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7"/>
  </p:notesMasterIdLst>
  <p:handoutMasterIdLst>
    <p:handoutMasterId r:id="rId68"/>
  </p:handoutMasterIdLst>
  <p:sldIdLst>
    <p:sldId id="256" r:id="rId2"/>
    <p:sldId id="281" r:id="rId3"/>
    <p:sldId id="318" r:id="rId4"/>
    <p:sldId id="1285" r:id="rId5"/>
    <p:sldId id="678" r:id="rId6"/>
    <p:sldId id="326" r:id="rId7"/>
    <p:sldId id="2917" r:id="rId8"/>
    <p:sldId id="2918" r:id="rId9"/>
    <p:sldId id="2920" r:id="rId10"/>
    <p:sldId id="2922" r:id="rId11"/>
    <p:sldId id="2921" r:id="rId12"/>
    <p:sldId id="2857" r:id="rId13"/>
    <p:sldId id="2923" r:id="rId14"/>
    <p:sldId id="2901" r:id="rId15"/>
    <p:sldId id="2861" r:id="rId16"/>
    <p:sldId id="2855" r:id="rId17"/>
    <p:sldId id="2856" r:id="rId18"/>
    <p:sldId id="257" r:id="rId19"/>
    <p:sldId id="500" r:id="rId20"/>
    <p:sldId id="546" r:id="rId21"/>
    <p:sldId id="547" r:id="rId22"/>
    <p:sldId id="549" r:id="rId23"/>
    <p:sldId id="552" r:id="rId24"/>
    <p:sldId id="554" r:id="rId25"/>
    <p:sldId id="557" r:id="rId26"/>
    <p:sldId id="568" r:id="rId27"/>
    <p:sldId id="559" r:id="rId28"/>
    <p:sldId id="569" r:id="rId29"/>
    <p:sldId id="561" r:id="rId30"/>
    <p:sldId id="571" r:id="rId31"/>
    <p:sldId id="300" r:id="rId32"/>
    <p:sldId id="563" r:id="rId33"/>
    <p:sldId id="1334" r:id="rId34"/>
    <p:sldId id="295" r:id="rId35"/>
    <p:sldId id="537" r:id="rId36"/>
    <p:sldId id="531" r:id="rId37"/>
    <p:sldId id="283" r:id="rId38"/>
    <p:sldId id="539" r:id="rId39"/>
    <p:sldId id="574" r:id="rId40"/>
    <p:sldId id="285" r:id="rId41"/>
    <p:sldId id="287" r:id="rId42"/>
    <p:sldId id="288" r:id="rId43"/>
    <p:sldId id="291" r:id="rId44"/>
    <p:sldId id="292" r:id="rId45"/>
    <p:sldId id="294" r:id="rId46"/>
    <p:sldId id="296" r:id="rId47"/>
    <p:sldId id="298" r:id="rId48"/>
    <p:sldId id="299" r:id="rId49"/>
    <p:sldId id="301" r:id="rId50"/>
    <p:sldId id="302" r:id="rId51"/>
    <p:sldId id="303" r:id="rId52"/>
    <p:sldId id="304" r:id="rId53"/>
    <p:sldId id="305" r:id="rId54"/>
    <p:sldId id="541" r:id="rId55"/>
    <p:sldId id="1312" r:id="rId56"/>
    <p:sldId id="1311" r:id="rId57"/>
    <p:sldId id="311" r:id="rId58"/>
    <p:sldId id="312" r:id="rId59"/>
    <p:sldId id="313" r:id="rId60"/>
    <p:sldId id="314" r:id="rId61"/>
    <p:sldId id="315" r:id="rId62"/>
    <p:sldId id="316" r:id="rId63"/>
    <p:sldId id="317" r:id="rId64"/>
    <p:sldId id="278" r:id="rId65"/>
    <p:sldId id="280" r:id="rId6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4" userDrawn="1">
          <p15:clr>
            <a:srgbClr val="A4A3A4"/>
          </p15:clr>
        </p15:guide>
        <p15:guide id="2" pos="3424" userDrawn="1">
          <p15:clr>
            <a:srgbClr val="A4A3A4"/>
          </p15:clr>
        </p15:guide>
        <p15:guide id="3" pos="385"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FF"/>
    <a:srgbClr val="1E9992"/>
    <a:srgbClr val="AB162B"/>
    <a:srgbClr val="FEE5D5"/>
    <a:srgbClr val="B0C9CD"/>
    <a:srgbClr val="4F81BD"/>
    <a:srgbClr val="25B04F"/>
    <a:srgbClr val="24B0F1"/>
    <a:srgbClr val="FEECE8"/>
    <a:srgbClr val="FDD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26" autoAdjust="0"/>
    <p:restoredTop sz="79426" autoAdjust="0"/>
  </p:normalViewPr>
  <p:slideViewPr>
    <p:cSldViewPr snapToGrid="0" snapToObjects="1">
      <p:cViewPr varScale="1">
        <p:scale>
          <a:sx n="65" d="100"/>
          <a:sy n="65" d="100"/>
        </p:scale>
        <p:origin x="2083" y="53"/>
      </p:cViewPr>
      <p:guideLst>
        <p:guide orient="horz" pos="1504"/>
        <p:guide pos="3424"/>
        <p:guide pos="3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8971"/>
    </p:cViewPr>
  </p:sorterViewPr>
  <p:notesViewPr>
    <p:cSldViewPr snapToGrid="0" snapToObjects="1" showGuides="1">
      <p:cViewPr varScale="1">
        <p:scale>
          <a:sx n="80" d="100"/>
          <a:sy n="80" d="100"/>
        </p:scale>
        <p:origin x="39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r>
              <a:rPr lang="en-US" b="1" dirty="0">
                <a:solidFill>
                  <a:schemeClr val="tx2"/>
                </a:solidFill>
              </a:rPr>
              <a:t>Response rates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Blad1!$B$1</c:f>
              <c:strCache>
                <c:ptCount val="1"/>
                <c:pt idx="0">
                  <c:v>Response rate</c:v>
                </c:pt>
              </c:strCache>
            </c:strRef>
          </c:tx>
          <c:spPr>
            <a:solidFill>
              <a:schemeClr val="accent1"/>
            </a:solidFill>
            <a:ln>
              <a:noFill/>
            </a:ln>
            <a:effectLst/>
          </c:spPr>
          <c:invertIfNegative val="0"/>
          <c:cat>
            <c:strRef>
              <c:f>Blad1!$A$2:$A$16</c:f>
              <c:strCache>
                <c:ptCount val="15"/>
                <c:pt idx="0">
                  <c:v>CMC544</c:v>
                </c:pt>
                <c:pt idx="1">
                  <c:v>Duvelisib</c:v>
                </c:pt>
                <c:pt idx="2">
                  <c:v>Idelalisib</c:v>
                </c:pt>
                <c:pt idx="3">
                  <c:v>Temsirolimus</c:v>
                </c:pt>
                <c:pt idx="4">
                  <c:v>Everolimus</c:v>
                </c:pt>
                <c:pt idx="5">
                  <c:v>TGR-1202</c:v>
                </c:pt>
                <c:pt idx="6">
                  <c:v>Copanlisib</c:v>
                </c:pt>
                <c:pt idx="7">
                  <c:v>Nivolumab</c:v>
                </c:pt>
                <c:pt idx="8">
                  <c:v>SAR3419</c:v>
                </c:pt>
                <c:pt idx="9">
                  <c:v>Ibrutinib</c:v>
                </c:pt>
                <c:pt idx="10">
                  <c:v>Venetoclax</c:v>
                </c:pt>
                <c:pt idx="11">
                  <c:v>MK2206</c:v>
                </c:pt>
                <c:pt idx="12">
                  <c:v>Buparlisib</c:v>
                </c:pt>
                <c:pt idx="13">
                  <c:v>Polatuzumab vedotin</c:v>
                </c:pt>
                <c:pt idx="14">
                  <c:v>Fostamatinib</c:v>
                </c:pt>
              </c:strCache>
            </c:strRef>
          </c:cat>
          <c:val>
            <c:numRef>
              <c:f>Blad1!$B$2:$B$16</c:f>
              <c:numCache>
                <c:formatCode>General</c:formatCode>
                <c:ptCount val="15"/>
                <c:pt idx="0">
                  <c:v>68</c:v>
                </c:pt>
                <c:pt idx="1">
                  <c:v>67</c:v>
                </c:pt>
                <c:pt idx="2">
                  <c:v>57</c:v>
                </c:pt>
                <c:pt idx="3">
                  <c:v>56</c:v>
                </c:pt>
                <c:pt idx="4">
                  <c:v>50</c:v>
                </c:pt>
                <c:pt idx="5">
                  <c:v>42</c:v>
                </c:pt>
                <c:pt idx="6">
                  <c:v>40</c:v>
                </c:pt>
                <c:pt idx="7">
                  <c:v>40</c:v>
                </c:pt>
                <c:pt idx="8">
                  <c:v>29</c:v>
                </c:pt>
                <c:pt idx="9">
                  <c:v>28</c:v>
                </c:pt>
                <c:pt idx="10">
                  <c:v>28</c:v>
                </c:pt>
                <c:pt idx="11">
                  <c:v>25</c:v>
                </c:pt>
                <c:pt idx="12">
                  <c:v>25</c:v>
                </c:pt>
                <c:pt idx="13">
                  <c:v>19</c:v>
                </c:pt>
                <c:pt idx="14">
                  <c:v>10</c:v>
                </c:pt>
              </c:numCache>
            </c:numRef>
          </c:val>
          <c:extLst>
            <c:ext xmlns:c16="http://schemas.microsoft.com/office/drawing/2014/chart" uri="{C3380CC4-5D6E-409C-BE32-E72D297353CC}">
              <c16:uniqueId val="{00000000-FAE4-9249-ABB1-13B7EAB72292}"/>
            </c:ext>
          </c:extLst>
        </c:ser>
        <c:dLbls>
          <c:showLegendKey val="0"/>
          <c:showVal val="0"/>
          <c:showCatName val="0"/>
          <c:showSerName val="0"/>
          <c:showPercent val="0"/>
          <c:showBubbleSize val="0"/>
        </c:dLbls>
        <c:gapWidth val="219"/>
        <c:overlap val="-27"/>
        <c:axId val="120830592"/>
        <c:axId val="120832384"/>
      </c:barChart>
      <c:catAx>
        <c:axId val="12083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832384"/>
        <c:crosses val="autoZero"/>
        <c:auto val="1"/>
        <c:lblAlgn val="ctr"/>
        <c:lblOffset val="100"/>
        <c:noMultiLvlLbl val="0"/>
      </c:catAx>
      <c:valAx>
        <c:axId val="120832384"/>
        <c:scaling>
          <c:orientation val="minMax"/>
          <c:max val="100"/>
        </c:scaling>
        <c:delete val="0"/>
        <c:axPos val="l"/>
        <c:numFmt formatCode="General" sourceLinked="1"/>
        <c:majorTickMark val="in"/>
        <c:minorTickMark val="none"/>
        <c:tickLblPos val="nextTo"/>
        <c:spPr>
          <a:noFill/>
          <a:ln>
            <a:solidFill>
              <a:schemeClr val="dk1">
                <a:tint val="75000"/>
                <a:shade val="95000"/>
                <a:satMod val="105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83059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Grade 1/2</c:v>
                </c:pt>
              </c:strCache>
            </c:strRef>
          </c:tx>
          <c:spPr>
            <a:solidFill>
              <a:schemeClr val="accent1"/>
            </a:solidFill>
            <a:ln>
              <a:noFill/>
            </a:ln>
            <a:effectLst/>
          </c:spPr>
          <c:invertIfNegative val="0"/>
          <c:cat>
            <c:strRef>
              <c:f>Blad1!$A$2:$A$24</c:f>
              <c:strCache>
                <c:ptCount val="23"/>
                <c:pt idx="0">
                  <c:v>Neutropenia</c:v>
                </c:pt>
                <c:pt idx="1">
                  <c:v>Anemia</c:v>
                </c:pt>
                <c:pt idx="2">
                  <c:v>Thrombocytopenia</c:v>
                </c:pt>
                <c:pt idx="3">
                  <c:v>Cutaneous reactions</c:v>
                </c:pt>
                <c:pt idx="4">
                  <c:v>Diarrhea</c:v>
                </c:pt>
                <c:pt idx="5">
                  <c:v>Constipation</c:v>
                </c:pt>
                <c:pt idx="6">
                  <c:v>Rash</c:v>
                </c:pt>
                <c:pt idx="7">
                  <c:v>Fatigue</c:v>
                </c:pt>
                <c:pt idx="8">
                  <c:v>Nausea</c:v>
                </c:pt>
                <c:pt idx="9">
                  <c:v>Abdominal pain</c:v>
                </c:pt>
                <c:pt idx="10">
                  <c:v>Myalgia</c:v>
                </c:pt>
                <c:pt idx="11">
                  <c:v>Arthralgia</c:v>
                </c:pt>
                <c:pt idx="12">
                  <c:v>Peripheral oedema</c:v>
                </c:pt>
                <c:pt idx="13">
                  <c:v>Muscle spasms</c:v>
                </c:pt>
                <c:pt idx="14">
                  <c:v>Infusion-related reaction</c:v>
                </c:pt>
                <c:pt idx="15">
                  <c:v>Upper respiratory tract infection</c:v>
                </c:pt>
                <c:pt idx="16">
                  <c:v>Vomiting</c:v>
                </c:pt>
                <c:pt idx="17">
                  <c:v>Peripheral neuropathy</c:v>
                </c:pt>
                <c:pt idx="18">
                  <c:v>Tumour flare reaction</c:v>
                </c:pt>
                <c:pt idx="19">
                  <c:v>Leukopenia</c:v>
                </c:pt>
                <c:pt idx="20">
                  <c:v>Febrile neutropenia</c:v>
                </c:pt>
                <c:pt idx="21">
                  <c:v>Tumour lysis syndrome</c:v>
                </c:pt>
                <c:pt idx="22">
                  <c:v>Alopecia</c:v>
                </c:pt>
              </c:strCache>
            </c:strRef>
          </c:cat>
          <c:val>
            <c:numRef>
              <c:f>Blad1!$B$2:$B$24</c:f>
              <c:numCache>
                <c:formatCode>General</c:formatCode>
                <c:ptCount val="23"/>
                <c:pt idx="0">
                  <c:v>27</c:v>
                </c:pt>
                <c:pt idx="1">
                  <c:v>89</c:v>
                </c:pt>
                <c:pt idx="2">
                  <c:v>51</c:v>
                </c:pt>
                <c:pt idx="3">
                  <c:v>23</c:v>
                </c:pt>
                <c:pt idx="4">
                  <c:v>18</c:v>
                </c:pt>
                <c:pt idx="5">
                  <c:v>32</c:v>
                </c:pt>
                <c:pt idx="6">
                  <c:v>7.5</c:v>
                </c:pt>
                <c:pt idx="7">
                  <c:v>28.5</c:v>
                </c:pt>
                <c:pt idx="8">
                  <c:v>40</c:v>
                </c:pt>
                <c:pt idx="9">
                  <c:v>8.5</c:v>
                </c:pt>
                <c:pt idx="10">
                  <c:v>5.5</c:v>
                </c:pt>
                <c:pt idx="11">
                  <c:v>13.5</c:v>
                </c:pt>
                <c:pt idx="12">
                  <c:v>8.5</c:v>
                </c:pt>
                <c:pt idx="13">
                  <c:v>4</c:v>
                </c:pt>
                <c:pt idx="14">
                  <c:v>10.5</c:v>
                </c:pt>
                <c:pt idx="15">
                  <c:v>11</c:v>
                </c:pt>
                <c:pt idx="16">
                  <c:v>18</c:v>
                </c:pt>
                <c:pt idx="17">
                  <c:v>15.5</c:v>
                </c:pt>
                <c:pt idx="18">
                  <c:v>0.5</c:v>
                </c:pt>
                <c:pt idx="19">
                  <c:v>4</c:v>
                </c:pt>
                <c:pt idx="20">
                  <c:v>0</c:v>
                </c:pt>
                <c:pt idx="21">
                  <c:v>0.5</c:v>
                </c:pt>
                <c:pt idx="22">
                  <c:v>8.5</c:v>
                </c:pt>
              </c:numCache>
            </c:numRef>
          </c:val>
          <c:extLst>
            <c:ext xmlns:c16="http://schemas.microsoft.com/office/drawing/2014/chart" uri="{C3380CC4-5D6E-409C-BE32-E72D297353CC}">
              <c16:uniqueId val="{00000000-B312-834E-8D6E-5986501440D2}"/>
            </c:ext>
          </c:extLst>
        </c:ser>
        <c:ser>
          <c:idx val="1"/>
          <c:order val="1"/>
          <c:tx>
            <c:strRef>
              <c:f>Blad1!$C$1</c:f>
              <c:strCache>
                <c:ptCount val="1"/>
                <c:pt idx="0">
                  <c:v>Grade 3/4</c:v>
                </c:pt>
              </c:strCache>
            </c:strRef>
          </c:tx>
          <c:spPr>
            <a:solidFill>
              <a:schemeClr val="accent2"/>
            </a:solidFill>
            <a:ln>
              <a:noFill/>
            </a:ln>
            <a:effectLst/>
          </c:spPr>
          <c:invertIfNegative val="0"/>
          <c:cat>
            <c:strRef>
              <c:f>Blad1!$A$2:$A$24</c:f>
              <c:strCache>
                <c:ptCount val="23"/>
                <c:pt idx="0">
                  <c:v>Neutropenia</c:v>
                </c:pt>
                <c:pt idx="1">
                  <c:v>Anemia</c:v>
                </c:pt>
                <c:pt idx="2">
                  <c:v>Thrombocytopenia</c:v>
                </c:pt>
                <c:pt idx="3">
                  <c:v>Cutaneous reactions</c:v>
                </c:pt>
                <c:pt idx="4">
                  <c:v>Diarrhea</c:v>
                </c:pt>
                <c:pt idx="5">
                  <c:v>Constipation</c:v>
                </c:pt>
                <c:pt idx="6">
                  <c:v>Rash</c:v>
                </c:pt>
                <c:pt idx="7">
                  <c:v>Fatigue</c:v>
                </c:pt>
                <c:pt idx="8">
                  <c:v>Nausea</c:v>
                </c:pt>
                <c:pt idx="9">
                  <c:v>Abdominal pain</c:v>
                </c:pt>
                <c:pt idx="10">
                  <c:v>Myalgia</c:v>
                </c:pt>
                <c:pt idx="11">
                  <c:v>Arthralgia</c:v>
                </c:pt>
                <c:pt idx="12">
                  <c:v>Peripheral oedema</c:v>
                </c:pt>
                <c:pt idx="13">
                  <c:v>Muscle spasms</c:v>
                </c:pt>
                <c:pt idx="14">
                  <c:v>Infusion-related reaction</c:v>
                </c:pt>
                <c:pt idx="15">
                  <c:v>Upper respiratory tract infection</c:v>
                </c:pt>
                <c:pt idx="16">
                  <c:v>Vomiting</c:v>
                </c:pt>
                <c:pt idx="17">
                  <c:v>Peripheral neuropathy</c:v>
                </c:pt>
                <c:pt idx="18">
                  <c:v>Tumour flare reaction</c:v>
                </c:pt>
                <c:pt idx="19">
                  <c:v>Leukopenia</c:v>
                </c:pt>
                <c:pt idx="20">
                  <c:v>Febrile neutropenia</c:v>
                </c:pt>
                <c:pt idx="21">
                  <c:v>Tumour lysis syndrome</c:v>
                </c:pt>
                <c:pt idx="22">
                  <c:v>Alopecia</c:v>
                </c:pt>
              </c:strCache>
            </c:strRef>
          </c:cat>
          <c:val>
            <c:numRef>
              <c:f>Blad1!$C$2:$C$24</c:f>
              <c:numCache>
                <c:formatCode>General</c:formatCode>
                <c:ptCount val="23"/>
                <c:pt idx="0">
                  <c:v>50</c:v>
                </c:pt>
                <c:pt idx="1">
                  <c:v>0</c:v>
                </c:pt>
                <c:pt idx="2">
                  <c:v>2</c:v>
                </c:pt>
                <c:pt idx="3">
                  <c:v>1</c:v>
                </c:pt>
                <c:pt idx="4">
                  <c:v>1</c:v>
                </c:pt>
                <c:pt idx="5">
                  <c:v>1</c:v>
                </c:pt>
                <c:pt idx="6">
                  <c:v>0.5</c:v>
                </c:pt>
                <c:pt idx="7">
                  <c:v>0.5</c:v>
                </c:pt>
                <c:pt idx="8">
                  <c:v>2</c:v>
                </c:pt>
                <c:pt idx="9">
                  <c:v>0.5</c:v>
                </c:pt>
                <c:pt idx="10">
                  <c:v>0.5</c:v>
                </c:pt>
                <c:pt idx="11">
                  <c:v>0.5</c:v>
                </c:pt>
                <c:pt idx="12">
                  <c:v>0.5</c:v>
                </c:pt>
                <c:pt idx="13">
                  <c:v>0</c:v>
                </c:pt>
                <c:pt idx="14">
                  <c:v>0.5</c:v>
                </c:pt>
                <c:pt idx="15">
                  <c:v>0</c:v>
                </c:pt>
                <c:pt idx="16">
                  <c:v>1</c:v>
                </c:pt>
                <c:pt idx="17">
                  <c:v>0.5</c:v>
                </c:pt>
                <c:pt idx="18">
                  <c:v>0</c:v>
                </c:pt>
                <c:pt idx="19">
                  <c:v>6</c:v>
                </c:pt>
                <c:pt idx="20">
                  <c:v>7</c:v>
                </c:pt>
                <c:pt idx="21">
                  <c:v>0.5</c:v>
                </c:pt>
                <c:pt idx="22">
                  <c:v>0.5</c:v>
                </c:pt>
              </c:numCache>
            </c:numRef>
          </c:val>
          <c:extLst>
            <c:ext xmlns:c16="http://schemas.microsoft.com/office/drawing/2014/chart" uri="{C3380CC4-5D6E-409C-BE32-E72D297353CC}">
              <c16:uniqueId val="{00000001-B312-834E-8D6E-5986501440D2}"/>
            </c:ext>
          </c:extLst>
        </c:ser>
        <c:dLbls>
          <c:showLegendKey val="0"/>
          <c:showVal val="0"/>
          <c:showCatName val="0"/>
          <c:showSerName val="0"/>
          <c:showPercent val="0"/>
          <c:showBubbleSize val="0"/>
        </c:dLbls>
        <c:gapWidth val="182"/>
        <c:overlap val="100"/>
        <c:axId val="130393216"/>
        <c:axId val="130394752"/>
      </c:barChart>
      <c:catAx>
        <c:axId val="130393216"/>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130394752"/>
        <c:crosses val="autoZero"/>
        <c:auto val="1"/>
        <c:lblAlgn val="ctr"/>
        <c:lblOffset val="100"/>
        <c:tickLblSkip val="1"/>
        <c:noMultiLvlLbl val="0"/>
      </c:catAx>
      <c:valAx>
        <c:axId val="130394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039321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Grade 1/2</c:v>
                </c:pt>
              </c:strCache>
            </c:strRef>
          </c:tx>
          <c:spPr>
            <a:solidFill>
              <a:srgbClr val="B0C9CD"/>
            </a:solidFill>
            <a:ln>
              <a:noFill/>
            </a:ln>
            <a:effectLst/>
          </c:spPr>
          <c:invertIfNegative val="0"/>
          <c:cat>
            <c:strRef>
              <c:f>Blad1!$A$2:$A$24</c:f>
              <c:strCache>
                <c:ptCount val="23"/>
                <c:pt idx="0">
                  <c:v>Neutropenia*</c:v>
                </c:pt>
                <c:pt idx="1">
                  <c:v>Anemia*</c:v>
                </c:pt>
                <c:pt idx="2">
                  <c:v>Thrombocytopenia*</c:v>
                </c:pt>
                <c:pt idx="3">
                  <c:v>Cutaneous reactions†</c:v>
                </c:pt>
                <c:pt idx="4">
                  <c:v>Diarrhea</c:v>
                </c:pt>
                <c:pt idx="5">
                  <c:v>Constipation</c:v>
                </c:pt>
                <c:pt idx="6">
                  <c:v>Rash</c:v>
                </c:pt>
                <c:pt idx="7">
                  <c:v>Fatigue</c:v>
                </c:pt>
                <c:pt idx="8">
                  <c:v>Nausea</c:v>
                </c:pt>
                <c:pt idx="9">
                  <c:v>Abdominal pain</c:v>
                </c:pt>
                <c:pt idx="10">
                  <c:v>Myalgia</c:v>
                </c:pt>
                <c:pt idx="11">
                  <c:v>Arthralgia</c:v>
                </c:pt>
                <c:pt idx="12">
                  <c:v>Peripheral oedema</c:v>
                </c:pt>
                <c:pt idx="13">
                  <c:v>Muscle spasms</c:v>
                </c:pt>
                <c:pt idx="14">
                  <c:v>Infusion-related reaction</c:v>
                </c:pt>
                <c:pt idx="15">
                  <c:v>Upper respiratory tract infection</c:v>
                </c:pt>
                <c:pt idx="16">
                  <c:v>Vomiting</c:v>
                </c:pt>
                <c:pt idx="17">
                  <c:v>Peripheral neuropathy</c:v>
                </c:pt>
                <c:pt idx="18">
                  <c:v>Tumour flare reaction</c:v>
                </c:pt>
                <c:pt idx="19">
                  <c:v>Leukopenia</c:v>
                </c:pt>
                <c:pt idx="20">
                  <c:v>Febrile neutropenia</c:v>
                </c:pt>
                <c:pt idx="21">
                  <c:v>Tumour lysis syndrome</c:v>
                </c:pt>
                <c:pt idx="22">
                  <c:v>Alopecia</c:v>
                </c:pt>
              </c:strCache>
            </c:strRef>
          </c:cat>
          <c:val>
            <c:numRef>
              <c:f>Blad1!$B$2:$B$24</c:f>
              <c:numCache>
                <c:formatCode>General</c:formatCode>
                <c:ptCount val="23"/>
                <c:pt idx="0">
                  <c:v>43</c:v>
                </c:pt>
                <c:pt idx="1">
                  <c:v>66</c:v>
                </c:pt>
                <c:pt idx="2">
                  <c:v>51</c:v>
                </c:pt>
                <c:pt idx="3">
                  <c:v>36</c:v>
                </c:pt>
                <c:pt idx="4">
                  <c:v>35</c:v>
                </c:pt>
                <c:pt idx="5">
                  <c:v>34.5</c:v>
                </c:pt>
                <c:pt idx="6">
                  <c:v>25</c:v>
                </c:pt>
                <c:pt idx="7">
                  <c:v>22.5</c:v>
                </c:pt>
                <c:pt idx="8">
                  <c:v>20</c:v>
                </c:pt>
                <c:pt idx="9">
                  <c:v>14.5</c:v>
                </c:pt>
                <c:pt idx="10">
                  <c:v>14</c:v>
                </c:pt>
                <c:pt idx="11">
                  <c:v>13.5</c:v>
                </c:pt>
                <c:pt idx="12">
                  <c:v>14</c:v>
                </c:pt>
                <c:pt idx="13">
                  <c:v>13</c:v>
                </c:pt>
                <c:pt idx="14">
                  <c:v>12</c:v>
                </c:pt>
                <c:pt idx="15">
                  <c:v>9</c:v>
                </c:pt>
                <c:pt idx="16">
                  <c:v>6.5</c:v>
                </c:pt>
                <c:pt idx="17">
                  <c:v>6.5</c:v>
                </c:pt>
                <c:pt idx="18">
                  <c:v>5</c:v>
                </c:pt>
                <c:pt idx="19">
                  <c:v>2</c:v>
                </c:pt>
                <c:pt idx="20">
                  <c:v>0</c:v>
                </c:pt>
                <c:pt idx="21">
                  <c:v>0</c:v>
                </c:pt>
                <c:pt idx="22">
                  <c:v>1</c:v>
                </c:pt>
              </c:numCache>
            </c:numRef>
          </c:val>
          <c:extLst>
            <c:ext xmlns:c16="http://schemas.microsoft.com/office/drawing/2014/chart" uri="{C3380CC4-5D6E-409C-BE32-E72D297353CC}">
              <c16:uniqueId val="{00000000-7DE2-FF4A-8357-5D83567F1973}"/>
            </c:ext>
          </c:extLst>
        </c:ser>
        <c:ser>
          <c:idx val="1"/>
          <c:order val="1"/>
          <c:tx>
            <c:strRef>
              <c:f>Blad1!$C$1</c:f>
              <c:strCache>
                <c:ptCount val="1"/>
                <c:pt idx="0">
                  <c:v>Grade 3/4</c:v>
                </c:pt>
              </c:strCache>
            </c:strRef>
          </c:tx>
          <c:spPr>
            <a:solidFill>
              <a:schemeClr val="tx2"/>
            </a:solidFill>
            <a:ln>
              <a:noFill/>
            </a:ln>
            <a:effectLst/>
          </c:spPr>
          <c:invertIfNegative val="0"/>
          <c:cat>
            <c:strRef>
              <c:f>Blad1!$A$2:$A$24</c:f>
              <c:strCache>
                <c:ptCount val="23"/>
                <c:pt idx="0">
                  <c:v>Neutropenia*</c:v>
                </c:pt>
                <c:pt idx="1">
                  <c:v>Anemia*</c:v>
                </c:pt>
                <c:pt idx="2">
                  <c:v>Thrombocytopenia*</c:v>
                </c:pt>
                <c:pt idx="3">
                  <c:v>Cutaneous reactions†</c:v>
                </c:pt>
                <c:pt idx="4">
                  <c:v>Diarrhea</c:v>
                </c:pt>
                <c:pt idx="5">
                  <c:v>Constipation</c:v>
                </c:pt>
                <c:pt idx="6">
                  <c:v>Rash</c:v>
                </c:pt>
                <c:pt idx="7">
                  <c:v>Fatigue</c:v>
                </c:pt>
                <c:pt idx="8">
                  <c:v>Nausea</c:v>
                </c:pt>
                <c:pt idx="9">
                  <c:v>Abdominal pain</c:v>
                </c:pt>
                <c:pt idx="10">
                  <c:v>Myalgia</c:v>
                </c:pt>
                <c:pt idx="11">
                  <c:v>Arthralgia</c:v>
                </c:pt>
                <c:pt idx="12">
                  <c:v>Peripheral oedema</c:v>
                </c:pt>
                <c:pt idx="13">
                  <c:v>Muscle spasms</c:v>
                </c:pt>
                <c:pt idx="14">
                  <c:v>Infusion-related reaction</c:v>
                </c:pt>
                <c:pt idx="15">
                  <c:v>Upper respiratory tract infection</c:v>
                </c:pt>
                <c:pt idx="16">
                  <c:v>Vomiting</c:v>
                </c:pt>
                <c:pt idx="17">
                  <c:v>Peripheral neuropathy</c:v>
                </c:pt>
                <c:pt idx="18">
                  <c:v>Tumour flare reaction</c:v>
                </c:pt>
                <c:pt idx="19">
                  <c:v>Leukopenia</c:v>
                </c:pt>
                <c:pt idx="20">
                  <c:v>Febrile neutropenia</c:v>
                </c:pt>
                <c:pt idx="21">
                  <c:v>Tumour lysis syndrome</c:v>
                </c:pt>
                <c:pt idx="22">
                  <c:v>Alopecia</c:v>
                </c:pt>
              </c:strCache>
            </c:strRef>
          </c:cat>
          <c:val>
            <c:numRef>
              <c:f>Blad1!$C$2:$C$24</c:f>
              <c:numCache>
                <c:formatCode>General</c:formatCode>
                <c:ptCount val="23"/>
                <c:pt idx="0">
                  <c:v>32</c:v>
                </c:pt>
                <c:pt idx="1">
                  <c:v>0</c:v>
                </c:pt>
                <c:pt idx="2">
                  <c:v>2</c:v>
                </c:pt>
                <c:pt idx="3">
                  <c:v>7</c:v>
                </c:pt>
                <c:pt idx="4">
                  <c:v>2</c:v>
                </c:pt>
                <c:pt idx="5">
                  <c:v>0.5</c:v>
                </c:pt>
                <c:pt idx="6">
                  <c:v>4</c:v>
                </c:pt>
                <c:pt idx="7">
                  <c:v>0.5</c:v>
                </c:pt>
                <c:pt idx="8">
                  <c:v>0</c:v>
                </c:pt>
                <c:pt idx="9">
                  <c:v>0.5</c:v>
                </c:pt>
                <c:pt idx="10">
                  <c:v>0</c:v>
                </c:pt>
                <c:pt idx="11">
                  <c:v>0.5</c:v>
                </c:pt>
                <c:pt idx="12">
                  <c:v>0</c:v>
                </c:pt>
                <c:pt idx="13">
                  <c:v>0</c:v>
                </c:pt>
                <c:pt idx="14">
                  <c:v>1</c:v>
                </c:pt>
                <c:pt idx="15">
                  <c:v>0</c:v>
                </c:pt>
                <c:pt idx="16">
                  <c:v>0.5</c:v>
                </c:pt>
                <c:pt idx="17">
                  <c:v>0.5</c:v>
                </c:pt>
                <c:pt idx="18">
                  <c:v>1</c:v>
                </c:pt>
                <c:pt idx="19">
                  <c:v>2</c:v>
                </c:pt>
                <c:pt idx="20">
                  <c:v>2</c:v>
                </c:pt>
                <c:pt idx="21">
                  <c:v>1</c:v>
                </c:pt>
                <c:pt idx="22">
                  <c:v>0</c:v>
                </c:pt>
              </c:numCache>
            </c:numRef>
          </c:val>
          <c:extLst>
            <c:ext xmlns:c16="http://schemas.microsoft.com/office/drawing/2014/chart" uri="{C3380CC4-5D6E-409C-BE32-E72D297353CC}">
              <c16:uniqueId val="{00000001-7DE2-FF4A-8357-5D83567F1973}"/>
            </c:ext>
          </c:extLst>
        </c:ser>
        <c:dLbls>
          <c:showLegendKey val="0"/>
          <c:showVal val="0"/>
          <c:showCatName val="0"/>
          <c:showSerName val="0"/>
          <c:showPercent val="0"/>
          <c:showBubbleSize val="0"/>
        </c:dLbls>
        <c:gapWidth val="182"/>
        <c:overlap val="100"/>
        <c:axId val="133431296"/>
        <c:axId val="133432832"/>
      </c:barChart>
      <c:catAx>
        <c:axId val="133431296"/>
        <c:scaling>
          <c:orientation val="maxMin"/>
        </c:scaling>
        <c:delete val="0"/>
        <c:axPos val="r"/>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432832"/>
        <c:crosses val="autoZero"/>
        <c:auto val="1"/>
        <c:lblAlgn val="ctr"/>
        <c:lblOffset val="100"/>
        <c:tickLblSkip val="1"/>
        <c:noMultiLvlLbl val="0"/>
      </c:catAx>
      <c:valAx>
        <c:axId val="133432832"/>
        <c:scaling>
          <c:orientation val="maxMin"/>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431296"/>
        <c:crosses val="max"/>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752-410E-ACBC-31386B6FB212}"/>
              </c:ext>
            </c:extLst>
          </c:dPt>
          <c:dPt>
            <c:idx val="2"/>
            <c:invertIfNegative val="0"/>
            <c:bubble3D val="0"/>
            <c:spPr>
              <a:solidFill>
                <a:schemeClr val="tx2"/>
              </a:solidFill>
              <a:ln>
                <a:noFill/>
              </a:ln>
              <a:effectLst/>
            </c:spPr>
            <c:extLst>
              <c:ext xmlns:c16="http://schemas.microsoft.com/office/drawing/2014/chart" uri="{C3380CC4-5D6E-409C-BE32-E72D297353CC}">
                <c16:uniqueId val="{00000003-4752-410E-ACBC-31386B6FB212}"/>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50</c:v>
                </c:pt>
                <c:pt idx="1">
                  <c:v>15</c:v>
                </c:pt>
                <c:pt idx="2">
                  <c:v>40</c:v>
                </c:pt>
                <c:pt idx="3">
                  <c:v>15</c:v>
                </c:pt>
              </c:numCache>
            </c:numRef>
          </c:val>
          <c:extLst>
            <c:ext xmlns:c16="http://schemas.microsoft.com/office/drawing/2014/chart" uri="{C3380CC4-5D6E-409C-BE32-E72D297353CC}">
              <c16:uniqueId val="{00000004-4752-410E-ACBC-31386B6FB212}"/>
            </c:ext>
          </c:extLst>
        </c:ser>
        <c:ser>
          <c:idx val="1"/>
          <c:order val="1"/>
          <c:tx>
            <c:strRef>
              <c:f>Sheet1!$C$1</c:f>
              <c:strCache>
                <c:ptCount val="1"/>
                <c:pt idx="0">
                  <c:v>Series 2</c:v>
                </c:pt>
              </c:strCache>
            </c:strRef>
          </c:tx>
          <c:spPr>
            <a:solidFill>
              <a:schemeClr val="tx2">
                <a:lumMod val="40000"/>
                <a:lumOff val="6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35</c:v>
                </c:pt>
                <c:pt idx="2">
                  <c:v>35</c:v>
                </c:pt>
              </c:numCache>
            </c:numRef>
          </c:val>
          <c:extLst>
            <c:ext xmlns:c16="http://schemas.microsoft.com/office/drawing/2014/chart" uri="{C3380CC4-5D6E-409C-BE32-E72D297353CC}">
              <c16:uniqueId val="{00000005-4752-410E-ACBC-31386B6FB212}"/>
            </c:ext>
          </c:extLst>
        </c:ser>
        <c:dLbls>
          <c:showLegendKey val="0"/>
          <c:showVal val="0"/>
          <c:showCatName val="0"/>
          <c:showSerName val="0"/>
          <c:showPercent val="0"/>
          <c:showBubbleSize val="0"/>
        </c:dLbls>
        <c:gapWidth val="50"/>
        <c:overlap val="100"/>
        <c:axId val="150293120"/>
        <c:axId val="150299008"/>
      </c:barChart>
      <c:catAx>
        <c:axId val="1502931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50299008"/>
        <c:crosses val="autoZero"/>
        <c:auto val="1"/>
        <c:lblAlgn val="ctr"/>
        <c:lblOffset val="100"/>
        <c:noMultiLvlLbl val="0"/>
      </c:catAx>
      <c:valAx>
        <c:axId val="150299008"/>
        <c:scaling>
          <c:orientation val="minMax"/>
          <c:max val="100"/>
        </c:scaling>
        <c:delete val="0"/>
        <c:axPos val="l"/>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0293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ORR!$I$3</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D844-4D68-92D7-D2DA140F973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D844-4D68-92D7-D2DA140F973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844-4D68-92D7-D2DA140F973C}"/>
              </c:ext>
            </c:extLst>
          </c:dPt>
          <c:dPt>
            <c:idx val="5"/>
            <c:invertIfNegative val="0"/>
            <c:bubble3D val="0"/>
            <c:spPr>
              <a:solidFill>
                <a:schemeClr val="tx2"/>
              </a:solidFill>
              <a:ln>
                <a:noFill/>
              </a:ln>
              <a:effectLst/>
            </c:spPr>
            <c:extLst>
              <c:ext xmlns:c16="http://schemas.microsoft.com/office/drawing/2014/chart" uri="{C3380CC4-5D6E-409C-BE32-E72D297353CC}">
                <c16:uniqueId val="{00000007-D844-4D68-92D7-D2DA140F973C}"/>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D844-4D68-92D7-D2DA140F973C}"/>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B-D844-4D68-92D7-D2DA140F973C}"/>
              </c:ext>
            </c:extLst>
          </c:dPt>
          <c:cat>
            <c:strRef>
              <c:f>ORR!$H$4:$H$11</c:f>
              <c:strCache>
                <c:ptCount val="8"/>
                <c:pt idx="0">
                  <c:v>PR/CR</c:v>
                </c:pt>
                <c:pt idx="1">
                  <c:v>SD</c:v>
                </c:pt>
                <c:pt idx="2">
                  <c:v>PD</c:v>
                </c:pt>
                <c:pt idx="5">
                  <c:v>PR/CR</c:v>
                </c:pt>
                <c:pt idx="6">
                  <c:v>SD</c:v>
                </c:pt>
                <c:pt idx="7">
                  <c:v>PD</c:v>
                </c:pt>
              </c:strCache>
            </c:strRef>
          </c:cat>
          <c:val>
            <c:numRef>
              <c:f>ORR!$I$4:$I$11</c:f>
              <c:numCache>
                <c:formatCode>_(* #,##0_);_(* \(#,##0\);_(* "-"??_);_(@_)</c:formatCode>
                <c:ptCount val="8"/>
                <c:pt idx="0">
                  <c:v>33.333333333333329</c:v>
                </c:pt>
                <c:pt idx="1">
                  <c:v>35.714285714285722</c:v>
                </c:pt>
                <c:pt idx="2">
                  <c:v>7.1428571428571406</c:v>
                </c:pt>
                <c:pt idx="5">
                  <c:v>40.476190476190467</c:v>
                </c:pt>
                <c:pt idx="6">
                  <c:v>30.952380952380949</c:v>
                </c:pt>
                <c:pt idx="7">
                  <c:v>9.5238095238095237</c:v>
                </c:pt>
              </c:numCache>
            </c:numRef>
          </c:val>
          <c:extLst>
            <c:ext xmlns:c16="http://schemas.microsoft.com/office/drawing/2014/chart" uri="{C3380CC4-5D6E-409C-BE32-E72D297353CC}">
              <c16:uniqueId val="{0000000C-D844-4D68-92D7-D2DA140F973C}"/>
            </c:ext>
          </c:extLst>
        </c:ser>
        <c:ser>
          <c:idx val="1"/>
          <c:order val="1"/>
          <c:spPr>
            <a:solidFill>
              <a:schemeClr val="accent1"/>
            </a:solidFill>
            <a:ln>
              <a:noFill/>
            </a:ln>
            <a:effectLst/>
          </c:spPr>
          <c:invertIfNegative val="0"/>
          <c:cat>
            <c:strRef>
              <c:f>ORR!$H$4:$H$11</c:f>
              <c:strCache>
                <c:ptCount val="8"/>
                <c:pt idx="0">
                  <c:v>PR/CR</c:v>
                </c:pt>
                <c:pt idx="1">
                  <c:v>SD</c:v>
                </c:pt>
                <c:pt idx="2">
                  <c:v>PD</c:v>
                </c:pt>
                <c:pt idx="5">
                  <c:v>PR/CR</c:v>
                </c:pt>
                <c:pt idx="6">
                  <c:v>SD</c:v>
                </c:pt>
                <c:pt idx="7">
                  <c:v>PD</c:v>
                </c:pt>
              </c:strCache>
            </c:strRef>
          </c:cat>
          <c:val>
            <c:numRef>
              <c:f>ORR!$J$4:$J$11</c:f>
              <c:numCache>
                <c:formatCode>General</c:formatCode>
                <c:ptCount val="8"/>
                <c:pt idx="0" formatCode="_(* #,##0_);_(* \(#,##0\);_(* &quot;-&quot;??_);_(@_)">
                  <c:v>19.04761904761904</c:v>
                </c:pt>
                <c:pt idx="5" formatCode="_(* #,##0_);_(* \(#,##0\);_(* &quot;-&quot;??_);_(@_)">
                  <c:v>11.9047619047619</c:v>
                </c:pt>
              </c:numCache>
            </c:numRef>
          </c:val>
          <c:extLst>
            <c:ext xmlns:c16="http://schemas.microsoft.com/office/drawing/2014/chart" uri="{C3380CC4-5D6E-409C-BE32-E72D297353CC}">
              <c16:uniqueId val="{0000000D-D844-4D68-92D7-D2DA140F973C}"/>
            </c:ext>
          </c:extLst>
        </c:ser>
        <c:dLbls>
          <c:showLegendKey val="0"/>
          <c:showVal val="0"/>
          <c:showCatName val="0"/>
          <c:showSerName val="0"/>
          <c:showPercent val="0"/>
          <c:showBubbleSize val="0"/>
        </c:dLbls>
        <c:gapWidth val="49"/>
        <c:overlap val="100"/>
        <c:axId val="151478656"/>
        <c:axId val="151480192"/>
      </c:barChart>
      <c:catAx>
        <c:axId val="151478656"/>
        <c:scaling>
          <c:orientation val="minMax"/>
        </c:scaling>
        <c:delete val="0"/>
        <c:axPos val="b"/>
        <c:numFmt formatCode="General" sourceLinked="1"/>
        <c:majorTickMark val="none"/>
        <c:minorTickMark val="none"/>
        <c:tickLblPos val="none"/>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480192"/>
        <c:crosses val="autoZero"/>
        <c:auto val="1"/>
        <c:lblAlgn val="ctr"/>
        <c:lblOffset val="100"/>
        <c:noMultiLvlLbl val="0"/>
      </c:catAx>
      <c:valAx>
        <c:axId val="151480192"/>
        <c:scaling>
          <c:orientation val="minMax"/>
          <c:max val="10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400" b="1" i="0" u="none" strike="noStrike" kern="1200" baseline="0">
                <a:solidFill>
                  <a:schemeClr val="bg1"/>
                </a:solidFill>
                <a:latin typeface="+mn-lt"/>
                <a:ea typeface="+mn-ea"/>
                <a:cs typeface="+mn-cs"/>
              </a:defRPr>
            </a:pPr>
            <a:endParaRPr lang="en-US"/>
          </a:p>
        </c:txPr>
        <c:crossAx val="15147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2FD58-F07C-AC4A-A8EB-DAF25A50B0A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nl-NL"/>
        </a:p>
      </dgm:t>
    </dgm:pt>
    <dgm:pt modelId="{D6008E77-FE9C-8143-83B1-E3D550429D63}">
      <dgm:prSet/>
      <dgm:spPr/>
      <dgm:t>
        <a:bodyPr/>
        <a:lstStyle/>
        <a:p>
          <a:r>
            <a:rPr lang="en-GB" b="0" i="0" dirty="0"/>
            <a:t>In November 2019, the EMA’s CHMP adopted a </a:t>
          </a:r>
          <a:br>
            <a:rPr lang="en-GB" b="0" i="0" dirty="0"/>
          </a:br>
          <a:r>
            <a:rPr lang="en-GB" b="1" i="0" dirty="0"/>
            <a:t>positive opinion</a:t>
          </a:r>
          <a:r>
            <a:rPr lang="en-GB" b="0" i="0" dirty="0"/>
            <a:t> </a:t>
          </a:r>
          <a:br>
            <a:rPr lang="en-GB" b="0" i="0" dirty="0"/>
          </a:br>
          <a:r>
            <a:rPr lang="en-GB" b="0" i="0" dirty="0"/>
            <a:t>on R</a:t>
          </a:r>
          <a:r>
            <a:rPr lang="en-GB" b="0" i="0" baseline="30000" dirty="0"/>
            <a:t>2</a:t>
          </a:r>
          <a:r>
            <a:rPr lang="en-GB" b="0" i="0" dirty="0"/>
            <a:t> in rel/ref FL</a:t>
          </a:r>
          <a:endParaRPr lang="nl-NL" dirty="0"/>
        </a:p>
      </dgm:t>
    </dgm:pt>
    <dgm:pt modelId="{3C931EAD-A471-3149-933E-8D952E997A05}" type="parTrans" cxnId="{346F0301-8FD9-1642-95DF-E08FB7824DC9}">
      <dgm:prSet/>
      <dgm:spPr/>
      <dgm:t>
        <a:bodyPr/>
        <a:lstStyle/>
        <a:p>
          <a:endParaRPr lang="nl-NL"/>
        </a:p>
      </dgm:t>
    </dgm:pt>
    <dgm:pt modelId="{435259F6-0456-9E4B-953D-DD25ACEA5136}" type="sibTrans" cxnId="{346F0301-8FD9-1642-95DF-E08FB7824DC9}">
      <dgm:prSet/>
      <dgm:spPr/>
      <dgm:t>
        <a:bodyPr/>
        <a:lstStyle/>
        <a:p>
          <a:endParaRPr lang="nl-NL"/>
        </a:p>
      </dgm:t>
    </dgm:pt>
    <dgm:pt modelId="{64C20444-C702-6B49-A9BF-EA9619848339}" type="pres">
      <dgm:prSet presAssocID="{A182FD58-F07C-AC4A-A8EB-DAF25A50B0AB}" presName="Name0" presStyleCnt="0">
        <dgm:presLayoutVars>
          <dgm:chMax val="7"/>
          <dgm:resizeHandles val="exact"/>
        </dgm:presLayoutVars>
      </dgm:prSet>
      <dgm:spPr/>
    </dgm:pt>
    <dgm:pt modelId="{164C9B1F-5C91-124A-8C9F-04B1C1CA4A7E}" type="pres">
      <dgm:prSet presAssocID="{A182FD58-F07C-AC4A-A8EB-DAF25A50B0AB}" presName="comp1" presStyleCnt="0"/>
      <dgm:spPr/>
    </dgm:pt>
    <dgm:pt modelId="{38B8E748-707D-A445-A688-5B1DEBD1C758}" type="pres">
      <dgm:prSet presAssocID="{A182FD58-F07C-AC4A-A8EB-DAF25A50B0AB}" presName="circle1" presStyleLbl="node1" presStyleIdx="0" presStyleCnt="1"/>
      <dgm:spPr/>
    </dgm:pt>
    <dgm:pt modelId="{CDD9BDED-7785-1847-8057-7B75215824DD}" type="pres">
      <dgm:prSet presAssocID="{A182FD58-F07C-AC4A-A8EB-DAF25A50B0AB}" presName="c1text" presStyleLbl="node1" presStyleIdx="0" presStyleCnt="1">
        <dgm:presLayoutVars>
          <dgm:bulletEnabled val="1"/>
        </dgm:presLayoutVars>
      </dgm:prSet>
      <dgm:spPr/>
    </dgm:pt>
  </dgm:ptLst>
  <dgm:cxnLst>
    <dgm:cxn modelId="{346F0301-8FD9-1642-95DF-E08FB7824DC9}" srcId="{A182FD58-F07C-AC4A-A8EB-DAF25A50B0AB}" destId="{D6008E77-FE9C-8143-83B1-E3D550429D63}" srcOrd="0" destOrd="0" parTransId="{3C931EAD-A471-3149-933E-8D952E997A05}" sibTransId="{435259F6-0456-9E4B-953D-DD25ACEA5136}"/>
    <dgm:cxn modelId="{2A566905-3D1B-6646-ADC5-7A1C67B4CC85}" type="presOf" srcId="{D6008E77-FE9C-8143-83B1-E3D550429D63}" destId="{38B8E748-707D-A445-A688-5B1DEBD1C758}" srcOrd="0" destOrd="0" presId="urn:microsoft.com/office/officeart/2005/8/layout/venn2"/>
    <dgm:cxn modelId="{57AD0787-CBAF-1348-8ED8-493745BE9297}" type="presOf" srcId="{A182FD58-F07C-AC4A-A8EB-DAF25A50B0AB}" destId="{64C20444-C702-6B49-A9BF-EA9619848339}" srcOrd="0" destOrd="0" presId="urn:microsoft.com/office/officeart/2005/8/layout/venn2"/>
    <dgm:cxn modelId="{79F6FA89-84E0-5D44-AC53-5C2B3085BC6E}" type="presOf" srcId="{D6008E77-FE9C-8143-83B1-E3D550429D63}" destId="{CDD9BDED-7785-1847-8057-7B75215824DD}" srcOrd="1" destOrd="0" presId="urn:microsoft.com/office/officeart/2005/8/layout/venn2"/>
    <dgm:cxn modelId="{395028F9-2022-E643-8BB9-52160E354FA6}" type="presParOf" srcId="{64C20444-C702-6B49-A9BF-EA9619848339}" destId="{164C9B1F-5C91-124A-8C9F-04B1C1CA4A7E}" srcOrd="0" destOrd="0" presId="urn:microsoft.com/office/officeart/2005/8/layout/venn2"/>
    <dgm:cxn modelId="{476C1E9F-C7D5-F240-805A-DEBE21E6311C}" type="presParOf" srcId="{164C9B1F-5C91-124A-8C9F-04B1C1CA4A7E}" destId="{38B8E748-707D-A445-A688-5B1DEBD1C758}" srcOrd="0" destOrd="0" presId="urn:microsoft.com/office/officeart/2005/8/layout/venn2"/>
    <dgm:cxn modelId="{BA56B026-4368-5946-BF29-45EC278C27E2}" type="presParOf" srcId="{164C9B1F-5C91-124A-8C9F-04B1C1CA4A7E}" destId="{CDD9BDED-7785-1847-8057-7B75215824D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252EC-2CF5-D244-996C-6678AE5E07FF}"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nl-NL"/>
        </a:p>
      </dgm:t>
    </dgm:pt>
    <dgm:pt modelId="{82FCDE91-132D-D649-8B70-1E0F587240E3}">
      <dgm:prSet custT="1"/>
      <dgm:spPr/>
      <dgm:t>
        <a:bodyPr/>
        <a:lstStyle/>
        <a:p>
          <a:r>
            <a:rPr lang="en-GB" sz="1600" b="0" i="0" dirty="0"/>
            <a:t>There is a </a:t>
          </a:r>
          <a:r>
            <a:rPr lang="en-GB" sz="1600" b="1" i="0" dirty="0"/>
            <a:t>natural place </a:t>
          </a:r>
          <a:r>
            <a:rPr lang="en-GB" sz="1600" b="0" i="0" dirty="0"/>
            <a:t>for </a:t>
          </a:r>
          <a:br>
            <a:rPr lang="en-GB" sz="1600" b="0" i="0" dirty="0"/>
          </a:br>
          <a:r>
            <a:rPr lang="en-GB" sz="1600" b="0" i="0" dirty="0"/>
            <a:t>chemo-free therapies in FL and MZL </a:t>
          </a:r>
          <a:endParaRPr lang="nl-NL" sz="1600" dirty="0"/>
        </a:p>
      </dgm:t>
    </dgm:pt>
    <dgm:pt modelId="{B7340BAA-69FA-F042-953B-951D35ACEC38}" type="parTrans" cxnId="{AB453F8B-70C1-C749-9D77-69F00AF20608}">
      <dgm:prSet/>
      <dgm:spPr/>
      <dgm:t>
        <a:bodyPr/>
        <a:lstStyle/>
        <a:p>
          <a:endParaRPr lang="nl-NL"/>
        </a:p>
      </dgm:t>
    </dgm:pt>
    <dgm:pt modelId="{628B6625-05D8-644E-A225-1AF94DF5FC43}" type="sibTrans" cxnId="{AB453F8B-70C1-C749-9D77-69F00AF20608}">
      <dgm:prSet/>
      <dgm:spPr/>
      <dgm:t>
        <a:bodyPr/>
        <a:lstStyle/>
        <a:p>
          <a:endParaRPr lang="nl-NL"/>
        </a:p>
      </dgm:t>
    </dgm:pt>
    <dgm:pt modelId="{5D84A1E0-AECC-D042-AA1C-E5453A8B2215}">
      <dgm:prSet custT="1"/>
      <dgm:spPr/>
      <dgm:t>
        <a:bodyPr/>
        <a:lstStyle/>
        <a:p>
          <a:pPr algn="ctr"/>
          <a:r>
            <a:rPr lang="en-GB" sz="1600" b="0" i="0" dirty="0"/>
            <a:t>Available chemo-free options work, but </a:t>
          </a:r>
          <a:br>
            <a:rPr lang="en-GB" sz="1600" b="0" i="0" dirty="0"/>
          </a:br>
          <a:r>
            <a:rPr lang="en-GB" sz="1600" b="1" i="0" dirty="0"/>
            <a:t>patient selection is the unmet need</a:t>
          </a:r>
          <a:br>
            <a:rPr lang="en-GB" sz="1600" b="1" i="0" dirty="0"/>
          </a:br>
          <a:br>
            <a:rPr lang="en-GB" sz="1600" b="1" i="0" dirty="0"/>
          </a:br>
          <a:r>
            <a:rPr lang="en-GB" sz="1400" b="0" i="0" dirty="0"/>
            <a:t>Observation | Rituximab monotherapy | R</a:t>
          </a:r>
          <a:r>
            <a:rPr lang="en-GB" sz="1400" b="0" i="0" baseline="30000" dirty="0"/>
            <a:t>2</a:t>
          </a:r>
          <a:r>
            <a:rPr lang="en-GB" sz="1400" b="0" i="0" dirty="0"/>
            <a:t> | New agents</a:t>
          </a:r>
          <a:endParaRPr lang="nl-NL" sz="1600" dirty="0"/>
        </a:p>
      </dgm:t>
    </dgm:pt>
    <dgm:pt modelId="{0F56820F-FF84-5E4D-8CD7-05DFF94E9159}" type="parTrans" cxnId="{A7800675-D8A4-5E47-954C-8D8921C47B6A}">
      <dgm:prSet/>
      <dgm:spPr/>
      <dgm:t>
        <a:bodyPr/>
        <a:lstStyle/>
        <a:p>
          <a:endParaRPr lang="nl-NL"/>
        </a:p>
      </dgm:t>
    </dgm:pt>
    <dgm:pt modelId="{02F3D7D9-6028-0346-8B18-850EEAC1BABF}" type="sibTrans" cxnId="{A7800675-D8A4-5E47-954C-8D8921C47B6A}">
      <dgm:prSet/>
      <dgm:spPr/>
      <dgm:t>
        <a:bodyPr/>
        <a:lstStyle/>
        <a:p>
          <a:endParaRPr lang="nl-NL"/>
        </a:p>
      </dgm:t>
    </dgm:pt>
    <dgm:pt modelId="{E5BAE082-BD74-D341-A5B8-2775F3D51264}">
      <dgm:prSet custT="1"/>
      <dgm:spPr/>
      <dgm:t>
        <a:bodyPr/>
        <a:lstStyle/>
        <a:p>
          <a:r>
            <a:rPr lang="en-GB" sz="1600" b="0" i="0" dirty="0"/>
            <a:t>Chemo-free = </a:t>
          </a:r>
          <a:r>
            <a:rPr lang="en-GB" sz="1600" b="1" i="0" dirty="0"/>
            <a:t>toxicity</a:t>
          </a:r>
          <a:r>
            <a:rPr lang="en-GB" sz="1600" b="0" i="0" dirty="0"/>
            <a:t>-free </a:t>
          </a:r>
          <a:br>
            <a:rPr lang="en-GB" sz="1600" b="0" i="0" dirty="0"/>
          </a:br>
          <a:r>
            <a:rPr lang="en-GB" sz="1600" b="0" i="0" dirty="0"/>
            <a:t>always needs to be demonstrated</a:t>
          </a:r>
          <a:endParaRPr lang="nl-NL" sz="1600" dirty="0"/>
        </a:p>
      </dgm:t>
    </dgm:pt>
    <dgm:pt modelId="{C86AA7B4-285A-8E4B-A5DA-CECC944D0CD6}" type="parTrans" cxnId="{10CB78B3-34F0-6D4D-95C5-191925F56132}">
      <dgm:prSet/>
      <dgm:spPr/>
      <dgm:t>
        <a:bodyPr/>
        <a:lstStyle/>
        <a:p>
          <a:endParaRPr lang="nl-NL"/>
        </a:p>
      </dgm:t>
    </dgm:pt>
    <dgm:pt modelId="{72647CEE-EE4F-C944-9F4D-BE32E5956363}" type="sibTrans" cxnId="{10CB78B3-34F0-6D4D-95C5-191925F56132}">
      <dgm:prSet/>
      <dgm:spPr/>
      <dgm:t>
        <a:bodyPr/>
        <a:lstStyle/>
        <a:p>
          <a:endParaRPr lang="nl-NL"/>
        </a:p>
      </dgm:t>
    </dgm:pt>
    <dgm:pt modelId="{6419AD24-646E-F74B-9F14-52A6A285D088}" type="pres">
      <dgm:prSet presAssocID="{54B252EC-2CF5-D244-996C-6678AE5E07FF}" presName="linearFlow" presStyleCnt="0">
        <dgm:presLayoutVars>
          <dgm:dir/>
          <dgm:resizeHandles val="exact"/>
        </dgm:presLayoutVars>
      </dgm:prSet>
      <dgm:spPr/>
    </dgm:pt>
    <dgm:pt modelId="{86263DA7-C028-1442-8DB7-4D298CD09FAD}" type="pres">
      <dgm:prSet presAssocID="{82FCDE91-132D-D649-8B70-1E0F587240E3}" presName="composite" presStyleCnt="0"/>
      <dgm:spPr/>
    </dgm:pt>
    <dgm:pt modelId="{B24EF2FC-175D-274B-A4DE-4A647034FD10}" type="pres">
      <dgm:prSet presAssocID="{82FCDE91-132D-D649-8B70-1E0F587240E3}" presName="imgShp" presStyleLbl="fgImgPlac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bg2"/>
          </a:solidFill>
        </a:ln>
      </dgm:spPr>
    </dgm:pt>
    <dgm:pt modelId="{CAFCBF24-EE4F-B344-9238-0423C9DAB859}" type="pres">
      <dgm:prSet presAssocID="{82FCDE91-132D-D649-8B70-1E0F587240E3}" presName="txShp" presStyleLbl="node1" presStyleIdx="0" presStyleCnt="3">
        <dgm:presLayoutVars>
          <dgm:bulletEnabled val="1"/>
        </dgm:presLayoutVars>
      </dgm:prSet>
      <dgm:spPr/>
    </dgm:pt>
    <dgm:pt modelId="{80AF098F-E2A7-7A40-ADC5-2CAE1BBBEA5B}" type="pres">
      <dgm:prSet presAssocID="{628B6625-05D8-644E-A225-1AF94DF5FC43}" presName="spacing" presStyleCnt="0"/>
      <dgm:spPr/>
    </dgm:pt>
    <dgm:pt modelId="{27C53D15-9232-1748-9E8C-70431DE0384E}" type="pres">
      <dgm:prSet presAssocID="{5D84A1E0-AECC-D042-AA1C-E5453A8B2215}" presName="composite" presStyleCnt="0"/>
      <dgm:spPr/>
    </dgm:pt>
    <dgm:pt modelId="{7396F824-F60E-A648-B398-B87C74BD24E1}" type="pres">
      <dgm:prSet presAssocID="{5D84A1E0-AECC-D042-AA1C-E5453A8B2215}" presName="imgShp" presStyleLbl="fgImgPlace1" presStyleIdx="1"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bg2"/>
          </a:solidFill>
        </a:ln>
      </dgm:spPr>
    </dgm:pt>
    <dgm:pt modelId="{7856B345-83FA-A441-A526-EACE710E6C8D}" type="pres">
      <dgm:prSet presAssocID="{5D84A1E0-AECC-D042-AA1C-E5453A8B2215}" presName="txShp" presStyleLbl="node1" presStyleIdx="1" presStyleCnt="3">
        <dgm:presLayoutVars>
          <dgm:bulletEnabled val="1"/>
        </dgm:presLayoutVars>
      </dgm:prSet>
      <dgm:spPr/>
    </dgm:pt>
    <dgm:pt modelId="{E266FDB6-0EB6-BC4E-A961-22529FDB0DE0}" type="pres">
      <dgm:prSet presAssocID="{02F3D7D9-6028-0346-8B18-850EEAC1BABF}" presName="spacing" presStyleCnt="0"/>
      <dgm:spPr/>
    </dgm:pt>
    <dgm:pt modelId="{5027C4A3-E85C-8347-A07F-2FC738847BD6}" type="pres">
      <dgm:prSet presAssocID="{E5BAE082-BD74-D341-A5B8-2775F3D51264}" presName="composite" presStyleCnt="0"/>
      <dgm:spPr/>
    </dgm:pt>
    <dgm:pt modelId="{6D4329DC-C2F0-4048-8139-B920ECB88866}" type="pres">
      <dgm:prSet presAssocID="{E5BAE082-BD74-D341-A5B8-2775F3D51264}" presName="imgShp" presStyleLbl="fgImgPlac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bg2"/>
          </a:solidFill>
        </a:ln>
      </dgm:spPr>
    </dgm:pt>
    <dgm:pt modelId="{78DF0CC8-6804-0743-B80D-B7FF3D84692A}" type="pres">
      <dgm:prSet presAssocID="{E5BAE082-BD74-D341-A5B8-2775F3D51264}" presName="txShp" presStyleLbl="node1" presStyleIdx="2" presStyleCnt="3">
        <dgm:presLayoutVars>
          <dgm:bulletEnabled val="1"/>
        </dgm:presLayoutVars>
      </dgm:prSet>
      <dgm:spPr/>
    </dgm:pt>
  </dgm:ptLst>
  <dgm:cxnLst>
    <dgm:cxn modelId="{FA401851-D2CD-E547-989C-64EB0BFD686A}" type="presOf" srcId="{E5BAE082-BD74-D341-A5B8-2775F3D51264}" destId="{78DF0CC8-6804-0743-B80D-B7FF3D84692A}" srcOrd="0" destOrd="0" presId="urn:microsoft.com/office/officeart/2005/8/layout/vList3"/>
    <dgm:cxn modelId="{A7800675-D8A4-5E47-954C-8D8921C47B6A}" srcId="{54B252EC-2CF5-D244-996C-6678AE5E07FF}" destId="{5D84A1E0-AECC-D042-AA1C-E5453A8B2215}" srcOrd="1" destOrd="0" parTransId="{0F56820F-FF84-5E4D-8CD7-05DFF94E9159}" sibTransId="{02F3D7D9-6028-0346-8B18-850EEAC1BABF}"/>
    <dgm:cxn modelId="{79D4AA7A-ABEE-0E48-8259-38DF290BF7AA}" type="presOf" srcId="{82FCDE91-132D-D649-8B70-1E0F587240E3}" destId="{CAFCBF24-EE4F-B344-9238-0423C9DAB859}" srcOrd="0" destOrd="0" presId="urn:microsoft.com/office/officeart/2005/8/layout/vList3"/>
    <dgm:cxn modelId="{AB453F8B-70C1-C749-9D77-69F00AF20608}" srcId="{54B252EC-2CF5-D244-996C-6678AE5E07FF}" destId="{82FCDE91-132D-D649-8B70-1E0F587240E3}" srcOrd="0" destOrd="0" parTransId="{B7340BAA-69FA-F042-953B-951D35ACEC38}" sibTransId="{628B6625-05D8-644E-A225-1AF94DF5FC43}"/>
    <dgm:cxn modelId="{5B7B27A9-282D-D348-A228-C1590092E5D3}" type="presOf" srcId="{54B252EC-2CF5-D244-996C-6678AE5E07FF}" destId="{6419AD24-646E-F74B-9F14-52A6A285D088}" srcOrd="0" destOrd="0" presId="urn:microsoft.com/office/officeart/2005/8/layout/vList3"/>
    <dgm:cxn modelId="{10CB78B3-34F0-6D4D-95C5-191925F56132}" srcId="{54B252EC-2CF5-D244-996C-6678AE5E07FF}" destId="{E5BAE082-BD74-D341-A5B8-2775F3D51264}" srcOrd="2" destOrd="0" parTransId="{C86AA7B4-285A-8E4B-A5DA-CECC944D0CD6}" sibTransId="{72647CEE-EE4F-C944-9F4D-BE32E5956363}"/>
    <dgm:cxn modelId="{7E264FF3-C1D3-0A4B-B509-628924A0961B}" type="presOf" srcId="{5D84A1E0-AECC-D042-AA1C-E5453A8B2215}" destId="{7856B345-83FA-A441-A526-EACE710E6C8D}" srcOrd="0" destOrd="0" presId="urn:microsoft.com/office/officeart/2005/8/layout/vList3"/>
    <dgm:cxn modelId="{34A300BE-23A8-874F-AC2B-7D45C74B0DD5}" type="presParOf" srcId="{6419AD24-646E-F74B-9F14-52A6A285D088}" destId="{86263DA7-C028-1442-8DB7-4D298CD09FAD}" srcOrd="0" destOrd="0" presId="urn:microsoft.com/office/officeart/2005/8/layout/vList3"/>
    <dgm:cxn modelId="{724810C5-C4A0-7846-8087-713894C59C58}" type="presParOf" srcId="{86263DA7-C028-1442-8DB7-4D298CD09FAD}" destId="{B24EF2FC-175D-274B-A4DE-4A647034FD10}" srcOrd="0" destOrd="0" presId="urn:microsoft.com/office/officeart/2005/8/layout/vList3"/>
    <dgm:cxn modelId="{1B0BE181-5FA5-6D4C-881D-14D5396F2D04}" type="presParOf" srcId="{86263DA7-C028-1442-8DB7-4D298CD09FAD}" destId="{CAFCBF24-EE4F-B344-9238-0423C9DAB859}" srcOrd="1" destOrd="0" presId="urn:microsoft.com/office/officeart/2005/8/layout/vList3"/>
    <dgm:cxn modelId="{89D7FF7B-1DF1-E24C-A286-EEA1394571D9}" type="presParOf" srcId="{6419AD24-646E-F74B-9F14-52A6A285D088}" destId="{80AF098F-E2A7-7A40-ADC5-2CAE1BBBEA5B}" srcOrd="1" destOrd="0" presId="urn:microsoft.com/office/officeart/2005/8/layout/vList3"/>
    <dgm:cxn modelId="{64B1A641-FC25-DF4F-9376-5A8FAC20C3E8}" type="presParOf" srcId="{6419AD24-646E-F74B-9F14-52A6A285D088}" destId="{27C53D15-9232-1748-9E8C-70431DE0384E}" srcOrd="2" destOrd="0" presId="urn:microsoft.com/office/officeart/2005/8/layout/vList3"/>
    <dgm:cxn modelId="{3E89D0F0-7A46-2540-A09C-7B35DCEBD59E}" type="presParOf" srcId="{27C53D15-9232-1748-9E8C-70431DE0384E}" destId="{7396F824-F60E-A648-B398-B87C74BD24E1}" srcOrd="0" destOrd="0" presId="urn:microsoft.com/office/officeart/2005/8/layout/vList3"/>
    <dgm:cxn modelId="{1252B404-F0C4-0942-A66E-B3FE5F05D0FE}" type="presParOf" srcId="{27C53D15-9232-1748-9E8C-70431DE0384E}" destId="{7856B345-83FA-A441-A526-EACE710E6C8D}" srcOrd="1" destOrd="0" presId="urn:microsoft.com/office/officeart/2005/8/layout/vList3"/>
    <dgm:cxn modelId="{8219215A-DF53-7146-9536-DE1E8CC2838D}" type="presParOf" srcId="{6419AD24-646E-F74B-9F14-52A6A285D088}" destId="{E266FDB6-0EB6-BC4E-A961-22529FDB0DE0}" srcOrd="3" destOrd="0" presId="urn:microsoft.com/office/officeart/2005/8/layout/vList3"/>
    <dgm:cxn modelId="{0BF99777-B6E5-B540-BDC5-899F8F7E6847}" type="presParOf" srcId="{6419AD24-646E-F74B-9F14-52A6A285D088}" destId="{5027C4A3-E85C-8347-A07F-2FC738847BD6}" srcOrd="4" destOrd="0" presId="urn:microsoft.com/office/officeart/2005/8/layout/vList3"/>
    <dgm:cxn modelId="{0DA1234F-BF7B-5444-822C-E51160AAC97A}" type="presParOf" srcId="{5027C4A3-E85C-8347-A07F-2FC738847BD6}" destId="{6D4329DC-C2F0-4048-8139-B920ECB88866}" srcOrd="0" destOrd="0" presId="urn:microsoft.com/office/officeart/2005/8/layout/vList3"/>
    <dgm:cxn modelId="{9B57D2DD-63CB-704E-826E-CEA43CA94A8D}" type="presParOf" srcId="{5027C4A3-E85C-8347-A07F-2FC738847BD6}" destId="{78DF0CC8-6804-0743-B80D-B7FF3D84692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8E748-707D-A445-A688-5B1DEBD1C758}">
      <dsp:nvSpPr>
        <dsp:cNvPr id="0" name=""/>
        <dsp:cNvSpPr/>
      </dsp:nvSpPr>
      <dsp:spPr>
        <a:xfrm>
          <a:off x="1848600" y="0"/>
          <a:ext cx="4525200" cy="4525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0" i="0" kern="1200" dirty="0"/>
            <a:t>In November 2019, the EMA’s CHMP adopted a </a:t>
          </a:r>
          <a:br>
            <a:rPr lang="en-GB" sz="2600" b="0" i="0" kern="1200" dirty="0"/>
          </a:br>
          <a:r>
            <a:rPr lang="en-GB" sz="2600" b="1" i="0" kern="1200" dirty="0"/>
            <a:t>positive opinion</a:t>
          </a:r>
          <a:r>
            <a:rPr lang="en-GB" sz="2600" b="0" i="0" kern="1200" dirty="0"/>
            <a:t> </a:t>
          </a:r>
          <a:br>
            <a:rPr lang="en-GB" sz="2600" b="0" i="0" kern="1200" dirty="0"/>
          </a:br>
          <a:r>
            <a:rPr lang="en-GB" sz="2600" b="0" i="0" kern="1200" dirty="0"/>
            <a:t>on R</a:t>
          </a:r>
          <a:r>
            <a:rPr lang="en-GB" sz="2600" b="0" i="0" kern="1200" baseline="30000" dirty="0"/>
            <a:t>2</a:t>
          </a:r>
          <a:r>
            <a:rPr lang="en-GB" sz="2600" b="0" i="0" kern="1200" dirty="0"/>
            <a:t> in rel/ref FL</a:t>
          </a:r>
          <a:endParaRPr lang="nl-NL" sz="2600" kern="1200" dirty="0"/>
        </a:p>
      </dsp:txBody>
      <dsp:txXfrm>
        <a:off x="2511300" y="1131300"/>
        <a:ext cx="3199799" cy="2262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BF24-EE4F-B344-9238-0423C9DAB859}">
      <dsp:nvSpPr>
        <dsp:cNvPr id="0" name=""/>
        <dsp:cNvSpPr/>
      </dsp:nvSpPr>
      <dsp:spPr>
        <a:xfrm rot="10800000">
          <a:off x="1691639" y="887"/>
          <a:ext cx="5467896" cy="125754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544"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t>There is a </a:t>
          </a:r>
          <a:r>
            <a:rPr lang="en-GB" sz="1600" b="1" i="0" kern="1200" dirty="0"/>
            <a:t>natural place </a:t>
          </a:r>
          <a:r>
            <a:rPr lang="en-GB" sz="1600" b="0" i="0" kern="1200" dirty="0"/>
            <a:t>for </a:t>
          </a:r>
          <a:br>
            <a:rPr lang="en-GB" sz="1600" b="0" i="0" kern="1200" dirty="0"/>
          </a:br>
          <a:r>
            <a:rPr lang="en-GB" sz="1600" b="0" i="0" kern="1200" dirty="0"/>
            <a:t>chemo-free therapies in FL and MZL </a:t>
          </a:r>
          <a:endParaRPr lang="nl-NL" sz="1600" kern="1200" dirty="0"/>
        </a:p>
      </dsp:txBody>
      <dsp:txXfrm rot="10800000">
        <a:off x="2006026" y="887"/>
        <a:ext cx="5153509" cy="1257549"/>
      </dsp:txXfrm>
    </dsp:sp>
    <dsp:sp modelId="{B24EF2FC-175D-274B-A4DE-4A647034FD10}">
      <dsp:nvSpPr>
        <dsp:cNvPr id="0" name=""/>
        <dsp:cNvSpPr/>
      </dsp:nvSpPr>
      <dsp:spPr>
        <a:xfrm>
          <a:off x="1062864" y="887"/>
          <a:ext cx="1257549" cy="1257549"/>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7856B345-83FA-A441-A526-EACE710E6C8D}">
      <dsp:nvSpPr>
        <dsp:cNvPr id="0" name=""/>
        <dsp:cNvSpPr/>
      </dsp:nvSpPr>
      <dsp:spPr>
        <a:xfrm rot="10800000">
          <a:off x="1691639" y="1633825"/>
          <a:ext cx="5467896" cy="125754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544"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t>Available chemo-free options work, but </a:t>
          </a:r>
          <a:br>
            <a:rPr lang="en-GB" sz="1600" b="0" i="0" kern="1200" dirty="0"/>
          </a:br>
          <a:r>
            <a:rPr lang="en-GB" sz="1600" b="1" i="0" kern="1200" dirty="0"/>
            <a:t>patient selection is the unmet need</a:t>
          </a:r>
          <a:br>
            <a:rPr lang="en-GB" sz="1600" b="1" i="0" kern="1200" dirty="0"/>
          </a:br>
          <a:br>
            <a:rPr lang="en-GB" sz="1600" b="1" i="0" kern="1200" dirty="0"/>
          </a:br>
          <a:r>
            <a:rPr lang="en-GB" sz="1400" b="0" i="0" kern="1200" dirty="0"/>
            <a:t>Observation | Rituximab monotherapy | R</a:t>
          </a:r>
          <a:r>
            <a:rPr lang="en-GB" sz="1400" b="0" i="0" kern="1200" baseline="30000" dirty="0"/>
            <a:t>2</a:t>
          </a:r>
          <a:r>
            <a:rPr lang="en-GB" sz="1400" b="0" i="0" kern="1200" dirty="0"/>
            <a:t> | New agents</a:t>
          </a:r>
          <a:endParaRPr lang="nl-NL" sz="1600" kern="1200" dirty="0"/>
        </a:p>
      </dsp:txBody>
      <dsp:txXfrm rot="10800000">
        <a:off x="2006026" y="1633825"/>
        <a:ext cx="5153509" cy="1257549"/>
      </dsp:txXfrm>
    </dsp:sp>
    <dsp:sp modelId="{7396F824-F60E-A648-B398-B87C74BD24E1}">
      <dsp:nvSpPr>
        <dsp:cNvPr id="0" name=""/>
        <dsp:cNvSpPr/>
      </dsp:nvSpPr>
      <dsp:spPr>
        <a:xfrm>
          <a:off x="1062864" y="1633825"/>
          <a:ext cx="1257549" cy="1257549"/>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78DF0CC8-6804-0743-B80D-B7FF3D84692A}">
      <dsp:nvSpPr>
        <dsp:cNvPr id="0" name=""/>
        <dsp:cNvSpPr/>
      </dsp:nvSpPr>
      <dsp:spPr>
        <a:xfrm rot="10800000">
          <a:off x="1691639" y="3266762"/>
          <a:ext cx="5467896" cy="125754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544"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t>Chemo-free = </a:t>
          </a:r>
          <a:r>
            <a:rPr lang="en-GB" sz="1600" b="1" i="0" kern="1200" dirty="0"/>
            <a:t>toxicity</a:t>
          </a:r>
          <a:r>
            <a:rPr lang="en-GB" sz="1600" b="0" i="0" kern="1200" dirty="0"/>
            <a:t>-free </a:t>
          </a:r>
          <a:br>
            <a:rPr lang="en-GB" sz="1600" b="0" i="0" kern="1200" dirty="0"/>
          </a:br>
          <a:r>
            <a:rPr lang="en-GB" sz="1600" b="0" i="0" kern="1200" dirty="0"/>
            <a:t>always needs to be demonstrated</a:t>
          </a:r>
          <a:endParaRPr lang="nl-NL" sz="1600" kern="1200" dirty="0"/>
        </a:p>
      </dsp:txBody>
      <dsp:txXfrm rot="10800000">
        <a:off x="2006026" y="3266762"/>
        <a:ext cx="5153509" cy="1257549"/>
      </dsp:txXfrm>
    </dsp:sp>
    <dsp:sp modelId="{6D4329DC-C2F0-4048-8139-B920ECB88866}">
      <dsp:nvSpPr>
        <dsp:cNvPr id="0" name=""/>
        <dsp:cNvSpPr/>
      </dsp:nvSpPr>
      <dsp:spPr>
        <a:xfrm>
          <a:off x="1062864" y="3266762"/>
          <a:ext cx="1257549" cy="1257549"/>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4/6/2020</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4/6/2020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fr-FR" dirty="0"/>
          </a:p>
        </p:txBody>
      </p:sp>
      <p:sp>
        <p:nvSpPr>
          <p:cNvPr id="5" name="Slide Number Placeholder 4"/>
          <p:cNvSpPr>
            <a:spLocks noGrp="1"/>
          </p:cNvSpPr>
          <p:nvPr>
            <p:ph type="sldNum" sz="quarter" idx="11"/>
          </p:nvPr>
        </p:nvSpPr>
        <p:spPr/>
        <p:txBody>
          <a:bodyPr/>
          <a:lstStyle/>
          <a:p>
            <a:fld id="{3C53626E-BC0F-674C-9570-A9D62C09EB52}" type="slidenum">
              <a:rPr lang="fr-FR" smtClean="0"/>
              <a:pPr/>
              <a:t>1</a:t>
            </a:fld>
            <a:endParaRPr lang="fr-FR" dirty="0"/>
          </a:p>
        </p:txBody>
      </p:sp>
    </p:spTree>
    <p:extLst>
      <p:ext uri="{BB962C8B-B14F-4D97-AF65-F5344CB8AC3E}">
        <p14:creationId xmlns:p14="http://schemas.microsoft.com/office/powerpoint/2010/main" val="160006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32</a:t>
            </a:fld>
            <a:endParaRPr lang="en-US" altLang="en-US" dirty="0"/>
          </a:p>
        </p:txBody>
      </p:sp>
    </p:spTree>
    <p:extLst>
      <p:ext uri="{BB962C8B-B14F-4D97-AF65-F5344CB8AC3E}">
        <p14:creationId xmlns:p14="http://schemas.microsoft.com/office/powerpoint/2010/main" val="3217486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D6FF55-B214-4099-8ACA-F438A9D97536}" type="slidenum">
              <a:rPr kumimoji="0" lang="de-DE"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2098" name="Rectangle 2"/>
          <p:cNvSpPr>
            <a:spLocks noGrp="1" noRot="1" noChangeAspect="1" noChangeArrowheads="1"/>
          </p:cNvSpPr>
          <p:nvPr>
            <p:ph type="sldImg"/>
          </p:nvPr>
        </p:nvSpPr>
        <p:spPr>
          <a:xfrm>
            <a:off x="1143000" y="685800"/>
            <a:ext cx="4573588" cy="3429000"/>
          </a:xfrm>
          <a:solidFill>
            <a:srgbClr val="FFFFFF"/>
          </a:solidFill>
          <a:ln/>
        </p:spPr>
      </p:sp>
      <p:sp>
        <p:nvSpPr>
          <p:cNvPr id="1320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de-DE" altLang="en-US">
              <a:latin typeface="Arial" pitchFamily="34" charset="0"/>
            </a:endParaRPr>
          </a:p>
        </p:txBody>
      </p:sp>
    </p:spTree>
    <p:extLst>
      <p:ext uri="{BB962C8B-B14F-4D97-AF65-F5344CB8AC3E}">
        <p14:creationId xmlns:p14="http://schemas.microsoft.com/office/powerpoint/2010/main" val="169116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38</a:t>
            </a:fld>
            <a:endParaRPr lang="fr-FR" dirty="0"/>
          </a:p>
        </p:txBody>
      </p:sp>
    </p:spTree>
    <p:extLst>
      <p:ext uri="{BB962C8B-B14F-4D97-AF65-F5344CB8AC3E}">
        <p14:creationId xmlns:p14="http://schemas.microsoft.com/office/powerpoint/2010/main" val="1737755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673100"/>
            <a:ext cx="3800475" cy="2851150"/>
          </a:xfrm>
        </p:spPr>
      </p:sp>
      <p:sp>
        <p:nvSpPr>
          <p:cNvPr id="3" name="Notes Placeholder 2"/>
          <p:cNvSpPr>
            <a:spLocks noGrp="1"/>
          </p:cNvSpPr>
          <p:nvPr>
            <p:ph type="body" idx="1"/>
          </p:nvPr>
        </p:nvSpPr>
        <p:spPr/>
        <p:txBody>
          <a:bodyPr>
            <a:normAutofit/>
          </a:bodyPr>
          <a:lstStyle/>
          <a:p>
            <a:pPr marL="0" lvl="1" indent="0">
              <a:buNone/>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D69323AF-D38B-4DB9-A28C-9CA60664DDDA}" type="slidenum">
              <a:rPr lang="en-US" smtClean="0">
                <a:solidFill>
                  <a:prstClr val="black"/>
                </a:solidFill>
                <a:latin typeface="Calibri"/>
              </a:rPr>
              <a:pPr/>
              <a:t>40</a:t>
            </a:fld>
            <a:endParaRPr lang="en-US" dirty="0">
              <a:solidFill>
                <a:prstClr val="black"/>
              </a:solidFill>
              <a:latin typeface="Calibri"/>
            </a:endParaRPr>
          </a:p>
        </p:txBody>
      </p:sp>
    </p:spTree>
    <p:extLst>
      <p:ext uri="{BB962C8B-B14F-4D97-AF65-F5344CB8AC3E}">
        <p14:creationId xmlns:p14="http://schemas.microsoft.com/office/powerpoint/2010/main" val="125683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673100"/>
            <a:ext cx="3800475" cy="2851150"/>
          </a:xfrm>
        </p:spPr>
      </p:sp>
      <p:sp>
        <p:nvSpPr>
          <p:cNvPr id="4" name="Slide Number Placeholder 3"/>
          <p:cNvSpPr>
            <a:spLocks noGrp="1"/>
          </p:cNvSpPr>
          <p:nvPr>
            <p:ph type="sldNum" sz="quarter" idx="10"/>
          </p:nvPr>
        </p:nvSpPr>
        <p:spPr/>
        <p:txBody>
          <a:bodyPr/>
          <a:lstStyle/>
          <a:p>
            <a:fld id="{D69323AF-D38B-4DB9-A28C-9CA60664DDDA}" type="slidenum">
              <a:rPr lang="en-US" smtClean="0">
                <a:solidFill>
                  <a:prstClr val="black"/>
                </a:solidFill>
                <a:latin typeface="Calibri"/>
              </a:rPr>
              <a:pPr/>
              <a:t>41</a:t>
            </a:fld>
            <a:endParaRPr lang="en-US" dirty="0">
              <a:solidFill>
                <a:prstClr val="black"/>
              </a:solidFill>
              <a:latin typeface="Calibri"/>
            </a:endParaRPr>
          </a:p>
        </p:txBody>
      </p:sp>
      <p:sp>
        <p:nvSpPr>
          <p:cNvPr id="8" name="Notes Placeholder 2"/>
          <p:cNvSpPr>
            <a:spLocks noGrp="1"/>
          </p:cNvSpPr>
          <p:nvPr>
            <p:ph type="body" idx="3"/>
          </p:nvPr>
        </p:nvSpPr>
        <p:spPr>
          <a:xfrm>
            <a:off x="473827" y="3725239"/>
            <a:ext cx="6062747" cy="4873932"/>
          </a:xfrm>
        </p:spPr>
        <p:txBody>
          <a:bodyPr/>
          <a:lstStyle/>
          <a:p>
            <a:endParaRPr lang="en-US" b="1" dirty="0">
              <a:solidFill>
                <a:schemeClr val="tx2"/>
              </a:solidFill>
            </a:endParaRPr>
          </a:p>
        </p:txBody>
      </p:sp>
    </p:spTree>
    <p:extLst>
      <p:ext uri="{BB962C8B-B14F-4D97-AF65-F5344CB8AC3E}">
        <p14:creationId xmlns:p14="http://schemas.microsoft.com/office/powerpoint/2010/main" val="53585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488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52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79FB57-A2C8-4882-9CC0-02F1BBBF8B6F}" type="slidenum">
              <a:rPr kumimoji="0" lang="de-DE"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6674" name="Rectangle 2"/>
          <p:cNvSpPr>
            <a:spLocks noGrp="1" noRot="1" noChangeAspect="1" noChangeArrowheads="1"/>
          </p:cNvSpPr>
          <p:nvPr>
            <p:ph type="sldImg"/>
          </p:nvPr>
        </p:nvSpPr>
        <p:spPr>
          <a:xfrm>
            <a:off x="1143000" y="685800"/>
            <a:ext cx="4573588" cy="3429000"/>
          </a:xfrm>
          <a:solidFill>
            <a:srgbClr val="FFFFFF"/>
          </a:solidFill>
          <a:ln/>
        </p:spPr>
      </p:sp>
      <p:sp>
        <p:nvSpPr>
          <p:cNvPr id="1566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de-DE" altLang="en-US" dirty="0">
              <a:latin typeface="Arial" pitchFamily="34" charset="0"/>
            </a:endParaRPr>
          </a:p>
        </p:txBody>
      </p:sp>
    </p:spTree>
    <p:extLst>
      <p:ext uri="{BB962C8B-B14F-4D97-AF65-F5344CB8AC3E}">
        <p14:creationId xmlns:p14="http://schemas.microsoft.com/office/powerpoint/2010/main" val="450641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106499" name="Notes Placeholder 2"/>
          <p:cNvSpPr>
            <a:spLocks noGrp="1"/>
          </p:cNvSpPr>
          <p:nvPr>
            <p:ph type="body" idx="1"/>
          </p:nvPr>
        </p:nvSpPr>
        <p:spPr>
          <a:noFill/>
        </p:spPr>
        <p:txBody>
          <a:bodyPr/>
          <a:lstStyle/>
          <a:p>
            <a:endParaRPr lang="en-US" altLang="en-US" dirty="0">
              <a:latin typeface="Arial" pitchFamily="34" charset="0"/>
              <a:ea typeface="ヒラギノ角ゴ Pro W3" charset="-128"/>
            </a:endParaRPr>
          </a:p>
        </p:txBody>
      </p:sp>
      <p:sp>
        <p:nvSpPr>
          <p:cNvPr id="1065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ヒラギノ角ゴ Pro W3" charset="-128"/>
              </a:defRPr>
            </a:lvl1pPr>
            <a:lvl2pPr marL="742950" indent="-285750" eaLnBrk="0" hangingPunct="0">
              <a:spcBef>
                <a:spcPct val="30000"/>
              </a:spcBef>
              <a:defRPr sz="1200">
                <a:solidFill>
                  <a:schemeClr val="tx1"/>
                </a:solidFill>
                <a:latin typeface="Arial" pitchFamily="34" charset="0"/>
                <a:ea typeface="ヒラギノ角ゴ Pro W3" charset="-128"/>
              </a:defRPr>
            </a:lvl2pPr>
            <a:lvl3pPr marL="1143000" indent="-228600" eaLnBrk="0" hangingPunct="0">
              <a:spcBef>
                <a:spcPct val="30000"/>
              </a:spcBef>
              <a:defRPr sz="1200">
                <a:solidFill>
                  <a:schemeClr val="tx1"/>
                </a:solidFill>
                <a:latin typeface="Arial" pitchFamily="34" charset="0"/>
                <a:ea typeface="ヒラギノ角ゴ Pro W3" charset="-128"/>
              </a:defRPr>
            </a:lvl3pPr>
            <a:lvl4pPr marL="1600200" indent="-228600" eaLnBrk="0" hangingPunct="0">
              <a:spcBef>
                <a:spcPct val="30000"/>
              </a:spcBef>
              <a:defRPr sz="1200">
                <a:solidFill>
                  <a:schemeClr val="tx1"/>
                </a:solidFill>
                <a:latin typeface="Arial" pitchFamily="34" charset="0"/>
                <a:ea typeface="ヒラギノ角ゴ Pro W3" charset="-128"/>
              </a:defRPr>
            </a:lvl4pPr>
            <a:lvl5pPr marL="2057400" indent="-228600" eaLnBrk="0" hangingPunct="0">
              <a:spcBef>
                <a:spcPct val="30000"/>
              </a:spcBef>
              <a:defRPr sz="1200">
                <a:solidFill>
                  <a:schemeClr val="tx1"/>
                </a:solidFill>
                <a:latin typeface="Arial"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charset="-128"/>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564962F4-A0E6-41CE-A1FB-5C0ED409F37A}"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914400" rtl="0" eaLnBrk="0" fontAlgn="auto" latinLnBrk="0" hangingPunct="0">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820186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spcBef>
                <a:spcPct val="30000"/>
              </a:spcBef>
              <a:buSzPct val="50000"/>
              <a:buFont typeface="Wingdings" panose="05000000000000000000" pitchFamily="2" charset="2"/>
              <a:buChar char="l"/>
              <a:defRPr sz="1200">
                <a:solidFill>
                  <a:schemeClr val="tx1"/>
                </a:solidFill>
                <a:latin typeface="Arial" panose="020B0604020202020204" pitchFamily="34" charset="0"/>
              </a:defRPr>
            </a:lvl1pPr>
            <a:lvl2pPr marL="742950" indent="-285750">
              <a:spcBef>
                <a:spcPct val="30000"/>
              </a:spcBef>
              <a:buSzPct val="75000"/>
              <a:buFont typeface="Symbol" panose="05050102010706020507" pitchFamily="18" charset="2"/>
              <a:buChar char="-"/>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gothic"/>
              <a:cs typeface="msgothic"/>
            </a:endParaRPr>
          </a:p>
        </p:txBody>
      </p:sp>
      <p:sp>
        <p:nvSpPr>
          <p:cNvPr id="97283" name="Text Box 2"/>
          <p:cNvSpPr>
            <a:spLocks noGrp="1" noChangeArrowheads="1"/>
          </p:cNvSpPr>
          <p:nvPr>
            <p:ph type="body"/>
          </p:nvPr>
        </p:nvSpPr>
        <p:spPr>
          <a:xfrm>
            <a:off x="1046163" y="4352925"/>
            <a:ext cx="4770437" cy="34782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solidFill>
                <a:srgbClr val="000000"/>
              </a:solidFill>
              <a:latin typeface="Arial" panose="020B0604020202020204" pitchFamily="34" charset="0"/>
              <a:ea typeface="msgothic"/>
              <a:cs typeface="msgothic"/>
            </a:endParaRPr>
          </a:p>
        </p:txBody>
      </p:sp>
    </p:spTree>
    <p:extLst>
      <p:ext uri="{BB962C8B-B14F-4D97-AF65-F5344CB8AC3E}">
        <p14:creationId xmlns:p14="http://schemas.microsoft.com/office/powerpoint/2010/main" val="111653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25" y="914826"/>
            <a:ext cx="4056218" cy="3134518"/>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4408" tIns="42204" rIns="84408" bIns="42204" anchor="ctr"/>
          <a:lstStyle/>
          <a:p>
            <a:pPr>
              <a:defRPr/>
            </a:pPr>
            <a:endParaRPr lang="en-US" dirty="0"/>
          </a:p>
        </p:txBody>
      </p:sp>
      <p:sp>
        <p:nvSpPr>
          <p:cNvPr id="4098" name="Text Box 2"/>
          <p:cNvSpPr txBox="1">
            <a:spLocks noGrp="1" noChangeArrowheads="1"/>
          </p:cNvSpPr>
          <p:nvPr>
            <p:ph type="body"/>
          </p:nvPr>
        </p:nvSpPr>
        <p:spPr>
          <a:xfrm>
            <a:off x="1045876" y="4352868"/>
            <a:ext cx="4770850" cy="347775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endParaRPr lang="en-GB" baseline="33000" dirty="0">
              <a:latin typeface="Arial" charset="0"/>
              <a:cs typeface="msgothic" charset="0"/>
            </a:endParaRPr>
          </a:p>
        </p:txBody>
      </p:sp>
    </p:spTree>
    <p:extLst>
      <p:ext uri="{BB962C8B-B14F-4D97-AF65-F5344CB8AC3E}">
        <p14:creationId xmlns:p14="http://schemas.microsoft.com/office/powerpoint/2010/main" val="44247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spcBef>
                <a:spcPct val="30000"/>
              </a:spcBef>
              <a:buSzPct val="50000"/>
              <a:buFont typeface="Wingdings" panose="05000000000000000000" pitchFamily="2" charset="2"/>
              <a:buChar char="l"/>
              <a:defRPr sz="1200">
                <a:solidFill>
                  <a:schemeClr val="tx1"/>
                </a:solidFill>
                <a:latin typeface="Arial" panose="020B0604020202020204" pitchFamily="34" charset="0"/>
              </a:defRPr>
            </a:lvl1pPr>
            <a:lvl2pPr marL="742950" indent="-285750">
              <a:spcBef>
                <a:spcPct val="30000"/>
              </a:spcBef>
              <a:buSzPct val="75000"/>
              <a:buFont typeface="Symbol" panose="05050102010706020507" pitchFamily="18" charset="2"/>
              <a:buChar char="-"/>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gothic"/>
              <a:cs typeface="msgothic"/>
            </a:endParaRPr>
          </a:p>
        </p:txBody>
      </p:sp>
      <p:sp>
        <p:nvSpPr>
          <p:cNvPr id="97283" name="Text Box 2"/>
          <p:cNvSpPr>
            <a:spLocks noGrp="1" noChangeArrowheads="1"/>
          </p:cNvSpPr>
          <p:nvPr>
            <p:ph type="body"/>
          </p:nvPr>
        </p:nvSpPr>
        <p:spPr>
          <a:xfrm>
            <a:off x="1046163" y="4352925"/>
            <a:ext cx="4770437" cy="34782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solidFill>
                <a:srgbClr val="000000"/>
              </a:solidFill>
              <a:latin typeface="Arial" panose="020B0604020202020204" pitchFamily="34" charset="0"/>
              <a:ea typeface="msgothic"/>
              <a:cs typeface="msgothic"/>
            </a:endParaRPr>
          </a:p>
        </p:txBody>
      </p:sp>
    </p:spTree>
    <p:extLst>
      <p:ext uri="{BB962C8B-B14F-4D97-AF65-F5344CB8AC3E}">
        <p14:creationId xmlns:p14="http://schemas.microsoft.com/office/powerpoint/2010/main" val="268180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spcBef>
                <a:spcPct val="30000"/>
              </a:spcBef>
              <a:buSzPct val="50000"/>
              <a:buFont typeface="Wingdings" panose="05000000000000000000" pitchFamily="2" charset="2"/>
              <a:buChar char="l"/>
              <a:defRPr sz="1200">
                <a:solidFill>
                  <a:schemeClr val="tx1"/>
                </a:solidFill>
                <a:latin typeface="Arial" panose="020B0604020202020204" pitchFamily="34" charset="0"/>
              </a:defRPr>
            </a:lvl1pPr>
            <a:lvl2pPr marL="742950" indent="-285750">
              <a:spcBef>
                <a:spcPct val="30000"/>
              </a:spcBef>
              <a:buSzPct val="75000"/>
              <a:buFont typeface="Symbol" panose="05050102010706020507" pitchFamily="18" charset="2"/>
              <a:buChar char="-"/>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gothic"/>
              <a:cs typeface="msgothic"/>
            </a:endParaRPr>
          </a:p>
        </p:txBody>
      </p:sp>
      <p:sp>
        <p:nvSpPr>
          <p:cNvPr id="97283" name="Text Box 2"/>
          <p:cNvSpPr>
            <a:spLocks noGrp="1" noChangeArrowheads="1"/>
          </p:cNvSpPr>
          <p:nvPr>
            <p:ph type="body"/>
          </p:nvPr>
        </p:nvSpPr>
        <p:spPr>
          <a:xfrm>
            <a:off x="1046163" y="4352925"/>
            <a:ext cx="4770437" cy="34782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solidFill>
                <a:srgbClr val="000000"/>
              </a:solidFill>
              <a:latin typeface="Arial" panose="020B0604020202020204" pitchFamily="34" charset="0"/>
              <a:ea typeface="msgothic"/>
              <a:cs typeface="msgothic"/>
            </a:endParaRPr>
          </a:p>
        </p:txBody>
      </p:sp>
    </p:spTree>
    <p:extLst>
      <p:ext uri="{BB962C8B-B14F-4D97-AF65-F5344CB8AC3E}">
        <p14:creationId xmlns:p14="http://schemas.microsoft.com/office/powerpoint/2010/main" val="70753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spcBef>
                <a:spcPct val="30000"/>
              </a:spcBef>
              <a:buSzPct val="50000"/>
              <a:buFont typeface="Wingdings" panose="05000000000000000000" pitchFamily="2" charset="2"/>
              <a:buChar char="l"/>
              <a:defRPr sz="1200">
                <a:solidFill>
                  <a:schemeClr val="tx1"/>
                </a:solidFill>
                <a:latin typeface="Arial" panose="020B0604020202020204" pitchFamily="34" charset="0"/>
              </a:defRPr>
            </a:lvl1pPr>
            <a:lvl2pPr marL="742950" indent="-285750">
              <a:spcBef>
                <a:spcPct val="30000"/>
              </a:spcBef>
              <a:buSzPct val="75000"/>
              <a:buFont typeface="Symbol" panose="05050102010706020507" pitchFamily="18" charset="2"/>
              <a:buChar char="-"/>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gothic"/>
              <a:cs typeface="msgothic"/>
            </a:endParaRPr>
          </a:p>
        </p:txBody>
      </p:sp>
      <p:sp>
        <p:nvSpPr>
          <p:cNvPr id="97283" name="Text Box 2"/>
          <p:cNvSpPr>
            <a:spLocks noGrp="1" noChangeArrowheads="1"/>
          </p:cNvSpPr>
          <p:nvPr>
            <p:ph type="body"/>
          </p:nvPr>
        </p:nvSpPr>
        <p:spPr>
          <a:xfrm>
            <a:off x="1046163" y="4352925"/>
            <a:ext cx="4770437" cy="34782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solidFill>
                <a:srgbClr val="000000"/>
              </a:solidFill>
              <a:latin typeface="Arial" panose="020B0604020202020204" pitchFamily="34" charset="0"/>
              <a:ea typeface="msgothic"/>
              <a:cs typeface="msgothic"/>
            </a:endParaRPr>
          </a:p>
        </p:txBody>
      </p:sp>
    </p:spTree>
    <p:extLst>
      <p:ext uri="{BB962C8B-B14F-4D97-AF65-F5344CB8AC3E}">
        <p14:creationId xmlns:p14="http://schemas.microsoft.com/office/powerpoint/2010/main" val="283733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55</a:t>
            </a:fld>
            <a:endParaRPr lang="fr-FR" dirty="0"/>
          </a:p>
        </p:txBody>
      </p:sp>
    </p:spTree>
    <p:extLst>
      <p:ext uri="{BB962C8B-B14F-4D97-AF65-F5344CB8AC3E}">
        <p14:creationId xmlns:p14="http://schemas.microsoft.com/office/powerpoint/2010/main" val="4202699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673100"/>
            <a:ext cx="3800475" cy="2851150"/>
          </a:xfrm>
        </p:spPr>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69323AF-D38B-4DB9-A28C-9CA60664DDDA}"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8" name="Notes Placeholder 2"/>
          <p:cNvSpPr>
            <a:spLocks noGrp="1"/>
          </p:cNvSpPr>
          <p:nvPr>
            <p:ph type="body" idx="3"/>
          </p:nvPr>
        </p:nvSpPr>
        <p:spPr>
          <a:xfrm>
            <a:off x="473827" y="3725239"/>
            <a:ext cx="6062747" cy="4873932"/>
          </a:xfrm>
        </p:spPr>
        <p:txBody>
          <a:bodyPr/>
          <a:lstStyle/>
          <a:p>
            <a:endParaRPr lang="en-US" b="1" dirty="0">
              <a:solidFill>
                <a:schemeClr val="tx2"/>
              </a:solidFill>
            </a:endParaRPr>
          </a:p>
        </p:txBody>
      </p:sp>
    </p:spTree>
    <p:extLst>
      <p:ext uri="{BB962C8B-B14F-4D97-AF65-F5344CB8AC3E}">
        <p14:creationId xmlns:p14="http://schemas.microsoft.com/office/powerpoint/2010/main" val="2103080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96259" name="Notes Placeholder 2"/>
          <p:cNvSpPr>
            <a:spLocks noGrp="1"/>
          </p:cNvSpPr>
          <p:nvPr>
            <p:ph type="body" idx="1"/>
          </p:nvPr>
        </p:nvSpPr>
        <p:spPr>
          <a:noFill/>
        </p:spPr>
        <p:txBody>
          <a:bodyPr/>
          <a:lstStyle/>
          <a:p>
            <a:endParaRPr lang="en-US" altLang="en-US" dirty="0">
              <a:latin typeface="Arial" pitchFamily="34" charset="0"/>
              <a:ea typeface="ヒラギノ角ゴ Pro W3" charset="-128"/>
            </a:endParaRPr>
          </a:p>
        </p:txBody>
      </p:sp>
      <p:sp>
        <p:nvSpPr>
          <p:cNvPr id="962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ヒラギノ角ゴ Pro W3" charset="-128"/>
              </a:defRPr>
            </a:lvl1pPr>
            <a:lvl2pPr marL="742950" indent="-285750" eaLnBrk="0" hangingPunct="0">
              <a:spcBef>
                <a:spcPct val="30000"/>
              </a:spcBef>
              <a:defRPr sz="1200">
                <a:solidFill>
                  <a:schemeClr val="tx1"/>
                </a:solidFill>
                <a:latin typeface="Arial" pitchFamily="34" charset="0"/>
                <a:ea typeface="ヒラギノ角ゴ Pro W3" charset="-128"/>
              </a:defRPr>
            </a:lvl2pPr>
            <a:lvl3pPr marL="1143000" indent="-228600" eaLnBrk="0" hangingPunct="0">
              <a:spcBef>
                <a:spcPct val="30000"/>
              </a:spcBef>
              <a:defRPr sz="1200">
                <a:solidFill>
                  <a:schemeClr val="tx1"/>
                </a:solidFill>
                <a:latin typeface="Arial" pitchFamily="34" charset="0"/>
                <a:ea typeface="ヒラギノ角ゴ Pro W3" charset="-128"/>
              </a:defRPr>
            </a:lvl3pPr>
            <a:lvl4pPr marL="1600200" indent="-228600" eaLnBrk="0" hangingPunct="0">
              <a:spcBef>
                <a:spcPct val="30000"/>
              </a:spcBef>
              <a:defRPr sz="1200">
                <a:solidFill>
                  <a:schemeClr val="tx1"/>
                </a:solidFill>
                <a:latin typeface="Arial" pitchFamily="34" charset="0"/>
                <a:ea typeface="ヒラギノ角ゴ Pro W3" charset="-128"/>
              </a:defRPr>
            </a:lvl4pPr>
            <a:lvl5pPr marL="2057400" indent="-228600" eaLnBrk="0" hangingPunct="0">
              <a:spcBef>
                <a:spcPct val="30000"/>
              </a:spcBef>
              <a:defRPr sz="1200">
                <a:solidFill>
                  <a:schemeClr val="tx1"/>
                </a:solidFill>
                <a:latin typeface="Arial"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Arial"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Arial"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Arial"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Arial" pitchFamily="34" charset="0"/>
                <a:ea typeface="ヒラギノ角ゴ Pro W3" charset="-128"/>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A4F68ADE-36AF-41B0-BCFB-B76347574C88}"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914400" rtl="0" eaLnBrk="0" fontAlgn="auto" latinLnBrk="0" hangingPunct="0">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460841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4A591-D5A6-41C7-873E-597B053F1A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694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fr-FR" dirty="0"/>
          </a:p>
        </p:txBody>
      </p:sp>
      <p:sp>
        <p:nvSpPr>
          <p:cNvPr id="5" name="Slide Number Placeholder 4"/>
          <p:cNvSpPr>
            <a:spLocks noGrp="1"/>
          </p:cNvSpPr>
          <p:nvPr>
            <p:ph type="sldNum" sz="quarter" idx="11"/>
          </p:nvPr>
        </p:nvSpPr>
        <p:spPr/>
        <p:txBody>
          <a:bodyPr/>
          <a:lstStyle/>
          <a:p>
            <a:fld id="{3C53626E-BC0F-674C-9570-A9D62C09EB52}" type="slidenum">
              <a:rPr lang="fr-FR" smtClean="0"/>
              <a:pPr/>
              <a:t>62</a:t>
            </a:fld>
            <a:endParaRPr lang="fr-FR" dirty="0"/>
          </a:p>
        </p:txBody>
      </p:sp>
    </p:spTree>
    <p:extLst>
      <p:ext uri="{BB962C8B-B14F-4D97-AF65-F5344CB8AC3E}">
        <p14:creationId xmlns:p14="http://schemas.microsoft.com/office/powerpoint/2010/main" val="1785728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673100"/>
            <a:ext cx="3800475" cy="2851150"/>
          </a:xfrm>
        </p:spPr>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69323AF-D38B-4DB9-A28C-9CA60664DDDA}"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8" name="Notes Placeholder 2"/>
          <p:cNvSpPr>
            <a:spLocks noGrp="1"/>
          </p:cNvSpPr>
          <p:nvPr>
            <p:ph type="body" idx="3"/>
          </p:nvPr>
        </p:nvSpPr>
        <p:spPr>
          <a:xfrm>
            <a:off x="473827" y="3725239"/>
            <a:ext cx="6062747" cy="4873932"/>
          </a:xfrm>
        </p:spPr>
        <p:txBody>
          <a:bodyPr/>
          <a:lstStyle/>
          <a:p>
            <a:endParaRPr lang="en-US" b="1" dirty="0">
              <a:solidFill>
                <a:schemeClr val="tx2"/>
              </a:solidFill>
            </a:endParaRPr>
          </a:p>
        </p:txBody>
      </p:sp>
    </p:spTree>
    <p:extLst>
      <p:ext uri="{BB962C8B-B14F-4D97-AF65-F5344CB8AC3E}">
        <p14:creationId xmlns:p14="http://schemas.microsoft.com/office/powerpoint/2010/main" val="154520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86EB66-8CD4-D44C-882E-C1EA8741FBA6}" type="slidenum">
              <a:rPr lang="en-GB" altLang="en-US"/>
              <a:pPr/>
              <a:t>14</a:t>
            </a:fld>
            <a:endParaRPr lang="en-GB" altLang="en-US" dirty="0"/>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en-GB" altLang="en-US" dirty="0"/>
          </a:p>
        </p:txBody>
      </p:sp>
    </p:spTree>
    <p:extLst>
      <p:ext uri="{BB962C8B-B14F-4D97-AF65-F5344CB8AC3E}">
        <p14:creationId xmlns:p14="http://schemas.microsoft.com/office/powerpoint/2010/main" val="137341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7D39A-81BF-184F-845C-1780A49D5A59}" type="slidenum">
              <a:rPr lang="en-US" altLang="en-US"/>
              <a:pPr/>
              <a:t>15</a:t>
            </a:fld>
            <a:endParaRPr lang="en-US" altLang="en-US" dirty="0"/>
          </a:p>
        </p:txBody>
      </p:sp>
      <p:sp>
        <p:nvSpPr>
          <p:cNvPr id="179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1417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latin typeface="Times New Roman" charset="0"/>
              <a:ea typeface="MS PGothic" charset="-128"/>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fld id="{24C5B405-B39E-0249-B79C-4B9F1E32EEFF}" type="slidenum">
              <a:rPr lang="it-IT" altLang="en-US" sz="1200"/>
              <a:pPr/>
              <a:t>16</a:t>
            </a:fld>
            <a:endParaRPr lang="it-IT" altLang="en-US" sz="1200"/>
          </a:p>
        </p:txBody>
      </p:sp>
    </p:spTree>
    <p:extLst>
      <p:ext uri="{BB962C8B-B14F-4D97-AF65-F5344CB8AC3E}">
        <p14:creationId xmlns:p14="http://schemas.microsoft.com/office/powerpoint/2010/main" val="334469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B2502-8134-45A7-BE0C-899F2D710F41}"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835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EA8E0-85BA-4C51-97B5-A5BA0BCDC901}" type="slidenum">
              <a:rPr kumimoji="0" lang="it-IT"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70659" name="Rectangle 2"/>
          <p:cNvSpPr>
            <a:spLocks noGrp="1" noRot="1" noChangeAspect="1" noChangeArrowheads="1" noTextEdit="1"/>
          </p:cNvSpPr>
          <p:nvPr>
            <p:ph type="sldImg"/>
          </p:nvPr>
        </p:nvSpPr>
        <p:spPr bwMode="auto">
          <a:xfrm>
            <a:off x="1438275" y="1173163"/>
            <a:ext cx="4225925" cy="316865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a:p>
        </p:txBody>
      </p:sp>
    </p:spTree>
    <p:extLst>
      <p:ext uri="{BB962C8B-B14F-4D97-AF65-F5344CB8AC3E}">
        <p14:creationId xmlns:p14="http://schemas.microsoft.com/office/powerpoint/2010/main" val="325648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4"/>
          </p:nvPr>
        </p:nvSpPr>
        <p:spPr/>
        <p:txBody>
          <a:bodyPr/>
          <a:lstStyle/>
          <a:p>
            <a:endParaRPr lang="fr-FR" dirty="0"/>
          </a:p>
        </p:txBody>
      </p:sp>
      <p:sp>
        <p:nvSpPr>
          <p:cNvPr id="5" name="Tijdelijke aanduiding voor dianummer 4"/>
          <p:cNvSpPr>
            <a:spLocks noGrp="1"/>
          </p:cNvSpPr>
          <p:nvPr>
            <p:ph type="sldNum" sz="quarter" idx="5"/>
          </p:nvPr>
        </p:nvSpPr>
        <p:spPr/>
        <p:txBody>
          <a:bodyPr/>
          <a:lstStyle/>
          <a:p>
            <a:fld id="{3C53626E-BC0F-674C-9570-A9D62C09EB52}" type="slidenum">
              <a:rPr lang="fr-FR" smtClean="0"/>
              <a:pPr/>
              <a:t>24</a:t>
            </a:fld>
            <a:endParaRPr lang="fr-FR" dirty="0"/>
          </a:p>
        </p:txBody>
      </p:sp>
    </p:spTree>
    <p:extLst>
      <p:ext uri="{BB962C8B-B14F-4D97-AF65-F5344CB8AC3E}">
        <p14:creationId xmlns:p14="http://schemas.microsoft.com/office/powerpoint/2010/main" val="240573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3766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608" y="1988840"/>
            <a:ext cx="7006784" cy="282271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457200" y="1412875"/>
            <a:ext cx="38862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4621089" y="1412875"/>
            <a:ext cx="3890066" cy="4473125"/>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464400" y="246565"/>
            <a:ext cx="65556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465138" y="1412875"/>
            <a:ext cx="3890066" cy="4473125"/>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4621089" y="1412875"/>
            <a:ext cx="3890066" cy="4473125"/>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464400" y="246565"/>
            <a:ext cx="65556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465138" y="2276872"/>
            <a:ext cx="3890066"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4621089" y="2276872"/>
            <a:ext cx="3890066"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4618810" y="1412776"/>
            <a:ext cx="3892345"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468313" y="1412776"/>
            <a:ext cx="3892345"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464400" y="246565"/>
            <a:ext cx="65556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pic>
        <p:nvPicPr>
          <p:cNvPr id="5" name="Image 2" descr="map.pdf">
            <a:extLst>
              <a:ext uri="{FF2B5EF4-FFF2-40B4-BE49-F238E27FC236}">
                <a16:creationId xmlns:a16="http://schemas.microsoft.com/office/drawing/2014/main" id="{4306B4BB-D9B1-4271-BD55-DF76EBD5E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3800" y="0"/>
            <a:ext cx="5654704" cy="6858000"/>
          </a:xfrm>
          <a:prstGeom prst="rect">
            <a:avLst/>
          </a:prstGeom>
        </p:spPr>
      </p:pic>
      <p:sp>
        <p:nvSpPr>
          <p:cNvPr id="8" name="Titre 1"/>
          <p:cNvSpPr txBox="1">
            <a:spLocks/>
          </p:cNvSpPr>
          <p:nvPr userDrawn="1"/>
        </p:nvSpPr>
        <p:spPr>
          <a:xfrm>
            <a:off x="3211654" y="455574"/>
            <a:ext cx="2656490" cy="1101218"/>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mj-lt"/>
                <a:ea typeface="Verdana" panose="020B0604030504040204" pitchFamily="34" charset="0"/>
                <a:cs typeface="PT Sans" charset="-52"/>
              </a:rPr>
              <a:t>LYMPHOMA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mj-lt"/>
                <a:ea typeface="Verdana" panose="020B0604030504040204" pitchFamily="34" charset="0"/>
                <a:cs typeface="PT Sans" charset="-52"/>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mj-lt"/>
                <a:ea typeface="Verdana" panose="020B0604030504040204" pitchFamily="34" charset="0"/>
                <a:cs typeface="PT Sans" charset="-52"/>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mj-lt"/>
                <a:ea typeface="Verdana" panose="020B0604030504040204" pitchFamily="34" charset="0"/>
                <a:cs typeface="PT Sans" charset="-52"/>
              </a:rPr>
              <a:t>SWITZERLAND</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378" y="528017"/>
            <a:ext cx="2447503" cy="985987"/>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9" name="Espace réservé du numéro de diapositive 6"/>
          <p:cNvSpPr>
            <a:spLocks noGrp="1"/>
          </p:cNvSpPr>
          <p:nvPr>
            <p:ph type="sldNum" sz="quarter" idx="4"/>
          </p:nvPr>
        </p:nvSpPr>
        <p:spPr>
          <a:xfrm>
            <a:off x="8028384" y="6356350"/>
            <a:ext cx="658416"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2" name="Content Placeholder 5"/>
          <p:cNvSpPr>
            <a:spLocks noGrp="1"/>
          </p:cNvSpPr>
          <p:nvPr>
            <p:ph sz="quarter" idx="13"/>
          </p:nvPr>
        </p:nvSpPr>
        <p:spPr>
          <a:xfrm>
            <a:off x="465138" y="6356350"/>
            <a:ext cx="60876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3" name="Content Placeholder 2"/>
          <p:cNvSpPr>
            <a:spLocks noGrp="1"/>
          </p:cNvSpPr>
          <p:nvPr>
            <p:ph sz="quarter" idx="14"/>
          </p:nvPr>
        </p:nvSpPr>
        <p:spPr>
          <a:xfrm>
            <a:off x="465138" y="1425600"/>
            <a:ext cx="8221662" cy="44604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3"/>
          <p:cNvSpPr>
            <a:spLocks noGrp="1"/>
          </p:cNvSpPr>
          <p:nvPr>
            <p:ph type="title"/>
          </p:nvPr>
        </p:nvSpPr>
        <p:spPr>
          <a:xfrm>
            <a:off x="464401" y="259200"/>
            <a:ext cx="6088337" cy="864000"/>
          </a:xfrm>
        </p:spPr>
        <p:txBody>
          <a:bodyPr/>
          <a:lstStyle/>
          <a:p>
            <a:r>
              <a:rPr lang="en-GB"/>
              <a:t>Click to edit Master title style</a:t>
            </a:r>
            <a:endParaRPr lang="en-US"/>
          </a:p>
        </p:txBody>
      </p:sp>
    </p:spTree>
    <p:extLst>
      <p:ext uri="{BB962C8B-B14F-4D97-AF65-F5344CB8AC3E}">
        <p14:creationId xmlns:p14="http://schemas.microsoft.com/office/powerpoint/2010/main" val="21304512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465138" y="1214362"/>
            <a:ext cx="8229600" cy="702470"/>
          </a:xfrm>
          <a:prstGeom prst="rect">
            <a:avLst/>
          </a:prstGeom>
        </p:spPr>
        <p:txBody>
          <a:bodyPr wrap="square" lIns="0" tIns="0" rIns="0" bIns="0" anchor="t"/>
          <a:lstStyle>
            <a:lvl1pPr marL="0" indent="0" algn="l">
              <a:buNone/>
              <a:defRPr sz="2000" b="1" i="0" cap="all" spc="100" baseline="0">
                <a:solidFill>
                  <a:srgbClr val="FA7C2E"/>
                </a:solidFill>
                <a:latin typeface="PT Sans Narrow" charset="-52"/>
                <a:ea typeface="PT Sans Narrow" charset="-52"/>
                <a:cs typeface="PT Sans Narrow"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AND ADD TEXT</a:t>
            </a:r>
          </a:p>
        </p:txBody>
      </p:sp>
      <p:sp>
        <p:nvSpPr>
          <p:cNvPr id="16" name="Espace réservé du numéro de diapositive 6"/>
          <p:cNvSpPr>
            <a:spLocks noGrp="1"/>
          </p:cNvSpPr>
          <p:nvPr>
            <p:ph type="sldNum" sz="quarter" idx="4"/>
          </p:nvPr>
        </p:nvSpPr>
        <p:spPr>
          <a:xfrm>
            <a:off x="8028384" y="6356350"/>
            <a:ext cx="658416"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7" name="Content Placeholder 5"/>
          <p:cNvSpPr>
            <a:spLocks noGrp="1"/>
          </p:cNvSpPr>
          <p:nvPr>
            <p:ph sz="quarter" idx="13"/>
          </p:nvPr>
        </p:nvSpPr>
        <p:spPr>
          <a:xfrm>
            <a:off x="465138" y="6356350"/>
            <a:ext cx="60876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Title 1"/>
          <p:cNvSpPr>
            <a:spLocks noGrp="1"/>
          </p:cNvSpPr>
          <p:nvPr>
            <p:ph type="title"/>
          </p:nvPr>
        </p:nvSpPr>
        <p:spPr>
          <a:xfrm>
            <a:off x="464401" y="259200"/>
            <a:ext cx="6088337" cy="864000"/>
          </a:xfrm>
        </p:spPr>
        <p:txBody>
          <a:bodyPr/>
          <a:lstStyle/>
          <a:p>
            <a:r>
              <a:rPr lang="en-GB"/>
              <a:t>Click to edit Master title style</a:t>
            </a:r>
            <a:endParaRPr lang="en-US"/>
          </a:p>
        </p:txBody>
      </p:sp>
      <p:sp>
        <p:nvSpPr>
          <p:cNvPr id="4" name="Content Placeholder 3"/>
          <p:cNvSpPr>
            <a:spLocks noGrp="1"/>
          </p:cNvSpPr>
          <p:nvPr>
            <p:ph sz="quarter" idx="14"/>
          </p:nvPr>
        </p:nvSpPr>
        <p:spPr>
          <a:xfrm>
            <a:off x="465138" y="1987200"/>
            <a:ext cx="8222400" cy="3960000"/>
          </a:xfrm>
        </p:spPr>
        <p:txBody>
          <a:bodyPr/>
          <a:lstStyle>
            <a:lvl1pPr>
              <a:buClr>
                <a:srgbClr val="FA7C2E"/>
              </a:buClr>
              <a:defRPr/>
            </a:lvl1pPr>
            <a:lvl2pPr>
              <a:buClr>
                <a:srgbClr val="FA7C2E"/>
              </a:buClr>
              <a:defRPr/>
            </a:lvl2pPr>
            <a:lvl3pPr>
              <a:buClr>
                <a:srgbClr val="FA7C2E"/>
              </a:buClr>
              <a:defRPr/>
            </a:lvl3pPr>
            <a:lvl4pPr>
              <a:buClr>
                <a:srgbClr val="FA7C2E"/>
              </a:buClr>
              <a:defRPr/>
            </a:lvl4pPr>
            <a:lvl5pPr>
              <a:buClr>
                <a:srgbClr val="FA7C2E"/>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84980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Disposition personnalisée">
    <p:spTree>
      <p:nvGrpSpPr>
        <p:cNvPr id="1" name=""/>
        <p:cNvGrpSpPr/>
        <p:nvPr/>
      </p:nvGrpSpPr>
      <p:grpSpPr>
        <a:xfrm>
          <a:off x="0" y="0"/>
          <a:ext cx="0" cy="0"/>
          <a:chOff x="0" y="0"/>
          <a:chExt cx="0" cy="0"/>
        </a:xfrm>
      </p:grpSpPr>
      <p:pic>
        <p:nvPicPr>
          <p:cNvPr id="8" name="Image 7" descr="fond-PP.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95" y="-99392"/>
            <a:ext cx="9371115" cy="7058761"/>
          </a:xfrm>
          <a:prstGeom prst="rect">
            <a:avLst/>
          </a:prstGeom>
        </p:spPr>
      </p:pic>
      <p:sp>
        <p:nvSpPr>
          <p:cNvPr id="6" name="Sous-titre 2"/>
          <p:cNvSpPr>
            <a:spLocks noGrp="1"/>
          </p:cNvSpPr>
          <p:nvPr>
            <p:ph type="subTitle" idx="1"/>
          </p:nvPr>
        </p:nvSpPr>
        <p:spPr>
          <a:xfrm>
            <a:off x="457200" y="4653136"/>
            <a:ext cx="8229600" cy="1655762"/>
          </a:xfrm>
          <a:prstGeom prst="rect">
            <a:avLst/>
          </a:prstGeom>
        </p:spPr>
        <p:txBody>
          <a:bodyPr>
            <a:normAutofit/>
          </a:bodyPr>
          <a:lstStyle>
            <a:lvl1pPr marL="0" indent="0" algn="ctr">
              <a:buNone/>
              <a:defRPr sz="3200" b="1">
                <a:solidFill>
                  <a:srgbClr val="FA7C2E"/>
                </a:solidFill>
                <a:latin typeface="PT Sans Narrow"/>
                <a:cs typeface="PT Sans Narrow"/>
              </a:defRPr>
            </a:lvl1pPr>
          </a:lstStyle>
          <a:p>
            <a:endParaRPr lang="en-GB" noProof="0"/>
          </a:p>
        </p:txBody>
      </p:sp>
      <p:sp>
        <p:nvSpPr>
          <p:cNvPr id="5" name="Titre 1"/>
          <p:cNvSpPr>
            <a:spLocks noGrp="1"/>
          </p:cNvSpPr>
          <p:nvPr>
            <p:ph type="title" hasCustomPrompt="1"/>
          </p:nvPr>
        </p:nvSpPr>
        <p:spPr>
          <a:xfrm>
            <a:off x="457200" y="274638"/>
            <a:ext cx="8229600" cy="4162474"/>
          </a:xfrm>
          <a:prstGeom prst="rect">
            <a:avLst/>
          </a:prstGeom>
        </p:spPr>
        <p:txBody>
          <a:bodyPr anchor="ctr">
            <a:normAutofit/>
          </a:bodyPr>
          <a:lstStyle>
            <a:lvl1pPr algn="ctr">
              <a:defRPr sz="4000">
                <a:solidFill>
                  <a:schemeClr val="accent1"/>
                </a:solidFill>
                <a:latin typeface="PT Sans Narrow" charset="-52"/>
                <a:ea typeface="PT Sans Narrow" charset="-52"/>
                <a:cs typeface="PT Sans Narrow" charset="-52"/>
              </a:defRPr>
            </a:lvl1pPr>
          </a:lstStyle>
          <a:p>
            <a:r>
              <a:rPr lang="en-GB" noProof="0"/>
              <a:t>Click and Modify the text</a:t>
            </a:r>
          </a:p>
        </p:txBody>
      </p:sp>
      <p:sp>
        <p:nvSpPr>
          <p:cNvPr id="7" name="Espace réservé du numéro de diapositive 6"/>
          <p:cNvSpPr>
            <a:spLocks noGrp="1"/>
          </p:cNvSpPr>
          <p:nvPr>
            <p:ph type="sldNum" sz="quarter" idx="4"/>
          </p:nvPr>
        </p:nvSpPr>
        <p:spPr>
          <a:xfrm>
            <a:off x="8028384" y="6356350"/>
            <a:ext cx="658416"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Tree>
    <p:extLst>
      <p:ext uri="{BB962C8B-B14F-4D97-AF65-F5344CB8AC3E}">
        <p14:creationId xmlns:p14="http://schemas.microsoft.com/office/powerpoint/2010/main" val="37825861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olo e sottotitolo copia 2">
    <p:spTree>
      <p:nvGrpSpPr>
        <p:cNvPr id="1" name=""/>
        <p:cNvGrpSpPr/>
        <p:nvPr/>
      </p:nvGrpSpPr>
      <p:grpSpPr>
        <a:xfrm>
          <a:off x="0" y="0"/>
          <a:ext cx="0" cy="0"/>
          <a:chOff x="0" y="0"/>
          <a:chExt cx="0" cy="0"/>
        </a:xfrm>
      </p:grpSpPr>
      <p:pic>
        <p:nvPicPr>
          <p:cNvPr id="45" name="Schermata 2018-11-14 alle 16.27.31.png" descr="Schermata 2018-11-14 alle 16.27.31.png"/>
          <p:cNvPicPr>
            <a:picLocks noChangeAspect="1"/>
          </p:cNvPicPr>
          <p:nvPr userDrawn="1"/>
        </p:nvPicPr>
        <p:blipFill>
          <a:blip r:embed="rId2"/>
          <a:stretch>
            <a:fillRect/>
          </a:stretch>
        </p:blipFill>
        <p:spPr>
          <a:xfrm>
            <a:off x="0" y="0"/>
            <a:ext cx="9144000" cy="6858000"/>
          </a:xfrm>
          <a:prstGeom prst="rect">
            <a:avLst/>
          </a:prstGeom>
          <a:ln w="3175">
            <a:miter lim="400000"/>
          </a:ln>
        </p:spPr>
      </p:pic>
      <p:sp>
        <p:nvSpPr>
          <p:cNvPr id="46" name="Numero diapositiva"/>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4" name="Rettangolo 3">
            <a:extLst>
              <a:ext uri="{FF2B5EF4-FFF2-40B4-BE49-F238E27FC236}">
                <a16:creationId xmlns:a16="http://schemas.microsoft.com/office/drawing/2014/main" id="{A3A09872-4E77-B24C-BEDA-8CA738346392}"/>
              </a:ext>
            </a:extLst>
          </p:cNvPr>
          <p:cNvSpPr/>
          <p:nvPr userDrawn="1"/>
        </p:nvSpPr>
        <p:spPr>
          <a:xfrm>
            <a:off x="129473" y="3198168"/>
            <a:ext cx="8868870" cy="461665"/>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000" b="0" i="0" u="none" strike="noStrike" cap="none" spc="0" normalizeH="0" baseline="0">
              <a:ln>
                <a:solidFill>
                  <a:schemeClr val="tx1"/>
                </a:solidFill>
              </a:ln>
              <a:solidFill>
                <a:schemeClr val="tx1"/>
              </a:solidFill>
              <a:effectLst/>
              <a:uFillTx/>
              <a:latin typeface="+mn-lt"/>
              <a:ea typeface="+mn-ea"/>
              <a:cs typeface="+mn-cs"/>
              <a:sym typeface="Helvetica Neue Medium"/>
            </a:endParaRPr>
          </a:p>
        </p:txBody>
      </p:sp>
      <p:sp>
        <p:nvSpPr>
          <p:cNvPr id="6" name="Numero diapositiva">
            <a:extLst>
              <a:ext uri="{FF2B5EF4-FFF2-40B4-BE49-F238E27FC236}">
                <a16:creationId xmlns:a16="http://schemas.microsoft.com/office/drawing/2014/main" id="{267C48ED-E63F-B746-B114-A96C079AB03F}"/>
              </a:ext>
            </a:extLst>
          </p:cNvPr>
          <p:cNvSpPr txBox="1">
            <a:spLocks/>
          </p:cNvSpPr>
          <p:nvPr userDrawn="1"/>
        </p:nvSpPr>
        <p:spPr>
          <a:xfrm>
            <a:off x="8691432" y="6354650"/>
            <a:ext cx="250068" cy="203902"/>
          </a:xfrm>
          <a:prstGeom prst="rect">
            <a:avLst/>
          </a:prstGeom>
          <a:ln w="3175">
            <a:miter lim="400000"/>
          </a:ln>
        </p:spPr>
        <p:txBody>
          <a:bodyPr wrap="none" lIns="38100" tIns="38100" rIns="38100" bIns="38100">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825"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8572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it-IT" sz="825" smtClean="0"/>
              <a:pPr/>
              <a:t>‹#›</a:t>
            </a:fld>
            <a:endParaRPr lang="it-IT" sz="825" dirty="0"/>
          </a:p>
        </p:txBody>
      </p:sp>
    </p:spTree>
    <p:extLst>
      <p:ext uri="{BB962C8B-B14F-4D97-AF65-F5344CB8AC3E}">
        <p14:creationId xmlns:p14="http://schemas.microsoft.com/office/powerpoint/2010/main" val="394034229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4342876"/>
            <a:ext cx="8228571" cy="1371429"/>
          </a:xfrm>
        </p:spPr>
        <p:txBody>
          <a:bodyPr lIns="0" tIns="0" rIns="0" bIns="0" anchor="t"/>
          <a:lstStyle>
            <a:lvl1pPr algn="l">
              <a:defRPr sz="3000" b="1" cap="all">
                <a:solidFill>
                  <a:schemeClr val="accent6"/>
                </a:solidFill>
              </a:defRPr>
            </a:lvl1pPr>
          </a:lstStyle>
          <a:p>
            <a:r>
              <a:rPr lang="de-DE" dirty="0"/>
              <a:t>Titelmasterformat durch Klicken bearbeiten</a:t>
            </a:r>
          </a:p>
        </p:txBody>
      </p:sp>
      <p:sp>
        <p:nvSpPr>
          <p:cNvPr id="3" name="Textplatzhalter 2"/>
          <p:cNvSpPr>
            <a:spLocks noGrp="1"/>
          </p:cNvSpPr>
          <p:nvPr>
            <p:ph type="body" idx="1"/>
          </p:nvPr>
        </p:nvSpPr>
        <p:spPr>
          <a:xfrm>
            <a:off x="457200" y="3428625"/>
            <a:ext cx="8228571" cy="914287"/>
          </a:xfrm>
        </p:spPr>
        <p:txBody>
          <a:bodyPr lIns="0" tIns="0" rIns="0" bIns="0" anchor="b">
            <a:normAutofit/>
          </a:bodyPr>
          <a:lstStyle>
            <a:lvl1pPr marL="0" indent="0">
              <a:buNone/>
              <a:defRPr sz="2300">
                <a:solidFill>
                  <a:schemeClr val="tx2"/>
                </a:solidFill>
              </a:defRPr>
            </a:lvl1pPr>
            <a:lvl2pPr marL="454562" indent="0">
              <a:buNone/>
              <a:defRPr sz="1800">
                <a:solidFill>
                  <a:schemeClr val="tx1">
                    <a:tint val="75000"/>
                  </a:schemeClr>
                </a:solidFill>
              </a:defRPr>
            </a:lvl2pPr>
            <a:lvl3pPr marL="909078" indent="0">
              <a:buNone/>
              <a:defRPr sz="1700">
                <a:solidFill>
                  <a:schemeClr val="tx1">
                    <a:tint val="75000"/>
                  </a:schemeClr>
                </a:solidFill>
              </a:defRPr>
            </a:lvl3pPr>
            <a:lvl4pPr marL="1363631" indent="0">
              <a:buNone/>
              <a:defRPr sz="1400">
                <a:solidFill>
                  <a:schemeClr val="tx1">
                    <a:tint val="75000"/>
                  </a:schemeClr>
                </a:solidFill>
              </a:defRPr>
            </a:lvl4pPr>
            <a:lvl5pPr marL="1818163" indent="0">
              <a:buNone/>
              <a:defRPr sz="1400">
                <a:solidFill>
                  <a:schemeClr val="tx1">
                    <a:tint val="75000"/>
                  </a:schemeClr>
                </a:solidFill>
              </a:defRPr>
            </a:lvl5pPr>
            <a:lvl6pPr marL="2272701" indent="0">
              <a:buNone/>
              <a:defRPr sz="1400">
                <a:solidFill>
                  <a:schemeClr val="tx1">
                    <a:tint val="75000"/>
                  </a:schemeClr>
                </a:solidFill>
              </a:defRPr>
            </a:lvl6pPr>
            <a:lvl7pPr marL="2727252" indent="0">
              <a:buNone/>
              <a:defRPr sz="1400">
                <a:solidFill>
                  <a:schemeClr val="tx1">
                    <a:tint val="75000"/>
                  </a:schemeClr>
                </a:solidFill>
              </a:defRPr>
            </a:lvl7pPr>
            <a:lvl8pPr marL="3181809" indent="0">
              <a:buNone/>
              <a:defRPr sz="1400">
                <a:solidFill>
                  <a:schemeClr val="tx1">
                    <a:tint val="75000"/>
                  </a:schemeClr>
                </a:solidFill>
              </a:defRPr>
            </a:lvl8pPr>
            <a:lvl9pPr marL="3636341" indent="0">
              <a:buNone/>
              <a:defRPr sz="1400">
                <a:solidFill>
                  <a:schemeClr val="tx1">
                    <a:tint val="75000"/>
                  </a:schemeClr>
                </a:solidFill>
              </a:defRPr>
            </a:lvl9pPr>
          </a:lstStyle>
          <a:p>
            <a:pPr lvl="0"/>
            <a:r>
              <a:rPr lang="de-DE" dirty="0"/>
              <a:t>Textmasterformate durch Klicken bearbeiten</a:t>
            </a:r>
          </a:p>
        </p:txBody>
      </p:sp>
      <p:sp>
        <p:nvSpPr>
          <p:cNvPr id="4" name="Fußzeilenplatzhalter 4"/>
          <p:cNvSpPr>
            <a:spLocks noGrp="1"/>
          </p:cNvSpPr>
          <p:nvPr>
            <p:ph type="ftr" sz="quarter" idx="10"/>
          </p:nvPr>
        </p:nvSpPr>
        <p:spPr/>
        <p:txBody>
          <a:bodyPr/>
          <a:lstStyle>
            <a:lvl1pPr>
              <a:defRPr>
                <a:ea typeface="ＭＳ Ｐゴシック" charset="0"/>
                <a:cs typeface="ＭＳ Ｐゴシック" charset="0"/>
              </a:defRPr>
            </a:lvl1pPr>
          </a:lstStyle>
          <a:p>
            <a:pPr>
              <a:defRPr/>
            </a:pPr>
            <a:r>
              <a:rPr lang="en-US" dirty="0"/>
              <a:t>23rd German Workshop of the German CLL Study Group, September 3rd, 2010 Bonn, Petersberg</a:t>
            </a:r>
            <a:endParaRPr lang="de-DE" dirty="0"/>
          </a:p>
        </p:txBody>
      </p:sp>
      <p:sp>
        <p:nvSpPr>
          <p:cNvPr id="5" name="Foliennummernplatzhalter 5"/>
          <p:cNvSpPr>
            <a:spLocks noGrp="1"/>
          </p:cNvSpPr>
          <p:nvPr>
            <p:ph type="sldNum" sz="quarter" idx="11"/>
          </p:nvPr>
        </p:nvSpPr>
        <p:spPr/>
        <p:txBody>
          <a:bodyPr/>
          <a:lstStyle>
            <a:lvl1pPr>
              <a:defRPr>
                <a:ea typeface="ＭＳ Ｐゴシック" charset="0"/>
                <a:cs typeface="ＭＳ Ｐゴシック" charset="0"/>
              </a:defRPr>
            </a:lvl1pPr>
          </a:lstStyle>
          <a:p>
            <a:pPr>
              <a:defRPr/>
            </a:pPr>
            <a:fld id="{13376DA1-A0C8-4E4D-8F16-C32F20A45C79}" type="slidenum">
              <a:rPr lang="de-DE"/>
              <a:pPr>
                <a:defRPr/>
              </a:pPr>
              <a:t>‹#›</a:t>
            </a:fld>
            <a:endParaRPr lang="de-DE" dirty="0"/>
          </a:p>
        </p:txBody>
      </p:sp>
    </p:spTree>
    <p:extLst>
      <p:ext uri="{BB962C8B-B14F-4D97-AF65-F5344CB8AC3E}">
        <p14:creationId xmlns:p14="http://schemas.microsoft.com/office/powerpoint/2010/main" val="1526018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1F83767C-47C4-F04B-BED1-E96AB910CE89}" type="datetimeFigureOut">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F2701-861B-1540-9DBD-CFCF2D173301}" type="slidenum">
              <a:rPr lang="en-US" smtClean="0"/>
              <a:t>‹#›</a:t>
            </a:fld>
            <a:endParaRPr lang="en-US" dirty="0"/>
          </a:p>
        </p:txBody>
      </p:sp>
    </p:spTree>
    <p:extLst>
      <p:ext uri="{BB962C8B-B14F-4D97-AF65-F5344CB8AC3E}">
        <p14:creationId xmlns:p14="http://schemas.microsoft.com/office/powerpoint/2010/main" val="21493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4" name="Image 3" descr="fond-PP.pdf">
            <a:extLst>
              <a:ext uri="{FF2B5EF4-FFF2-40B4-BE49-F238E27FC236}">
                <a16:creationId xmlns:a16="http://schemas.microsoft.com/office/drawing/2014/main" id="{CAB794AB-99E7-404A-A035-98A66E4BF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91803"/>
            <a:ext cx="9361040" cy="7051173"/>
          </a:xfrm>
          <a:prstGeom prst="rect">
            <a:avLst/>
          </a:prstGeom>
        </p:spPr>
      </p:pic>
      <p:sp>
        <p:nvSpPr>
          <p:cNvPr id="8" name="Titre 1"/>
          <p:cNvSpPr>
            <a:spLocks noGrp="1"/>
          </p:cNvSpPr>
          <p:nvPr>
            <p:ph type="title" hasCustomPrompt="1"/>
          </p:nvPr>
        </p:nvSpPr>
        <p:spPr>
          <a:xfrm>
            <a:off x="457200" y="274638"/>
            <a:ext cx="8229600" cy="5821362"/>
          </a:xfrm>
          <a:prstGeom prst="rect">
            <a:avLst/>
          </a:prstGeom>
        </p:spPr>
        <p:txBody>
          <a:bodyPr anchor="ctr">
            <a:normAutofit/>
          </a:bodyPr>
          <a:lstStyle>
            <a:lvl1pPr algn="ctr">
              <a:defRPr sz="4000" b="1" i="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5"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1"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4/6/2020</a:t>
            </a:fld>
            <a:endParaRPr lang="en-US" dirty="0"/>
          </a:p>
        </p:txBody>
      </p:sp>
      <p:sp>
        <p:nvSpPr>
          <p:cNvPr id="4" name="Holder 4"/>
          <p:cNvSpPr>
            <a:spLocks noGrp="1"/>
          </p:cNvSpPr>
          <p:nvPr>
            <p:ph type="sldNum" sz="quarter" idx="7"/>
          </p:nvPr>
        </p:nvSpPr>
        <p:spPr/>
        <p:txBody>
          <a:bodyPr lIns="0" tIns="0" rIns="0" bIns="0"/>
          <a:lstStyle>
            <a:lvl1pPr>
              <a:defRPr sz="834" b="0" i="0">
                <a:solidFill>
                  <a:schemeClr val="tx1"/>
                </a:solidFill>
                <a:latin typeface="Arial"/>
                <a:cs typeface="Arial"/>
              </a:defRPr>
            </a:lvl1pPr>
          </a:lstStyle>
          <a:p>
            <a:pPr marL="16289">
              <a:lnSpc>
                <a:spcPts val="984"/>
              </a:lnSpc>
            </a:pPr>
            <a:fld id="{81D60167-4931-47E6-BA6A-407CBD079E47}" type="slidenum">
              <a:rPr lang="uk-UA" spc="-3" smtClean="0"/>
              <a:pPr marL="16289">
                <a:lnSpc>
                  <a:spcPts val="984"/>
                </a:lnSpc>
              </a:pPr>
              <a:t>‹#›</a:t>
            </a:fld>
            <a:endParaRPr lang="uk-UA" spc="-3" dirty="0"/>
          </a:p>
        </p:txBody>
      </p:sp>
    </p:spTree>
    <p:extLst>
      <p:ext uri="{BB962C8B-B14F-4D97-AF65-F5344CB8AC3E}">
        <p14:creationId xmlns:p14="http://schemas.microsoft.com/office/powerpoint/2010/main" val="2974082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22" y="109808"/>
            <a:ext cx="8209284" cy="1143000"/>
          </a:xfrm>
          <a:prstGeom prst="rect">
            <a:avLst/>
          </a:prstGeom>
        </p:spPr>
        <p:txBody>
          <a:bodyPr lIns="121917" tIns="60958" rIns="121917" bIns="60958">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203222" y="1388627"/>
            <a:ext cx="8667509" cy="4903567"/>
          </a:xfrm>
          <a:prstGeom prst="rect">
            <a:avLst/>
          </a:prstGeom>
        </p:spPr>
        <p:txBody>
          <a:bodyPr lIns="121917" tIns="60958" rIns="121917" bIns="60958"/>
          <a:lstStyle>
            <a:lvl1pPr>
              <a:buClr>
                <a:schemeClr val="accent3"/>
              </a:buClr>
              <a:defRPr sz="2400">
                <a:solidFill>
                  <a:schemeClr val="tx1">
                    <a:lumMod val="85000"/>
                    <a:lumOff val="15000"/>
                  </a:schemeClr>
                </a:solidFill>
                <a:latin typeface="+mn-lt"/>
              </a:defRPr>
            </a:lvl1pPr>
            <a:lvl2pPr>
              <a:buClr>
                <a:schemeClr val="accent1"/>
              </a:buClr>
              <a:defRPr sz="2100" baseline="0">
                <a:solidFill>
                  <a:schemeClr val="tx1">
                    <a:lumMod val="85000"/>
                    <a:lumOff val="15000"/>
                  </a:schemeClr>
                </a:solidFill>
                <a:latin typeface="+mn-lt"/>
              </a:defRPr>
            </a:lvl2pPr>
            <a:lvl3pPr>
              <a:buClr>
                <a:schemeClr val="accent2"/>
              </a:buClr>
              <a:defRPr sz="1600" baseline="0">
                <a:solidFill>
                  <a:schemeClr val="tx1">
                    <a:lumMod val="85000"/>
                    <a:lumOff val="15000"/>
                  </a:schemeClr>
                </a:solidFill>
                <a:latin typeface="+mn-lt"/>
              </a:defRPr>
            </a:lvl3pPr>
            <a:lvl4pPr>
              <a:defRPr sz="1600" baseline="0">
                <a:solidFill>
                  <a:schemeClr val="tx1">
                    <a:lumMod val="85000"/>
                    <a:lumOff val="15000"/>
                  </a:schemeClr>
                </a:solidFill>
                <a:latin typeface="+mn-lt"/>
              </a:defRPr>
            </a:lvl4pPr>
            <a:lvl5pPr>
              <a:defRPr sz="1600" baseline="0">
                <a:solidFill>
                  <a:schemeClr val="tx1">
                    <a:lumMod val="85000"/>
                    <a:lumOff val="1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3"/>
          <p:cNvSpPr>
            <a:spLocks noGrp="1"/>
          </p:cNvSpPr>
          <p:nvPr>
            <p:ph type="body" sz="quarter" idx="11" hasCustomPrompt="1"/>
          </p:nvPr>
        </p:nvSpPr>
        <p:spPr>
          <a:xfrm>
            <a:off x="3187840" y="6550653"/>
            <a:ext cx="5875339" cy="307347"/>
          </a:xfrm>
          <a:prstGeom prst="rect">
            <a:avLst/>
          </a:prstGeom>
        </p:spPr>
        <p:txBody>
          <a:bodyPr vert="horz" lIns="121917" tIns="60958" rIns="121917" bIns="60958" anchor="b" anchorCtr="0"/>
          <a:lstStyle>
            <a:lvl1pPr marL="0" indent="0" algn="r">
              <a:buNone/>
              <a:defRPr sz="10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add reference</a:t>
            </a:r>
          </a:p>
        </p:txBody>
      </p:sp>
    </p:spTree>
    <p:extLst>
      <p:ext uri="{BB962C8B-B14F-4D97-AF65-F5344CB8AC3E}">
        <p14:creationId xmlns:p14="http://schemas.microsoft.com/office/powerpoint/2010/main" val="1124561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59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7" name="Image 3" descr="fond-PP.pdf">
            <a:extLst>
              <a:ext uri="{FF2B5EF4-FFF2-40B4-BE49-F238E27FC236}">
                <a16:creationId xmlns:a16="http://schemas.microsoft.com/office/drawing/2014/main" id="{62AE7856-07D0-4343-99EA-4D398EFFA6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91803"/>
            <a:ext cx="9361040" cy="7051173"/>
          </a:xfrm>
          <a:prstGeom prst="rect">
            <a:avLst/>
          </a:prstGeom>
        </p:spPr>
      </p:pic>
      <p:sp>
        <p:nvSpPr>
          <p:cNvPr id="5" name="Titre 1"/>
          <p:cNvSpPr>
            <a:spLocks noGrp="1"/>
          </p:cNvSpPr>
          <p:nvPr>
            <p:ph type="title" hasCustomPrompt="1"/>
          </p:nvPr>
        </p:nvSpPr>
        <p:spPr>
          <a:xfrm>
            <a:off x="457200" y="274638"/>
            <a:ext cx="82296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457200" y="4653136"/>
            <a:ext cx="82296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
        <p:nvSpPr>
          <p:cNvPr id="8"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4"/>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8229600" cy="5821362"/>
          </a:xfrm>
          <a:prstGeom prst="rect">
            <a:avLst/>
          </a:prstGeom>
        </p:spPr>
        <p:txBody>
          <a:bodyPr anchor="ctr">
            <a:normAutofit/>
          </a:bodyPr>
          <a:lstStyle>
            <a:lvl1pPr algn="ctr">
              <a:defRPr sz="400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4"/>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8"/>
            <a:ext cx="8229600" cy="4162474"/>
          </a:xfrm>
          <a:prstGeom prst="rect">
            <a:avLst/>
          </a:prstGeom>
        </p:spPr>
        <p:txBody>
          <a:bodyPr anchor="ctr">
            <a:normAutofit/>
          </a:bodyPr>
          <a:lstStyle>
            <a:lvl1pPr algn="ctr">
              <a:defRPr sz="4000">
                <a:solidFill>
                  <a:schemeClr val="accent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457200" y="4653136"/>
            <a:ext cx="8229600" cy="1655762"/>
          </a:xfrm>
          <a:prstGeom prst="rect">
            <a:avLst/>
          </a:prstGeom>
        </p:spPr>
        <p:txBody>
          <a:bodyPr>
            <a:normAutofit/>
          </a:bodyPr>
          <a:lstStyle>
            <a:lvl1pPr marL="0" indent="0" algn="ctr">
              <a:buNone/>
              <a:defRPr sz="3200">
                <a:solidFill>
                  <a:schemeClr val="accent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465138" y="1425600"/>
            <a:ext cx="8222400" cy="45252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464400" y="246565"/>
            <a:ext cx="65556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457200" y="1430386"/>
            <a:ext cx="82296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465138" y="2132856"/>
            <a:ext cx="8222400" cy="3816424"/>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464400" y="246565"/>
            <a:ext cx="65556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465911" y="239346"/>
            <a:ext cx="6698377"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457200" y="5013176"/>
            <a:ext cx="6707088"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8100392" y="6428358"/>
            <a:ext cx="586408"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B25C0F8-B2D6-4923-9B44-5570EA28A56D}"/>
              </a:ext>
            </a:extLst>
          </p:cNvPr>
          <p:cNvSpPr>
            <a:spLocks noGrp="1"/>
          </p:cNvSpPr>
          <p:nvPr>
            <p:ph sz="quarter" idx="13"/>
          </p:nvPr>
        </p:nvSpPr>
        <p:spPr>
          <a:xfrm>
            <a:off x="465138" y="6217200"/>
            <a:ext cx="7635254" cy="556171"/>
          </a:xfrm>
        </p:spPr>
        <p:txBody>
          <a:bodyPr anchor="ctr" anchorCtr="0">
            <a:noAutofit/>
          </a:bodyPr>
          <a:lstStyle>
            <a:lvl1pPr marL="0" indent="0">
              <a:spcBef>
                <a:spcPts val="300"/>
              </a:spcBef>
              <a:buNone/>
              <a:defRPr sz="1000" spc="-20" baseline="0">
                <a:latin typeface="+mj-lt"/>
                <a:ea typeface="Verdana" panose="020B0604030504040204" pitchFamily="34" charset="0"/>
                <a:cs typeface="Verdana" panose="020B060403050404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465911" y="6126163"/>
            <a:ext cx="822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464400" y="246565"/>
            <a:ext cx="65556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464400" y="1425600"/>
            <a:ext cx="82224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8100392" y="6356350"/>
            <a:ext cx="586408"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6" name="Picture 5"/>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972300" y="299278"/>
            <a:ext cx="1865804" cy="7516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8" r:id="rId22"/>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7" userDrawn="1">
          <p15:clr>
            <a:srgbClr val="F26B43"/>
          </p15:clr>
        </p15:guide>
        <p15:guide id="2" pos="295" userDrawn="1">
          <p15:clr>
            <a:srgbClr val="F26B43"/>
          </p15:clr>
        </p15:guide>
        <p15:guide id="3" pos="54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6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hyperlink" Target="https://www.linkedin.com/company/23765823" TargetMode="External"/><Relationship Id="rId7" Type="http://schemas.openxmlformats.org/officeDocument/2006/relationships/image" Target="../media/image66.wmf"/><Relationship Id="rId2" Type="http://schemas.openxmlformats.org/officeDocument/2006/relationships/hyperlink" Target="https://twitter.com/lymphoma_connec" TargetMode="External"/><Relationship Id="rId1" Type="http://schemas.openxmlformats.org/officeDocument/2006/relationships/slideLayout" Target="../slideLayouts/slideLayout2.xml"/><Relationship Id="rId6" Type="http://schemas.openxmlformats.org/officeDocument/2006/relationships/hyperlink" Target="http://www.lymphomaconnect.info" TargetMode="External"/><Relationship Id="rId5" Type="http://schemas.openxmlformats.org/officeDocument/2006/relationships/hyperlink" Target="https://vimeo.com/channels/lymphomaconnect" TargetMode="External"/><Relationship Id="rId10" Type="http://schemas.openxmlformats.org/officeDocument/2006/relationships/image" Target="../media/image69.wmf"/><Relationship Id="rId4" Type="http://schemas.openxmlformats.org/officeDocument/2006/relationships/hyperlink" Target="mailto:froukje.sosef@cor2ed.com" TargetMode="External"/><Relationship Id="rId9" Type="http://schemas.openxmlformats.org/officeDocument/2006/relationships/image" Target="../media/image68.wmf"/></Relationships>
</file>

<file path=ppt/slides/_rels/slide65.xml.rels><?xml version="1.0" encoding="UTF-8" standalone="yes"?>
<Relationships xmlns="http://schemas.openxmlformats.org/package/2006/relationships"><Relationship Id="rId3" Type="http://schemas.openxmlformats.org/officeDocument/2006/relationships/hyperlink" Target="mailto:antoine.lacombe@cor2ed.com" TargetMode="External"/><Relationship Id="rId2" Type="http://schemas.openxmlformats.org/officeDocument/2006/relationships/hyperlink" Target="mailto:froukje.sosef@cor2ed.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Chemotherapy works!</a:t>
            </a:r>
          </a:p>
        </p:txBody>
      </p:sp>
    </p:spTree>
    <p:extLst>
      <p:ext uri="{BB962C8B-B14F-4D97-AF65-F5344CB8AC3E}">
        <p14:creationId xmlns:p14="http://schemas.microsoft.com/office/powerpoint/2010/main" val="4862189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330" y="2299450"/>
            <a:ext cx="5501339" cy="36525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0588" y="5972175"/>
            <a:ext cx="391795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endParaRPr lang="en-GB" sz="1100" b="1" dirty="0">
              <a:latin typeface="Arial" charset="0"/>
            </a:endParaRPr>
          </a:p>
        </p:txBody>
      </p:sp>
      <p:sp>
        <p:nvSpPr>
          <p:cNvPr id="6" name="Tijdelijke aanduiding voor tekst 5">
            <a:extLst>
              <a:ext uri="{FF2B5EF4-FFF2-40B4-BE49-F238E27FC236}">
                <a16:creationId xmlns:a16="http://schemas.microsoft.com/office/drawing/2014/main" id="{2C1B6C9F-F504-B14C-A521-BD0A3660603F}"/>
              </a:ext>
            </a:extLst>
          </p:cNvPr>
          <p:cNvSpPr>
            <a:spLocks noGrp="1"/>
          </p:cNvSpPr>
          <p:nvPr>
            <p:ph type="body" idx="1"/>
          </p:nvPr>
        </p:nvSpPr>
        <p:spPr>
          <a:xfrm>
            <a:off x="457200" y="1477328"/>
            <a:ext cx="8229600" cy="760342"/>
          </a:xfrm>
        </p:spPr>
        <p:txBody>
          <a:bodyPr>
            <a:normAutofit fontScale="92500" lnSpcReduction="20000"/>
          </a:bodyPr>
          <a:lstStyle/>
          <a:p>
            <a:r>
              <a:rPr lang="en-GB" dirty="0"/>
              <a:t>using a modified mechlorethamine, vincristine, procarbazine, and prednisone programme substituting cyclophosphamide for mechlorethamine</a:t>
            </a:r>
          </a:p>
        </p:txBody>
      </p:sp>
      <p:sp>
        <p:nvSpPr>
          <p:cNvPr id="2" name="Titel 1">
            <a:extLst>
              <a:ext uri="{FF2B5EF4-FFF2-40B4-BE49-F238E27FC236}">
                <a16:creationId xmlns:a16="http://schemas.microsoft.com/office/drawing/2014/main" id="{D8E261BE-5A6C-CA49-8393-FF909A106655}"/>
              </a:ext>
            </a:extLst>
          </p:cNvPr>
          <p:cNvSpPr>
            <a:spLocks noGrp="1"/>
          </p:cNvSpPr>
          <p:nvPr>
            <p:ph type="title"/>
          </p:nvPr>
        </p:nvSpPr>
        <p:spPr>
          <a:xfrm>
            <a:off x="464400" y="246565"/>
            <a:ext cx="6453636" cy="807285"/>
          </a:xfrm>
        </p:spPr>
        <p:txBody>
          <a:bodyPr/>
          <a:lstStyle/>
          <a:p>
            <a:r>
              <a:rPr lang="en-GB" dirty="0"/>
              <a:t>The first cure of patients with DLBCL (then called diffuse histolytic lymphomas)</a:t>
            </a:r>
          </a:p>
        </p:txBody>
      </p:sp>
      <p:sp>
        <p:nvSpPr>
          <p:cNvPr id="8" name="Tijdelijke aanduiding voor inhoud 7">
            <a:extLst>
              <a:ext uri="{FF2B5EF4-FFF2-40B4-BE49-F238E27FC236}">
                <a16:creationId xmlns:a16="http://schemas.microsoft.com/office/drawing/2014/main" id="{3A361334-83A8-A147-B4DD-6CB714EF2B72}"/>
              </a:ext>
            </a:extLst>
          </p:cNvPr>
          <p:cNvSpPr>
            <a:spLocks noGrp="1"/>
          </p:cNvSpPr>
          <p:nvPr>
            <p:ph sz="quarter" idx="13"/>
          </p:nvPr>
        </p:nvSpPr>
        <p:spPr/>
        <p:txBody>
          <a:bodyPr/>
          <a:lstStyle/>
          <a:p>
            <a:r>
              <a:rPr lang="en-GB" dirty="0"/>
              <a:t>DLBCL, diffuse large B-cell lymphoma</a:t>
            </a:r>
          </a:p>
        </p:txBody>
      </p:sp>
    </p:spTree>
    <p:extLst>
      <p:ext uri="{BB962C8B-B14F-4D97-AF65-F5344CB8AC3E}">
        <p14:creationId xmlns:p14="http://schemas.microsoft.com/office/powerpoint/2010/main" val="1711052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607" y="2314899"/>
            <a:ext cx="6706059" cy="36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Placeholder 3"/>
          <p:cNvSpPr>
            <a:spLocks noGrp="1"/>
          </p:cNvSpPr>
          <p:nvPr>
            <p:ph type="body" idx="1"/>
          </p:nvPr>
        </p:nvSpPr>
        <p:spPr>
          <a:xfrm>
            <a:off x="457200" y="1291841"/>
            <a:ext cx="8229600" cy="976878"/>
          </a:xfrm>
        </p:spPr>
        <p:txBody>
          <a:bodyPr>
            <a:normAutofit fontScale="92500" lnSpcReduction="20000"/>
          </a:bodyPr>
          <a:lstStyle/>
          <a:p>
            <a:pPr algn="ctr"/>
            <a:r>
              <a:rPr lang="en-GB" altLang="en-US" dirty="0"/>
              <a:t>OS among children with ALL who were enrolled </a:t>
            </a:r>
            <a:br>
              <a:rPr lang="en-GB" altLang="en-US" dirty="0"/>
            </a:br>
            <a:r>
              <a:rPr lang="en-GB" altLang="en-US" dirty="0"/>
              <a:t>in Children’s Cancer Group and </a:t>
            </a:r>
            <a:br>
              <a:rPr lang="en-GB" altLang="en-US" dirty="0"/>
            </a:br>
            <a:r>
              <a:rPr lang="en-GB" altLang="en-US" dirty="0"/>
              <a:t>Children’s Oncology group Clinical Trials</a:t>
            </a:r>
            <a:br>
              <a:rPr lang="en-GB" altLang="en-US" dirty="0"/>
            </a:br>
            <a:r>
              <a:rPr lang="en-GB" altLang="en-US" dirty="0"/>
              <a:t>1968-2009</a:t>
            </a:r>
          </a:p>
        </p:txBody>
      </p:sp>
      <p:sp>
        <p:nvSpPr>
          <p:cNvPr id="27651" name="Title 1"/>
          <p:cNvSpPr>
            <a:spLocks noGrp="1"/>
          </p:cNvSpPr>
          <p:nvPr>
            <p:ph type="title"/>
          </p:nvPr>
        </p:nvSpPr>
        <p:spPr/>
        <p:txBody>
          <a:bodyPr/>
          <a:lstStyle/>
          <a:p>
            <a:r>
              <a:rPr lang="nl-NL" altLang="en-US"/>
              <a:t>ALL in children </a:t>
            </a:r>
          </a:p>
        </p:txBody>
      </p:sp>
      <p:sp>
        <p:nvSpPr>
          <p:cNvPr id="6" name="Tijdelijke aanduiding voor inhoud 5">
            <a:extLst>
              <a:ext uri="{FF2B5EF4-FFF2-40B4-BE49-F238E27FC236}">
                <a16:creationId xmlns:a16="http://schemas.microsoft.com/office/drawing/2014/main" id="{47499662-27EB-E846-93FB-747EB70381DB}"/>
              </a:ext>
            </a:extLst>
          </p:cNvPr>
          <p:cNvSpPr>
            <a:spLocks noGrp="1"/>
          </p:cNvSpPr>
          <p:nvPr>
            <p:ph sz="quarter" idx="13"/>
          </p:nvPr>
        </p:nvSpPr>
        <p:spPr/>
        <p:txBody>
          <a:bodyPr/>
          <a:lstStyle/>
          <a:p>
            <a:r>
              <a:rPr lang="en-GB" altLang="en-US" dirty="0"/>
              <a:t>ALL, </a:t>
            </a:r>
            <a:r>
              <a:rPr lang="nl-NL" dirty="0"/>
              <a:t>acute </a:t>
            </a:r>
            <a:r>
              <a:rPr lang="nl-NL" dirty="0" err="1"/>
              <a:t>lymphoblastic</a:t>
            </a:r>
            <a:r>
              <a:rPr lang="nl-NL" dirty="0"/>
              <a:t> </a:t>
            </a:r>
            <a:r>
              <a:rPr lang="nl-NL" dirty="0" err="1"/>
              <a:t>leukemia</a:t>
            </a:r>
            <a:r>
              <a:rPr lang="nl-NL" dirty="0"/>
              <a:t>; OS, </a:t>
            </a:r>
            <a:r>
              <a:rPr lang="nl-NL" dirty="0" err="1"/>
              <a:t>overvall</a:t>
            </a:r>
            <a:r>
              <a:rPr lang="nl-NL" dirty="0"/>
              <a:t> survival</a:t>
            </a:r>
            <a:br>
              <a:rPr lang="en-GB" altLang="en-US" dirty="0"/>
            </a:br>
            <a:r>
              <a:rPr lang="en-GB" altLang="en-US" dirty="0"/>
              <a:t>Hunger SP, et al. New Engl J Med 2015;373:1541-52</a:t>
            </a:r>
            <a:endParaRPr lang="nl-NL" dirty="0"/>
          </a:p>
        </p:txBody>
      </p:sp>
    </p:spTree>
    <p:extLst>
      <p:ext uri="{BB962C8B-B14F-4D97-AF65-F5344CB8AC3E}">
        <p14:creationId xmlns:p14="http://schemas.microsoft.com/office/powerpoint/2010/main" val="1191764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27BE07-4C91-0F44-89EC-B920B7B810DC}"/>
              </a:ext>
            </a:extLst>
          </p:cNvPr>
          <p:cNvSpPr>
            <a:spLocks noGrp="1"/>
          </p:cNvSpPr>
          <p:nvPr>
            <p:ph type="title"/>
          </p:nvPr>
        </p:nvSpPr>
        <p:spPr/>
        <p:txBody>
          <a:bodyPr/>
          <a:lstStyle/>
          <a:p>
            <a:r>
              <a:rPr lang="en-US" dirty="0"/>
              <a:t>First example of effective targeted therapy</a:t>
            </a:r>
            <a:endParaRPr lang="nl-NL" dirty="0"/>
          </a:p>
        </p:txBody>
      </p:sp>
    </p:spTree>
    <p:extLst>
      <p:ext uri="{BB962C8B-B14F-4D97-AF65-F5344CB8AC3E}">
        <p14:creationId xmlns:p14="http://schemas.microsoft.com/office/powerpoint/2010/main" val="37162188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127" y="157018"/>
            <a:ext cx="3715989" cy="59389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26342" name="Text Box 6"/>
          <p:cNvSpPr txBox="1">
            <a:spLocks noChangeArrowheads="1"/>
          </p:cNvSpPr>
          <p:nvPr/>
        </p:nvSpPr>
        <p:spPr bwMode="auto">
          <a:xfrm>
            <a:off x="6950107" y="5092701"/>
            <a:ext cx="1569660" cy="9130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333" dirty="0">
                <a:solidFill>
                  <a:schemeClr val="accent2"/>
                </a:solidFill>
                <a:effectLst>
                  <a:outerShdw blurRad="38100" dist="38100" dir="2700000" algn="tl">
                    <a:srgbClr val="000000"/>
                  </a:outerShdw>
                </a:effectLst>
              </a:rPr>
              <a:t>1960</a:t>
            </a:r>
          </a:p>
        </p:txBody>
      </p:sp>
      <p:sp>
        <p:nvSpPr>
          <p:cNvPr id="3" name="Tijdelijke aanduiding voor inhoud 2">
            <a:extLst>
              <a:ext uri="{FF2B5EF4-FFF2-40B4-BE49-F238E27FC236}">
                <a16:creationId xmlns:a16="http://schemas.microsoft.com/office/drawing/2014/main" id="{53010061-1AA5-8947-81F2-C429ED2AB2CA}"/>
              </a:ext>
            </a:extLst>
          </p:cNvPr>
          <p:cNvSpPr>
            <a:spLocks noGrp="1"/>
          </p:cNvSpPr>
          <p:nvPr>
            <p:ph sz="quarter" idx="13"/>
          </p:nvPr>
        </p:nvSpPr>
        <p:spPr/>
        <p:txBody>
          <a:bodyPr/>
          <a:lstStyle/>
          <a:p>
            <a:r>
              <a:rPr lang="nl-NL" dirty="0" err="1"/>
              <a:t>Nowell</a:t>
            </a:r>
            <a:r>
              <a:rPr lang="nl-NL" dirty="0"/>
              <a:t> PC, et al. J </a:t>
            </a:r>
            <a:r>
              <a:rPr lang="nl-NL" dirty="0" err="1"/>
              <a:t>Natl</a:t>
            </a:r>
            <a:r>
              <a:rPr lang="nl-NL" dirty="0"/>
              <a:t> Cancer </a:t>
            </a:r>
            <a:r>
              <a:rPr lang="nl-NL" dirty="0" err="1"/>
              <a:t>Inst</a:t>
            </a:r>
            <a:r>
              <a:rPr lang="nl-NL" dirty="0"/>
              <a:t> 1960;25:85-109</a:t>
            </a:r>
          </a:p>
        </p:txBody>
      </p:sp>
    </p:spTree>
    <p:extLst>
      <p:ext uri="{BB962C8B-B14F-4D97-AF65-F5344CB8AC3E}">
        <p14:creationId xmlns:p14="http://schemas.microsoft.com/office/powerpoint/2010/main" val="3881925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946" y="283099"/>
            <a:ext cx="4659747" cy="629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8179" name="Rectangle 3"/>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GB" altLang="en-US" dirty="0">
              <a:latin typeface="Times New Roman" charset="0"/>
            </a:endParaRPr>
          </a:p>
        </p:txBody>
      </p:sp>
      <p:sp>
        <p:nvSpPr>
          <p:cNvPr id="178180" name="Rectangle 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ctr"/>
            <a:endParaRPr lang="en-GB" altLang="en-US" dirty="0">
              <a:latin typeface="Times New Roman" charset="0"/>
            </a:endParaRPr>
          </a:p>
        </p:txBody>
      </p:sp>
    </p:spTree>
    <p:extLst>
      <p:ext uri="{BB962C8B-B14F-4D97-AF65-F5344CB8AC3E}">
        <p14:creationId xmlns:p14="http://schemas.microsoft.com/office/powerpoint/2010/main" val="15436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altLang="en-US" dirty="0"/>
              <a:t>OS after introduction of TKI</a:t>
            </a:r>
            <a:r>
              <a:rPr lang="en-GB" altLang="en-US" cap="none" dirty="0"/>
              <a:t>s</a:t>
            </a:r>
            <a:r>
              <a:rPr lang="en-GB" altLang="en-US" dirty="0"/>
              <a:t>: </a:t>
            </a:r>
            <a:br>
              <a:rPr lang="en-GB" altLang="en-US" dirty="0"/>
            </a:br>
            <a:r>
              <a:rPr lang="en-GB" altLang="en-US" dirty="0"/>
              <a:t>German CML Study Group</a:t>
            </a:r>
            <a:br>
              <a:rPr lang="en-GB" altLang="en-US" dirty="0"/>
            </a:br>
            <a:endParaRPr lang="en-GB" altLang="en-US" dirty="0"/>
          </a:p>
        </p:txBody>
      </p:sp>
      <p:sp>
        <p:nvSpPr>
          <p:cNvPr id="3" name="Tijdelijke aanduiding voor inhoud 2">
            <a:extLst>
              <a:ext uri="{FF2B5EF4-FFF2-40B4-BE49-F238E27FC236}">
                <a16:creationId xmlns:a16="http://schemas.microsoft.com/office/drawing/2014/main" id="{4C86091C-3915-224A-9933-3D2A0FB1DE52}"/>
              </a:ext>
            </a:extLst>
          </p:cNvPr>
          <p:cNvSpPr>
            <a:spLocks noGrp="1"/>
          </p:cNvSpPr>
          <p:nvPr>
            <p:ph sz="quarter" idx="13"/>
          </p:nvPr>
        </p:nvSpPr>
        <p:spPr/>
        <p:txBody>
          <a:bodyPr/>
          <a:lstStyle/>
          <a:p>
            <a:r>
              <a:rPr lang="en-GB" dirty="0"/>
              <a:t>CML, chronic myeloid leukemia; INF, interferon; OS, overall survival; SCT, stem-cell transplantation; TKI, tyrosine-kinase inhibitor</a:t>
            </a:r>
            <a:br>
              <a:rPr lang="en-GB" dirty="0"/>
            </a:br>
            <a:r>
              <a:rPr lang="en-GB" dirty="0"/>
              <a:t>German CML Study Group, 2008</a:t>
            </a:r>
          </a:p>
        </p:txBody>
      </p:sp>
      <p:grpSp>
        <p:nvGrpSpPr>
          <p:cNvPr id="36868" name="Group 3"/>
          <p:cNvGrpSpPr>
            <a:grpSpLocks/>
          </p:cNvGrpSpPr>
          <p:nvPr/>
        </p:nvGrpSpPr>
        <p:grpSpPr bwMode="auto">
          <a:xfrm>
            <a:off x="760248" y="1594632"/>
            <a:ext cx="7192815" cy="4081786"/>
            <a:chOff x="1468422" y="1173163"/>
            <a:chExt cx="9199578" cy="5064125"/>
          </a:xfrm>
        </p:grpSpPr>
        <p:pic>
          <p:nvPicPr>
            <p:cNvPr id="36869" name="Immagine 2"/>
            <p:cNvPicPr>
              <a:picLocks noChangeAspect="1"/>
            </p:cNvPicPr>
            <p:nvPr/>
          </p:nvPicPr>
          <p:blipFill>
            <a:blip r:embed="rId3">
              <a:extLst>
                <a:ext uri="{28A0092B-C50C-407E-A947-70E740481C1C}">
                  <a14:useLocalDpi xmlns:a14="http://schemas.microsoft.com/office/drawing/2010/main" val="0"/>
                </a:ext>
              </a:extLst>
            </a:blip>
            <a:srcRect b="218"/>
            <a:stretch>
              <a:fillRect/>
            </a:stretch>
          </p:blipFill>
          <p:spPr bwMode="auto">
            <a:xfrm>
              <a:off x="1524000" y="1173163"/>
              <a:ext cx="9144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441607" y="3141013"/>
              <a:ext cx="2515304" cy="461674"/>
            </a:xfrm>
            <a:prstGeom prst="rect">
              <a:avLst/>
            </a:prstGeom>
            <a:solidFill>
              <a:schemeClr val="bg1"/>
            </a:solidFill>
            <a:ln>
              <a:noFill/>
            </a:ln>
          </p:spPr>
          <p:txBody>
            <a:bodyPr wrap="none" anchor="ctr">
              <a:spAutoFit/>
            </a:bodyPr>
            <a:lstStyle/>
            <a:p>
              <a:pPr eaLnBrk="1" hangingPunct="1">
                <a:defRPr/>
              </a:pPr>
              <a:r>
                <a:rPr lang="en-GB" sz="1650" b="1" dirty="0">
                  <a:solidFill>
                    <a:srgbClr val="414343"/>
                  </a:solidFill>
                  <a:latin typeface="+mn-lt"/>
                  <a:ea typeface="ＭＳ Ｐゴシック" charset="-128"/>
                </a:rPr>
                <a:t>Survival probability</a:t>
              </a:r>
            </a:p>
          </p:txBody>
        </p:sp>
      </p:grpSp>
    </p:spTree>
    <p:extLst>
      <p:ext uri="{BB962C8B-B14F-4D97-AF65-F5344CB8AC3E}">
        <p14:creationId xmlns:p14="http://schemas.microsoft.com/office/powerpoint/2010/main" val="17649337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47" y="1358086"/>
            <a:ext cx="4237434" cy="27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1587" y="1283076"/>
            <a:ext cx="4221956" cy="274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Placeholder 3"/>
          <p:cNvSpPr>
            <a:spLocks noGrp="1"/>
          </p:cNvSpPr>
          <p:nvPr>
            <p:ph sz="quarter" idx="12"/>
          </p:nvPr>
        </p:nvSpPr>
        <p:spPr>
          <a:xfrm>
            <a:off x="465138" y="4273154"/>
            <a:ext cx="8222400" cy="1677646"/>
          </a:xfrm>
        </p:spPr>
        <p:txBody>
          <a:bodyPr>
            <a:normAutofit/>
          </a:bodyPr>
          <a:lstStyle/>
          <a:p>
            <a:r>
              <a:rPr lang="en-GB" altLang="en-US" sz="1800" dirty="0"/>
              <a:t>4 subset of patients stratified for age: 55, 65, 75 and 85 years (2,262 patients)</a:t>
            </a:r>
          </a:p>
          <a:p>
            <a:r>
              <a:rPr lang="en-GB" altLang="en-US" sz="1800" dirty="0"/>
              <a:t>Median life improvement reached a peak in 2013 and became similar to that of general population, regardless of sex</a:t>
            </a:r>
          </a:p>
          <a:p>
            <a:r>
              <a:rPr lang="en-GB" altLang="en-US" sz="1800" dirty="0"/>
              <a:t>A 55-year old man diagnosed in 1980 had a median life expectancy of 3.5 years, while in 2010 there is a median life expectancy of 27.3 years </a:t>
            </a:r>
          </a:p>
        </p:txBody>
      </p:sp>
      <p:sp>
        <p:nvSpPr>
          <p:cNvPr id="38917" name="Title 1"/>
          <p:cNvSpPr>
            <a:spLocks noGrp="1"/>
          </p:cNvSpPr>
          <p:nvPr>
            <p:ph type="title"/>
          </p:nvPr>
        </p:nvSpPr>
        <p:spPr/>
        <p:txBody>
          <a:bodyPr/>
          <a:lstStyle/>
          <a:p>
            <a:r>
              <a:rPr lang="nl-NL" altLang="en-US" dirty="0"/>
              <a:t>CML life </a:t>
            </a:r>
            <a:r>
              <a:rPr lang="nl-NL" altLang="en-US" dirty="0" err="1"/>
              <a:t>expectancy</a:t>
            </a:r>
            <a:r>
              <a:rPr lang="nl-NL" altLang="en-US" dirty="0"/>
              <a:t> approaches </a:t>
            </a:r>
            <a:r>
              <a:rPr lang="nl-NL" altLang="en-US" dirty="0" err="1"/>
              <a:t>that</a:t>
            </a:r>
            <a:r>
              <a:rPr lang="nl-NL" altLang="en-US" dirty="0"/>
              <a:t> of </a:t>
            </a:r>
            <a:r>
              <a:rPr lang="nl-NL" altLang="en-US" dirty="0" err="1"/>
              <a:t>general</a:t>
            </a:r>
            <a:r>
              <a:rPr lang="nl-NL" altLang="en-US" dirty="0"/>
              <a:t> </a:t>
            </a:r>
            <a:r>
              <a:rPr lang="nl-NL" altLang="en-US" dirty="0" err="1"/>
              <a:t>population</a:t>
            </a:r>
            <a:br>
              <a:rPr lang="nl-NL" altLang="en-US" dirty="0"/>
            </a:br>
            <a:endParaRPr lang="nl-NL" altLang="en-US" dirty="0"/>
          </a:p>
        </p:txBody>
      </p:sp>
      <p:sp>
        <p:nvSpPr>
          <p:cNvPr id="2" name="Tijdelijke aanduiding voor inhoud 1">
            <a:extLst>
              <a:ext uri="{FF2B5EF4-FFF2-40B4-BE49-F238E27FC236}">
                <a16:creationId xmlns:a16="http://schemas.microsoft.com/office/drawing/2014/main" id="{0FD1E220-2869-3E42-B8C1-F7BC7C5DF20D}"/>
              </a:ext>
            </a:extLst>
          </p:cNvPr>
          <p:cNvSpPr>
            <a:spLocks noGrp="1"/>
          </p:cNvSpPr>
          <p:nvPr>
            <p:ph sz="quarter" idx="13"/>
          </p:nvPr>
        </p:nvSpPr>
        <p:spPr/>
        <p:txBody>
          <a:bodyPr/>
          <a:lstStyle/>
          <a:p>
            <a:r>
              <a:rPr lang="en-GB" dirty="0"/>
              <a:t>CML, chronic myeloid leukemia</a:t>
            </a:r>
            <a:br>
              <a:rPr lang="en-GB" dirty="0"/>
            </a:br>
            <a:r>
              <a:rPr lang="nl-NL" dirty="0" err="1"/>
              <a:t>Bower</a:t>
            </a:r>
            <a:r>
              <a:rPr lang="nl-NL" dirty="0"/>
              <a:t> H et al. J </a:t>
            </a:r>
            <a:r>
              <a:rPr lang="nl-NL" dirty="0" err="1"/>
              <a:t>Clin</a:t>
            </a:r>
            <a:r>
              <a:rPr lang="nl-NL" dirty="0"/>
              <a:t> </a:t>
            </a:r>
            <a:r>
              <a:rPr lang="nl-NL" dirty="0" err="1"/>
              <a:t>Oncol</a:t>
            </a:r>
            <a:r>
              <a:rPr lang="nl-NL" dirty="0"/>
              <a:t> 2016;34:2851-7</a:t>
            </a:r>
          </a:p>
        </p:txBody>
      </p:sp>
    </p:spTree>
    <p:extLst>
      <p:ext uri="{BB962C8B-B14F-4D97-AF65-F5344CB8AC3E}">
        <p14:creationId xmlns:p14="http://schemas.microsoft.com/office/powerpoint/2010/main" val="16539590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1776"/>
          <a:stretch/>
        </p:blipFill>
        <p:spPr>
          <a:xfrm>
            <a:off x="32262" y="1013345"/>
            <a:ext cx="9079476" cy="5052175"/>
          </a:xfrm>
          <a:prstGeom prst="rect">
            <a:avLst/>
          </a:prstGeom>
        </p:spPr>
      </p:pic>
    </p:spTree>
    <p:extLst>
      <p:ext uri="{BB962C8B-B14F-4D97-AF65-F5344CB8AC3E}">
        <p14:creationId xmlns:p14="http://schemas.microsoft.com/office/powerpoint/2010/main" val="204397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ndertitel 9">
            <a:extLst>
              <a:ext uri="{FF2B5EF4-FFF2-40B4-BE49-F238E27FC236}">
                <a16:creationId xmlns:a16="http://schemas.microsoft.com/office/drawing/2014/main" id="{1CD1F0B3-CE04-7E42-BC54-13D148F9D594}"/>
              </a:ext>
            </a:extLst>
          </p:cNvPr>
          <p:cNvSpPr>
            <a:spLocks noGrp="1"/>
          </p:cNvSpPr>
          <p:nvPr>
            <p:ph type="subTitle" idx="1"/>
          </p:nvPr>
        </p:nvSpPr>
        <p:spPr/>
        <p:txBody>
          <a:bodyPr/>
          <a:lstStyle/>
          <a:p>
            <a:r>
              <a:rPr lang="nl-NL" dirty="0">
                <a:latin typeface="+mj-lt"/>
              </a:rPr>
              <a:t>Stefano Luminari</a:t>
            </a:r>
          </a:p>
          <a:p>
            <a:r>
              <a:rPr lang="it-IT" dirty="0">
                <a:latin typeface="+mj-lt"/>
              </a:rPr>
              <a:t>University of Modena and Reggio Emilia, </a:t>
            </a:r>
            <a:br>
              <a:rPr lang="it-IT" dirty="0">
                <a:latin typeface="+mj-lt"/>
              </a:rPr>
            </a:br>
            <a:r>
              <a:rPr lang="it-IT" dirty="0">
                <a:latin typeface="+mj-lt"/>
              </a:rPr>
              <a:t>Reggio Emilia, Italy</a:t>
            </a:r>
          </a:p>
          <a:p>
            <a:endParaRPr lang="nl-NL" dirty="0">
              <a:latin typeface="+mj-lt"/>
            </a:endParaRPr>
          </a:p>
        </p:txBody>
      </p:sp>
      <p:sp>
        <p:nvSpPr>
          <p:cNvPr id="2" name="Title 1">
            <a:extLst>
              <a:ext uri="{FF2B5EF4-FFF2-40B4-BE49-F238E27FC236}">
                <a16:creationId xmlns:a16="http://schemas.microsoft.com/office/drawing/2014/main" id="{3D005A60-2425-BC47-B4C9-4E46FA766BC0}"/>
              </a:ext>
            </a:extLst>
          </p:cNvPr>
          <p:cNvSpPr>
            <a:spLocks noGrp="1"/>
          </p:cNvSpPr>
          <p:nvPr>
            <p:ph type="title"/>
          </p:nvPr>
        </p:nvSpPr>
        <p:spPr/>
        <p:txBody>
          <a:bodyPr>
            <a:normAutofit/>
          </a:bodyPr>
          <a:lstStyle/>
          <a:p>
            <a:r>
              <a:rPr lang="en-GB" dirty="0">
                <a:latin typeface="+mj-lt"/>
              </a:rPr>
              <a:t>chemotherapy-free approaches </a:t>
            </a:r>
            <a:br>
              <a:rPr lang="en-GB" dirty="0">
                <a:latin typeface="+mj-lt"/>
              </a:rPr>
            </a:br>
            <a:r>
              <a:rPr lang="en-GB" dirty="0">
                <a:latin typeface="+mj-lt"/>
              </a:rPr>
              <a:t>in FL and MZL</a:t>
            </a:r>
            <a:br>
              <a:rPr lang="en-GB" dirty="0">
                <a:latin typeface="+mj-lt"/>
              </a:rPr>
            </a:br>
            <a:br>
              <a:rPr lang="en-GB" dirty="0">
                <a:latin typeface="+mj-lt"/>
              </a:rPr>
            </a:br>
            <a:r>
              <a:rPr lang="en-GB" dirty="0">
                <a:latin typeface="+mj-lt"/>
              </a:rPr>
              <a:t>EU perspective</a:t>
            </a:r>
          </a:p>
        </p:txBody>
      </p:sp>
    </p:spTree>
    <p:extLst>
      <p:ext uri="{BB962C8B-B14F-4D97-AF65-F5344CB8AC3E}">
        <p14:creationId xmlns:p14="http://schemas.microsoft.com/office/powerpoint/2010/main" val="6521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FC1-14C9-46EB-AAE1-4ED58FD77AA7}"/>
              </a:ext>
            </a:extLst>
          </p:cNvPr>
          <p:cNvSpPr>
            <a:spLocks noGrp="1"/>
          </p:cNvSpPr>
          <p:nvPr>
            <p:ph type="title"/>
          </p:nvPr>
        </p:nvSpPr>
        <p:spPr/>
        <p:txBody>
          <a:bodyPr/>
          <a:lstStyle/>
          <a:p>
            <a:r>
              <a:rPr lang="en-GB" dirty="0"/>
              <a:t>Experts Knowledge Share:</a:t>
            </a:r>
            <a:br>
              <a:rPr lang="en-GB" dirty="0"/>
            </a:br>
            <a:br>
              <a:rPr lang="en-GB" dirty="0"/>
            </a:br>
            <a:r>
              <a:rPr lang="en-GB" dirty="0"/>
              <a:t>Chemotherapy-free treatment approaches in lymphoma</a:t>
            </a:r>
          </a:p>
        </p:txBody>
      </p:sp>
      <p:sp>
        <p:nvSpPr>
          <p:cNvPr id="4" name="Subtitle 3">
            <a:extLst>
              <a:ext uri="{FF2B5EF4-FFF2-40B4-BE49-F238E27FC236}">
                <a16:creationId xmlns:a16="http://schemas.microsoft.com/office/drawing/2014/main" id="{C4B143A3-BFB9-4915-9005-84EE276B787A}"/>
              </a:ext>
            </a:extLst>
          </p:cNvPr>
          <p:cNvSpPr>
            <a:spLocks noGrp="1"/>
          </p:cNvSpPr>
          <p:nvPr>
            <p:ph type="subTitle" idx="1"/>
          </p:nvPr>
        </p:nvSpPr>
        <p:spPr/>
        <p:txBody>
          <a:bodyPr>
            <a:normAutofit fontScale="70000" lnSpcReduction="20000"/>
          </a:bodyPr>
          <a:lstStyle/>
          <a:p>
            <a:r>
              <a:rPr lang="en-GB" b="1" dirty="0"/>
              <a:t>Prof. Simon Rule, Dr. Loretta J. Nastoupil and Prof. Stefano Luminari</a:t>
            </a:r>
          </a:p>
          <a:p>
            <a:endParaRPr lang="en-GB" b="1" dirty="0"/>
          </a:p>
          <a:p>
            <a:r>
              <a:rPr lang="en-GB" b="1" dirty="0"/>
              <a:t>Sunday December 8</a:t>
            </a:r>
            <a:r>
              <a:rPr lang="en-GB" b="1" baseline="30000" dirty="0"/>
              <a:t>th</a:t>
            </a:r>
            <a:r>
              <a:rPr lang="en-GB" b="1" dirty="0"/>
              <a:t> 2019, 20:30–22:30</a:t>
            </a:r>
          </a:p>
          <a:p>
            <a:r>
              <a:rPr lang="en-GB" b="1" dirty="0"/>
              <a:t>Orlando, USA</a:t>
            </a:r>
          </a:p>
          <a:p>
            <a:endParaRPr lang="en-GB" dirty="0"/>
          </a:p>
        </p:txBody>
      </p:sp>
    </p:spTree>
    <p:extLst>
      <p:ext uri="{BB962C8B-B14F-4D97-AF65-F5344CB8AC3E}">
        <p14:creationId xmlns:p14="http://schemas.microsoft.com/office/powerpoint/2010/main" val="28490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4">
            <a:extLst>
              <a:ext uri="{FF2B5EF4-FFF2-40B4-BE49-F238E27FC236}">
                <a16:creationId xmlns:a16="http://schemas.microsoft.com/office/drawing/2014/main" id="{CEE6B425-0788-1442-A638-A2FEAF3BF1B8}"/>
              </a:ext>
            </a:extLst>
          </p:cNvPr>
          <p:cNvSpPr>
            <a:spLocks noGrp="1"/>
          </p:cNvSpPr>
          <p:nvPr>
            <p:ph type="title"/>
          </p:nvPr>
        </p:nvSpPr>
        <p:spPr/>
        <p:txBody>
          <a:bodyPr/>
          <a:lstStyle/>
          <a:p>
            <a:r>
              <a:rPr lang="it-IT" altLang="it-IT" dirty="0" err="1"/>
              <a:t>Chemo</a:t>
            </a:r>
            <a:r>
              <a:rPr lang="it-IT" altLang="it-IT" dirty="0"/>
              <a:t>-free </a:t>
            </a:r>
            <a:r>
              <a:rPr lang="it-IT" altLang="it-IT" dirty="0" err="1"/>
              <a:t>therapy</a:t>
            </a:r>
            <a:r>
              <a:rPr lang="it-IT" altLang="it-IT" dirty="0"/>
              <a:t> in FL</a:t>
            </a:r>
            <a:br>
              <a:rPr lang="it-IT" altLang="it-IT" dirty="0"/>
            </a:br>
            <a:r>
              <a:rPr lang="it-IT" altLang="it-IT" dirty="0"/>
              <a:t>EU perspective</a:t>
            </a:r>
          </a:p>
        </p:txBody>
      </p:sp>
      <p:sp>
        <p:nvSpPr>
          <p:cNvPr id="3" name="Slide Number Placeholder 2"/>
          <p:cNvSpPr>
            <a:spLocks noGrp="1"/>
          </p:cNvSpPr>
          <p:nvPr>
            <p:ph type="sldNum" sz="quarter" idx="4"/>
          </p:nvPr>
        </p:nvSpPr>
        <p:spPr/>
        <p:txBody>
          <a:bodyPr/>
          <a:lstStyle/>
          <a:p>
            <a:fld id="{FCE43C0F-8A7B-3A4B-9DB5-B3472E36E833}" type="slidenum">
              <a:rPr lang="en-GB" smtClean="0"/>
              <a:pPr/>
              <a:t>20</a:t>
            </a:fld>
            <a:endParaRPr lang="en-GB" dirty="0"/>
          </a:p>
        </p:txBody>
      </p:sp>
    </p:spTree>
    <p:extLst>
      <p:ext uri="{BB962C8B-B14F-4D97-AF65-F5344CB8AC3E}">
        <p14:creationId xmlns:p14="http://schemas.microsoft.com/office/powerpoint/2010/main" val="418883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3466215"/>
              </p:ext>
            </p:extLst>
          </p:nvPr>
        </p:nvGraphicFramePr>
        <p:xfrm>
          <a:off x="464400" y="1970485"/>
          <a:ext cx="8222399" cy="2159820"/>
        </p:xfrm>
        <a:graphic>
          <a:graphicData uri="http://schemas.openxmlformats.org/drawingml/2006/table">
            <a:tbl>
              <a:tblPr firstRow="1" bandRow="1">
                <a:tableStyleId>{5C22544A-7EE6-4342-B048-85BDC9FD1C3A}</a:tableStyleId>
              </a:tblPr>
              <a:tblGrid>
                <a:gridCol w="1615139">
                  <a:extLst>
                    <a:ext uri="{9D8B030D-6E8A-4147-A177-3AD203B41FA5}">
                      <a16:colId xmlns:a16="http://schemas.microsoft.com/office/drawing/2014/main" val="2893487778"/>
                    </a:ext>
                  </a:extLst>
                </a:gridCol>
                <a:gridCol w="2118632">
                  <a:extLst>
                    <a:ext uri="{9D8B030D-6E8A-4147-A177-3AD203B41FA5}">
                      <a16:colId xmlns:a16="http://schemas.microsoft.com/office/drawing/2014/main" val="899698709"/>
                    </a:ext>
                  </a:extLst>
                </a:gridCol>
                <a:gridCol w="2286208">
                  <a:extLst>
                    <a:ext uri="{9D8B030D-6E8A-4147-A177-3AD203B41FA5}">
                      <a16:colId xmlns:a16="http://schemas.microsoft.com/office/drawing/2014/main" val="3862747106"/>
                    </a:ext>
                  </a:extLst>
                </a:gridCol>
                <a:gridCol w="2202420">
                  <a:extLst>
                    <a:ext uri="{9D8B030D-6E8A-4147-A177-3AD203B41FA5}">
                      <a16:colId xmlns:a16="http://schemas.microsoft.com/office/drawing/2014/main" val="158001773"/>
                    </a:ext>
                  </a:extLst>
                </a:gridCol>
              </a:tblGrid>
              <a:tr h="398952">
                <a:tc>
                  <a:txBody>
                    <a:bodyPr/>
                    <a:lstStyle/>
                    <a:p>
                      <a:r>
                        <a:rPr lang="en-CA" sz="1400" noProof="0" dirty="0"/>
                        <a:t>Stage</a:t>
                      </a:r>
                      <a:r>
                        <a:rPr lang="en-CA" sz="1400" baseline="0" noProof="0" dirty="0"/>
                        <a:t> I/II</a:t>
                      </a:r>
                      <a:endParaRPr lang="en-CA" sz="1400" noProof="0" dirty="0">
                        <a:solidFill>
                          <a:schemeClr val="bg1"/>
                        </a:solidFill>
                        <a:latin typeface="Arial" panose="020B0604020202020204" pitchFamily="34" charset="0"/>
                        <a:cs typeface="Arial" panose="020B0604020202020204" pitchFamily="34" charset="0"/>
                      </a:endParaRPr>
                    </a:p>
                  </a:txBody>
                  <a:tcPr marL="68582" marR="68582" marT="26994" marB="26994" anchor="ctr"/>
                </a:tc>
                <a:tc>
                  <a:txBody>
                    <a:bodyPr/>
                    <a:lstStyle/>
                    <a:p>
                      <a:r>
                        <a:rPr lang="en-CA" sz="1400" noProof="0" dirty="0"/>
                        <a:t>Stage</a:t>
                      </a:r>
                      <a:r>
                        <a:rPr lang="en-CA" sz="1400" baseline="0" noProof="0" dirty="0"/>
                        <a:t> III/IV</a:t>
                      </a:r>
                      <a:endParaRPr lang="en-CA" sz="1400" noProof="0" dirty="0">
                        <a:solidFill>
                          <a:schemeClr val="bg1"/>
                        </a:solidFill>
                        <a:latin typeface="Arial" panose="020B0604020202020204" pitchFamily="34" charset="0"/>
                        <a:cs typeface="Arial" panose="020B0604020202020204" pitchFamily="34" charset="0"/>
                      </a:endParaRPr>
                    </a:p>
                  </a:txBody>
                  <a:tcPr marL="68582" marR="68582" marT="26994" marB="2699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noProof="0" dirty="0"/>
                        <a:t>Stage III/IV (&lt;65 years)</a:t>
                      </a:r>
                      <a:r>
                        <a:rPr lang="en-CA" sz="1400" kern="1200" baseline="30000" noProof="0" dirty="0"/>
                        <a:t>a</a:t>
                      </a:r>
                      <a:endParaRPr lang="en-CA" sz="1400" b="1" kern="1200" noProof="0" dirty="0">
                        <a:solidFill>
                          <a:schemeClr val="bg1"/>
                        </a:solidFill>
                        <a:latin typeface="Arial" panose="020B0604020202020204" pitchFamily="34" charset="0"/>
                        <a:ea typeface="+mn-ea"/>
                        <a:cs typeface="Arial" panose="020B0604020202020204" pitchFamily="34" charset="0"/>
                      </a:endParaRPr>
                    </a:p>
                  </a:txBody>
                  <a:tcPr marL="68582" marR="68582" marT="26994" marB="26994" anchor="ctr"/>
                </a:tc>
                <a:tc>
                  <a:txBody>
                    <a:bodyPr/>
                    <a:lstStyle/>
                    <a:p>
                      <a:pPr marL="0" algn="l" defTabSz="914400" rtl="0" eaLnBrk="1" latinLnBrk="0" hangingPunct="1"/>
                      <a:r>
                        <a:rPr lang="en-CA" sz="1400" noProof="0" dirty="0"/>
                        <a:t>S</a:t>
                      </a:r>
                      <a:r>
                        <a:rPr lang="en-CA" sz="1400" kern="1200" noProof="0" dirty="0"/>
                        <a:t>tage III/IV (</a:t>
                      </a:r>
                      <a:r>
                        <a:rPr lang="en-CA" sz="1400" b="1" kern="1200" noProof="0" dirty="0">
                          <a:solidFill>
                            <a:schemeClr val="lt1"/>
                          </a:solidFill>
                          <a:latin typeface="+mn-lt"/>
                          <a:ea typeface="+mn-ea"/>
                          <a:cs typeface="+mn-cs"/>
                        </a:rPr>
                        <a:t>≥65 </a:t>
                      </a:r>
                      <a:r>
                        <a:rPr lang="en-CA" sz="1400" kern="1200" noProof="0" dirty="0"/>
                        <a:t>years)</a:t>
                      </a:r>
                      <a:r>
                        <a:rPr lang="en-CA" sz="1400" kern="1200" baseline="30000" noProof="0" dirty="0"/>
                        <a:t>a</a:t>
                      </a:r>
                      <a:endParaRPr lang="en-CA" sz="1400" b="1" kern="1200" noProof="0" dirty="0">
                        <a:solidFill>
                          <a:schemeClr val="bg1"/>
                        </a:solidFill>
                        <a:latin typeface="Arial" panose="020B0604020202020204" pitchFamily="34" charset="0"/>
                        <a:ea typeface="+mn-ea"/>
                        <a:cs typeface="Arial" panose="020B0604020202020204" pitchFamily="34" charset="0"/>
                      </a:endParaRPr>
                    </a:p>
                  </a:txBody>
                  <a:tcPr marL="68582" marR="68582" marT="26994" marB="26994" anchor="ctr"/>
                </a:tc>
                <a:extLst>
                  <a:ext uri="{0D108BD9-81ED-4DB2-BD59-A6C34878D82A}">
                    <a16:rowId xmlns:a16="http://schemas.microsoft.com/office/drawing/2014/main" val="1396995245"/>
                  </a:ext>
                </a:extLst>
              </a:tr>
              <a:tr h="1334148">
                <a:tc>
                  <a:txBody>
                    <a:bodyPr/>
                    <a:lstStyle/>
                    <a:p>
                      <a:r>
                        <a:rPr lang="en-CA" sz="1400" noProof="0" dirty="0"/>
                        <a:t>Radiotherapy (involved field)</a:t>
                      </a:r>
                      <a:r>
                        <a:rPr lang="en-CA" sz="1400" baseline="0" noProof="0" dirty="0"/>
                        <a:t> </a:t>
                      </a:r>
                      <a:br>
                        <a:rPr lang="en-CA" sz="1400" baseline="0" noProof="0" dirty="0"/>
                      </a:br>
                      <a:r>
                        <a:rPr lang="en-CA" sz="1400" noProof="0" dirty="0"/>
                        <a:t>24-36 Gy</a:t>
                      </a:r>
                      <a:br>
                        <a:rPr lang="en-CA" sz="1400" noProof="0" dirty="0"/>
                      </a:br>
                      <a:endParaRPr lang="en-CA" sz="1400" noProof="0" dirty="0"/>
                    </a:p>
                    <a:p>
                      <a:r>
                        <a:rPr lang="en-CA" sz="1400" noProof="0" dirty="0"/>
                        <a:t>In selected cases:</a:t>
                      </a:r>
                      <a:br>
                        <a:rPr lang="en-CA" sz="1400" noProof="0" dirty="0"/>
                      </a:br>
                      <a:r>
                        <a:rPr lang="en-CA" sz="1400" baseline="0" noProof="0" dirty="0"/>
                        <a:t>watchful waiting</a:t>
                      </a:r>
                      <a:endParaRPr lang="en-CA" sz="1400" noProof="0" dirty="0">
                        <a:latin typeface="Arial" panose="020B0604020202020204" pitchFamily="34" charset="0"/>
                        <a:cs typeface="Arial" panose="020B0604020202020204" pitchFamily="34" charset="0"/>
                      </a:endParaRPr>
                    </a:p>
                  </a:txBody>
                  <a:tcPr marL="68582" marR="68582" marT="26994" marB="26994">
                    <a:solidFill>
                      <a:srgbClr val="FDD7CD"/>
                    </a:solidFill>
                  </a:tcPr>
                </a:tc>
                <a:tc>
                  <a:txBody>
                    <a:bodyPr/>
                    <a:lstStyle/>
                    <a:p>
                      <a:r>
                        <a:rPr lang="en-CA" sz="1400" noProof="0" dirty="0"/>
                        <a:t>Watch and wait</a:t>
                      </a:r>
                      <a:br>
                        <a:rPr lang="en-CA" sz="1400" noProof="0" dirty="0"/>
                      </a:br>
                      <a:endParaRPr lang="en-CA" sz="1400" noProof="0" dirty="0"/>
                    </a:p>
                    <a:p>
                      <a:r>
                        <a:rPr lang="en-CA" sz="1400" noProof="0" dirty="0"/>
                        <a:t>In symptomatic cases:</a:t>
                      </a:r>
                      <a:br>
                        <a:rPr lang="en-CA" sz="1400" noProof="0" dirty="0"/>
                      </a:br>
                      <a:r>
                        <a:rPr lang="en-CA" sz="1400" baseline="0" noProof="0" dirty="0"/>
                        <a:t>consider rituximab monotherapy</a:t>
                      </a:r>
                      <a:endParaRPr lang="en-CA" sz="1400" noProof="0" dirty="0">
                        <a:solidFill>
                          <a:schemeClr val="tx1"/>
                        </a:solidFill>
                        <a:highlight>
                          <a:srgbClr val="FFFF00"/>
                        </a:highlight>
                        <a:latin typeface="Arial" panose="020B0604020202020204" pitchFamily="34" charset="0"/>
                        <a:cs typeface="Arial" panose="020B0604020202020204" pitchFamily="34" charset="0"/>
                      </a:endParaRPr>
                    </a:p>
                  </a:txBody>
                  <a:tcPr marL="68582" marR="68582" marT="26994" marB="26994">
                    <a:solidFill>
                      <a:srgbClr val="FDD7CD"/>
                    </a:solidFill>
                  </a:tcPr>
                </a:tc>
                <a:tc>
                  <a:txBody>
                    <a:bodyPr/>
                    <a:lstStyle/>
                    <a:p>
                      <a:r>
                        <a:rPr lang="en-CA" sz="1400" noProof="0" dirty="0"/>
                        <a:t>Chemoimmunotherapy </a:t>
                      </a:r>
                    </a:p>
                    <a:p>
                      <a:r>
                        <a:rPr lang="en-CA" sz="1400" noProof="0" dirty="0"/>
                        <a:t>(e.g., R-CHOP, R-CVP, BR)</a:t>
                      </a:r>
                      <a:br>
                        <a:rPr lang="en-CA" sz="1400" noProof="0" dirty="0"/>
                      </a:br>
                      <a:endParaRPr lang="en-CA" sz="1400" noProof="0" dirty="0"/>
                    </a:p>
                    <a:p>
                      <a:r>
                        <a:rPr lang="en-CA" sz="1400" noProof="0" dirty="0"/>
                        <a:t>In selected cases:</a:t>
                      </a:r>
                      <a:br>
                        <a:rPr lang="en-CA" sz="1400" noProof="0" dirty="0"/>
                      </a:br>
                      <a:r>
                        <a:rPr lang="en-CA" sz="1400" noProof="0" dirty="0"/>
                        <a:t>rituximab monotherapy</a:t>
                      </a:r>
                      <a:endParaRPr lang="en-CA" sz="1400" noProof="0" dirty="0">
                        <a:latin typeface="Arial" panose="020B0604020202020204" pitchFamily="34" charset="0"/>
                        <a:cs typeface="Arial" panose="020B0604020202020204" pitchFamily="34" charset="0"/>
                      </a:endParaRPr>
                    </a:p>
                  </a:txBody>
                  <a:tcPr marL="68582" marR="68582" marT="26994" marB="26994">
                    <a:solidFill>
                      <a:srgbClr val="FDD7CD"/>
                    </a:solidFill>
                  </a:tcPr>
                </a:tc>
                <a:tc>
                  <a:txBody>
                    <a:bodyPr/>
                    <a:lstStyle/>
                    <a:p>
                      <a:r>
                        <a:rPr lang="en-CA" sz="1400" noProof="0" dirty="0"/>
                        <a:t>Chemoimmunotherapy</a:t>
                      </a:r>
                    </a:p>
                    <a:p>
                      <a:r>
                        <a:rPr lang="en-CA" sz="1400" noProof="0" dirty="0"/>
                        <a:t>(e.g. R-CVP, BR, </a:t>
                      </a:r>
                      <a:br>
                        <a:rPr lang="en-CA" sz="1400" noProof="0" dirty="0"/>
                      </a:br>
                      <a:r>
                        <a:rPr lang="en-CA" sz="1400" noProof="0" dirty="0"/>
                        <a:t>R-CHOP) or brief chemoimmunotherapy</a:t>
                      </a:r>
                    </a:p>
                    <a:p>
                      <a:endParaRPr lang="en-CA" sz="1400" noProof="0" dirty="0"/>
                    </a:p>
                    <a:p>
                      <a:r>
                        <a:rPr lang="en-CA" sz="1400" noProof="0" dirty="0"/>
                        <a:t>In selected cases,</a:t>
                      </a:r>
                    </a:p>
                    <a:p>
                      <a:r>
                        <a:rPr lang="en-CA" sz="1400" noProof="0" dirty="0"/>
                        <a:t>rituximab-chlorambucil</a:t>
                      </a:r>
                    </a:p>
                    <a:p>
                      <a:r>
                        <a:rPr lang="en-CA" sz="1400" noProof="0" dirty="0"/>
                        <a:t>rituximab monotherapy</a:t>
                      </a:r>
                      <a:endParaRPr lang="en-CA" sz="1400" noProof="0" dirty="0">
                        <a:latin typeface="Arial" panose="020B0604020202020204" pitchFamily="34" charset="0"/>
                        <a:cs typeface="Arial" panose="020B0604020202020204" pitchFamily="34" charset="0"/>
                      </a:endParaRPr>
                    </a:p>
                  </a:txBody>
                  <a:tcPr marL="68582" marR="68582" marT="26994" marB="26994">
                    <a:solidFill>
                      <a:srgbClr val="FDD7CD"/>
                    </a:solidFill>
                  </a:tcPr>
                </a:tc>
                <a:extLst>
                  <a:ext uri="{0D108BD9-81ED-4DB2-BD59-A6C34878D82A}">
                    <a16:rowId xmlns:a16="http://schemas.microsoft.com/office/drawing/2014/main" val="1117384769"/>
                  </a:ext>
                </a:extLst>
              </a:tr>
            </a:tbl>
          </a:graphicData>
        </a:graphic>
      </p:graphicFrame>
      <p:sp>
        <p:nvSpPr>
          <p:cNvPr id="8" name="Title 7"/>
          <p:cNvSpPr>
            <a:spLocks noGrp="1"/>
          </p:cNvSpPr>
          <p:nvPr>
            <p:ph type="title"/>
          </p:nvPr>
        </p:nvSpPr>
        <p:spPr/>
        <p:txBody>
          <a:bodyPr/>
          <a:lstStyle/>
          <a:p>
            <a:r>
              <a:rPr lang="en-GB" dirty="0"/>
              <a:t>Chemo-free is already an option for FL patients</a:t>
            </a:r>
            <a:endParaRPr lang="en-CA" dirty="0"/>
          </a:p>
        </p:txBody>
      </p:sp>
      <p:sp>
        <p:nvSpPr>
          <p:cNvPr id="7" name="Slide Number Placeholder 3"/>
          <p:cNvSpPr>
            <a:spLocks noGrp="1"/>
          </p:cNvSpPr>
          <p:nvPr>
            <p:ph type="sldNum" sz="quarter" idx="4"/>
          </p:nvPr>
        </p:nvSpPr>
        <p:spPr/>
        <p:txBody>
          <a:bodyPr/>
          <a:lstStyle/>
          <a:p>
            <a:fld id="{1988CCDF-D2C0-44C3-B0E2-B1494174767C}" type="slidenum">
              <a:rPr lang="en-CA" smtClean="0"/>
              <a:pPr/>
              <a:t>21</a:t>
            </a:fld>
            <a:endParaRPr lang="en-CA" dirty="0"/>
          </a:p>
        </p:txBody>
      </p:sp>
      <p:sp>
        <p:nvSpPr>
          <p:cNvPr id="4" name="Content Placeholder 3"/>
          <p:cNvSpPr>
            <a:spLocks noGrp="1"/>
          </p:cNvSpPr>
          <p:nvPr>
            <p:ph sz="quarter" idx="13"/>
          </p:nvPr>
        </p:nvSpPr>
        <p:spPr/>
        <p:txBody>
          <a:bodyPr/>
          <a:lstStyle/>
          <a:p>
            <a:r>
              <a:rPr lang="en-CA" baseline="30000" dirty="0">
                <a:solidFill>
                  <a:schemeClr val="tx2"/>
                </a:solidFill>
              </a:rPr>
              <a:t>a</a:t>
            </a:r>
            <a:r>
              <a:rPr lang="en-CA" dirty="0">
                <a:solidFill>
                  <a:schemeClr val="tx2"/>
                </a:solidFill>
              </a:rPr>
              <a:t>According to </a:t>
            </a:r>
            <a:r>
              <a:rPr lang="en-CA" dirty="0"/>
              <a:t>biological age</a:t>
            </a:r>
            <a:br>
              <a:rPr lang="en-CA" dirty="0"/>
            </a:br>
            <a:r>
              <a:rPr lang="en-CA" dirty="0"/>
              <a:t>BR, bendamustine and rituximab; </a:t>
            </a:r>
            <a:r>
              <a:rPr lang="en-US" altLang="it-IT" dirty="0"/>
              <a:t>FL, follicular lymphoma; </a:t>
            </a:r>
            <a:r>
              <a:rPr lang="en-CA" dirty="0"/>
              <a:t>R-CHOP, rituximab, cyclophosphamide, doxorubicin, vincristine, prednisolone; R-CVP, rituximab, cyclophosphamide, vincristine, prednisolone</a:t>
            </a:r>
            <a:endParaRPr lang="en-CA" strike="sngStrike" dirty="0">
              <a:solidFill>
                <a:srgbClr val="FF0000"/>
              </a:solidFill>
            </a:endParaRPr>
          </a:p>
          <a:p>
            <a:r>
              <a:rPr lang="en-CA" dirty="0"/>
              <a:t>Dreyling M, et al. Ann Oncol. 2014;25 Suppl 3:iii76-82.</a:t>
            </a:r>
          </a:p>
        </p:txBody>
      </p:sp>
    </p:spTree>
    <p:extLst>
      <p:ext uri="{BB962C8B-B14F-4D97-AF65-F5344CB8AC3E}">
        <p14:creationId xmlns:p14="http://schemas.microsoft.com/office/powerpoint/2010/main" val="11819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a:extLst>
              <a:ext uri="{FF2B5EF4-FFF2-40B4-BE49-F238E27FC236}">
                <a16:creationId xmlns:a16="http://schemas.microsoft.com/office/drawing/2014/main" id="{FFD2A150-1D2B-AE4E-802E-F5853323B60A}"/>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tretch>
            <a:fillRect/>
          </a:stretch>
        </p:blipFill>
        <p:spPr>
          <a:xfrm>
            <a:off x="1671512" y="1425575"/>
            <a:ext cx="5808913" cy="4525963"/>
          </a:xfrm>
        </p:spPr>
      </p:pic>
      <p:sp>
        <p:nvSpPr>
          <p:cNvPr id="24578" name="Title 1">
            <a:extLst>
              <a:ext uri="{FF2B5EF4-FFF2-40B4-BE49-F238E27FC236}">
                <a16:creationId xmlns:a16="http://schemas.microsoft.com/office/drawing/2014/main" id="{5A9EE8E7-CC73-DE4B-ACF3-E8785761C817}"/>
              </a:ext>
            </a:extLst>
          </p:cNvPr>
          <p:cNvSpPr>
            <a:spLocks noGrp="1"/>
          </p:cNvSpPr>
          <p:nvPr>
            <p:ph type="title"/>
          </p:nvPr>
        </p:nvSpPr>
        <p:spPr>
          <a:xfrm>
            <a:off x="464399" y="246565"/>
            <a:ext cx="6833867" cy="807285"/>
          </a:xfrm>
        </p:spPr>
        <p:txBody>
          <a:bodyPr/>
          <a:lstStyle/>
          <a:p>
            <a:r>
              <a:rPr lang="en-US" altLang="en-US" dirty="0"/>
              <a:t>OS Stanford cohort: </a:t>
            </a:r>
            <a:br>
              <a:rPr lang="en-US" altLang="en-US" dirty="0"/>
            </a:br>
            <a:r>
              <a:rPr lang="en-US" altLang="en-US" dirty="0"/>
              <a:t>Immediate vs delayed treatment</a:t>
            </a:r>
            <a:endParaRPr lang="en-US" altLang="en-US" dirty="0">
              <a:solidFill>
                <a:srgbClr val="00B050"/>
              </a:solidFill>
            </a:endParaRPr>
          </a:p>
        </p:txBody>
      </p:sp>
      <p:sp>
        <p:nvSpPr>
          <p:cNvPr id="6" name="Content Placeholder 5"/>
          <p:cNvSpPr>
            <a:spLocks noGrp="1"/>
          </p:cNvSpPr>
          <p:nvPr>
            <p:ph sz="quarter" idx="13"/>
          </p:nvPr>
        </p:nvSpPr>
        <p:spPr/>
        <p:txBody>
          <a:bodyPr/>
          <a:lstStyle/>
          <a:p>
            <a:r>
              <a:rPr lang="en-US" altLang="it-IT" dirty="0"/>
              <a:t>FL, follicular lymphoma; OS, overall survival</a:t>
            </a:r>
            <a:endParaRPr lang="en-US" altLang="en-US" dirty="0"/>
          </a:p>
          <a:p>
            <a:r>
              <a:rPr lang="en-US" altLang="en-US" dirty="0"/>
              <a:t>Tan D, et al. Blood. 2013;122:981-7.</a:t>
            </a:r>
          </a:p>
        </p:txBody>
      </p:sp>
      <p:sp>
        <p:nvSpPr>
          <p:cNvPr id="24582" name="TextBox 1">
            <a:extLst>
              <a:ext uri="{FF2B5EF4-FFF2-40B4-BE49-F238E27FC236}">
                <a16:creationId xmlns:a16="http://schemas.microsoft.com/office/drawing/2014/main" id="{330A29EC-6BA0-3B4F-B547-A2D56F6EFFE1}"/>
              </a:ext>
            </a:extLst>
          </p:cNvPr>
          <p:cNvSpPr txBox="1">
            <a:spLocks noChangeArrowheads="1"/>
          </p:cNvSpPr>
          <p:nvPr/>
        </p:nvSpPr>
        <p:spPr bwMode="auto">
          <a:xfrm>
            <a:off x="4135041" y="1943100"/>
            <a:ext cx="3408759" cy="55399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1500" b="1" dirty="0">
                <a:solidFill>
                  <a:schemeClr val="accent1"/>
                </a:solidFill>
                <a:latin typeface="Calibri" charset="0"/>
                <a:ea typeface="Calibri" charset="0"/>
                <a:cs typeface="Calibri" charset="0"/>
              </a:rPr>
              <a:t>No evidence that timing of therapy initiation impacts OS of FL</a:t>
            </a:r>
          </a:p>
        </p:txBody>
      </p:sp>
      <p:sp>
        <p:nvSpPr>
          <p:cNvPr id="13" name="Slide Number Placeholder 12"/>
          <p:cNvSpPr>
            <a:spLocks noGrp="1"/>
          </p:cNvSpPr>
          <p:nvPr>
            <p:ph type="sldNum" sz="quarter" idx="4"/>
          </p:nvPr>
        </p:nvSpPr>
        <p:spPr/>
        <p:txBody>
          <a:bodyPr/>
          <a:lstStyle/>
          <a:p>
            <a:fld id="{FCE43C0F-8A7B-3A4B-9DB5-B3472E36E833}" type="slidenum">
              <a:rPr lang="en-GB" smtClean="0"/>
              <a:pPr/>
              <a:t>22</a:t>
            </a:fld>
            <a:endParaRPr lang="en-GB" dirty="0"/>
          </a:p>
        </p:txBody>
      </p:sp>
    </p:spTree>
    <p:extLst>
      <p:ext uri="{BB962C8B-B14F-4D97-AF65-F5344CB8AC3E}">
        <p14:creationId xmlns:p14="http://schemas.microsoft.com/office/powerpoint/2010/main" val="257628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235"/>
          <p:cNvGrpSpPr/>
          <p:nvPr/>
        </p:nvGrpSpPr>
        <p:grpSpPr>
          <a:xfrm>
            <a:off x="5182151" y="4114384"/>
            <a:ext cx="2700730" cy="1814419"/>
            <a:chOff x="5179697" y="3742747"/>
            <a:chExt cx="3600974" cy="2419224"/>
          </a:xfrm>
        </p:grpSpPr>
        <p:grpSp>
          <p:nvGrpSpPr>
            <p:cNvPr id="96" name="Group 95"/>
            <p:cNvGrpSpPr/>
            <p:nvPr/>
          </p:nvGrpSpPr>
          <p:grpSpPr>
            <a:xfrm>
              <a:off x="5622570" y="4000511"/>
              <a:ext cx="3119714" cy="1542129"/>
              <a:chOff x="1916659" y="4001451"/>
              <a:chExt cx="3119714" cy="1542129"/>
            </a:xfrm>
          </p:grpSpPr>
          <p:cxnSp>
            <p:nvCxnSpPr>
              <p:cNvPr id="118" name="Straight Connector 117"/>
              <p:cNvCxnSpPr/>
              <p:nvPr/>
            </p:nvCxnSpPr>
            <p:spPr>
              <a:xfrm>
                <a:off x="1971130" y="4005261"/>
                <a:ext cx="0" cy="147637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971130" y="5481638"/>
                <a:ext cx="305911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917130" y="400145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916659" y="4364663"/>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916659" y="473701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916659" y="510931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916659" y="548078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970659"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407001"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849718"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286060"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721433"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57775"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600031"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036373"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367287" y="3911990"/>
              <a:ext cx="3413384" cy="2249981"/>
              <a:chOff x="1598421" y="3912930"/>
              <a:chExt cx="3413384" cy="2249981"/>
            </a:xfrm>
          </p:grpSpPr>
          <p:sp>
            <p:nvSpPr>
              <p:cNvPr id="104" name="TextBox 103"/>
              <p:cNvSpPr txBox="1"/>
              <p:nvPr/>
            </p:nvSpPr>
            <p:spPr>
              <a:xfrm>
                <a:off x="1598421" y="3912930"/>
                <a:ext cx="267184"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100</a:t>
                </a:r>
              </a:p>
            </p:txBody>
          </p:sp>
          <p:sp>
            <p:nvSpPr>
              <p:cNvPr id="105" name="TextBox 104"/>
              <p:cNvSpPr txBox="1"/>
              <p:nvPr/>
            </p:nvSpPr>
            <p:spPr>
              <a:xfrm>
                <a:off x="1674896" y="4276142"/>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75</a:t>
                </a:r>
              </a:p>
            </p:txBody>
          </p:sp>
          <p:sp>
            <p:nvSpPr>
              <p:cNvPr id="106" name="TextBox 105"/>
              <p:cNvSpPr txBox="1"/>
              <p:nvPr/>
            </p:nvSpPr>
            <p:spPr>
              <a:xfrm>
                <a:off x="1674896" y="4648489"/>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50</a:t>
                </a:r>
              </a:p>
            </p:txBody>
          </p:sp>
          <p:sp>
            <p:nvSpPr>
              <p:cNvPr id="107" name="TextBox 106"/>
              <p:cNvSpPr txBox="1"/>
              <p:nvPr/>
            </p:nvSpPr>
            <p:spPr>
              <a:xfrm>
                <a:off x="1674896" y="5020796"/>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25</a:t>
                </a:r>
              </a:p>
            </p:txBody>
          </p:sp>
          <p:sp>
            <p:nvSpPr>
              <p:cNvPr id="108" name="TextBox 107"/>
              <p:cNvSpPr txBox="1"/>
              <p:nvPr/>
            </p:nvSpPr>
            <p:spPr>
              <a:xfrm>
                <a:off x="1751840" y="5392266"/>
                <a:ext cx="113296"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0</a:t>
                </a:r>
              </a:p>
            </p:txBody>
          </p:sp>
          <p:sp>
            <p:nvSpPr>
              <p:cNvPr id="109" name="TextBox 108"/>
              <p:cNvSpPr txBox="1"/>
              <p:nvPr/>
            </p:nvSpPr>
            <p:spPr>
              <a:xfrm>
                <a:off x="1811436"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0</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187</a:t>
                </a:r>
              </a:p>
              <a:p>
                <a:pPr algn="ctr"/>
                <a:r>
                  <a:rPr lang="en-CA" sz="750" dirty="0">
                    <a:solidFill>
                      <a:prstClr val="black"/>
                    </a:solidFill>
                    <a:latin typeface="Calibri" charset="0"/>
                    <a:ea typeface="Calibri" charset="0"/>
                    <a:cs typeface="Calibri" charset="0"/>
                  </a:rPr>
                  <a:t>192</a:t>
                </a:r>
              </a:p>
            </p:txBody>
          </p:sp>
          <p:sp>
            <p:nvSpPr>
              <p:cNvPr id="110" name="TextBox 109"/>
              <p:cNvSpPr txBox="1"/>
              <p:nvPr/>
            </p:nvSpPr>
            <p:spPr>
              <a:xfrm>
                <a:off x="2247780"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1</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177</a:t>
                </a:r>
              </a:p>
              <a:p>
                <a:pPr algn="ctr"/>
                <a:r>
                  <a:rPr lang="en-CA" sz="750" dirty="0">
                    <a:solidFill>
                      <a:prstClr val="black"/>
                    </a:solidFill>
                    <a:latin typeface="Calibri" charset="0"/>
                    <a:ea typeface="Calibri" charset="0"/>
                    <a:cs typeface="Calibri" charset="0"/>
                  </a:rPr>
                  <a:t>187</a:t>
                </a:r>
              </a:p>
            </p:txBody>
          </p:sp>
          <p:sp>
            <p:nvSpPr>
              <p:cNvPr id="111" name="TextBox 110"/>
              <p:cNvSpPr txBox="1"/>
              <p:nvPr/>
            </p:nvSpPr>
            <p:spPr>
              <a:xfrm>
                <a:off x="2690498"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2</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168</a:t>
                </a:r>
              </a:p>
              <a:p>
                <a:pPr algn="ctr"/>
                <a:r>
                  <a:rPr lang="en-CA" sz="750" dirty="0">
                    <a:solidFill>
                      <a:prstClr val="black"/>
                    </a:solidFill>
                    <a:latin typeface="Calibri" charset="0"/>
                    <a:ea typeface="Calibri" charset="0"/>
                    <a:cs typeface="Calibri" charset="0"/>
                  </a:rPr>
                  <a:t>182</a:t>
                </a:r>
              </a:p>
            </p:txBody>
          </p:sp>
          <p:sp>
            <p:nvSpPr>
              <p:cNvPr id="112" name="TextBox 111"/>
              <p:cNvSpPr txBox="1"/>
              <p:nvPr/>
            </p:nvSpPr>
            <p:spPr>
              <a:xfrm>
                <a:off x="3126840"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3</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121</a:t>
                </a:r>
              </a:p>
              <a:p>
                <a:pPr algn="ctr"/>
                <a:r>
                  <a:rPr lang="en-CA" sz="750" dirty="0">
                    <a:solidFill>
                      <a:prstClr val="black"/>
                    </a:solidFill>
                    <a:latin typeface="Calibri" charset="0"/>
                    <a:ea typeface="Calibri" charset="0"/>
                    <a:cs typeface="Calibri" charset="0"/>
                  </a:rPr>
                  <a:t>158</a:t>
                </a:r>
              </a:p>
            </p:txBody>
          </p:sp>
          <p:sp>
            <p:nvSpPr>
              <p:cNvPr id="113" name="TextBox 112"/>
              <p:cNvSpPr txBox="1"/>
              <p:nvPr/>
            </p:nvSpPr>
            <p:spPr>
              <a:xfrm>
                <a:off x="3594271" y="5516581"/>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4</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64</a:t>
                </a:r>
              </a:p>
              <a:p>
                <a:pPr algn="ctr"/>
                <a:r>
                  <a:rPr lang="en-CA" sz="750" dirty="0">
                    <a:solidFill>
                      <a:prstClr val="black"/>
                    </a:solidFill>
                    <a:latin typeface="Calibri" charset="0"/>
                    <a:ea typeface="Calibri" charset="0"/>
                    <a:cs typeface="Calibri" charset="0"/>
                  </a:rPr>
                  <a:t>69</a:t>
                </a:r>
              </a:p>
            </p:txBody>
          </p:sp>
          <p:sp>
            <p:nvSpPr>
              <p:cNvPr id="114" name="TextBox 113"/>
              <p:cNvSpPr txBox="1"/>
              <p:nvPr/>
            </p:nvSpPr>
            <p:spPr>
              <a:xfrm>
                <a:off x="4030614" y="5516580"/>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5</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15</a:t>
                </a:r>
              </a:p>
              <a:p>
                <a:pPr algn="ctr"/>
                <a:r>
                  <a:rPr lang="en-CA" sz="750" dirty="0">
                    <a:solidFill>
                      <a:prstClr val="black"/>
                    </a:solidFill>
                    <a:latin typeface="Calibri" charset="0"/>
                    <a:ea typeface="Calibri" charset="0"/>
                    <a:cs typeface="Calibri" charset="0"/>
                  </a:rPr>
                  <a:t>15</a:t>
                </a:r>
              </a:p>
            </p:txBody>
          </p:sp>
          <p:sp>
            <p:nvSpPr>
              <p:cNvPr id="115" name="TextBox 114"/>
              <p:cNvSpPr txBox="1"/>
              <p:nvPr/>
            </p:nvSpPr>
            <p:spPr>
              <a:xfrm>
                <a:off x="4498518"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6</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4</a:t>
                </a:r>
              </a:p>
              <a:p>
                <a:pPr algn="ctr"/>
                <a:r>
                  <a:rPr lang="en-CA" sz="750" dirty="0">
                    <a:solidFill>
                      <a:prstClr val="black"/>
                    </a:solidFill>
                    <a:latin typeface="Calibri" charset="0"/>
                    <a:ea typeface="Calibri" charset="0"/>
                    <a:cs typeface="Calibri" charset="0"/>
                  </a:rPr>
                  <a:t>3</a:t>
                </a:r>
              </a:p>
            </p:txBody>
          </p:sp>
          <p:sp>
            <p:nvSpPr>
              <p:cNvPr id="116" name="TextBox 115"/>
              <p:cNvSpPr txBox="1"/>
              <p:nvPr/>
            </p:nvSpPr>
            <p:spPr>
              <a:xfrm>
                <a:off x="4934861"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7</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0</a:t>
                </a:r>
              </a:p>
              <a:p>
                <a:pPr algn="ctr"/>
                <a:r>
                  <a:rPr lang="en-CA" sz="750" dirty="0">
                    <a:solidFill>
                      <a:prstClr val="black"/>
                    </a:solidFill>
                    <a:latin typeface="Calibri" charset="0"/>
                    <a:ea typeface="Calibri" charset="0"/>
                    <a:cs typeface="Calibri" charset="0"/>
                  </a:rPr>
                  <a:t>0</a:t>
                </a:r>
              </a:p>
            </p:txBody>
          </p:sp>
        </p:grpSp>
        <p:sp>
          <p:nvSpPr>
            <p:cNvPr id="98" name="TextBox 97"/>
            <p:cNvSpPr txBox="1"/>
            <p:nvPr/>
          </p:nvSpPr>
          <p:spPr>
            <a:xfrm>
              <a:off x="6732622" y="5661029"/>
              <a:ext cx="1389269"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Years from randomisation</a:t>
              </a:r>
              <a:endParaRPr lang="en-CA" sz="750" dirty="0">
                <a:solidFill>
                  <a:prstClr val="black"/>
                </a:solidFill>
                <a:latin typeface="Calibri" charset="0"/>
                <a:ea typeface="Calibri" charset="0"/>
                <a:cs typeface="Calibri" charset="0"/>
              </a:endParaRPr>
            </a:p>
          </p:txBody>
        </p:sp>
        <p:sp>
          <p:nvSpPr>
            <p:cNvPr id="99" name="TextBox 98"/>
            <p:cNvSpPr txBox="1"/>
            <p:nvPr/>
          </p:nvSpPr>
          <p:spPr>
            <a:xfrm rot="16200000">
              <a:off x="4423935" y="4661149"/>
              <a:ext cx="1650023" cy="138500"/>
            </a:xfrm>
            <a:prstGeom prst="rect">
              <a:avLst/>
            </a:prstGeom>
            <a:noFill/>
          </p:spPr>
          <p:txBody>
            <a:bodyPr wrap="none" lIns="0" tIns="0" rIns="0" bIns="0" rtlCol="0">
              <a:spAutoFit/>
            </a:bodyPr>
            <a:lstStyle/>
            <a:p>
              <a:pPr algn="ctr"/>
              <a:r>
                <a:rPr lang="en-CA" sz="675" b="1" dirty="0">
                  <a:solidFill>
                    <a:prstClr val="black"/>
                  </a:solidFill>
                  <a:latin typeface="Calibri" charset="0"/>
                  <a:ea typeface="Calibri" charset="0"/>
                  <a:cs typeface="Calibri" charset="0"/>
                </a:rPr>
                <a:t>No histological transformation (%)</a:t>
              </a:r>
              <a:endParaRPr lang="en-CA" sz="675" dirty="0">
                <a:solidFill>
                  <a:prstClr val="black"/>
                </a:solidFill>
                <a:latin typeface="Calibri" charset="0"/>
                <a:ea typeface="Calibri" charset="0"/>
                <a:cs typeface="Calibri" charset="0"/>
              </a:endParaRPr>
            </a:p>
          </p:txBody>
        </p:sp>
        <p:sp>
          <p:nvSpPr>
            <p:cNvPr id="100" name="TextBox 99"/>
            <p:cNvSpPr txBox="1"/>
            <p:nvPr/>
          </p:nvSpPr>
          <p:spPr>
            <a:xfrm>
              <a:off x="5490806" y="3742747"/>
              <a:ext cx="2340386" cy="184665"/>
            </a:xfrm>
            <a:prstGeom prst="rect">
              <a:avLst/>
            </a:prstGeom>
            <a:noFill/>
          </p:spPr>
          <p:txBody>
            <a:bodyPr wrap="none" lIns="0" tIns="0" rIns="0" bIns="0" rtlCol="0">
              <a:spAutoFit/>
            </a:bodyPr>
            <a:lstStyle/>
            <a:p>
              <a:r>
                <a:rPr lang="en-CA" sz="900" b="1" dirty="0">
                  <a:solidFill>
                    <a:prstClr val="black"/>
                  </a:solidFill>
                  <a:latin typeface="Calibri" charset="0"/>
                  <a:ea typeface="Calibri" charset="0"/>
                  <a:cs typeface="Calibri" charset="0"/>
                </a:rPr>
                <a:t>  Time to histological transformation</a:t>
              </a:r>
              <a:endParaRPr lang="en-CA" sz="750" dirty="0">
                <a:solidFill>
                  <a:prstClr val="black"/>
                </a:solidFill>
                <a:latin typeface="Calibri" charset="0"/>
                <a:ea typeface="Calibri" charset="0"/>
                <a:cs typeface="Calibri" charset="0"/>
              </a:endParaRPr>
            </a:p>
          </p:txBody>
        </p:sp>
        <p:sp>
          <p:nvSpPr>
            <p:cNvPr id="101" name="TextBox 100"/>
            <p:cNvSpPr txBox="1"/>
            <p:nvPr/>
          </p:nvSpPr>
          <p:spPr>
            <a:xfrm>
              <a:off x="5739810" y="5135958"/>
              <a:ext cx="1491879" cy="323336"/>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HR 0.62 (95% CI 0.31-1.26)</a:t>
              </a:r>
            </a:p>
            <a:p>
              <a:r>
                <a:rPr lang="en-CA" sz="788" dirty="0">
                  <a:solidFill>
                    <a:prstClr val="black"/>
                  </a:solidFill>
                  <a:latin typeface="Calibri" charset="0"/>
                  <a:ea typeface="Calibri" charset="0"/>
                  <a:cs typeface="Calibri" charset="0"/>
                </a:rPr>
                <a:t>Log-rank </a:t>
              </a:r>
              <a:r>
                <a:rPr lang="en-CA" sz="788" i="1" dirty="0">
                  <a:solidFill>
                    <a:prstClr val="black"/>
                  </a:solidFill>
                  <a:latin typeface="Calibri" charset="0"/>
                  <a:ea typeface="Calibri" charset="0"/>
                  <a:cs typeface="Calibri" charset="0"/>
                </a:rPr>
                <a:t>p</a:t>
              </a:r>
              <a:r>
                <a:rPr lang="en-CA" sz="788" dirty="0">
                  <a:solidFill>
                    <a:prstClr val="black"/>
                  </a:solidFill>
                  <a:latin typeface="Calibri" charset="0"/>
                  <a:ea typeface="Calibri" charset="0"/>
                  <a:cs typeface="Calibri" charset="0"/>
                </a:rPr>
                <a:t>=0.19</a:t>
              </a:r>
            </a:p>
          </p:txBody>
        </p:sp>
        <p:sp>
          <p:nvSpPr>
            <p:cNvPr id="102" name="Freeform 101"/>
            <p:cNvSpPr/>
            <p:nvPr/>
          </p:nvSpPr>
          <p:spPr>
            <a:xfrm>
              <a:off x="5687112" y="4004310"/>
              <a:ext cx="2834640" cy="250296"/>
            </a:xfrm>
            <a:custGeom>
              <a:avLst/>
              <a:gdLst>
                <a:gd name="connsiteX0" fmla="*/ 0 w 2838450"/>
                <a:gd name="connsiteY0" fmla="*/ 0 h 624840"/>
                <a:gd name="connsiteX1" fmla="*/ 2838450 w 2838450"/>
                <a:gd name="connsiteY1" fmla="*/ 624840 h 624840"/>
                <a:gd name="connsiteX0" fmla="*/ 0 w 2847975"/>
                <a:gd name="connsiteY0" fmla="*/ 0 h 626745"/>
                <a:gd name="connsiteX1" fmla="*/ 2847975 w 2847975"/>
                <a:gd name="connsiteY1" fmla="*/ 626745 h 626745"/>
                <a:gd name="connsiteX0" fmla="*/ 0 w 2847975"/>
                <a:gd name="connsiteY0" fmla="*/ 0 h 626745"/>
                <a:gd name="connsiteX1" fmla="*/ 2684145 w 2847975"/>
                <a:gd name="connsiteY1" fmla="*/ 622935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7380 w 2847975"/>
                <a:gd name="connsiteY1" fmla="*/ 154305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743075 w 2847975"/>
                <a:gd name="connsiteY1" fmla="*/ 154305 h 626745"/>
                <a:gd name="connsiteX2" fmla="*/ 1901190 w 2847975"/>
                <a:gd name="connsiteY2" fmla="*/ 152400 h 626745"/>
                <a:gd name="connsiteX3" fmla="*/ 1899285 w 2847975"/>
                <a:gd name="connsiteY3" fmla="*/ 196215 h 626745"/>
                <a:gd name="connsiteX4" fmla="*/ 2686050 w 2847975"/>
                <a:gd name="connsiteY4" fmla="*/ 190500 h 626745"/>
                <a:gd name="connsiteX5" fmla="*/ 2686050 w 2847975"/>
                <a:gd name="connsiteY5" fmla="*/ 624840 h 626745"/>
                <a:gd name="connsiteX6" fmla="*/ 2847975 w 2847975"/>
                <a:gd name="connsiteY6" fmla="*/ 626745 h 626745"/>
                <a:gd name="connsiteX0" fmla="*/ 0 w 2847975"/>
                <a:gd name="connsiteY0" fmla="*/ 0 h 626745"/>
                <a:gd name="connsiteX1" fmla="*/ 1743075 w 2847975"/>
                <a:gd name="connsiteY1" fmla="*/ 133350 h 626745"/>
                <a:gd name="connsiteX2" fmla="*/ 1743075 w 2847975"/>
                <a:gd name="connsiteY2" fmla="*/ 154305 h 626745"/>
                <a:gd name="connsiteX3" fmla="*/ 1901190 w 2847975"/>
                <a:gd name="connsiteY3" fmla="*/ 152400 h 626745"/>
                <a:gd name="connsiteX4" fmla="*/ 1899285 w 2847975"/>
                <a:gd name="connsiteY4" fmla="*/ 196215 h 626745"/>
                <a:gd name="connsiteX5" fmla="*/ 2686050 w 2847975"/>
                <a:gd name="connsiteY5" fmla="*/ 190500 h 626745"/>
                <a:gd name="connsiteX6" fmla="*/ 2686050 w 2847975"/>
                <a:gd name="connsiteY6" fmla="*/ 624840 h 626745"/>
                <a:gd name="connsiteX7" fmla="*/ 2847975 w 2847975"/>
                <a:gd name="connsiteY7"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0185 w 2847975"/>
                <a:gd name="connsiteY1" fmla="*/ 93345 h 626745"/>
                <a:gd name="connsiteX2" fmla="*/ 1487805 w 2847975"/>
                <a:gd name="connsiteY2" fmla="*/ 120015 h 626745"/>
                <a:gd name="connsiteX3" fmla="*/ 1636395 w 2847975"/>
                <a:gd name="connsiteY3" fmla="*/ 118110 h 626745"/>
                <a:gd name="connsiteX4" fmla="*/ 1636395 w 2847975"/>
                <a:gd name="connsiteY4" fmla="*/ 133350 h 626745"/>
                <a:gd name="connsiteX5" fmla="*/ 1743075 w 2847975"/>
                <a:gd name="connsiteY5" fmla="*/ 133350 h 626745"/>
                <a:gd name="connsiteX6" fmla="*/ 1743075 w 2847975"/>
                <a:gd name="connsiteY6" fmla="*/ 154305 h 626745"/>
                <a:gd name="connsiteX7" fmla="*/ 1901190 w 2847975"/>
                <a:gd name="connsiteY7" fmla="*/ 152400 h 626745"/>
                <a:gd name="connsiteX8" fmla="*/ 1899285 w 2847975"/>
                <a:gd name="connsiteY8" fmla="*/ 196215 h 626745"/>
                <a:gd name="connsiteX9" fmla="*/ 2686050 w 2847975"/>
                <a:gd name="connsiteY9" fmla="*/ 190500 h 626745"/>
                <a:gd name="connsiteX10" fmla="*/ 2686050 w 2847975"/>
                <a:gd name="connsiteY10" fmla="*/ 624840 h 626745"/>
                <a:gd name="connsiteX11" fmla="*/ 2847975 w 2847975"/>
                <a:gd name="connsiteY11" fmla="*/ 626745 h 626745"/>
                <a:gd name="connsiteX0" fmla="*/ 0 w 2748915"/>
                <a:gd name="connsiteY0" fmla="*/ 128676 h 538251"/>
                <a:gd name="connsiteX1" fmla="*/ 1381125 w 2748915"/>
                <a:gd name="connsiteY1" fmla="*/ 4851 h 538251"/>
                <a:gd name="connsiteX2" fmla="*/ 1388745 w 2748915"/>
                <a:gd name="connsiteY2" fmla="*/ 31521 h 538251"/>
                <a:gd name="connsiteX3" fmla="*/ 1537335 w 2748915"/>
                <a:gd name="connsiteY3" fmla="*/ 29616 h 538251"/>
                <a:gd name="connsiteX4" fmla="*/ 1537335 w 2748915"/>
                <a:gd name="connsiteY4" fmla="*/ 44856 h 538251"/>
                <a:gd name="connsiteX5" fmla="*/ 1644015 w 2748915"/>
                <a:gd name="connsiteY5" fmla="*/ 44856 h 538251"/>
                <a:gd name="connsiteX6" fmla="*/ 1644015 w 2748915"/>
                <a:gd name="connsiteY6" fmla="*/ 65811 h 538251"/>
                <a:gd name="connsiteX7" fmla="*/ 1802130 w 2748915"/>
                <a:gd name="connsiteY7" fmla="*/ 63906 h 538251"/>
                <a:gd name="connsiteX8" fmla="*/ 1800225 w 2748915"/>
                <a:gd name="connsiteY8" fmla="*/ 107721 h 538251"/>
                <a:gd name="connsiteX9" fmla="*/ 2586990 w 2748915"/>
                <a:gd name="connsiteY9" fmla="*/ 102006 h 538251"/>
                <a:gd name="connsiteX10" fmla="*/ 2586990 w 2748915"/>
                <a:gd name="connsiteY10" fmla="*/ 536346 h 538251"/>
                <a:gd name="connsiteX11" fmla="*/ 2748915 w 2748915"/>
                <a:gd name="connsiteY11" fmla="*/ 538251 h 538251"/>
                <a:gd name="connsiteX0" fmla="*/ 0 w 2748915"/>
                <a:gd name="connsiteY0" fmla="*/ 123825 h 533400"/>
                <a:gd name="connsiteX1" fmla="*/ 1381125 w 2748915"/>
                <a:gd name="connsiteY1" fmla="*/ 0 h 533400"/>
                <a:gd name="connsiteX2" fmla="*/ 1388745 w 2748915"/>
                <a:gd name="connsiteY2" fmla="*/ 26670 h 533400"/>
                <a:gd name="connsiteX3" fmla="*/ 1537335 w 2748915"/>
                <a:gd name="connsiteY3" fmla="*/ 24765 h 533400"/>
                <a:gd name="connsiteX4" fmla="*/ 1537335 w 2748915"/>
                <a:gd name="connsiteY4" fmla="*/ 40005 h 533400"/>
                <a:gd name="connsiteX5" fmla="*/ 1644015 w 2748915"/>
                <a:gd name="connsiteY5" fmla="*/ 40005 h 533400"/>
                <a:gd name="connsiteX6" fmla="*/ 1644015 w 2748915"/>
                <a:gd name="connsiteY6" fmla="*/ 60960 h 533400"/>
                <a:gd name="connsiteX7" fmla="*/ 1802130 w 2748915"/>
                <a:gd name="connsiteY7" fmla="*/ 59055 h 533400"/>
                <a:gd name="connsiteX8" fmla="*/ 1800225 w 2748915"/>
                <a:gd name="connsiteY8" fmla="*/ 102870 h 533400"/>
                <a:gd name="connsiteX9" fmla="*/ 2586990 w 2748915"/>
                <a:gd name="connsiteY9" fmla="*/ 97155 h 533400"/>
                <a:gd name="connsiteX10" fmla="*/ 2586990 w 2748915"/>
                <a:gd name="connsiteY10" fmla="*/ 531495 h 533400"/>
                <a:gd name="connsiteX11" fmla="*/ 2748915 w 2748915"/>
                <a:gd name="connsiteY11"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038225 w 2748915"/>
                <a:gd name="connsiteY1" fmla="*/ 0 h 558166"/>
                <a:gd name="connsiteX2" fmla="*/ 1122045 w 2748915"/>
                <a:gd name="connsiteY2" fmla="*/ 0 h 558166"/>
                <a:gd name="connsiteX3" fmla="*/ 1143000 w 2748915"/>
                <a:gd name="connsiteY3" fmla="*/ 28575 h 558166"/>
                <a:gd name="connsiteX4" fmla="*/ 1381125 w 2748915"/>
                <a:gd name="connsiteY4" fmla="*/ 24766 h 558166"/>
                <a:gd name="connsiteX5" fmla="*/ 1388745 w 2748915"/>
                <a:gd name="connsiteY5" fmla="*/ 51436 h 558166"/>
                <a:gd name="connsiteX6" fmla="*/ 1537335 w 2748915"/>
                <a:gd name="connsiteY6" fmla="*/ 49531 h 558166"/>
                <a:gd name="connsiteX7" fmla="*/ 1537335 w 2748915"/>
                <a:gd name="connsiteY7" fmla="*/ 64771 h 558166"/>
                <a:gd name="connsiteX8" fmla="*/ 1644015 w 2748915"/>
                <a:gd name="connsiteY8" fmla="*/ 64771 h 558166"/>
                <a:gd name="connsiteX9" fmla="*/ 1644015 w 2748915"/>
                <a:gd name="connsiteY9" fmla="*/ 85726 h 558166"/>
                <a:gd name="connsiteX10" fmla="*/ 1802130 w 2748915"/>
                <a:gd name="connsiteY10" fmla="*/ 83821 h 558166"/>
                <a:gd name="connsiteX11" fmla="*/ 1800225 w 2748915"/>
                <a:gd name="connsiteY11" fmla="*/ 127636 h 558166"/>
                <a:gd name="connsiteX12" fmla="*/ 2586990 w 2748915"/>
                <a:gd name="connsiteY12" fmla="*/ 121921 h 558166"/>
                <a:gd name="connsiteX13" fmla="*/ 2586990 w 2748915"/>
                <a:gd name="connsiteY13" fmla="*/ 556261 h 558166"/>
                <a:gd name="connsiteX14" fmla="*/ 2748915 w 2748915"/>
                <a:gd name="connsiteY14" fmla="*/ 558166 h 55816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6211 h 565786"/>
                <a:gd name="connsiteX1" fmla="*/ 1034415 w 2748915"/>
                <a:gd name="connsiteY1" fmla="*/ 0 h 565786"/>
                <a:gd name="connsiteX2" fmla="*/ 1038225 w 2748915"/>
                <a:gd name="connsiteY2" fmla="*/ 7620 h 565786"/>
                <a:gd name="connsiteX3" fmla="*/ 1114425 w 2748915"/>
                <a:gd name="connsiteY3" fmla="*/ 3810 h 565786"/>
                <a:gd name="connsiteX4" fmla="*/ 1131570 w 2748915"/>
                <a:gd name="connsiteY4" fmla="*/ 13335 h 565786"/>
                <a:gd name="connsiteX5" fmla="*/ 1143000 w 2748915"/>
                <a:gd name="connsiteY5" fmla="*/ 36195 h 565786"/>
                <a:gd name="connsiteX6" fmla="*/ 1381125 w 2748915"/>
                <a:gd name="connsiteY6" fmla="*/ 32386 h 565786"/>
                <a:gd name="connsiteX7" fmla="*/ 1388745 w 2748915"/>
                <a:gd name="connsiteY7" fmla="*/ 59056 h 565786"/>
                <a:gd name="connsiteX8" fmla="*/ 1537335 w 2748915"/>
                <a:gd name="connsiteY8" fmla="*/ 57151 h 565786"/>
                <a:gd name="connsiteX9" fmla="*/ 1537335 w 2748915"/>
                <a:gd name="connsiteY9" fmla="*/ 72391 h 565786"/>
                <a:gd name="connsiteX10" fmla="*/ 1644015 w 2748915"/>
                <a:gd name="connsiteY10" fmla="*/ 72391 h 565786"/>
                <a:gd name="connsiteX11" fmla="*/ 1644015 w 2748915"/>
                <a:gd name="connsiteY11" fmla="*/ 93346 h 565786"/>
                <a:gd name="connsiteX12" fmla="*/ 1802130 w 2748915"/>
                <a:gd name="connsiteY12" fmla="*/ 91441 h 565786"/>
                <a:gd name="connsiteX13" fmla="*/ 1800225 w 2748915"/>
                <a:gd name="connsiteY13" fmla="*/ 135256 h 565786"/>
                <a:gd name="connsiteX14" fmla="*/ 2586990 w 2748915"/>
                <a:gd name="connsiteY14" fmla="*/ 129541 h 565786"/>
                <a:gd name="connsiteX15" fmla="*/ 2586990 w 2748915"/>
                <a:gd name="connsiteY15" fmla="*/ 563881 h 565786"/>
                <a:gd name="connsiteX16" fmla="*/ 2748915 w 2748915"/>
                <a:gd name="connsiteY16" fmla="*/ 565786 h 565786"/>
                <a:gd name="connsiteX0" fmla="*/ 0 w 2748915"/>
                <a:gd name="connsiteY0" fmla="*/ 156211 h 565786"/>
                <a:gd name="connsiteX1" fmla="*/ 1021080 w 2748915"/>
                <a:gd name="connsiteY1" fmla="*/ 0 h 565786"/>
                <a:gd name="connsiteX2" fmla="*/ 1034415 w 2748915"/>
                <a:gd name="connsiteY2" fmla="*/ 0 h 565786"/>
                <a:gd name="connsiteX3" fmla="*/ 1038225 w 2748915"/>
                <a:gd name="connsiteY3" fmla="*/ 7620 h 565786"/>
                <a:gd name="connsiteX4" fmla="*/ 1114425 w 2748915"/>
                <a:gd name="connsiteY4" fmla="*/ 3810 h 565786"/>
                <a:gd name="connsiteX5" fmla="*/ 1131570 w 2748915"/>
                <a:gd name="connsiteY5" fmla="*/ 13335 h 565786"/>
                <a:gd name="connsiteX6" fmla="*/ 1143000 w 2748915"/>
                <a:gd name="connsiteY6" fmla="*/ 36195 h 565786"/>
                <a:gd name="connsiteX7" fmla="*/ 1381125 w 2748915"/>
                <a:gd name="connsiteY7" fmla="*/ 32386 h 565786"/>
                <a:gd name="connsiteX8" fmla="*/ 1388745 w 2748915"/>
                <a:gd name="connsiteY8" fmla="*/ 59056 h 565786"/>
                <a:gd name="connsiteX9" fmla="*/ 1537335 w 2748915"/>
                <a:gd name="connsiteY9" fmla="*/ 57151 h 565786"/>
                <a:gd name="connsiteX10" fmla="*/ 1537335 w 2748915"/>
                <a:gd name="connsiteY10" fmla="*/ 72391 h 565786"/>
                <a:gd name="connsiteX11" fmla="*/ 1644015 w 2748915"/>
                <a:gd name="connsiteY11" fmla="*/ 72391 h 565786"/>
                <a:gd name="connsiteX12" fmla="*/ 1644015 w 2748915"/>
                <a:gd name="connsiteY12" fmla="*/ 93346 h 565786"/>
                <a:gd name="connsiteX13" fmla="*/ 1802130 w 2748915"/>
                <a:gd name="connsiteY13" fmla="*/ 91441 h 565786"/>
                <a:gd name="connsiteX14" fmla="*/ 1800225 w 2748915"/>
                <a:gd name="connsiteY14" fmla="*/ 135256 h 565786"/>
                <a:gd name="connsiteX15" fmla="*/ 2586990 w 2748915"/>
                <a:gd name="connsiteY15" fmla="*/ 129541 h 565786"/>
                <a:gd name="connsiteX16" fmla="*/ 2586990 w 2748915"/>
                <a:gd name="connsiteY16" fmla="*/ 563881 h 565786"/>
                <a:gd name="connsiteX17" fmla="*/ 2748915 w 2748915"/>
                <a:gd name="connsiteY17" fmla="*/ 565786 h 565786"/>
                <a:gd name="connsiteX0" fmla="*/ 0 w 2748915"/>
                <a:gd name="connsiteY0" fmla="*/ 163831 h 573406"/>
                <a:gd name="connsiteX1" fmla="*/ 1019175 w 2748915"/>
                <a:gd name="connsiteY1" fmla="*/ 0 h 573406"/>
                <a:gd name="connsiteX2" fmla="*/ 1021080 w 2748915"/>
                <a:gd name="connsiteY2" fmla="*/ 7620 h 573406"/>
                <a:gd name="connsiteX3" fmla="*/ 1034415 w 2748915"/>
                <a:gd name="connsiteY3" fmla="*/ 7620 h 573406"/>
                <a:gd name="connsiteX4" fmla="*/ 1038225 w 2748915"/>
                <a:gd name="connsiteY4" fmla="*/ 15240 h 573406"/>
                <a:gd name="connsiteX5" fmla="*/ 1114425 w 2748915"/>
                <a:gd name="connsiteY5" fmla="*/ 11430 h 573406"/>
                <a:gd name="connsiteX6" fmla="*/ 1131570 w 2748915"/>
                <a:gd name="connsiteY6" fmla="*/ 20955 h 573406"/>
                <a:gd name="connsiteX7" fmla="*/ 1143000 w 2748915"/>
                <a:gd name="connsiteY7" fmla="*/ 43815 h 573406"/>
                <a:gd name="connsiteX8" fmla="*/ 1381125 w 2748915"/>
                <a:gd name="connsiteY8" fmla="*/ 40006 h 573406"/>
                <a:gd name="connsiteX9" fmla="*/ 1388745 w 2748915"/>
                <a:gd name="connsiteY9" fmla="*/ 66676 h 573406"/>
                <a:gd name="connsiteX10" fmla="*/ 1537335 w 2748915"/>
                <a:gd name="connsiteY10" fmla="*/ 64771 h 573406"/>
                <a:gd name="connsiteX11" fmla="*/ 1537335 w 2748915"/>
                <a:gd name="connsiteY11" fmla="*/ 80011 h 573406"/>
                <a:gd name="connsiteX12" fmla="*/ 1644015 w 2748915"/>
                <a:gd name="connsiteY12" fmla="*/ 80011 h 573406"/>
                <a:gd name="connsiteX13" fmla="*/ 1644015 w 2748915"/>
                <a:gd name="connsiteY13" fmla="*/ 100966 h 573406"/>
                <a:gd name="connsiteX14" fmla="*/ 1802130 w 2748915"/>
                <a:gd name="connsiteY14" fmla="*/ 99061 h 573406"/>
                <a:gd name="connsiteX15" fmla="*/ 1800225 w 2748915"/>
                <a:gd name="connsiteY15" fmla="*/ 142876 h 573406"/>
                <a:gd name="connsiteX16" fmla="*/ 2586990 w 2748915"/>
                <a:gd name="connsiteY16" fmla="*/ 137161 h 573406"/>
                <a:gd name="connsiteX17" fmla="*/ 2586990 w 2748915"/>
                <a:gd name="connsiteY17" fmla="*/ 571501 h 573406"/>
                <a:gd name="connsiteX18" fmla="*/ 2748915 w 2748915"/>
                <a:gd name="connsiteY18" fmla="*/ 573406 h 573406"/>
                <a:gd name="connsiteX0" fmla="*/ 0 w 2748915"/>
                <a:gd name="connsiteY0" fmla="*/ 167641 h 577216"/>
                <a:gd name="connsiteX1" fmla="*/ 861060 w 2748915"/>
                <a:gd name="connsiteY1" fmla="*/ 0 h 577216"/>
                <a:gd name="connsiteX2" fmla="*/ 1019175 w 2748915"/>
                <a:gd name="connsiteY2" fmla="*/ 3810 h 577216"/>
                <a:gd name="connsiteX3" fmla="*/ 1021080 w 2748915"/>
                <a:gd name="connsiteY3" fmla="*/ 11430 h 577216"/>
                <a:gd name="connsiteX4" fmla="*/ 1034415 w 2748915"/>
                <a:gd name="connsiteY4" fmla="*/ 11430 h 577216"/>
                <a:gd name="connsiteX5" fmla="*/ 1038225 w 2748915"/>
                <a:gd name="connsiteY5" fmla="*/ 19050 h 577216"/>
                <a:gd name="connsiteX6" fmla="*/ 1114425 w 2748915"/>
                <a:gd name="connsiteY6" fmla="*/ 15240 h 577216"/>
                <a:gd name="connsiteX7" fmla="*/ 1131570 w 2748915"/>
                <a:gd name="connsiteY7" fmla="*/ 24765 h 577216"/>
                <a:gd name="connsiteX8" fmla="*/ 1143000 w 2748915"/>
                <a:gd name="connsiteY8" fmla="*/ 47625 h 577216"/>
                <a:gd name="connsiteX9" fmla="*/ 1381125 w 2748915"/>
                <a:gd name="connsiteY9" fmla="*/ 43816 h 577216"/>
                <a:gd name="connsiteX10" fmla="*/ 1388745 w 2748915"/>
                <a:gd name="connsiteY10" fmla="*/ 70486 h 577216"/>
                <a:gd name="connsiteX11" fmla="*/ 1537335 w 2748915"/>
                <a:gd name="connsiteY11" fmla="*/ 68581 h 577216"/>
                <a:gd name="connsiteX12" fmla="*/ 1537335 w 2748915"/>
                <a:gd name="connsiteY12" fmla="*/ 83821 h 577216"/>
                <a:gd name="connsiteX13" fmla="*/ 1644015 w 2748915"/>
                <a:gd name="connsiteY13" fmla="*/ 83821 h 577216"/>
                <a:gd name="connsiteX14" fmla="*/ 1644015 w 2748915"/>
                <a:gd name="connsiteY14" fmla="*/ 104776 h 577216"/>
                <a:gd name="connsiteX15" fmla="*/ 1802130 w 2748915"/>
                <a:gd name="connsiteY15" fmla="*/ 102871 h 577216"/>
                <a:gd name="connsiteX16" fmla="*/ 1800225 w 2748915"/>
                <a:gd name="connsiteY16" fmla="*/ 146686 h 577216"/>
                <a:gd name="connsiteX17" fmla="*/ 2586990 w 2748915"/>
                <a:gd name="connsiteY17" fmla="*/ 140971 h 577216"/>
                <a:gd name="connsiteX18" fmla="*/ 2586990 w 2748915"/>
                <a:gd name="connsiteY18" fmla="*/ 575311 h 577216"/>
                <a:gd name="connsiteX19" fmla="*/ 2748915 w 2748915"/>
                <a:gd name="connsiteY19" fmla="*/ 577216 h 577216"/>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77165 h 586740"/>
                <a:gd name="connsiteX1" fmla="*/ 847725 w 2748915"/>
                <a:gd name="connsiteY1" fmla="*/ 0 h 586740"/>
                <a:gd name="connsiteX2" fmla="*/ 861060 w 2748915"/>
                <a:gd name="connsiteY2" fmla="*/ 9524 h 586740"/>
                <a:gd name="connsiteX3" fmla="*/ 1019175 w 2748915"/>
                <a:gd name="connsiteY3" fmla="*/ 7619 h 586740"/>
                <a:gd name="connsiteX4" fmla="*/ 1021080 w 2748915"/>
                <a:gd name="connsiteY4" fmla="*/ 20954 h 586740"/>
                <a:gd name="connsiteX5" fmla="*/ 1034415 w 2748915"/>
                <a:gd name="connsiteY5" fmla="*/ 20954 h 586740"/>
                <a:gd name="connsiteX6" fmla="*/ 1038225 w 2748915"/>
                <a:gd name="connsiteY6" fmla="*/ 28574 h 586740"/>
                <a:gd name="connsiteX7" fmla="*/ 1114425 w 2748915"/>
                <a:gd name="connsiteY7" fmla="*/ 24764 h 586740"/>
                <a:gd name="connsiteX8" fmla="*/ 1131570 w 2748915"/>
                <a:gd name="connsiteY8" fmla="*/ 34289 h 586740"/>
                <a:gd name="connsiteX9" fmla="*/ 1143000 w 2748915"/>
                <a:gd name="connsiteY9" fmla="*/ 57149 h 586740"/>
                <a:gd name="connsiteX10" fmla="*/ 1381125 w 2748915"/>
                <a:gd name="connsiteY10" fmla="*/ 53340 h 586740"/>
                <a:gd name="connsiteX11" fmla="*/ 1388745 w 2748915"/>
                <a:gd name="connsiteY11" fmla="*/ 80010 h 586740"/>
                <a:gd name="connsiteX12" fmla="*/ 1537335 w 2748915"/>
                <a:gd name="connsiteY12" fmla="*/ 78105 h 586740"/>
                <a:gd name="connsiteX13" fmla="*/ 1537335 w 2748915"/>
                <a:gd name="connsiteY13" fmla="*/ 93345 h 586740"/>
                <a:gd name="connsiteX14" fmla="*/ 1644015 w 2748915"/>
                <a:gd name="connsiteY14" fmla="*/ 93345 h 586740"/>
                <a:gd name="connsiteX15" fmla="*/ 1644015 w 2748915"/>
                <a:gd name="connsiteY15" fmla="*/ 114300 h 586740"/>
                <a:gd name="connsiteX16" fmla="*/ 1802130 w 2748915"/>
                <a:gd name="connsiteY16" fmla="*/ 112395 h 586740"/>
                <a:gd name="connsiteX17" fmla="*/ 1800225 w 2748915"/>
                <a:gd name="connsiteY17" fmla="*/ 156210 h 586740"/>
                <a:gd name="connsiteX18" fmla="*/ 2586990 w 2748915"/>
                <a:gd name="connsiteY18" fmla="*/ 150495 h 586740"/>
                <a:gd name="connsiteX19" fmla="*/ 2586990 w 2748915"/>
                <a:gd name="connsiteY19" fmla="*/ 584835 h 586740"/>
                <a:gd name="connsiteX20" fmla="*/ 2748915 w 2748915"/>
                <a:gd name="connsiteY20" fmla="*/ 586740 h 586740"/>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86689 h 596264"/>
                <a:gd name="connsiteX1" fmla="*/ 737235 w 2748915"/>
                <a:gd name="connsiteY1" fmla="*/ 0 h 596264"/>
                <a:gd name="connsiteX2" fmla="*/ 742950 w 2748915"/>
                <a:gd name="connsiteY2" fmla="*/ 7619 h 596264"/>
                <a:gd name="connsiteX3" fmla="*/ 847725 w 2748915"/>
                <a:gd name="connsiteY3" fmla="*/ 9524 h 596264"/>
                <a:gd name="connsiteX4" fmla="*/ 861060 w 2748915"/>
                <a:gd name="connsiteY4" fmla="*/ 19048 h 596264"/>
                <a:gd name="connsiteX5" fmla="*/ 1019175 w 2748915"/>
                <a:gd name="connsiteY5" fmla="*/ 17143 h 596264"/>
                <a:gd name="connsiteX6" fmla="*/ 1021080 w 2748915"/>
                <a:gd name="connsiteY6" fmla="*/ 30478 h 596264"/>
                <a:gd name="connsiteX7" fmla="*/ 1034415 w 2748915"/>
                <a:gd name="connsiteY7" fmla="*/ 30478 h 596264"/>
                <a:gd name="connsiteX8" fmla="*/ 1038225 w 2748915"/>
                <a:gd name="connsiteY8" fmla="*/ 38098 h 596264"/>
                <a:gd name="connsiteX9" fmla="*/ 1114425 w 2748915"/>
                <a:gd name="connsiteY9" fmla="*/ 34288 h 596264"/>
                <a:gd name="connsiteX10" fmla="*/ 1131570 w 2748915"/>
                <a:gd name="connsiteY10" fmla="*/ 43813 h 596264"/>
                <a:gd name="connsiteX11" fmla="*/ 1143000 w 2748915"/>
                <a:gd name="connsiteY11" fmla="*/ 66673 h 596264"/>
                <a:gd name="connsiteX12" fmla="*/ 1381125 w 2748915"/>
                <a:gd name="connsiteY12" fmla="*/ 62864 h 596264"/>
                <a:gd name="connsiteX13" fmla="*/ 1388745 w 2748915"/>
                <a:gd name="connsiteY13" fmla="*/ 89534 h 596264"/>
                <a:gd name="connsiteX14" fmla="*/ 1537335 w 2748915"/>
                <a:gd name="connsiteY14" fmla="*/ 87629 h 596264"/>
                <a:gd name="connsiteX15" fmla="*/ 1537335 w 2748915"/>
                <a:gd name="connsiteY15" fmla="*/ 102869 h 596264"/>
                <a:gd name="connsiteX16" fmla="*/ 1644015 w 2748915"/>
                <a:gd name="connsiteY16" fmla="*/ 102869 h 596264"/>
                <a:gd name="connsiteX17" fmla="*/ 1644015 w 2748915"/>
                <a:gd name="connsiteY17" fmla="*/ 123824 h 596264"/>
                <a:gd name="connsiteX18" fmla="*/ 1802130 w 2748915"/>
                <a:gd name="connsiteY18" fmla="*/ 121919 h 596264"/>
                <a:gd name="connsiteX19" fmla="*/ 1800225 w 2748915"/>
                <a:gd name="connsiteY19" fmla="*/ 165734 h 596264"/>
                <a:gd name="connsiteX20" fmla="*/ 2586990 w 2748915"/>
                <a:gd name="connsiteY20" fmla="*/ 160019 h 596264"/>
                <a:gd name="connsiteX21" fmla="*/ 2586990 w 2748915"/>
                <a:gd name="connsiteY21" fmla="*/ 594359 h 596264"/>
                <a:gd name="connsiteX22" fmla="*/ 2748915 w 2748915"/>
                <a:gd name="connsiteY22"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285750 w 2748915"/>
                <a:gd name="connsiteY1" fmla="*/ 7621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5275 w 2748915"/>
                <a:gd name="connsiteY1" fmla="*/ 571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158115 w 2748915"/>
                <a:gd name="connsiteY1" fmla="*/ 0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840355"/>
                <a:gd name="connsiteY0" fmla="*/ 0 h 622935"/>
                <a:gd name="connsiteX1" fmla="*/ 140970 w 2840355"/>
                <a:gd name="connsiteY1" fmla="*/ 1907 h 622935"/>
                <a:gd name="connsiteX2" fmla="*/ 144780 w 2840355"/>
                <a:gd name="connsiteY2" fmla="*/ 11432 h 622935"/>
                <a:gd name="connsiteX3" fmla="*/ 249555 w 2840355"/>
                <a:gd name="connsiteY3" fmla="*/ 9527 h 622935"/>
                <a:gd name="connsiteX4" fmla="*/ 257175 w 2840355"/>
                <a:gd name="connsiteY4" fmla="*/ 17147 h 622935"/>
                <a:gd name="connsiteX5" fmla="*/ 377190 w 2840355"/>
                <a:gd name="connsiteY5" fmla="*/ 15242 h 622935"/>
                <a:gd name="connsiteX6" fmla="*/ 388620 w 2840355"/>
                <a:gd name="connsiteY6" fmla="*/ 19052 h 622935"/>
                <a:gd name="connsiteX7" fmla="*/ 721995 w 2840355"/>
                <a:gd name="connsiteY7" fmla="*/ 17146 h 622935"/>
                <a:gd name="connsiteX8" fmla="*/ 727710 w 2840355"/>
                <a:gd name="connsiteY8" fmla="*/ 28576 h 622935"/>
                <a:gd name="connsiteX9" fmla="*/ 828675 w 2840355"/>
                <a:gd name="connsiteY9" fmla="*/ 26671 h 622935"/>
                <a:gd name="connsiteX10" fmla="*/ 834390 w 2840355"/>
                <a:gd name="connsiteY10" fmla="*/ 34290 h 622935"/>
                <a:gd name="connsiteX11" fmla="*/ 939165 w 2840355"/>
                <a:gd name="connsiteY11" fmla="*/ 36195 h 622935"/>
                <a:gd name="connsiteX12" fmla="*/ 952500 w 2840355"/>
                <a:gd name="connsiteY12" fmla="*/ 45719 h 622935"/>
                <a:gd name="connsiteX13" fmla="*/ 1110615 w 2840355"/>
                <a:gd name="connsiteY13" fmla="*/ 43814 h 622935"/>
                <a:gd name="connsiteX14" fmla="*/ 1112520 w 2840355"/>
                <a:gd name="connsiteY14" fmla="*/ 57149 h 622935"/>
                <a:gd name="connsiteX15" fmla="*/ 1125855 w 2840355"/>
                <a:gd name="connsiteY15" fmla="*/ 57149 h 622935"/>
                <a:gd name="connsiteX16" fmla="*/ 1129665 w 2840355"/>
                <a:gd name="connsiteY16" fmla="*/ 64769 h 622935"/>
                <a:gd name="connsiteX17" fmla="*/ 1205865 w 2840355"/>
                <a:gd name="connsiteY17" fmla="*/ 60959 h 622935"/>
                <a:gd name="connsiteX18" fmla="*/ 1223010 w 2840355"/>
                <a:gd name="connsiteY18" fmla="*/ 70484 h 622935"/>
                <a:gd name="connsiteX19" fmla="*/ 1234440 w 2840355"/>
                <a:gd name="connsiteY19" fmla="*/ 93344 h 622935"/>
                <a:gd name="connsiteX20" fmla="*/ 1472565 w 2840355"/>
                <a:gd name="connsiteY20" fmla="*/ 89535 h 622935"/>
                <a:gd name="connsiteX21" fmla="*/ 1480185 w 2840355"/>
                <a:gd name="connsiteY21" fmla="*/ 116205 h 622935"/>
                <a:gd name="connsiteX22" fmla="*/ 1628775 w 2840355"/>
                <a:gd name="connsiteY22" fmla="*/ 114300 h 622935"/>
                <a:gd name="connsiteX23" fmla="*/ 1628775 w 2840355"/>
                <a:gd name="connsiteY23" fmla="*/ 129540 h 622935"/>
                <a:gd name="connsiteX24" fmla="*/ 1735455 w 2840355"/>
                <a:gd name="connsiteY24" fmla="*/ 129540 h 622935"/>
                <a:gd name="connsiteX25" fmla="*/ 1735455 w 2840355"/>
                <a:gd name="connsiteY25" fmla="*/ 150495 h 622935"/>
                <a:gd name="connsiteX26" fmla="*/ 1893570 w 2840355"/>
                <a:gd name="connsiteY26" fmla="*/ 148590 h 622935"/>
                <a:gd name="connsiteX27" fmla="*/ 1891665 w 2840355"/>
                <a:gd name="connsiteY27" fmla="*/ 192405 h 622935"/>
                <a:gd name="connsiteX28" fmla="*/ 2678430 w 2840355"/>
                <a:gd name="connsiteY28" fmla="*/ 186690 h 622935"/>
                <a:gd name="connsiteX29" fmla="*/ 2678430 w 2840355"/>
                <a:gd name="connsiteY29" fmla="*/ 621030 h 622935"/>
                <a:gd name="connsiteX30" fmla="*/ 2840355 w 2840355"/>
                <a:gd name="connsiteY30" fmla="*/ 622935 h 622935"/>
                <a:gd name="connsiteX0" fmla="*/ 0 w 2838450"/>
                <a:gd name="connsiteY0" fmla="*/ 0 h 621030"/>
                <a:gd name="connsiteX1" fmla="*/ 139065 w 2838450"/>
                <a:gd name="connsiteY1" fmla="*/ 2 h 621030"/>
                <a:gd name="connsiteX2" fmla="*/ 142875 w 2838450"/>
                <a:gd name="connsiteY2" fmla="*/ 9527 h 621030"/>
                <a:gd name="connsiteX3" fmla="*/ 247650 w 2838450"/>
                <a:gd name="connsiteY3" fmla="*/ 7622 h 621030"/>
                <a:gd name="connsiteX4" fmla="*/ 255270 w 2838450"/>
                <a:gd name="connsiteY4" fmla="*/ 15242 h 621030"/>
                <a:gd name="connsiteX5" fmla="*/ 375285 w 2838450"/>
                <a:gd name="connsiteY5" fmla="*/ 13337 h 621030"/>
                <a:gd name="connsiteX6" fmla="*/ 386715 w 2838450"/>
                <a:gd name="connsiteY6" fmla="*/ 17147 h 621030"/>
                <a:gd name="connsiteX7" fmla="*/ 720090 w 2838450"/>
                <a:gd name="connsiteY7" fmla="*/ 15241 h 621030"/>
                <a:gd name="connsiteX8" fmla="*/ 725805 w 2838450"/>
                <a:gd name="connsiteY8" fmla="*/ 26671 h 621030"/>
                <a:gd name="connsiteX9" fmla="*/ 826770 w 2838450"/>
                <a:gd name="connsiteY9" fmla="*/ 24766 h 621030"/>
                <a:gd name="connsiteX10" fmla="*/ 832485 w 2838450"/>
                <a:gd name="connsiteY10" fmla="*/ 32385 h 621030"/>
                <a:gd name="connsiteX11" fmla="*/ 937260 w 2838450"/>
                <a:gd name="connsiteY11" fmla="*/ 34290 h 621030"/>
                <a:gd name="connsiteX12" fmla="*/ 950595 w 2838450"/>
                <a:gd name="connsiteY12" fmla="*/ 43814 h 621030"/>
                <a:gd name="connsiteX13" fmla="*/ 1108710 w 2838450"/>
                <a:gd name="connsiteY13" fmla="*/ 41909 h 621030"/>
                <a:gd name="connsiteX14" fmla="*/ 1110615 w 2838450"/>
                <a:gd name="connsiteY14" fmla="*/ 55244 h 621030"/>
                <a:gd name="connsiteX15" fmla="*/ 1123950 w 2838450"/>
                <a:gd name="connsiteY15" fmla="*/ 55244 h 621030"/>
                <a:gd name="connsiteX16" fmla="*/ 1127760 w 2838450"/>
                <a:gd name="connsiteY16" fmla="*/ 62864 h 621030"/>
                <a:gd name="connsiteX17" fmla="*/ 1203960 w 2838450"/>
                <a:gd name="connsiteY17" fmla="*/ 59054 h 621030"/>
                <a:gd name="connsiteX18" fmla="*/ 1221105 w 2838450"/>
                <a:gd name="connsiteY18" fmla="*/ 68579 h 621030"/>
                <a:gd name="connsiteX19" fmla="*/ 1232535 w 2838450"/>
                <a:gd name="connsiteY19" fmla="*/ 91439 h 621030"/>
                <a:gd name="connsiteX20" fmla="*/ 1470660 w 2838450"/>
                <a:gd name="connsiteY20" fmla="*/ 87630 h 621030"/>
                <a:gd name="connsiteX21" fmla="*/ 1478280 w 2838450"/>
                <a:gd name="connsiteY21" fmla="*/ 114300 h 621030"/>
                <a:gd name="connsiteX22" fmla="*/ 1626870 w 2838450"/>
                <a:gd name="connsiteY22" fmla="*/ 112395 h 621030"/>
                <a:gd name="connsiteX23" fmla="*/ 1626870 w 2838450"/>
                <a:gd name="connsiteY23" fmla="*/ 127635 h 621030"/>
                <a:gd name="connsiteX24" fmla="*/ 1733550 w 2838450"/>
                <a:gd name="connsiteY24" fmla="*/ 127635 h 621030"/>
                <a:gd name="connsiteX25" fmla="*/ 1733550 w 2838450"/>
                <a:gd name="connsiteY25" fmla="*/ 148590 h 621030"/>
                <a:gd name="connsiteX26" fmla="*/ 1891665 w 2838450"/>
                <a:gd name="connsiteY26" fmla="*/ 146685 h 621030"/>
                <a:gd name="connsiteX27" fmla="*/ 1889760 w 2838450"/>
                <a:gd name="connsiteY27" fmla="*/ 190500 h 621030"/>
                <a:gd name="connsiteX28" fmla="*/ 2676525 w 2838450"/>
                <a:gd name="connsiteY28" fmla="*/ 184785 h 621030"/>
                <a:gd name="connsiteX29" fmla="*/ 2676525 w 2838450"/>
                <a:gd name="connsiteY29" fmla="*/ 619125 h 621030"/>
                <a:gd name="connsiteX30" fmla="*/ 2838450 w 2838450"/>
                <a:gd name="connsiteY30" fmla="*/ 621030 h 621030"/>
                <a:gd name="connsiteX0" fmla="*/ 0 w 2836545"/>
                <a:gd name="connsiteY0" fmla="*/ 0 h 619125"/>
                <a:gd name="connsiteX1" fmla="*/ 139065 w 2836545"/>
                <a:gd name="connsiteY1" fmla="*/ 2 h 619125"/>
                <a:gd name="connsiteX2" fmla="*/ 142875 w 2836545"/>
                <a:gd name="connsiteY2" fmla="*/ 9527 h 619125"/>
                <a:gd name="connsiteX3" fmla="*/ 247650 w 2836545"/>
                <a:gd name="connsiteY3" fmla="*/ 7622 h 619125"/>
                <a:gd name="connsiteX4" fmla="*/ 255270 w 2836545"/>
                <a:gd name="connsiteY4" fmla="*/ 15242 h 619125"/>
                <a:gd name="connsiteX5" fmla="*/ 375285 w 2836545"/>
                <a:gd name="connsiteY5" fmla="*/ 13337 h 619125"/>
                <a:gd name="connsiteX6" fmla="*/ 386715 w 2836545"/>
                <a:gd name="connsiteY6" fmla="*/ 17147 h 619125"/>
                <a:gd name="connsiteX7" fmla="*/ 720090 w 2836545"/>
                <a:gd name="connsiteY7" fmla="*/ 15241 h 619125"/>
                <a:gd name="connsiteX8" fmla="*/ 725805 w 2836545"/>
                <a:gd name="connsiteY8" fmla="*/ 26671 h 619125"/>
                <a:gd name="connsiteX9" fmla="*/ 826770 w 2836545"/>
                <a:gd name="connsiteY9" fmla="*/ 24766 h 619125"/>
                <a:gd name="connsiteX10" fmla="*/ 832485 w 2836545"/>
                <a:gd name="connsiteY10" fmla="*/ 32385 h 619125"/>
                <a:gd name="connsiteX11" fmla="*/ 937260 w 2836545"/>
                <a:gd name="connsiteY11" fmla="*/ 34290 h 619125"/>
                <a:gd name="connsiteX12" fmla="*/ 950595 w 2836545"/>
                <a:gd name="connsiteY12" fmla="*/ 43814 h 619125"/>
                <a:gd name="connsiteX13" fmla="*/ 1108710 w 2836545"/>
                <a:gd name="connsiteY13" fmla="*/ 41909 h 619125"/>
                <a:gd name="connsiteX14" fmla="*/ 1110615 w 2836545"/>
                <a:gd name="connsiteY14" fmla="*/ 55244 h 619125"/>
                <a:gd name="connsiteX15" fmla="*/ 1123950 w 2836545"/>
                <a:gd name="connsiteY15" fmla="*/ 55244 h 619125"/>
                <a:gd name="connsiteX16" fmla="*/ 1127760 w 2836545"/>
                <a:gd name="connsiteY16" fmla="*/ 62864 h 619125"/>
                <a:gd name="connsiteX17" fmla="*/ 1203960 w 2836545"/>
                <a:gd name="connsiteY17" fmla="*/ 59054 h 619125"/>
                <a:gd name="connsiteX18" fmla="*/ 1221105 w 2836545"/>
                <a:gd name="connsiteY18" fmla="*/ 68579 h 619125"/>
                <a:gd name="connsiteX19" fmla="*/ 1232535 w 2836545"/>
                <a:gd name="connsiteY19" fmla="*/ 91439 h 619125"/>
                <a:gd name="connsiteX20" fmla="*/ 1470660 w 2836545"/>
                <a:gd name="connsiteY20" fmla="*/ 87630 h 619125"/>
                <a:gd name="connsiteX21" fmla="*/ 1478280 w 2836545"/>
                <a:gd name="connsiteY21" fmla="*/ 114300 h 619125"/>
                <a:gd name="connsiteX22" fmla="*/ 1626870 w 2836545"/>
                <a:gd name="connsiteY22" fmla="*/ 112395 h 619125"/>
                <a:gd name="connsiteX23" fmla="*/ 1626870 w 2836545"/>
                <a:gd name="connsiteY23" fmla="*/ 127635 h 619125"/>
                <a:gd name="connsiteX24" fmla="*/ 1733550 w 2836545"/>
                <a:gd name="connsiteY24" fmla="*/ 127635 h 619125"/>
                <a:gd name="connsiteX25" fmla="*/ 1733550 w 2836545"/>
                <a:gd name="connsiteY25" fmla="*/ 148590 h 619125"/>
                <a:gd name="connsiteX26" fmla="*/ 1891665 w 2836545"/>
                <a:gd name="connsiteY26" fmla="*/ 146685 h 619125"/>
                <a:gd name="connsiteX27" fmla="*/ 1889760 w 2836545"/>
                <a:gd name="connsiteY27" fmla="*/ 190500 h 619125"/>
                <a:gd name="connsiteX28" fmla="*/ 2676525 w 2836545"/>
                <a:gd name="connsiteY28" fmla="*/ 184785 h 619125"/>
                <a:gd name="connsiteX29" fmla="*/ 2676525 w 2836545"/>
                <a:gd name="connsiteY29" fmla="*/ 619125 h 619125"/>
                <a:gd name="connsiteX30" fmla="*/ 2836545 w 2836545"/>
                <a:gd name="connsiteY30" fmla="*/ 146685 h 619125"/>
                <a:gd name="connsiteX0" fmla="*/ 0 w 2836545"/>
                <a:gd name="connsiteY0" fmla="*/ 0 h 190500"/>
                <a:gd name="connsiteX1" fmla="*/ 139065 w 2836545"/>
                <a:gd name="connsiteY1" fmla="*/ 2 h 190500"/>
                <a:gd name="connsiteX2" fmla="*/ 142875 w 2836545"/>
                <a:gd name="connsiteY2" fmla="*/ 9527 h 190500"/>
                <a:gd name="connsiteX3" fmla="*/ 247650 w 2836545"/>
                <a:gd name="connsiteY3" fmla="*/ 7622 h 190500"/>
                <a:gd name="connsiteX4" fmla="*/ 255270 w 2836545"/>
                <a:gd name="connsiteY4" fmla="*/ 15242 h 190500"/>
                <a:gd name="connsiteX5" fmla="*/ 375285 w 2836545"/>
                <a:gd name="connsiteY5" fmla="*/ 13337 h 190500"/>
                <a:gd name="connsiteX6" fmla="*/ 386715 w 2836545"/>
                <a:gd name="connsiteY6" fmla="*/ 17147 h 190500"/>
                <a:gd name="connsiteX7" fmla="*/ 720090 w 2836545"/>
                <a:gd name="connsiteY7" fmla="*/ 15241 h 190500"/>
                <a:gd name="connsiteX8" fmla="*/ 725805 w 2836545"/>
                <a:gd name="connsiteY8" fmla="*/ 26671 h 190500"/>
                <a:gd name="connsiteX9" fmla="*/ 826770 w 2836545"/>
                <a:gd name="connsiteY9" fmla="*/ 24766 h 190500"/>
                <a:gd name="connsiteX10" fmla="*/ 832485 w 2836545"/>
                <a:gd name="connsiteY10" fmla="*/ 32385 h 190500"/>
                <a:gd name="connsiteX11" fmla="*/ 937260 w 2836545"/>
                <a:gd name="connsiteY11" fmla="*/ 34290 h 190500"/>
                <a:gd name="connsiteX12" fmla="*/ 950595 w 2836545"/>
                <a:gd name="connsiteY12" fmla="*/ 43814 h 190500"/>
                <a:gd name="connsiteX13" fmla="*/ 1108710 w 2836545"/>
                <a:gd name="connsiteY13" fmla="*/ 41909 h 190500"/>
                <a:gd name="connsiteX14" fmla="*/ 1110615 w 2836545"/>
                <a:gd name="connsiteY14" fmla="*/ 55244 h 190500"/>
                <a:gd name="connsiteX15" fmla="*/ 1123950 w 2836545"/>
                <a:gd name="connsiteY15" fmla="*/ 55244 h 190500"/>
                <a:gd name="connsiteX16" fmla="*/ 1127760 w 2836545"/>
                <a:gd name="connsiteY16" fmla="*/ 62864 h 190500"/>
                <a:gd name="connsiteX17" fmla="*/ 1203960 w 2836545"/>
                <a:gd name="connsiteY17" fmla="*/ 59054 h 190500"/>
                <a:gd name="connsiteX18" fmla="*/ 1221105 w 2836545"/>
                <a:gd name="connsiteY18" fmla="*/ 68579 h 190500"/>
                <a:gd name="connsiteX19" fmla="*/ 1232535 w 2836545"/>
                <a:gd name="connsiteY19" fmla="*/ 91439 h 190500"/>
                <a:gd name="connsiteX20" fmla="*/ 1470660 w 2836545"/>
                <a:gd name="connsiteY20" fmla="*/ 87630 h 190500"/>
                <a:gd name="connsiteX21" fmla="*/ 1478280 w 2836545"/>
                <a:gd name="connsiteY21" fmla="*/ 114300 h 190500"/>
                <a:gd name="connsiteX22" fmla="*/ 1626870 w 2836545"/>
                <a:gd name="connsiteY22" fmla="*/ 112395 h 190500"/>
                <a:gd name="connsiteX23" fmla="*/ 1626870 w 2836545"/>
                <a:gd name="connsiteY23" fmla="*/ 127635 h 190500"/>
                <a:gd name="connsiteX24" fmla="*/ 1733550 w 2836545"/>
                <a:gd name="connsiteY24" fmla="*/ 127635 h 190500"/>
                <a:gd name="connsiteX25" fmla="*/ 1733550 w 2836545"/>
                <a:gd name="connsiteY25" fmla="*/ 148590 h 190500"/>
                <a:gd name="connsiteX26" fmla="*/ 1891665 w 2836545"/>
                <a:gd name="connsiteY26" fmla="*/ 146685 h 190500"/>
                <a:gd name="connsiteX27" fmla="*/ 1889760 w 2836545"/>
                <a:gd name="connsiteY27" fmla="*/ 190500 h 190500"/>
                <a:gd name="connsiteX28" fmla="*/ 2676525 w 2836545"/>
                <a:gd name="connsiteY28" fmla="*/ 184785 h 190500"/>
                <a:gd name="connsiteX29" fmla="*/ 1981200 w 2836545"/>
                <a:gd name="connsiteY29" fmla="*/ 152400 h 190500"/>
                <a:gd name="connsiteX30" fmla="*/ 2836545 w 2836545"/>
                <a:gd name="connsiteY30" fmla="*/ 146685 h 190500"/>
                <a:gd name="connsiteX0" fmla="*/ 0 w 2836545"/>
                <a:gd name="connsiteY0" fmla="*/ 0 h 190500"/>
                <a:gd name="connsiteX1" fmla="*/ 139065 w 2836545"/>
                <a:gd name="connsiteY1" fmla="*/ 2 h 190500"/>
                <a:gd name="connsiteX2" fmla="*/ 142875 w 2836545"/>
                <a:gd name="connsiteY2" fmla="*/ 9527 h 190500"/>
                <a:gd name="connsiteX3" fmla="*/ 247650 w 2836545"/>
                <a:gd name="connsiteY3" fmla="*/ 7622 h 190500"/>
                <a:gd name="connsiteX4" fmla="*/ 255270 w 2836545"/>
                <a:gd name="connsiteY4" fmla="*/ 15242 h 190500"/>
                <a:gd name="connsiteX5" fmla="*/ 375285 w 2836545"/>
                <a:gd name="connsiteY5" fmla="*/ 13337 h 190500"/>
                <a:gd name="connsiteX6" fmla="*/ 386715 w 2836545"/>
                <a:gd name="connsiteY6" fmla="*/ 17147 h 190500"/>
                <a:gd name="connsiteX7" fmla="*/ 720090 w 2836545"/>
                <a:gd name="connsiteY7" fmla="*/ 15241 h 190500"/>
                <a:gd name="connsiteX8" fmla="*/ 725805 w 2836545"/>
                <a:gd name="connsiteY8" fmla="*/ 26671 h 190500"/>
                <a:gd name="connsiteX9" fmla="*/ 826770 w 2836545"/>
                <a:gd name="connsiteY9" fmla="*/ 24766 h 190500"/>
                <a:gd name="connsiteX10" fmla="*/ 832485 w 2836545"/>
                <a:gd name="connsiteY10" fmla="*/ 32385 h 190500"/>
                <a:gd name="connsiteX11" fmla="*/ 937260 w 2836545"/>
                <a:gd name="connsiteY11" fmla="*/ 34290 h 190500"/>
                <a:gd name="connsiteX12" fmla="*/ 950595 w 2836545"/>
                <a:gd name="connsiteY12" fmla="*/ 43814 h 190500"/>
                <a:gd name="connsiteX13" fmla="*/ 1108710 w 2836545"/>
                <a:gd name="connsiteY13" fmla="*/ 41909 h 190500"/>
                <a:gd name="connsiteX14" fmla="*/ 1110615 w 2836545"/>
                <a:gd name="connsiteY14" fmla="*/ 55244 h 190500"/>
                <a:gd name="connsiteX15" fmla="*/ 1123950 w 2836545"/>
                <a:gd name="connsiteY15" fmla="*/ 55244 h 190500"/>
                <a:gd name="connsiteX16" fmla="*/ 1127760 w 2836545"/>
                <a:gd name="connsiteY16" fmla="*/ 62864 h 190500"/>
                <a:gd name="connsiteX17" fmla="*/ 1203960 w 2836545"/>
                <a:gd name="connsiteY17" fmla="*/ 59054 h 190500"/>
                <a:gd name="connsiteX18" fmla="*/ 1221105 w 2836545"/>
                <a:gd name="connsiteY18" fmla="*/ 68579 h 190500"/>
                <a:gd name="connsiteX19" fmla="*/ 1232535 w 2836545"/>
                <a:gd name="connsiteY19" fmla="*/ 91439 h 190500"/>
                <a:gd name="connsiteX20" fmla="*/ 1470660 w 2836545"/>
                <a:gd name="connsiteY20" fmla="*/ 87630 h 190500"/>
                <a:gd name="connsiteX21" fmla="*/ 1478280 w 2836545"/>
                <a:gd name="connsiteY21" fmla="*/ 114300 h 190500"/>
                <a:gd name="connsiteX22" fmla="*/ 1626870 w 2836545"/>
                <a:gd name="connsiteY22" fmla="*/ 112395 h 190500"/>
                <a:gd name="connsiteX23" fmla="*/ 1626870 w 2836545"/>
                <a:gd name="connsiteY23" fmla="*/ 127635 h 190500"/>
                <a:gd name="connsiteX24" fmla="*/ 1733550 w 2836545"/>
                <a:gd name="connsiteY24" fmla="*/ 127635 h 190500"/>
                <a:gd name="connsiteX25" fmla="*/ 1733550 w 2836545"/>
                <a:gd name="connsiteY25" fmla="*/ 148590 h 190500"/>
                <a:gd name="connsiteX26" fmla="*/ 1891665 w 2836545"/>
                <a:gd name="connsiteY26" fmla="*/ 146685 h 190500"/>
                <a:gd name="connsiteX27" fmla="*/ 1889760 w 2836545"/>
                <a:gd name="connsiteY27" fmla="*/ 190500 h 190500"/>
                <a:gd name="connsiteX28" fmla="*/ 2676525 w 2836545"/>
                <a:gd name="connsiteY28" fmla="*/ 184785 h 190500"/>
                <a:gd name="connsiteX29" fmla="*/ 1981200 w 2836545"/>
                <a:gd name="connsiteY29" fmla="*/ 150495 h 190500"/>
                <a:gd name="connsiteX30" fmla="*/ 2836545 w 2836545"/>
                <a:gd name="connsiteY30" fmla="*/ 146685 h 190500"/>
                <a:gd name="connsiteX0" fmla="*/ 0 w 2836545"/>
                <a:gd name="connsiteY0" fmla="*/ 0 h 190500"/>
                <a:gd name="connsiteX1" fmla="*/ 139065 w 2836545"/>
                <a:gd name="connsiteY1" fmla="*/ 2 h 190500"/>
                <a:gd name="connsiteX2" fmla="*/ 142875 w 2836545"/>
                <a:gd name="connsiteY2" fmla="*/ 9527 h 190500"/>
                <a:gd name="connsiteX3" fmla="*/ 247650 w 2836545"/>
                <a:gd name="connsiteY3" fmla="*/ 7622 h 190500"/>
                <a:gd name="connsiteX4" fmla="*/ 255270 w 2836545"/>
                <a:gd name="connsiteY4" fmla="*/ 15242 h 190500"/>
                <a:gd name="connsiteX5" fmla="*/ 375285 w 2836545"/>
                <a:gd name="connsiteY5" fmla="*/ 13337 h 190500"/>
                <a:gd name="connsiteX6" fmla="*/ 386715 w 2836545"/>
                <a:gd name="connsiteY6" fmla="*/ 17147 h 190500"/>
                <a:gd name="connsiteX7" fmla="*/ 720090 w 2836545"/>
                <a:gd name="connsiteY7" fmla="*/ 15241 h 190500"/>
                <a:gd name="connsiteX8" fmla="*/ 725805 w 2836545"/>
                <a:gd name="connsiteY8" fmla="*/ 26671 h 190500"/>
                <a:gd name="connsiteX9" fmla="*/ 826770 w 2836545"/>
                <a:gd name="connsiteY9" fmla="*/ 24766 h 190500"/>
                <a:gd name="connsiteX10" fmla="*/ 832485 w 2836545"/>
                <a:gd name="connsiteY10" fmla="*/ 32385 h 190500"/>
                <a:gd name="connsiteX11" fmla="*/ 937260 w 2836545"/>
                <a:gd name="connsiteY11" fmla="*/ 34290 h 190500"/>
                <a:gd name="connsiteX12" fmla="*/ 950595 w 2836545"/>
                <a:gd name="connsiteY12" fmla="*/ 43814 h 190500"/>
                <a:gd name="connsiteX13" fmla="*/ 1108710 w 2836545"/>
                <a:gd name="connsiteY13" fmla="*/ 41909 h 190500"/>
                <a:gd name="connsiteX14" fmla="*/ 1110615 w 2836545"/>
                <a:gd name="connsiteY14" fmla="*/ 55244 h 190500"/>
                <a:gd name="connsiteX15" fmla="*/ 1123950 w 2836545"/>
                <a:gd name="connsiteY15" fmla="*/ 55244 h 190500"/>
                <a:gd name="connsiteX16" fmla="*/ 1127760 w 2836545"/>
                <a:gd name="connsiteY16" fmla="*/ 62864 h 190500"/>
                <a:gd name="connsiteX17" fmla="*/ 1203960 w 2836545"/>
                <a:gd name="connsiteY17" fmla="*/ 59054 h 190500"/>
                <a:gd name="connsiteX18" fmla="*/ 1221105 w 2836545"/>
                <a:gd name="connsiteY18" fmla="*/ 68579 h 190500"/>
                <a:gd name="connsiteX19" fmla="*/ 1232535 w 2836545"/>
                <a:gd name="connsiteY19" fmla="*/ 91439 h 190500"/>
                <a:gd name="connsiteX20" fmla="*/ 1470660 w 2836545"/>
                <a:gd name="connsiteY20" fmla="*/ 87630 h 190500"/>
                <a:gd name="connsiteX21" fmla="*/ 1478280 w 2836545"/>
                <a:gd name="connsiteY21" fmla="*/ 114300 h 190500"/>
                <a:gd name="connsiteX22" fmla="*/ 1626870 w 2836545"/>
                <a:gd name="connsiteY22" fmla="*/ 112395 h 190500"/>
                <a:gd name="connsiteX23" fmla="*/ 1626870 w 2836545"/>
                <a:gd name="connsiteY23" fmla="*/ 127635 h 190500"/>
                <a:gd name="connsiteX24" fmla="*/ 1733550 w 2836545"/>
                <a:gd name="connsiteY24" fmla="*/ 127635 h 190500"/>
                <a:gd name="connsiteX25" fmla="*/ 1733550 w 2836545"/>
                <a:gd name="connsiteY25" fmla="*/ 148590 h 190500"/>
                <a:gd name="connsiteX26" fmla="*/ 1891665 w 2836545"/>
                <a:gd name="connsiteY26" fmla="*/ 146685 h 190500"/>
                <a:gd name="connsiteX27" fmla="*/ 1889760 w 2836545"/>
                <a:gd name="connsiteY27" fmla="*/ 190500 h 190500"/>
                <a:gd name="connsiteX28" fmla="*/ 1983105 w 2836545"/>
                <a:gd name="connsiteY28" fmla="*/ 102870 h 190500"/>
                <a:gd name="connsiteX29" fmla="*/ 1981200 w 2836545"/>
                <a:gd name="connsiteY29" fmla="*/ 150495 h 190500"/>
                <a:gd name="connsiteX30" fmla="*/ 2836545 w 2836545"/>
                <a:gd name="connsiteY30" fmla="*/ 146685 h 190500"/>
                <a:gd name="connsiteX0" fmla="*/ 0 w 2836545"/>
                <a:gd name="connsiteY0" fmla="*/ 0 h 190500"/>
                <a:gd name="connsiteX1" fmla="*/ 139065 w 2836545"/>
                <a:gd name="connsiteY1" fmla="*/ 2 h 190500"/>
                <a:gd name="connsiteX2" fmla="*/ 142875 w 2836545"/>
                <a:gd name="connsiteY2" fmla="*/ 9527 h 190500"/>
                <a:gd name="connsiteX3" fmla="*/ 247650 w 2836545"/>
                <a:gd name="connsiteY3" fmla="*/ 7622 h 190500"/>
                <a:gd name="connsiteX4" fmla="*/ 255270 w 2836545"/>
                <a:gd name="connsiteY4" fmla="*/ 15242 h 190500"/>
                <a:gd name="connsiteX5" fmla="*/ 375285 w 2836545"/>
                <a:gd name="connsiteY5" fmla="*/ 13337 h 190500"/>
                <a:gd name="connsiteX6" fmla="*/ 386715 w 2836545"/>
                <a:gd name="connsiteY6" fmla="*/ 17147 h 190500"/>
                <a:gd name="connsiteX7" fmla="*/ 720090 w 2836545"/>
                <a:gd name="connsiteY7" fmla="*/ 15241 h 190500"/>
                <a:gd name="connsiteX8" fmla="*/ 725805 w 2836545"/>
                <a:gd name="connsiteY8" fmla="*/ 26671 h 190500"/>
                <a:gd name="connsiteX9" fmla="*/ 826770 w 2836545"/>
                <a:gd name="connsiteY9" fmla="*/ 24766 h 190500"/>
                <a:gd name="connsiteX10" fmla="*/ 832485 w 2836545"/>
                <a:gd name="connsiteY10" fmla="*/ 32385 h 190500"/>
                <a:gd name="connsiteX11" fmla="*/ 937260 w 2836545"/>
                <a:gd name="connsiteY11" fmla="*/ 34290 h 190500"/>
                <a:gd name="connsiteX12" fmla="*/ 950595 w 2836545"/>
                <a:gd name="connsiteY12" fmla="*/ 43814 h 190500"/>
                <a:gd name="connsiteX13" fmla="*/ 1108710 w 2836545"/>
                <a:gd name="connsiteY13" fmla="*/ 41909 h 190500"/>
                <a:gd name="connsiteX14" fmla="*/ 1110615 w 2836545"/>
                <a:gd name="connsiteY14" fmla="*/ 55244 h 190500"/>
                <a:gd name="connsiteX15" fmla="*/ 1123950 w 2836545"/>
                <a:gd name="connsiteY15" fmla="*/ 55244 h 190500"/>
                <a:gd name="connsiteX16" fmla="*/ 1127760 w 2836545"/>
                <a:gd name="connsiteY16" fmla="*/ 62864 h 190500"/>
                <a:gd name="connsiteX17" fmla="*/ 1203960 w 2836545"/>
                <a:gd name="connsiteY17" fmla="*/ 59054 h 190500"/>
                <a:gd name="connsiteX18" fmla="*/ 1221105 w 2836545"/>
                <a:gd name="connsiteY18" fmla="*/ 68579 h 190500"/>
                <a:gd name="connsiteX19" fmla="*/ 1232535 w 2836545"/>
                <a:gd name="connsiteY19" fmla="*/ 91439 h 190500"/>
                <a:gd name="connsiteX20" fmla="*/ 1470660 w 2836545"/>
                <a:gd name="connsiteY20" fmla="*/ 87630 h 190500"/>
                <a:gd name="connsiteX21" fmla="*/ 1478280 w 2836545"/>
                <a:gd name="connsiteY21" fmla="*/ 114300 h 190500"/>
                <a:gd name="connsiteX22" fmla="*/ 1626870 w 2836545"/>
                <a:gd name="connsiteY22" fmla="*/ 112395 h 190500"/>
                <a:gd name="connsiteX23" fmla="*/ 1626870 w 2836545"/>
                <a:gd name="connsiteY23" fmla="*/ 127635 h 190500"/>
                <a:gd name="connsiteX24" fmla="*/ 1733550 w 2836545"/>
                <a:gd name="connsiteY24" fmla="*/ 127635 h 190500"/>
                <a:gd name="connsiteX25" fmla="*/ 1733550 w 2836545"/>
                <a:gd name="connsiteY25" fmla="*/ 148590 h 190500"/>
                <a:gd name="connsiteX26" fmla="*/ 1891665 w 2836545"/>
                <a:gd name="connsiteY26" fmla="*/ 146685 h 190500"/>
                <a:gd name="connsiteX27" fmla="*/ 1889760 w 2836545"/>
                <a:gd name="connsiteY27" fmla="*/ 190500 h 190500"/>
                <a:gd name="connsiteX28" fmla="*/ 1981200 w 2836545"/>
                <a:gd name="connsiteY28" fmla="*/ 102870 h 190500"/>
                <a:gd name="connsiteX29" fmla="*/ 1981200 w 2836545"/>
                <a:gd name="connsiteY29" fmla="*/ 150495 h 190500"/>
                <a:gd name="connsiteX30" fmla="*/ 2836545 w 2836545"/>
                <a:gd name="connsiteY30" fmla="*/ 146685 h 190500"/>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733550 w 2836545"/>
                <a:gd name="connsiteY25" fmla="*/ 148590 h 150495"/>
                <a:gd name="connsiteX26" fmla="*/ 1891665 w 2836545"/>
                <a:gd name="connsiteY26" fmla="*/ 146685 h 150495"/>
                <a:gd name="connsiteX27" fmla="*/ 1924050 w 2836545"/>
                <a:gd name="connsiteY27" fmla="*/ 100965 h 150495"/>
                <a:gd name="connsiteX28" fmla="*/ 1981200 w 2836545"/>
                <a:gd name="connsiteY28" fmla="*/ 102870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733550 w 2836545"/>
                <a:gd name="connsiteY25" fmla="*/ 148590 h 150495"/>
                <a:gd name="connsiteX26" fmla="*/ 1891665 w 2836545"/>
                <a:gd name="connsiteY26" fmla="*/ 146685 h 150495"/>
                <a:gd name="connsiteX27" fmla="*/ 1924050 w 2836545"/>
                <a:gd name="connsiteY27" fmla="*/ 100965 h 150495"/>
                <a:gd name="connsiteX28" fmla="*/ 1983105 w 2836545"/>
                <a:gd name="connsiteY28" fmla="*/ 10477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733550 w 2836545"/>
                <a:gd name="connsiteY25" fmla="*/ 148590 h 150495"/>
                <a:gd name="connsiteX26" fmla="*/ 1891665 w 2836545"/>
                <a:gd name="connsiteY26" fmla="*/ 146685 h 150495"/>
                <a:gd name="connsiteX27" fmla="*/ 1924050 w 2836545"/>
                <a:gd name="connsiteY27" fmla="*/ 100965 h 150495"/>
                <a:gd name="connsiteX28" fmla="*/ 1981200 w 2836545"/>
                <a:gd name="connsiteY28" fmla="*/ 10477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733550 w 2836545"/>
                <a:gd name="connsiteY25" fmla="*/ 148590 h 150495"/>
                <a:gd name="connsiteX26" fmla="*/ 1891665 w 2836545"/>
                <a:gd name="connsiteY26" fmla="*/ 146685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733550 w 2836545"/>
                <a:gd name="connsiteY25" fmla="*/ 14859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733550 w 2836545"/>
                <a:gd name="connsiteY24" fmla="*/ 127635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626870 w 2836545"/>
                <a:gd name="connsiteY23" fmla="*/ 12763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626870 w 2836545"/>
                <a:gd name="connsiteY22" fmla="*/ 112395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478280 w 2836545"/>
                <a:gd name="connsiteY21" fmla="*/ 11430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470660 w 2836545"/>
                <a:gd name="connsiteY20" fmla="*/ 876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232535 w 2836545"/>
                <a:gd name="connsiteY19" fmla="*/ 91439 h 150495"/>
                <a:gd name="connsiteX20" fmla="*/ 1190625 w 2836545"/>
                <a:gd name="connsiteY20" fmla="*/ 114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152525 w 2836545"/>
                <a:gd name="connsiteY19" fmla="*/ 15239 h 150495"/>
                <a:gd name="connsiteX20" fmla="*/ 1190625 w 2836545"/>
                <a:gd name="connsiteY20" fmla="*/ 114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221105 w 2836545"/>
                <a:gd name="connsiteY18" fmla="*/ 68579 h 150495"/>
                <a:gd name="connsiteX19" fmla="*/ 1158240 w 2836545"/>
                <a:gd name="connsiteY19" fmla="*/ 11429 h 150495"/>
                <a:gd name="connsiteX20" fmla="*/ 1190625 w 2836545"/>
                <a:gd name="connsiteY20" fmla="*/ 114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203960 w 2836545"/>
                <a:gd name="connsiteY17" fmla="*/ 59054 h 150495"/>
                <a:gd name="connsiteX18" fmla="*/ 1152525 w 2836545"/>
                <a:gd name="connsiteY18" fmla="*/ 5714 h 150495"/>
                <a:gd name="connsiteX19" fmla="*/ 1158240 w 2836545"/>
                <a:gd name="connsiteY19" fmla="*/ 11429 h 150495"/>
                <a:gd name="connsiteX20" fmla="*/ 1190625 w 2836545"/>
                <a:gd name="connsiteY20" fmla="*/ 114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0 h 150495"/>
                <a:gd name="connsiteX1" fmla="*/ 139065 w 2836545"/>
                <a:gd name="connsiteY1" fmla="*/ 2 h 150495"/>
                <a:gd name="connsiteX2" fmla="*/ 142875 w 2836545"/>
                <a:gd name="connsiteY2" fmla="*/ 9527 h 150495"/>
                <a:gd name="connsiteX3" fmla="*/ 247650 w 2836545"/>
                <a:gd name="connsiteY3" fmla="*/ 7622 h 150495"/>
                <a:gd name="connsiteX4" fmla="*/ 255270 w 2836545"/>
                <a:gd name="connsiteY4" fmla="*/ 15242 h 150495"/>
                <a:gd name="connsiteX5" fmla="*/ 375285 w 2836545"/>
                <a:gd name="connsiteY5" fmla="*/ 13337 h 150495"/>
                <a:gd name="connsiteX6" fmla="*/ 386715 w 2836545"/>
                <a:gd name="connsiteY6" fmla="*/ 17147 h 150495"/>
                <a:gd name="connsiteX7" fmla="*/ 720090 w 2836545"/>
                <a:gd name="connsiteY7" fmla="*/ 15241 h 150495"/>
                <a:gd name="connsiteX8" fmla="*/ 725805 w 2836545"/>
                <a:gd name="connsiteY8" fmla="*/ 26671 h 150495"/>
                <a:gd name="connsiteX9" fmla="*/ 826770 w 2836545"/>
                <a:gd name="connsiteY9" fmla="*/ 24766 h 150495"/>
                <a:gd name="connsiteX10" fmla="*/ 832485 w 2836545"/>
                <a:gd name="connsiteY10" fmla="*/ 32385 h 150495"/>
                <a:gd name="connsiteX11" fmla="*/ 937260 w 2836545"/>
                <a:gd name="connsiteY11" fmla="*/ 34290 h 150495"/>
                <a:gd name="connsiteX12" fmla="*/ 950595 w 2836545"/>
                <a:gd name="connsiteY12" fmla="*/ 43814 h 150495"/>
                <a:gd name="connsiteX13" fmla="*/ 1108710 w 2836545"/>
                <a:gd name="connsiteY13" fmla="*/ 41909 h 150495"/>
                <a:gd name="connsiteX14" fmla="*/ 1110615 w 2836545"/>
                <a:gd name="connsiteY14" fmla="*/ 55244 h 150495"/>
                <a:gd name="connsiteX15" fmla="*/ 1123950 w 2836545"/>
                <a:gd name="connsiteY15" fmla="*/ 55244 h 150495"/>
                <a:gd name="connsiteX16" fmla="*/ 1127760 w 2836545"/>
                <a:gd name="connsiteY16" fmla="*/ 62864 h 150495"/>
                <a:gd name="connsiteX17" fmla="*/ 1108710 w 2836545"/>
                <a:gd name="connsiteY17" fmla="*/ 3809 h 150495"/>
                <a:gd name="connsiteX18" fmla="*/ 1152525 w 2836545"/>
                <a:gd name="connsiteY18" fmla="*/ 5714 h 150495"/>
                <a:gd name="connsiteX19" fmla="*/ 1158240 w 2836545"/>
                <a:gd name="connsiteY19" fmla="*/ 11429 h 150495"/>
                <a:gd name="connsiteX20" fmla="*/ 1190625 w 2836545"/>
                <a:gd name="connsiteY20" fmla="*/ 11430 h 150495"/>
                <a:gd name="connsiteX21" fmla="*/ 1196340 w 2836545"/>
                <a:gd name="connsiteY21" fmla="*/ 22860 h 150495"/>
                <a:gd name="connsiteX22" fmla="*/ 1293495 w 2836545"/>
                <a:gd name="connsiteY22" fmla="*/ 22860 h 150495"/>
                <a:gd name="connsiteX23" fmla="*/ 1299210 w 2836545"/>
                <a:gd name="connsiteY23" fmla="*/ 36195 h 150495"/>
                <a:gd name="connsiteX24" fmla="*/ 1642110 w 2836545"/>
                <a:gd name="connsiteY24" fmla="*/ 34290 h 150495"/>
                <a:gd name="connsiteX25" fmla="*/ 1644015 w 2836545"/>
                <a:gd name="connsiteY25" fmla="*/ 53340 h 150495"/>
                <a:gd name="connsiteX26" fmla="*/ 1924050 w 2836545"/>
                <a:gd name="connsiteY26" fmla="*/ 53340 h 150495"/>
                <a:gd name="connsiteX27" fmla="*/ 1924050 w 2836545"/>
                <a:gd name="connsiteY27" fmla="*/ 100965 h 150495"/>
                <a:gd name="connsiteX28" fmla="*/ 1979295 w 2836545"/>
                <a:gd name="connsiteY28" fmla="*/ 100965 h 150495"/>
                <a:gd name="connsiteX29" fmla="*/ 1981200 w 2836545"/>
                <a:gd name="connsiteY29" fmla="*/ 150495 h 150495"/>
                <a:gd name="connsiteX30" fmla="*/ 2836545 w 2836545"/>
                <a:gd name="connsiteY30" fmla="*/ 146685 h 150495"/>
                <a:gd name="connsiteX0" fmla="*/ 0 w 2836545"/>
                <a:gd name="connsiteY0" fmla="*/ 7621 h 158116"/>
                <a:gd name="connsiteX1" fmla="*/ 139065 w 2836545"/>
                <a:gd name="connsiteY1" fmla="*/ 7623 h 158116"/>
                <a:gd name="connsiteX2" fmla="*/ 142875 w 2836545"/>
                <a:gd name="connsiteY2" fmla="*/ 17148 h 158116"/>
                <a:gd name="connsiteX3" fmla="*/ 247650 w 2836545"/>
                <a:gd name="connsiteY3" fmla="*/ 15243 h 158116"/>
                <a:gd name="connsiteX4" fmla="*/ 255270 w 2836545"/>
                <a:gd name="connsiteY4" fmla="*/ 22863 h 158116"/>
                <a:gd name="connsiteX5" fmla="*/ 375285 w 2836545"/>
                <a:gd name="connsiteY5" fmla="*/ 20958 h 158116"/>
                <a:gd name="connsiteX6" fmla="*/ 386715 w 2836545"/>
                <a:gd name="connsiteY6" fmla="*/ 24768 h 158116"/>
                <a:gd name="connsiteX7" fmla="*/ 720090 w 2836545"/>
                <a:gd name="connsiteY7" fmla="*/ 22862 h 158116"/>
                <a:gd name="connsiteX8" fmla="*/ 725805 w 2836545"/>
                <a:gd name="connsiteY8" fmla="*/ 34292 h 158116"/>
                <a:gd name="connsiteX9" fmla="*/ 826770 w 2836545"/>
                <a:gd name="connsiteY9" fmla="*/ 32387 h 158116"/>
                <a:gd name="connsiteX10" fmla="*/ 832485 w 2836545"/>
                <a:gd name="connsiteY10" fmla="*/ 40006 h 158116"/>
                <a:gd name="connsiteX11" fmla="*/ 937260 w 2836545"/>
                <a:gd name="connsiteY11" fmla="*/ 41911 h 158116"/>
                <a:gd name="connsiteX12" fmla="*/ 950595 w 2836545"/>
                <a:gd name="connsiteY12" fmla="*/ 51435 h 158116"/>
                <a:gd name="connsiteX13" fmla="*/ 1108710 w 2836545"/>
                <a:gd name="connsiteY13" fmla="*/ 49530 h 158116"/>
                <a:gd name="connsiteX14" fmla="*/ 1110615 w 2836545"/>
                <a:gd name="connsiteY14" fmla="*/ 62865 h 158116"/>
                <a:gd name="connsiteX15" fmla="*/ 1123950 w 2836545"/>
                <a:gd name="connsiteY15" fmla="*/ 62865 h 158116"/>
                <a:gd name="connsiteX16" fmla="*/ 1095375 w 2836545"/>
                <a:gd name="connsiteY16" fmla="*/ 0 h 158116"/>
                <a:gd name="connsiteX17" fmla="*/ 1108710 w 2836545"/>
                <a:gd name="connsiteY17" fmla="*/ 11430 h 158116"/>
                <a:gd name="connsiteX18" fmla="*/ 1152525 w 2836545"/>
                <a:gd name="connsiteY18" fmla="*/ 13335 h 158116"/>
                <a:gd name="connsiteX19" fmla="*/ 1158240 w 2836545"/>
                <a:gd name="connsiteY19" fmla="*/ 19050 h 158116"/>
                <a:gd name="connsiteX20" fmla="*/ 1190625 w 2836545"/>
                <a:gd name="connsiteY20" fmla="*/ 19051 h 158116"/>
                <a:gd name="connsiteX21" fmla="*/ 1196340 w 2836545"/>
                <a:gd name="connsiteY21" fmla="*/ 30481 h 158116"/>
                <a:gd name="connsiteX22" fmla="*/ 1293495 w 2836545"/>
                <a:gd name="connsiteY22" fmla="*/ 30481 h 158116"/>
                <a:gd name="connsiteX23" fmla="*/ 1299210 w 2836545"/>
                <a:gd name="connsiteY23" fmla="*/ 43816 h 158116"/>
                <a:gd name="connsiteX24" fmla="*/ 1642110 w 2836545"/>
                <a:gd name="connsiteY24" fmla="*/ 41911 h 158116"/>
                <a:gd name="connsiteX25" fmla="*/ 1644015 w 2836545"/>
                <a:gd name="connsiteY25" fmla="*/ 60961 h 158116"/>
                <a:gd name="connsiteX26" fmla="*/ 1924050 w 2836545"/>
                <a:gd name="connsiteY26" fmla="*/ 60961 h 158116"/>
                <a:gd name="connsiteX27" fmla="*/ 1924050 w 2836545"/>
                <a:gd name="connsiteY27" fmla="*/ 108586 h 158116"/>
                <a:gd name="connsiteX28" fmla="*/ 1979295 w 2836545"/>
                <a:gd name="connsiteY28" fmla="*/ 108586 h 158116"/>
                <a:gd name="connsiteX29" fmla="*/ 1981200 w 2836545"/>
                <a:gd name="connsiteY29" fmla="*/ 158116 h 158116"/>
                <a:gd name="connsiteX30" fmla="*/ 2836545 w 2836545"/>
                <a:gd name="connsiteY30" fmla="*/ 154306 h 158116"/>
                <a:gd name="connsiteX0" fmla="*/ 0 w 2836545"/>
                <a:gd name="connsiteY0" fmla="*/ 7621 h 158116"/>
                <a:gd name="connsiteX1" fmla="*/ 139065 w 2836545"/>
                <a:gd name="connsiteY1" fmla="*/ 7623 h 158116"/>
                <a:gd name="connsiteX2" fmla="*/ 142875 w 2836545"/>
                <a:gd name="connsiteY2" fmla="*/ 17148 h 158116"/>
                <a:gd name="connsiteX3" fmla="*/ 247650 w 2836545"/>
                <a:gd name="connsiteY3" fmla="*/ 15243 h 158116"/>
                <a:gd name="connsiteX4" fmla="*/ 255270 w 2836545"/>
                <a:gd name="connsiteY4" fmla="*/ 22863 h 158116"/>
                <a:gd name="connsiteX5" fmla="*/ 375285 w 2836545"/>
                <a:gd name="connsiteY5" fmla="*/ 20958 h 158116"/>
                <a:gd name="connsiteX6" fmla="*/ 386715 w 2836545"/>
                <a:gd name="connsiteY6" fmla="*/ 24768 h 158116"/>
                <a:gd name="connsiteX7" fmla="*/ 720090 w 2836545"/>
                <a:gd name="connsiteY7" fmla="*/ 22862 h 158116"/>
                <a:gd name="connsiteX8" fmla="*/ 725805 w 2836545"/>
                <a:gd name="connsiteY8" fmla="*/ 34292 h 158116"/>
                <a:gd name="connsiteX9" fmla="*/ 826770 w 2836545"/>
                <a:gd name="connsiteY9" fmla="*/ 32387 h 158116"/>
                <a:gd name="connsiteX10" fmla="*/ 832485 w 2836545"/>
                <a:gd name="connsiteY10" fmla="*/ 40006 h 158116"/>
                <a:gd name="connsiteX11" fmla="*/ 937260 w 2836545"/>
                <a:gd name="connsiteY11" fmla="*/ 41911 h 158116"/>
                <a:gd name="connsiteX12" fmla="*/ 950595 w 2836545"/>
                <a:gd name="connsiteY12" fmla="*/ 51435 h 158116"/>
                <a:gd name="connsiteX13" fmla="*/ 1108710 w 2836545"/>
                <a:gd name="connsiteY13" fmla="*/ 49530 h 158116"/>
                <a:gd name="connsiteX14" fmla="*/ 1110615 w 2836545"/>
                <a:gd name="connsiteY14" fmla="*/ 62865 h 158116"/>
                <a:gd name="connsiteX15" fmla="*/ 1049655 w 2836545"/>
                <a:gd name="connsiteY15" fmla="*/ 3810 h 158116"/>
                <a:gd name="connsiteX16" fmla="*/ 1095375 w 2836545"/>
                <a:gd name="connsiteY16" fmla="*/ 0 h 158116"/>
                <a:gd name="connsiteX17" fmla="*/ 1108710 w 2836545"/>
                <a:gd name="connsiteY17" fmla="*/ 11430 h 158116"/>
                <a:gd name="connsiteX18" fmla="*/ 1152525 w 2836545"/>
                <a:gd name="connsiteY18" fmla="*/ 13335 h 158116"/>
                <a:gd name="connsiteX19" fmla="*/ 1158240 w 2836545"/>
                <a:gd name="connsiteY19" fmla="*/ 19050 h 158116"/>
                <a:gd name="connsiteX20" fmla="*/ 1190625 w 2836545"/>
                <a:gd name="connsiteY20" fmla="*/ 19051 h 158116"/>
                <a:gd name="connsiteX21" fmla="*/ 1196340 w 2836545"/>
                <a:gd name="connsiteY21" fmla="*/ 30481 h 158116"/>
                <a:gd name="connsiteX22" fmla="*/ 1293495 w 2836545"/>
                <a:gd name="connsiteY22" fmla="*/ 30481 h 158116"/>
                <a:gd name="connsiteX23" fmla="*/ 1299210 w 2836545"/>
                <a:gd name="connsiteY23" fmla="*/ 43816 h 158116"/>
                <a:gd name="connsiteX24" fmla="*/ 1642110 w 2836545"/>
                <a:gd name="connsiteY24" fmla="*/ 41911 h 158116"/>
                <a:gd name="connsiteX25" fmla="*/ 1644015 w 2836545"/>
                <a:gd name="connsiteY25" fmla="*/ 60961 h 158116"/>
                <a:gd name="connsiteX26" fmla="*/ 1924050 w 2836545"/>
                <a:gd name="connsiteY26" fmla="*/ 60961 h 158116"/>
                <a:gd name="connsiteX27" fmla="*/ 1924050 w 2836545"/>
                <a:gd name="connsiteY27" fmla="*/ 108586 h 158116"/>
                <a:gd name="connsiteX28" fmla="*/ 1979295 w 2836545"/>
                <a:gd name="connsiteY28" fmla="*/ 108586 h 158116"/>
                <a:gd name="connsiteX29" fmla="*/ 1981200 w 2836545"/>
                <a:gd name="connsiteY29" fmla="*/ 158116 h 158116"/>
                <a:gd name="connsiteX30" fmla="*/ 2836545 w 2836545"/>
                <a:gd name="connsiteY30" fmla="*/ 154306 h 158116"/>
                <a:gd name="connsiteX0" fmla="*/ 0 w 2836545"/>
                <a:gd name="connsiteY0" fmla="*/ 13336 h 163831"/>
                <a:gd name="connsiteX1" fmla="*/ 139065 w 2836545"/>
                <a:gd name="connsiteY1" fmla="*/ 13338 h 163831"/>
                <a:gd name="connsiteX2" fmla="*/ 142875 w 2836545"/>
                <a:gd name="connsiteY2" fmla="*/ 22863 h 163831"/>
                <a:gd name="connsiteX3" fmla="*/ 247650 w 2836545"/>
                <a:gd name="connsiteY3" fmla="*/ 20958 h 163831"/>
                <a:gd name="connsiteX4" fmla="*/ 255270 w 2836545"/>
                <a:gd name="connsiteY4" fmla="*/ 28578 h 163831"/>
                <a:gd name="connsiteX5" fmla="*/ 375285 w 2836545"/>
                <a:gd name="connsiteY5" fmla="*/ 26673 h 163831"/>
                <a:gd name="connsiteX6" fmla="*/ 386715 w 2836545"/>
                <a:gd name="connsiteY6" fmla="*/ 30483 h 163831"/>
                <a:gd name="connsiteX7" fmla="*/ 720090 w 2836545"/>
                <a:gd name="connsiteY7" fmla="*/ 28577 h 163831"/>
                <a:gd name="connsiteX8" fmla="*/ 725805 w 2836545"/>
                <a:gd name="connsiteY8" fmla="*/ 40007 h 163831"/>
                <a:gd name="connsiteX9" fmla="*/ 826770 w 2836545"/>
                <a:gd name="connsiteY9" fmla="*/ 38102 h 163831"/>
                <a:gd name="connsiteX10" fmla="*/ 832485 w 2836545"/>
                <a:gd name="connsiteY10" fmla="*/ 45721 h 163831"/>
                <a:gd name="connsiteX11" fmla="*/ 937260 w 2836545"/>
                <a:gd name="connsiteY11" fmla="*/ 47626 h 163831"/>
                <a:gd name="connsiteX12" fmla="*/ 950595 w 2836545"/>
                <a:gd name="connsiteY12" fmla="*/ 57150 h 163831"/>
                <a:gd name="connsiteX13" fmla="*/ 1108710 w 2836545"/>
                <a:gd name="connsiteY13" fmla="*/ 55245 h 163831"/>
                <a:gd name="connsiteX14" fmla="*/ 1110615 w 2836545"/>
                <a:gd name="connsiteY14" fmla="*/ 68580 h 163831"/>
                <a:gd name="connsiteX15" fmla="*/ 1055370 w 2836545"/>
                <a:gd name="connsiteY15" fmla="*/ 0 h 163831"/>
                <a:gd name="connsiteX16" fmla="*/ 1095375 w 2836545"/>
                <a:gd name="connsiteY16" fmla="*/ 5715 h 163831"/>
                <a:gd name="connsiteX17" fmla="*/ 1108710 w 2836545"/>
                <a:gd name="connsiteY17" fmla="*/ 17145 h 163831"/>
                <a:gd name="connsiteX18" fmla="*/ 1152525 w 2836545"/>
                <a:gd name="connsiteY18" fmla="*/ 19050 h 163831"/>
                <a:gd name="connsiteX19" fmla="*/ 1158240 w 2836545"/>
                <a:gd name="connsiteY19" fmla="*/ 24765 h 163831"/>
                <a:gd name="connsiteX20" fmla="*/ 1190625 w 2836545"/>
                <a:gd name="connsiteY20" fmla="*/ 24766 h 163831"/>
                <a:gd name="connsiteX21" fmla="*/ 1196340 w 2836545"/>
                <a:gd name="connsiteY21" fmla="*/ 36196 h 163831"/>
                <a:gd name="connsiteX22" fmla="*/ 1293495 w 2836545"/>
                <a:gd name="connsiteY22" fmla="*/ 36196 h 163831"/>
                <a:gd name="connsiteX23" fmla="*/ 1299210 w 2836545"/>
                <a:gd name="connsiteY23" fmla="*/ 49531 h 163831"/>
                <a:gd name="connsiteX24" fmla="*/ 1642110 w 2836545"/>
                <a:gd name="connsiteY24" fmla="*/ 47626 h 163831"/>
                <a:gd name="connsiteX25" fmla="*/ 1644015 w 2836545"/>
                <a:gd name="connsiteY25" fmla="*/ 66676 h 163831"/>
                <a:gd name="connsiteX26" fmla="*/ 1924050 w 2836545"/>
                <a:gd name="connsiteY26" fmla="*/ 66676 h 163831"/>
                <a:gd name="connsiteX27" fmla="*/ 1924050 w 2836545"/>
                <a:gd name="connsiteY27" fmla="*/ 114301 h 163831"/>
                <a:gd name="connsiteX28" fmla="*/ 1979295 w 2836545"/>
                <a:gd name="connsiteY28" fmla="*/ 114301 h 163831"/>
                <a:gd name="connsiteX29" fmla="*/ 1981200 w 2836545"/>
                <a:gd name="connsiteY29" fmla="*/ 163831 h 163831"/>
                <a:gd name="connsiteX30" fmla="*/ 2836545 w 2836545"/>
                <a:gd name="connsiteY30" fmla="*/ 160021 h 163831"/>
                <a:gd name="connsiteX0" fmla="*/ 0 w 2836545"/>
                <a:gd name="connsiteY0" fmla="*/ 7621 h 158116"/>
                <a:gd name="connsiteX1" fmla="*/ 139065 w 2836545"/>
                <a:gd name="connsiteY1" fmla="*/ 7623 h 158116"/>
                <a:gd name="connsiteX2" fmla="*/ 142875 w 2836545"/>
                <a:gd name="connsiteY2" fmla="*/ 17148 h 158116"/>
                <a:gd name="connsiteX3" fmla="*/ 247650 w 2836545"/>
                <a:gd name="connsiteY3" fmla="*/ 15243 h 158116"/>
                <a:gd name="connsiteX4" fmla="*/ 255270 w 2836545"/>
                <a:gd name="connsiteY4" fmla="*/ 22863 h 158116"/>
                <a:gd name="connsiteX5" fmla="*/ 375285 w 2836545"/>
                <a:gd name="connsiteY5" fmla="*/ 20958 h 158116"/>
                <a:gd name="connsiteX6" fmla="*/ 386715 w 2836545"/>
                <a:gd name="connsiteY6" fmla="*/ 24768 h 158116"/>
                <a:gd name="connsiteX7" fmla="*/ 720090 w 2836545"/>
                <a:gd name="connsiteY7" fmla="*/ 22862 h 158116"/>
                <a:gd name="connsiteX8" fmla="*/ 725805 w 2836545"/>
                <a:gd name="connsiteY8" fmla="*/ 34292 h 158116"/>
                <a:gd name="connsiteX9" fmla="*/ 826770 w 2836545"/>
                <a:gd name="connsiteY9" fmla="*/ 32387 h 158116"/>
                <a:gd name="connsiteX10" fmla="*/ 832485 w 2836545"/>
                <a:gd name="connsiteY10" fmla="*/ 40006 h 158116"/>
                <a:gd name="connsiteX11" fmla="*/ 937260 w 2836545"/>
                <a:gd name="connsiteY11" fmla="*/ 41911 h 158116"/>
                <a:gd name="connsiteX12" fmla="*/ 950595 w 2836545"/>
                <a:gd name="connsiteY12" fmla="*/ 51435 h 158116"/>
                <a:gd name="connsiteX13" fmla="*/ 1108710 w 2836545"/>
                <a:gd name="connsiteY13" fmla="*/ 49530 h 158116"/>
                <a:gd name="connsiteX14" fmla="*/ 1110615 w 2836545"/>
                <a:gd name="connsiteY14" fmla="*/ 62865 h 158116"/>
                <a:gd name="connsiteX15" fmla="*/ 1055370 w 2836545"/>
                <a:gd name="connsiteY15" fmla="*/ 0 h 158116"/>
                <a:gd name="connsiteX16" fmla="*/ 1095375 w 2836545"/>
                <a:gd name="connsiteY16" fmla="*/ 0 h 158116"/>
                <a:gd name="connsiteX17" fmla="*/ 1108710 w 2836545"/>
                <a:gd name="connsiteY17" fmla="*/ 11430 h 158116"/>
                <a:gd name="connsiteX18" fmla="*/ 1152525 w 2836545"/>
                <a:gd name="connsiteY18" fmla="*/ 13335 h 158116"/>
                <a:gd name="connsiteX19" fmla="*/ 1158240 w 2836545"/>
                <a:gd name="connsiteY19" fmla="*/ 19050 h 158116"/>
                <a:gd name="connsiteX20" fmla="*/ 1190625 w 2836545"/>
                <a:gd name="connsiteY20" fmla="*/ 19051 h 158116"/>
                <a:gd name="connsiteX21" fmla="*/ 1196340 w 2836545"/>
                <a:gd name="connsiteY21" fmla="*/ 30481 h 158116"/>
                <a:gd name="connsiteX22" fmla="*/ 1293495 w 2836545"/>
                <a:gd name="connsiteY22" fmla="*/ 30481 h 158116"/>
                <a:gd name="connsiteX23" fmla="*/ 1299210 w 2836545"/>
                <a:gd name="connsiteY23" fmla="*/ 43816 h 158116"/>
                <a:gd name="connsiteX24" fmla="*/ 1642110 w 2836545"/>
                <a:gd name="connsiteY24" fmla="*/ 41911 h 158116"/>
                <a:gd name="connsiteX25" fmla="*/ 1644015 w 2836545"/>
                <a:gd name="connsiteY25" fmla="*/ 60961 h 158116"/>
                <a:gd name="connsiteX26" fmla="*/ 1924050 w 2836545"/>
                <a:gd name="connsiteY26" fmla="*/ 60961 h 158116"/>
                <a:gd name="connsiteX27" fmla="*/ 1924050 w 2836545"/>
                <a:gd name="connsiteY27" fmla="*/ 108586 h 158116"/>
                <a:gd name="connsiteX28" fmla="*/ 1979295 w 2836545"/>
                <a:gd name="connsiteY28" fmla="*/ 108586 h 158116"/>
                <a:gd name="connsiteX29" fmla="*/ 1981200 w 2836545"/>
                <a:gd name="connsiteY29" fmla="*/ 158116 h 158116"/>
                <a:gd name="connsiteX30" fmla="*/ 2836545 w 2836545"/>
                <a:gd name="connsiteY30" fmla="*/ 154306 h 158116"/>
                <a:gd name="connsiteX0" fmla="*/ 0 w 2836545"/>
                <a:gd name="connsiteY0" fmla="*/ 17146 h 167641"/>
                <a:gd name="connsiteX1" fmla="*/ 139065 w 2836545"/>
                <a:gd name="connsiteY1" fmla="*/ 17148 h 167641"/>
                <a:gd name="connsiteX2" fmla="*/ 142875 w 2836545"/>
                <a:gd name="connsiteY2" fmla="*/ 26673 h 167641"/>
                <a:gd name="connsiteX3" fmla="*/ 247650 w 2836545"/>
                <a:gd name="connsiteY3" fmla="*/ 24768 h 167641"/>
                <a:gd name="connsiteX4" fmla="*/ 255270 w 2836545"/>
                <a:gd name="connsiteY4" fmla="*/ 32388 h 167641"/>
                <a:gd name="connsiteX5" fmla="*/ 375285 w 2836545"/>
                <a:gd name="connsiteY5" fmla="*/ 30483 h 167641"/>
                <a:gd name="connsiteX6" fmla="*/ 386715 w 2836545"/>
                <a:gd name="connsiteY6" fmla="*/ 34293 h 167641"/>
                <a:gd name="connsiteX7" fmla="*/ 720090 w 2836545"/>
                <a:gd name="connsiteY7" fmla="*/ 32387 h 167641"/>
                <a:gd name="connsiteX8" fmla="*/ 725805 w 2836545"/>
                <a:gd name="connsiteY8" fmla="*/ 43817 h 167641"/>
                <a:gd name="connsiteX9" fmla="*/ 826770 w 2836545"/>
                <a:gd name="connsiteY9" fmla="*/ 41912 h 167641"/>
                <a:gd name="connsiteX10" fmla="*/ 832485 w 2836545"/>
                <a:gd name="connsiteY10" fmla="*/ 49531 h 167641"/>
                <a:gd name="connsiteX11" fmla="*/ 937260 w 2836545"/>
                <a:gd name="connsiteY11" fmla="*/ 51436 h 167641"/>
                <a:gd name="connsiteX12" fmla="*/ 950595 w 2836545"/>
                <a:gd name="connsiteY12" fmla="*/ 60960 h 167641"/>
                <a:gd name="connsiteX13" fmla="*/ 1108710 w 2836545"/>
                <a:gd name="connsiteY13" fmla="*/ 59055 h 167641"/>
                <a:gd name="connsiteX14" fmla="*/ 1049655 w 2836545"/>
                <a:gd name="connsiteY14" fmla="*/ 0 h 167641"/>
                <a:gd name="connsiteX15" fmla="*/ 1055370 w 2836545"/>
                <a:gd name="connsiteY15" fmla="*/ 9525 h 167641"/>
                <a:gd name="connsiteX16" fmla="*/ 1095375 w 2836545"/>
                <a:gd name="connsiteY16" fmla="*/ 9525 h 167641"/>
                <a:gd name="connsiteX17" fmla="*/ 1108710 w 2836545"/>
                <a:gd name="connsiteY17" fmla="*/ 20955 h 167641"/>
                <a:gd name="connsiteX18" fmla="*/ 1152525 w 2836545"/>
                <a:gd name="connsiteY18" fmla="*/ 22860 h 167641"/>
                <a:gd name="connsiteX19" fmla="*/ 1158240 w 2836545"/>
                <a:gd name="connsiteY19" fmla="*/ 28575 h 167641"/>
                <a:gd name="connsiteX20" fmla="*/ 1190625 w 2836545"/>
                <a:gd name="connsiteY20" fmla="*/ 28576 h 167641"/>
                <a:gd name="connsiteX21" fmla="*/ 1196340 w 2836545"/>
                <a:gd name="connsiteY21" fmla="*/ 40006 h 167641"/>
                <a:gd name="connsiteX22" fmla="*/ 1293495 w 2836545"/>
                <a:gd name="connsiteY22" fmla="*/ 40006 h 167641"/>
                <a:gd name="connsiteX23" fmla="*/ 1299210 w 2836545"/>
                <a:gd name="connsiteY23" fmla="*/ 53341 h 167641"/>
                <a:gd name="connsiteX24" fmla="*/ 1642110 w 2836545"/>
                <a:gd name="connsiteY24" fmla="*/ 51436 h 167641"/>
                <a:gd name="connsiteX25" fmla="*/ 1644015 w 2836545"/>
                <a:gd name="connsiteY25" fmla="*/ 70486 h 167641"/>
                <a:gd name="connsiteX26" fmla="*/ 1924050 w 2836545"/>
                <a:gd name="connsiteY26" fmla="*/ 70486 h 167641"/>
                <a:gd name="connsiteX27" fmla="*/ 1924050 w 2836545"/>
                <a:gd name="connsiteY27" fmla="*/ 118111 h 167641"/>
                <a:gd name="connsiteX28" fmla="*/ 1979295 w 2836545"/>
                <a:gd name="connsiteY28" fmla="*/ 118111 h 167641"/>
                <a:gd name="connsiteX29" fmla="*/ 1981200 w 2836545"/>
                <a:gd name="connsiteY29" fmla="*/ 167641 h 167641"/>
                <a:gd name="connsiteX30" fmla="*/ 2836545 w 2836545"/>
                <a:gd name="connsiteY30" fmla="*/ 163831 h 167641"/>
                <a:gd name="connsiteX0" fmla="*/ 0 w 2836545"/>
                <a:gd name="connsiteY0" fmla="*/ 17146 h 167641"/>
                <a:gd name="connsiteX1" fmla="*/ 139065 w 2836545"/>
                <a:gd name="connsiteY1" fmla="*/ 17148 h 167641"/>
                <a:gd name="connsiteX2" fmla="*/ 142875 w 2836545"/>
                <a:gd name="connsiteY2" fmla="*/ 26673 h 167641"/>
                <a:gd name="connsiteX3" fmla="*/ 247650 w 2836545"/>
                <a:gd name="connsiteY3" fmla="*/ 24768 h 167641"/>
                <a:gd name="connsiteX4" fmla="*/ 255270 w 2836545"/>
                <a:gd name="connsiteY4" fmla="*/ 32388 h 167641"/>
                <a:gd name="connsiteX5" fmla="*/ 375285 w 2836545"/>
                <a:gd name="connsiteY5" fmla="*/ 30483 h 167641"/>
                <a:gd name="connsiteX6" fmla="*/ 386715 w 2836545"/>
                <a:gd name="connsiteY6" fmla="*/ 34293 h 167641"/>
                <a:gd name="connsiteX7" fmla="*/ 720090 w 2836545"/>
                <a:gd name="connsiteY7" fmla="*/ 32387 h 167641"/>
                <a:gd name="connsiteX8" fmla="*/ 725805 w 2836545"/>
                <a:gd name="connsiteY8" fmla="*/ 43817 h 167641"/>
                <a:gd name="connsiteX9" fmla="*/ 826770 w 2836545"/>
                <a:gd name="connsiteY9" fmla="*/ 41912 h 167641"/>
                <a:gd name="connsiteX10" fmla="*/ 832485 w 2836545"/>
                <a:gd name="connsiteY10" fmla="*/ 49531 h 167641"/>
                <a:gd name="connsiteX11" fmla="*/ 937260 w 2836545"/>
                <a:gd name="connsiteY11" fmla="*/ 51436 h 167641"/>
                <a:gd name="connsiteX12" fmla="*/ 950595 w 2836545"/>
                <a:gd name="connsiteY12" fmla="*/ 60960 h 167641"/>
                <a:gd name="connsiteX13" fmla="*/ 1028700 w 2836545"/>
                <a:gd name="connsiteY13" fmla="*/ 0 h 167641"/>
                <a:gd name="connsiteX14" fmla="*/ 1049655 w 2836545"/>
                <a:gd name="connsiteY14" fmla="*/ 0 h 167641"/>
                <a:gd name="connsiteX15" fmla="*/ 1055370 w 2836545"/>
                <a:gd name="connsiteY15" fmla="*/ 9525 h 167641"/>
                <a:gd name="connsiteX16" fmla="*/ 1095375 w 2836545"/>
                <a:gd name="connsiteY16" fmla="*/ 9525 h 167641"/>
                <a:gd name="connsiteX17" fmla="*/ 1108710 w 2836545"/>
                <a:gd name="connsiteY17" fmla="*/ 20955 h 167641"/>
                <a:gd name="connsiteX18" fmla="*/ 1152525 w 2836545"/>
                <a:gd name="connsiteY18" fmla="*/ 22860 h 167641"/>
                <a:gd name="connsiteX19" fmla="*/ 1158240 w 2836545"/>
                <a:gd name="connsiteY19" fmla="*/ 28575 h 167641"/>
                <a:gd name="connsiteX20" fmla="*/ 1190625 w 2836545"/>
                <a:gd name="connsiteY20" fmla="*/ 28576 h 167641"/>
                <a:gd name="connsiteX21" fmla="*/ 1196340 w 2836545"/>
                <a:gd name="connsiteY21" fmla="*/ 40006 h 167641"/>
                <a:gd name="connsiteX22" fmla="*/ 1293495 w 2836545"/>
                <a:gd name="connsiteY22" fmla="*/ 40006 h 167641"/>
                <a:gd name="connsiteX23" fmla="*/ 1299210 w 2836545"/>
                <a:gd name="connsiteY23" fmla="*/ 53341 h 167641"/>
                <a:gd name="connsiteX24" fmla="*/ 1642110 w 2836545"/>
                <a:gd name="connsiteY24" fmla="*/ 51436 h 167641"/>
                <a:gd name="connsiteX25" fmla="*/ 1644015 w 2836545"/>
                <a:gd name="connsiteY25" fmla="*/ 70486 h 167641"/>
                <a:gd name="connsiteX26" fmla="*/ 1924050 w 2836545"/>
                <a:gd name="connsiteY26" fmla="*/ 70486 h 167641"/>
                <a:gd name="connsiteX27" fmla="*/ 1924050 w 2836545"/>
                <a:gd name="connsiteY27" fmla="*/ 118111 h 167641"/>
                <a:gd name="connsiteX28" fmla="*/ 1979295 w 2836545"/>
                <a:gd name="connsiteY28" fmla="*/ 118111 h 167641"/>
                <a:gd name="connsiteX29" fmla="*/ 1981200 w 2836545"/>
                <a:gd name="connsiteY29" fmla="*/ 167641 h 167641"/>
                <a:gd name="connsiteX30" fmla="*/ 2836545 w 2836545"/>
                <a:gd name="connsiteY30" fmla="*/ 163831 h 167641"/>
                <a:gd name="connsiteX0" fmla="*/ 0 w 2836545"/>
                <a:gd name="connsiteY0" fmla="*/ 24766 h 175261"/>
                <a:gd name="connsiteX1" fmla="*/ 139065 w 2836545"/>
                <a:gd name="connsiteY1" fmla="*/ 24768 h 175261"/>
                <a:gd name="connsiteX2" fmla="*/ 142875 w 2836545"/>
                <a:gd name="connsiteY2" fmla="*/ 34293 h 175261"/>
                <a:gd name="connsiteX3" fmla="*/ 247650 w 2836545"/>
                <a:gd name="connsiteY3" fmla="*/ 32388 h 175261"/>
                <a:gd name="connsiteX4" fmla="*/ 255270 w 2836545"/>
                <a:gd name="connsiteY4" fmla="*/ 40008 h 175261"/>
                <a:gd name="connsiteX5" fmla="*/ 375285 w 2836545"/>
                <a:gd name="connsiteY5" fmla="*/ 38103 h 175261"/>
                <a:gd name="connsiteX6" fmla="*/ 386715 w 2836545"/>
                <a:gd name="connsiteY6" fmla="*/ 41913 h 175261"/>
                <a:gd name="connsiteX7" fmla="*/ 720090 w 2836545"/>
                <a:gd name="connsiteY7" fmla="*/ 40007 h 175261"/>
                <a:gd name="connsiteX8" fmla="*/ 725805 w 2836545"/>
                <a:gd name="connsiteY8" fmla="*/ 51437 h 175261"/>
                <a:gd name="connsiteX9" fmla="*/ 826770 w 2836545"/>
                <a:gd name="connsiteY9" fmla="*/ 49532 h 175261"/>
                <a:gd name="connsiteX10" fmla="*/ 832485 w 2836545"/>
                <a:gd name="connsiteY10" fmla="*/ 57151 h 175261"/>
                <a:gd name="connsiteX11" fmla="*/ 937260 w 2836545"/>
                <a:gd name="connsiteY11" fmla="*/ 59056 h 175261"/>
                <a:gd name="connsiteX12" fmla="*/ 1019175 w 2836545"/>
                <a:gd name="connsiteY12" fmla="*/ 0 h 175261"/>
                <a:gd name="connsiteX13" fmla="*/ 1028700 w 2836545"/>
                <a:gd name="connsiteY13" fmla="*/ 7620 h 175261"/>
                <a:gd name="connsiteX14" fmla="*/ 1049655 w 2836545"/>
                <a:gd name="connsiteY14" fmla="*/ 7620 h 175261"/>
                <a:gd name="connsiteX15" fmla="*/ 1055370 w 2836545"/>
                <a:gd name="connsiteY15" fmla="*/ 17145 h 175261"/>
                <a:gd name="connsiteX16" fmla="*/ 1095375 w 2836545"/>
                <a:gd name="connsiteY16" fmla="*/ 17145 h 175261"/>
                <a:gd name="connsiteX17" fmla="*/ 1108710 w 2836545"/>
                <a:gd name="connsiteY17" fmla="*/ 28575 h 175261"/>
                <a:gd name="connsiteX18" fmla="*/ 1152525 w 2836545"/>
                <a:gd name="connsiteY18" fmla="*/ 30480 h 175261"/>
                <a:gd name="connsiteX19" fmla="*/ 1158240 w 2836545"/>
                <a:gd name="connsiteY19" fmla="*/ 36195 h 175261"/>
                <a:gd name="connsiteX20" fmla="*/ 1190625 w 2836545"/>
                <a:gd name="connsiteY20" fmla="*/ 36196 h 175261"/>
                <a:gd name="connsiteX21" fmla="*/ 1196340 w 2836545"/>
                <a:gd name="connsiteY21" fmla="*/ 47626 h 175261"/>
                <a:gd name="connsiteX22" fmla="*/ 1293495 w 2836545"/>
                <a:gd name="connsiteY22" fmla="*/ 47626 h 175261"/>
                <a:gd name="connsiteX23" fmla="*/ 1299210 w 2836545"/>
                <a:gd name="connsiteY23" fmla="*/ 60961 h 175261"/>
                <a:gd name="connsiteX24" fmla="*/ 1642110 w 2836545"/>
                <a:gd name="connsiteY24" fmla="*/ 59056 h 175261"/>
                <a:gd name="connsiteX25" fmla="*/ 1644015 w 2836545"/>
                <a:gd name="connsiteY25" fmla="*/ 78106 h 175261"/>
                <a:gd name="connsiteX26" fmla="*/ 1924050 w 2836545"/>
                <a:gd name="connsiteY26" fmla="*/ 78106 h 175261"/>
                <a:gd name="connsiteX27" fmla="*/ 1924050 w 2836545"/>
                <a:gd name="connsiteY27" fmla="*/ 125731 h 175261"/>
                <a:gd name="connsiteX28" fmla="*/ 1979295 w 2836545"/>
                <a:gd name="connsiteY28" fmla="*/ 125731 h 175261"/>
                <a:gd name="connsiteX29" fmla="*/ 1981200 w 2836545"/>
                <a:gd name="connsiteY29" fmla="*/ 175261 h 175261"/>
                <a:gd name="connsiteX30" fmla="*/ 2836545 w 2836545"/>
                <a:gd name="connsiteY30" fmla="*/ 171451 h 175261"/>
                <a:gd name="connsiteX0" fmla="*/ 0 w 2836545"/>
                <a:gd name="connsiteY0" fmla="*/ 24766 h 175261"/>
                <a:gd name="connsiteX1" fmla="*/ 139065 w 2836545"/>
                <a:gd name="connsiteY1" fmla="*/ 24768 h 175261"/>
                <a:gd name="connsiteX2" fmla="*/ 142875 w 2836545"/>
                <a:gd name="connsiteY2" fmla="*/ 34293 h 175261"/>
                <a:gd name="connsiteX3" fmla="*/ 247650 w 2836545"/>
                <a:gd name="connsiteY3" fmla="*/ 32388 h 175261"/>
                <a:gd name="connsiteX4" fmla="*/ 255270 w 2836545"/>
                <a:gd name="connsiteY4" fmla="*/ 40008 h 175261"/>
                <a:gd name="connsiteX5" fmla="*/ 375285 w 2836545"/>
                <a:gd name="connsiteY5" fmla="*/ 38103 h 175261"/>
                <a:gd name="connsiteX6" fmla="*/ 386715 w 2836545"/>
                <a:gd name="connsiteY6" fmla="*/ 41913 h 175261"/>
                <a:gd name="connsiteX7" fmla="*/ 720090 w 2836545"/>
                <a:gd name="connsiteY7" fmla="*/ 40007 h 175261"/>
                <a:gd name="connsiteX8" fmla="*/ 725805 w 2836545"/>
                <a:gd name="connsiteY8" fmla="*/ 51437 h 175261"/>
                <a:gd name="connsiteX9" fmla="*/ 826770 w 2836545"/>
                <a:gd name="connsiteY9" fmla="*/ 49532 h 175261"/>
                <a:gd name="connsiteX10" fmla="*/ 832485 w 2836545"/>
                <a:gd name="connsiteY10" fmla="*/ 57151 h 175261"/>
                <a:gd name="connsiteX11" fmla="*/ 914400 w 2836545"/>
                <a:gd name="connsiteY11" fmla="*/ 3811 h 175261"/>
                <a:gd name="connsiteX12" fmla="*/ 1019175 w 2836545"/>
                <a:gd name="connsiteY12" fmla="*/ 0 h 175261"/>
                <a:gd name="connsiteX13" fmla="*/ 1028700 w 2836545"/>
                <a:gd name="connsiteY13" fmla="*/ 7620 h 175261"/>
                <a:gd name="connsiteX14" fmla="*/ 1049655 w 2836545"/>
                <a:gd name="connsiteY14" fmla="*/ 7620 h 175261"/>
                <a:gd name="connsiteX15" fmla="*/ 1055370 w 2836545"/>
                <a:gd name="connsiteY15" fmla="*/ 17145 h 175261"/>
                <a:gd name="connsiteX16" fmla="*/ 1095375 w 2836545"/>
                <a:gd name="connsiteY16" fmla="*/ 17145 h 175261"/>
                <a:gd name="connsiteX17" fmla="*/ 1108710 w 2836545"/>
                <a:gd name="connsiteY17" fmla="*/ 28575 h 175261"/>
                <a:gd name="connsiteX18" fmla="*/ 1152525 w 2836545"/>
                <a:gd name="connsiteY18" fmla="*/ 30480 h 175261"/>
                <a:gd name="connsiteX19" fmla="*/ 1158240 w 2836545"/>
                <a:gd name="connsiteY19" fmla="*/ 36195 h 175261"/>
                <a:gd name="connsiteX20" fmla="*/ 1190625 w 2836545"/>
                <a:gd name="connsiteY20" fmla="*/ 36196 h 175261"/>
                <a:gd name="connsiteX21" fmla="*/ 1196340 w 2836545"/>
                <a:gd name="connsiteY21" fmla="*/ 47626 h 175261"/>
                <a:gd name="connsiteX22" fmla="*/ 1293495 w 2836545"/>
                <a:gd name="connsiteY22" fmla="*/ 47626 h 175261"/>
                <a:gd name="connsiteX23" fmla="*/ 1299210 w 2836545"/>
                <a:gd name="connsiteY23" fmla="*/ 60961 h 175261"/>
                <a:gd name="connsiteX24" fmla="*/ 1642110 w 2836545"/>
                <a:gd name="connsiteY24" fmla="*/ 59056 h 175261"/>
                <a:gd name="connsiteX25" fmla="*/ 1644015 w 2836545"/>
                <a:gd name="connsiteY25" fmla="*/ 78106 h 175261"/>
                <a:gd name="connsiteX26" fmla="*/ 1924050 w 2836545"/>
                <a:gd name="connsiteY26" fmla="*/ 78106 h 175261"/>
                <a:gd name="connsiteX27" fmla="*/ 1924050 w 2836545"/>
                <a:gd name="connsiteY27" fmla="*/ 125731 h 175261"/>
                <a:gd name="connsiteX28" fmla="*/ 1979295 w 2836545"/>
                <a:gd name="connsiteY28" fmla="*/ 125731 h 175261"/>
                <a:gd name="connsiteX29" fmla="*/ 1981200 w 2836545"/>
                <a:gd name="connsiteY29" fmla="*/ 175261 h 175261"/>
                <a:gd name="connsiteX30" fmla="*/ 2836545 w 2836545"/>
                <a:gd name="connsiteY30" fmla="*/ 171451 h 175261"/>
                <a:gd name="connsiteX0" fmla="*/ 0 w 2836545"/>
                <a:gd name="connsiteY0" fmla="*/ 38100 h 188595"/>
                <a:gd name="connsiteX1" fmla="*/ 139065 w 2836545"/>
                <a:gd name="connsiteY1" fmla="*/ 38102 h 188595"/>
                <a:gd name="connsiteX2" fmla="*/ 142875 w 2836545"/>
                <a:gd name="connsiteY2" fmla="*/ 47627 h 188595"/>
                <a:gd name="connsiteX3" fmla="*/ 247650 w 2836545"/>
                <a:gd name="connsiteY3" fmla="*/ 45722 h 188595"/>
                <a:gd name="connsiteX4" fmla="*/ 255270 w 2836545"/>
                <a:gd name="connsiteY4" fmla="*/ 53342 h 188595"/>
                <a:gd name="connsiteX5" fmla="*/ 375285 w 2836545"/>
                <a:gd name="connsiteY5" fmla="*/ 51437 h 188595"/>
                <a:gd name="connsiteX6" fmla="*/ 386715 w 2836545"/>
                <a:gd name="connsiteY6" fmla="*/ 55247 h 188595"/>
                <a:gd name="connsiteX7" fmla="*/ 720090 w 2836545"/>
                <a:gd name="connsiteY7" fmla="*/ 53341 h 188595"/>
                <a:gd name="connsiteX8" fmla="*/ 725805 w 2836545"/>
                <a:gd name="connsiteY8" fmla="*/ 64771 h 188595"/>
                <a:gd name="connsiteX9" fmla="*/ 826770 w 2836545"/>
                <a:gd name="connsiteY9" fmla="*/ 62866 h 188595"/>
                <a:gd name="connsiteX10" fmla="*/ 910590 w 2836545"/>
                <a:gd name="connsiteY10" fmla="*/ 0 h 188595"/>
                <a:gd name="connsiteX11" fmla="*/ 914400 w 2836545"/>
                <a:gd name="connsiteY11" fmla="*/ 17145 h 188595"/>
                <a:gd name="connsiteX12" fmla="*/ 1019175 w 2836545"/>
                <a:gd name="connsiteY12" fmla="*/ 13334 h 188595"/>
                <a:gd name="connsiteX13" fmla="*/ 1028700 w 2836545"/>
                <a:gd name="connsiteY13" fmla="*/ 20954 h 188595"/>
                <a:gd name="connsiteX14" fmla="*/ 1049655 w 2836545"/>
                <a:gd name="connsiteY14" fmla="*/ 20954 h 188595"/>
                <a:gd name="connsiteX15" fmla="*/ 1055370 w 2836545"/>
                <a:gd name="connsiteY15" fmla="*/ 30479 h 188595"/>
                <a:gd name="connsiteX16" fmla="*/ 1095375 w 2836545"/>
                <a:gd name="connsiteY16" fmla="*/ 30479 h 188595"/>
                <a:gd name="connsiteX17" fmla="*/ 1108710 w 2836545"/>
                <a:gd name="connsiteY17" fmla="*/ 41909 h 188595"/>
                <a:gd name="connsiteX18" fmla="*/ 1152525 w 2836545"/>
                <a:gd name="connsiteY18" fmla="*/ 43814 h 188595"/>
                <a:gd name="connsiteX19" fmla="*/ 1158240 w 2836545"/>
                <a:gd name="connsiteY19" fmla="*/ 49529 h 188595"/>
                <a:gd name="connsiteX20" fmla="*/ 1190625 w 2836545"/>
                <a:gd name="connsiteY20" fmla="*/ 49530 h 188595"/>
                <a:gd name="connsiteX21" fmla="*/ 1196340 w 2836545"/>
                <a:gd name="connsiteY21" fmla="*/ 60960 h 188595"/>
                <a:gd name="connsiteX22" fmla="*/ 1293495 w 2836545"/>
                <a:gd name="connsiteY22" fmla="*/ 60960 h 188595"/>
                <a:gd name="connsiteX23" fmla="*/ 1299210 w 2836545"/>
                <a:gd name="connsiteY23" fmla="*/ 74295 h 188595"/>
                <a:gd name="connsiteX24" fmla="*/ 1642110 w 2836545"/>
                <a:gd name="connsiteY24" fmla="*/ 72390 h 188595"/>
                <a:gd name="connsiteX25" fmla="*/ 1644015 w 2836545"/>
                <a:gd name="connsiteY25" fmla="*/ 91440 h 188595"/>
                <a:gd name="connsiteX26" fmla="*/ 1924050 w 2836545"/>
                <a:gd name="connsiteY26" fmla="*/ 91440 h 188595"/>
                <a:gd name="connsiteX27" fmla="*/ 1924050 w 2836545"/>
                <a:gd name="connsiteY27" fmla="*/ 139065 h 188595"/>
                <a:gd name="connsiteX28" fmla="*/ 1979295 w 2836545"/>
                <a:gd name="connsiteY28" fmla="*/ 139065 h 188595"/>
                <a:gd name="connsiteX29" fmla="*/ 1981200 w 2836545"/>
                <a:gd name="connsiteY29" fmla="*/ 188595 h 188595"/>
                <a:gd name="connsiteX30" fmla="*/ 2836545 w 2836545"/>
                <a:gd name="connsiteY30" fmla="*/ 184785 h 188595"/>
                <a:gd name="connsiteX0" fmla="*/ 0 w 2836545"/>
                <a:gd name="connsiteY0" fmla="*/ 41909 h 192404"/>
                <a:gd name="connsiteX1" fmla="*/ 139065 w 2836545"/>
                <a:gd name="connsiteY1" fmla="*/ 41911 h 192404"/>
                <a:gd name="connsiteX2" fmla="*/ 142875 w 2836545"/>
                <a:gd name="connsiteY2" fmla="*/ 51436 h 192404"/>
                <a:gd name="connsiteX3" fmla="*/ 247650 w 2836545"/>
                <a:gd name="connsiteY3" fmla="*/ 49531 h 192404"/>
                <a:gd name="connsiteX4" fmla="*/ 255270 w 2836545"/>
                <a:gd name="connsiteY4" fmla="*/ 57151 h 192404"/>
                <a:gd name="connsiteX5" fmla="*/ 375285 w 2836545"/>
                <a:gd name="connsiteY5" fmla="*/ 55246 h 192404"/>
                <a:gd name="connsiteX6" fmla="*/ 386715 w 2836545"/>
                <a:gd name="connsiteY6" fmla="*/ 59056 h 192404"/>
                <a:gd name="connsiteX7" fmla="*/ 720090 w 2836545"/>
                <a:gd name="connsiteY7" fmla="*/ 57150 h 192404"/>
                <a:gd name="connsiteX8" fmla="*/ 725805 w 2836545"/>
                <a:gd name="connsiteY8" fmla="*/ 68580 h 192404"/>
                <a:gd name="connsiteX9" fmla="*/ 897255 w 2836545"/>
                <a:gd name="connsiteY9" fmla="*/ 0 h 192404"/>
                <a:gd name="connsiteX10" fmla="*/ 910590 w 2836545"/>
                <a:gd name="connsiteY10" fmla="*/ 3809 h 192404"/>
                <a:gd name="connsiteX11" fmla="*/ 914400 w 2836545"/>
                <a:gd name="connsiteY11" fmla="*/ 20954 h 192404"/>
                <a:gd name="connsiteX12" fmla="*/ 1019175 w 2836545"/>
                <a:gd name="connsiteY12" fmla="*/ 17143 h 192404"/>
                <a:gd name="connsiteX13" fmla="*/ 1028700 w 2836545"/>
                <a:gd name="connsiteY13" fmla="*/ 24763 h 192404"/>
                <a:gd name="connsiteX14" fmla="*/ 1049655 w 2836545"/>
                <a:gd name="connsiteY14" fmla="*/ 24763 h 192404"/>
                <a:gd name="connsiteX15" fmla="*/ 1055370 w 2836545"/>
                <a:gd name="connsiteY15" fmla="*/ 34288 h 192404"/>
                <a:gd name="connsiteX16" fmla="*/ 1095375 w 2836545"/>
                <a:gd name="connsiteY16" fmla="*/ 34288 h 192404"/>
                <a:gd name="connsiteX17" fmla="*/ 1108710 w 2836545"/>
                <a:gd name="connsiteY17" fmla="*/ 45718 h 192404"/>
                <a:gd name="connsiteX18" fmla="*/ 1152525 w 2836545"/>
                <a:gd name="connsiteY18" fmla="*/ 47623 h 192404"/>
                <a:gd name="connsiteX19" fmla="*/ 1158240 w 2836545"/>
                <a:gd name="connsiteY19" fmla="*/ 53338 h 192404"/>
                <a:gd name="connsiteX20" fmla="*/ 1190625 w 2836545"/>
                <a:gd name="connsiteY20" fmla="*/ 53339 h 192404"/>
                <a:gd name="connsiteX21" fmla="*/ 1196340 w 2836545"/>
                <a:gd name="connsiteY21" fmla="*/ 64769 h 192404"/>
                <a:gd name="connsiteX22" fmla="*/ 1293495 w 2836545"/>
                <a:gd name="connsiteY22" fmla="*/ 64769 h 192404"/>
                <a:gd name="connsiteX23" fmla="*/ 1299210 w 2836545"/>
                <a:gd name="connsiteY23" fmla="*/ 78104 h 192404"/>
                <a:gd name="connsiteX24" fmla="*/ 1642110 w 2836545"/>
                <a:gd name="connsiteY24" fmla="*/ 76199 h 192404"/>
                <a:gd name="connsiteX25" fmla="*/ 1644015 w 2836545"/>
                <a:gd name="connsiteY25" fmla="*/ 95249 h 192404"/>
                <a:gd name="connsiteX26" fmla="*/ 1924050 w 2836545"/>
                <a:gd name="connsiteY26" fmla="*/ 95249 h 192404"/>
                <a:gd name="connsiteX27" fmla="*/ 1924050 w 2836545"/>
                <a:gd name="connsiteY27" fmla="*/ 142874 h 192404"/>
                <a:gd name="connsiteX28" fmla="*/ 1979295 w 2836545"/>
                <a:gd name="connsiteY28" fmla="*/ 142874 h 192404"/>
                <a:gd name="connsiteX29" fmla="*/ 1981200 w 2836545"/>
                <a:gd name="connsiteY29" fmla="*/ 192404 h 192404"/>
                <a:gd name="connsiteX30" fmla="*/ 2836545 w 2836545"/>
                <a:gd name="connsiteY30" fmla="*/ 188594 h 192404"/>
                <a:gd name="connsiteX0" fmla="*/ 0 w 2836545"/>
                <a:gd name="connsiteY0" fmla="*/ 38100 h 188595"/>
                <a:gd name="connsiteX1" fmla="*/ 139065 w 2836545"/>
                <a:gd name="connsiteY1" fmla="*/ 38102 h 188595"/>
                <a:gd name="connsiteX2" fmla="*/ 142875 w 2836545"/>
                <a:gd name="connsiteY2" fmla="*/ 47627 h 188595"/>
                <a:gd name="connsiteX3" fmla="*/ 247650 w 2836545"/>
                <a:gd name="connsiteY3" fmla="*/ 45722 h 188595"/>
                <a:gd name="connsiteX4" fmla="*/ 255270 w 2836545"/>
                <a:gd name="connsiteY4" fmla="*/ 53342 h 188595"/>
                <a:gd name="connsiteX5" fmla="*/ 375285 w 2836545"/>
                <a:gd name="connsiteY5" fmla="*/ 51437 h 188595"/>
                <a:gd name="connsiteX6" fmla="*/ 386715 w 2836545"/>
                <a:gd name="connsiteY6" fmla="*/ 55247 h 188595"/>
                <a:gd name="connsiteX7" fmla="*/ 720090 w 2836545"/>
                <a:gd name="connsiteY7" fmla="*/ 53341 h 188595"/>
                <a:gd name="connsiteX8" fmla="*/ 725805 w 2836545"/>
                <a:gd name="connsiteY8" fmla="*/ 64771 h 188595"/>
                <a:gd name="connsiteX9" fmla="*/ 893445 w 2836545"/>
                <a:gd name="connsiteY9" fmla="*/ 1906 h 188595"/>
                <a:gd name="connsiteX10" fmla="*/ 910590 w 2836545"/>
                <a:gd name="connsiteY10" fmla="*/ 0 h 188595"/>
                <a:gd name="connsiteX11" fmla="*/ 914400 w 2836545"/>
                <a:gd name="connsiteY11" fmla="*/ 17145 h 188595"/>
                <a:gd name="connsiteX12" fmla="*/ 1019175 w 2836545"/>
                <a:gd name="connsiteY12" fmla="*/ 13334 h 188595"/>
                <a:gd name="connsiteX13" fmla="*/ 1028700 w 2836545"/>
                <a:gd name="connsiteY13" fmla="*/ 20954 h 188595"/>
                <a:gd name="connsiteX14" fmla="*/ 1049655 w 2836545"/>
                <a:gd name="connsiteY14" fmla="*/ 20954 h 188595"/>
                <a:gd name="connsiteX15" fmla="*/ 1055370 w 2836545"/>
                <a:gd name="connsiteY15" fmla="*/ 30479 h 188595"/>
                <a:gd name="connsiteX16" fmla="*/ 1095375 w 2836545"/>
                <a:gd name="connsiteY16" fmla="*/ 30479 h 188595"/>
                <a:gd name="connsiteX17" fmla="*/ 1108710 w 2836545"/>
                <a:gd name="connsiteY17" fmla="*/ 41909 h 188595"/>
                <a:gd name="connsiteX18" fmla="*/ 1152525 w 2836545"/>
                <a:gd name="connsiteY18" fmla="*/ 43814 h 188595"/>
                <a:gd name="connsiteX19" fmla="*/ 1158240 w 2836545"/>
                <a:gd name="connsiteY19" fmla="*/ 49529 h 188595"/>
                <a:gd name="connsiteX20" fmla="*/ 1190625 w 2836545"/>
                <a:gd name="connsiteY20" fmla="*/ 49530 h 188595"/>
                <a:gd name="connsiteX21" fmla="*/ 1196340 w 2836545"/>
                <a:gd name="connsiteY21" fmla="*/ 60960 h 188595"/>
                <a:gd name="connsiteX22" fmla="*/ 1293495 w 2836545"/>
                <a:gd name="connsiteY22" fmla="*/ 60960 h 188595"/>
                <a:gd name="connsiteX23" fmla="*/ 1299210 w 2836545"/>
                <a:gd name="connsiteY23" fmla="*/ 74295 h 188595"/>
                <a:gd name="connsiteX24" fmla="*/ 1642110 w 2836545"/>
                <a:gd name="connsiteY24" fmla="*/ 72390 h 188595"/>
                <a:gd name="connsiteX25" fmla="*/ 1644015 w 2836545"/>
                <a:gd name="connsiteY25" fmla="*/ 91440 h 188595"/>
                <a:gd name="connsiteX26" fmla="*/ 1924050 w 2836545"/>
                <a:gd name="connsiteY26" fmla="*/ 91440 h 188595"/>
                <a:gd name="connsiteX27" fmla="*/ 1924050 w 2836545"/>
                <a:gd name="connsiteY27" fmla="*/ 139065 h 188595"/>
                <a:gd name="connsiteX28" fmla="*/ 1979295 w 2836545"/>
                <a:gd name="connsiteY28" fmla="*/ 139065 h 188595"/>
                <a:gd name="connsiteX29" fmla="*/ 1981200 w 2836545"/>
                <a:gd name="connsiteY29" fmla="*/ 188595 h 188595"/>
                <a:gd name="connsiteX30" fmla="*/ 2836545 w 2836545"/>
                <a:gd name="connsiteY30" fmla="*/ 184785 h 188595"/>
                <a:gd name="connsiteX0" fmla="*/ 0 w 2836545"/>
                <a:gd name="connsiteY0" fmla="*/ 38100 h 188595"/>
                <a:gd name="connsiteX1" fmla="*/ 139065 w 2836545"/>
                <a:gd name="connsiteY1" fmla="*/ 38102 h 188595"/>
                <a:gd name="connsiteX2" fmla="*/ 142875 w 2836545"/>
                <a:gd name="connsiteY2" fmla="*/ 47627 h 188595"/>
                <a:gd name="connsiteX3" fmla="*/ 247650 w 2836545"/>
                <a:gd name="connsiteY3" fmla="*/ 45722 h 188595"/>
                <a:gd name="connsiteX4" fmla="*/ 255270 w 2836545"/>
                <a:gd name="connsiteY4" fmla="*/ 53342 h 188595"/>
                <a:gd name="connsiteX5" fmla="*/ 375285 w 2836545"/>
                <a:gd name="connsiteY5" fmla="*/ 51437 h 188595"/>
                <a:gd name="connsiteX6" fmla="*/ 386715 w 2836545"/>
                <a:gd name="connsiteY6" fmla="*/ 55247 h 188595"/>
                <a:gd name="connsiteX7" fmla="*/ 720090 w 2836545"/>
                <a:gd name="connsiteY7" fmla="*/ 53341 h 188595"/>
                <a:gd name="connsiteX8" fmla="*/ 725805 w 2836545"/>
                <a:gd name="connsiteY8" fmla="*/ 64771 h 188595"/>
                <a:gd name="connsiteX9" fmla="*/ 887730 w 2836545"/>
                <a:gd name="connsiteY9" fmla="*/ 1 h 188595"/>
                <a:gd name="connsiteX10" fmla="*/ 910590 w 2836545"/>
                <a:gd name="connsiteY10" fmla="*/ 0 h 188595"/>
                <a:gd name="connsiteX11" fmla="*/ 914400 w 2836545"/>
                <a:gd name="connsiteY11" fmla="*/ 17145 h 188595"/>
                <a:gd name="connsiteX12" fmla="*/ 1019175 w 2836545"/>
                <a:gd name="connsiteY12" fmla="*/ 13334 h 188595"/>
                <a:gd name="connsiteX13" fmla="*/ 1028700 w 2836545"/>
                <a:gd name="connsiteY13" fmla="*/ 20954 h 188595"/>
                <a:gd name="connsiteX14" fmla="*/ 1049655 w 2836545"/>
                <a:gd name="connsiteY14" fmla="*/ 20954 h 188595"/>
                <a:gd name="connsiteX15" fmla="*/ 1055370 w 2836545"/>
                <a:gd name="connsiteY15" fmla="*/ 30479 h 188595"/>
                <a:gd name="connsiteX16" fmla="*/ 1095375 w 2836545"/>
                <a:gd name="connsiteY16" fmla="*/ 30479 h 188595"/>
                <a:gd name="connsiteX17" fmla="*/ 1108710 w 2836545"/>
                <a:gd name="connsiteY17" fmla="*/ 41909 h 188595"/>
                <a:gd name="connsiteX18" fmla="*/ 1152525 w 2836545"/>
                <a:gd name="connsiteY18" fmla="*/ 43814 h 188595"/>
                <a:gd name="connsiteX19" fmla="*/ 1158240 w 2836545"/>
                <a:gd name="connsiteY19" fmla="*/ 49529 h 188595"/>
                <a:gd name="connsiteX20" fmla="*/ 1190625 w 2836545"/>
                <a:gd name="connsiteY20" fmla="*/ 49530 h 188595"/>
                <a:gd name="connsiteX21" fmla="*/ 1196340 w 2836545"/>
                <a:gd name="connsiteY21" fmla="*/ 60960 h 188595"/>
                <a:gd name="connsiteX22" fmla="*/ 1293495 w 2836545"/>
                <a:gd name="connsiteY22" fmla="*/ 60960 h 188595"/>
                <a:gd name="connsiteX23" fmla="*/ 1299210 w 2836545"/>
                <a:gd name="connsiteY23" fmla="*/ 74295 h 188595"/>
                <a:gd name="connsiteX24" fmla="*/ 1642110 w 2836545"/>
                <a:gd name="connsiteY24" fmla="*/ 72390 h 188595"/>
                <a:gd name="connsiteX25" fmla="*/ 1644015 w 2836545"/>
                <a:gd name="connsiteY25" fmla="*/ 91440 h 188595"/>
                <a:gd name="connsiteX26" fmla="*/ 1924050 w 2836545"/>
                <a:gd name="connsiteY26" fmla="*/ 91440 h 188595"/>
                <a:gd name="connsiteX27" fmla="*/ 1924050 w 2836545"/>
                <a:gd name="connsiteY27" fmla="*/ 139065 h 188595"/>
                <a:gd name="connsiteX28" fmla="*/ 1979295 w 2836545"/>
                <a:gd name="connsiteY28" fmla="*/ 139065 h 188595"/>
                <a:gd name="connsiteX29" fmla="*/ 1981200 w 2836545"/>
                <a:gd name="connsiteY29" fmla="*/ 188595 h 188595"/>
                <a:gd name="connsiteX30" fmla="*/ 2836545 w 2836545"/>
                <a:gd name="connsiteY30" fmla="*/ 184785 h 188595"/>
                <a:gd name="connsiteX0" fmla="*/ 0 w 2836545"/>
                <a:gd name="connsiteY0" fmla="*/ 51434 h 201929"/>
                <a:gd name="connsiteX1" fmla="*/ 139065 w 2836545"/>
                <a:gd name="connsiteY1" fmla="*/ 51436 h 201929"/>
                <a:gd name="connsiteX2" fmla="*/ 142875 w 2836545"/>
                <a:gd name="connsiteY2" fmla="*/ 60961 h 201929"/>
                <a:gd name="connsiteX3" fmla="*/ 247650 w 2836545"/>
                <a:gd name="connsiteY3" fmla="*/ 59056 h 201929"/>
                <a:gd name="connsiteX4" fmla="*/ 255270 w 2836545"/>
                <a:gd name="connsiteY4" fmla="*/ 66676 h 201929"/>
                <a:gd name="connsiteX5" fmla="*/ 375285 w 2836545"/>
                <a:gd name="connsiteY5" fmla="*/ 64771 h 201929"/>
                <a:gd name="connsiteX6" fmla="*/ 386715 w 2836545"/>
                <a:gd name="connsiteY6" fmla="*/ 68581 h 201929"/>
                <a:gd name="connsiteX7" fmla="*/ 720090 w 2836545"/>
                <a:gd name="connsiteY7" fmla="*/ 66675 h 201929"/>
                <a:gd name="connsiteX8" fmla="*/ 887730 w 2836545"/>
                <a:gd name="connsiteY8" fmla="*/ 0 h 201929"/>
                <a:gd name="connsiteX9" fmla="*/ 887730 w 2836545"/>
                <a:gd name="connsiteY9" fmla="*/ 13335 h 201929"/>
                <a:gd name="connsiteX10" fmla="*/ 910590 w 2836545"/>
                <a:gd name="connsiteY10" fmla="*/ 13334 h 201929"/>
                <a:gd name="connsiteX11" fmla="*/ 914400 w 2836545"/>
                <a:gd name="connsiteY11" fmla="*/ 30479 h 201929"/>
                <a:gd name="connsiteX12" fmla="*/ 1019175 w 2836545"/>
                <a:gd name="connsiteY12" fmla="*/ 26668 h 201929"/>
                <a:gd name="connsiteX13" fmla="*/ 1028700 w 2836545"/>
                <a:gd name="connsiteY13" fmla="*/ 34288 h 201929"/>
                <a:gd name="connsiteX14" fmla="*/ 1049655 w 2836545"/>
                <a:gd name="connsiteY14" fmla="*/ 34288 h 201929"/>
                <a:gd name="connsiteX15" fmla="*/ 1055370 w 2836545"/>
                <a:gd name="connsiteY15" fmla="*/ 43813 h 201929"/>
                <a:gd name="connsiteX16" fmla="*/ 1095375 w 2836545"/>
                <a:gd name="connsiteY16" fmla="*/ 43813 h 201929"/>
                <a:gd name="connsiteX17" fmla="*/ 1108710 w 2836545"/>
                <a:gd name="connsiteY17" fmla="*/ 55243 h 201929"/>
                <a:gd name="connsiteX18" fmla="*/ 1152525 w 2836545"/>
                <a:gd name="connsiteY18" fmla="*/ 57148 h 201929"/>
                <a:gd name="connsiteX19" fmla="*/ 1158240 w 2836545"/>
                <a:gd name="connsiteY19" fmla="*/ 62863 h 201929"/>
                <a:gd name="connsiteX20" fmla="*/ 1190625 w 2836545"/>
                <a:gd name="connsiteY20" fmla="*/ 62864 h 201929"/>
                <a:gd name="connsiteX21" fmla="*/ 1196340 w 2836545"/>
                <a:gd name="connsiteY21" fmla="*/ 74294 h 201929"/>
                <a:gd name="connsiteX22" fmla="*/ 1293495 w 2836545"/>
                <a:gd name="connsiteY22" fmla="*/ 74294 h 201929"/>
                <a:gd name="connsiteX23" fmla="*/ 1299210 w 2836545"/>
                <a:gd name="connsiteY23" fmla="*/ 87629 h 201929"/>
                <a:gd name="connsiteX24" fmla="*/ 1642110 w 2836545"/>
                <a:gd name="connsiteY24" fmla="*/ 85724 h 201929"/>
                <a:gd name="connsiteX25" fmla="*/ 1644015 w 2836545"/>
                <a:gd name="connsiteY25" fmla="*/ 104774 h 201929"/>
                <a:gd name="connsiteX26" fmla="*/ 1924050 w 2836545"/>
                <a:gd name="connsiteY26" fmla="*/ 104774 h 201929"/>
                <a:gd name="connsiteX27" fmla="*/ 1924050 w 2836545"/>
                <a:gd name="connsiteY27" fmla="*/ 152399 h 201929"/>
                <a:gd name="connsiteX28" fmla="*/ 1979295 w 2836545"/>
                <a:gd name="connsiteY28" fmla="*/ 152399 h 201929"/>
                <a:gd name="connsiteX29" fmla="*/ 1981200 w 2836545"/>
                <a:gd name="connsiteY29" fmla="*/ 201929 h 201929"/>
                <a:gd name="connsiteX30" fmla="*/ 2836545 w 2836545"/>
                <a:gd name="connsiteY30" fmla="*/ 198119 h 201929"/>
                <a:gd name="connsiteX0" fmla="*/ 0 w 2836545"/>
                <a:gd name="connsiteY0" fmla="*/ 51434 h 201929"/>
                <a:gd name="connsiteX1" fmla="*/ 139065 w 2836545"/>
                <a:gd name="connsiteY1" fmla="*/ 51436 h 201929"/>
                <a:gd name="connsiteX2" fmla="*/ 142875 w 2836545"/>
                <a:gd name="connsiteY2" fmla="*/ 60961 h 201929"/>
                <a:gd name="connsiteX3" fmla="*/ 247650 w 2836545"/>
                <a:gd name="connsiteY3" fmla="*/ 59056 h 201929"/>
                <a:gd name="connsiteX4" fmla="*/ 255270 w 2836545"/>
                <a:gd name="connsiteY4" fmla="*/ 66676 h 201929"/>
                <a:gd name="connsiteX5" fmla="*/ 375285 w 2836545"/>
                <a:gd name="connsiteY5" fmla="*/ 64771 h 201929"/>
                <a:gd name="connsiteX6" fmla="*/ 386715 w 2836545"/>
                <a:gd name="connsiteY6" fmla="*/ 68581 h 201929"/>
                <a:gd name="connsiteX7" fmla="*/ 847725 w 2836545"/>
                <a:gd name="connsiteY7" fmla="*/ 1905 h 201929"/>
                <a:gd name="connsiteX8" fmla="*/ 887730 w 2836545"/>
                <a:gd name="connsiteY8" fmla="*/ 0 h 201929"/>
                <a:gd name="connsiteX9" fmla="*/ 887730 w 2836545"/>
                <a:gd name="connsiteY9" fmla="*/ 13335 h 201929"/>
                <a:gd name="connsiteX10" fmla="*/ 910590 w 2836545"/>
                <a:gd name="connsiteY10" fmla="*/ 13334 h 201929"/>
                <a:gd name="connsiteX11" fmla="*/ 914400 w 2836545"/>
                <a:gd name="connsiteY11" fmla="*/ 30479 h 201929"/>
                <a:gd name="connsiteX12" fmla="*/ 1019175 w 2836545"/>
                <a:gd name="connsiteY12" fmla="*/ 26668 h 201929"/>
                <a:gd name="connsiteX13" fmla="*/ 1028700 w 2836545"/>
                <a:gd name="connsiteY13" fmla="*/ 34288 h 201929"/>
                <a:gd name="connsiteX14" fmla="*/ 1049655 w 2836545"/>
                <a:gd name="connsiteY14" fmla="*/ 34288 h 201929"/>
                <a:gd name="connsiteX15" fmla="*/ 1055370 w 2836545"/>
                <a:gd name="connsiteY15" fmla="*/ 43813 h 201929"/>
                <a:gd name="connsiteX16" fmla="*/ 1095375 w 2836545"/>
                <a:gd name="connsiteY16" fmla="*/ 43813 h 201929"/>
                <a:gd name="connsiteX17" fmla="*/ 1108710 w 2836545"/>
                <a:gd name="connsiteY17" fmla="*/ 55243 h 201929"/>
                <a:gd name="connsiteX18" fmla="*/ 1152525 w 2836545"/>
                <a:gd name="connsiteY18" fmla="*/ 57148 h 201929"/>
                <a:gd name="connsiteX19" fmla="*/ 1158240 w 2836545"/>
                <a:gd name="connsiteY19" fmla="*/ 62863 h 201929"/>
                <a:gd name="connsiteX20" fmla="*/ 1190625 w 2836545"/>
                <a:gd name="connsiteY20" fmla="*/ 62864 h 201929"/>
                <a:gd name="connsiteX21" fmla="*/ 1196340 w 2836545"/>
                <a:gd name="connsiteY21" fmla="*/ 74294 h 201929"/>
                <a:gd name="connsiteX22" fmla="*/ 1293495 w 2836545"/>
                <a:gd name="connsiteY22" fmla="*/ 74294 h 201929"/>
                <a:gd name="connsiteX23" fmla="*/ 1299210 w 2836545"/>
                <a:gd name="connsiteY23" fmla="*/ 87629 h 201929"/>
                <a:gd name="connsiteX24" fmla="*/ 1642110 w 2836545"/>
                <a:gd name="connsiteY24" fmla="*/ 85724 h 201929"/>
                <a:gd name="connsiteX25" fmla="*/ 1644015 w 2836545"/>
                <a:gd name="connsiteY25" fmla="*/ 104774 h 201929"/>
                <a:gd name="connsiteX26" fmla="*/ 1924050 w 2836545"/>
                <a:gd name="connsiteY26" fmla="*/ 104774 h 201929"/>
                <a:gd name="connsiteX27" fmla="*/ 1924050 w 2836545"/>
                <a:gd name="connsiteY27" fmla="*/ 152399 h 201929"/>
                <a:gd name="connsiteX28" fmla="*/ 1979295 w 2836545"/>
                <a:gd name="connsiteY28" fmla="*/ 152399 h 201929"/>
                <a:gd name="connsiteX29" fmla="*/ 1981200 w 2836545"/>
                <a:gd name="connsiteY29" fmla="*/ 201929 h 201929"/>
                <a:gd name="connsiteX30" fmla="*/ 2836545 w 2836545"/>
                <a:gd name="connsiteY30" fmla="*/ 198119 h 201929"/>
                <a:gd name="connsiteX0" fmla="*/ 0 w 2836545"/>
                <a:gd name="connsiteY0" fmla="*/ 65511 h 216006"/>
                <a:gd name="connsiteX1" fmla="*/ 139065 w 2836545"/>
                <a:gd name="connsiteY1" fmla="*/ 65513 h 216006"/>
                <a:gd name="connsiteX2" fmla="*/ 142875 w 2836545"/>
                <a:gd name="connsiteY2" fmla="*/ 75038 h 216006"/>
                <a:gd name="connsiteX3" fmla="*/ 247650 w 2836545"/>
                <a:gd name="connsiteY3" fmla="*/ 73133 h 216006"/>
                <a:gd name="connsiteX4" fmla="*/ 255270 w 2836545"/>
                <a:gd name="connsiteY4" fmla="*/ 80753 h 216006"/>
                <a:gd name="connsiteX5" fmla="*/ 375285 w 2836545"/>
                <a:gd name="connsiteY5" fmla="*/ 78848 h 216006"/>
                <a:gd name="connsiteX6" fmla="*/ 386715 w 2836545"/>
                <a:gd name="connsiteY6" fmla="*/ 82658 h 216006"/>
                <a:gd name="connsiteX7" fmla="*/ 837514 w 2836545"/>
                <a:gd name="connsiteY7" fmla="*/ 0 h 216006"/>
                <a:gd name="connsiteX8" fmla="*/ 847725 w 2836545"/>
                <a:gd name="connsiteY8" fmla="*/ 15982 h 216006"/>
                <a:gd name="connsiteX9" fmla="*/ 887730 w 2836545"/>
                <a:gd name="connsiteY9" fmla="*/ 14077 h 216006"/>
                <a:gd name="connsiteX10" fmla="*/ 887730 w 2836545"/>
                <a:gd name="connsiteY10" fmla="*/ 27412 h 216006"/>
                <a:gd name="connsiteX11" fmla="*/ 910590 w 2836545"/>
                <a:gd name="connsiteY11" fmla="*/ 27411 h 216006"/>
                <a:gd name="connsiteX12" fmla="*/ 914400 w 2836545"/>
                <a:gd name="connsiteY12" fmla="*/ 44556 h 216006"/>
                <a:gd name="connsiteX13" fmla="*/ 1019175 w 2836545"/>
                <a:gd name="connsiteY13" fmla="*/ 40745 h 216006"/>
                <a:gd name="connsiteX14" fmla="*/ 1028700 w 2836545"/>
                <a:gd name="connsiteY14" fmla="*/ 48365 h 216006"/>
                <a:gd name="connsiteX15" fmla="*/ 1049655 w 2836545"/>
                <a:gd name="connsiteY15" fmla="*/ 48365 h 216006"/>
                <a:gd name="connsiteX16" fmla="*/ 1055370 w 2836545"/>
                <a:gd name="connsiteY16" fmla="*/ 57890 h 216006"/>
                <a:gd name="connsiteX17" fmla="*/ 1095375 w 2836545"/>
                <a:gd name="connsiteY17" fmla="*/ 57890 h 216006"/>
                <a:gd name="connsiteX18" fmla="*/ 1108710 w 2836545"/>
                <a:gd name="connsiteY18" fmla="*/ 69320 h 216006"/>
                <a:gd name="connsiteX19" fmla="*/ 1152525 w 2836545"/>
                <a:gd name="connsiteY19" fmla="*/ 71225 h 216006"/>
                <a:gd name="connsiteX20" fmla="*/ 1158240 w 2836545"/>
                <a:gd name="connsiteY20" fmla="*/ 76940 h 216006"/>
                <a:gd name="connsiteX21" fmla="*/ 1190625 w 2836545"/>
                <a:gd name="connsiteY21" fmla="*/ 76941 h 216006"/>
                <a:gd name="connsiteX22" fmla="*/ 1196340 w 2836545"/>
                <a:gd name="connsiteY22" fmla="*/ 88371 h 216006"/>
                <a:gd name="connsiteX23" fmla="*/ 1293495 w 2836545"/>
                <a:gd name="connsiteY23" fmla="*/ 88371 h 216006"/>
                <a:gd name="connsiteX24" fmla="*/ 1299210 w 2836545"/>
                <a:gd name="connsiteY24" fmla="*/ 101706 h 216006"/>
                <a:gd name="connsiteX25" fmla="*/ 1642110 w 2836545"/>
                <a:gd name="connsiteY25" fmla="*/ 99801 h 216006"/>
                <a:gd name="connsiteX26" fmla="*/ 1644015 w 2836545"/>
                <a:gd name="connsiteY26" fmla="*/ 118851 h 216006"/>
                <a:gd name="connsiteX27" fmla="*/ 1924050 w 2836545"/>
                <a:gd name="connsiteY27" fmla="*/ 118851 h 216006"/>
                <a:gd name="connsiteX28" fmla="*/ 1924050 w 2836545"/>
                <a:gd name="connsiteY28" fmla="*/ 166476 h 216006"/>
                <a:gd name="connsiteX29" fmla="*/ 1979295 w 2836545"/>
                <a:gd name="connsiteY29" fmla="*/ 166476 h 216006"/>
                <a:gd name="connsiteX30" fmla="*/ 1981200 w 2836545"/>
                <a:gd name="connsiteY30" fmla="*/ 216006 h 216006"/>
                <a:gd name="connsiteX31" fmla="*/ 2836545 w 2836545"/>
                <a:gd name="connsiteY31" fmla="*/ 212196 h 216006"/>
                <a:gd name="connsiteX0" fmla="*/ 0 w 2836545"/>
                <a:gd name="connsiteY0" fmla="*/ 65511 h 216006"/>
                <a:gd name="connsiteX1" fmla="*/ 139065 w 2836545"/>
                <a:gd name="connsiteY1" fmla="*/ 65513 h 216006"/>
                <a:gd name="connsiteX2" fmla="*/ 142875 w 2836545"/>
                <a:gd name="connsiteY2" fmla="*/ 75038 h 216006"/>
                <a:gd name="connsiteX3" fmla="*/ 247650 w 2836545"/>
                <a:gd name="connsiteY3" fmla="*/ 73133 h 216006"/>
                <a:gd name="connsiteX4" fmla="*/ 255270 w 2836545"/>
                <a:gd name="connsiteY4" fmla="*/ 80753 h 216006"/>
                <a:gd name="connsiteX5" fmla="*/ 375285 w 2836545"/>
                <a:gd name="connsiteY5" fmla="*/ 78848 h 216006"/>
                <a:gd name="connsiteX6" fmla="*/ 386715 w 2836545"/>
                <a:gd name="connsiteY6" fmla="*/ 82658 h 216006"/>
                <a:gd name="connsiteX7" fmla="*/ 837514 w 2836545"/>
                <a:gd name="connsiteY7" fmla="*/ 0 h 216006"/>
                <a:gd name="connsiteX8" fmla="*/ 847725 w 2836545"/>
                <a:gd name="connsiteY8" fmla="*/ 15982 h 216006"/>
                <a:gd name="connsiteX9" fmla="*/ 887730 w 2836545"/>
                <a:gd name="connsiteY9" fmla="*/ 14077 h 216006"/>
                <a:gd name="connsiteX10" fmla="*/ 887730 w 2836545"/>
                <a:gd name="connsiteY10" fmla="*/ 27412 h 216006"/>
                <a:gd name="connsiteX11" fmla="*/ 910590 w 2836545"/>
                <a:gd name="connsiteY11" fmla="*/ 27411 h 216006"/>
                <a:gd name="connsiteX12" fmla="*/ 914400 w 2836545"/>
                <a:gd name="connsiteY12" fmla="*/ 44556 h 216006"/>
                <a:gd name="connsiteX13" fmla="*/ 1019175 w 2836545"/>
                <a:gd name="connsiteY13" fmla="*/ 40745 h 216006"/>
                <a:gd name="connsiteX14" fmla="*/ 1028700 w 2836545"/>
                <a:gd name="connsiteY14" fmla="*/ 48365 h 216006"/>
                <a:gd name="connsiteX15" fmla="*/ 1049655 w 2836545"/>
                <a:gd name="connsiteY15" fmla="*/ 48365 h 216006"/>
                <a:gd name="connsiteX16" fmla="*/ 1055370 w 2836545"/>
                <a:gd name="connsiteY16" fmla="*/ 57890 h 216006"/>
                <a:gd name="connsiteX17" fmla="*/ 1095375 w 2836545"/>
                <a:gd name="connsiteY17" fmla="*/ 57890 h 216006"/>
                <a:gd name="connsiteX18" fmla="*/ 1108710 w 2836545"/>
                <a:gd name="connsiteY18" fmla="*/ 69320 h 216006"/>
                <a:gd name="connsiteX19" fmla="*/ 1152525 w 2836545"/>
                <a:gd name="connsiteY19" fmla="*/ 71225 h 216006"/>
                <a:gd name="connsiteX20" fmla="*/ 1158240 w 2836545"/>
                <a:gd name="connsiteY20" fmla="*/ 76940 h 216006"/>
                <a:gd name="connsiteX21" fmla="*/ 1190625 w 2836545"/>
                <a:gd name="connsiteY21" fmla="*/ 76941 h 216006"/>
                <a:gd name="connsiteX22" fmla="*/ 1196340 w 2836545"/>
                <a:gd name="connsiteY22" fmla="*/ 88371 h 216006"/>
                <a:gd name="connsiteX23" fmla="*/ 1293495 w 2836545"/>
                <a:gd name="connsiteY23" fmla="*/ 88371 h 216006"/>
                <a:gd name="connsiteX24" fmla="*/ 1299210 w 2836545"/>
                <a:gd name="connsiteY24" fmla="*/ 101706 h 216006"/>
                <a:gd name="connsiteX25" fmla="*/ 1642110 w 2836545"/>
                <a:gd name="connsiteY25" fmla="*/ 99801 h 216006"/>
                <a:gd name="connsiteX26" fmla="*/ 1644015 w 2836545"/>
                <a:gd name="connsiteY26" fmla="*/ 118851 h 216006"/>
                <a:gd name="connsiteX27" fmla="*/ 1924050 w 2836545"/>
                <a:gd name="connsiteY27" fmla="*/ 118851 h 216006"/>
                <a:gd name="connsiteX28" fmla="*/ 1924050 w 2836545"/>
                <a:gd name="connsiteY28" fmla="*/ 166476 h 216006"/>
                <a:gd name="connsiteX29" fmla="*/ 1979295 w 2836545"/>
                <a:gd name="connsiteY29" fmla="*/ 166476 h 216006"/>
                <a:gd name="connsiteX30" fmla="*/ 1981200 w 2836545"/>
                <a:gd name="connsiteY30" fmla="*/ 216006 h 216006"/>
                <a:gd name="connsiteX31" fmla="*/ 2836545 w 2836545"/>
                <a:gd name="connsiteY31" fmla="*/ 212196 h 216006"/>
                <a:gd name="connsiteX0" fmla="*/ 0 w 2836545"/>
                <a:gd name="connsiteY0" fmla="*/ 67416 h 217911"/>
                <a:gd name="connsiteX1" fmla="*/ 139065 w 2836545"/>
                <a:gd name="connsiteY1" fmla="*/ 67418 h 217911"/>
                <a:gd name="connsiteX2" fmla="*/ 142875 w 2836545"/>
                <a:gd name="connsiteY2" fmla="*/ 76943 h 217911"/>
                <a:gd name="connsiteX3" fmla="*/ 247650 w 2836545"/>
                <a:gd name="connsiteY3" fmla="*/ 75038 h 217911"/>
                <a:gd name="connsiteX4" fmla="*/ 255270 w 2836545"/>
                <a:gd name="connsiteY4" fmla="*/ 82658 h 217911"/>
                <a:gd name="connsiteX5" fmla="*/ 375285 w 2836545"/>
                <a:gd name="connsiteY5" fmla="*/ 80753 h 217911"/>
                <a:gd name="connsiteX6" fmla="*/ 386715 w 2836545"/>
                <a:gd name="connsiteY6" fmla="*/ 84563 h 217911"/>
                <a:gd name="connsiteX7" fmla="*/ 791794 w 2836545"/>
                <a:gd name="connsiteY7" fmla="*/ 0 h 217911"/>
                <a:gd name="connsiteX8" fmla="*/ 837514 w 2836545"/>
                <a:gd name="connsiteY8" fmla="*/ 1905 h 217911"/>
                <a:gd name="connsiteX9" fmla="*/ 847725 w 2836545"/>
                <a:gd name="connsiteY9" fmla="*/ 17887 h 217911"/>
                <a:gd name="connsiteX10" fmla="*/ 887730 w 2836545"/>
                <a:gd name="connsiteY10" fmla="*/ 15982 h 217911"/>
                <a:gd name="connsiteX11" fmla="*/ 887730 w 2836545"/>
                <a:gd name="connsiteY11" fmla="*/ 29317 h 217911"/>
                <a:gd name="connsiteX12" fmla="*/ 910590 w 2836545"/>
                <a:gd name="connsiteY12" fmla="*/ 29316 h 217911"/>
                <a:gd name="connsiteX13" fmla="*/ 914400 w 2836545"/>
                <a:gd name="connsiteY13" fmla="*/ 46461 h 217911"/>
                <a:gd name="connsiteX14" fmla="*/ 1019175 w 2836545"/>
                <a:gd name="connsiteY14" fmla="*/ 42650 h 217911"/>
                <a:gd name="connsiteX15" fmla="*/ 1028700 w 2836545"/>
                <a:gd name="connsiteY15" fmla="*/ 50270 h 217911"/>
                <a:gd name="connsiteX16" fmla="*/ 1049655 w 2836545"/>
                <a:gd name="connsiteY16" fmla="*/ 50270 h 217911"/>
                <a:gd name="connsiteX17" fmla="*/ 1055370 w 2836545"/>
                <a:gd name="connsiteY17" fmla="*/ 59795 h 217911"/>
                <a:gd name="connsiteX18" fmla="*/ 1095375 w 2836545"/>
                <a:gd name="connsiteY18" fmla="*/ 59795 h 217911"/>
                <a:gd name="connsiteX19" fmla="*/ 1108710 w 2836545"/>
                <a:gd name="connsiteY19" fmla="*/ 71225 h 217911"/>
                <a:gd name="connsiteX20" fmla="*/ 1152525 w 2836545"/>
                <a:gd name="connsiteY20" fmla="*/ 73130 h 217911"/>
                <a:gd name="connsiteX21" fmla="*/ 1158240 w 2836545"/>
                <a:gd name="connsiteY21" fmla="*/ 78845 h 217911"/>
                <a:gd name="connsiteX22" fmla="*/ 1190625 w 2836545"/>
                <a:gd name="connsiteY22" fmla="*/ 78846 h 217911"/>
                <a:gd name="connsiteX23" fmla="*/ 1196340 w 2836545"/>
                <a:gd name="connsiteY23" fmla="*/ 90276 h 217911"/>
                <a:gd name="connsiteX24" fmla="*/ 1293495 w 2836545"/>
                <a:gd name="connsiteY24" fmla="*/ 90276 h 217911"/>
                <a:gd name="connsiteX25" fmla="*/ 1299210 w 2836545"/>
                <a:gd name="connsiteY25" fmla="*/ 103611 h 217911"/>
                <a:gd name="connsiteX26" fmla="*/ 1642110 w 2836545"/>
                <a:gd name="connsiteY26" fmla="*/ 101706 h 217911"/>
                <a:gd name="connsiteX27" fmla="*/ 1644015 w 2836545"/>
                <a:gd name="connsiteY27" fmla="*/ 120756 h 217911"/>
                <a:gd name="connsiteX28" fmla="*/ 1924050 w 2836545"/>
                <a:gd name="connsiteY28" fmla="*/ 120756 h 217911"/>
                <a:gd name="connsiteX29" fmla="*/ 1924050 w 2836545"/>
                <a:gd name="connsiteY29" fmla="*/ 168381 h 217911"/>
                <a:gd name="connsiteX30" fmla="*/ 1979295 w 2836545"/>
                <a:gd name="connsiteY30" fmla="*/ 168381 h 217911"/>
                <a:gd name="connsiteX31" fmla="*/ 1981200 w 2836545"/>
                <a:gd name="connsiteY31" fmla="*/ 217911 h 217911"/>
                <a:gd name="connsiteX32" fmla="*/ 2836545 w 2836545"/>
                <a:gd name="connsiteY32" fmla="*/ 214101 h 217911"/>
                <a:gd name="connsiteX0" fmla="*/ 0 w 2836545"/>
                <a:gd name="connsiteY0" fmla="*/ 67416 h 217911"/>
                <a:gd name="connsiteX1" fmla="*/ 139065 w 2836545"/>
                <a:gd name="connsiteY1" fmla="*/ 67418 h 217911"/>
                <a:gd name="connsiteX2" fmla="*/ 142875 w 2836545"/>
                <a:gd name="connsiteY2" fmla="*/ 76943 h 217911"/>
                <a:gd name="connsiteX3" fmla="*/ 247650 w 2836545"/>
                <a:gd name="connsiteY3" fmla="*/ 75038 h 217911"/>
                <a:gd name="connsiteX4" fmla="*/ 255270 w 2836545"/>
                <a:gd name="connsiteY4" fmla="*/ 82658 h 217911"/>
                <a:gd name="connsiteX5" fmla="*/ 375285 w 2836545"/>
                <a:gd name="connsiteY5" fmla="*/ 80753 h 217911"/>
                <a:gd name="connsiteX6" fmla="*/ 386715 w 2836545"/>
                <a:gd name="connsiteY6" fmla="*/ 84563 h 217911"/>
                <a:gd name="connsiteX7" fmla="*/ 791794 w 2836545"/>
                <a:gd name="connsiteY7" fmla="*/ 0 h 217911"/>
                <a:gd name="connsiteX8" fmla="*/ 837514 w 2836545"/>
                <a:gd name="connsiteY8" fmla="*/ 1905 h 217911"/>
                <a:gd name="connsiteX9" fmla="*/ 847725 w 2836545"/>
                <a:gd name="connsiteY9" fmla="*/ 17887 h 217911"/>
                <a:gd name="connsiteX10" fmla="*/ 887730 w 2836545"/>
                <a:gd name="connsiteY10" fmla="*/ 15982 h 217911"/>
                <a:gd name="connsiteX11" fmla="*/ 887730 w 2836545"/>
                <a:gd name="connsiteY11" fmla="*/ 29317 h 217911"/>
                <a:gd name="connsiteX12" fmla="*/ 910590 w 2836545"/>
                <a:gd name="connsiteY12" fmla="*/ 29316 h 217911"/>
                <a:gd name="connsiteX13" fmla="*/ 914400 w 2836545"/>
                <a:gd name="connsiteY13" fmla="*/ 46461 h 217911"/>
                <a:gd name="connsiteX14" fmla="*/ 1019175 w 2836545"/>
                <a:gd name="connsiteY14" fmla="*/ 42650 h 217911"/>
                <a:gd name="connsiteX15" fmla="*/ 1028700 w 2836545"/>
                <a:gd name="connsiteY15" fmla="*/ 50270 h 217911"/>
                <a:gd name="connsiteX16" fmla="*/ 1049655 w 2836545"/>
                <a:gd name="connsiteY16" fmla="*/ 50270 h 217911"/>
                <a:gd name="connsiteX17" fmla="*/ 1055370 w 2836545"/>
                <a:gd name="connsiteY17" fmla="*/ 59795 h 217911"/>
                <a:gd name="connsiteX18" fmla="*/ 1095375 w 2836545"/>
                <a:gd name="connsiteY18" fmla="*/ 59795 h 217911"/>
                <a:gd name="connsiteX19" fmla="*/ 1108710 w 2836545"/>
                <a:gd name="connsiteY19" fmla="*/ 71225 h 217911"/>
                <a:gd name="connsiteX20" fmla="*/ 1152525 w 2836545"/>
                <a:gd name="connsiteY20" fmla="*/ 73130 h 217911"/>
                <a:gd name="connsiteX21" fmla="*/ 1158240 w 2836545"/>
                <a:gd name="connsiteY21" fmla="*/ 78845 h 217911"/>
                <a:gd name="connsiteX22" fmla="*/ 1190625 w 2836545"/>
                <a:gd name="connsiteY22" fmla="*/ 78846 h 217911"/>
                <a:gd name="connsiteX23" fmla="*/ 1196340 w 2836545"/>
                <a:gd name="connsiteY23" fmla="*/ 90276 h 217911"/>
                <a:gd name="connsiteX24" fmla="*/ 1293495 w 2836545"/>
                <a:gd name="connsiteY24" fmla="*/ 90276 h 217911"/>
                <a:gd name="connsiteX25" fmla="*/ 1299210 w 2836545"/>
                <a:gd name="connsiteY25" fmla="*/ 103611 h 217911"/>
                <a:gd name="connsiteX26" fmla="*/ 1642110 w 2836545"/>
                <a:gd name="connsiteY26" fmla="*/ 101706 h 217911"/>
                <a:gd name="connsiteX27" fmla="*/ 1644015 w 2836545"/>
                <a:gd name="connsiteY27" fmla="*/ 120756 h 217911"/>
                <a:gd name="connsiteX28" fmla="*/ 1924050 w 2836545"/>
                <a:gd name="connsiteY28" fmla="*/ 120756 h 217911"/>
                <a:gd name="connsiteX29" fmla="*/ 1924050 w 2836545"/>
                <a:gd name="connsiteY29" fmla="*/ 168381 h 217911"/>
                <a:gd name="connsiteX30" fmla="*/ 1979295 w 2836545"/>
                <a:gd name="connsiteY30" fmla="*/ 168381 h 217911"/>
                <a:gd name="connsiteX31" fmla="*/ 1981200 w 2836545"/>
                <a:gd name="connsiteY31" fmla="*/ 217911 h 217911"/>
                <a:gd name="connsiteX32" fmla="*/ 2836545 w 2836545"/>
                <a:gd name="connsiteY32" fmla="*/ 214101 h 217911"/>
                <a:gd name="connsiteX0" fmla="*/ 0 w 2836545"/>
                <a:gd name="connsiteY0" fmla="*/ 80008 h 230503"/>
                <a:gd name="connsiteX1" fmla="*/ 139065 w 2836545"/>
                <a:gd name="connsiteY1" fmla="*/ 80010 h 230503"/>
                <a:gd name="connsiteX2" fmla="*/ 142875 w 2836545"/>
                <a:gd name="connsiteY2" fmla="*/ 89535 h 230503"/>
                <a:gd name="connsiteX3" fmla="*/ 247650 w 2836545"/>
                <a:gd name="connsiteY3" fmla="*/ 87630 h 230503"/>
                <a:gd name="connsiteX4" fmla="*/ 255270 w 2836545"/>
                <a:gd name="connsiteY4" fmla="*/ 95250 h 230503"/>
                <a:gd name="connsiteX5" fmla="*/ 375285 w 2836545"/>
                <a:gd name="connsiteY5" fmla="*/ 93345 h 230503"/>
                <a:gd name="connsiteX6" fmla="*/ 779145 w 2836545"/>
                <a:gd name="connsiteY6" fmla="*/ 0 h 230503"/>
                <a:gd name="connsiteX7" fmla="*/ 791794 w 2836545"/>
                <a:gd name="connsiteY7" fmla="*/ 12592 h 230503"/>
                <a:gd name="connsiteX8" fmla="*/ 837514 w 2836545"/>
                <a:gd name="connsiteY8" fmla="*/ 14497 h 230503"/>
                <a:gd name="connsiteX9" fmla="*/ 847725 w 2836545"/>
                <a:gd name="connsiteY9" fmla="*/ 30479 h 230503"/>
                <a:gd name="connsiteX10" fmla="*/ 887730 w 2836545"/>
                <a:gd name="connsiteY10" fmla="*/ 28574 h 230503"/>
                <a:gd name="connsiteX11" fmla="*/ 887730 w 2836545"/>
                <a:gd name="connsiteY11" fmla="*/ 41909 h 230503"/>
                <a:gd name="connsiteX12" fmla="*/ 910590 w 2836545"/>
                <a:gd name="connsiteY12" fmla="*/ 41908 h 230503"/>
                <a:gd name="connsiteX13" fmla="*/ 914400 w 2836545"/>
                <a:gd name="connsiteY13" fmla="*/ 59053 h 230503"/>
                <a:gd name="connsiteX14" fmla="*/ 1019175 w 2836545"/>
                <a:gd name="connsiteY14" fmla="*/ 55242 h 230503"/>
                <a:gd name="connsiteX15" fmla="*/ 1028700 w 2836545"/>
                <a:gd name="connsiteY15" fmla="*/ 62862 h 230503"/>
                <a:gd name="connsiteX16" fmla="*/ 1049655 w 2836545"/>
                <a:gd name="connsiteY16" fmla="*/ 62862 h 230503"/>
                <a:gd name="connsiteX17" fmla="*/ 1055370 w 2836545"/>
                <a:gd name="connsiteY17" fmla="*/ 72387 h 230503"/>
                <a:gd name="connsiteX18" fmla="*/ 1095375 w 2836545"/>
                <a:gd name="connsiteY18" fmla="*/ 72387 h 230503"/>
                <a:gd name="connsiteX19" fmla="*/ 1108710 w 2836545"/>
                <a:gd name="connsiteY19" fmla="*/ 83817 h 230503"/>
                <a:gd name="connsiteX20" fmla="*/ 1152525 w 2836545"/>
                <a:gd name="connsiteY20" fmla="*/ 85722 h 230503"/>
                <a:gd name="connsiteX21" fmla="*/ 1158240 w 2836545"/>
                <a:gd name="connsiteY21" fmla="*/ 91437 h 230503"/>
                <a:gd name="connsiteX22" fmla="*/ 1190625 w 2836545"/>
                <a:gd name="connsiteY22" fmla="*/ 91438 h 230503"/>
                <a:gd name="connsiteX23" fmla="*/ 1196340 w 2836545"/>
                <a:gd name="connsiteY23" fmla="*/ 102868 h 230503"/>
                <a:gd name="connsiteX24" fmla="*/ 1293495 w 2836545"/>
                <a:gd name="connsiteY24" fmla="*/ 102868 h 230503"/>
                <a:gd name="connsiteX25" fmla="*/ 1299210 w 2836545"/>
                <a:gd name="connsiteY25" fmla="*/ 116203 h 230503"/>
                <a:gd name="connsiteX26" fmla="*/ 1642110 w 2836545"/>
                <a:gd name="connsiteY26" fmla="*/ 114298 h 230503"/>
                <a:gd name="connsiteX27" fmla="*/ 1644015 w 2836545"/>
                <a:gd name="connsiteY27" fmla="*/ 133348 h 230503"/>
                <a:gd name="connsiteX28" fmla="*/ 1924050 w 2836545"/>
                <a:gd name="connsiteY28" fmla="*/ 133348 h 230503"/>
                <a:gd name="connsiteX29" fmla="*/ 1924050 w 2836545"/>
                <a:gd name="connsiteY29" fmla="*/ 180973 h 230503"/>
                <a:gd name="connsiteX30" fmla="*/ 1979295 w 2836545"/>
                <a:gd name="connsiteY30" fmla="*/ 180973 h 230503"/>
                <a:gd name="connsiteX31" fmla="*/ 1981200 w 2836545"/>
                <a:gd name="connsiteY31" fmla="*/ 230503 h 230503"/>
                <a:gd name="connsiteX32" fmla="*/ 2836545 w 2836545"/>
                <a:gd name="connsiteY32" fmla="*/ 226693 h 230503"/>
                <a:gd name="connsiteX0" fmla="*/ 0 w 2836545"/>
                <a:gd name="connsiteY0" fmla="*/ 80008 h 230503"/>
                <a:gd name="connsiteX1" fmla="*/ 139065 w 2836545"/>
                <a:gd name="connsiteY1" fmla="*/ 80010 h 230503"/>
                <a:gd name="connsiteX2" fmla="*/ 142875 w 2836545"/>
                <a:gd name="connsiteY2" fmla="*/ 89535 h 230503"/>
                <a:gd name="connsiteX3" fmla="*/ 247650 w 2836545"/>
                <a:gd name="connsiteY3" fmla="*/ 87630 h 230503"/>
                <a:gd name="connsiteX4" fmla="*/ 255270 w 2836545"/>
                <a:gd name="connsiteY4" fmla="*/ 95250 h 230503"/>
                <a:gd name="connsiteX5" fmla="*/ 567690 w 2836545"/>
                <a:gd name="connsiteY5" fmla="*/ 0 h 230503"/>
                <a:gd name="connsiteX6" fmla="*/ 779145 w 2836545"/>
                <a:gd name="connsiteY6" fmla="*/ 0 h 230503"/>
                <a:gd name="connsiteX7" fmla="*/ 791794 w 2836545"/>
                <a:gd name="connsiteY7" fmla="*/ 12592 h 230503"/>
                <a:gd name="connsiteX8" fmla="*/ 837514 w 2836545"/>
                <a:gd name="connsiteY8" fmla="*/ 14497 h 230503"/>
                <a:gd name="connsiteX9" fmla="*/ 847725 w 2836545"/>
                <a:gd name="connsiteY9" fmla="*/ 30479 h 230503"/>
                <a:gd name="connsiteX10" fmla="*/ 887730 w 2836545"/>
                <a:gd name="connsiteY10" fmla="*/ 28574 h 230503"/>
                <a:gd name="connsiteX11" fmla="*/ 887730 w 2836545"/>
                <a:gd name="connsiteY11" fmla="*/ 41909 h 230503"/>
                <a:gd name="connsiteX12" fmla="*/ 910590 w 2836545"/>
                <a:gd name="connsiteY12" fmla="*/ 41908 h 230503"/>
                <a:gd name="connsiteX13" fmla="*/ 914400 w 2836545"/>
                <a:gd name="connsiteY13" fmla="*/ 59053 h 230503"/>
                <a:gd name="connsiteX14" fmla="*/ 1019175 w 2836545"/>
                <a:gd name="connsiteY14" fmla="*/ 55242 h 230503"/>
                <a:gd name="connsiteX15" fmla="*/ 1028700 w 2836545"/>
                <a:gd name="connsiteY15" fmla="*/ 62862 h 230503"/>
                <a:gd name="connsiteX16" fmla="*/ 1049655 w 2836545"/>
                <a:gd name="connsiteY16" fmla="*/ 62862 h 230503"/>
                <a:gd name="connsiteX17" fmla="*/ 1055370 w 2836545"/>
                <a:gd name="connsiteY17" fmla="*/ 72387 h 230503"/>
                <a:gd name="connsiteX18" fmla="*/ 1095375 w 2836545"/>
                <a:gd name="connsiteY18" fmla="*/ 72387 h 230503"/>
                <a:gd name="connsiteX19" fmla="*/ 1108710 w 2836545"/>
                <a:gd name="connsiteY19" fmla="*/ 83817 h 230503"/>
                <a:gd name="connsiteX20" fmla="*/ 1152525 w 2836545"/>
                <a:gd name="connsiteY20" fmla="*/ 85722 h 230503"/>
                <a:gd name="connsiteX21" fmla="*/ 1158240 w 2836545"/>
                <a:gd name="connsiteY21" fmla="*/ 91437 h 230503"/>
                <a:gd name="connsiteX22" fmla="*/ 1190625 w 2836545"/>
                <a:gd name="connsiteY22" fmla="*/ 91438 h 230503"/>
                <a:gd name="connsiteX23" fmla="*/ 1196340 w 2836545"/>
                <a:gd name="connsiteY23" fmla="*/ 102868 h 230503"/>
                <a:gd name="connsiteX24" fmla="*/ 1293495 w 2836545"/>
                <a:gd name="connsiteY24" fmla="*/ 102868 h 230503"/>
                <a:gd name="connsiteX25" fmla="*/ 1299210 w 2836545"/>
                <a:gd name="connsiteY25" fmla="*/ 116203 h 230503"/>
                <a:gd name="connsiteX26" fmla="*/ 1642110 w 2836545"/>
                <a:gd name="connsiteY26" fmla="*/ 114298 h 230503"/>
                <a:gd name="connsiteX27" fmla="*/ 1644015 w 2836545"/>
                <a:gd name="connsiteY27" fmla="*/ 133348 h 230503"/>
                <a:gd name="connsiteX28" fmla="*/ 1924050 w 2836545"/>
                <a:gd name="connsiteY28" fmla="*/ 133348 h 230503"/>
                <a:gd name="connsiteX29" fmla="*/ 1924050 w 2836545"/>
                <a:gd name="connsiteY29" fmla="*/ 180973 h 230503"/>
                <a:gd name="connsiteX30" fmla="*/ 1979295 w 2836545"/>
                <a:gd name="connsiteY30" fmla="*/ 180973 h 230503"/>
                <a:gd name="connsiteX31" fmla="*/ 1981200 w 2836545"/>
                <a:gd name="connsiteY31" fmla="*/ 230503 h 230503"/>
                <a:gd name="connsiteX32" fmla="*/ 2836545 w 2836545"/>
                <a:gd name="connsiteY32" fmla="*/ 226693 h 230503"/>
                <a:gd name="connsiteX0" fmla="*/ 0 w 2836545"/>
                <a:gd name="connsiteY0" fmla="*/ 80008 h 230503"/>
                <a:gd name="connsiteX1" fmla="*/ 139065 w 2836545"/>
                <a:gd name="connsiteY1" fmla="*/ 80010 h 230503"/>
                <a:gd name="connsiteX2" fmla="*/ 142875 w 2836545"/>
                <a:gd name="connsiteY2" fmla="*/ 89535 h 230503"/>
                <a:gd name="connsiteX3" fmla="*/ 247650 w 2836545"/>
                <a:gd name="connsiteY3" fmla="*/ 87630 h 230503"/>
                <a:gd name="connsiteX4" fmla="*/ 255270 w 2836545"/>
                <a:gd name="connsiteY4" fmla="*/ 95250 h 230503"/>
                <a:gd name="connsiteX5" fmla="*/ 569595 w 2836545"/>
                <a:gd name="connsiteY5" fmla="*/ 0 h 230503"/>
                <a:gd name="connsiteX6" fmla="*/ 779145 w 2836545"/>
                <a:gd name="connsiteY6" fmla="*/ 0 h 230503"/>
                <a:gd name="connsiteX7" fmla="*/ 791794 w 2836545"/>
                <a:gd name="connsiteY7" fmla="*/ 12592 h 230503"/>
                <a:gd name="connsiteX8" fmla="*/ 837514 w 2836545"/>
                <a:gd name="connsiteY8" fmla="*/ 14497 h 230503"/>
                <a:gd name="connsiteX9" fmla="*/ 847725 w 2836545"/>
                <a:gd name="connsiteY9" fmla="*/ 30479 h 230503"/>
                <a:gd name="connsiteX10" fmla="*/ 887730 w 2836545"/>
                <a:gd name="connsiteY10" fmla="*/ 28574 h 230503"/>
                <a:gd name="connsiteX11" fmla="*/ 887730 w 2836545"/>
                <a:gd name="connsiteY11" fmla="*/ 41909 h 230503"/>
                <a:gd name="connsiteX12" fmla="*/ 910590 w 2836545"/>
                <a:gd name="connsiteY12" fmla="*/ 41908 h 230503"/>
                <a:gd name="connsiteX13" fmla="*/ 914400 w 2836545"/>
                <a:gd name="connsiteY13" fmla="*/ 59053 h 230503"/>
                <a:gd name="connsiteX14" fmla="*/ 1019175 w 2836545"/>
                <a:gd name="connsiteY14" fmla="*/ 55242 h 230503"/>
                <a:gd name="connsiteX15" fmla="*/ 1028700 w 2836545"/>
                <a:gd name="connsiteY15" fmla="*/ 62862 h 230503"/>
                <a:gd name="connsiteX16" fmla="*/ 1049655 w 2836545"/>
                <a:gd name="connsiteY16" fmla="*/ 62862 h 230503"/>
                <a:gd name="connsiteX17" fmla="*/ 1055370 w 2836545"/>
                <a:gd name="connsiteY17" fmla="*/ 72387 h 230503"/>
                <a:gd name="connsiteX18" fmla="*/ 1095375 w 2836545"/>
                <a:gd name="connsiteY18" fmla="*/ 72387 h 230503"/>
                <a:gd name="connsiteX19" fmla="*/ 1108710 w 2836545"/>
                <a:gd name="connsiteY19" fmla="*/ 83817 h 230503"/>
                <a:gd name="connsiteX20" fmla="*/ 1152525 w 2836545"/>
                <a:gd name="connsiteY20" fmla="*/ 85722 h 230503"/>
                <a:gd name="connsiteX21" fmla="*/ 1158240 w 2836545"/>
                <a:gd name="connsiteY21" fmla="*/ 91437 h 230503"/>
                <a:gd name="connsiteX22" fmla="*/ 1190625 w 2836545"/>
                <a:gd name="connsiteY22" fmla="*/ 91438 h 230503"/>
                <a:gd name="connsiteX23" fmla="*/ 1196340 w 2836545"/>
                <a:gd name="connsiteY23" fmla="*/ 102868 h 230503"/>
                <a:gd name="connsiteX24" fmla="*/ 1293495 w 2836545"/>
                <a:gd name="connsiteY24" fmla="*/ 102868 h 230503"/>
                <a:gd name="connsiteX25" fmla="*/ 1299210 w 2836545"/>
                <a:gd name="connsiteY25" fmla="*/ 116203 h 230503"/>
                <a:gd name="connsiteX26" fmla="*/ 1642110 w 2836545"/>
                <a:gd name="connsiteY26" fmla="*/ 114298 h 230503"/>
                <a:gd name="connsiteX27" fmla="*/ 1644015 w 2836545"/>
                <a:gd name="connsiteY27" fmla="*/ 133348 h 230503"/>
                <a:gd name="connsiteX28" fmla="*/ 1924050 w 2836545"/>
                <a:gd name="connsiteY28" fmla="*/ 133348 h 230503"/>
                <a:gd name="connsiteX29" fmla="*/ 1924050 w 2836545"/>
                <a:gd name="connsiteY29" fmla="*/ 180973 h 230503"/>
                <a:gd name="connsiteX30" fmla="*/ 1979295 w 2836545"/>
                <a:gd name="connsiteY30" fmla="*/ 180973 h 230503"/>
                <a:gd name="connsiteX31" fmla="*/ 1981200 w 2836545"/>
                <a:gd name="connsiteY31" fmla="*/ 230503 h 230503"/>
                <a:gd name="connsiteX32" fmla="*/ 2836545 w 2836545"/>
                <a:gd name="connsiteY32" fmla="*/ 226693 h 230503"/>
                <a:gd name="connsiteX0" fmla="*/ 0 w 2836545"/>
                <a:gd name="connsiteY0" fmla="*/ 80008 h 230503"/>
                <a:gd name="connsiteX1" fmla="*/ 139065 w 2836545"/>
                <a:gd name="connsiteY1" fmla="*/ 80010 h 230503"/>
                <a:gd name="connsiteX2" fmla="*/ 142875 w 2836545"/>
                <a:gd name="connsiteY2" fmla="*/ 89535 h 230503"/>
                <a:gd name="connsiteX3" fmla="*/ 247650 w 2836545"/>
                <a:gd name="connsiteY3" fmla="*/ 87630 h 230503"/>
                <a:gd name="connsiteX4" fmla="*/ 255270 w 2836545"/>
                <a:gd name="connsiteY4" fmla="*/ 95250 h 230503"/>
                <a:gd name="connsiteX5" fmla="*/ 569595 w 2836545"/>
                <a:gd name="connsiteY5" fmla="*/ 3810 h 230503"/>
                <a:gd name="connsiteX6" fmla="*/ 779145 w 2836545"/>
                <a:gd name="connsiteY6" fmla="*/ 0 h 230503"/>
                <a:gd name="connsiteX7" fmla="*/ 791794 w 2836545"/>
                <a:gd name="connsiteY7" fmla="*/ 12592 h 230503"/>
                <a:gd name="connsiteX8" fmla="*/ 837514 w 2836545"/>
                <a:gd name="connsiteY8" fmla="*/ 14497 h 230503"/>
                <a:gd name="connsiteX9" fmla="*/ 847725 w 2836545"/>
                <a:gd name="connsiteY9" fmla="*/ 30479 h 230503"/>
                <a:gd name="connsiteX10" fmla="*/ 887730 w 2836545"/>
                <a:gd name="connsiteY10" fmla="*/ 28574 h 230503"/>
                <a:gd name="connsiteX11" fmla="*/ 887730 w 2836545"/>
                <a:gd name="connsiteY11" fmla="*/ 41909 h 230503"/>
                <a:gd name="connsiteX12" fmla="*/ 910590 w 2836545"/>
                <a:gd name="connsiteY12" fmla="*/ 41908 h 230503"/>
                <a:gd name="connsiteX13" fmla="*/ 914400 w 2836545"/>
                <a:gd name="connsiteY13" fmla="*/ 59053 h 230503"/>
                <a:gd name="connsiteX14" fmla="*/ 1019175 w 2836545"/>
                <a:gd name="connsiteY14" fmla="*/ 55242 h 230503"/>
                <a:gd name="connsiteX15" fmla="*/ 1028700 w 2836545"/>
                <a:gd name="connsiteY15" fmla="*/ 62862 h 230503"/>
                <a:gd name="connsiteX16" fmla="*/ 1049655 w 2836545"/>
                <a:gd name="connsiteY16" fmla="*/ 62862 h 230503"/>
                <a:gd name="connsiteX17" fmla="*/ 1055370 w 2836545"/>
                <a:gd name="connsiteY17" fmla="*/ 72387 h 230503"/>
                <a:gd name="connsiteX18" fmla="*/ 1095375 w 2836545"/>
                <a:gd name="connsiteY18" fmla="*/ 72387 h 230503"/>
                <a:gd name="connsiteX19" fmla="*/ 1108710 w 2836545"/>
                <a:gd name="connsiteY19" fmla="*/ 83817 h 230503"/>
                <a:gd name="connsiteX20" fmla="*/ 1152525 w 2836545"/>
                <a:gd name="connsiteY20" fmla="*/ 85722 h 230503"/>
                <a:gd name="connsiteX21" fmla="*/ 1158240 w 2836545"/>
                <a:gd name="connsiteY21" fmla="*/ 91437 h 230503"/>
                <a:gd name="connsiteX22" fmla="*/ 1190625 w 2836545"/>
                <a:gd name="connsiteY22" fmla="*/ 91438 h 230503"/>
                <a:gd name="connsiteX23" fmla="*/ 1196340 w 2836545"/>
                <a:gd name="connsiteY23" fmla="*/ 102868 h 230503"/>
                <a:gd name="connsiteX24" fmla="*/ 1293495 w 2836545"/>
                <a:gd name="connsiteY24" fmla="*/ 102868 h 230503"/>
                <a:gd name="connsiteX25" fmla="*/ 1299210 w 2836545"/>
                <a:gd name="connsiteY25" fmla="*/ 116203 h 230503"/>
                <a:gd name="connsiteX26" fmla="*/ 1642110 w 2836545"/>
                <a:gd name="connsiteY26" fmla="*/ 114298 h 230503"/>
                <a:gd name="connsiteX27" fmla="*/ 1644015 w 2836545"/>
                <a:gd name="connsiteY27" fmla="*/ 133348 h 230503"/>
                <a:gd name="connsiteX28" fmla="*/ 1924050 w 2836545"/>
                <a:gd name="connsiteY28" fmla="*/ 133348 h 230503"/>
                <a:gd name="connsiteX29" fmla="*/ 1924050 w 2836545"/>
                <a:gd name="connsiteY29" fmla="*/ 180973 h 230503"/>
                <a:gd name="connsiteX30" fmla="*/ 1979295 w 2836545"/>
                <a:gd name="connsiteY30" fmla="*/ 180973 h 230503"/>
                <a:gd name="connsiteX31" fmla="*/ 1981200 w 2836545"/>
                <a:gd name="connsiteY31" fmla="*/ 230503 h 230503"/>
                <a:gd name="connsiteX32" fmla="*/ 2836545 w 2836545"/>
                <a:gd name="connsiteY32" fmla="*/ 226693 h 230503"/>
                <a:gd name="connsiteX0" fmla="*/ 0 w 2836545"/>
                <a:gd name="connsiteY0" fmla="*/ 87628 h 238123"/>
                <a:gd name="connsiteX1" fmla="*/ 139065 w 2836545"/>
                <a:gd name="connsiteY1" fmla="*/ 87630 h 238123"/>
                <a:gd name="connsiteX2" fmla="*/ 142875 w 2836545"/>
                <a:gd name="connsiteY2" fmla="*/ 97155 h 238123"/>
                <a:gd name="connsiteX3" fmla="*/ 247650 w 2836545"/>
                <a:gd name="connsiteY3" fmla="*/ 95250 h 238123"/>
                <a:gd name="connsiteX4" fmla="*/ 561975 w 2836545"/>
                <a:gd name="connsiteY4" fmla="*/ 0 h 238123"/>
                <a:gd name="connsiteX5" fmla="*/ 569595 w 2836545"/>
                <a:gd name="connsiteY5" fmla="*/ 11430 h 238123"/>
                <a:gd name="connsiteX6" fmla="*/ 779145 w 2836545"/>
                <a:gd name="connsiteY6" fmla="*/ 7620 h 238123"/>
                <a:gd name="connsiteX7" fmla="*/ 791794 w 2836545"/>
                <a:gd name="connsiteY7" fmla="*/ 20212 h 238123"/>
                <a:gd name="connsiteX8" fmla="*/ 837514 w 2836545"/>
                <a:gd name="connsiteY8" fmla="*/ 22117 h 238123"/>
                <a:gd name="connsiteX9" fmla="*/ 847725 w 2836545"/>
                <a:gd name="connsiteY9" fmla="*/ 38099 h 238123"/>
                <a:gd name="connsiteX10" fmla="*/ 887730 w 2836545"/>
                <a:gd name="connsiteY10" fmla="*/ 36194 h 238123"/>
                <a:gd name="connsiteX11" fmla="*/ 887730 w 2836545"/>
                <a:gd name="connsiteY11" fmla="*/ 49529 h 238123"/>
                <a:gd name="connsiteX12" fmla="*/ 910590 w 2836545"/>
                <a:gd name="connsiteY12" fmla="*/ 49528 h 238123"/>
                <a:gd name="connsiteX13" fmla="*/ 914400 w 2836545"/>
                <a:gd name="connsiteY13" fmla="*/ 66673 h 238123"/>
                <a:gd name="connsiteX14" fmla="*/ 1019175 w 2836545"/>
                <a:gd name="connsiteY14" fmla="*/ 62862 h 238123"/>
                <a:gd name="connsiteX15" fmla="*/ 1028700 w 2836545"/>
                <a:gd name="connsiteY15" fmla="*/ 70482 h 238123"/>
                <a:gd name="connsiteX16" fmla="*/ 1049655 w 2836545"/>
                <a:gd name="connsiteY16" fmla="*/ 70482 h 238123"/>
                <a:gd name="connsiteX17" fmla="*/ 1055370 w 2836545"/>
                <a:gd name="connsiteY17" fmla="*/ 80007 h 238123"/>
                <a:gd name="connsiteX18" fmla="*/ 1095375 w 2836545"/>
                <a:gd name="connsiteY18" fmla="*/ 80007 h 238123"/>
                <a:gd name="connsiteX19" fmla="*/ 1108710 w 2836545"/>
                <a:gd name="connsiteY19" fmla="*/ 91437 h 238123"/>
                <a:gd name="connsiteX20" fmla="*/ 1152525 w 2836545"/>
                <a:gd name="connsiteY20" fmla="*/ 93342 h 238123"/>
                <a:gd name="connsiteX21" fmla="*/ 1158240 w 2836545"/>
                <a:gd name="connsiteY21" fmla="*/ 99057 h 238123"/>
                <a:gd name="connsiteX22" fmla="*/ 1190625 w 2836545"/>
                <a:gd name="connsiteY22" fmla="*/ 99058 h 238123"/>
                <a:gd name="connsiteX23" fmla="*/ 1196340 w 2836545"/>
                <a:gd name="connsiteY23" fmla="*/ 110488 h 238123"/>
                <a:gd name="connsiteX24" fmla="*/ 1293495 w 2836545"/>
                <a:gd name="connsiteY24" fmla="*/ 110488 h 238123"/>
                <a:gd name="connsiteX25" fmla="*/ 1299210 w 2836545"/>
                <a:gd name="connsiteY25" fmla="*/ 123823 h 238123"/>
                <a:gd name="connsiteX26" fmla="*/ 1642110 w 2836545"/>
                <a:gd name="connsiteY26" fmla="*/ 121918 h 238123"/>
                <a:gd name="connsiteX27" fmla="*/ 1644015 w 2836545"/>
                <a:gd name="connsiteY27" fmla="*/ 140968 h 238123"/>
                <a:gd name="connsiteX28" fmla="*/ 1924050 w 2836545"/>
                <a:gd name="connsiteY28" fmla="*/ 140968 h 238123"/>
                <a:gd name="connsiteX29" fmla="*/ 1924050 w 2836545"/>
                <a:gd name="connsiteY29" fmla="*/ 188593 h 238123"/>
                <a:gd name="connsiteX30" fmla="*/ 1979295 w 2836545"/>
                <a:gd name="connsiteY30" fmla="*/ 188593 h 238123"/>
                <a:gd name="connsiteX31" fmla="*/ 1981200 w 2836545"/>
                <a:gd name="connsiteY31" fmla="*/ 238123 h 238123"/>
                <a:gd name="connsiteX32" fmla="*/ 2836545 w 2836545"/>
                <a:gd name="connsiteY32" fmla="*/ 234313 h 238123"/>
                <a:gd name="connsiteX0" fmla="*/ 0 w 2836545"/>
                <a:gd name="connsiteY0" fmla="*/ 87628 h 238123"/>
                <a:gd name="connsiteX1" fmla="*/ 139065 w 2836545"/>
                <a:gd name="connsiteY1" fmla="*/ 87630 h 238123"/>
                <a:gd name="connsiteX2" fmla="*/ 142875 w 2836545"/>
                <a:gd name="connsiteY2" fmla="*/ 97155 h 238123"/>
                <a:gd name="connsiteX3" fmla="*/ 367665 w 2836545"/>
                <a:gd name="connsiteY3" fmla="*/ 5715 h 238123"/>
                <a:gd name="connsiteX4" fmla="*/ 561975 w 2836545"/>
                <a:gd name="connsiteY4" fmla="*/ 0 h 238123"/>
                <a:gd name="connsiteX5" fmla="*/ 569595 w 2836545"/>
                <a:gd name="connsiteY5" fmla="*/ 11430 h 238123"/>
                <a:gd name="connsiteX6" fmla="*/ 779145 w 2836545"/>
                <a:gd name="connsiteY6" fmla="*/ 7620 h 238123"/>
                <a:gd name="connsiteX7" fmla="*/ 791794 w 2836545"/>
                <a:gd name="connsiteY7" fmla="*/ 20212 h 238123"/>
                <a:gd name="connsiteX8" fmla="*/ 837514 w 2836545"/>
                <a:gd name="connsiteY8" fmla="*/ 22117 h 238123"/>
                <a:gd name="connsiteX9" fmla="*/ 847725 w 2836545"/>
                <a:gd name="connsiteY9" fmla="*/ 38099 h 238123"/>
                <a:gd name="connsiteX10" fmla="*/ 887730 w 2836545"/>
                <a:gd name="connsiteY10" fmla="*/ 36194 h 238123"/>
                <a:gd name="connsiteX11" fmla="*/ 887730 w 2836545"/>
                <a:gd name="connsiteY11" fmla="*/ 49529 h 238123"/>
                <a:gd name="connsiteX12" fmla="*/ 910590 w 2836545"/>
                <a:gd name="connsiteY12" fmla="*/ 49528 h 238123"/>
                <a:gd name="connsiteX13" fmla="*/ 914400 w 2836545"/>
                <a:gd name="connsiteY13" fmla="*/ 66673 h 238123"/>
                <a:gd name="connsiteX14" fmla="*/ 1019175 w 2836545"/>
                <a:gd name="connsiteY14" fmla="*/ 62862 h 238123"/>
                <a:gd name="connsiteX15" fmla="*/ 1028700 w 2836545"/>
                <a:gd name="connsiteY15" fmla="*/ 70482 h 238123"/>
                <a:gd name="connsiteX16" fmla="*/ 1049655 w 2836545"/>
                <a:gd name="connsiteY16" fmla="*/ 70482 h 238123"/>
                <a:gd name="connsiteX17" fmla="*/ 1055370 w 2836545"/>
                <a:gd name="connsiteY17" fmla="*/ 80007 h 238123"/>
                <a:gd name="connsiteX18" fmla="*/ 1095375 w 2836545"/>
                <a:gd name="connsiteY18" fmla="*/ 80007 h 238123"/>
                <a:gd name="connsiteX19" fmla="*/ 1108710 w 2836545"/>
                <a:gd name="connsiteY19" fmla="*/ 91437 h 238123"/>
                <a:gd name="connsiteX20" fmla="*/ 1152525 w 2836545"/>
                <a:gd name="connsiteY20" fmla="*/ 93342 h 238123"/>
                <a:gd name="connsiteX21" fmla="*/ 1158240 w 2836545"/>
                <a:gd name="connsiteY21" fmla="*/ 99057 h 238123"/>
                <a:gd name="connsiteX22" fmla="*/ 1190625 w 2836545"/>
                <a:gd name="connsiteY22" fmla="*/ 99058 h 238123"/>
                <a:gd name="connsiteX23" fmla="*/ 1196340 w 2836545"/>
                <a:gd name="connsiteY23" fmla="*/ 110488 h 238123"/>
                <a:gd name="connsiteX24" fmla="*/ 1293495 w 2836545"/>
                <a:gd name="connsiteY24" fmla="*/ 110488 h 238123"/>
                <a:gd name="connsiteX25" fmla="*/ 1299210 w 2836545"/>
                <a:gd name="connsiteY25" fmla="*/ 123823 h 238123"/>
                <a:gd name="connsiteX26" fmla="*/ 1642110 w 2836545"/>
                <a:gd name="connsiteY26" fmla="*/ 121918 h 238123"/>
                <a:gd name="connsiteX27" fmla="*/ 1644015 w 2836545"/>
                <a:gd name="connsiteY27" fmla="*/ 140968 h 238123"/>
                <a:gd name="connsiteX28" fmla="*/ 1924050 w 2836545"/>
                <a:gd name="connsiteY28" fmla="*/ 140968 h 238123"/>
                <a:gd name="connsiteX29" fmla="*/ 1924050 w 2836545"/>
                <a:gd name="connsiteY29" fmla="*/ 188593 h 238123"/>
                <a:gd name="connsiteX30" fmla="*/ 1979295 w 2836545"/>
                <a:gd name="connsiteY30" fmla="*/ 188593 h 238123"/>
                <a:gd name="connsiteX31" fmla="*/ 1981200 w 2836545"/>
                <a:gd name="connsiteY31" fmla="*/ 238123 h 238123"/>
                <a:gd name="connsiteX32" fmla="*/ 2836545 w 2836545"/>
                <a:gd name="connsiteY32" fmla="*/ 234313 h 238123"/>
                <a:gd name="connsiteX0" fmla="*/ 0 w 2836545"/>
                <a:gd name="connsiteY0" fmla="*/ 81913 h 232408"/>
                <a:gd name="connsiteX1" fmla="*/ 139065 w 2836545"/>
                <a:gd name="connsiteY1" fmla="*/ 81915 h 232408"/>
                <a:gd name="connsiteX2" fmla="*/ 142875 w 2836545"/>
                <a:gd name="connsiteY2" fmla="*/ 91440 h 232408"/>
                <a:gd name="connsiteX3" fmla="*/ 367665 w 2836545"/>
                <a:gd name="connsiteY3" fmla="*/ 0 h 232408"/>
                <a:gd name="connsiteX4" fmla="*/ 561975 w 2836545"/>
                <a:gd name="connsiteY4" fmla="*/ 0 h 232408"/>
                <a:gd name="connsiteX5" fmla="*/ 569595 w 2836545"/>
                <a:gd name="connsiteY5" fmla="*/ 5715 h 232408"/>
                <a:gd name="connsiteX6" fmla="*/ 779145 w 2836545"/>
                <a:gd name="connsiteY6" fmla="*/ 1905 h 232408"/>
                <a:gd name="connsiteX7" fmla="*/ 791794 w 2836545"/>
                <a:gd name="connsiteY7" fmla="*/ 14497 h 232408"/>
                <a:gd name="connsiteX8" fmla="*/ 837514 w 2836545"/>
                <a:gd name="connsiteY8" fmla="*/ 16402 h 232408"/>
                <a:gd name="connsiteX9" fmla="*/ 847725 w 2836545"/>
                <a:gd name="connsiteY9" fmla="*/ 32384 h 232408"/>
                <a:gd name="connsiteX10" fmla="*/ 887730 w 2836545"/>
                <a:gd name="connsiteY10" fmla="*/ 30479 h 232408"/>
                <a:gd name="connsiteX11" fmla="*/ 887730 w 2836545"/>
                <a:gd name="connsiteY11" fmla="*/ 43814 h 232408"/>
                <a:gd name="connsiteX12" fmla="*/ 910590 w 2836545"/>
                <a:gd name="connsiteY12" fmla="*/ 43813 h 232408"/>
                <a:gd name="connsiteX13" fmla="*/ 914400 w 2836545"/>
                <a:gd name="connsiteY13" fmla="*/ 60958 h 232408"/>
                <a:gd name="connsiteX14" fmla="*/ 1019175 w 2836545"/>
                <a:gd name="connsiteY14" fmla="*/ 57147 h 232408"/>
                <a:gd name="connsiteX15" fmla="*/ 1028700 w 2836545"/>
                <a:gd name="connsiteY15" fmla="*/ 64767 h 232408"/>
                <a:gd name="connsiteX16" fmla="*/ 1049655 w 2836545"/>
                <a:gd name="connsiteY16" fmla="*/ 64767 h 232408"/>
                <a:gd name="connsiteX17" fmla="*/ 1055370 w 2836545"/>
                <a:gd name="connsiteY17" fmla="*/ 74292 h 232408"/>
                <a:gd name="connsiteX18" fmla="*/ 1095375 w 2836545"/>
                <a:gd name="connsiteY18" fmla="*/ 74292 h 232408"/>
                <a:gd name="connsiteX19" fmla="*/ 1108710 w 2836545"/>
                <a:gd name="connsiteY19" fmla="*/ 85722 h 232408"/>
                <a:gd name="connsiteX20" fmla="*/ 1152525 w 2836545"/>
                <a:gd name="connsiteY20" fmla="*/ 87627 h 232408"/>
                <a:gd name="connsiteX21" fmla="*/ 1158240 w 2836545"/>
                <a:gd name="connsiteY21" fmla="*/ 93342 h 232408"/>
                <a:gd name="connsiteX22" fmla="*/ 1190625 w 2836545"/>
                <a:gd name="connsiteY22" fmla="*/ 93343 h 232408"/>
                <a:gd name="connsiteX23" fmla="*/ 1196340 w 2836545"/>
                <a:gd name="connsiteY23" fmla="*/ 104773 h 232408"/>
                <a:gd name="connsiteX24" fmla="*/ 1293495 w 2836545"/>
                <a:gd name="connsiteY24" fmla="*/ 104773 h 232408"/>
                <a:gd name="connsiteX25" fmla="*/ 1299210 w 2836545"/>
                <a:gd name="connsiteY25" fmla="*/ 118108 h 232408"/>
                <a:gd name="connsiteX26" fmla="*/ 1642110 w 2836545"/>
                <a:gd name="connsiteY26" fmla="*/ 116203 h 232408"/>
                <a:gd name="connsiteX27" fmla="*/ 1644015 w 2836545"/>
                <a:gd name="connsiteY27" fmla="*/ 135253 h 232408"/>
                <a:gd name="connsiteX28" fmla="*/ 1924050 w 2836545"/>
                <a:gd name="connsiteY28" fmla="*/ 135253 h 232408"/>
                <a:gd name="connsiteX29" fmla="*/ 1924050 w 2836545"/>
                <a:gd name="connsiteY29" fmla="*/ 182878 h 232408"/>
                <a:gd name="connsiteX30" fmla="*/ 1979295 w 2836545"/>
                <a:gd name="connsiteY30" fmla="*/ 182878 h 232408"/>
                <a:gd name="connsiteX31" fmla="*/ 1981200 w 2836545"/>
                <a:gd name="connsiteY31" fmla="*/ 232408 h 232408"/>
                <a:gd name="connsiteX32" fmla="*/ 2836545 w 2836545"/>
                <a:gd name="connsiteY32" fmla="*/ 228598 h 232408"/>
                <a:gd name="connsiteX0" fmla="*/ 0 w 2836545"/>
                <a:gd name="connsiteY0" fmla="*/ 89533 h 240028"/>
                <a:gd name="connsiteX1" fmla="*/ 139065 w 2836545"/>
                <a:gd name="connsiteY1" fmla="*/ 89535 h 240028"/>
                <a:gd name="connsiteX2" fmla="*/ 356235 w 2836545"/>
                <a:gd name="connsiteY2" fmla="*/ 0 h 240028"/>
                <a:gd name="connsiteX3" fmla="*/ 367665 w 2836545"/>
                <a:gd name="connsiteY3" fmla="*/ 7620 h 240028"/>
                <a:gd name="connsiteX4" fmla="*/ 561975 w 2836545"/>
                <a:gd name="connsiteY4" fmla="*/ 7620 h 240028"/>
                <a:gd name="connsiteX5" fmla="*/ 569595 w 2836545"/>
                <a:gd name="connsiteY5" fmla="*/ 13335 h 240028"/>
                <a:gd name="connsiteX6" fmla="*/ 779145 w 2836545"/>
                <a:gd name="connsiteY6" fmla="*/ 9525 h 240028"/>
                <a:gd name="connsiteX7" fmla="*/ 791794 w 2836545"/>
                <a:gd name="connsiteY7" fmla="*/ 22117 h 240028"/>
                <a:gd name="connsiteX8" fmla="*/ 837514 w 2836545"/>
                <a:gd name="connsiteY8" fmla="*/ 24022 h 240028"/>
                <a:gd name="connsiteX9" fmla="*/ 847725 w 2836545"/>
                <a:gd name="connsiteY9" fmla="*/ 40004 h 240028"/>
                <a:gd name="connsiteX10" fmla="*/ 887730 w 2836545"/>
                <a:gd name="connsiteY10" fmla="*/ 38099 h 240028"/>
                <a:gd name="connsiteX11" fmla="*/ 887730 w 2836545"/>
                <a:gd name="connsiteY11" fmla="*/ 51434 h 240028"/>
                <a:gd name="connsiteX12" fmla="*/ 910590 w 2836545"/>
                <a:gd name="connsiteY12" fmla="*/ 51433 h 240028"/>
                <a:gd name="connsiteX13" fmla="*/ 914400 w 2836545"/>
                <a:gd name="connsiteY13" fmla="*/ 68578 h 240028"/>
                <a:gd name="connsiteX14" fmla="*/ 1019175 w 2836545"/>
                <a:gd name="connsiteY14" fmla="*/ 64767 h 240028"/>
                <a:gd name="connsiteX15" fmla="*/ 1028700 w 2836545"/>
                <a:gd name="connsiteY15" fmla="*/ 72387 h 240028"/>
                <a:gd name="connsiteX16" fmla="*/ 1049655 w 2836545"/>
                <a:gd name="connsiteY16" fmla="*/ 72387 h 240028"/>
                <a:gd name="connsiteX17" fmla="*/ 1055370 w 2836545"/>
                <a:gd name="connsiteY17" fmla="*/ 81912 h 240028"/>
                <a:gd name="connsiteX18" fmla="*/ 1095375 w 2836545"/>
                <a:gd name="connsiteY18" fmla="*/ 81912 h 240028"/>
                <a:gd name="connsiteX19" fmla="*/ 1108710 w 2836545"/>
                <a:gd name="connsiteY19" fmla="*/ 93342 h 240028"/>
                <a:gd name="connsiteX20" fmla="*/ 1152525 w 2836545"/>
                <a:gd name="connsiteY20" fmla="*/ 95247 h 240028"/>
                <a:gd name="connsiteX21" fmla="*/ 1158240 w 2836545"/>
                <a:gd name="connsiteY21" fmla="*/ 100962 h 240028"/>
                <a:gd name="connsiteX22" fmla="*/ 1190625 w 2836545"/>
                <a:gd name="connsiteY22" fmla="*/ 100963 h 240028"/>
                <a:gd name="connsiteX23" fmla="*/ 1196340 w 2836545"/>
                <a:gd name="connsiteY23" fmla="*/ 112393 h 240028"/>
                <a:gd name="connsiteX24" fmla="*/ 1293495 w 2836545"/>
                <a:gd name="connsiteY24" fmla="*/ 112393 h 240028"/>
                <a:gd name="connsiteX25" fmla="*/ 1299210 w 2836545"/>
                <a:gd name="connsiteY25" fmla="*/ 125728 h 240028"/>
                <a:gd name="connsiteX26" fmla="*/ 1642110 w 2836545"/>
                <a:gd name="connsiteY26" fmla="*/ 123823 h 240028"/>
                <a:gd name="connsiteX27" fmla="*/ 1644015 w 2836545"/>
                <a:gd name="connsiteY27" fmla="*/ 142873 h 240028"/>
                <a:gd name="connsiteX28" fmla="*/ 1924050 w 2836545"/>
                <a:gd name="connsiteY28" fmla="*/ 142873 h 240028"/>
                <a:gd name="connsiteX29" fmla="*/ 1924050 w 2836545"/>
                <a:gd name="connsiteY29" fmla="*/ 190498 h 240028"/>
                <a:gd name="connsiteX30" fmla="*/ 1979295 w 2836545"/>
                <a:gd name="connsiteY30" fmla="*/ 190498 h 240028"/>
                <a:gd name="connsiteX31" fmla="*/ 1981200 w 2836545"/>
                <a:gd name="connsiteY31" fmla="*/ 240028 h 240028"/>
                <a:gd name="connsiteX32" fmla="*/ 2836545 w 2836545"/>
                <a:gd name="connsiteY32" fmla="*/ 236218 h 240028"/>
                <a:gd name="connsiteX0" fmla="*/ 0 w 2836545"/>
                <a:gd name="connsiteY0" fmla="*/ 95248 h 245743"/>
                <a:gd name="connsiteX1" fmla="*/ 154305 w 2836545"/>
                <a:gd name="connsiteY1" fmla="*/ 0 h 245743"/>
                <a:gd name="connsiteX2" fmla="*/ 356235 w 2836545"/>
                <a:gd name="connsiteY2" fmla="*/ 5715 h 245743"/>
                <a:gd name="connsiteX3" fmla="*/ 367665 w 2836545"/>
                <a:gd name="connsiteY3" fmla="*/ 13335 h 245743"/>
                <a:gd name="connsiteX4" fmla="*/ 561975 w 2836545"/>
                <a:gd name="connsiteY4" fmla="*/ 13335 h 245743"/>
                <a:gd name="connsiteX5" fmla="*/ 569595 w 2836545"/>
                <a:gd name="connsiteY5" fmla="*/ 19050 h 245743"/>
                <a:gd name="connsiteX6" fmla="*/ 779145 w 2836545"/>
                <a:gd name="connsiteY6" fmla="*/ 15240 h 245743"/>
                <a:gd name="connsiteX7" fmla="*/ 791794 w 2836545"/>
                <a:gd name="connsiteY7" fmla="*/ 27832 h 245743"/>
                <a:gd name="connsiteX8" fmla="*/ 837514 w 2836545"/>
                <a:gd name="connsiteY8" fmla="*/ 29737 h 245743"/>
                <a:gd name="connsiteX9" fmla="*/ 847725 w 2836545"/>
                <a:gd name="connsiteY9" fmla="*/ 45719 h 245743"/>
                <a:gd name="connsiteX10" fmla="*/ 887730 w 2836545"/>
                <a:gd name="connsiteY10" fmla="*/ 43814 h 245743"/>
                <a:gd name="connsiteX11" fmla="*/ 887730 w 2836545"/>
                <a:gd name="connsiteY11" fmla="*/ 57149 h 245743"/>
                <a:gd name="connsiteX12" fmla="*/ 910590 w 2836545"/>
                <a:gd name="connsiteY12" fmla="*/ 57148 h 245743"/>
                <a:gd name="connsiteX13" fmla="*/ 914400 w 2836545"/>
                <a:gd name="connsiteY13" fmla="*/ 74293 h 245743"/>
                <a:gd name="connsiteX14" fmla="*/ 1019175 w 2836545"/>
                <a:gd name="connsiteY14" fmla="*/ 70482 h 245743"/>
                <a:gd name="connsiteX15" fmla="*/ 1028700 w 2836545"/>
                <a:gd name="connsiteY15" fmla="*/ 78102 h 245743"/>
                <a:gd name="connsiteX16" fmla="*/ 1049655 w 2836545"/>
                <a:gd name="connsiteY16" fmla="*/ 78102 h 245743"/>
                <a:gd name="connsiteX17" fmla="*/ 1055370 w 2836545"/>
                <a:gd name="connsiteY17" fmla="*/ 87627 h 245743"/>
                <a:gd name="connsiteX18" fmla="*/ 1095375 w 2836545"/>
                <a:gd name="connsiteY18" fmla="*/ 87627 h 245743"/>
                <a:gd name="connsiteX19" fmla="*/ 1108710 w 2836545"/>
                <a:gd name="connsiteY19" fmla="*/ 99057 h 245743"/>
                <a:gd name="connsiteX20" fmla="*/ 1152525 w 2836545"/>
                <a:gd name="connsiteY20" fmla="*/ 100962 h 245743"/>
                <a:gd name="connsiteX21" fmla="*/ 1158240 w 2836545"/>
                <a:gd name="connsiteY21" fmla="*/ 106677 h 245743"/>
                <a:gd name="connsiteX22" fmla="*/ 1190625 w 2836545"/>
                <a:gd name="connsiteY22" fmla="*/ 106678 h 245743"/>
                <a:gd name="connsiteX23" fmla="*/ 1196340 w 2836545"/>
                <a:gd name="connsiteY23" fmla="*/ 118108 h 245743"/>
                <a:gd name="connsiteX24" fmla="*/ 1293495 w 2836545"/>
                <a:gd name="connsiteY24" fmla="*/ 118108 h 245743"/>
                <a:gd name="connsiteX25" fmla="*/ 1299210 w 2836545"/>
                <a:gd name="connsiteY25" fmla="*/ 131443 h 245743"/>
                <a:gd name="connsiteX26" fmla="*/ 1642110 w 2836545"/>
                <a:gd name="connsiteY26" fmla="*/ 129538 h 245743"/>
                <a:gd name="connsiteX27" fmla="*/ 1644015 w 2836545"/>
                <a:gd name="connsiteY27" fmla="*/ 148588 h 245743"/>
                <a:gd name="connsiteX28" fmla="*/ 1924050 w 2836545"/>
                <a:gd name="connsiteY28" fmla="*/ 148588 h 245743"/>
                <a:gd name="connsiteX29" fmla="*/ 1924050 w 2836545"/>
                <a:gd name="connsiteY29" fmla="*/ 196213 h 245743"/>
                <a:gd name="connsiteX30" fmla="*/ 1979295 w 2836545"/>
                <a:gd name="connsiteY30" fmla="*/ 196213 h 245743"/>
                <a:gd name="connsiteX31" fmla="*/ 1981200 w 2836545"/>
                <a:gd name="connsiteY31" fmla="*/ 245743 h 245743"/>
                <a:gd name="connsiteX32" fmla="*/ 2836545 w 2836545"/>
                <a:gd name="connsiteY32" fmla="*/ 241933 h 245743"/>
                <a:gd name="connsiteX0" fmla="*/ 0 w 2836545"/>
                <a:gd name="connsiteY0" fmla="*/ 89533 h 240028"/>
                <a:gd name="connsiteX1" fmla="*/ 163830 w 2836545"/>
                <a:gd name="connsiteY1" fmla="*/ 1905 h 240028"/>
                <a:gd name="connsiteX2" fmla="*/ 356235 w 2836545"/>
                <a:gd name="connsiteY2" fmla="*/ 0 h 240028"/>
                <a:gd name="connsiteX3" fmla="*/ 367665 w 2836545"/>
                <a:gd name="connsiteY3" fmla="*/ 7620 h 240028"/>
                <a:gd name="connsiteX4" fmla="*/ 561975 w 2836545"/>
                <a:gd name="connsiteY4" fmla="*/ 7620 h 240028"/>
                <a:gd name="connsiteX5" fmla="*/ 569595 w 2836545"/>
                <a:gd name="connsiteY5" fmla="*/ 13335 h 240028"/>
                <a:gd name="connsiteX6" fmla="*/ 779145 w 2836545"/>
                <a:gd name="connsiteY6" fmla="*/ 9525 h 240028"/>
                <a:gd name="connsiteX7" fmla="*/ 791794 w 2836545"/>
                <a:gd name="connsiteY7" fmla="*/ 22117 h 240028"/>
                <a:gd name="connsiteX8" fmla="*/ 837514 w 2836545"/>
                <a:gd name="connsiteY8" fmla="*/ 24022 h 240028"/>
                <a:gd name="connsiteX9" fmla="*/ 847725 w 2836545"/>
                <a:gd name="connsiteY9" fmla="*/ 40004 h 240028"/>
                <a:gd name="connsiteX10" fmla="*/ 887730 w 2836545"/>
                <a:gd name="connsiteY10" fmla="*/ 38099 h 240028"/>
                <a:gd name="connsiteX11" fmla="*/ 887730 w 2836545"/>
                <a:gd name="connsiteY11" fmla="*/ 51434 h 240028"/>
                <a:gd name="connsiteX12" fmla="*/ 910590 w 2836545"/>
                <a:gd name="connsiteY12" fmla="*/ 51433 h 240028"/>
                <a:gd name="connsiteX13" fmla="*/ 914400 w 2836545"/>
                <a:gd name="connsiteY13" fmla="*/ 68578 h 240028"/>
                <a:gd name="connsiteX14" fmla="*/ 1019175 w 2836545"/>
                <a:gd name="connsiteY14" fmla="*/ 64767 h 240028"/>
                <a:gd name="connsiteX15" fmla="*/ 1028700 w 2836545"/>
                <a:gd name="connsiteY15" fmla="*/ 72387 h 240028"/>
                <a:gd name="connsiteX16" fmla="*/ 1049655 w 2836545"/>
                <a:gd name="connsiteY16" fmla="*/ 72387 h 240028"/>
                <a:gd name="connsiteX17" fmla="*/ 1055370 w 2836545"/>
                <a:gd name="connsiteY17" fmla="*/ 81912 h 240028"/>
                <a:gd name="connsiteX18" fmla="*/ 1095375 w 2836545"/>
                <a:gd name="connsiteY18" fmla="*/ 81912 h 240028"/>
                <a:gd name="connsiteX19" fmla="*/ 1108710 w 2836545"/>
                <a:gd name="connsiteY19" fmla="*/ 93342 h 240028"/>
                <a:gd name="connsiteX20" fmla="*/ 1152525 w 2836545"/>
                <a:gd name="connsiteY20" fmla="*/ 95247 h 240028"/>
                <a:gd name="connsiteX21" fmla="*/ 1158240 w 2836545"/>
                <a:gd name="connsiteY21" fmla="*/ 100962 h 240028"/>
                <a:gd name="connsiteX22" fmla="*/ 1190625 w 2836545"/>
                <a:gd name="connsiteY22" fmla="*/ 100963 h 240028"/>
                <a:gd name="connsiteX23" fmla="*/ 1196340 w 2836545"/>
                <a:gd name="connsiteY23" fmla="*/ 112393 h 240028"/>
                <a:gd name="connsiteX24" fmla="*/ 1293495 w 2836545"/>
                <a:gd name="connsiteY24" fmla="*/ 112393 h 240028"/>
                <a:gd name="connsiteX25" fmla="*/ 1299210 w 2836545"/>
                <a:gd name="connsiteY25" fmla="*/ 125728 h 240028"/>
                <a:gd name="connsiteX26" fmla="*/ 1642110 w 2836545"/>
                <a:gd name="connsiteY26" fmla="*/ 123823 h 240028"/>
                <a:gd name="connsiteX27" fmla="*/ 1644015 w 2836545"/>
                <a:gd name="connsiteY27" fmla="*/ 142873 h 240028"/>
                <a:gd name="connsiteX28" fmla="*/ 1924050 w 2836545"/>
                <a:gd name="connsiteY28" fmla="*/ 142873 h 240028"/>
                <a:gd name="connsiteX29" fmla="*/ 1924050 w 2836545"/>
                <a:gd name="connsiteY29" fmla="*/ 190498 h 240028"/>
                <a:gd name="connsiteX30" fmla="*/ 1979295 w 2836545"/>
                <a:gd name="connsiteY30" fmla="*/ 190498 h 240028"/>
                <a:gd name="connsiteX31" fmla="*/ 1981200 w 2836545"/>
                <a:gd name="connsiteY31" fmla="*/ 240028 h 240028"/>
                <a:gd name="connsiteX32" fmla="*/ 2836545 w 2836545"/>
                <a:gd name="connsiteY32" fmla="*/ 236218 h 240028"/>
                <a:gd name="connsiteX0" fmla="*/ 0 w 2836545"/>
                <a:gd name="connsiteY0" fmla="*/ 99801 h 250296"/>
                <a:gd name="connsiteX1" fmla="*/ 147904 w 2836545"/>
                <a:gd name="connsiteY1" fmla="*/ 0 h 250296"/>
                <a:gd name="connsiteX2" fmla="*/ 163830 w 2836545"/>
                <a:gd name="connsiteY2" fmla="*/ 12173 h 250296"/>
                <a:gd name="connsiteX3" fmla="*/ 356235 w 2836545"/>
                <a:gd name="connsiteY3" fmla="*/ 10268 h 250296"/>
                <a:gd name="connsiteX4" fmla="*/ 367665 w 2836545"/>
                <a:gd name="connsiteY4" fmla="*/ 17888 h 250296"/>
                <a:gd name="connsiteX5" fmla="*/ 561975 w 2836545"/>
                <a:gd name="connsiteY5" fmla="*/ 17888 h 250296"/>
                <a:gd name="connsiteX6" fmla="*/ 569595 w 2836545"/>
                <a:gd name="connsiteY6" fmla="*/ 23603 h 250296"/>
                <a:gd name="connsiteX7" fmla="*/ 779145 w 2836545"/>
                <a:gd name="connsiteY7" fmla="*/ 19793 h 250296"/>
                <a:gd name="connsiteX8" fmla="*/ 791794 w 2836545"/>
                <a:gd name="connsiteY8" fmla="*/ 32385 h 250296"/>
                <a:gd name="connsiteX9" fmla="*/ 837514 w 2836545"/>
                <a:gd name="connsiteY9" fmla="*/ 34290 h 250296"/>
                <a:gd name="connsiteX10" fmla="*/ 847725 w 2836545"/>
                <a:gd name="connsiteY10" fmla="*/ 50272 h 250296"/>
                <a:gd name="connsiteX11" fmla="*/ 887730 w 2836545"/>
                <a:gd name="connsiteY11" fmla="*/ 48367 h 250296"/>
                <a:gd name="connsiteX12" fmla="*/ 887730 w 2836545"/>
                <a:gd name="connsiteY12" fmla="*/ 61702 h 250296"/>
                <a:gd name="connsiteX13" fmla="*/ 910590 w 2836545"/>
                <a:gd name="connsiteY13" fmla="*/ 61701 h 250296"/>
                <a:gd name="connsiteX14" fmla="*/ 914400 w 2836545"/>
                <a:gd name="connsiteY14" fmla="*/ 78846 h 250296"/>
                <a:gd name="connsiteX15" fmla="*/ 1019175 w 2836545"/>
                <a:gd name="connsiteY15" fmla="*/ 75035 h 250296"/>
                <a:gd name="connsiteX16" fmla="*/ 1028700 w 2836545"/>
                <a:gd name="connsiteY16" fmla="*/ 82655 h 250296"/>
                <a:gd name="connsiteX17" fmla="*/ 1049655 w 2836545"/>
                <a:gd name="connsiteY17" fmla="*/ 82655 h 250296"/>
                <a:gd name="connsiteX18" fmla="*/ 1055370 w 2836545"/>
                <a:gd name="connsiteY18" fmla="*/ 92180 h 250296"/>
                <a:gd name="connsiteX19" fmla="*/ 1095375 w 2836545"/>
                <a:gd name="connsiteY19" fmla="*/ 92180 h 250296"/>
                <a:gd name="connsiteX20" fmla="*/ 1108710 w 2836545"/>
                <a:gd name="connsiteY20" fmla="*/ 103610 h 250296"/>
                <a:gd name="connsiteX21" fmla="*/ 1152525 w 2836545"/>
                <a:gd name="connsiteY21" fmla="*/ 105515 h 250296"/>
                <a:gd name="connsiteX22" fmla="*/ 1158240 w 2836545"/>
                <a:gd name="connsiteY22" fmla="*/ 111230 h 250296"/>
                <a:gd name="connsiteX23" fmla="*/ 1190625 w 2836545"/>
                <a:gd name="connsiteY23" fmla="*/ 111231 h 250296"/>
                <a:gd name="connsiteX24" fmla="*/ 1196340 w 2836545"/>
                <a:gd name="connsiteY24" fmla="*/ 122661 h 250296"/>
                <a:gd name="connsiteX25" fmla="*/ 1293495 w 2836545"/>
                <a:gd name="connsiteY25" fmla="*/ 122661 h 250296"/>
                <a:gd name="connsiteX26" fmla="*/ 1299210 w 2836545"/>
                <a:gd name="connsiteY26" fmla="*/ 135996 h 250296"/>
                <a:gd name="connsiteX27" fmla="*/ 1642110 w 2836545"/>
                <a:gd name="connsiteY27" fmla="*/ 134091 h 250296"/>
                <a:gd name="connsiteX28" fmla="*/ 1644015 w 2836545"/>
                <a:gd name="connsiteY28" fmla="*/ 153141 h 250296"/>
                <a:gd name="connsiteX29" fmla="*/ 1924050 w 2836545"/>
                <a:gd name="connsiteY29" fmla="*/ 153141 h 250296"/>
                <a:gd name="connsiteX30" fmla="*/ 1924050 w 2836545"/>
                <a:gd name="connsiteY30" fmla="*/ 200766 h 250296"/>
                <a:gd name="connsiteX31" fmla="*/ 1979295 w 2836545"/>
                <a:gd name="connsiteY31" fmla="*/ 200766 h 250296"/>
                <a:gd name="connsiteX32" fmla="*/ 1981200 w 2836545"/>
                <a:gd name="connsiteY32" fmla="*/ 250296 h 250296"/>
                <a:gd name="connsiteX33" fmla="*/ 2836545 w 2836545"/>
                <a:gd name="connsiteY33" fmla="*/ 246486 h 250296"/>
                <a:gd name="connsiteX0" fmla="*/ 0 w 2836545"/>
                <a:gd name="connsiteY0" fmla="*/ 99801 h 250296"/>
                <a:gd name="connsiteX1" fmla="*/ 147904 w 2836545"/>
                <a:gd name="connsiteY1" fmla="*/ 0 h 250296"/>
                <a:gd name="connsiteX2" fmla="*/ 163830 w 2836545"/>
                <a:gd name="connsiteY2" fmla="*/ 12173 h 250296"/>
                <a:gd name="connsiteX3" fmla="*/ 356235 w 2836545"/>
                <a:gd name="connsiteY3" fmla="*/ 10268 h 250296"/>
                <a:gd name="connsiteX4" fmla="*/ 367665 w 2836545"/>
                <a:gd name="connsiteY4" fmla="*/ 17888 h 250296"/>
                <a:gd name="connsiteX5" fmla="*/ 561975 w 2836545"/>
                <a:gd name="connsiteY5" fmla="*/ 17888 h 250296"/>
                <a:gd name="connsiteX6" fmla="*/ 569595 w 2836545"/>
                <a:gd name="connsiteY6" fmla="*/ 23603 h 250296"/>
                <a:gd name="connsiteX7" fmla="*/ 779145 w 2836545"/>
                <a:gd name="connsiteY7" fmla="*/ 19793 h 250296"/>
                <a:gd name="connsiteX8" fmla="*/ 791794 w 2836545"/>
                <a:gd name="connsiteY8" fmla="*/ 32385 h 250296"/>
                <a:gd name="connsiteX9" fmla="*/ 837514 w 2836545"/>
                <a:gd name="connsiteY9" fmla="*/ 34290 h 250296"/>
                <a:gd name="connsiteX10" fmla="*/ 847725 w 2836545"/>
                <a:gd name="connsiteY10" fmla="*/ 50272 h 250296"/>
                <a:gd name="connsiteX11" fmla="*/ 887730 w 2836545"/>
                <a:gd name="connsiteY11" fmla="*/ 48367 h 250296"/>
                <a:gd name="connsiteX12" fmla="*/ 887730 w 2836545"/>
                <a:gd name="connsiteY12" fmla="*/ 61702 h 250296"/>
                <a:gd name="connsiteX13" fmla="*/ 910590 w 2836545"/>
                <a:gd name="connsiteY13" fmla="*/ 61701 h 250296"/>
                <a:gd name="connsiteX14" fmla="*/ 914400 w 2836545"/>
                <a:gd name="connsiteY14" fmla="*/ 78846 h 250296"/>
                <a:gd name="connsiteX15" fmla="*/ 1019175 w 2836545"/>
                <a:gd name="connsiteY15" fmla="*/ 75035 h 250296"/>
                <a:gd name="connsiteX16" fmla="*/ 1028700 w 2836545"/>
                <a:gd name="connsiteY16" fmla="*/ 82655 h 250296"/>
                <a:gd name="connsiteX17" fmla="*/ 1049655 w 2836545"/>
                <a:gd name="connsiteY17" fmla="*/ 82655 h 250296"/>
                <a:gd name="connsiteX18" fmla="*/ 1055370 w 2836545"/>
                <a:gd name="connsiteY18" fmla="*/ 92180 h 250296"/>
                <a:gd name="connsiteX19" fmla="*/ 1095375 w 2836545"/>
                <a:gd name="connsiteY19" fmla="*/ 92180 h 250296"/>
                <a:gd name="connsiteX20" fmla="*/ 1108710 w 2836545"/>
                <a:gd name="connsiteY20" fmla="*/ 103610 h 250296"/>
                <a:gd name="connsiteX21" fmla="*/ 1152525 w 2836545"/>
                <a:gd name="connsiteY21" fmla="*/ 105515 h 250296"/>
                <a:gd name="connsiteX22" fmla="*/ 1158240 w 2836545"/>
                <a:gd name="connsiteY22" fmla="*/ 111230 h 250296"/>
                <a:gd name="connsiteX23" fmla="*/ 1190625 w 2836545"/>
                <a:gd name="connsiteY23" fmla="*/ 111231 h 250296"/>
                <a:gd name="connsiteX24" fmla="*/ 1196340 w 2836545"/>
                <a:gd name="connsiteY24" fmla="*/ 122661 h 250296"/>
                <a:gd name="connsiteX25" fmla="*/ 1293495 w 2836545"/>
                <a:gd name="connsiteY25" fmla="*/ 122661 h 250296"/>
                <a:gd name="connsiteX26" fmla="*/ 1299210 w 2836545"/>
                <a:gd name="connsiteY26" fmla="*/ 135996 h 250296"/>
                <a:gd name="connsiteX27" fmla="*/ 1642110 w 2836545"/>
                <a:gd name="connsiteY27" fmla="*/ 134091 h 250296"/>
                <a:gd name="connsiteX28" fmla="*/ 1644015 w 2836545"/>
                <a:gd name="connsiteY28" fmla="*/ 153141 h 250296"/>
                <a:gd name="connsiteX29" fmla="*/ 1924050 w 2836545"/>
                <a:gd name="connsiteY29" fmla="*/ 153141 h 250296"/>
                <a:gd name="connsiteX30" fmla="*/ 1924050 w 2836545"/>
                <a:gd name="connsiteY30" fmla="*/ 200766 h 250296"/>
                <a:gd name="connsiteX31" fmla="*/ 1979295 w 2836545"/>
                <a:gd name="connsiteY31" fmla="*/ 200766 h 250296"/>
                <a:gd name="connsiteX32" fmla="*/ 1981200 w 2836545"/>
                <a:gd name="connsiteY32" fmla="*/ 250296 h 250296"/>
                <a:gd name="connsiteX33" fmla="*/ 2836545 w 2836545"/>
                <a:gd name="connsiteY33" fmla="*/ 246486 h 250296"/>
                <a:gd name="connsiteX0" fmla="*/ 0 w 2844165"/>
                <a:gd name="connsiteY0" fmla="*/ 2646 h 250296"/>
                <a:gd name="connsiteX1" fmla="*/ 155524 w 2844165"/>
                <a:gd name="connsiteY1" fmla="*/ 0 h 250296"/>
                <a:gd name="connsiteX2" fmla="*/ 171450 w 2844165"/>
                <a:gd name="connsiteY2" fmla="*/ 12173 h 250296"/>
                <a:gd name="connsiteX3" fmla="*/ 363855 w 2844165"/>
                <a:gd name="connsiteY3" fmla="*/ 10268 h 250296"/>
                <a:gd name="connsiteX4" fmla="*/ 375285 w 2844165"/>
                <a:gd name="connsiteY4" fmla="*/ 17888 h 250296"/>
                <a:gd name="connsiteX5" fmla="*/ 569595 w 2844165"/>
                <a:gd name="connsiteY5" fmla="*/ 17888 h 250296"/>
                <a:gd name="connsiteX6" fmla="*/ 577215 w 2844165"/>
                <a:gd name="connsiteY6" fmla="*/ 23603 h 250296"/>
                <a:gd name="connsiteX7" fmla="*/ 786765 w 2844165"/>
                <a:gd name="connsiteY7" fmla="*/ 19793 h 250296"/>
                <a:gd name="connsiteX8" fmla="*/ 799414 w 2844165"/>
                <a:gd name="connsiteY8" fmla="*/ 32385 h 250296"/>
                <a:gd name="connsiteX9" fmla="*/ 845134 w 2844165"/>
                <a:gd name="connsiteY9" fmla="*/ 34290 h 250296"/>
                <a:gd name="connsiteX10" fmla="*/ 855345 w 2844165"/>
                <a:gd name="connsiteY10" fmla="*/ 50272 h 250296"/>
                <a:gd name="connsiteX11" fmla="*/ 895350 w 2844165"/>
                <a:gd name="connsiteY11" fmla="*/ 48367 h 250296"/>
                <a:gd name="connsiteX12" fmla="*/ 895350 w 2844165"/>
                <a:gd name="connsiteY12" fmla="*/ 61702 h 250296"/>
                <a:gd name="connsiteX13" fmla="*/ 918210 w 2844165"/>
                <a:gd name="connsiteY13" fmla="*/ 61701 h 250296"/>
                <a:gd name="connsiteX14" fmla="*/ 922020 w 2844165"/>
                <a:gd name="connsiteY14" fmla="*/ 78846 h 250296"/>
                <a:gd name="connsiteX15" fmla="*/ 1026795 w 2844165"/>
                <a:gd name="connsiteY15" fmla="*/ 75035 h 250296"/>
                <a:gd name="connsiteX16" fmla="*/ 1036320 w 2844165"/>
                <a:gd name="connsiteY16" fmla="*/ 82655 h 250296"/>
                <a:gd name="connsiteX17" fmla="*/ 1057275 w 2844165"/>
                <a:gd name="connsiteY17" fmla="*/ 82655 h 250296"/>
                <a:gd name="connsiteX18" fmla="*/ 1062990 w 2844165"/>
                <a:gd name="connsiteY18" fmla="*/ 92180 h 250296"/>
                <a:gd name="connsiteX19" fmla="*/ 1102995 w 2844165"/>
                <a:gd name="connsiteY19" fmla="*/ 92180 h 250296"/>
                <a:gd name="connsiteX20" fmla="*/ 1116330 w 2844165"/>
                <a:gd name="connsiteY20" fmla="*/ 103610 h 250296"/>
                <a:gd name="connsiteX21" fmla="*/ 1160145 w 2844165"/>
                <a:gd name="connsiteY21" fmla="*/ 105515 h 250296"/>
                <a:gd name="connsiteX22" fmla="*/ 1165860 w 2844165"/>
                <a:gd name="connsiteY22" fmla="*/ 111230 h 250296"/>
                <a:gd name="connsiteX23" fmla="*/ 1198245 w 2844165"/>
                <a:gd name="connsiteY23" fmla="*/ 111231 h 250296"/>
                <a:gd name="connsiteX24" fmla="*/ 1203960 w 2844165"/>
                <a:gd name="connsiteY24" fmla="*/ 122661 h 250296"/>
                <a:gd name="connsiteX25" fmla="*/ 1301115 w 2844165"/>
                <a:gd name="connsiteY25" fmla="*/ 122661 h 250296"/>
                <a:gd name="connsiteX26" fmla="*/ 1306830 w 2844165"/>
                <a:gd name="connsiteY26" fmla="*/ 135996 h 250296"/>
                <a:gd name="connsiteX27" fmla="*/ 1649730 w 2844165"/>
                <a:gd name="connsiteY27" fmla="*/ 134091 h 250296"/>
                <a:gd name="connsiteX28" fmla="*/ 1651635 w 2844165"/>
                <a:gd name="connsiteY28" fmla="*/ 153141 h 250296"/>
                <a:gd name="connsiteX29" fmla="*/ 1931670 w 2844165"/>
                <a:gd name="connsiteY29" fmla="*/ 153141 h 250296"/>
                <a:gd name="connsiteX30" fmla="*/ 1931670 w 2844165"/>
                <a:gd name="connsiteY30" fmla="*/ 200766 h 250296"/>
                <a:gd name="connsiteX31" fmla="*/ 1986915 w 2844165"/>
                <a:gd name="connsiteY31" fmla="*/ 200766 h 250296"/>
                <a:gd name="connsiteX32" fmla="*/ 1988820 w 2844165"/>
                <a:gd name="connsiteY32" fmla="*/ 250296 h 250296"/>
                <a:gd name="connsiteX33" fmla="*/ 2844165 w 2844165"/>
                <a:gd name="connsiteY33" fmla="*/ 246486 h 250296"/>
                <a:gd name="connsiteX0" fmla="*/ 0 w 2834640"/>
                <a:gd name="connsiteY0" fmla="*/ 741 h 250296"/>
                <a:gd name="connsiteX1" fmla="*/ 145999 w 2834640"/>
                <a:gd name="connsiteY1" fmla="*/ 0 h 250296"/>
                <a:gd name="connsiteX2" fmla="*/ 161925 w 2834640"/>
                <a:gd name="connsiteY2" fmla="*/ 12173 h 250296"/>
                <a:gd name="connsiteX3" fmla="*/ 354330 w 2834640"/>
                <a:gd name="connsiteY3" fmla="*/ 10268 h 250296"/>
                <a:gd name="connsiteX4" fmla="*/ 365760 w 2834640"/>
                <a:gd name="connsiteY4" fmla="*/ 17888 h 250296"/>
                <a:gd name="connsiteX5" fmla="*/ 560070 w 2834640"/>
                <a:gd name="connsiteY5" fmla="*/ 17888 h 250296"/>
                <a:gd name="connsiteX6" fmla="*/ 567690 w 2834640"/>
                <a:gd name="connsiteY6" fmla="*/ 23603 h 250296"/>
                <a:gd name="connsiteX7" fmla="*/ 777240 w 2834640"/>
                <a:gd name="connsiteY7" fmla="*/ 19793 h 250296"/>
                <a:gd name="connsiteX8" fmla="*/ 789889 w 2834640"/>
                <a:gd name="connsiteY8" fmla="*/ 32385 h 250296"/>
                <a:gd name="connsiteX9" fmla="*/ 835609 w 2834640"/>
                <a:gd name="connsiteY9" fmla="*/ 34290 h 250296"/>
                <a:gd name="connsiteX10" fmla="*/ 845820 w 2834640"/>
                <a:gd name="connsiteY10" fmla="*/ 50272 h 250296"/>
                <a:gd name="connsiteX11" fmla="*/ 885825 w 2834640"/>
                <a:gd name="connsiteY11" fmla="*/ 48367 h 250296"/>
                <a:gd name="connsiteX12" fmla="*/ 885825 w 2834640"/>
                <a:gd name="connsiteY12" fmla="*/ 61702 h 250296"/>
                <a:gd name="connsiteX13" fmla="*/ 908685 w 2834640"/>
                <a:gd name="connsiteY13" fmla="*/ 61701 h 250296"/>
                <a:gd name="connsiteX14" fmla="*/ 912495 w 2834640"/>
                <a:gd name="connsiteY14" fmla="*/ 78846 h 250296"/>
                <a:gd name="connsiteX15" fmla="*/ 1017270 w 2834640"/>
                <a:gd name="connsiteY15" fmla="*/ 75035 h 250296"/>
                <a:gd name="connsiteX16" fmla="*/ 1026795 w 2834640"/>
                <a:gd name="connsiteY16" fmla="*/ 82655 h 250296"/>
                <a:gd name="connsiteX17" fmla="*/ 1047750 w 2834640"/>
                <a:gd name="connsiteY17" fmla="*/ 82655 h 250296"/>
                <a:gd name="connsiteX18" fmla="*/ 1053465 w 2834640"/>
                <a:gd name="connsiteY18" fmla="*/ 92180 h 250296"/>
                <a:gd name="connsiteX19" fmla="*/ 1093470 w 2834640"/>
                <a:gd name="connsiteY19" fmla="*/ 92180 h 250296"/>
                <a:gd name="connsiteX20" fmla="*/ 1106805 w 2834640"/>
                <a:gd name="connsiteY20" fmla="*/ 103610 h 250296"/>
                <a:gd name="connsiteX21" fmla="*/ 1150620 w 2834640"/>
                <a:gd name="connsiteY21" fmla="*/ 105515 h 250296"/>
                <a:gd name="connsiteX22" fmla="*/ 1156335 w 2834640"/>
                <a:gd name="connsiteY22" fmla="*/ 111230 h 250296"/>
                <a:gd name="connsiteX23" fmla="*/ 1188720 w 2834640"/>
                <a:gd name="connsiteY23" fmla="*/ 111231 h 250296"/>
                <a:gd name="connsiteX24" fmla="*/ 1194435 w 2834640"/>
                <a:gd name="connsiteY24" fmla="*/ 122661 h 250296"/>
                <a:gd name="connsiteX25" fmla="*/ 1291590 w 2834640"/>
                <a:gd name="connsiteY25" fmla="*/ 122661 h 250296"/>
                <a:gd name="connsiteX26" fmla="*/ 1297305 w 2834640"/>
                <a:gd name="connsiteY26" fmla="*/ 135996 h 250296"/>
                <a:gd name="connsiteX27" fmla="*/ 1640205 w 2834640"/>
                <a:gd name="connsiteY27" fmla="*/ 134091 h 250296"/>
                <a:gd name="connsiteX28" fmla="*/ 1642110 w 2834640"/>
                <a:gd name="connsiteY28" fmla="*/ 153141 h 250296"/>
                <a:gd name="connsiteX29" fmla="*/ 1922145 w 2834640"/>
                <a:gd name="connsiteY29" fmla="*/ 153141 h 250296"/>
                <a:gd name="connsiteX30" fmla="*/ 1922145 w 2834640"/>
                <a:gd name="connsiteY30" fmla="*/ 200766 h 250296"/>
                <a:gd name="connsiteX31" fmla="*/ 1977390 w 2834640"/>
                <a:gd name="connsiteY31" fmla="*/ 200766 h 250296"/>
                <a:gd name="connsiteX32" fmla="*/ 1979295 w 2834640"/>
                <a:gd name="connsiteY32" fmla="*/ 250296 h 250296"/>
                <a:gd name="connsiteX33" fmla="*/ 2834640 w 2834640"/>
                <a:gd name="connsiteY33" fmla="*/ 246486 h 2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4640" h="250296">
                  <a:moveTo>
                    <a:pt x="0" y="741"/>
                  </a:moveTo>
                  <a:lnTo>
                    <a:pt x="145999" y="0"/>
                  </a:lnTo>
                  <a:lnTo>
                    <a:pt x="161925" y="12173"/>
                  </a:lnTo>
                  <a:lnTo>
                    <a:pt x="354330" y="10268"/>
                  </a:lnTo>
                  <a:lnTo>
                    <a:pt x="365760" y="17888"/>
                  </a:lnTo>
                  <a:lnTo>
                    <a:pt x="560070" y="17888"/>
                  </a:lnTo>
                  <a:lnTo>
                    <a:pt x="567690" y="23603"/>
                  </a:lnTo>
                  <a:lnTo>
                    <a:pt x="777240" y="19793"/>
                  </a:lnTo>
                  <a:lnTo>
                    <a:pt x="789889" y="32385"/>
                  </a:lnTo>
                  <a:lnTo>
                    <a:pt x="835609" y="34290"/>
                  </a:lnTo>
                  <a:lnTo>
                    <a:pt x="845820" y="50272"/>
                  </a:lnTo>
                  <a:lnTo>
                    <a:pt x="885825" y="48367"/>
                  </a:lnTo>
                  <a:lnTo>
                    <a:pt x="885825" y="61702"/>
                  </a:lnTo>
                  <a:lnTo>
                    <a:pt x="908685" y="61701"/>
                  </a:lnTo>
                  <a:lnTo>
                    <a:pt x="912495" y="78846"/>
                  </a:lnTo>
                  <a:lnTo>
                    <a:pt x="1017270" y="75035"/>
                  </a:lnTo>
                  <a:lnTo>
                    <a:pt x="1026795" y="82655"/>
                  </a:lnTo>
                  <a:lnTo>
                    <a:pt x="1047750" y="82655"/>
                  </a:lnTo>
                  <a:lnTo>
                    <a:pt x="1053465" y="92180"/>
                  </a:lnTo>
                  <a:lnTo>
                    <a:pt x="1093470" y="92180"/>
                  </a:lnTo>
                  <a:lnTo>
                    <a:pt x="1106805" y="103610"/>
                  </a:lnTo>
                  <a:cubicBezTo>
                    <a:pt x="1122045" y="106150"/>
                    <a:pt x="1145858" y="100118"/>
                    <a:pt x="1150620" y="105515"/>
                  </a:cubicBezTo>
                  <a:lnTo>
                    <a:pt x="1156335" y="111230"/>
                  </a:lnTo>
                  <a:lnTo>
                    <a:pt x="1188720" y="111231"/>
                  </a:lnTo>
                  <a:lnTo>
                    <a:pt x="1194435" y="122661"/>
                  </a:lnTo>
                  <a:lnTo>
                    <a:pt x="1291590" y="122661"/>
                  </a:lnTo>
                  <a:lnTo>
                    <a:pt x="1297305" y="135996"/>
                  </a:lnTo>
                  <a:lnTo>
                    <a:pt x="1640205" y="134091"/>
                  </a:lnTo>
                  <a:lnTo>
                    <a:pt x="1642110" y="153141"/>
                  </a:lnTo>
                  <a:lnTo>
                    <a:pt x="1922145" y="153141"/>
                  </a:lnTo>
                  <a:lnTo>
                    <a:pt x="1922145" y="200766"/>
                  </a:lnTo>
                  <a:lnTo>
                    <a:pt x="1977390" y="200766"/>
                  </a:lnTo>
                  <a:lnTo>
                    <a:pt x="1979295" y="250296"/>
                  </a:lnTo>
                  <a:lnTo>
                    <a:pt x="2834640" y="24648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sp>
          <p:nvSpPr>
            <p:cNvPr id="103" name="Freeform 102"/>
            <p:cNvSpPr/>
            <p:nvPr/>
          </p:nvSpPr>
          <p:spPr>
            <a:xfrm>
              <a:off x="5687108" y="4001238"/>
              <a:ext cx="2836545" cy="135255"/>
            </a:xfrm>
            <a:custGeom>
              <a:avLst/>
              <a:gdLst>
                <a:gd name="connsiteX0" fmla="*/ 0 w 2842260"/>
                <a:gd name="connsiteY0" fmla="*/ 0 h 541020"/>
                <a:gd name="connsiteX1" fmla="*/ 2842260 w 2842260"/>
                <a:gd name="connsiteY1" fmla="*/ 541020 h 541020"/>
                <a:gd name="connsiteX0" fmla="*/ 0 w 2840355"/>
                <a:gd name="connsiteY0" fmla="*/ 0 h 529590"/>
                <a:gd name="connsiteX1" fmla="*/ 2840355 w 2840355"/>
                <a:gd name="connsiteY1" fmla="*/ 529590 h 529590"/>
                <a:gd name="connsiteX0" fmla="*/ 0 w 2840355"/>
                <a:gd name="connsiteY0" fmla="*/ 0 h 529590"/>
                <a:gd name="connsiteX1" fmla="*/ 2840355 w 2840355"/>
                <a:gd name="connsiteY1"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146936 w 2840355"/>
                <a:gd name="connsiteY1" fmla="*/ 203835 h 529590"/>
                <a:gd name="connsiteX2" fmla="*/ 2259331 w 2840355"/>
                <a:gd name="connsiteY2" fmla="*/ 205740 h 529590"/>
                <a:gd name="connsiteX3" fmla="*/ 2257426 w 2840355"/>
                <a:gd name="connsiteY3" fmla="*/ 287655 h 529590"/>
                <a:gd name="connsiteX4" fmla="*/ 2606041 w 2840355"/>
                <a:gd name="connsiteY4" fmla="*/ 285750 h 529590"/>
                <a:gd name="connsiteX5" fmla="*/ 2606041 w 2840355"/>
                <a:gd name="connsiteY5" fmla="*/ 527685 h 529590"/>
                <a:gd name="connsiteX6" fmla="*/ 2840355 w 2840355"/>
                <a:gd name="connsiteY6"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1910716 w 2840355"/>
                <a:gd name="connsiteY1" fmla="*/ 125730 h 529590"/>
                <a:gd name="connsiteX2" fmla="*/ 2148841 w 2840355"/>
                <a:gd name="connsiteY2" fmla="*/ 125730 h 529590"/>
                <a:gd name="connsiteX3" fmla="*/ 2146936 w 2840355"/>
                <a:gd name="connsiteY3" fmla="*/ 203835 h 529590"/>
                <a:gd name="connsiteX4" fmla="*/ 2259331 w 2840355"/>
                <a:gd name="connsiteY4" fmla="*/ 205740 h 529590"/>
                <a:gd name="connsiteX5" fmla="*/ 2257426 w 2840355"/>
                <a:gd name="connsiteY5" fmla="*/ 287655 h 529590"/>
                <a:gd name="connsiteX6" fmla="*/ 2606041 w 2840355"/>
                <a:gd name="connsiteY6" fmla="*/ 285750 h 529590"/>
                <a:gd name="connsiteX7" fmla="*/ 2606041 w 2840355"/>
                <a:gd name="connsiteY7" fmla="*/ 527685 h 529590"/>
                <a:gd name="connsiteX8" fmla="*/ 2840355 w 2840355"/>
                <a:gd name="connsiteY8"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626871 w 2840355"/>
                <a:gd name="connsiteY1" fmla="*/ 66675 h 529590"/>
                <a:gd name="connsiteX2" fmla="*/ 1908811 w 2840355"/>
                <a:gd name="connsiteY2" fmla="*/ 72390 h 529590"/>
                <a:gd name="connsiteX3" fmla="*/ 1910716 w 2840355"/>
                <a:gd name="connsiteY3" fmla="*/ 125730 h 529590"/>
                <a:gd name="connsiteX4" fmla="*/ 2148841 w 2840355"/>
                <a:gd name="connsiteY4" fmla="*/ 125730 h 529590"/>
                <a:gd name="connsiteX5" fmla="*/ 2146936 w 2840355"/>
                <a:gd name="connsiteY5" fmla="*/ 203835 h 529590"/>
                <a:gd name="connsiteX6" fmla="*/ 2259331 w 2840355"/>
                <a:gd name="connsiteY6" fmla="*/ 205740 h 529590"/>
                <a:gd name="connsiteX7" fmla="*/ 2257426 w 2840355"/>
                <a:gd name="connsiteY7" fmla="*/ 287655 h 529590"/>
                <a:gd name="connsiteX8" fmla="*/ 2606041 w 2840355"/>
                <a:gd name="connsiteY8" fmla="*/ 285750 h 529590"/>
                <a:gd name="connsiteX9" fmla="*/ 2606041 w 2840355"/>
                <a:gd name="connsiteY9" fmla="*/ 527685 h 529590"/>
                <a:gd name="connsiteX10" fmla="*/ 2840355 w 2840355"/>
                <a:gd name="connsiteY10" fmla="*/ 529590 h 529590"/>
                <a:gd name="connsiteX0" fmla="*/ 0 w 2840355"/>
                <a:gd name="connsiteY0" fmla="*/ 0 h 529590"/>
                <a:gd name="connsiteX1" fmla="*/ 1624966 w 2840355"/>
                <a:gd name="connsiteY1" fmla="*/ 57150 h 529590"/>
                <a:gd name="connsiteX2" fmla="*/ 1626871 w 2840355"/>
                <a:gd name="connsiteY2" fmla="*/ 66675 h 529590"/>
                <a:gd name="connsiteX3" fmla="*/ 1908811 w 2840355"/>
                <a:gd name="connsiteY3" fmla="*/ 72390 h 529590"/>
                <a:gd name="connsiteX4" fmla="*/ 1910716 w 2840355"/>
                <a:gd name="connsiteY4" fmla="*/ 125730 h 529590"/>
                <a:gd name="connsiteX5" fmla="*/ 2148841 w 2840355"/>
                <a:gd name="connsiteY5" fmla="*/ 125730 h 529590"/>
                <a:gd name="connsiteX6" fmla="*/ 2146936 w 2840355"/>
                <a:gd name="connsiteY6" fmla="*/ 203835 h 529590"/>
                <a:gd name="connsiteX7" fmla="*/ 2259331 w 2840355"/>
                <a:gd name="connsiteY7" fmla="*/ 205740 h 529590"/>
                <a:gd name="connsiteX8" fmla="*/ 2257426 w 2840355"/>
                <a:gd name="connsiteY8" fmla="*/ 287655 h 529590"/>
                <a:gd name="connsiteX9" fmla="*/ 2606041 w 2840355"/>
                <a:gd name="connsiteY9" fmla="*/ 285750 h 529590"/>
                <a:gd name="connsiteX10" fmla="*/ 2606041 w 2840355"/>
                <a:gd name="connsiteY10" fmla="*/ 527685 h 529590"/>
                <a:gd name="connsiteX11" fmla="*/ 2840355 w 2840355"/>
                <a:gd name="connsiteY11" fmla="*/ 529590 h 529590"/>
                <a:gd name="connsiteX0" fmla="*/ 0 w 2840355"/>
                <a:gd name="connsiteY0" fmla="*/ 0 h 529590"/>
                <a:gd name="connsiteX1" fmla="*/ 1335406 w 2840355"/>
                <a:gd name="connsiteY1" fmla="*/ 55245 h 529590"/>
                <a:gd name="connsiteX2" fmla="*/ 1624966 w 2840355"/>
                <a:gd name="connsiteY2" fmla="*/ 57150 h 529590"/>
                <a:gd name="connsiteX3" fmla="*/ 1626871 w 2840355"/>
                <a:gd name="connsiteY3" fmla="*/ 66675 h 529590"/>
                <a:gd name="connsiteX4" fmla="*/ 1908811 w 2840355"/>
                <a:gd name="connsiteY4" fmla="*/ 72390 h 529590"/>
                <a:gd name="connsiteX5" fmla="*/ 1910716 w 2840355"/>
                <a:gd name="connsiteY5" fmla="*/ 125730 h 529590"/>
                <a:gd name="connsiteX6" fmla="*/ 2148841 w 2840355"/>
                <a:gd name="connsiteY6" fmla="*/ 125730 h 529590"/>
                <a:gd name="connsiteX7" fmla="*/ 2146936 w 2840355"/>
                <a:gd name="connsiteY7" fmla="*/ 203835 h 529590"/>
                <a:gd name="connsiteX8" fmla="*/ 2259331 w 2840355"/>
                <a:gd name="connsiteY8" fmla="*/ 205740 h 529590"/>
                <a:gd name="connsiteX9" fmla="*/ 2257426 w 2840355"/>
                <a:gd name="connsiteY9" fmla="*/ 287655 h 529590"/>
                <a:gd name="connsiteX10" fmla="*/ 2606041 w 2840355"/>
                <a:gd name="connsiteY10" fmla="*/ 285750 h 529590"/>
                <a:gd name="connsiteX11" fmla="*/ 2606041 w 2840355"/>
                <a:gd name="connsiteY11" fmla="*/ 527685 h 529590"/>
                <a:gd name="connsiteX12" fmla="*/ 2840355 w 2840355"/>
                <a:gd name="connsiteY12" fmla="*/ 529590 h 529590"/>
                <a:gd name="connsiteX0" fmla="*/ 0 w 2840355"/>
                <a:gd name="connsiteY0" fmla="*/ 0 h 529590"/>
                <a:gd name="connsiteX1" fmla="*/ 1335406 w 2840355"/>
                <a:gd name="connsiteY1" fmla="*/ 45720 h 529590"/>
                <a:gd name="connsiteX2" fmla="*/ 1335406 w 2840355"/>
                <a:gd name="connsiteY2" fmla="*/ 55245 h 529590"/>
                <a:gd name="connsiteX3" fmla="*/ 1624966 w 2840355"/>
                <a:gd name="connsiteY3" fmla="*/ 57150 h 529590"/>
                <a:gd name="connsiteX4" fmla="*/ 1626871 w 2840355"/>
                <a:gd name="connsiteY4" fmla="*/ 66675 h 529590"/>
                <a:gd name="connsiteX5" fmla="*/ 1908811 w 2840355"/>
                <a:gd name="connsiteY5" fmla="*/ 72390 h 529590"/>
                <a:gd name="connsiteX6" fmla="*/ 1910716 w 2840355"/>
                <a:gd name="connsiteY6" fmla="*/ 125730 h 529590"/>
                <a:gd name="connsiteX7" fmla="*/ 2148841 w 2840355"/>
                <a:gd name="connsiteY7" fmla="*/ 125730 h 529590"/>
                <a:gd name="connsiteX8" fmla="*/ 2146936 w 2840355"/>
                <a:gd name="connsiteY8" fmla="*/ 203835 h 529590"/>
                <a:gd name="connsiteX9" fmla="*/ 2259331 w 2840355"/>
                <a:gd name="connsiteY9" fmla="*/ 205740 h 529590"/>
                <a:gd name="connsiteX10" fmla="*/ 2257426 w 2840355"/>
                <a:gd name="connsiteY10" fmla="*/ 287655 h 529590"/>
                <a:gd name="connsiteX11" fmla="*/ 2606041 w 2840355"/>
                <a:gd name="connsiteY11" fmla="*/ 285750 h 529590"/>
                <a:gd name="connsiteX12" fmla="*/ 2606041 w 2840355"/>
                <a:gd name="connsiteY12" fmla="*/ 527685 h 529590"/>
                <a:gd name="connsiteX13" fmla="*/ 2840355 w 2840355"/>
                <a:gd name="connsiteY13" fmla="*/ 529590 h 529590"/>
                <a:gd name="connsiteX0" fmla="*/ 0 w 2535555"/>
                <a:gd name="connsiteY0" fmla="*/ 0 h 592455"/>
                <a:gd name="connsiteX1" fmla="*/ 1030606 w 2535555"/>
                <a:gd name="connsiteY1" fmla="*/ 108585 h 592455"/>
                <a:gd name="connsiteX2" fmla="*/ 1030606 w 2535555"/>
                <a:gd name="connsiteY2" fmla="*/ 118110 h 592455"/>
                <a:gd name="connsiteX3" fmla="*/ 1320166 w 2535555"/>
                <a:gd name="connsiteY3" fmla="*/ 120015 h 592455"/>
                <a:gd name="connsiteX4" fmla="*/ 1322071 w 2535555"/>
                <a:gd name="connsiteY4" fmla="*/ 129540 h 592455"/>
                <a:gd name="connsiteX5" fmla="*/ 1604011 w 2535555"/>
                <a:gd name="connsiteY5" fmla="*/ 135255 h 592455"/>
                <a:gd name="connsiteX6" fmla="*/ 1605916 w 2535555"/>
                <a:gd name="connsiteY6" fmla="*/ 188595 h 592455"/>
                <a:gd name="connsiteX7" fmla="*/ 1844041 w 2535555"/>
                <a:gd name="connsiteY7" fmla="*/ 188595 h 592455"/>
                <a:gd name="connsiteX8" fmla="*/ 1842136 w 2535555"/>
                <a:gd name="connsiteY8" fmla="*/ 266700 h 592455"/>
                <a:gd name="connsiteX9" fmla="*/ 1954531 w 2535555"/>
                <a:gd name="connsiteY9" fmla="*/ 268605 h 592455"/>
                <a:gd name="connsiteX10" fmla="*/ 1952626 w 2535555"/>
                <a:gd name="connsiteY10" fmla="*/ 350520 h 592455"/>
                <a:gd name="connsiteX11" fmla="*/ 2301241 w 2535555"/>
                <a:gd name="connsiteY11" fmla="*/ 348615 h 592455"/>
                <a:gd name="connsiteX12" fmla="*/ 2301241 w 2535555"/>
                <a:gd name="connsiteY12" fmla="*/ 590550 h 592455"/>
                <a:gd name="connsiteX13" fmla="*/ 2535555 w 2535555"/>
                <a:gd name="connsiteY13"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0106 w 2535555"/>
                <a:gd name="connsiteY1" fmla="*/ 102871 h 592455"/>
                <a:gd name="connsiteX2" fmla="*/ 843916 w 2535555"/>
                <a:gd name="connsiteY2" fmla="*/ 112396 h 592455"/>
                <a:gd name="connsiteX3" fmla="*/ 1030606 w 2535555"/>
                <a:gd name="connsiteY3" fmla="*/ 108585 h 592455"/>
                <a:gd name="connsiteX4" fmla="*/ 1030606 w 2535555"/>
                <a:gd name="connsiteY4" fmla="*/ 118110 h 592455"/>
                <a:gd name="connsiteX5" fmla="*/ 1320166 w 2535555"/>
                <a:gd name="connsiteY5" fmla="*/ 120015 h 592455"/>
                <a:gd name="connsiteX6" fmla="*/ 1322071 w 2535555"/>
                <a:gd name="connsiteY6" fmla="*/ 129540 h 592455"/>
                <a:gd name="connsiteX7" fmla="*/ 1604011 w 2535555"/>
                <a:gd name="connsiteY7" fmla="*/ 135255 h 592455"/>
                <a:gd name="connsiteX8" fmla="*/ 1605916 w 2535555"/>
                <a:gd name="connsiteY8" fmla="*/ 188595 h 592455"/>
                <a:gd name="connsiteX9" fmla="*/ 1844041 w 2535555"/>
                <a:gd name="connsiteY9" fmla="*/ 188595 h 592455"/>
                <a:gd name="connsiteX10" fmla="*/ 1842136 w 2535555"/>
                <a:gd name="connsiteY10" fmla="*/ 266700 h 592455"/>
                <a:gd name="connsiteX11" fmla="*/ 1954531 w 2535555"/>
                <a:gd name="connsiteY11" fmla="*/ 268605 h 592455"/>
                <a:gd name="connsiteX12" fmla="*/ 1952626 w 2535555"/>
                <a:gd name="connsiteY12" fmla="*/ 350520 h 592455"/>
                <a:gd name="connsiteX13" fmla="*/ 2301241 w 2535555"/>
                <a:gd name="connsiteY13" fmla="*/ 348615 h 592455"/>
                <a:gd name="connsiteX14" fmla="*/ 2301241 w 2535555"/>
                <a:gd name="connsiteY14" fmla="*/ 590550 h 592455"/>
                <a:gd name="connsiteX15" fmla="*/ 2535555 w 2535555"/>
                <a:gd name="connsiteY15"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7375 w 2542930"/>
                <a:gd name="connsiteY0" fmla="*/ 0 h 592455"/>
                <a:gd name="connsiteX1" fmla="*/ 5471 w 2542930"/>
                <a:gd name="connsiteY1" fmla="*/ 78106 h 592455"/>
                <a:gd name="connsiteX2" fmla="*/ 85481 w 2542930"/>
                <a:gd name="connsiteY2" fmla="*/ 76201 h 592455"/>
                <a:gd name="connsiteX3" fmla="*/ 87386 w 2542930"/>
                <a:gd name="connsiteY3" fmla="*/ 87631 h 592455"/>
                <a:gd name="connsiteX4" fmla="*/ 188351 w 2542930"/>
                <a:gd name="connsiteY4" fmla="*/ 87631 h 592455"/>
                <a:gd name="connsiteX5" fmla="*/ 195971 w 2542930"/>
                <a:gd name="connsiteY5" fmla="*/ 97156 h 592455"/>
                <a:gd name="connsiteX6" fmla="*/ 441716 w 2542930"/>
                <a:gd name="connsiteY6" fmla="*/ 97156 h 592455"/>
                <a:gd name="connsiteX7" fmla="*/ 451241 w 2542930"/>
                <a:gd name="connsiteY7" fmla="*/ 102871 h 592455"/>
                <a:gd name="connsiteX8" fmla="*/ 847481 w 2542930"/>
                <a:gd name="connsiteY8" fmla="*/ 102871 h 592455"/>
                <a:gd name="connsiteX9" fmla="*/ 851291 w 2542930"/>
                <a:gd name="connsiteY9" fmla="*/ 112396 h 592455"/>
                <a:gd name="connsiteX10" fmla="*/ 1037981 w 2542930"/>
                <a:gd name="connsiteY10" fmla="*/ 108585 h 592455"/>
                <a:gd name="connsiteX11" fmla="*/ 1037981 w 2542930"/>
                <a:gd name="connsiteY11" fmla="*/ 118110 h 592455"/>
                <a:gd name="connsiteX12" fmla="*/ 1327541 w 2542930"/>
                <a:gd name="connsiteY12" fmla="*/ 120015 h 592455"/>
                <a:gd name="connsiteX13" fmla="*/ 1329446 w 2542930"/>
                <a:gd name="connsiteY13" fmla="*/ 129540 h 592455"/>
                <a:gd name="connsiteX14" fmla="*/ 1611386 w 2542930"/>
                <a:gd name="connsiteY14" fmla="*/ 135255 h 592455"/>
                <a:gd name="connsiteX15" fmla="*/ 1613291 w 2542930"/>
                <a:gd name="connsiteY15" fmla="*/ 188595 h 592455"/>
                <a:gd name="connsiteX16" fmla="*/ 1851416 w 2542930"/>
                <a:gd name="connsiteY16" fmla="*/ 188595 h 592455"/>
                <a:gd name="connsiteX17" fmla="*/ 1849511 w 2542930"/>
                <a:gd name="connsiteY17" fmla="*/ 266700 h 592455"/>
                <a:gd name="connsiteX18" fmla="*/ 1961906 w 2542930"/>
                <a:gd name="connsiteY18" fmla="*/ 268605 h 592455"/>
                <a:gd name="connsiteX19" fmla="*/ 1960001 w 2542930"/>
                <a:gd name="connsiteY19" fmla="*/ 350520 h 592455"/>
                <a:gd name="connsiteX20" fmla="*/ 2308616 w 2542930"/>
                <a:gd name="connsiteY20" fmla="*/ 348615 h 592455"/>
                <a:gd name="connsiteX21" fmla="*/ 2308616 w 2542930"/>
                <a:gd name="connsiteY21" fmla="*/ 590550 h 592455"/>
                <a:gd name="connsiteX22" fmla="*/ 2542930 w 2542930"/>
                <a:gd name="connsiteY22" fmla="*/ 592455 h 592455"/>
                <a:gd name="connsiteX0" fmla="*/ 1904 w 2537459"/>
                <a:gd name="connsiteY0" fmla="*/ 0 h 592455"/>
                <a:gd name="connsiteX1" fmla="*/ 0 w 2537459"/>
                <a:gd name="connsiteY1" fmla="*/ 78106 h 592455"/>
                <a:gd name="connsiteX2" fmla="*/ 80010 w 2537459"/>
                <a:gd name="connsiteY2" fmla="*/ 76201 h 592455"/>
                <a:gd name="connsiteX3" fmla="*/ 81915 w 2537459"/>
                <a:gd name="connsiteY3" fmla="*/ 87631 h 592455"/>
                <a:gd name="connsiteX4" fmla="*/ 182880 w 2537459"/>
                <a:gd name="connsiteY4" fmla="*/ 87631 h 592455"/>
                <a:gd name="connsiteX5" fmla="*/ 190500 w 2537459"/>
                <a:gd name="connsiteY5" fmla="*/ 97156 h 592455"/>
                <a:gd name="connsiteX6" fmla="*/ 436245 w 2537459"/>
                <a:gd name="connsiteY6" fmla="*/ 97156 h 592455"/>
                <a:gd name="connsiteX7" fmla="*/ 445770 w 2537459"/>
                <a:gd name="connsiteY7" fmla="*/ 102871 h 592455"/>
                <a:gd name="connsiteX8" fmla="*/ 842010 w 2537459"/>
                <a:gd name="connsiteY8" fmla="*/ 102871 h 592455"/>
                <a:gd name="connsiteX9" fmla="*/ 845820 w 2537459"/>
                <a:gd name="connsiteY9" fmla="*/ 112396 h 592455"/>
                <a:gd name="connsiteX10" fmla="*/ 1032510 w 2537459"/>
                <a:gd name="connsiteY10" fmla="*/ 108585 h 592455"/>
                <a:gd name="connsiteX11" fmla="*/ 1032510 w 2537459"/>
                <a:gd name="connsiteY11" fmla="*/ 118110 h 592455"/>
                <a:gd name="connsiteX12" fmla="*/ 1322070 w 2537459"/>
                <a:gd name="connsiteY12" fmla="*/ 120015 h 592455"/>
                <a:gd name="connsiteX13" fmla="*/ 1323975 w 2537459"/>
                <a:gd name="connsiteY13" fmla="*/ 129540 h 592455"/>
                <a:gd name="connsiteX14" fmla="*/ 1605915 w 2537459"/>
                <a:gd name="connsiteY14" fmla="*/ 135255 h 592455"/>
                <a:gd name="connsiteX15" fmla="*/ 1607820 w 2537459"/>
                <a:gd name="connsiteY15" fmla="*/ 188595 h 592455"/>
                <a:gd name="connsiteX16" fmla="*/ 1845945 w 2537459"/>
                <a:gd name="connsiteY16" fmla="*/ 188595 h 592455"/>
                <a:gd name="connsiteX17" fmla="*/ 1844040 w 2537459"/>
                <a:gd name="connsiteY17" fmla="*/ 266700 h 592455"/>
                <a:gd name="connsiteX18" fmla="*/ 1956435 w 2537459"/>
                <a:gd name="connsiteY18" fmla="*/ 268605 h 592455"/>
                <a:gd name="connsiteX19" fmla="*/ 1954530 w 2537459"/>
                <a:gd name="connsiteY19" fmla="*/ 350520 h 592455"/>
                <a:gd name="connsiteX20" fmla="*/ 2303145 w 2537459"/>
                <a:gd name="connsiteY20" fmla="*/ 348615 h 592455"/>
                <a:gd name="connsiteX21" fmla="*/ 2303145 w 2537459"/>
                <a:gd name="connsiteY21" fmla="*/ 590550 h 592455"/>
                <a:gd name="connsiteX22" fmla="*/ 2537459 w 2537459"/>
                <a:gd name="connsiteY22"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62864 w 2598419"/>
                <a:gd name="connsiteY0" fmla="*/ 0 h 592455"/>
                <a:gd name="connsiteX1" fmla="*/ 0 w 2598419"/>
                <a:gd name="connsiteY1" fmla="*/ 74296 h 592455"/>
                <a:gd name="connsiteX2" fmla="*/ 53340 w 2598419"/>
                <a:gd name="connsiteY2" fmla="*/ 6667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2864 w 2598419"/>
                <a:gd name="connsiteY0" fmla="*/ 0 h 592455"/>
                <a:gd name="connsiteX1" fmla="*/ 0 w 2598419"/>
                <a:gd name="connsiteY1" fmla="*/ 74296 h 592455"/>
                <a:gd name="connsiteX2" fmla="*/ 57150 w 2598419"/>
                <a:gd name="connsiteY2" fmla="*/ 7048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0 w 2828925"/>
                <a:gd name="connsiteY0" fmla="*/ 3809 h 529589"/>
                <a:gd name="connsiteX1" fmla="*/ 228602 w 2828925"/>
                <a:gd name="connsiteY1" fmla="*/ 0 h 529589"/>
                <a:gd name="connsiteX2" fmla="*/ 230506 w 2828925"/>
                <a:gd name="connsiteY2" fmla="*/ 11430 h 529589"/>
                <a:gd name="connsiteX3" fmla="*/ 287656 w 2828925"/>
                <a:gd name="connsiteY3" fmla="*/ 7620 h 529589"/>
                <a:gd name="connsiteX4" fmla="*/ 291466 w 2828925"/>
                <a:gd name="connsiteY4" fmla="*/ 15240 h 529589"/>
                <a:gd name="connsiteX5" fmla="*/ 371476 w 2828925"/>
                <a:gd name="connsiteY5" fmla="*/ 13335 h 529589"/>
                <a:gd name="connsiteX6" fmla="*/ 373381 w 2828925"/>
                <a:gd name="connsiteY6" fmla="*/ 24765 h 529589"/>
                <a:gd name="connsiteX7" fmla="*/ 474346 w 2828925"/>
                <a:gd name="connsiteY7" fmla="*/ 24765 h 529589"/>
                <a:gd name="connsiteX8" fmla="*/ 481966 w 2828925"/>
                <a:gd name="connsiteY8" fmla="*/ 34290 h 529589"/>
                <a:gd name="connsiteX9" fmla="*/ 727711 w 2828925"/>
                <a:gd name="connsiteY9" fmla="*/ 34290 h 529589"/>
                <a:gd name="connsiteX10" fmla="*/ 737236 w 2828925"/>
                <a:gd name="connsiteY10" fmla="*/ 40005 h 529589"/>
                <a:gd name="connsiteX11" fmla="*/ 1133476 w 2828925"/>
                <a:gd name="connsiteY11" fmla="*/ 40005 h 529589"/>
                <a:gd name="connsiteX12" fmla="*/ 1137286 w 2828925"/>
                <a:gd name="connsiteY12" fmla="*/ 49530 h 529589"/>
                <a:gd name="connsiteX13" fmla="*/ 1323976 w 2828925"/>
                <a:gd name="connsiteY13" fmla="*/ 45719 h 529589"/>
                <a:gd name="connsiteX14" fmla="*/ 1323976 w 2828925"/>
                <a:gd name="connsiteY14" fmla="*/ 55244 h 529589"/>
                <a:gd name="connsiteX15" fmla="*/ 1613536 w 2828925"/>
                <a:gd name="connsiteY15" fmla="*/ 57149 h 529589"/>
                <a:gd name="connsiteX16" fmla="*/ 1615441 w 2828925"/>
                <a:gd name="connsiteY16" fmla="*/ 66674 h 529589"/>
                <a:gd name="connsiteX17" fmla="*/ 1897381 w 2828925"/>
                <a:gd name="connsiteY17" fmla="*/ 72389 h 529589"/>
                <a:gd name="connsiteX18" fmla="*/ 1899286 w 2828925"/>
                <a:gd name="connsiteY18" fmla="*/ 125729 h 529589"/>
                <a:gd name="connsiteX19" fmla="*/ 2137411 w 2828925"/>
                <a:gd name="connsiteY19" fmla="*/ 125729 h 529589"/>
                <a:gd name="connsiteX20" fmla="*/ 2135506 w 2828925"/>
                <a:gd name="connsiteY20" fmla="*/ 203834 h 529589"/>
                <a:gd name="connsiteX21" fmla="*/ 2247901 w 2828925"/>
                <a:gd name="connsiteY21" fmla="*/ 205739 h 529589"/>
                <a:gd name="connsiteX22" fmla="*/ 2245996 w 2828925"/>
                <a:gd name="connsiteY22" fmla="*/ 287654 h 529589"/>
                <a:gd name="connsiteX23" fmla="*/ 2594611 w 2828925"/>
                <a:gd name="connsiteY23" fmla="*/ 285749 h 529589"/>
                <a:gd name="connsiteX24" fmla="*/ 2594611 w 2828925"/>
                <a:gd name="connsiteY24" fmla="*/ 527684 h 529589"/>
                <a:gd name="connsiteX25" fmla="*/ 2828925 w 2828925"/>
                <a:gd name="connsiteY25" fmla="*/ 529589 h 529589"/>
                <a:gd name="connsiteX0" fmla="*/ 0 w 2838450"/>
                <a:gd name="connsiteY0" fmla="*/ 3809 h 527684"/>
                <a:gd name="connsiteX1" fmla="*/ 228602 w 2838450"/>
                <a:gd name="connsiteY1" fmla="*/ 0 h 527684"/>
                <a:gd name="connsiteX2" fmla="*/ 230506 w 2838450"/>
                <a:gd name="connsiteY2" fmla="*/ 11430 h 527684"/>
                <a:gd name="connsiteX3" fmla="*/ 287656 w 2838450"/>
                <a:gd name="connsiteY3" fmla="*/ 7620 h 527684"/>
                <a:gd name="connsiteX4" fmla="*/ 291466 w 2838450"/>
                <a:gd name="connsiteY4" fmla="*/ 15240 h 527684"/>
                <a:gd name="connsiteX5" fmla="*/ 371476 w 2838450"/>
                <a:gd name="connsiteY5" fmla="*/ 13335 h 527684"/>
                <a:gd name="connsiteX6" fmla="*/ 373381 w 2838450"/>
                <a:gd name="connsiteY6" fmla="*/ 24765 h 527684"/>
                <a:gd name="connsiteX7" fmla="*/ 474346 w 2838450"/>
                <a:gd name="connsiteY7" fmla="*/ 24765 h 527684"/>
                <a:gd name="connsiteX8" fmla="*/ 481966 w 2838450"/>
                <a:gd name="connsiteY8" fmla="*/ 34290 h 527684"/>
                <a:gd name="connsiteX9" fmla="*/ 727711 w 2838450"/>
                <a:gd name="connsiteY9" fmla="*/ 34290 h 527684"/>
                <a:gd name="connsiteX10" fmla="*/ 737236 w 2838450"/>
                <a:gd name="connsiteY10" fmla="*/ 40005 h 527684"/>
                <a:gd name="connsiteX11" fmla="*/ 1133476 w 2838450"/>
                <a:gd name="connsiteY11" fmla="*/ 40005 h 527684"/>
                <a:gd name="connsiteX12" fmla="*/ 1137286 w 2838450"/>
                <a:gd name="connsiteY12" fmla="*/ 49530 h 527684"/>
                <a:gd name="connsiteX13" fmla="*/ 1323976 w 2838450"/>
                <a:gd name="connsiteY13" fmla="*/ 45719 h 527684"/>
                <a:gd name="connsiteX14" fmla="*/ 1323976 w 2838450"/>
                <a:gd name="connsiteY14" fmla="*/ 55244 h 527684"/>
                <a:gd name="connsiteX15" fmla="*/ 1613536 w 2838450"/>
                <a:gd name="connsiteY15" fmla="*/ 57149 h 527684"/>
                <a:gd name="connsiteX16" fmla="*/ 1615441 w 2838450"/>
                <a:gd name="connsiteY16" fmla="*/ 66674 h 527684"/>
                <a:gd name="connsiteX17" fmla="*/ 1897381 w 2838450"/>
                <a:gd name="connsiteY17" fmla="*/ 72389 h 527684"/>
                <a:gd name="connsiteX18" fmla="*/ 1899286 w 2838450"/>
                <a:gd name="connsiteY18" fmla="*/ 125729 h 527684"/>
                <a:gd name="connsiteX19" fmla="*/ 2137411 w 2838450"/>
                <a:gd name="connsiteY19" fmla="*/ 125729 h 527684"/>
                <a:gd name="connsiteX20" fmla="*/ 2135506 w 2838450"/>
                <a:gd name="connsiteY20" fmla="*/ 203834 h 527684"/>
                <a:gd name="connsiteX21" fmla="*/ 2247901 w 2838450"/>
                <a:gd name="connsiteY21" fmla="*/ 205739 h 527684"/>
                <a:gd name="connsiteX22" fmla="*/ 2245996 w 2838450"/>
                <a:gd name="connsiteY22" fmla="*/ 287654 h 527684"/>
                <a:gd name="connsiteX23" fmla="*/ 2594611 w 2838450"/>
                <a:gd name="connsiteY23" fmla="*/ 285749 h 527684"/>
                <a:gd name="connsiteX24" fmla="*/ 2594611 w 2838450"/>
                <a:gd name="connsiteY24" fmla="*/ 527684 h 527684"/>
                <a:gd name="connsiteX25" fmla="*/ 2838450 w 2838450"/>
                <a:gd name="connsiteY25" fmla="*/ 137159 h 527684"/>
                <a:gd name="connsiteX0" fmla="*/ 0 w 2838450"/>
                <a:gd name="connsiteY0" fmla="*/ 3809 h 287654"/>
                <a:gd name="connsiteX1" fmla="*/ 228602 w 2838450"/>
                <a:gd name="connsiteY1" fmla="*/ 0 h 287654"/>
                <a:gd name="connsiteX2" fmla="*/ 230506 w 2838450"/>
                <a:gd name="connsiteY2" fmla="*/ 11430 h 287654"/>
                <a:gd name="connsiteX3" fmla="*/ 287656 w 2838450"/>
                <a:gd name="connsiteY3" fmla="*/ 7620 h 287654"/>
                <a:gd name="connsiteX4" fmla="*/ 291466 w 2838450"/>
                <a:gd name="connsiteY4" fmla="*/ 15240 h 287654"/>
                <a:gd name="connsiteX5" fmla="*/ 371476 w 2838450"/>
                <a:gd name="connsiteY5" fmla="*/ 13335 h 287654"/>
                <a:gd name="connsiteX6" fmla="*/ 373381 w 2838450"/>
                <a:gd name="connsiteY6" fmla="*/ 24765 h 287654"/>
                <a:gd name="connsiteX7" fmla="*/ 474346 w 2838450"/>
                <a:gd name="connsiteY7" fmla="*/ 24765 h 287654"/>
                <a:gd name="connsiteX8" fmla="*/ 481966 w 2838450"/>
                <a:gd name="connsiteY8" fmla="*/ 34290 h 287654"/>
                <a:gd name="connsiteX9" fmla="*/ 727711 w 2838450"/>
                <a:gd name="connsiteY9" fmla="*/ 34290 h 287654"/>
                <a:gd name="connsiteX10" fmla="*/ 737236 w 2838450"/>
                <a:gd name="connsiteY10" fmla="*/ 40005 h 287654"/>
                <a:gd name="connsiteX11" fmla="*/ 1133476 w 2838450"/>
                <a:gd name="connsiteY11" fmla="*/ 40005 h 287654"/>
                <a:gd name="connsiteX12" fmla="*/ 1137286 w 2838450"/>
                <a:gd name="connsiteY12" fmla="*/ 49530 h 287654"/>
                <a:gd name="connsiteX13" fmla="*/ 1323976 w 2838450"/>
                <a:gd name="connsiteY13" fmla="*/ 45719 h 287654"/>
                <a:gd name="connsiteX14" fmla="*/ 1323976 w 2838450"/>
                <a:gd name="connsiteY14" fmla="*/ 55244 h 287654"/>
                <a:gd name="connsiteX15" fmla="*/ 1613536 w 2838450"/>
                <a:gd name="connsiteY15" fmla="*/ 57149 h 287654"/>
                <a:gd name="connsiteX16" fmla="*/ 1615441 w 2838450"/>
                <a:gd name="connsiteY16" fmla="*/ 66674 h 287654"/>
                <a:gd name="connsiteX17" fmla="*/ 1897381 w 2838450"/>
                <a:gd name="connsiteY17" fmla="*/ 72389 h 287654"/>
                <a:gd name="connsiteX18" fmla="*/ 1899286 w 2838450"/>
                <a:gd name="connsiteY18" fmla="*/ 125729 h 287654"/>
                <a:gd name="connsiteX19" fmla="*/ 2137411 w 2838450"/>
                <a:gd name="connsiteY19" fmla="*/ 125729 h 287654"/>
                <a:gd name="connsiteX20" fmla="*/ 2135506 w 2838450"/>
                <a:gd name="connsiteY20" fmla="*/ 203834 h 287654"/>
                <a:gd name="connsiteX21" fmla="*/ 2247901 w 2838450"/>
                <a:gd name="connsiteY21" fmla="*/ 205739 h 287654"/>
                <a:gd name="connsiteX22" fmla="*/ 2245996 w 2838450"/>
                <a:gd name="connsiteY22" fmla="*/ 287654 h 287654"/>
                <a:gd name="connsiteX23" fmla="*/ 2594611 w 2838450"/>
                <a:gd name="connsiteY23" fmla="*/ 285749 h 287654"/>
                <a:gd name="connsiteX24" fmla="*/ 1792606 w 2838450"/>
                <a:gd name="connsiteY24" fmla="*/ 137159 h 287654"/>
                <a:gd name="connsiteX25" fmla="*/ 2838450 w 2838450"/>
                <a:gd name="connsiteY25" fmla="*/ 137159 h 287654"/>
                <a:gd name="connsiteX0" fmla="*/ 0 w 2838450"/>
                <a:gd name="connsiteY0" fmla="*/ 3809 h 287654"/>
                <a:gd name="connsiteX1" fmla="*/ 228602 w 2838450"/>
                <a:gd name="connsiteY1" fmla="*/ 0 h 287654"/>
                <a:gd name="connsiteX2" fmla="*/ 230506 w 2838450"/>
                <a:gd name="connsiteY2" fmla="*/ 11430 h 287654"/>
                <a:gd name="connsiteX3" fmla="*/ 287656 w 2838450"/>
                <a:gd name="connsiteY3" fmla="*/ 7620 h 287654"/>
                <a:gd name="connsiteX4" fmla="*/ 291466 w 2838450"/>
                <a:gd name="connsiteY4" fmla="*/ 15240 h 287654"/>
                <a:gd name="connsiteX5" fmla="*/ 371476 w 2838450"/>
                <a:gd name="connsiteY5" fmla="*/ 13335 h 287654"/>
                <a:gd name="connsiteX6" fmla="*/ 373381 w 2838450"/>
                <a:gd name="connsiteY6" fmla="*/ 24765 h 287654"/>
                <a:gd name="connsiteX7" fmla="*/ 474346 w 2838450"/>
                <a:gd name="connsiteY7" fmla="*/ 24765 h 287654"/>
                <a:gd name="connsiteX8" fmla="*/ 481966 w 2838450"/>
                <a:gd name="connsiteY8" fmla="*/ 34290 h 287654"/>
                <a:gd name="connsiteX9" fmla="*/ 727711 w 2838450"/>
                <a:gd name="connsiteY9" fmla="*/ 34290 h 287654"/>
                <a:gd name="connsiteX10" fmla="*/ 737236 w 2838450"/>
                <a:gd name="connsiteY10" fmla="*/ 40005 h 287654"/>
                <a:gd name="connsiteX11" fmla="*/ 1133476 w 2838450"/>
                <a:gd name="connsiteY11" fmla="*/ 40005 h 287654"/>
                <a:gd name="connsiteX12" fmla="*/ 1137286 w 2838450"/>
                <a:gd name="connsiteY12" fmla="*/ 49530 h 287654"/>
                <a:gd name="connsiteX13" fmla="*/ 1323976 w 2838450"/>
                <a:gd name="connsiteY13" fmla="*/ 45719 h 287654"/>
                <a:gd name="connsiteX14" fmla="*/ 1323976 w 2838450"/>
                <a:gd name="connsiteY14" fmla="*/ 55244 h 287654"/>
                <a:gd name="connsiteX15" fmla="*/ 1613536 w 2838450"/>
                <a:gd name="connsiteY15" fmla="*/ 57149 h 287654"/>
                <a:gd name="connsiteX16" fmla="*/ 1615441 w 2838450"/>
                <a:gd name="connsiteY16" fmla="*/ 66674 h 287654"/>
                <a:gd name="connsiteX17" fmla="*/ 1897381 w 2838450"/>
                <a:gd name="connsiteY17" fmla="*/ 72389 h 287654"/>
                <a:gd name="connsiteX18" fmla="*/ 1899286 w 2838450"/>
                <a:gd name="connsiteY18" fmla="*/ 125729 h 287654"/>
                <a:gd name="connsiteX19" fmla="*/ 2137411 w 2838450"/>
                <a:gd name="connsiteY19" fmla="*/ 125729 h 287654"/>
                <a:gd name="connsiteX20" fmla="*/ 2135506 w 2838450"/>
                <a:gd name="connsiteY20" fmla="*/ 203834 h 287654"/>
                <a:gd name="connsiteX21" fmla="*/ 2247901 w 2838450"/>
                <a:gd name="connsiteY21" fmla="*/ 205739 h 287654"/>
                <a:gd name="connsiteX22" fmla="*/ 2245996 w 2838450"/>
                <a:gd name="connsiteY22" fmla="*/ 287654 h 287654"/>
                <a:gd name="connsiteX23" fmla="*/ 1792606 w 2838450"/>
                <a:gd name="connsiteY23" fmla="*/ 110489 h 287654"/>
                <a:gd name="connsiteX24" fmla="*/ 1792606 w 2838450"/>
                <a:gd name="connsiteY24" fmla="*/ 137159 h 287654"/>
                <a:gd name="connsiteX25" fmla="*/ 2838450 w 2838450"/>
                <a:gd name="connsiteY25" fmla="*/ 137159 h 287654"/>
                <a:gd name="connsiteX0" fmla="*/ 0 w 2838450"/>
                <a:gd name="connsiteY0" fmla="*/ 3809 h 205739"/>
                <a:gd name="connsiteX1" fmla="*/ 228602 w 2838450"/>
                <a:gd name="connsiteY1" fmla="*/ 0 h 205739"/>
                <a:gd name="connsiteX2" fmla="*/ 230506 w 2838450"/>
                <a:gd name="connsiteY2" fmla="*/ 11430 h 205739"/>
                <a:gd name="connsiteX3" fmla="*/ 287656 w 2838450"/>
                <a:gd name="connsiteY3" fmla="*/ 7620 h 205739"/>
                <a:gd name="connsiteX4" fmla="*/ 291466 w 2838450"/>
                <a:gd name="connsiteY4" fmla="*/ 15240 h 205739"/>
                <a:gd name="connsiteX5" fmla="*/ 371476 w 2838450"/>
                <a:gd name="connsiteY5" fmla="*/ 13335 h 205739"/>
                <a:gd name="connsiteX6" fmla="*/ 373381 w 2838450"/>
                <a:gd name="connsiteY6" fmla="*/ 24765 h 205739"/>
                <a:gd name="connsiteX7" fmla="*/ 474346 w 2838450"/>
                <a:gd name="connsiteY7" fmla="*/ 24765 h 205739"/>
                <a:gd name="connsiteX8" fmla="*/ 481966 w 2838450"/>
                <a:gd name="connsiteY8" fmla="*/ 34290 h 205739"/>
                <a:gd name="connsiteX9" fmla="*/ 727711 w 2838450"/>
                <a:gd name="connsiteY9" fmla="*/ 34290 h 205739"/>
                <a:gd name="connsiteX10" fmla="*/ 737236 w 2838450"/>
                <a:gd name="connsiteY10" fmla="*/ 40005 h 205739"/>
                <a:gd name="connsiteX11" fmla="*/ 1133476 w 2838450"/>
                <a:gd name="connsiteY11" fmla="*/ 40005 h 205739"/>
                <a:gd name="connsiteX12" fmla="*/ 1137286 w 2838450"/>
                <a:gd name="connsiteY12" fmla="*/ 49530 h 205739"/>
                <a:gd name="connsiteX13" fmla="*/ 1323976 w 2838450"/>
                <a:gd name="connsiteY13" fmla="*/ 45719 h 205739"/>
                <a:gd name="connsiteX14" fmla="*/ 1323976 w 2838450"/>
                <a:gd name="connsiteY14" fmla="*/ 55244 h 205739"/>
                <a:gd name="connsiteX15" fmla="*/ 1613536 w 2838450"/>
                <a:gd name="connsiteY15" fmla="*/ 57149 h 205739"/>
                <a:gd name="connsiteX16" fmla="*/ 1615441 w 2838450"/>
                <a:gd name="connsiteY16" fmla="*/ 66674 h 205739"/>
                <a:gd name="connsiteX17" fmla="*/ 1897381 w 2838450"/>
                <a:gd name="connsiteY17" fmla="*/ 72389 h 205739"/>
                <a:gd name="connsiteX18" fmla="*/ 1899286 w 2838450"/>
                <a:gd name="connsiteY18" fmla="*/ 125729 h 205739"/>
                <a:gd name="connsiteX19" fmla="*/ 2137411 w 2838450"/>
                <a:gd name="connsiteY19" fmla="*/ 125729 h 205739"/>
                <a:gd name="connsiteX20" fmla="*/ 2135506 w 2838450"/>
                <a:gd name="connsiteY20" fmla="*/ 203834 h 205739"/>
                <a:gd name="connsiteX21" fmla="*/ 2247901 w 2838450"/>
                <a:gd name="connsiteY21" fmla="*/ 205739 h 205739"/>
                <a:gd name="connsiteX22" fmla="*/ 1438276 w 2838450"/>
                <a:gd name="connsiteY22" fmla="*/ 104774 h 205739"/>
                <a:gd name="connsiteX23" fmla="*/ 1792606 w 2838450"/>
                <a:gd name="connsiteY23" fmla="*/ 110489 h 205739"/>
                <a:gd name="connsiteX24" fmla="*/ 1792606 w 2838450"/>
                <a:gd name="connsiteY24" fmla="*/ 137159 h 205739"/>
                <a:gd name="connsiteX25" fmla="*/ 2838450 w 2838450"/>
                <a:gd name="connsiteY25" fmla="*/ 137159 h 205739"/>
                <a:gd name="connsiteX0" fmla="*/ 0 w 2838450"/>
                <a:gd name="connsiteY0" fmla="*/ 3809 h 205739"/>
                <a:gd name="connsiteX1" fmla="*/ 228602 w 2838450"/>
                <a:gd name="connsiteY1" fmla="*/ 0 h 205739"/>
                <a:gd name="connsiteX2" fmla="*/ 230506 w 2838450"/>
                <a:gd name="connsiteY2" fmla="*/ 11430 h 205739"/>
                <a:gd name="connsiteX3" fmla="*/ 287656 w 2838450"/>
                <a:gd name="connsiteY3" fmla="*/ 7620 h 205739"/>
                <a:gd name="connsiteX4" fmla="*/ 291466 w 2838450"/>
                <a:gd name="connsiteY4" fmla="*/ 15240 h 205739"/>
                <a:gd name="connsiteX5" fmla="*/ 371476 w 2838450"/>
                <a:gd name="connsiteY5" fmla="*/ 13335 h 205739"/>
                <a:gd name="connsiteX6" fmla="*/ 373381 w 2838450"/>
                <a:gd name="connsiteY6" fmla="*/ 24765 h 205739"/>
                <a:gd name="connsiteX7" fmla="*/ 474346 w 2838450"/>
                <a:gd name="connsiteY7" fmla="*/ 24765 h 205739"/>
                <a:gd name="connsiteX8" fmla="*/ 481966 w 2838450"/>
                <a:gd name="connsiteY8" fmla="*/ 34290 h 205739"/>
                <a:gd name="connsiteX9" fmla="*/ 727711 w 2838450"/>
                <a:gd name="connsiteY9" fmla="*/ 34290 h 205739"/>
                <a:gd name="connsiteX10" fmla="*/ 737236 w 2838450"/>
                <a:gd name="connsiteY10" fmla="*/ 40005 h 205739"/>
                <a:gd name="connsiteX11" fmla="*/ 1133476 w 2838450"/>
                <a:gd name="connsiteY11" fmla="*/ 40005 h 205739"/>
                <a:gd name="connsiteX12" fmla="*/ 1137286 w 2838450"/>
                <a:gd name="connsiteY12" fmla="*/ 49530 h 205739"/>
                <a:gd name="connsiteX13" fmla="*/ 1323976 w 2838450"/>
                <a:gd name="connsiteY13" fmla="*/ 45719 h 205739"/>
                <a:gd name="connsiteX14" fmla="*/ 1323976 w 2838450"/>
                <a:gd name="connsiteY14" fmla="*/ 55244 h 205739"/>
                <a:gd name="connsiteX15" fmla="*/ 1613536 w 2838450"/>
                <a:gd name="connsiteY15" fmla="*/ 57149 h 205739"/>
                <a:gd name="connsiteX16" fmla="*/ 1615441 w 2838450"/>
                <a:gd name="connsiteY16" fmla="*/ 66674 h 205739"/>
                <a:gd name="connsiteX17" fmla="*/ 1897381 w 2838450"/>
                <a:gd name="connsiteY17" fmla="*/ 72389 h 205739"/>
                <a:gd name="connsiteX18" fmla="*/ 1899286 w 2838450"/>
                <a:gd name="connsiteY18" fmla="*/ 125729 h 205739"/>
                <a:gd name="connsiteX19" fmla="*/ 2137411 w 2838450"/>
                <a:gd name="connsiteY19" fmla="*/ 125729 h 205739"/>
                <a:gd name="connsiteX20" fmla="*/ 2135506 w 2838450"/>
                <a:gd name="connsiteY20" fmla="*/ 203834 h 205739"/>
                <a:gd name="connsiteX21" fmla="*/ 2247901 w 2838450"/>
                <a:gd name="connsiteY21" fmla="*/ 205739 h 205739"/>
                <a:gd name="connsiteX22" fmla="*/ 1442086 w 2838450"/>
                <a:gd name="connsiteY22" fmla="*/ 110489 h 205739"/>
                <a:gd name="connsiteX23" fmla="*/ 1792606 w 2838450"/>
                <a:gd name="connsiteY23" fmla="*/ 110489 h 205739"/>
                <a:gd name="connsiteX24" fmla="*/ 1792606 w 2838450"/>
                <a:gd name="connsiteY24" fmla="*/ 137159 h 205739"/>
                <a:gd name="connsiteX25" fmla="*/ 2838450 w 2838450"/>
                <a:gd name="connsiteY25" fmla="*/ 137159 h 205739"/>
                <a:gd name="connsiteX0" fmla="*/ 0 w 2836545"/>
                <a:gd name="connsiteY0" fmla="*/ 26670 h 228600"/>
                <a:gd name="connsiteX1" fmla="*/ 228602 w 2836545"/>
                <a:gd name="connsiteY1" fmla="*/ 22861 h 228600"/>
                <a:gd name="connsiteX2" fmla="*/ 230506 w 2836545"/>
                <a:gd name="connsiteY2" fmla="*/ 34291 h 228600"/>
                <a:gd name="connsiteX3" fmla="*/ 287656 w 2836545"/>
                <a:gd name="connsiteY3" fmla="*/ 30481 h 228600"/>
                <a:gd name="connsiteX4" fmla="*/ 291466 w 2836545"/>
                <a:gd name="connsiteY4" fmla="*/ 38101 h 228600"/>
                <a:gd name="connsiteX5" fmla="*/ 371476 w 2836545"/>
                <a:gd name="connsiteY5" fmla="*/ 36196 h 228600"/>
                <a:gd name="connsiteX6" fmla="*/ 373381 w 2836545"/>
                <a:gd name="connsiteY6" fmla="*/ 47626 h 228600"/>
                <a:gd name="connsiteX7" fmla="*/ 474346 w 2836545"/>
                <a:gd name="connsiteY7" fmla="*/ 47626 h 228600"/>
                <a:gd name="connsiteX8" fmla="*/ 481966 w 2836545"/>
                <a:gd name="connsiteY8" fmla="*/ 57151 h 228600"/>
                <a:gd name="connsiteX9" fmla="*/ 727711 w 2836545"/>
                <a:gd name="connsiteY9" fmla="*/ 57151 h 228600"/>
                <a:gd name="connsiteX10" fmla="*/ 737236 w 2836545"/>
                <a:gd name="connsiteY10" fmla="*/ 62866 h 228600"/>
                <a:gd name="connsiteX11" fmla="*/ 1133476 w 2836545"/>
                <a:gd name="connsiteY11" fmla="*/ 62866 h 228600"/>
                <a:gd name="connsiteX12" fmla="*/ 1137286 w 2836545"/>
                <a:gd name="connsiteY12" fmla="*/ 72391 h 228600"/>
                <a:gd name="connsiteX13" fmla="*/ 1323976 w 2836545"/>
                <a:gd name="connsiteY13" fmla="*/ 68580 h 228600"/>
                <a:gd name="connsiteX14" fmla="*/ 1323976 w 2836545"/>
                <a:gd name="connsiteY14" fmla="*/ 78105 h 228600"/>
                <a:gd name="connsiteX15" fmla="*/ 1613536 w 2836545"/>
                <a:gd name="connsiteY15" fmla="*/ 80010 h 228600"/>
                <a:gd name="connsiteX16" fmla="*/ 1615441 w 2836545"/>
                <a:gd name="connsiteY16" fmla="*/ 89535 h 228600"/>
                <a:gd name="connsiteX17" fmla="*/ 1897381 w 2836545"/>
                <a:gd name="connsiteY17" fmla="*/ 95250 h 228600"/>
                <a:gd name="connsiteX18" fmla="*/ 1899286 w 2836545"/>
                <a:gd name="connsiteY18" fmla="*/ 148590 h 228600"/>
                <a:gd name="connsiteX19" fmla="*/ 2137411 w 2836545"/>
                <a:gd name="connsiteY19" fmla="*/ 148590 h 228600"/>
                <a:gd name="connsiteX20" fmla="*/ 2135506 w 2836545"/>
                <a:gd name="connsiteY20" fmla="*/ 226695 h 228600"/>
                <a:gd name="connsiteX21" fmla="*/ 2247901 w 2836545"/>
                <a:gd name="connsiteY21" fmla="*/ 228600 h 228600"/>
                <a:gd name="connsiteX22" fmla="*/ 1442086 w 2836545"/>
                <a:gd name="connsiteY22" fmla="*/ 133350 h 228600"/>
                <a:gd name="connsiteX23" fmla="*/ 1792606 w 2836545"/>
                <a:gd name="connsiteY23" fmla="*/ 133350 h 228600"/>
                <a:gd name="connsiteX24" fmla="*/ 1792606 w 2836545"/>
                <a:gd name="connsiteY24" fmla="*/ 160020 h 228600"/>
                <a:gd name="connsiteX25" fmla="*/ 2836545 w 2836545"/>
                <a:gd name="connsiteY25" fmla="*/ 0 h 228600"/>
                <a:gd name="connsiteX0" fmla="*/ 0 w 2836545"/>
                <a:gd name="connsiteY0" fmla="*/ 30480 h 232410"/>
                <a:gd name="connsiteX1" fmla="*/ 228602 w 2836545"/>
                <a:gd name="connsiteY1" fmla="*/ 26671 h 232410"/>
                <a:gd name="connsiteX2" fmla="*/ 230506 w 2836545"/>
                <a:gd name="connsiteY2" fmla="*/ 38101 h 232410"/>
                <a:gd name="connsiteX3" fmla="*/ 287656 w 2836545"/>
                <a:gd name="connsiteY3" fmla="*/ 34291 h 232410"/>
                <a:gd name="connsiteX4" fmla="*/ 291466 w 2836545"/>
                <a:gd name="connsiteY4" fmla="*/ 41911 h 232410"/>
                <a:gd name="connsiteX5" fmla="*/ 371476 w 2836545"/>
                <a:gd name="connsiteY5" fmla="*/ 40006 h 232410"/>
                <a:gd name="connsiteX6" fmla="*/ 373381 w 2836545"/>
                <a:gd name="connsiteY6" fmla="*/ 51436 h 232410"/>
                <a:gd name="connsiteX7" fmla="*/ 474346 w 2836545"/>
                <a:gd name="connsiteY7" fmla="*/ 51436 h 232410"/>
                <a:gd name="connsiteX8" fmla="*/ 481966 w 2836545"/>
                <a:gd name="connsiteY8" fmla="*/ 60961 h 232410"/>
                <a:gd name="connsiteX9" fmla="*/ 727711 w 2836545"/>
                <a:gd name="connsiteY9" fmla="*/ 60961 h 232410"/>
                <a:gd name="connsiteX10" fmla="*/ 737236 w 2836545"/>
                <a:gd name="connsiteY10" fmla="*/ 66676 h 232410"/>
                <a:gd name="connsiteX11" fmla="*/ 1133476 w 2836545"/>
                <a:gd name="connsiteY11" fmla="*/ 66676 h 232410"/>
                <a:gd name="connsiteX12" fmla="*/ 1137286 w 2836545"/>
                <a:gd name="connsiteY12" fmla="*/ 76201 h 232410"/>
                <a:gd name="connsiteX13" fmla="*/ 1323976 w 2836545"/>
                <a:gd name="connsiteY13" fmla="*/ 72390 h 232410"/>
                <a:gd name="connsiteX14" fmla="*/ 1323976 w 2836545"/>
                <a:gd name="connsiteY14" fmla="*/ 81915 h 232410"/>
                <a:gd name="connsiteX15" fmla="*/ 1613536 w 2836545"/>
                <a:gd name="connsiteY15" fmla="*/ 83820 h 232410"/>
                <a:gd name="connsiteX16" fmla="*/ 1615441 w 2836545"/>
                <a:gd name="connsiteY16" fmla="*/ 93345 h 232410"/>
                <a:gd name="connsiteX17" fmla="*/ 1897381 w 2836545"/>
                <a:gd name="connsiteY17" fmla="*/ 99060 h 232410"/>
                <a:gd name="connsiteX18" fmla="*/ 1899286 w 2836545"/>
                <a:gd name="connsiteY18" fmla="*/ 152400 h 232410"/>
                <a:gd name="connsiteX19" fmla="*/ 2137411 w 2836545"/>
                <a:gd name="connsiteY19" fmla="*/ 152400 h 232410"/>
                <a:gd name="connsiteX20" fmla="*/ 2135506 w 2836545"/>
                <a:gd name="connsiteY20" fmla="*/ 230505 h 232410"/>
                <a:gd name="connsiteX21" fmla="*/ 2247901 w 2836545"/>
                <a:gd name="connsiteY21" fmla="*/ 232410 h 232410"/>
                <a:gd name="connsiteX22" fmla="*/ 1442086 w 2836545"/>
                <a:gd name="connsiteY22" fmla="*/ 137160 h 232410"/>
                <a:gd name="connsiteX23" fmla="*/ 1792606 w 2836545"/>
                <a:gd name="connsiteY23" fmla="*/ 137160 h 232410"/>
                <a:gd name="connsiteX24" fmla="*/ 1790701 w 2836545"/>
                <a:gd name="connsiteY24" fmla="*/ 0 h 232410"/>
                <a:gd name="connsiteX25" fmla="*/ 2836545 w 2836545"/>
                <a:gd name="connsiteY25" fmla="*/ 3810 h 232410"/>
                <a:gd name="connsiteX0" fmla="*/ 0 w 2836545"/>
                <a:gd name="connsiteY0" fmla="*/ 64770 h 266700"/>
                <a:gd name="connsiteX1" fmla="*/ 228602 w 2836545"/>
                <a:gd name="connsiteY1" fmla="*/ 60961 h 266700"/>
                <a:gd name="connsiteX2" fmla="*/ 230506 w 2836545"/>
                <a:gd name="connsiteY2" fmla="*/ 72391 h 266700"/>
                <a:gd name="connsiteX3" fmla="*/ 287656 w 2836545"/>
                <a:gd name="connsiteY3" fmla="*/ 68581 h 266700"/>
                <a:gd name="connsiteX4" fmla="*/ 291466 w 2836545"/>
                <a:gd name="connsiteY4" fmla="*/ 76201 h 266700"/>
                <a:gd name="connsiteX5" fmla="*/ 371476 w 2836545"/>
                <a:gd name="connsiteY5" fmla="*/ 74296 h 266700"/>
                <a:gd name="connsiteX6" fmla="*/ 373381 w 2836545"/>
                <a:gd name="connsiteY6" fmla="*/ 85726 h 266700"/>
                <a:gd name="connsiteX7" fmla="*/ 474346 w 2836545"/>
                <a:gd name="connsiteY7" fmla="*/ 85726 h 266700"/>
                <a:gd name="connsiteX8" fmla="*/ 481966 w 2836545"/>
                <a:gd name="connsiteY8" fmla="*/ 95251 h 266700"/>
                <a:gd name="connsiteX9" fmla="*/ 727711 w 2836545"/>
                <a:gd name="connsiteY9" fmla="*/ 95251 h 266700"/>
                <a:gd name="connsiteX10" fmla="*/ 737236 w 2836545"/>
                <a:gd name="connsiteY10" fmla="*/ 100966 h 266700"/>
                <a:gd name="connsiteX11" fmla="*/ 1133476 w 2836545"/>
                <a:gd name="connsiteY11" fmla="*/ 100966 h 266700"/>
                <a:gd name="connsiteX12" fmla="*/ 1137286 w 2836545"/>
                <a:gd name="connsiteY12" fmla="*/ 110491 h 266700"/>
                <a:gd name="connsiteX13" fmla="*/ 1323976 w 2836545"/>
                <a:gd name="connsiteY13" fmla="*/ 106680 h 266700"/>
                <a:gd name="connsiteX14" fmla="*/ 1323976 w 2836545"/>
                <a:gd name="connsiteY14" fmla="*/ 116205 h 266700"/>
                <a:gd name="connsiteX15" fmla="*/ 1613536 w 2836545"/>
                <a:gd name="connsiteY15" fmla="*/ 118110 h 266700"/>
                <a:gd name="connsiteX16" fmla="*/ 1615441 w 2836545"/>
                <a:gd name="connsiteY16" fmla="*/ 127635 h 266700"/>
                <a:gd name="connsiteX17" fmla="*/ 1897381 w 2836545"/>
                <a:gd name="connsiteY17" fmla="*/ 133350 h 266700"/>
                <a:gd name="connsiteX18" fmla="*/ 1899286 w 2836545"/>
                <a:gd name="connsiteY18" fmla="*/ 186690 h 266700"/>
                <a:gd name="connsiteX19" fmla="*/ 2137411 w 2836545"/>
                <a:gd name="connsiteY19" fmla="*/ 186690 h 266700"/>
                <a:gd name="connsiteX20" fmla="*/ 2135506 w 2836545"/>
                <a:gd name="connsiteY20" fmla="*/ 264795 h 266700"/>
                <a:gd name="connsiteX21" fmla="*/ 2247901 w 2836545"/>
                <a:gd name="connsiteY21" fmla="*/ 266700 h 266700"/>
                <a:gd name="connsiteX22" fmla="*/ 1442086 w 2836545"/>
                <a:gd name="connsiteY22" fmla="*/ 171450 h 266700"/>
                <a:gd name="connsiteX23" fmla="*/ 1790701 w 2836545"/>
                <a:gd name="connsiteY23" fmla="*/ 0 h 266700"/>
                <a:gd name="connsiteX24" fmla="*/ 1790701 w 2836545"/>
                <a:gd name="connsiteY24" fmla="*/ 34290 h 266700"/>
                <a:gd name="connsiteX25" fmla="*/ 2836545 w 2836545"/>
                <a:gd name="connsiteY25" fmla="*/ 38100 h 266700"/>
                <a:gd name="connsiteX0" fmla="*/ 0 w 2836545"/>
                <a:gd name="connsiteY0" fmla="*/ 64770 h 266700"/>
                <a:gd name="connsiteX1" fmla="*/ 228602 w 2836545"/>
                <a:gd name="connsiteY1" fmla="*/ 60961 h 266700"/>
                <a:gd name="connsiteX2" fmla="*/ 230506 w 2836545"/>
                <a:gd name="connsiteY2" fmla="*/ 72391 h 266700"/>
                <a:gd name="connsiteX3" fmla="*/ 287656 w 2836545"/>
                <a:gd name="connsiteY3" fmla="*/ 68581 h 266700"/>
                <a:gd name="connsiteX4" fmla="*/ 291466 w 2836545"/>
                <a:gd name="connsiteY4" fmla="*/ 76201 h 266700"/>
                <a:gd name="connsiteX5" fmla="*/ 371476 w 2836545"/>
                <a:gd name="connsiteY5" fmla="*/ 74296 h 266700"/>
                <a:gd name="connsiteX6" fmla="*/ 373381 w 2836545"/>
                <a:gd name="connsiteY6" fmla="*/ 85726 h 266700"/>
                <a:gd name="connsiteX7" fmla="*/ 474346 w 2836545"/>
                <a:gd name="connsiteY7" fmla="*/ 85726 h 266700"/>
                <a:gd name="connsiteX8" fmla="*/ 481966 w 2836545"/>
                <a:gd name="connsiteY8" fmla="*/ 95251 h 266700"/>
                <a:gd name="connsiteX9" fmla="*/ 727711 w 2836545"/>
                <a:gd name="connsiteY9" fmla="*/ 95251 h 266700"/>
                <a:gd name="connsiteX10" fmla="*/ 737236 w 2836545"/>
                <a:gd name="connsiteY10" fmla="*/ 100966 h 266700"/>
                <a:gd name="connsiteX11" fmla="*/ 1133476 w 2836545"/>
                <a:gd name="connsiteY11" fmla="*/ 100966 h 266700"/>
                <a:gd name="connsiteX12" fmla="*/ 1137286 w 2836545"/>
                <a:gd name="connsiteY12" fmla="*/ 110491 h 266700"/>
                <a:gd name="connsiteX13" fmla="*/ 1323976 w 2836545"/>
                <a:gd name="connsiteY13" fmla="*/ 106680 h 266700"/>
                <a:gd name="connsiteX14" fmla="*/ 1323976 w 2836545"/>
                <a:gd name="connsiteY14" fmla="*/ 116205 h 266700"/>
                <a:gd name="connsiteX15" fmla="*/ 1613536 w 2836545"/>
                <a:gd name="connsiteY15" fmla="*/ 118110 h 266700"/>
                <a:gd name="connsiteX16" fmla="*/ 1615441 w 2836545"/>
                <a:gd name="connsiteY16" fmla="*/ 127635 h 266700"/>
                <a:gd name="connsiteX17" fmla="*/ 1897381 w 2836545"/>
                <a:gd name="connsiteY17" fmla="*/ 133350 h 266700"/>
                <a:gd name="connsiteX18" fmla="*/ 1899286 w 2836545"/>
                <a:gd name="connsiteY18" fmla="*/ 186690 h 266700"/>
                <a:gd name="connsiteX19" fmla="*/ 2137411 w 2836545"/>
                <a:gd name="connsiteY19" fmla="*/ 186690 h 266700"/>
                <a:gd name="connsiteX20" fmla="*/ 2135506 w 2836545"/>
                <a:gd name="connsiteY20" fmla="*/ 264795 h 266700"/>
                <a:gd name="connsiteX21" fmla="*/ 2247901 w 2836545"/>
                <a:gd name="connsiteY21" fmla="*/ 266700 h 266700"/>
                <a:gd name="connsiteX22" fmla="*/ 1443991 w 2836545"/>
                <a:gd name="connsiteY22" fmla="*/ 1905 h 266700"/>
                <a:gd name="connsiteX23" fmla="*/ 1790701 w 2836545"/>
                <a:gd name="connsiteY23" fmla="*/ 0 h 266700"/>
                <a:gd name="connsiteX24" fmla="*/ 1790701 w 2836545"/>
                <a:gd name="connsiteY24" fmla="*/ 34290 h 266700"/>
                <a:gd name="connsiteX25" fmla="*/ 2836545 w 2836545"/>
                <a:gd name="connsiteY25" fmla="*/ 38100 h 266700"/>
                <a:gd name="connsiteX0" fmla="*/ 0 w 2836545"/>
                <a:gd name="connsiteY0" fmla="*/ 74295 h 274320"/>
                <a:gd name="connsiteX1" fmla="*/ 228602 w 2836545"/>
                <a:gd name="connsiteY1" fmla="*/ 70486 h 274320"/>
                <a:gd name="connsiteX2" fmla="*/ 230506 w 2836545"/>
                <a:gd name="connsiteY2" fmla="*/ 81916 h 274320"/>
                <a:gd name="connsiteX3" fmla="*/ 287656 w 2836545"/>
                <a:gd name="connsiteY3" fmla="*/ 78106 h 274320"/>
                <a:gd name="connsiteX4" fmla="*/ 291466 w 2836545"/>
                <a:gd name="connsiteY4" fmla="*/ 85726 h 274320"/>
                <a:gd name="connsiteX5" fmla="*/ 371476 w 2836545"/>
                <a:gd name="connsiteY5" fmla="*/ 83821 h 274320"/>
                <a:gd name="connsiteX6" fmla="*/ 373381 w 2836545"/>
                <a:gd name="connsiteY6" fmla="*/ 95251 h 274320"/>
                <a:gd name="connsiteX7" fmla="*/ 474346 w 2836545"/>
                <a:gd name="connsiteY7" fmla="*/ 95251 h 274320"/>
                <a:gd name="connsiteX8" fmla="*/ 481966 w 2836545"/>
                <a:gd name="connsiteY8" fmla="*/ 104776 h 274320"/>
                <a:gd name="connsiteX9" fmla="*/ 727711 w 2836545"/>
                <a:gd name="connsiteY9" fmla="*/ 104776 h 274320"/>
                <a:gd name="connsiteX10" fmla="*/ 737236 w 2836545"/>
                <a:gd name="connsiteY10" fmla="*/ 110491 h 274320"/>
                <a:gd name="connsiteX11" fmla="*/ 1133476 w 2836545"/>
                <a:gd name="connsiteY11" fmla="*/ 110491 h 274320"/>
                <a:gd name="connsiteX12" fmla="*/ 1137286 w 2836545"/>
                <a:gd name="connsiteY12" fmla="*/ 120016 h 274320"/>
                <a:gd name="connsiteX13" fmla="*/ 1323976 w 2836545"/>
                <a:gd name="connsiteY13" fmla="*/ 116205 h 274320"/>
                <a:gd name="connsiteX14" fmla="*/ 1323976 w 2836545"/>
                <a:gd name="connsiteY14" fmla="*/ 125730 h 274320"/>
                <a:gd name="connsiteX15" fmla="*/ 1613536 w 2836545"/>
                <a:gd name="connsiteY15" fmla="*/ 127635 h 274320"/>
                <a:gd name="connsiteX16" fmla="*/ 1615441 w 2836545"/>
                <a:gd name="connsiteY16" fmla="*/ 137160 h 274320"/>
                <a:gd name="connsiteX17" fmla="*/ 1897381 w 2836545"/>
                <a:gd name="connsiteY17" fmla="*/ 142875 h 274320"/>
                <a:gd name="connsiteX18" fmla="*/ 1899286 w 2836545"/>
                <a:gd name="connsiteY18" fmla="*/ 196215 h 274320"/>
                <a:gd name="connsiteX19" fmla="*/ 2137411 w 2836545"/>
                <a:gd name="connsiteY19" fmla="*/ 196215 h 274320"/>
                <a:gd name="connsiteX20" fmla="*/ 2135506 w 2836545"/>
                <a:gd name="connsiteY20" fmla="*/ 274320 h 274320"/>
                <a:gd name="connsiteX21" fmla="*/ 1443991 w 2836545"/>
                <a:gd name="connsiteY21" fmla="*/ 0 h 274320"/>
                <a:gd name="connsiteX22" fmla="*/ 1443991 w 2836545"/>
                <a:gd name="connsiteY22" fmla="*/ 11430 h 274320"/>
                <a:gd name="connsiteX23" fmla="*/ 1790701 w 2836545"/>
                <a:gd name="connsiteY23" fmla="*/ 9525 h 274320"/>
                <a:gd name="connsiteX24" fmla="*/ 1790701 w 2836545"/>
                <a:gd name="connsiteY24" fmla="*/ 43815 h 274320"/>
                <a:gd name="connsiteX25" fmla="*/ 2836545 w 2836545"/>
                <a:gd name="connsiteY25" fmla="*/ 47625 h 274320"/>
                <a:gd name="connsiteX0" fmla="*/ 0 w 2836545"/>
                <a:gd name="connsiteY0" fmla="*/ 74295 h 196215"/>
                <a:gd name="connsiteX1" fmla="*/ 228602 w 2836545"/>
                <a:gd name="connsiteY1" fmla="*/ 70486 h 196215"/>
                <a:gd name="connsiteX2" fmla="*/ 230506 w 2836545"/>
                <a:gd name="connsiteY2" fmla="*/ 81916 h 196215"/>
                <a:gd name="connsiteX3" fmla="*/ 287656 w 2836545"/>
                <a:gd name="connsiteY3" fmla="*/ 78106 h 196215"/>
                <a:gd name="connsiteX4" fmla="*/ 291466 w 2836545"/>
                <a:gd name="connsiteY4" fmla="*/ 85726 h 196215"/>
                <a:gd name="connsiteX5" fmla="*/ 371476 w 2836545"/>
                <a:gd name="connsiteY5" fmla="*/ 83821 h 196215"/>
                <a:gd name="connsiteX6" fmla="*/ 373381 w 2836545"/>
                <a:gd name="connsiteY6" fmla="*/ 95251 h 196215"/>
                <a:gd name="connsiteX7" fmla="*/ 474346 w 2836545"/>
                <a:gd name="connsiteY7" fmla="*/ 95251 h 196215"/>
                <a:gd name="connsiteX8" fmla="*/ 481966 w 2836545"/>
                <a:gd name="connsiteY8" fmla="*/ 104776 h 196215"/>
                <a:gd name="connsiteX9" fmla="*/ 727711 w 2836545"/>
                <a:gd name="connsiteY9" fmla="*/ 104776 h 196215"/>
                <a:gd name="connsiteX10" fmla="*/ 737236 w 2836545"/>
                <a:gd name="connsiteY10" fmla="*/ 110491 h 196215"/>
                <a:gd name="connsiteX11" fmla="*/ 1133476 w 2836545"/>
                <a:gd name="connsiteY11" fmla="*/ 110491 h 196215"/>
                <a:gd name="connsiteX12" fmla="*/ 1137286 w 2836545"/>
                <a:gd name="connsiteY12" fmla="*/ 120016 h 196215"/>
                <a:gd name="connsiteX13" fmla="*/ 1323976 w 2836545"/>
                <a:gd name="connsiteY13" fmla="*/ 116205 h 196215"/>
                <a:gd name="connsiteX14" fmla="*/ 1323976 w 2836545"/>
                <a:gd name="connsiteY14" fmla="*/ 125730 h 196215"/>
                <a:gd name="connsiteX15" fmla="*/ 1613536 w 2836545"/>
                <a:gd name="connsiteY15" fmla="*/ 127635 h 196215"/>
                <a:gd name="connsiteX16" fmla="*/ 1615441 w 2836545"/>
                <a:gd name="connsiteY16" fmla="*/ 137160 h 196215"/>
                <a:gd name="connsiteX17" fmla="*/ 1897381 w 2836545"/>
                <a:gd name="connsiteY17" fmla="*/ 142875 h 196215"/>
                <a:gd name="connsiteX18" fmla="*/ 1899286 w 2836545"/>
                <a:gd name="connsiteY18" fmla="*/ 196215 h 196215"/>
                <a:gd name="connsiteX19" fmla="*/ 2137411 w 2836545"/>
                <a:gd name="connsiteY19" fmla="*/ 196215 h 196215"/>
                <a:gd name="connsiteX20" fmla="*/ 1424941 w 2836545"/>
                <a:gd name="connsiteY20" fmla="*/ 0 h 196215"/>
                <a:gd name="connsiteX21" fmla="*/ 1443991 w 2836545"/>
                <a:gd name="connsiteY21" fmla="*/ 0 h 196215"/>
                <a:gd name="connsiteX22" fmla="*/ 1443991 w 2836545"/>
                <a:gd name="connsiteY22" fmla="*/ 11430 h 196215"/>
                <a:gd name="connsiteX23" fmla="*/ 1790701 w 2836545"/>
                <a:gd name="connsiteY23" fmla="*/ 9525 h 196215"/>
                <a:gd name="connsiteX24" fmla="*/ 1790701 w 2836545"/>
                <a:gd name="connsiteY24" fmla="*/ 43815 h 196215"/>
                <a:gd name="connsiteX25" fmla="*/ 2836545 w 2836545"/>
                <a:gd name="connsiteY25" fmla="*/ 47625 h 196215"/>
                <a:gd name="connsiteX0" fmla="*/ 0 w 2836545"/>
                <a:gd name="connsiteY0" fmla="*/ 83820 h 205740"/>
                <a:gd name="connsiteX1" fmla="*/ 228602 w 2836545"/>
                <a:gd name="connsiteY1" fmla="*/ 80011 h 205740"/>
                <a:gd name="connsiteX2" fmla="*/ 230506 w 2836545"/>
                <a:gd name="connsiteY2" fmla="*/ 91441 h 205740"/>
                <a:gd name="connsiteX3" fmla="*/ 287656 w 2836545"/>
                <a:gd name="connsiteY3" fmla="*/ 87631 h 205740"/>
                <a:gd name="connsiteX4" fmla="*/ 291466 w 2836545"/>
                <a:gd name="connsiteY4" fmla="*/ 95251 h 205740"/>
                <a:gd name="connsiteX5" fmla="*/ 371476 w 2836545"/>
                <a:gd name="connsiteY5" fmla="*/ 93346 h 205740"/>
                <a:gd name="connsiteX6" fmla="*/ 373381 w 2836545"/>
                <a:gd name="connsiteY6" fmla="*/ 104776 h 205740"/>
                <a:gd name="connsiteX7" fmla="*/ 474346 w 2836545"/>
                <a:gd name="connsiteY7" fmla="*/ 104776 h 205740"/>
                <a:gd name="connsiteX8" fmla="*/ 481966 w 2836545"/>
                <a:gd name="connsiteY8" fmla="*/ 114301 h 205740"/>
                <a:gd name="connsiteX9" fmla="*/ 727711 w 2836545"/>
                <a:gd name="connsiteY9" fmla="*/ 114301 h 205740"/>
                <a:gd name="connsiteX10" fmla="*/ 737236 w 2836545"/>
                <a:gd name="connsiteY10" fmla="*/ 120016 h 205740"/>
                <a:gd name="connsiteX11" fmla="*/ 1133476 w 2836545"/>
                <a:gd name="connsiteY11" fmla="*/ 120016 h 205740"/>
                <a:gd name="connsiteX12" fmla="*/ 1137286 w 2836545"/>
                <a:gd name="connsiteY12" fmla="*/ 129541 h 205740"/>
                <a:gd name="connsiteX13" fmla="*/ 1323976 w 2836545"/>
                <a:gd name="connsiteY13" fmla="*/ 125730 h 205740"/>
                <a:gd name="connsiteX14" fmla="*/ 1323976 w 2836545"/>
                <a:gd name="connsiteY14" fmla="*/ 135255 h 205740"/>
                <a:gd name="connsiteX15" fmla="*/ 1613536 w 2836545"/>
                <a:gd name="connsiteY15" fmla="*/ 137160 h 205740"/>
                <a:gd name="connsiteX16" fmla="*/ 1615441 w 2836545"/>
                <a:gd name="connsiteY16" fmla="*/ 146685 h 205740"/>
                <a:gd name="connsiteX17" fmla="*/ 1897381 w 2836545"/>
                <a:gd name="connsiteY17" fmla="*/ 152400 h 205740"/>
                <a:gd name="connsiteX18" fmla="*/ 1899286 w 2836545"/>
                <a:gd name="connsiteY18" fmla="*/ 205740 h 205740"/>
                <a:gd name="connsiteX19" fmla="*/ 1423036 w 2836545"/>
                <a:gd name="connsiteY19" fmla="*/ 0 h 205740"/>
                <a:gd name="connsiteX20" fmla="*/ 1424941 w 2836545"/>
                <a:gd name="connsiteY20" fmla="*/ 9525 h 205740"/>
                <a:gd name="connsiteX21" fmla="*/ 1443991 w 2836545"/>
                <a:gd name="connsiteY21" fmla="*/ 9525 h 205740"/>
                <a:gd name="connsiteX22" fmla="*/ 1443991 w 2836545"/>
                <a:gd name="connsiteY22" fmla="*/ 20955 h 205740"/>
                <a:gd name="connsiteX23" fmla="*/ 1790701 w 2836545"/>
                <a:gd name="connsiteY23" fmla="*/ 19050 h 205740"/>
                <a:gd name="connsiteX24" fmla="*/ 1790701 w 2836545"/>
                <a:gd name="connsiteY24" fmla="*/ 53340 h 205740"/>
                <a:gd name="connsiteX25" fmla="*/ 2836545 w 2836545"/>
                <a:gd name="connsiteY25" fmla="*/ 57150 h 205740"/>
                <a:gd name="connsiteX0" fmla="*/ 0 w 2836545"/>
                <a:gd name="connsiteY0" fmla="*/ 91440 h 160020"/>
                <a:gd name="connsiteX1" fmla="*/ 228602 w 2836545"/>
                <a:gd name="connsiteY1" fmla="*/ 87631 h 160020"/>
                <a:gd name="connsiteX2" fmla="*/ 230506 w 2836545"/>
                <a:gd name="connsiteY2" fmla="*/ 99061 h 160020"/>
                <a:gd name="connsiteX3" fmla="*/ 287656 w 2836545"/>
                <a:gd name="connsiteY3" fmla="*/ 95251 h 160020"/>
                <a:gd name="connsiteX4" fmla="*/ 291466 w 2836545"/>
                <a:gd name="connsiteY4" fmla="*/ 102871 h 160020"/>
                <a:gd name="connsiteX5" fmla="*/ 371476 w 2836545"/>
                <a:gd name="connsiteY5" fmla="*/ 100966 h 160020"/>
                <a:gd name="connsiteX6" fmla="*/ 373381 w 2836545"/>
                <a:gd name="connsiteY6" fmla="*/ 112396 h 160020"/>
                <a:gd name="connsiteX7" fmla="*/ 474346 w 2836545"/>
                <a:gd name="connsiteY7" fmla="*/ 112396 h 160020"/>
                <a:gd name="connsiteX8" fmla="*/ 481966 w 2836545"/>
                <a:gd name="connsiteY8" fmla="*/ 121921 h 160020"/>
                <a:gd name="connsiteX9" fmla="*/ 727711 w 2836545"/>
                <a:gd name="connsiteY9" fmla="*/ 121921 h 160020"/>
                <a:gd name="connsiteX10" fmla="*/ 737236 w 2836545"/>
                <a:gd name="connsiteY10" fmla="*/ 127636 h 160020"/>
                <a:gd name="connsiteX11" fmla="*/ 1133476 w 2836545"/>
                <a:gd name="connsiteY11" fmla="*/ 127636 h 160020"/>
                <a:gd name="connsiteX12" fmla="*/ 1137286 w 2836545"/>
                <a:gd name="connsiteY12" fmla="*/ 137161 h 160020"/>
                <a:gd name="connsiteX13" fmla="*/ 1323976 w 2836545"/>
                <a:gd name="connsiteY13" fmla="*/ 133350 h 160020"/>
                <a:gd name="connsiteX14" fmla="*/ 1323976 w 2836545"/>
                <a:gd name="connsiteY14" fmla="*/ 142875 h 160020"/>
                <a:gd name="connsiteX15" fmla="*/ 1613536 w 2836545"/>
                <a:gd name="connsiteY15" fmla="*/ 144780 h 160020"/>
                <a:gd name="connsiteX16" fmla="*/ 1615441 w 2836545"/>
                <a:gd name="connsiteY16" fmla="*/ 154305 h 160020"/>
                <a:gd name="connsiteX17" fmla="*/ 1897381 w 2836545"/>
                <a:gd name="connsiteY17" fmla="*/ 160020 h 160020"/>
                <a:gd name="connsiteX18" fmla="*/ 1371601 w 2836545"/>
                <a:gd name="connsiteY18" fmla="*/ 0 h 160020"/>
                <a:gd name="connsiteX19" fmla="*/ 1423036 w 2836545"/>
                <a:gd name="connsiteY19" fmla="*/ 7620 h 160020"/>
                <a:gd name="connsiteX20" fmla="*/ 1424941 w 2836545"/>
                <a:gd name="connsiteY20" fmla="*/ 17145 h 160020"/>
                <a:gd name="connsiteX21" fmla="*/ 1443991 w 2836545"/>
                <a:gd name="connsiteY21" fmla="*/ 17145 h 160020"/>
                <a:gd name="connsiteX22" fmla="*/ 1443991 w 2836545"/>
                <a:gd name="connsiteY22" fmla="*/ 28575 h 160020"/>
                <a:gd name="connsiteX23" fmla="*/ 1790701 w 2836545"/>
                <a:gd name="connsiteY23" fmla="*/ 26670 h 160020"/>
                <a:gd name="connsiteX24" fmla="*/ 1790701 w 2836545"/>
                <a:gd name="connsiteY24" fmla="*/ 60960 h 160020"/>
                <a:gd name="connsiteX25" fmla="*/ 2836545 w 2836545"/>
                <a:gd name="connsiteY25" fmla="*/ 64770 h 160020"/>
                <a:gd name="connsiteX0" fmla="*/ 0 w 2836545"/>
                <a:gd name="connsiteY0" fmla="*/ 83820 h 152400"/>
                <a:gd name="connsiteX1" fmla="*/ 228602 w 2836545"/>
                <a:gd name="connsiteY1" fmla="*/ 80011 h 152400"/>
                <a:gd name="connsiteX2" fmla="*/ 230506 w 2836545"/>
                <a:gd name="connsiteY2" fmla="*/ 91441 h 152400"/>
                <a:gd name="connsiteX3" fmla="*/ 287656 w 2836545"/>
                <a:gd name="connsiteY3" fmla="*/ 87631 h 152400"/>
                <a:gd name="connsiteX4" fmla="*/ 291466 w 2836545"/>
                <a:gd name="connsiteY4" fmla="*/ 95251 h 152400"/>
                <a:gd name="connsiteX5" fmla="*/ 371476 w 2836545"/>
                <a:gd name="connsiteY5" fmla="*/ 93346 h 152400"/>
                <a:gd name="connsiteX6" fmla="*/ 373381 w 2836545"/>
                <a:gd name="connsiteY6" fmla="*/ 104776 h 152400"/>
                <a:gd name="connsiteX7" fmla="*/ 474346 w 2836545"/>
                <a:gd name="connsiteY7" fmla="*/ 104776 h 152400"/>
                <a:gd name="connsiteX8" fmla="*/ 481966 w 2836545"/>
                <a:gd name="connsiteY8" fmla="*/ 114301 h 152400"/>
                <a:gd name="connsiteX9" fmla="*/ 727711 w 2836545"/>
                <a:gd name="connsiteY9" fmla="*/ 114301 h 152400"/>
                <a:gd name="connsiteX10" fmla="*/ 737236 w 2836545"/>
                <a:gd name="connsiteY10" fmla="*/ 120016 h 152400"/>
                <a:gd name="connsiteX11" fmla="*/ 1133476 w 2836545"/>
                <a:gd name="connsiteY11" fmla="*/ 120016 h 152400"/>
                <a:gd name="connsiteX12" fmla="*/ 1137286 w 2836545"/>
                <a:gd name="connsiteY12" fmla="*/ 129541 h 152400"/>
                <a:gd name="connsiteX13" fmla="*/ 1323976 w 2836545"/>
                <a:gd name="connsiteY13" fmla="*/ 125730 h 152400"/>
                <a:gd name="connsiteX14" fmla="*/ 1323976 w 2836545"/>
                <a:gd name="connsiteY14" fmla="*/ 135255 h 152400"/>
                <a:gd name="connsiteX15" fmla="*/ 1613536 w 2836545"/>
                <a:gd name="connsiteY15" fmla="*/ 137160 h 152400"/>
                <a:gd name="connsiteX16" fmla="*/ 1615441 w 2836545"/>
                <a:gd name="connsiteY16" fmla="*/ 146685 h 152400"/>
                <a:gd name="connsiteX17" fmla="*/ 1897381 w 2836545"/>
                <a:gd name="connsiteY17" fmla="*/ 152400 h 152400"/>
                <a:gd name="connsiteX18" fmla="*/ 1369696 w 2836545"/>
                <a:gd name="connsiteY18" fmla="*/ 3810 h 152400"/>
                <a:gd name="connsiteX19" fmla="*/ 1423036 w 2836545"/>
                <a:gd name="connsiteY19" fmla="*/ 0 h 152400"/>
                <a:gd name="connsiteX20" fmla="*/ 1424941 w 2836545"/>
                <a:gd name="connsiteY20" fmla="*/ 9525 h 152400"/>
                <a:gd name="connsiteX21" fmla="*/ 1443991 w 2836545"/>
                <a:gd name="connsiteY21" fmla="*/ 9525 h 152400"/>
                <a:gd name="connsiteX22" fmla="*/ 1443991 w 2836545"/>
                <a:gd name="connsiteY22" fmla="*/ 20955 h 152400"/>
                <a:gd name="connsiteX23" fmla="*/ 1790701 w 2836545"/>
                <a:gd name="connsiteY23" fmla="*/ 19050 h 152400"/>
                <a:gd name="connsiteX24" fmla="*/ 1790701 w 2836545"/>
                <a:gd name="connsiteY24" fmla="*/ 53340 h 152400"/>
                <a:gd name="connsiteX25" fmla="*/ 2836545 w 2836545"/>
                <a:gd name="connsiteY25" fmla="*/ 57150 h 152400"/>
                <a:gd name="connsiteX0" fmla="*/ 0 w 2836545"/>
                <a:gd name="connsiteY0" fmla="*/ 83820 h 152400"/>
                <a:gd name="connsiteX1" fmla="*/ 228602 w 2836545"/>
                <a:gd name="connsiteY1" fmla="*/ 80011 h 152400"/>
                <a:gd name="connsiteX2" fmla="*/ 230506 w 2836545"/>
                <a:gd name="connsiteY2" fmla="*/ 91441 h 152400"/>
                <a:gd name="connsiteX3" fmla="*/ 287656 w 2836545"/>
                <a:gd name="connsiteY3" fmla="*/ 87631 h 152400"/>
                <a:gd name="connsiteX4" fmla="*/ 291466 w 2836545"/>
                <a:gd name="connsiteY4" fmla="*/ 95251 h 152400"/>
                <a:gd name="connsiteX5" fmla="*/ 371476 w 2836545"/>
                <a:gd name="connsiteY5" fmla="*/ 93346 h 152400"/>
                <a:gd name="connsiteX6" fmla="*/ 373381 w 2836545"/>
                <a:gd name="connsiteY6" fmla="*/ 104776 h 152400"/>
                <a:gd name="connsiteX7" fmla="*/ 474346 w 2836545"/>
                <a:gd name="connsiteY7" fmla="*/ 104776 h 152400"/>
                <a:gd name="connsiteX8" fmla="*/ 481966 w 2836545"/>
                <a:gd name="connsiteY8" fmla="*/ 114301 h 152400"/>
                <a:gd name="connsiteX9" fmla="*/ 727711 w 2836545"/>
                <a:gd name="connsiteY9" fmla="*/ 114301 h 152400"/>
                <a:gd name="connsiteX10" fmla="*/ 737236 w 2836545"/>
                <a:gd name="connsiteY10" fmla="*/ 120016 h 152400"/>
                <a:gd name="connsiteX11" fmla="*/ 1133476 w 2836545"/>
                <a:gd name="connsiteY11" fmla="*/ 120016 h 152400"/>
                <a:gd name="connsiteX12" fmla="*/ 1137286 w 2836545"/>
                <a:gd name="connsiteY12" fmla="*/ 129541 h 152400"/>
                <a:gd name="connsiteX13" fmla="*/ 1323976 w 2836545"/>
                <a:gd name="connsiteY13" fmla="*/ 125730 h 152400"/>
                <a:gd name="connsiteX14" fmla="*/ 1323976 w 2836545"/>
                <a:gd name="connsiteY14" fmla="*/ 135255 h 152400"/>
                <a:gd name="connsiteX15" fmla="*/ 1613536 w 2836545"/>
                <a:gd name="connsiteY15" fmla="*/ 137160 h 152400"/>
                <a:gd name="connsiteX16" fmla="*/ 1615441 w 2836545"/>
                <a:gd name="connsiteY16" fmla="*/ 146685 h 152400"/>
                <a:gd name="connsiteX17" fmla="*/ 1897381 w 2836545"/>
                <a:gd name="connsiteY17" fmla="*/ 152400 h 152400"/>
                <a:gd name="connsiteX18" fmla="*/ 1373506 w 2836545"/>
                <a:gd name="connsiteY18" fmla="*/ 0 h 152400"/>
                <a:gd name="connsiteX19" fmla="*/ 1423036 w 2836545"/>
                <a:gd name="connsiteY19" fmla="*/ 0 h 152400"/>
                <a:gd name="connsiteX20" fmla="*/ 1424941 w 2836545"/>
                <a:gd name="connsiteY20" fmla="*/ 9525 h 152400"/>
                <a:gd name="connsiteX21" fmla="*/ 1443991 w 2836545"/>
                <a:gd name="connsiteY21" fmla="*/ 9525 h 152400"/>
                <a:gd name="connsiteX22" fmla="*/ 1443991 w 2836545"/>
                <a:gd name="connsiteY22" fmla="*/ 20955 h 152400"/>
                <a:gd name="connsiteX23" fmla="*/ 1790701 w 2836545"/>
                <a:gd name="connsiteY23" fmla="*/ 19050 h 152400"/>
                <a:gd name="connsiteX24" fmla="*/ 1790701 w 2836545"/>
                <a:gd name="connsiteY24" fmla="*/ 53340 h 152400"/>
                <a:gd name="connsiteX25" fmla="*/ 2836545 w 2836545"/>
                <a:gd name="connsiteY25" fmla="*/ 57150 h 152400"/>
                <a:gd name="connsiteX0" fmla="*/ 0 w 2836545"/>
                <a:gd name="connsiteY0" fmla="*/ 93345 h 156210"/>
                <a:gd name="connsiteX1" fmla="*/ 228602 w 2836545"/>
                <a:gd name="connsiteY1" fmla="*/ 89536 h 156210"/>
                <a:gd name="connsiteX2" fmla="*/ 230506 w 2836545"/>
                <a:gd name="connsiteY2" fmla="*/ 100966 h 156210"/>
                <a:gd name="connsiteX3" fmla="*/ 287656 w 2836545"/>
                <a:gd name="connsiteY3" fmla="*/ 97156 h 156210"/>
                <a:gd name="connsiteX4" fmla="*/ 291466 w 2836545"/>
                <a:gd name="connsiteY4" fmla="*/ 104776 h 156210"/>
                <a:gd name="connsiteX5" fmla="*/ 371476 w 2836545"/>
                <a:gd name="connsiteY5" fmla="*/ 102871 h 156210"/>
                <a:gd name="connsiteX6" fmla="*/ 373381 w 2836545"/>
                <a:gd name="connsiteY6" fmla="*/ 114301 h 156210"/>
                <a:gd name="connsiteX7" fmla="*/ 474346 w 2836545"/>
                <a:gd name="connsiteY7" fmla="*/ 114301 h 156210"/>
                <a:gd name="connsiteX8" fmla="*/ 481966 w 2836545"/>
                <a:gd name="connsiteY8" fmla="*/ 123826 h 156210"/>
                <a:gd name="connsiteX9" fmla="*/ 727711 w 2836545"/>
                <a:gd name="connsiteY9" fmla="*/ 123826 h 156210"/>
                <a:gd name="connsiteX10" fmla="*/ 737236 w 2836545"/>
                <a:gd name="connsiteY10" fmla="*/ 129541 h 156210"/>
                <a:gd name="connsiteX11" fmla="*/ 1133476 w 2836545"/>
                <a:gd name="connsiteY11" fmla="*/ 129541 h 156210"/>
                <a:gd name="connsiteX12" fmla="*/ 1137286 w 2836545"/>
                <a:gd name="connsiteY12" fmla="*/ 139066 h 156210"/>
                <a:gd name="connsiteX13" fmla="*/ 1323976 w 2836545"/>
                <a:gd name="connsiteY13" fmla="*/ 135255 h 156210"/>
                <a:gd name="connsiteX14" fmla="*/ 1323976 w 2836545"/>
                <a:gd name="connsiteY14" fmla="*/ 144780 h 156210"/>
                <a:gd name="connsiteX15" fmla="*/ 1613536 w 2836545"/>
                <a:gd name="connsiteY15" fmla="*/ 146685 h 156210"/>
                <a:gd name="connsiteX16" fmla="*/ 1615441 w 2836545"/>
                <a:gd name="connsiteY16" fmla="*/ 156210 h 156210"/>
                <a:gd name="connsiteX17" fmla="*/ 1363981 w 2836545"/>
                <a:gd name="connsiteY17" fmla="*/ 0 h 156210"/>
                <a:gd name="connsiteX18" fmla="*/ 1373506 w 2836545"/>
                <a:gd name="connsiteY18" fmla="*/ 9525 h 156210"/>
                <a:gd name="connsiteX19" fmla="*/ 1423036 w 2836545"/>
                <a:gd name="connsiteY19" fmla="*/ 9525 h 156210"/>
                <a:gd name="connsiteX20" fmla="*/ 1424941 w 2836545"/>
                <a:gd name="connsiteY20" fmla="*/ 19050 h 156210"/>
                <a:gd name="connsiteX21" fmla="*/ 1443991 w 2836545"/>
                <a:gd name="connsiteY21" fmla="*/ 19050 h 156210"/>
                <a:gd name="connsiteX22" fmla="*/ 1443991 w 2836545"/>
                <a:gd name="connsiteY22" fmla="*/ 30480 h 156210"/>
                <a:gd name="connsiteX23" fmla="*/ 1790701 w 2836545"/>
                <a:gd name="connsiteY23" fmla="*/ 28575 h 156210"/>
                <a:gd name="connsiteX24" fmla="*/ 1790701 w 2836545"/>
                <a:gd name="connsiteY24" fmla="*/ 62865 h 156210"/>
                <a:gd name="connsiteX25" fmla="*/ 2836545 w 2836545"/>
                <a:gd name="connsiteY25" fmla="*/ 66675 h 156210"/>
                <a:gd name="connsiteX0" fmla="*/ 0 w 2836545"/>
                <a:gd name="connsiteY0" fmla="*/ 95250 h 148590"/>
                <a:gd name="connsiteX1" fmla="*/ 228602 w 2836545"/>
                <a:gd name="connsiteY1" fmla="*/ 91441 h 148590"/>
                <a:gd name="connsiteX2" fmla="*/ 230506 w 2836545"/>
                <a:gd name="connsiteY2" fmla="*/ 102871 h 148590"/>
                <a:gd name="connsiteX3" fmla="*/ 287656 w 2836545"/>
                <a:gd name="connsiteY3" fmla="*/ 99061 h 148590"/>
                <a:gd name="connsiteX4" fmla="*/ 291466 w 2836545"/>
                <a:gd name="connsiteY4" fmla="*/ 106681 h 148590"/>
                <a:gd name="connsiteX5" fmla="*/ 371476 w 2836545"/>
                <a:gd name="connsiteY5" fmla="*/ 104776 h 148590"/>
                <a:gd name="connsiteX6" fmla="*/ 373381 w 2836545"/>
                <a:gd name="connsiteY6" fmla="*/ 116206 h 148590"/>
                <a:gd name="connsiteX7" fmla="*/ 474346 w 2836545"/>
                <a:gd name="connsiteY7" fmla="*/ 116206 h 148590"/>
                <a:gd name="connsiteX8" fmla="*/ 481966 w 2836545"/>
                <a:gd name="connsiteY8" fmla="*/ 125731 h 148590"/>
                <a:gd name="connsiteX9" fmla="*/ 727711 w 2836545"/>
                <a:gd name="connsiteY9" fmla="*/ 125731 h 148590"/>
                <a:gd name="connsiteX10" fmla="*/ 737236 w 2836545"/>
                <a:gd name="connsiteY10" fmla="*/ 131446 h 148590"/>
                <a:gd name="connsiteX11" fmla="*/ 1133476 w 2836545"/>
                <a:gd name="connsiteY11" fmla="*/ 131446 h 148590"/>
                <a:gd name="connsiteX12" fmla="*/ 1137286 w 2836545"/>
                <a:gd name="connsiteY12" fmla="*/ 140971 h 148590"/>
                <a:gd name="connsiteX13" fmla="*/ 1323976 w 2836545"/>
                <a:gd name="connsiteY13" fmla="*/ 137160 h 148590"/>
                <a:gd name="connsiteX14" fmla="*/ 1323976 w 2836545"/>
                <a:gd name="connsiteY14" fmla="*/ 146685 h 148590"/>
                <a:gd name="connsiteX15" fmla="*/ 1613536 w 2836545"/>
                <a:gd name="connsiteY15" fmla="*/ 148590 h 148590"/>
                <a:gd name="connsiteX16" fmla="*/ 1223011 w 2836545"/>
                <a:gd name="connsiteY16" fmla="*/ 0 h 148590"/>
                <a:gd name="connsiteX17" fmla="*/ 1363981 w 2836545"/>
                <a:gd name="connsiteY17" fmla="*/ 1905 h 148590"/>
                <a:gd name="connsiteX18" fmla="*/ 1373506 w 2836545"/>
                <a:gd name="connsiteY18" fmla="*/ 11430 h 148590"/>
                <a:gd name="connsiteX19" fmla="*/ 1423036 w 2836545"/>
                <a:gd name="connsiteY19" fmla="*/ 11430 h 148590"/>
                <a:gd name="connsiteX20" fmla="*/ 1424941 w 2836545"/>
                <a:gd name="connsiteY20" fmla="*/ 20955 h 148590"/>
                <a:gd name="connsiteX21" fmla="*/ 1443991 w 2836545"/>
                <a:gd name="connsiteY21" fmla="*/ 20955 h 148590"/>
                <a:gd name="connsiteX22" fmla="*/ 1443991 w 2836545"/>
                <a:gd name="connsiteY22" fmla="*/ 32385 h 148590"/>
                <a:gd name="connsiteX23" fmla="*/ 1790701 w 2836545"/>
                <a:gd name="connsiteY23" fmla="*/ 30480 h 148590"/>
                <a:gd name="connsiteX24" fmla="*/ 1790701 w 2836545"/>
                <a:gd name="connsiteY24" fmla="*/ 64770 h 148590"/>
                <a:gd name="connsiteX25" fmla="*/ 2836545 w 2836545"/>
                <a:gd name="connsiteY25" fmla="*/ 68580 h 148590"/>
                <a:gd name="connsiteX0" fmla="*/ 0 w 2836545"/>
                <a:gd name="connsiteY0" fmla="*/ 93345 h 146685"/>
                <a:gd name="connsiteX1" fmla="*/ 228602 w 2836545"/>
                <a:gd name="connsiteY1" fmla="*/ 89536 h 146685"/>
                <a:gd name="connsiteX2" fmla="*/ 230506 w 2836545"/>
                <a:gd name="connsiteY2" fmla="*/ 100966 h 146685"/>
                <a:gd name="connsiteX3" fmla="*/ 287656 w 2836545"/>
                <a:gd name="connsiteY3" fmla="*/ 97156 h 146685"/>
                <a:gd name="connsiteX4" fmla="*/ 291466 w 2836545"/>
                <a:gd name="connsiteY4" fmla="*/ 104776 h 146685"/>
                <a:gd name="connsiteX5" fmla="*/ 371476 w 2836545"/>
                <a:gd name="connsiteY5" fmla="*/ 102871 h 146685"/>
                <a:gd name="connsiteX6" fmla="*/ 373381 w 2836545"/>
                <a:gd name="connsiteY6" fmla="*/ 114301 h 146685"/>
                <a:gd name="connsiteX7" fmla="*/ 474346 w 2836545"/>
                <a:gd name="connsiteY7" fmla="*/ 114301 h 146685"/>
                <a:gd name="connsiteX8" fmla="*/ 481966 w 2836545"/>
                <a:gd name="connsiteY8" fmla="*/ 123826 h 146685"/>
                <a:gd name="connsiteX9" fmla="*/ 727711 w 2836545"/>
                <a:gd name="connsiteY9" fmla="*/ 123826 h 146685"/>
                <a:gd name="connsiteX10" fmla="*/ 737236 w 2836545"/>
                <a:gd name="connsiteY10" fmla="*/ 129541 h 146685"/>
                <a:gd name="connsiteX11" fmla="*/ 1133476 w 2836545"/>
                <a:gd name="connsiteY11" fmla="*/ 129541 h 146685"/>
                <a:gd name="connsiteX12" fmla="*/ 1137286 w 2836545"/>
                <a:gd name="connsiteY12" fmla="*/ 139066 h 146685"/>
                <a:gd name="connsiteX13" fmla="*/ 1323976 w 2836545"/>
                <a:gd name="connsiteY13" fmla="*/ 135255 h 146685"/>
                <a:gd name="connsiteX14" fmla="*/ 1323976 w 2836545"/>
                <a:gd name="connsiteY14" fmla="*/ 144780 h 146685"/>
                <a:gd name="connsiteX15" fmla="*/ 1613536 w 2836545"/>
                <a:gd name="connsiteY15" fmla="*/ 146685 h 146685"/>
                <a:gd name="connsiteX16" fmla="*/ 1223011 w 2836545"/>
                <a:gd name="connsiteY16" fmla="*/ 0 h 146685"/>
                <a:gd name="connsiteX17" fmla="*/ 1363981 w 2836545"/>
                <a:gd name="connsiteY17" fmla="*/ 0 h 146685"/>
                <a:gd name="connsiteX18" fmla="*/ 1373506 w 2836545"/>
                <a:gd name="connsiteY18" fmla="*/ 9525 h 146685"/>
                <a:gd name="connsiteX19" fmla="*/ 1423036 w 2836545"/>
                <a:gd name="connsiteY19" fmla="*/ 9525 h 146685"/>
                <a:gd name="connsiteX20" fmla="*/ 1424941 w 2836545"/>
                <a:gd name="connsiteY20" fmla="*/ 19050 h 146685"/>
                <a:gd name="connsiteX21" fmla="*/ 1443991 w 2836545"/>
                <a:gd name="connsiteY21" fmla="*/ 19050 h 146685"/>
                <a:gd name="connsiteX22" fmla="*/ 1443991 w 2836545"/>
                <a:gd name="connsiteY22" fmla="*/ 30480 h 146685"/>
                <a:gd name="connsiteX23" fmla="*/ 1790701 w 2836545"/>
                <a:gd name="connsiteY23" fmla="*/ 28575 h 146685"/>
                <a:gd name="connsiteX24" fmla="*/ 1790701 w 2836545"/>
                <a:gd name="connsiteY24" fmla="*/ 62865 h 146685"/>
                <a:gd name="connsiteX25" fmla="*/ 2836545 w 2836545"/>
                <a:gd name="connsiteY25" fmla="*/ 66675 h 146685"/>
                <a:gd name="connsiteX0" fmla="*/ 0 w 2836545"/>
                <a:gd name="connsiteY0" fmla="*/ 100965 h 152400"/>
                <a:gd name="connsiteX1" fmla="*/ 228602 w 2836545"/>
                <a:gd name="connsiteY1" fmla="*/ 97156 h 152400"/>
                <a:gd name="connsiteX2" fmla="*/ 230506 w 2836545"/>
                <a:gd name="connsiteY2" fmla="*/ 108586 h 152400"/>
                <a:gd name="connsiteX3" fmla="*/ 287656 w 2836545"/>
                <a:gd name="connsiteY3" fmla="*/ 104776 h 152400"/>
                <a:gd name="connsiteX4" fmla="*/ 291466 w 2836545"/>
                <a:gd name="connsiteY4" fmla="*/ 112396 h 152400"/>
                <a:gd name="connsiteX5" fmla="*/ 371476 w 2836545"/>
                <a:gd name="connsiteY5" fmla="*/ 110491 h 152400"/>
                <a:gd name="connsiteX6" fmla="*/ 373381 w 2836545"/>
                <a:gd name="connsiteY6" fmla="*/ 121921 h 152400"/>
                <a:gd name="connsiteX7" fmla="*/ 474346 w 2836545"/>
                <a:gd name="connsiteY7" fmla="*/ 121921 h 152400"/>
                <a:gd name="connsiteX8" fmla="*/ 481966 w 2836545"/>
                <a:gd name="connsiteY8" fmla="*/ 131446 h 152400"/>
                <a:gd name="connsiteX9" fmla="*/ 727711 w 2836545"/>
                <a:gd name="connsiteY9" fmla="*/ 131446 h 152400"/>
                <a:gd name="connsiteX10" fmla="*/ 737236 w 2836545"/>
                <a:gd name="connsiteY10" fmla="*/ 137161 h 152400"/>
                <a:gd name="connsiteX11" fmla="*/ 1133476 w 2836545"/>
                <a:gd name="connsiteY11" fmla="*/ 137161 h 152400"/>
                <a:gd name="connsiteX12" fmla="*/ 1137286 w 2836545"/>
                <a:gd name="connsiteY12" fmla="*/ 146686 h 152400"/>
                <a:gd name="connsiteX13" fmla="*/ 1323976 w 2836545"/>
                <a:gd name="connsiteY13" fmla="*/ 142875 h 152400"/>
                <a:gd name="connsiteX14" fmla="*/ 1323976 w 2836545"/>
                <a:gd name="connsiteY14" fmla="*/ 152400 h 152400"/>
                <a:gd name="connsiteX15" fmla="*/ 1217296 w 2836545"/>
                <a:gd name="connsiteY15" fmla="*/ 0 h 152400"/>
                <a:gd name="connsiteX16" fmla="*/ 1223011 w 2836545"/>
                <a:gd name="connsiteY16" fmla="*/ 7620 h 152400"/>
                <a:gd name="connsiteX17" fmla="*/ 1363981 w 2836545"/>
                <a:gd name="connsiteY17" fmla="*/ 7620 h 152400"/>
                <a:gd name="connsiteX18" fmla="*/ 1373506 w 2836545"/>
                <a:gd name="connsiteY18" fmla="*/ 17145 h 152400"/>
                <a:gd name="connsiteX19" fmla="*/ 1423036 w 2836545"/>
                <a:gd name="connsiteY19" fmla="*/ 17145 h 152400"/>
                <a:gd name="connsiteX20" fmla="*/ 1424941 w 2836545"/>
                <a:gd name="connsiteY20" fmla="*/ 26670 h 152400"/>
                <a:gd name="connsiteX21" fmla="*/ 1443991 w 2836545"/>
                <a:gd name="connsiteY21" fmla="*/ 26670 h 152400"/>
                <a:gd name="connsiteX22" fmla="*/ 1443991 w 2836545"/>
                <a:gd name="connsiteY22" fmla="*/ 38100 h 152400"/>
                <a:gd name="connsiteX23" fmla="*/ 1790701 w 2836545"/>
                <a:gd name="connsiteY23" fmla="*/ 36195 h 152400"/>
                <a:gd name="connsiteX24" fmla="*/ 1790701 w 2836545"/>
                <a:gd name="connsiteY24" fmla="*/ 70485 h 152400"/>
                <a:gd name="connsiteX25" fmla="*/ 2836545 w 2836545"/>
                <a:gd name="connsiteY25" fmla="*/ 74295 h 152400"/>
                <a:gd name="connsiteX0" fmla="*/ 0 w 2836545"/>
                <a:gd name="connsiteY0" fmla="*/ 102870 h 148591"/>
                <a:gd name="connsiteX1" fmla="*/ 228602 w 2836545"/>
                <a:gd name="connsiteY1" fmla="*/ 99061 h 148591"/>
                <a:gd name="connsiteX2" fmla="*/ 230506 w 2836545"/>
                <a:gd name="connsiteY2" fmla="*/ 110491 h 148591"/>
                <a:gd name="connsiteX3" fmla="*/ 287656 w 2836545"/>
                <a:gd name="connsiteY3" fmla="*/ 106681 h 148591"/>
                <a:gd name="connsiteX4" fmla="*/ 291466 w 2836545"/>
                <a:gd name="connsiteY4" fmla="*/ 114301 h 148591"/>
                <a:gd name="connsiteX5" fmla="*/ 371476 w 2836545"/>
                <a:gd name="connsiteY5" fmla="*/ 112396 h 148591"/>
                <a:gd name="connsiteX6" fmla="*/ 373381 w 2836545"/>
                <a:gd name="connsiteY6" fmla="*/ 123826 h 148591"/>
                <a:gd name="connsiteX7" fmla="*/ 474346 w 2836545"/>
                <a:gd name="connsiteY7" fmla="*/ 123826 h 148591"/>
                <a:gd name="connsiteX8" fmla="*/ 481966 w 2836545"/>
                <a:gd name="connsiteY8" fmla="*/ 133351 h 148591"/>
                <a:gd name="connsiteX9" fmla="*/ 727711 w 2836545"/>
                <a:gd name="connsiteY9" fmla="*/ 133351 h 148591"/>
                <a:gd name="connsiteX10" fmla="*/ 737236 w 2836545"/>
                <a:gd name="connsiteY10" fmla="*/ 139066 h 148591"/>
                <a:gd name="connsiteX11" fmla="*/ 1133476 w 2836545"/>
                <a:gd name="connsiteY11" fmla="*/ 139066 h 148591"/>
                <a:gd name="connsiteX12" fmla="*/ 1137286 w 2836545"/>
                <a:gd name="connsiteY12" fmla="*/ 148591 h 148591"/>
                <a:gd name="connsiteX13" fmla="*/ 1323976 w 2836545"/>
                <a:gd name="connsiteY13" fmla="*/ 144780 h 148591"/>
                <a:gd name="connsiteX14" fmla="*/ 1104901 w 2836545"/>
                <a:gd name="connsiteY14" fmla="*/ 0 h 148591"/>
                <a:gd name="connsiteX15" fmla="*/ 1217296 w 2836545"/>
                <a:gd name="connsiteY15" fmla="*/ 1905 h 148591"/>
                <a:gd name="connsiteX16" fmla="*/ 1223011 w 2836545"/>
                <a:gd name="connsiteY16" fmla="*/ 9525 h 148591"/>
                <a:gd name="connsiteX17" fmla="*/ 1363981 w 2836545"/>
                <a:gd name="connsiteY17" fmla="*/ 9525 h 148591"/>
                <a:gd name="connsiteX18" fmla="*/ 1373506 w 2836545"/>
                <a:gd name="connsiteY18" fmla="*/ 19050 h 148591"/>
                <a:gd name="connsiteX19" fmla="*/ 1423036 w 2836545"/>
                <a:gd name="connsiteY19" fmla="*/ 19050 h 148591"/>
                <a:gd name="connsiteX20" fmla="*/ 1424941 w 2836545"/>
                <a:gd name="connsiteY20" fmla="*/ 28575 h 148591"/>
                <a:gd name="connsiteX21" fmla="*/ 1443991 w 2836545"/>
                <a:gd name="connsiteY21" fmla="*/ 28575 h 148591"/>
                <a:gd name="connsiteX22" fmla="*/ 1443991 w 2836545"/>
                <a:gd name="connsiteY22" fmla="*/ 40005 h 148591"/>
                <a:gd name="connsiteX23" fmla="*/ 1790701 w 2836545"/>
                <a:gd name="connsiteY23" fmla="*/ 38100 h 148591"/>
                <a:gd name="connsiteX24" fmla="*/ 1790701 w 2836545"/>
                <a:gd name="connsiteY24" fmla="*/ 72390 h 148591"/>
                <a:gd name="connsiteX25" fmla="*/ 2836545 w 2836545"/>
                <a:gd name="connsiteY25" fmla="*/ 76200 h 148591"/>
                <a:gd name="connsiteX0" fmla="*/ 0 w 2836545"/>
                <a:gd name="connsiteY0" fmla="*/ 112395 h 158116"/>
                <a:gd name="connsiteX1" fmla="*/ 228602 w 2836545"/>
                <a:gd name="connsiteY1" fmla="*/ 108586 h 158116"/>
                <a:gd name="connsiteX2" fmla="*/ 230506 w 2836545"/>
                <a:gd name="connsiteY2" fmla="*/ 120016 h 158116"/>
                <a:gd name="connsiteX3" fmla="*/ 287656 w 2836545"/>
                <a:gd name="connsiteY3" fmla="*/ 116206 h 158116"/>
                <a:gd name="connsiteX4" fmla="*/ 291466 w 2836545"/>
                <a:gd name="connsiteY4" fmla="*/ 123826 h 158116"/>
                <a:gd name="connsiteX5" fmla="*/ 371476 w 2836545"/>
                <a:gd name="connsiteY5" fmla="*/ 121921 h 158116"/>
                <a:gd name="connsiteX6" fmla="*/ 373381 w 2836545"/>
                <a:gd name="connsiteY6" fmla="*/ 133351 h 158116"/>
                <a:gd name="connsiteX7" fmla="*/ 474346 w 2836545"/>
                <a:gd name="connsiteY7" fmla="*/ 133351 h 158116"/>
                <a:gd name="connsiteX8" fmla="*/ 481966 w 2836545"/>
                <a:gd name="connsiteY8" fmla="*/ 142876 h 158116"/>
                <a:gd name="connsiteX9" fmla="*/ 727711 w 2836545"/>
                <a:gd name="connsiteY9" fmla="*/ 142876 h 158116"/>
                <a:gd name="connsiteX10" fmla="*/ 737236 w 2836545"/>
                <a:gd name="connsiteY10" fmla="*/ 148591 h 158116"/>
                <a:gd name="connsiteX11" fmla="*/ 1133476 w 2836545"/>
                <a:gd name="connsiteY11" fmla="*/ 148591 h 158116"/>
                <a:gd name="connsiteX12" fmla="*/ 1137286 w 2836545"/>
                <a:gd name="connsiteY12" fmla="*/ 158116 h 158116"/>
                <a:gd name="connsiteX13" fmla="*/ 1097281 w 2836545"/>
                <a:gd name="connsiteY13" fmla="*/ 0 h 158116"/>
                <a:gd name="connsiteX14" fmla="*/ 1104901 w 2836545"/>
                <a:gd name="connsiteY14" fmla="*/ 9525 h 158116"/>
                <a:gd name="connsiteX15" fmla="*/ 1217296 w 2836545"/>
                <a:gd name="connsiteY15" fmla="*/ 11430 h 158116"/>
                <a:gd name="connsiteX16" fmla="*/ 1223011 w 2836545"/>
                <a:gd name="connsiteY16" fmla="*/ 19050 h 158116"/>
                <a:gd name="connsiteX17" fmla="*/ 1363981 w 2836545"/>
                <a:gd name="connsiteY17" fmla="*/ 19050 h 158116"/>
                <a:gd name="connsiteX18" fmla="*/ 1373506 w 2836545"/>
                <a:gd name="connsiteY18" fmla="*/ 28575 h 158116"/>
                <a:gd name="connsiteX19" fmla="*/ 1423036 w 2836545"/>
                <a:gd name="connsiteY19" fmla="*/ 28575 h 158116"/>
                <a:gd name="connsiteX20" fmla="*/ 1424941 w 2836545"/>
                <a:gd name="connsiteY20" fmla="*/ 38100 h 158116"/>
                <a:gd name="connsiteX21" fmla="*/ 1443991 w 2836545"/>
                <a:gd name="connsiteY21" fmla="*/ 38100 h 158116"/>
                <a:gd name="connsiteX22" fmla="*/ 1443991 w 2836545"/>
                <a:gd name="connsiteY22" fmla="*/ 49530 h 158116"/>
                <a:gd name="connsiteX23" fmla="*/ 1790701 w 2836545"/>
                <a:gd name="connsiteY23" fmla="*/ 47625 h 158116"/>
                <a:gd name="connsiteX24" fmla="*/ 1790701 w 2836545"/>
                <a:gd name="connsiteY24" fmla="*/ 81915 h 158116"/>
                <a:gd name="connsiteX25" fmla="*/ 2836545 w 2836545"/>
                <a:gd name="connsiteY25" fmla="*/ 85725 h 158116"/>
                <a:gd name="connsiteX0" fmla="*/ 0 w 2836545"/>
                <a:gd name="connsiteY0" fmla="*/ 112395 h 148591"/>
                <a:gd name="connsiteX1" fmla="*/ 228602 w 2836545"/>
                <a:gd name="connsiteY1" fmla="*/ 108586 h 148591"/>
                <a:gd name="connsiteX2" fmla="*/ 230506 w 2836545"/>
                <a:gd name="connsiteY2" fmla="*/ 120016 h 148591"/>
                <a:gd name="connsiteX3" fmla="*/ 287656 w 2836545"/>
                <a:gd name="connsiteY3" fmla="*/ 116206 h 148591"/>
                <a:gd name="connsiteX4" fmla="*/ 291466 w 2836545"/>
                <a:gd name="connsiteY4" fmla="*/ 123826 h 148591"/>
                <a:gd name="connsiteX5" fmla="*/ 371476 w 2836545"/>
                <a:gd name="connsiteY5" fmla="*/ 121921 h 148591"/>
                <a:gd name="connsiteX6" fmla="*/ 373381 w 2836545"/>
                <a:gd name="connsiteY6" fmla="*/ 133351 h 148591"/>
                <a:gd name="connsiteX7" fmla="*/ 474346 w 2836545"/>
                <a:gd name="connsiteY7" fmla="*/ 133351 h 148591"/>
                <a:gd name="connsiteX8" fmla="*/ 481966 w 2836545"/>
                <a:gd name="connsiteY8" fmla="*/ 142876 h 148591"/>
                <a:gd name="connsiteX9" fmla="*/ 727711 w 2836545"/>
                <a:gd name="connsiteY9" fmla="*/ 142876 h 148591"/>
                <a:gd name="connsiteX10" fmla="*/ 737236 w 2836545"/>
                <a:gd name="connsiteY10" fmla="*/ 148591 h 148591"/>
                <a:gd name="connsiteX11" fmla="*/ 1133476 w 2836545"/>
                <a:gd name="connsiteY11" fmla="*/ 148591 h 148591"/>
                <a:gd name="connsiteX12" fmla="*/ 908686 w 2836545"/>
                <a:gd name="connsiteY12" fmla="*/ 3811 h 148591"/>
                <a:gd name="connsiteX13" fmla="*/ 1097281 w 2836545"/>
                <a:gd name="connsiteY13" fmla="*/ 0 h 148591"/>
                <a:gd name="connsiteX14" fmla="*/ 1104901 w 2836545"/>
                <a:gd name="connsiteY14" fmla="*/ 9525 h 148591"/>
                <a:gd name="connsiteX15" fmla="*/ 1217296 w 2836545"/>
                <a:gd name="connsiteY15" fmla="*/ 11430 h 148591"/>
                <a:gd name="connsiteX16" fmla="*/ 1223011 w 2836545"/>
                <a:gd name="connsiteY16" fmla="*/ 19050 h 148591"/>
                <a:gd name="connsiteX17" fmla="*/ 1363981 w 2836545"/>
                <a:gd name="connsiteY17" fmla="*/ 19050 h 148591"/>
                <a:gd name="connsiteX18" fmla="*/ 1373506 w 2836545"/>
                <a:gd name="connsiteY18" fmla="*/ 28575 h 148591"/>
                <a:gd name="connsiteX19" fmla="*/ 1423036 w 2836545"/>
                <a:gd name="connsiteY19" fmla="*/ 28575 h 148591"/>
                <a:gd name="connsiteX20" fmla="*/ 1424941 w 2836545"/>
                <a:gd name="connsiteY20" fmla="*/ 38100 h 148591"/>
                <a:gd name="connsiteX21" fmla="*/ 1443991 w 2836545"/>
                <a:gd name="connsiteY21" fmla="*/ 38100 h 148591"/>
                <a:gd name="connsiteX22" fmla="*/ 1443991 w 2836545"/>
                <a:gd name="connsiteY22" fmla="*/ 49530 h 148591"/>
                <a:gd name="connsiteX23" fmla="*/ 1790701 w 2836545"/>
                <a:gd name="connsiteY23" fmla="*/ 47625 h 148591"/>
                <a:gd name="connsiteX24" fmla="*/ 1790701 w 2836545"/>
                <a:gd name="connsiteY24" fmla="*/ 81915 h 148591"/>
                <a:gd name="connsiteX25" fmla="*/ 2836545 w 2836545"/>
                <a:gd name="connsiteY25" fmla="*/ 85725 h 148591"/>
                <a:gd name="connsiteX0" fmla="*/ 0 w 2836545"/>
                <a:gd name="connsiteY0" fmla="*/ 112395 h 148591"/>
                <a:gd name="connsiteX1" fmla="*/ 228602 w 2836545"/>
                <a:gd name="connsiteY1" fmla="*/ 108586 h 148591"/>
                <a:gd name="connsiteX2" fmla="*/ 230506 w 2836545"/>
                <a:gd name="connsiteY2" fmla="*/ 120016 h 148591"/>
                <a:gd name="connsiteX3" fmla="*/ 287656 w 2836545"/>
                <a:gd name="connsiteY3" fmla="*/ 116206 h 148591"/>
                <a:gd name="connsiteX4" fmla="*/ 291466 w 2836545"/>
                <a:gd name="connsiteY4" fmla="*/ 123826 h 148591"/>
                <a:gd name="connsiteX5" fmla="*/ 371476 w 2836545"/>
                <a:gd name="connsiteY5" fmla="*/ 121921 h 148591"/>
                <a:gd name="connsiteX6" fmla="*/ 373381 w 2836545"/>
                <a:gd name="connsiteY6" fmla="*/ 133351 h 148591"/>
                <a:gd name="connsiteX7" fmla="*/ 474346 w 2836545"/>
                <a:gd name="connsiteY7" fmla="*/ 133351 h 148591"/>
                <a:gd name="connsiteX8" fmla="*/ 481966 w 2836545"/>
                <a:gd name="connsiteY8" fmla="*/ 142876 h 148591"/>
                <a:gd name="connsiteX9" fmla="*/ 727711 w 2836545"/>
                <a:gd name="connsiteY9" fmla="*/ 142876 h 148591"/>
                <a:gd name="connsiteX10" fmla="*/ 737236 w 2836545"/>
                <a:gd name="connsiteY10" fmla="*/ 148591 h 148591"/>
                <a:gd name="connsiteX11" fmla="*/ 1133476 w 2836545"/>
                <a:gd name="connsiteY11" fmla="*/ 148591 h 148591"/>
                <a:gd name="connsiteX12" fmla="*/ 910591 w 2836545"/>
                <a:gd name="connsiteY12" fmla="*/ 1 h 148591"/>
                <a:gd name="connsiteX13" fmla="*/ 1097281 w 2836545"/>
                <a:gd name="connsiteY13" fmla="*/ 0 h 148591"/>
                <a:gd name="connsiteX14" fmla="*/ 1104901 w 2836545"/>
                <a:gd name="connsiteY14" fmla="*/ 9525 h 148591"/>
                <a:gd name="connsiteX15" fmla="*/ 1217296 w 2836545"/>
                <a:gd name="connsiteY15" fmla="*/ 11430 h 148591"/>
                <a:gd name="connsiteX16" fmla="*/ 1223011 w 2836545"/>
                <a:gd name="connsiteY16" fmla="*/ 19050 h 148591"/>
                <a:gd name="connsiteX17" fmla="*/ 1363981 w 2836545"/>
                <a:gd name="connsiteY17" fmla="*/ 19050 h 148591"/>
                <a:gd name="connsiteX18" fmla="*/ 1373506 w 2836545"/>
                <a:gd name="connsiteY18" fmla="*/ 28575 h 148591"/>
                <a:gd name="connsiteX19" fmla="*/ 1423036 w 2836545"/>
                <a:gd name="connsiteY19" fmla="*/ 28575 h 148591"/>
                <a:gd name="connsiteX20" fmla="*/ 1424941 w 2836545"/>
                <a:gd name="connsiteY20" fmla="*/ 38100 h 148591"/>
                <a:gd name="connsiteX21" fmla="*/ 1443991 w 2836545"/>
                <a:gd name="connsiteY21" fmla="*/ 38100 h 148591"/>
                <a:gd name="connsiteX22" fmla="*/ 1443991 w 2836545"/>
                <a:gd name="connsiteY22" fmla="*/ 49530 h 148591"/>
                <a:gd name="connsiteX23" fmla="*/ 1790701 w 2836545"/>
                <a:gd name="connsiteY23" fmla="*/ 47625 h 148591"/>
                <a:gd name="connsiteX24" fmla="*/ 1790701 w 2836545"/>
                <a:gd name="connsiteY24" fmla="*/ 81915 h 148591"/>
                <a:gd name="connsiteX25" fmla="*/ 2836545 w 2836545"/>
                <a:gd name="connsiteY25" fmla="*/ 85725 h 148591"/>
                <a:gd name="connsiteX0" fmla="*/ 0 w 2836545"/>
                <a:gd name="connsiteY0" fmla="*/ 120014 h 156210"/>
                <a:gd name="connsiteX1" fmla="*/ 228602 w 2836545"/>
                <a:gd name="connsiteY1" fmla="*/ 116205 h 156210"/>
                <a:gd name="connsiteX2" fmla="*/ 230506 w 2836545"/>
                <a:gd name="connsiteY2" fmla="*/ 127635 h 156210"/>
                <a:gd name="connsiteX3" fmla="*/ 287656 w 2836545"/>
                <a:gd name="connsiteY3" fmla="*/ 123825 h 156210"/>
                <a:gd name="connsiteX4" fmla="*/ 291466 w 2836545"/>
                <a:gd name="connsiteY4" fmla="*/ 131445 h 156210"/>
                <a:gd name="connsiteX5" fmla="*/ 371476 w 2836545"/>
                <a:gd name="connsiteY5" fmla="*/ 129540 h 156210"/>
                <a:gd name="connsiteX6" fmla="*/ 373381 w 2836545"/>
                <a:gd name="connsiteY6" fmla="*/ 140970 h 156210"/>
                <a:gd name="connsiteX7" fmla="*/ 474346 w 2836545"/>
                <a:gd name="connsiteY7" fmla="*/ 140970 h 156210"/>
                <a:gd name="connsiteX8" fmla="*/ 481966 w 2836545"/>
                <a:gd name="connsiteY8" fmla="*/ 150495 h 156210"/>
                <a:gd name="connsiteX9" fmla="*/ 727711 w 2836545"/>
                <a:gd name="connsiteY9" fmla="*/ 150495 h 156210"/>
                <a:gd name="connsiteX10" fmla="*/ 737236 w 2836545"/>
                <a:gd name="connsiteY10" fmla="*/ 156210 h 156210"/>
                <a:gd name="connsiteX11" fmla="*/ 906781 w 2836545"/>
                <a:gd name="connsiteY11" fmla="*/ 0 h 156210"/>
                <a:gd name="connsiteX12" fmla="*/ 910591 w 2836545"/>
                <a:gd name="connsiteY12" fmla="*/ 7620 h 156210"/>
                <a:gd name="connsiteX13" fmla="*/ 1097281 w 2836545"/>
                <a:gd name="connsiteY13" fmla="*/ 7619 h 156210"/>
                <a:gd name="connsiteX14" fmla="*/ 1104901 w 2836545"/>
                <a:gd name="connsiteY14" fmla="*/ 17144 h 156210"/>
                <a:gd name="connsiteX15" fmla="*/ 1217296 w 2836545"/>
                <a:gd name="connsiteY15" fmla="*/ 19049 h 156210"/>
                <a:gd name="connsiteX16" fmla="*/ 1223011 w 2836545"/>
                <a:gd name="connsiteY16" fmla="*/ 26669 h 156210"/>
                <a:gd name="connsiteX17" fmla="*/ 1363981 w 2836545"/>
                <a:gd name="connsiteY17" fmla="*/ 26669 h 156210"/>
                <a:gd name="connsiteX18" fmla="*/ 1373506 w 2836545"/>
                <a:gd name="connsiteY18" fmla="*/ 36194 h 156210"/>
                <a:gd name="connsiteX19" fmla="*/ 1423036 w 2836545"/>
                <a:gd name="connsiteY19" fmla="*/ 36194 h 156210"/>
                <a:gd name="connsiteX20" fmla="*/ 1424941 w 2836545"/>
                <a:gd name="connsiteY20" fmla="*/ 45719 h 156210"/>
                <a:gd name="connsiteX21" fmla="*/ 1443991 w 2836545"/>
                <a:gd name="connsiteY21" fmla="*/ 45719 h 156210"/>
                <a:gd name="connsiteX22" fmla="*/ 1443991 w 2836545"/>
                <a:gd name="connsiteY22" fmla="*/ 57149 h 156210"/>
                <a:gd name="connsiteX23" fmla="*/ 1790701 w 2836545"/>
                <a:gd name="connsiteY23" fmla="*/ 55244 h 156210"/>
                <a:gd name="connsiteX24" fmla="*/ 1790701 w 2836545"/>
                <a:gd name="connsiteY24" fmla="*/ 89534 h 156210"/>
                <a:gd name="connsiteX25" fmla="*/ 2836545 w 2836545"/>
                <a:gd name="connsiteY25" fmla="*/ 93344 h 156210"/>
                <a:gd name="connsiteX0" fmla="*/ 0 w 2836545"/>
                <a:gd name="connsiteY0" fmla="*/ 120014 h 150495"/>
                <a:gd name="connsiteX1" fmla="*/ 228602 w 2836545"/>
                <a:gd name="connsiteY1" fmla="*/ 116205 h 150495"/>
                <a:gd name="connsiteX2" fmla="*/ 230506 w 2836545"/>
                <a:gd name="connsiteY2" fmla="*/ 127635 h 150495"/>
                <a:gd name="connsiteX3" fmla="*/ 287656 w 2836545"/>
                <a:gd name="connsiteY3" fmla="*/ 123825 h 150495"/>
                <a:gd name="connsiteX4" fmla="*/ 291466 w 2836545"/>
                <a:gd name="connsiteY4" fmla="*/ 131445 h 150495"/>
                <a:gd name="connsiteX5" fmla="*/ 371476 w 2836545"/>
                <a:gd name="connsiteY5" fmla="*/ 129540 h 150495"/>
                <a:gd name="connsiteX6" fmla="*/ 373381 w 2836545"/>
                <a:gd name="connsiteY6" fmla="*/ 140970 h 150495"/>
                <a:gd name="connsiteX7" fmla="*/ 474346 w 2836545"/>
                <a:gd name="connsiteY7" fmla="*/ 140970 h 150495"/>
                <a:gd name="connsiteX8" fmla="*/ 481966 w 2836545"/>
                <a:gd name="connsiteY8" fmla="*/ 150495 h 150495"/>
                <a:gd name="connsiteX9" fmla="*/ 727711 w 2836545"/>
                <a:gd name="connsiteY9" fmla="*/ 150495 h 150495"/>
                <a:gd name="connsiteX10" fmla="*/ 792481 w 2836545"/>
                <a:gd name="connsiteY10" fmla="*/ 0 h 150495"/>
                <a:gd name="connsiteX11" fmla="*/ 906781 w 2836545"/>
                <a:gd name="connsiteY11" fmla="*/ 0 h 150495"/>
                <a:gd name="connsiteX12" fmla="*/ 910591 w 2836545"/>
                <a:gd name="connsiteY12" fmla="*/ 7620 h 150495"/>
                <a:gd name="connsiteX13" fmla="*/ 1097281 w 2836545"/>
                <a:gd name="connsiteY13" fmla="*/ 7619 h 150495"/>
                <a:gd name="connsiteX14" fmla="*/ 1104901 w 2836545"/>
                <a:gd name="connsiteY14" fmla="*/ 17144 h 150495"/>
                <a:gd name="connsiteX15" fmla="*/ 1217296 w 2836545"/>
                <a:gd name="connsiteY15" fmla="*/ 19049 h 150495"/>
                <a:gd name="connsiteX16" fmla="*/ 1223011 w 2836545"/>
                <a:gd name="connsiteY16" fmla="*/ 26669 h 150495"/>
                <a:gd name="connsiteX17" fmla="*/ 1363981 w 2836545"/>
                <a:gd name="connsiteY17" fmla="*/ 26669 h 150495"/>
                <a:gd name="connsiteX18" fmla="*/ 1373506 w 2836545"/>
                <a:gd name="connsiteY18" fmla="*/ 36194 h 150495"/>
                <a:gd name="connsiteX19" fmla="*/ 1423036 w 2836545"/>
                <a:gd name="connsiteY19" fmla="*/ 36194 h 150495"/>
                <a:gd name="connsiteX20" fmla="*/ 1424941 w 2836545"/>
                <a:gd name="connsiteY20" fmla="*/ 45719 h 150495"/>
                <a:gd name="connsiteX21" fmla="*/ 1443991 w 2836545"/>
                <a:gd name="connsiteY21" fmla="*/ 45719 h 150495"/>
                <a:gd name="connsiteX22" fmla="*/ 1443991 w 2836545"/>
                <a:gd name="connsiteY22" fmla="*/ 57149 h 150495"/>
                <a:gd name="connsiteX23" fmla="*/ 1790701 w 2836545"/>
                <a:gd name="connsiteY23" fmla="*/ 55244 h 150495"/>
                <a:gd name="connsiteX24" fmla="*/ 1790701 w 2836545"/>
                <a:gd name="connsiteY24" fmla="*/ 89534 h 150495"/>
                <a:gd name="connsiteX25" fmla="*/ 2836545 w 2836545"/>
                <a:gd name="connsiteY25" fmla="*/ 93344 h 150495"/>
                <a:gd name="connsiteX0" fmla="*/ 0 w 2836545"/>
                <a:gd name="connsiteY0" fmla="*/ 135254 h 165735"/>
                <a:gd name="connsiteX1" fmla="*/ 228602 w 2836545"/>
                <a:gd name="connsiteY1" fmla="*/ 131445 h 165735"/>
                <a:gd name="connsiteX2" fmla="*/ 230506 w 2836545"/>
                <a:gd name="connsiteY2" fmla="*/ 142875 h 165735"/>
                <a:gd name="connsiteX3" fmla="*/ 287656 w 2836545"/>
                <a:gd name="connsiteY3" fmla="*/ 139065 h 165735"/>
                <a:gd name="connsiteX4" fmla="*/ 291466 w 2836545"/>
                <a:gd name="connsiteY4" fmla="*/ 146685 h 165735"/>
                <a:gd name="connsiteX5" fmla="*/ 371476 w 2836545"/>
                <a:gd name="connsiteY5" fmla="*/ 144780 h 165735"/>
                <a:gd name="connsiteX6" fmla="*/ 373381 w 2836545"/>
                <a:gd name="connsiteY6" fmla="*/ 156210 h 165735"/>
                <a:gd name="connsiteX7" fmla="*/ 474346 w 2836545"/>
                <a:gd name="connsiteY7" fmla="*/ 156210 h 165735"/>
                <a:gd name="connsiteX8" fmla="*/ 481966 w 2836545"/>
                <a:gd name="connsiteY8" fmla="*/ 165735 h 165735"/>
                <a:gd name="connsiteX9" fmla="*/ 784861 w 2836545"/>
                <a:gd name="connsiteY9" fmla="*/ 0 h 165735"/>
                <a:gd name="connsiteX10" fmla="*/ 792481 w 2836545"/>
                <a:gd name="connsiteY10" fmla="*/ 15240 h 165735"/>
                <a:gd name="connsiteX11" fmla="*/ 906781 w 2836545"/>
                <a:gd name="connsiteY11" fmla="*/ 15240 h 165735"/>
                <a:gd name="connsiteX12" fmla="*/ 910591 w 2836545"/>
                <a:gd name="connsiteY12" fmla="*/ 22860 h 165735"/>
                <a:gd name="connsiteX13" fmla="*/ 1097281 w 2836545"/>
                <a:gd name="connsiteY13" fmla="*/ 22859 h 165735"/>
                <a:gd name="connsiteX14" fmla="*/ 1104901 w 2836545"/>
                <a:gd name="connsiteY14" fmla="*/ 32384 h 165735"/>
                <a:gd name="connsiteX15" fmla="*/ 1217296 w 2836545"/>
                <a:gd name="connsiteY15" fmla="*/ 34289 h 165735"/>
                <a:gd name="connsiteX16" fmla="*/ 1223011 w 2836545"/>
                <a:gd name="connsiteY16" fmla="*/ 41909 h 165735"/>
                <a:gd name="connsiteX17" fmla="*/ 1363981 w 2836545"/>
                <a:gd name="connsiteY17" fmla="*/ 41909 h 165735"/>
                <a:gd name="connsiteX18" fmla="*/ 1373506 w 2836545"/>
                <a:gd name="connsiteY18" fmla="*/ 51434 h 165735"/>
                <a:gd name="connsiteX19" fmla="*/ 1423036 w 2836545"/>
                <a:gd name="connsiteY19" fmla="*/ 51434 h 165735"/>
                <a:gd name="connsiteX20" fmla="*/ 1424941 w 2836545"/>
                <a:gd name="connsiteY20" fmla="*/ 60959 h 165735"/>
                <a:gd name="connsiteX21" fmla="*/ 1443991 w 2836545"/>
                <a:gd name="connsiteY21" fmla="*/ 60959 h 165735"/>
                <a:gd name="connsiteX22" fmla="*/ 1443991 w 2836545"/>
                <a:gd name="connsiteY22" fmla="*/ 72389 h 165735"/>
                <a:gd name="connsiteX23" fmla="*/ 1790701 w 2836545"/>
                <a:gd name="connsiteY23" fmla="*/ 70484 h 165735"/>
                <a:gd name="connsiteX24" fmla="*/ 1790701 w 2836545"/>
                <a:gd name="connsiteY24" fmla="*/ 104774 h 165735"/>
                <a:gd name="connsiteX25" fmla="*/ 2836545 w 2836545"/>
                <a:gd name="connsiteY25" fmla="*/ 108584 h 165735"/>
                <a:gd name="connsiteX0" fmla="*/ 0 w 2836545"/>
                <a:gd name="connsiteY0" fmla="*/ 127634 h 158115"/>
                <a:gd name="connsiteX1" fmla="*/ 228602 w 2836545"/>
                <a:gd name="connsiteY1" fmla="*/ 123825 h 158115"/>
                <a:gd name="connsiteX2" fmla="*/ 230506 w 2836545"/>
                <a:gd name="connsiteY2" fmla="*/ 135255 h 158115"/>
                <a:gd name="connsiteX3" fmla="*/ 287656 w 2836545"/>
                <a:gd name="connsiteY3" fmla="*/ 131445 h 158115"/>
                <a:gd name="connsiteX4" fmla="*/ 291466 w 2836545"/>
                <a:gd name="connsiteY4" fmla="*/ 139065 h 158115"/>
                <a:gd name="connsiteX5" fmla="*/ 371476 w 2836545"/>
                <a:gd name="connsiteY5" fmla="*/ 137160 h 158115"/>
                <a:gd name="connsiteX6" fmla="*/ 373381 w 2836545"/>
                <a:gd name="connsiteY6" fmla="*/ 148590 h 158115"/>
                <a:gd name="connsiteX7" fmla="*/ 474346 w 2836545"/>
                <a:gd name="connsiteY7" fmla="*/ 148590 h 158115"/>
                <a:gd name="connsiteX8" fmla="*/ 481966 w 2836545"/>
                <a:gd name="connsiteY8" fmla="*/ 158115 h 158115"/>
                <a:gd name="connsiteX9" fmla="*/ 786766 w 2836545"/>
                <a:gd name="connsiteY9" fmla="*/ 0 h 158115"/>
                <a:gd name="connsiteX10" fmla="*/ 792481 w 2836545"/>
                <a:gd name="connsiteY10" fmla="*/ 7620 h 158115"/>
                <a:gd name="connsiteX11" fmla="*/ 906781 w 2836545"/>
                <a:gd name="connsiteY11" fmla="*/ 7620 h 158115"/>
                <a:gd name="connsiteX12" fmla="*/ 910591 w 2836545"/>
                <a:gd name="connsiteY12" fmla="*/ 15240 h 158115"/>
                <a:gd name="connsiteX13" fmla="*/ 1097281 w 2836545"/>
                <a:gd name="connsiteY13" fmla="*/ 15239 h 158115"/>
                <a:gd name="connsiteX14" fmla="*/ 1104901 w 2836545"/>
                <a:gd name="connsiteY14" fmla="*/ 24764 h 158115"/>
                <a:gd name="connsiteX15" fmla="*/ 1217296 w 2836545"/>
                <a:gd name="connsiteY15" fmla="*/ 26669 h 158115"/>
                <a:gd name="connsiteX16" fmla="*/ 1223011 w 2836545"/>
                <a:gd name="connsiteY16" fmla="*/ 34289 h 158115"/>
                <a:gd name="connsiteX17" fmla="*/ 1363981 w 2836545"/>
                <a:gd name="connsiteY17" fmla="*/ 34289 h 158115"/>
                <a:gd name="connsiteX18" fmla="*/ 1373506 w 2836545"/>
                <a:gd name="connsiteY18" fmla="*/ 43814 h 158115"/>
                <a:gd name="connsiteX19" fmla="*/ 1423036 w 2836545"/>
                <a:gd name="connsiteY19" fmla="*/ 43814 h 158115"/>
                <a:gd name="connsiteX20" fmla="*/ 1424941 w 2836545"/>
                <a:gd name="connsiteY20" fmla="*/ 53339 h 158115"/>
                <a:gd name="connsiteX21" fmla="*/ 1443991 w 2836545"/>
                <a:gd name="connsiteY21" fmla="*/ 53339 h 158115"/>
                <a:gd name="connsiteX22" fmla="*/ 1443991 w 2836545"/>
                <a:gd name="connsiteY22" fmla="*/ 64769 h 158115"/>
                <a:gd name="connsiteX23" fmla="*/ 1790701 w 2836545"/>
                <a:gd name="connsiteY23" fmla="*/ 62864 h 158115"/>
                <a:gd name="connsiteX24" fmla="*/ 1790701 w 2836545"/>
                <a:gd name="connsiteY24" fmla="*/ 97154 h 158115"/>
                <a:gd name="connsiteX25" fmla="*/ 2836545 w 2836545"/>
                <a:gd name="connsiteY25" fmla="*/ 100964 h 158115"/>
                <a:gd name="connsiteX0" fmla="*/ 0 w 2836545"/>
                <a:gd name="connsiteY0" fmla="*/ 127634 h 148590"/>
                <a:gd name="connsiteX1" fmla="*/ 228602 w 2836545"/>
                <a:gd name="connsiteY1" fmla="*/ 123825 h 148590"/>
                <a:gd name="connsiteX2" fmla="*/ 230506 w 2836545"/>
                <a:gd name="connsiteY2" fmla="*/ 135255 h 148590"/>
                <a:gd name="connsiteX3" fmla="*/ 287656 w 2836545"/>
                <a:gd name="connsiteY3" fmla="*/ 131445 h 148590"/>
                <a:gd name="connsiteX4" fmla="*/ 291466 w 2836545"/>
                <a:gd name="connsiteY4" fmla="*/ 139065 h 148590"/>
                <a:gd name="connsiteX5" fmla="*/ 371476 w 2836545"/>
                <a:gd name="connsiteY5" fmla="*/ 137160 h 148590"/>
                <a:gd name="connsiteX6" fmla="*/ 373381 w 2836545"/>
                <a:gd name="connsiteY6" fmla="*/ 148590 h 148590"/>
                <a:gd name="connsiteX7" fmla="*/ 474346 w 2836545"/>
                <a:gd name="connsiteY7" fmla="*/ 148590 h 148590"/>
                <a:gd name="connsiteX8" fmla="*/ 708661 w 2836545"/>
                <a:gd name="connsiteY8" fmla="*/ 3810 h 148590"/>
                <a:gd name="connsiteX9" fmla="*/ 786766 w 2836545"/>
                <a:gd name="connsiteY9" fmla="*/ 0 h 148590"/>
                <a:gd name="connsiteX10" fmla="*/ 792481 w 2836545"/>
                <a:gd name="connsiteY10" fmla="*/ 7620 h 148590"/>
                <a:gd name="connsiteX11" fmla="*/ 906781 w 2836545"/>
                <a:gd name="connsiteY11" fmla="*/ 7620 h 148590"/>
                <a:gd name="connsiteX12" fmla="*/ 910591 w 2836545"/>
                <a:gd name="connsiteY12" fmla="*/ 15240 h 148590"/>
                <a:gd name="connsiteX13" fmla="*/ 1097281 w 2836545"/>
                <a:gd name="connsiteY13" fmla="*/ 15239 h 148590"/>
                <a:gd name="connsiteX14" fmla="*/ 1104901 w 2836545"/>
                <a:gd name="connsiteY14" fmla="*/ 24764 h 148590"/>
                <a:gd name="connsiteX15" fmla="*/ 1217296 w 2836545"/>
                <a:gd name="connsiteY15" fmla="*/ 26669 h 148590"/>
                <a:gd name="connsiteX16" fmla="*/ 1223011 w 2836545"/>
                <a:gd name="connsiteY16" fmla="*/ 34289 h 148590"/>
                <a:gd name="connsiteX17" fmla="*/ 1363981 w 2836545"/>
                <a:gd name="connsiteY17" fmla="*/ 34289 h 148590"/>
                <a:gd name="connsiteX18" fmla="*/ 1373506 w 2836545"/>
                <a:gd name="connsiteY18" fmla="*/ 43814 h 148590"/>
                <a:gd name="connsiteX19" fmla="*/ 1423036 w 2836545"/>
                <a:gd name="connsiteY19" fmla="*/ 43814 h 148590"/>
                <a:gd name="connsiteX20" fmla="*/ 1424941 w 2836545"/>
                <a:gd name="connsiteY20" fmla="*/ 53339 h 148590"/>
                <a:gd name="connsiteX21" fmla="*/ 1443991 w 2836545"/>
                <a:gd name="connsiteY21" fmla="*/ 53339 h 148590"/>
                <a:gd name="connsiteX22" fmla="*/ 1443991 w 2836545"/>
                <a:gd name="connsiteY22" fmla="*/ 64769 h 148590"/>
                <a:gd name="connsiteX23" fmla="*/ 1790701 w 2836545"/>
                <a:gd name="connsiteY23" fmla="*/ 62864 h 148590"/>
                <a:gd name="connsiteX24" fmla="*/ 1790701 w 2836545"/>
                <a:gd name="connsiteY24" fmla="*/ 97154 h 148590"/>
                <a:gd name="connsiteX25" fmla="*/ 2836545 w 2836545"/>
                <a:gd name="connsiteY25" fmla="*/ 100964 h 148590"/>
                <a:gd name="connsiteX0" fmla="*/ 0 w 2836545"/>
                <a:gd name="connsiteY0" fmla="*/ 127634 h 148590"/>
                <a:gd name="connsiteX1" fmla="*/ 228602 w 2836545"/>
                <a:gd name="connsiteY1" fmla="*/ 123825 h 148590"/>
                <a:gd name="connsiteX2" fmla="*/ 230506 w 2836545"/>
                <a:gd name="connsiteY2" fmla="*/ 135255 h 148590"/>
                <a:gd name="connsiteX3" fmla="*/ 287656 w 2836545"/>
                <a:gd name="connsiteY3" fmla="*/ 131445 h 148590"/>
                <a:gd name="connsiteX4" fmla="*/ 291466 w 2836545"/>
                <a:gd name="connsiteY4" fmla="*/ 139065 h 148590"/>
                <a:gd name="connsiteX5" fmla="*/ 371476 w 2836545"/>
                <a:gd name="connsiteY5" fmla="*/ 137160 h 148590"/>
                <a:gd name="connsiteX6" fmla="*/ 373381 w 2836545"/>
                <a:gd name="connsiteY6" fmla="*/ 148590 h 148590"/>
                <a:gd name="connsiteX7" fmla="*/ 474346 w 2836545"/>
                <a:gd name="connsiteY7" fmla="*/ 148590 h 148590"/>
                <a:gd name="connsiteX8" fmla="*/ 718186 w 2836545"/>
                <a:gd name="connsiteY8" fmla="*/ 0 h 148590"/>
                <a:gd name="connsiteX9" fmla="*/ 786766 w 2836545"/>
                <a:gd name="connsiteY9" fmla="*/ 0 h 148590"/>
                <a:gd name="connsiteX10" fmla="*/ 792481 w 2836545"/>
                <a:gd name="connsiteY10" fmla="*/ 7620 h 148590"/>
                <a:gd name="connsiteX11" fmla="*/ 906781 w 2836545"/>
                <a:gd name="connsiteY11" fmla="*/ 7620 h 148590"/>
                <a:gd name="connsiteX12" fmla="*/ 910591 w 2836545"/>
                <a:gd name="connsiteY12" fmla="*/ 15240 h 148590"/>
                <a:gd name="connsiteX13" fmla="*/ 1097281 w 2836545"/>
                <a:gd name="connsiteY13" fmla="*/ 15239 h 148590"/>
                <a:gd name="connsiteX14" fmla="*/ 1104901 w 2836545"/>
                <a:gd name="connsiteY14" fmla="*/ 24764 h 148590"/>
                <a:gd name="connsiteX15" fmla="*/ 1217296 w 2836545"/>
                <a:gd name="connsiteY15" fmla="*/ 26669 h 148590"/>
                <a:gd name="connsiteX16" fmla="*/ 1223011 w 2836545"/>
                <a:gd name="connsiteY16" fmla="*/ 34289 h 148590"/>
                <a:gd name="connsiteX17" fmla="*/ 1363981 w 2836545"/>
                <a:gd name="connsiteY17" fmla="*/ 34289 h 148590"/>
                <a:gd name="connsiteX18" fmla="*/ 1373506 w 2836545"/>
                <a:gd name="connsiteY18" fmla="*/ 43814 h 148590"/>
                <a:gd name="connsiteX19" fmla="*/ 1423036 w 2836545"/>
                <a:gd name="connsiteY19" fmla="*/ 43814 h 148590"/>
                <a:gd name="connsiteX20" fmla="*/ 1424941 w 2836545"/>
                <a:gd name="connsiteY20" fmla="*/ 53339 h 148590"/>
                <a:gd name="connsiteX21" fmla="*/ 1443991 w 2836545"/>
                <a:gd name="connsiteY21" fmla="*/ 53339 h 148590"/>
                <a:gd name="connsiteX22" fmla="*/ 1443991 w 2836545"/>
                <a:gd name="connsiteY22" fmla="*/ 64769 h 148590"/>
                <a:gd name="connsiteX23" fmla="*/ 1790701 w 2836545"/>
                <a:gd name="connsiteY23" fmla="*/ 62864 h 148590"/>
                <a:gd name="connsiteX24" fmla="*/ 1790701 w 2836545"/>
                <a:gd name="connsiteY24" fmla="*/ 97154 h 148590"/>
                <a:gd name="connsiteX25" fmla="*/ 2836545 w 2836545"/>
                <a:gd name="connsiteY25" fmla="*/ 100964 h 148590"/>
                <a:gd name="connsiteX0" fmla="*/ 0 w 2836545"/>
                <a:gd name="connsiteY0" fmla="*/ 137159 h 158115"/>
                <a:gd name="connsiteX1" fmla="*/ 228602 w 2836545"/>
                <a:gd name="connsiteY1" fmla="*/ 133350 h 158115"/>
                <a:gd name="connsiteX2" fmla="*/ 230506 w 2836545"/>
                <a:gd name="connsiteY2" fmla="*/ 144780 h 158115"/>
                <a:gd name="connsiteX3" fmla="*/ 287656 w 2836545"/>
                <a:gd name="connsiteY3" fmla="*/ 140970 h 158115"/>
                <a:gd name="connsiteX4" fmla="*/ 291466 w 2836545"/>
                <a:gd name="connsiteY4" fmla="*/ 148590 h 158115"/>
                <a:gd name="connsiteX5" fmla="*/ 371476 w 2836545"/>
                <a:gd name="connsiteY5" fmla="*/ 146685 h 158115"/>
                <a:gd name="connsiteX6" fmla="*/ 373381 w 2836545"/>
                <a:gd name="connsiteY6" fmla="*/ 158115 h 158115"/>
                <a:gd name="connsiteX7" fmla="*/ 712471 w 2836545"/>
                <a:gd name="connsiteY7" fmla="*/ 0 h 158115"/>
                <a:gd name="connsiteX8" fmla="*/ 718186 w 2836545"/>
                <a:gd name="connsiteY8" fmla="*/ 9525 h 158115"/>
                <a:gd name="connsiteX9" fmla="*/ 786766 w 2836545"/>
                <a:gd name="connsiteY9" fmla="*/ 9525 h 158115"/>
                <a:gd name="connsiteX10" fmla="*/ 792481 w 2836545"/>
                <a:gd name="connsiteY10" fmla="*/ 17145 h 158115"/>
                <a:gd name="connsiteX11" fmla="*/ 906781 w 2836545"/>
                <a:gd name="connsiteY11" fmla="*/ 17145 h 158115"/>
                <a:gd name="connsiteX12" fmla="*/ 910591 w 2836545"/>
                <a:gd name="connsiteY12" fmla="*/ 24765 h 158115"/>
                <a:gd name="connsiteX13" fmla="*/ 1097281 w 2836545"/>
                <a:gd name="connsiteY13" fmla="*/ 24764 h 158115"/>
                <a:gd name="connsiteX14" fmla="*/ 1104901 w 2836545"/>
                <a:gd name="connsiteY14" fmla="*/ 34289 h 158115"/>
                <a:gd name="connsiteX15" fmla="*/ 1217296 w 2836545"/>
                <a:gd name="connsiteY15" fmla="*/ 36194 h 158115"/>
                <a:gd name="connsiteX16" fmla="*/ 1223011 w 2836545"/>
                <a:gd name="connsiteY16" fmla="*/ 43814 h 158115"/>
                <a:gd name="connsiteX17" fmla="*/ 1363981 w 2836545"/>
                <a:gd name="connsiteY17" fmla="*/ 43814 h 158115"/>
                <a:gd name="connsiteX18" fmla="*/ 1373506 w 2836545"/>
                <a:gd name="connsiteY18" fmla="*/ 53339 h 158115"/>
                <a:gd name="connsiteX19" fmla="*/ 1423036 w 2836545"/>
                <a:gd name="connsiteY19" fmla="*/ 53339 h 158115"/>
                <a:gd name="connsiteX20" fmla="*/ 1424941 w 2836545"/>
                <a:gd name="connsiteY20" fmla="*/ 62864 h 158115"/>
                <a:gd name="connsiteX21" fmla="*/ 1443991 w 2836545"/>
                <a:gd name="connsiteY21" fmla="*/ 62864 h 158115"/>
                <a:gd name="connsiteX22" fmla="*/ 1443991 w 2836545"/>
                <a:gd name="connsiteY22" fmla="*/ 74294 h 158115"/>
                <a:gd name="connsiteX23" fmla="*/ 1790701 w 2836545"/>
                <a:gd name="connsiteY23" fmla="*/ 72389 h 158115"/>
                <a:gd name="connsiteX24" fmla="*/ 1790701 w 2836545"/>
                <a:gd name="connsiteY24" fmla="*/ 106679 h 158115"/>
                <a:gd name="connsiteX25" fmla="*/ 2836545 w 2836545"/>
                <a:gd name="connsiteY25" fmla="*/ 110489 h 158115"/>
                <a:gd name="connsiteX0" fmla="*/ 0 w 2836545"/>
                <a:gd name="connsiteY0" fmla="*/ 137159 h 148590"/>
                <a:gd name="connsiteX1" fmla="*/ 228602 w 2836545"/>
                <a:gd name="connsiteY1" fmla="*/ 133350 h 148590"/>
                <a:gd name="connsiteX2" fmla="*/ 230506 w 2836545"/>
                <a:gd name="connsiteY2" fmla="*/ 144780 h 148590"/>
                <a:gd name="connsiteX3" fmla="*/ 287656 w 2836545"/>
                <a:gd name="connsiteY3" fmla="*/ 140970 h 148590"/>
                <a:gd name="connsiteX4" fmla="*/ 291466 w 2836545"/>
                <a:gd name="connsiteY4" fmla="*/ 148590 h 148590"/>
                <a:gd name="connsiteX5" fmla="*/ 371476 w 2836545"/>
                <a:gd name="connsiteY5" fmla="*/ 146685 h 148590"/>
                <a:gd name="connsiteX6" fmla="*/ 238126 w 2836545"/>
                <a:gd name="connsiteY6" fmla="*/ 0 h 148590"/>
                <a:gd name="connsiteX7" fmla="*/ 712471 w 2836545"/>
                <a:gd name="connsiteY7" fmla="*/ 0 h 148590"/>
                <a:gd name="connsiteX8" fmla="*/ 718186 w 2836545"/>
                <a:gd name="connsiteY8" fmla="*/ 9525 h 148590"/>
                <a:gd name="connsiteX9" fmla="*/ 786766 w 2836545"/>
                <a:gd name="connsiteY9" fmla="*/ 9525 h 148590"/>
                <a:gd name="connsiteX10" fmla="*/ 792481 w 2836545"/>
                <a:gd name="connsiteY10" fmla="*/ 17145 h 148590"/>
                <a:gd name="connsiteX11" fmla="*/ 906781 w 2836545"/>
                <a:gd name="connsiteY11" fmla="*/ 17145 h 148590"/>
                <a:gd name="connsiteX12" fmla="*/ 910591 w 2836545"/>
                <a:gd name="connsiteY12" fmla="*/ 24765 h 148590"/>
                <a:gd name="connsiteX13" fmla="*/ 1097281 w 2836545"/>
                <a:gd name="connsiteY13" fmla="*/ 24764 h 148590"/>
                <a:gd name="connsiteX14" fmla="*/ 1104901 w 2836545"/>
                <a:gd name="connsiteY14" fmla="*/ 34289 h 148590"/>
                <a:gd name="connsiteX15" fmla="*/ 1217296 w 2836545"/>
                <a:gd name="connsiteY15" fmla="*/ 36194 h 148590"/>
                <a:gd name="connsiteX16" fmla="*/ 1223011 w 2836545"/>
                <a:gd name="connsiteY16" fmla="*/ 43814 h 148590"/>
                <a:gd name="connsiteX17" fmla="*/ 1363981 w 2836545"/>
                <a:gd name="connsiteY17" fmla="*/ 43814 h 148590"/>
                <a:gd name="connsiteX18" fmla="*/ 1373506 w 2836545"/>
                <a:gd name="connsiteY18" fmla="*/ 53339 h 148590"/>
                <a:gd name="connsiteX19" fmla="*/ 1423036 w 2836545"/>
                <a:gd name="connsiteY19" fmla="*/ 53339 h 148590"/>
                <a:gd name="connsiteX20" fmla="*/ 1424941 w 2836545"/>
                <a:gd name="connsiteY20" fmla="*/ 62864 h 148590"/>
                <a:gd name="connsiteX21" fmla="*/ 1443991 w 2836545"/>
                <a:gd name="connsiteY21" fmla="*/ 62864 h 148590"/>
                <a:gd name="connsiteX22" fmla="*/ 1443991 w 2836545"/>
                <a:gd name="connsiteY22" fmla="*/ 74294 h 148590"/>
                <a:gd name="connsiteX23" fmla="*/ 1790701 w 2836545"/>
                <a:gd name="connsiteY23" fmla="*/ 72389 h 148590"/>
                <a:gd name="connsiteX24" fmla="*/ 1790701 w 2836545"/>
                <a:gd name="connsiteY24" fmla="*/ 106679 h 148590"/>
                <a:gd name="connsiteX25" fmla="*/ 2836545 w 2836545"/>
                <a:gd name="connsiteY25" fmla="*/ 110489 h 148590"/>
                <a:gd name="connsiteX0" fmla="*/ 0 w 2836545"/>
                <a:gd name="connsiteY0" fmla="*/ 150494 h 161925"/>
                <a:gd name="connsiteX1" fmla="*/ 228602 w 2836545"/>
                <a:gd name="connsiteY1" fmla="*/ 146685 h 161925"/>
                <a:gd name="connsiteX2" fmla="*/ 230506 w 2836545"/>
                <a:gd name="connsiteY2" fmla="*/ 158115 h 161925"/>
                <a:gd name="connsiteX3" fmla="*/ 287656 w 2836545"/>
                <a:gd name="connsiteY3" fmla="*/ 154305 h 161925"/>
                <a:gd name="connsiteX4" fmla="*/ 291466 w 2836545"/>
                <a:gd name="connsiteY4" fmla="*/ 161925 h 161925"/>
                <a:gd name="connsiteX5" fmla="*/ 224791 w 2836545"/>
                <a:gd name="connsiteY5" fmla="*/ 0 h 161925"/>
                <a:gd name="connsiteX6" fmla="*/ 238126 w 2836545"/>
                <a:gd name="connsiteY6" fmla="*/ 13335 h 161925"/>
                <a:gd name="connsiteX7" fmla="*/ 712471 w 2836545"/>
                <a:gd name="connsiteY7" fmla="*/ 13335 h 161925"/>
                <a:gd name="connsiteX8" fmla="*/ 718186 w 2836545"/>
                <a:gd name="connsiteY8" fmla="*/ 22860 h 161925"/>
                <a:gd name="connsiteX9" fmla="*/ 786766 w 2836545"/>
                <a:gd name="connsiteY9" fmla="*/ 22860 h 161925"/>
                <a:gd name="connsiteX10" fmla="*/ 792481 w 2836545"/>
                <a:gd name="connsiteY10" fmla="*/ 30480 h 161925"/>
                <a:gd name="connsiteX11" fmla="*/ 906781 w 2836545"/>
                <a:gd name="connsiteY11" fmla="*/ 30480 h 161925"/>
                <a:gd name="connsiteX12" fmla="*/ 910591 w 2836545"/>
                <a:gd name="connsiteY12" fmla="*/ 38100 h 161925"/>
                <a:gd name="connsiteX13" fmla="*/ 1097281 w 2836545"/>
                <a:gd name="connsiteY13" fmla="*/ 38099 h 161925"/>
                <a:gd name="connsiteX14" fmla="*/ 1104901 w 2836545"/>
                <a:gd name="connsiteY14" fmla="*/ 47624 h 161925"/>
                <a:gd name="connsiteX15" fmla="*/ 1217296 w 2836545"/>
                <a:gd name="connsiteY15" fmla="*/ 49529 h 161925"/>
                <a:gd name="connsiteX16" fmla="*/ 1223011 w 2836545"/>
                <a:gd name="connsiteY16" fmla="*/ 57149 h 161925"/>
                <a:gd name="connsiteX17" fmla="*/ 1363981 w 2836545"/>
                <a:gd name="connsiteY17" fmla="*/ 57149 h 161925"/>
                <a:gd name="connsiteX18" fmla="*/ 1373506 w 2836545"/>
                <a:gd name="connsiteY18" fmla="*/ 66674 h 161925"/>
                <a:gd name="connsiteX19" fmla="*/ 1423036 w 2836545"/>
                <a:gd name="connsiteY19" fmla="*/ 66674 h 161925"/>
                <a:gd name="connsiteX20" fmla="*/ 1424941 w 2836545"/>
                <a:gd name="connsiteY20" fmla="*/ 76199 h 161925"/>
                <a:gd name="connsiteX21" fmla="*/ 1443991 w 2836545"/>
                <a:gd name="connsiteY21" fmla="*/ 76199 h 161925"/>
                <a:gd name="connsiteX22" fmla="*/ 1443991 w 2836545"/>
                <a:gd name="connsiteY22" fmla="*/ 87629 h 161925"/>
                <a:gd name="connsiteX23" fmla="*/ 1790701 w 2836545"/>
                <a:gd name="connsiteY23" fmla="*/ 85724 h 161925"/>
                <a:gd name="connsiteX24" fmla="*/ 1790701 w 2836545"/>
                <a:gd name="connsiteY24" fmla="*/ 120014 h 161925"/>
                <a:gd name="connsiteX25" fmla="*/ 2836545 w 2836545"/>
                <a:gd name="connsiteY25" fmla="*/ 123824 h 161925"/>
                <a:gd name="connsiteX0" fmla="*/ 0 w 2836545"/>
                <a:gd name="connsiteY0" fmla="*/ 150494 h 158115"/>
                <a:gd name="connsiteX1" fmla="*/ 228602 w 2836545"/>
                <a:gd name="connsiteY1" fmla="*/ 146685 h 158115"/>
                <a:gd name="connsiteX2" fmla="*/ 230506 w 2836545"/>
                <a:gd name="connsiteY2" fmla="*/ 158115 h 158115"/>
                <a:gd name="connsiteX3" fmla="*/ 287656 w 2836545"/>
                <a:gd name="connsiteY3" fmla="*/ 154305 h 158115"/>
                <a:gd name="connsiteX4" fmla="*/ 160021 w 2836545"/>
                <a:gd name="connsiteY4" fmla="*/ 7620 h 158115"/>
                <a:gd name="connsiteX5" fmla="*/ 224791 w 2836545"/>
                <a:gd name="connsiteY5" fmla="*/ 0 h 158115"/>
                <a:gd name="connsiteX6" fmla="*/ 238126 w 2836545"/>
                <a:gd name="connsiteY6" fmla="*/ 13335 h 158115"/>
                <a:gd name="connsiteX7" fmla="*/ 712471 w 2836545"/>
                <a:gd name="connsiteY7" fmla="*/ 13335 h 158115"/>
                <a:gd name="connsiteX8" fmla="*/ 718186 w 2836545"/>
                <a:gd name="connsiteY8" fmla="*/ 22860 h 158115"/>
                <a:gd name="connsiteX9" fmla="*/ 786766 w 2836545"/>
                <a:gd name="connsiteY9" fmla="*/ 22860 h 158115"/>
                <a:gd name="connsiteX10" fmla="*/ 792481 w 2836545"/>
                <a:gd name="connsiteY10" fmla="*/ 30480 h 158115"/>
                <a:gd name="connsiteX11" fmla="*/ 906781 w 2836545"/>
                <a:gd name="connsiteY11" fmla="*/ 30480 h 158115"/>
                <a:gd name="connsiteX12" fmla="*/ 910591 w 2836545"/>
                <a:gd name="connsiteY12" fmla="*/ 38100 h 158115"/>
                <a:gd name="connsiteX13" fmla="*/ 1097281 w 2836545"/>
                <a:gd name="connsiteY13" fmla="*/ 38099 h 158115"/>
                <a:gd name="connsiteX14" fmla="*/ 1104901 w 2836545"/>
                <a:gd name="connsiteY14" fmla="*/ 47624 h 158115"/>
                <a:gd name="connsiteX15" fmla="*/ 1217296 w 2836545"/>
                <a:gd name="connsiteY15" fmla="*/ 49529 h 158115"/>
                <a:gd name="connsiteX16" fmla="*/ 1223011 w 2836545"/>
                <a:gd name="connsiteY16" fmla="*/ 57149 h 158115"/>
                <a:gd name="connsiteX17" fmla="*/ 1363981 w 2836545"/>
                <a:gd name="connsiteY17" fmla="*/ 57149 h 158115"/>
                <a:gd name="connsiteX18" fmla="*/ 1373506 w 2836545"/>
                <a:gd name="connsiteY18" fmla="*/ 66674 h 158115"/>
                <a:gd name="connsiteX19" fmla="*/ 1423036 w 2836545"/>
                <a:gd name="connsiteY19" fmla="*/ 66674 h 158115"/>
                <a:gd name="connsiteX20" fmla="*/ 1424941 w 2836545"/>
                <a:gd name="connsiteY20" fmla="*/ 76199 h 158115"/>
                <a:gd name="connsiteX21" fmla="*/ 1443991 w 2836545"/>
                <a:gd name="connsiteY21" fmla="*/ 76199 h 158115"/>
                <a:gd name="connsiteX22" fmla="*/ 1443991 w 2836545"/>
                <a:gd name="connsiteY22" fmla="*/ 87629 h 158115"/>
                <a:gd name="connsiteX23" fmla="*/ 1790701 w 2836545"/>
                <a:gd name="connsiteY23" fmla="*/ 85724 h 158115"/>
                <a:gd name="connsiteX24" fmla="*/ 1790701 w 2836545"/>
                <a:gd name="connsiteY24" fmla="*/ 120014 h 158115"/>
                <a:gd name="connsiteX25" fmla="*/ 2836545 w 2836545"/>
                <a:gd name="connsiteY25" fmla="*/ 123824 h 158115"/>
                <a:gd name="connsiteX0" fmla="*/ 0 w 2836545"/>
                <a:gd name="connsiteY0" fmla="*/ 152451 h 160072"/>
                <a:gd name="connsiteX1" fmla="*/ 228602 w 2836545"/>
                <a:gd name="connsiteY1" fmla="*/ 148642 h 160072"/>
                <a:gd name="connsiteX2" fmla="*/ 230506 w 2836545"/>
                <a:gd name="connsiteY2" fmla="*/ 160072 h 160072"/>
                <a:gd name="connsiteX3" fmla="*/ 287656 w 2836545"/>
                <a:gd name="connsiteY3" fmla="*/ 156262 h 160072"/>
                <a:gd name="connsiteX4" fmla="*/ 158116 w 2836545"/>
                <a:gd name="connsiteY4" fmla="*/ 52 h 160072"/>
                <a:gd name="connsiteX5" fmla="*/ 224791 w 2836545"/>
                <a:gd name="connsiteY5" fmla="*/ 1957 h 160072"/>
                <a:gd name="connsiteX6" fmla="*/ 238126 w 2836545"/>
                <a:gd name="connsiteY6" fmla="*/ 15292 h 160072"/>
                <a:gd name="connsiteX7" fmla="*/ 712471 w 2836545"/>
                <a:gd name="connsiteY7" fmla="*/ 15292 h 160072"/>
                <a:gd name="connsiteX8" fmla="*/ 718186 w 2836545"/>
                <a:gd name="connsiteY8" fmla="*/ 24817 h 160072"/>
                <a:gd name="connsiteX9" fmla="*/ 786766 w 2836545"/>
                <a:gd name="connsiteY9" fmla="*/ 24817 h 160072"/>
                <a:gd name="connsiteX10" fmla="*/ 792481 w 2836545"/>
                <a:gd name="connsiteY10" fmla="*/ 32437 h 160072"/>
                <a:gd name="connsiteX11" fmla="*/ 906781 w 2836545"/>
                <a:gd name="connsiteY11" fmla="*/ 32437 h 160072"/>
                <a:gd name="connsiteX12" fmla="*/ 910591 w 2836545"/>
                <a:gd name="connsiteY12" fmla="*/ 40057 h 160072"/>
                <a:gd name="connsiteX13" fmla="*/ 1097281 w 2836545"/>
                <a:gd name="connsiteY13" fmla="*/ 40056 h 160072"/>
                <a:gd name="connsiteX14" fmla="*/ 1104901 w 2836545"/>
                <a:gd name="connsiteY14" fmla="*/ 49581 h 160072"/>
                <a:gd name="connsiteX15" fmla="*/ 1217296 w 2836545"/>
                <a:gd name="connsiteY15" fmla="*/ 51486 h 160072"/>
                <a:gd name="connsiteX16" fmla="*/ 1223011 w 2836545"/>
                <a:gd name="connsiteY16" fmla="*/ 59106 h 160072"/>
                <a:gd name="connsiteX17" fmla="*/ 1363981 w 2836545"/>
                <a:gd name="connsiteY17" fmla="*/ 59106 h 160072"/>
                <a:gd name="connsiteX18" fmla="*/ 1373506 w 2836545"/>
                <a:gd name="connsiteY18" fmla="*/ 68631 h 160072"/>
                <a:gd name="connsiteX19" fmla="*/ 1423036 w 2836545"/>
                <a:gd name="connsiteY19" fmla="*/ 68631 h 160072"/>
                <a:gd name="connsiteX20" fmla="*/ 1424941 w 2836545"/>
                <a:gd name="connsiteY20" fmla="*/ 78156 h 160072"/>
                <a:gd name="connsiteX21" fmla="*/ 1443991 w 2836545"/>
                <a:gd name="connsiteY21" fmla="*/ 78156 h 160072"/>
                <a:gd name="connsiteX22" fmla="*/ 1443991 w 2836545"/>
                <a:gd name="connsiteY22" fmla="*/ 89586 h 160072"/>
                <a:gd name="connsiteX23" fmla="*/ 1790701 w 2836545"/>
                <a:gd name="connsiteY23" fmla="*/ 87681 h 160072"/>
                <a:gd name="connsiteX24" fmla="*/ 1790701 w 2836545"/>
                <a:gd name="connsiteY24" fmla="*/ 121971 h 160072"/>
                <a:gd name="connsiteX25" fmla="*/ 2836545 w 2836545"/>
                <a:gd name="connsiteY25" fmla="*/ 125781 h 160072"/>
                <a:gd name="connsiteX0" fmla="*/ 0 w 2836545"/>
                <a:gd name="connsiteY0" fmla="*/ 150494 h 158115"/>
                <a:gd name="connsiteX1" fmla="*/ 228602 w 2836545"/>
                <a:gd name="connsiteY1" fmla="*/ 146685 h 158115"/>
                <a:gd name="connsiteX2" fmla="*/ 230506 w 2836545"/>
                <a:gd name="connsiteY2" fmla="*/ 158115 h 158115"/>
                <a:gd name="connsiteX3" fmla="*/ 287656 w 2836545"/>
                <a:gd name="connsiteY3" fmla="*/ 154305 h 158115"/>
                <a:gd name="connsiteX4" fmla="*/ 156211 w 2836545"/>
                <a:gd name="connsiteY4" fmla="*/ 1905 h 158115"/>
                <a:gd name="connsiteX5" fmla="*/ 224791 w 2836545"/>
                <a:gd name="connsiteY5" fmla="*/ 0 h 158115"/>
                <a:gd name="connsiteX6" fmla="*/ 238126 w 2836545"/>
                <a:gd name="connsiteY6" fmla="*/ 13335 h 158115"/>
                <a:gd name="connsiteX7" fmla="*/ 712471 w 2836545"/>
                <a:gd name="connsiteY7" fmla="*/ 13335 h 158115"/>
                <a:gd name="connsiteX8" fmla="*/ 718186 w 2836545"/>
                <a:gd name="connsiteY8" fmla="*/ 22860 h 158115"/>
                <a:gd name="connsiteX9" fmla="*/ 786766 w 2836545"/>
                <a:gd name="connsiteY9" fmla="*/ 22860 h 158115"/>
                <a:gd name="connsiteX10" fmla="*/ 792481 w 2836545"/>
                <a:gd name="connsiteY10" fmla="*/ 30480 h 158115"/>
                <a:gd name="connsiteX11" fmla="*/ 906781 w 2836545"/>
                <a:gd name="connsiteY11" fmla="*/ 30480 h 158115"/>
                <a:gd name="connsiteX12" fmla="*/ 910591 w 2836545"/>
                <a:gd name="connsiteY12" fmla="*/ 38100 h 158115"/>
                <a:gd name="connsiteX13" fmla="*/ 1097281 w 2836545"/>
                <a:gd name="connsiteY13" fmla="*/ 38099 h 158115"/>
                <a:gd name="connsiteX14" fmla="*/ 1104901 w 2836545"/>
                <a:gd name="connsiteY14" fmla="*/ 47624 h 158115"/>
                <a:gd name="connsiteX15" fmla="*/ 1217296 w 2836545"/>
                <a:gd name="connsiteY15" fmla="*/ 49529 h 158115"/>
                <a:gd name="connsiteX16" fmla="*/ 1223011 w 2836545"/>
                <a:gd name="connsiteY16" fmla="*/ 57149 h 158115"/>
                <a:gd name="connsiteX17" fmla="*/ 1363981 w 2836545"/>
                <a:gd name="connsiteY17" fmla="*/ 57149 h 158115"/>
                <a:gd name="connsiteX18" fmla="*/ 1373506 w 2836545"/>
                <a:gd name="connsiteY18" fmla="*/ 66674 h 158115"/>
                <a:gd name="connsiteX19" fmla="*/ 1423036 w 2836545"/>
                <a:gd name="connsiteY19" fmla="*/ 66674 h 158115"/>
                <a:gd name="connsiteX20" fmla="*/ 1424941 w 2836545"/>
                <a:gd name="connsiteY20" fmla="*/ 76199 h 158115"/>
                <a:gd name="connsiteX21" fmla="*/ 1443991 w 2836545"/>
                <a:gd name="connsiteY21" fmla="*/ 76199 h 158115"/>
                <a:gd name="connsiteX22" fmla="*/ 1443991 w 2836545"/>
                <a:gd name="connsiteY22" fmla="*/ 87629 h 158115"/>
                <a:gd name="connsiteX23" fmla="*/ 1790701 w 2836545"/>
                <a:gd name="connsiteY23" fmla="*/ 85724 h 158115"/>
                <a:gd name="connsiteX24" fmla="*/ 1790701 w 2836545"/>
                <a:gd name="connsiteY24" fmla="*/ 120014 h 158115"/>
                <a:gd name="connsiteX25" fmla="*/ 2836545 w 2836545"/>
                <a:gd name="connsiteY25" fmla="*/ 123824 h 158115"/>
                <a:gd name="connsiteX0" fmla="*/ 0 w 2836545"/>
                <a:gd name="connsiteY0" fmla="*/ 156209 h 163830"/>
                <a:gd name="connsiteX1" fmla="*/ 228602 w 2836545"/>
                <a:gd name="connsiteY1" fmla="*/ 152400 h 163830"/>
                <a:gd name="connsiteX2" fmla="*/ 230506 w 2836545"/>
                <a:gd name="connsiteY2" fmla="*/ 163830 h 163830"/>
                <a:gd name="connsiteX3" fmla="*/ 158116 w 2836545"/>
                <a:gd name="connsiteY3" fmla="*/ 0 h 163830"/>
                <a:gd name="connsiteX4" fmla="*/ 156211 w 2836545"/>
                <a:gd name="connsiteY4" fmla="*/ 7620 h 163830"/>
                <a:gd name="connsiteX5" fmla="*/ 224791 w 2836545"/>
                <a:gd name="connsiteY5" fmla="*/ 5715 h 163830"/>
                <a:gd name="connsiteX6" fmla="*/ 238126 w 2836545"/>
                <a:gd name="connsiteY6" fmla="*/ 19050 h 163830"/>
                <a:gd name="connsiteX7" fmla="*/ 712471 w 2836545"/>
                <a:gd name="connsiteY7" fmla="*/ 19050 h 163830"/>
                <a:gd name="connsiteX8" fmla="*/ 718186 w 2836545"/>
                <a:gd name="connsiteY8" fmla="*/ 28575 h 163830"/>
                <a:gd name="connsiteX9" fmla="*/ 786766 w 2836545"/>
                <a:gd name="connsiteY9" fmla="*/ 28575 h 163830"/>
                <a:gd name="connsiteX10" fmla="*/ 792481 w 2836545"/>
                <a:gd name="connsiteY10" fmla="*/ 36195 h 163830"/>
                <a:gd name="connsiteX11" fmla="*/ 906781 w 2836545"/>
                <a:gd name="connsiteY11" fmla="*/ 36195 h 163830"/>
                <a:gd name="connsiteX12" fmla="*/ 910591 w 2836545"/>
                <a:gd name="connsiteY12" fmla="*/ 43815 h 163830"/>
                <a:gd name="connsiteX13" fmla="*/ 1097281 w 2836545"/>
                <a:gd name="connsiteY13" fmla="*/ 43814 h 163830"/>
                <a:gd name="connsiteX14" fmla="*/ 1104901 w 2836545"/>
                <a:gd name="connsiteY14" fmla="*/ 53339 h 163830"/>
                <a:gd name="connsiteX15" fmla="*/ 1217296 w 2836545"/>
                <a:gd name="connsiteY15" fmla="*/ 55244 h 163830"/>
                <a:gd name="connsiteX16" fmla="*/ 1223011 w 2836545"/>
                <a:gd name="connsiteY16" fmla="*/ 62864 h 163830"/>
                <a:gd name="connsiteX17" fmla="*/ 1363981 w 2836545"/>
                <a:gd name="connsiteY17" fmla="*/ 62864 h 163830"/>
                <a:gd name="connsiteX18" fmla="*/ 1373506 w 2836545"/>
                <a:gd name="connsiteY18" fmla="*/ 72389 h 163830"/>
                <a:gd name="connsiteX19" fmla="*/ 1423036 w 2836545"/>
                <a:gd name="connsiteY19" fmla="*/ 72389 h 163830"/>
                <a:gd name="connsiteX20" fmla="*/ 1424941 w 2836545"/>
                <a:gd name="connsiteY20" fmla="*/ 81914 h 163830"/>
                <a:gd name="connsiteX21" fmla="*/ 1443991 w 2836545"/>
                <a:gd name="connsiteY21" fmla="*/ 81914 h 163830"/>
                <a:gd name="connsiteX22" fmla="*/ 1443991 w 2836545"/>
                <a:gd name="connsiteY22" fmla="*/ 93344 h 163830"/>
                <a:gd name="connsiteX23" fmla="*/ 1790701 w 2836545"/>
                <a:gd name="connsiteY23" fmla="*/ 91439 h 163830"/>
                <a:gd name="connsiteX24" fmla="*/ 1790701 w 2836545"/>
                <a:gd name="connsiteY24" fmla="*/ 125729 h 163830"/>
                <a:gd name="connsiteX25" fmla="*/ 2836545 w 2836545"/>
                <a:gd name="connsiteY25" fmla="*/ 129539 h 163830"/>
                <a:gd name="connsiteX0" fmla="*/ 0 w 2836545"/>
                <a:gd name="connsiteY0" fmla="*/ 156209 h 156209"/>
                <a:gd name="connsiteX1" fmla="*/ 228602 w 2836545"/>
                <a:gd name="connsiteY1" fmla="*/ 152400 h 156209"/>
                <a:gd name="connsiteX2" fmla="*/ 129541 w 2836545"/>
                <a:gd name="connsiteY2" fmla="*/ 5715 h 156209"/>
                <a:gd name="connsiteX3" fmla="*/ 158116 w 2836545"/>
                <a:gd name="connsiteY3" fmla="*/ 0 h 156209"/>
                <a:gd name="connsiteX4" fmla="*/ 156211 w 2836545"/>
                <a:gd name="connsiteY4" fmla="*/ 7620 h 156209"/>
                <a:gd name="connsiteX5" fmla="*/ 224791 w 2836545"/>
                <a:gd name="connsiteY5" fmla="*/ 5715 h 156209"/>
                <a:gd name="connsiteX6" fmla="*/ 238126 w 2836545"/>
                <a:gd name="connsiteY6" fmla="*/ 19050 h 156209"/>
                <a:gd name="connsiteX7" fmla="*/ 712471 w 2836545"/>
                <a:gd name="connsiteY7" fmla="*/ 19050 h 156209"/>
                <a:gd name="connsiteX8" fmla="*/ 718186 w 2836545"/>
                <a:gd name="connsiteY8" fmla="*/ 28575 h 156209"/>
                <a:gd name="connsiteX9" fmla="*/ 786766 w 2836545"/>
                <a:gd name="connsiteY9" fmla="*/ 28575 h 156209"/>
                <a:gd name="connsiteX10" fmla="*/ 792481 w 2836545"/>
                <a:gd name="connsiteY10" fmla="*/ 36195 h 156209"/>
                <a:gd name="connsiteX11" fmla="*/ 906781 w 2836545"/>
                <a:gd name="connsiteY11" fmla="*/ 36195 h 156209"/>
                <a:gd name="connsiteX12" fmla="*/ 910591 w 2836545"/>
                <a:gd name="connsiteY12" fmla="*/ 43815 h 156209"/>
                <a:gd name="connsiteX13" fmla="*/ 1097281 w 2836545"/>
                <a:gd name="connsiteY13" fmla="*/ 43814 h 156209"/>
                <a:gd name="connsiteX14" fmla="*/ 1104901 w 2836545"/>
                <a:gd name="connsiteY14" fmla="*/ 53339 h 156209"/>
                <a:gd name="connsiteX15" fmla="*/ 1217296 w 2836545"/>
                <a:gd name="connsiteY15" fmla="*/ 55244 h 156209"/>
                <a:gd name="connsiteX16" fmla="*/ 1223011 w 2836545"/>
                <a:gd name="connsiteY16" fmla="*/ 62864 h 156209"/>
                <a:gd name="connsiteX17" fmla="*/ 1363981 w 2836545"/>
                <a:gd name="connsiteY17" fmla="*/ 62864 h 156209"/>
                <a:gd name="connsiteX18" fmla="*/ 1373506 w 2836545"/>
                <a:gd name="connsiteY18" fmla="*/ 72389 h 156209"/>
                <a:gd name="connsiteX19" fmla="*/ 1423036 w 2836545"/>
                <a:gd name="connsiteY19" fmla="*/ 72389 h 156209"/>
                <a:gd name="connsiteX20" fmla="*/ 1424941 w 2836545"/>
                <a:gd name="connsiteY20" fmla="*/ 81914 h 156209"/>
                <a:gd name="connsiteX21" fmla="*/ 1443991 w 2836545"/>
                <a:gd name="connsiteY21" fmla="*/ 81914 h 156209"/>
                <a:gd name="connsiteX22" fmla="*/ 1443991 w 2836545"/>
                <a:gd name="connsiteY22" fmla="*/ 93344 h 156209"/>
                <a:gd name="connsiteX23" fmla="*/ 1790701 w 2836545"/>
                <a:gd name="connsiteY23" fmla="*/ 91439 h 156209"/>
                <a:gd name="connsiteX24" fmla="*/ 1790701 w 2836545"/>
                <a:gd name="connsiteY24" fmla="*/ 125729 h 156209"/>
                <a:gd name="connsiteX25" fmla="*/ 2836545 w 2836545"/>
                <a:gd name="connsiteY25" fmla="*/ 129539 h 156209"/>
                <a:gd name="connsiteX0" fmla="*/ 0 w 2836545"/>
                <a:gd name="connsiteY0" fmla="*/ 156209 h 156209"/>
                <a:gd name="connsiteX1" fmla="*/ 228602 w 2836545"/>
                <a:gd name="connsiteY1" fmla="*/ 152400 h 156209"/>
                <a:gd name="connsiteX2" fmla="*/ 137161 w 2836545"/>
                <a:gd name="connsiteY2" fmla="*/ 3810 h 156209"/>
                <a:gd name="connsiteX3" fmla="*/ 158116 w 2836545"/>
                <a:gd name="connsiteY3" fmla="*/ 0 h 156209"/>
                <a:gd name="connsiteX4" fmla="*/ 156211 w 2836545"/>
                <a:gd name="connsiteY4" fmla="*/ 7620 h 156209"/>
                <a:gd name="connsiteX5" fmla="*/ 224791 w 2836545"/>
                <a:gd name="connsiteY5" fmla="*/ 5715 h 156209"/>
                <a:gd name="connsiteX6" fmla="*/ 238126 w 2836545"/>
                <a:gd name="connsiteY6" fmla="*/ 19050 h 156209"/>
                <a:gd name="connsiteX7" fmla="*/ 712471 w 2836545"/>
                <a:gd name="connsiteY7" fmla="*/ 19050 h 156209"/>
                <a:gd name="connsiteX8" fmla="*/ 718186 w 2836545"/>
                <a:gd name="connsiteY8" fmla="*/ 28575 h 156209"/>
                <a:gd name="connsiteX9" fmla="*/ 786766 w 2836545"/>
                <a:gd name="connsiteY9" fmla="*/ 28575 h 156209"/>
                <a:gd name="connsiteX10" fmla="*/ 792481 w 2836545"/>
                <a:gd name="connsiteY10" fmla="*/ 36195 h 156209"/>
                <a:gd name="connsiteX11" fmla="*/ 906781 w 2836545"/>
                <a:gd name="connsiteY11" fmla="*/ 36195 h 156209"/>
                <a:gd name="connsiteX12" fmla="*/ 910591 w 2836545"/>
                <a:gd name="connsiteY12" fmla="*/ 43815 h 156209"/>
                <a:gd name="connsiteX13" fmla="*/ 1097281 w 2836545"/>
                <a:gd name="connsiteY13" fmla="*/ 43814 h 156209"/>
                <a:gd name="connsiteX14" fmla="*/ 1104901 w 2836545"/>
                <a:gd name="connsiteY14" fmla="*/ 53339 h 156209"/>
                <a:gd name="connsiteX15" fmla="*/ 1217296 w 2836545"/>
                <a:gd name="connsiteY15" fmla="*/ 55244 h 156209"/>
                <a:gd name="connsiteX16" fmla="*/ 1223011 w 2836545"/>
                <a:gd name="connsiteY16" fmla="*/ 62864 h 156209"/>
                <a:gd name="connsiteX17" fmla="*/ 1363981 w 2836545"/>
                <a:gd name="connsiteY17" fmla="*/ 62864 h 156209"/>
                <a:gd name="connsiteX18" fmla="*/ 1373506 w 2836545"/>
                <a:gd name="connsiteY18" fmla="*/ 72389 h 156209"/>
                <a:gd name="connsiteX19" fmla="*/ 1423036 w 2836545"/>
                <a:gd name="connsiteY19" fmla="*/ 72389 h 156209"/>
                <a:gd name="connsiteX20" fmla="*/ 1424941 w 2836545"/>
                <a:gd name="connsiteY20" fmla="*/ 81914 h 156209"/>
                <a:gd name="connsiteX21" fmla="*/ 1443991 w 2836545"/>
                <a:gd name="connsiteY21" fmla="*/ 81914 h 156209"/>
                <a:gd name="connsiteX22" fmla="*/ 1443991 w 2836545"/>
                <a:gd name="connsiteY22" fmla="*/ 93344 h 156209"/>
                <a:gd name="connsiteX23" fmla="*/ 1790701 w 2836545"/>
                <a:gd name="connsiteY23" fmla="*/ 91439 h 156209"/>
                <a:gd name="connsiteX24" fmla="*/ 1790701 w 2836545"/>
                <a:gd name="connsiteY24" fmla="*/ 125729 h 156209"/>
                <a:gd name="connsiteX25" fmla="*/ 2836545 w 2836545"/>
                <a:gd name="connsiteY25" fmla="*/ 129539 h 156209"/>
                <a:gd name="connsiteX0" fmla="*/ 0 w 2836545"/>
                <a:gd name="connsiteY0" fmla="*/ 161924 h 161924"/>
                <a:gd name="connsiteX1" fmla="*/ 129542 w 2836545"/>
                <a:gd name="connsiteY1" fmla="*/ 0 h 161924"/>
                <a:gd name="connsiteX2" fmla="*/ 137161 w 2836545"/>
                <a:gd name="connsiteY2" fmla="*/ 9525 h 161924"/>
                <a:gd name="connsiteX3" fmla="*/ 158116 w 2836545"/>
                <a:gd name="connsiteY3" fmla="*/ 5715 h 161924"/>
                <a:gd name="connsiteX4" fmla="*/ 156211 w 2836545"/>
                <a:gd name="connsiteY4" fmla="*/ 13335 h 161924"/>
                <a:gd name="connsiteX5" fmla="*/ 224791 w 2836545"/>
                <a:gd name="connsiteY5" fmla="*/ 11430 h 161924"/>
                <a:gd name="connsiteX6" fmla="*/ 238126 w 2836545"/>
                <a:gd name="connsiteY6" fmla="*/ 24765 h 161924"/>
                <a:gd name="connsiteX7" fmla="*/ 712471 w 2836545"/>
                <a:gd name="connsiteY7" fmla="*/ 24765 h 161924"/>
                <a:gd name="connsiteX8" fmla="*/ 718186 w 2836545"/>
                <a:gd name="connsiteY8" fmla="*/ 34290 h 161924"/>
                <a:gd name="connsiteX9" fmla="*/ 786766 w 2836545"/>
                <a:gd name="connsiteY9" fmla="*/ 34290 h 161924"/>
                <a:gd name="connsiteX10" fmla="*/ 792481 w 2836545"/>
                <a:gd name="connsiteY10" fmla="*/ 41910 h 161924"/>
                <a:gd name="connsiteX11" fmla="*/ 906781 w 2836545"/>
                <a:gd name="connsiteY11" fmla="*/ 41910 h 161924"/>
                <a:gd name="connsiteX12" fmla="*/ 910591 w 2836545"/>
                <a:gd name="connsiteY12" fmla="*/ 49530 h 161924"/>
                <a:gd name="connsiteX13" fmla="*/ 1097281 w 2836545"/>
                <a:gd name="connsiteY13" fmla="*/ 49529 h 161924"/>
                <a:gd name="connsiteX14" fmla="*/ 1104901 w 2836545"/>
                <a:gd name="connsiteY14" fmla="*/ 59054 h 161924"/>
                <a:gd name="connsiteX15" fmla="*/ 1217296 w 2836545"/>
                <a:gd name="connsiteY15" fmla="*/ 60959 h 161924"/>
                <a:gd name="connsiteX16" fmla="*/ 1223011 w 2836545"/>
                <a:gd name="connsiteY16" fmla="*/ 68579 h 161924"/>
                <a:gd name="connsiteX17" fmla="*/ 1363981 w 2836545"/>
                <a:gd name="connsiteY17" fmla="*/ 68579 h 161924"/>
                <a:gd name="connsiteX18" fmla="*/ 1373506 w 2836545"/>
                <a:gd name="connsiteY18" fmla="*/ 78104 h 161924"/>
                <a:gd name="connsiteX19" fmla="*/ 1423036 w 2836545"/>
                <a:gd name="connsiteY19" fmla="*/ 78104 h 161924"/>
                <a:gd name="connsiteX20" fmla="*/ 1424941 w 2836545"/>
                <a:gd name="connsiteY20" fmla="*/ 87629 h 161924"/>
                <a:gd name="connsiteX21" fmla="*/ 1443991 w 2836545"/>
                <a:gd name="connsiteY21" fmla="*/ 87629 h 161924"/>
                <a:gd name="connsiteX22" fmla="*/ 1443991 w 2836545"/>
                <a:gd name="connsiteY22" fmla="*/ 99059 h 161924"/>
                <a:gd name="connsiteX23" fmla="*/ 1790701 w 2836545"/>
                <a:gd name="connsiteY23" fmla="*/ 97154 h 161924"/>
                <a:gd name="connsiteX24" fmla="*/ 1790701 w 2836545"/>
                <a:gd name="connsiteY24" fmla="*/ 131444 h 161924"/>
                <a:gd name="connsiteX25" fmla="*/ 2836545 w 2836545"/>
                <a:gd name="connsiteY25" fmla="*/ 135254 h 161924"/>
                <a:gd name="connsiteX0" fmla="*/ 0 w 2838450"/>
                <a:gd name="connsiteY0" fmla="*/ 0 h 139065"/>
                <a:gd name="connsiteX1" fmla="*/ 131447 w 2838450"/>
                <a:gd name="connsiteY1" fmla="*/ 3811 h 139065"/>
                <a:gd name="connsiteX2" fmla="*/ 139066 w 2838450"/>
                <a:gd name="connsiteY2" fmla="*/ 13336 h 139065"/>
                <a:gd name="connsiteX3" fmla="*/ 160021 w 2838450"/>
                <a:gd name="connsiteY3" fmla="*/ 9526 h 139065"/>
                <a:gd name="connsiteX4" fmla="*/ 158116 w 2838450"/>
                <a:gd name="connsiteY4" fmla="*/ 17146 h 139065"/>
                <a:gd name="connsiteX5" fmla="*/ 226696 w 2838450"/>
                <a:gd name="connsiteY5" fmla="*/ 15241 h 139065"/>
                <a:gd name="connsiteX6" fmla="*/ 240031 w 2838450"/>
                <a:gd name="connsiteY6" fmla="*/ 28576 h 139065"/>
                <a:gd name="connsiteX7" fmla="*/ 714376 w 2838450"/>
                <a:gd name="connsiteY7" fmla="*/ 28576 h 139065"/>
                <a:gd name="connsiteX8" fmla="*/ 720091 w 2838450"/>
                <a:gd name="connsiteY8" fmla="*/ 38101 h 139065"/>
                <a:gd name="connsiteX9" fmla="*/ 788671 w 2838450"/>
                <a:gd name="connsiteY9" fmla="*/ 38101 h 139065"/>
                <a:gd name="connsiteX10" fmla="*/ 794386 w 2838450"/>
                <a:gd name="connsiteY10" fmla="*/ 45721 h 139065"/>
                <a:gd name="connsiteX11" fmla="*/ 908686 w 2838450"/>
                <a:gd name="connsiteY11" fmla="*/ 45721 h 139065"/>
                <a:gd name="connsiteX12" fmla="*/ 912496 w 2838450"/>
                <a:gd name="connsiteY12" fmla="*/ 53341 h 139065"/>
                <a:gd name="connsiteX13" fmla="*/ 1099186 w 2838450"/>
                <a:gd name="connsiteY13" fmla="*/ 53340 h 139065"/>
                <a:gd name="connsiteX14" fmla="*/ 1106806 w 2838450"/>
                <a:gd name="connsiteY14" fmla="*/ 62865 h 139065"/>
                <a:gd name="connsiteX15" fmla="*/ 1219201 w 2838450"/>
                <a:gd name="connsiteY15" fmla="*/ 64770 h 139065"/>
                <a:gd name="connsiteX16" fmla="*/ 1224916 w 2838450"/>
                <a:gd name="connsiteY16" fmla="*/ 72390 h 139065"/>
                <a:gd name="connsiteX17" fmla="*/ 1365886 w 2838450"/>
                <a:gd name="connsiteY17" fmla="*/ 72390 h 139065"/>
                <a:gd name="connsiteX18" fmla="*/ 1375411 w 2838450"/>
                <a:gd name="connsiteY18" fmla="*/ 81915 h 139065"/>
                <a:gd name="connsiteX19" fmla="*/ 1424941 w 2838450"/>
                <a:gd name="connsiteY19" fmla="*/ 81915 h 139065"/>
                <a:gd name="connsiteX20" fmla="*/ 1426846 w 2838450"/>
                <a:gd name="connsiteY20" fmla="*/ 91440 h 139065"/>
                <a:gd name="connsiteX21" fmla="*/ 1445896 w 2838450"/>
                <a:gd name="connsiteY21" fmla="*/ 91440 h 139065"/>
                <a:gd name="connsiteX22" fmla="*/ 1445896 w 2838450"/>
                <a:gd name="connsiteY22" fmla="*/ 102870 h 139065"/>
                <a:gd name="connsiteX23" fmla="*/ 1792606 w 2838450"/>
                <a:gd name="connsiteY23" fmla="*/ 100965 h 139065"/>
                <a:gd name="connsiteX24" fmla="*/ 1792606 w 2838450"/>
                <a:gd name="connsiteY24" fmla="*/ 135255 h 139065"/>
                <a:gd name="connsiteX25" fmla="*/ 2838450 w 2838450"/>
                <a:gd name="connsiteY25" fmla="*/ 139065 h 139065"/>
                <a:gd name="connsiteX0" fmla="*/ 0 w 2836545"/>
                <a:gd name="connsiteY0" fmla="*/ 0 h 135255"/>
                <a:gd name="connsiteX1" fmla="*/ 129542 w 2836545"/>
                <a:gd name="connsiteY1" fmla="*/ 1 h 135255"/>
                <a:gd name="connsiteX2" fmla="*/ 137161 w 2836545"/>
                <a:gd name="connsiteY2" fmla="*/ 9526 h 135255"/>
                <a:gd name="connsiteX3" fmla="*/ 158116 w 2836545"/>
                <a:gd name="connsiteY3" fmla="*/ 5716 h 135255"/>
                <a:gd name="connsiteX4" fmla="*/ 156211 w 2836545"/>
                <a:gd name="connsiteY4" fmla="*/ 13336 h 135255"/>
                <a:gd name="connsiteX5" fmla="*/ 224791 w 2836545"/>
                <a:gd name="connsiteY5" fmla="*/ 11431 h 135255"/>
                <a:gd name="connsiteX6" fmla="*/ 238126 w 2836545"/>
                <a:gd name="connsiteY6" fmla="*/ 24766 h 135255"/>
                <a:gd name="connsiteX7" fmla="*/ 712471 w 2836545"/>
                <a:gd name="connsiteY7" fmla="*/ 24766 h 135255"/>
                <a:gd name="connsiteX8" fmla="*/ 718186 w 2836545"/>
                <a:gd name="connsiteY8" fmla="*/ 34291 h 135255"/>
                <a:gd name="connsiteX9" fmla="*/ 786766 w 2836545"/>
                <a:gd name="connsiteY9" fmla="*/ 34291 h 135255"/>
                <a:gd name="connsiteX10" fmla="*/ 792481 w 2836545"/>
                <a:gd name="connsiteY10" fmla="*/ 41911 h 135255"/>
                <a:gd name="connsiteX11" fmla="*/ 906781 w 2836545"/>
                <a:gd name="connsiteY11" fmla="*/ 41911 h 135255"/>
                <a:gd name="connsiteX12" fmla="*/ 910591 w 2836545"/>
                <a:gd name="connsiteY12" fmla="*/ 49531 h 135255"/>
                <a:gd name="connsiteX13" fmla="*/ 1097281 w 2836545"/>
                <a:gd name="connsiteY13" fmla="*/ 49530 h 135255"/>
                <a:gd name="connsiteX14" fmla="*/ 1104901 w 2836545"/>
                <a:gd name="connsiteY14" fmla="*/ 59055 h 135255"/>
                <a:gd name="connsiteX15" fmla="*/ 1217296 w 2836545"/>
                <a:gd name="connsiteY15" fmla="*/ 60960 h 135255"/>
                <a:gd name="connsiteX16" fmla="*/ 1223011 w 2836545"/>
                <a:gd name="connsiteY16" fmla="*/ 68580 h 135255"/>
                <a:gd name="connsiteX17" fmla="*/ 1363981 w 2836545"/>
                <a:gd name="connsiteY17" fmla="*/ 68580 h 135255"/>
                <a:gd name="connsiteX18" fmla="*/ 1373506 w 2836545"/>
                <a:gd name="connsiteY18" fmla="*/ 78105 h 135255"/>
                <a:gd name="connsiteX19" fmla="*/ 1423036 w 2836545"/>
                <a:gd name="connsiteY19" fmla="*/ 78105 h 135255"/>
                <a:gd name="connsiteX20" fmla="*/ 1424941 w 2836545"/>
                <a:gd name="connsiteY20" fmla="*/ 87630 h 135255"/>
                <a:gd name="connsiteX21" fmla="*/ 1443991 w 2836545"/>
                <a:gd name="connsiteY21" fmla="*/ 87630 h 135255"/>
                <a:gd name="connsiteX22" fmla="*/ 1443991 w 2836545"/>
                <a:gd name="connsiteY22" fmla="*/ 99060 h 135255"/>
                <a:gd name="connsiteX23" fmla="*/ 1790701 w 2836545"/>
                <a:gd name="connsiteY23" fmla="*/ 97155 h 135255"/>
                <a:gd name="connsiteX24" fmla="*/ 1790701 w 2836545"/>
                <a:gd name="connsiteY24" fmla="*/ 131445 h 135255"/>
                <a:gd name="connsiteX25" fmla="*/ 2836545 w 2836545"/>
                <a:gd name="connsiteY25" fmla="*/ 135255 h 135255"/>
                <a:gd name="connsiteX0" fmla="*/ 0 w 2836545"/>
                <a:gd name="connsiteY0" fmla="*/ 0 h 135255"/>
                <a:gd name="connsiteX1" fmla="*/ 129542 w 2836545"/>
                <a:gd name="connsiteY1" fmla="*/ 1 h 135255"/>
                <a:gd name="connsiteX2" fmla="*/ 137161 w 2836545"/>
                <a:gd name="connsiteY2" fmla="*/ 9526 h 135255"/>
                <a:gd name="connsiteX3" fmla="*/ 158116 w 2836545"/>
                <a:gd name="connsiteY3" fmla="*/ 5716 h 135255"/>
                <a:gd name="connsiteX4" fmla="*/ 156211 w 2836545"/>
                <a:gd name="connsiteY4" fmla="*/ 13336 h 135255"/>
                <a:gd name="connsiteX5" fmla="*/ 224791 w 2836545"/>
                <a:gd name="connsiteY5" fmla="*/ 11431 h 135255"/>
                <a:gd name="connsiteX6" fmla="*/ 238126 w 2836545"/>
                <a:gd name="connsiteY6" fmla="*/ 24766 h 135255"/>
                <a:gd name="connsiteX7" fmla="*/ 712471 w 2836545"/>
                <a:gd name="connsiteY7" fmla="*/ 24766 h 135255"/>
                <a:gd name="connsiteX8" fmla="*/ 718186 w 2836545"/>
                <a:gd name="connsiteY8" fmla="*/ 34291 h 135255"/>
                <a:gd name="connsiteX9" fmla="*/ 786766 w 2836545"/>
                <a:gd name="connsiteY9" fmla="*/ 34291 h 135255"/>
                <a:gd name="connsiteX10" fmla="*/ 792481 w 2836545"/>
                <a:gd name="connsiteY10" fmla="*/ 41911 h 135255"/>
                <a:gd name="connsiteX11" fmla="*/ 906781 w 2836545"/>
                <a:gd name="connsiteY11" fmla="*/ 41911 h 135255"/>
                <a:gd name="connsiteX12" fmla="*/ 910591 w 2836545"/>
                <a:gd name="connsiteY12" fmla="*/ 49531 h 135255"/>
                <a:gd name="connsiteX13" fmla="*/ 1097281 w 2836545"/>
                <a:gd name="connsiteY13" fmla="*/ 49530 h 135255"/>
                <a:gd name="connsiteX14" fmla="*/ 1104901 w 2836545"/>
                <a:gd name="connsiteY14" fmla="*/ 59055 h 135255"/>
                <a:gd name="connsiteX15" fmla="*/ 1217296 w 2836545"/>
                <a:gd name="connsiteY15" fmla="*/ 60960 h 135255"/>
                <a:gd name="connsiteX16" fmla="*/ 1223011 w 2836545"/>
                <a:gd name="connsiteY16" fmla="*/ 68580 h 135255"/>
                <a:gd name="connsiteX17" fmla="*/ 1363981 w 2836545"/>
                <a:gd name="connsiteY17" fmla="*/ 68580 h 135255"/>
                <a:gd name="connsiteX18" fmla="*/ 1373506 w 2836545"/>
                <a:gd name="connsiteY18" fmla="*/ 78105 h 135255"/>
                <a:gd name="connsiteX19" fmla="*/ 1423036 w 2836545"/>
                <a:gd name="connsiteY19" fmla="*/ 78105 h 135255"/>
                <a:gd name="connsiteX20" fmla="*/ 1424941 w 2836545"/>
                <a:gd name="connsiteY20" fmla="*/ 87630 h 135255"/>
                <a:gd name="connsiteX21" fmla="*/ 1443991 w 2836545"/>
                <a:gd name="connsiteY21" fmla="*/ 87630 h 135255"/>
                <a:gd name="connsiteX22" fmla="*/ 1443991 w 2836545"/>
                <a:gd name="connsiteY22" fmla="*/ 99060 h 135255"/>
                <a:gd name="connsiteX23" fmla="*/ 1790701 w 2836545"/>
                <a:gd name="connsiteY23" fmla="*/ 97155 h 135255"/>
                <a:gd name="connsiteX24" fmla="*/ 1790701 w 2836545"/>
                <a:gd name="connsiteY24" fmla="*/ 131445 h 135255"/>
                <a:gd name="connsiteX25" fmla="*/ 2836545 w 2836545"/>
                <a:gd name="connsiteY25" fmla="*/ 135255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36545" h="135255">
                  <a:moveTo>
                    <a:pt x="0" y="0"/>
                  </a:moveTo>
                  <a:lnTo>
                    <a:pt x="129542" y="1"/>
                  </a:lnTo>
                  <a:lnTo>
                    <a:pt x="137161" y="9526"/>
                  </a:lnTo>
                  <a:lnTo>
                    <a:pt x="158116" y="5716"/>
                  </a:lnTo>
                  <a:cubicBezTo>
                    <a:pt x="157799" y="18734"/>
                    <a:pt x="142876" y="9844"/>
                    <a:pt x="156211" y="13336"/>
                  </a:cubicBezTo>
                  <a:lnTo>
                    <a:pt x="224791" y="11431"/>
                  </a:lnTo>
                  <a:lnTo>
                    <a:pt x="238126" y="24766"/>
                  </a:lnTo>
                  <a:lnTo>
                    <a:pt x="712471" y="24766"/>
                  </a:lnTo>
                  <a:lnTo>
                    <a:pt x="718186" y="34291"/>
                  </a:lnTo>
                  <a:lnTo>
                    <a:pt x="786766" y="34291"/>
                  </a:lnTo>
                  <a:lnTo>
                    <a:pt x="792481" y="41911"/>
                  </a:lnTo>
                  <a:lnTo>
                    <a:pt x="906781" y="41911"/>
                  </a:lnTo>
                  <a:lnTo>
                    <a:pt x="910591" y="49531"/>
                  </a:lnTo>
                  <a:lnTo>
                    <a:pt x="1097281" y="49530"/>
                  </a:lnTo>
                  <a:lnTo>
                    <a:pt x="1104901" y="59055"/>
                  </a:lnTo>
                  <a:lnTo>
                    <a:pt x="1217296" y="60960"/>
                  </a:lnTo>
                  <a:lnTo>
                    <a:pt x="1223011" y="68580"/>
                  </a:lnTo>
                  <a:lnTo>
                    <a:pt x="1363981" y="68580"/>
                  </a:lnTo>
                  <a:lnTo>
                    <a:pt x="1373506" y="78105"/>
                  </a:lnTo>
                  <a:lnTo>
                    <a:pt x="1423036" y="78105"/>
                  </a:lnTo>
                  <a:lnTo>
                    <a:pt x="1424941" y="87630"/>
                  </a:lnTo>
                  <a:lnTo>
                    <a:pt x="1443991" y="87630"/>
                  </a:lnTo>
                  <a:lnTo>
                    <a:pt x="1443991" y="99060"/>
                  </a:lnTo>
                  <a:lnTo>
                    <a:pt x="1790701" y="97155"/>
                  </a:lnTo>
                  <a:lnTo>
                    <a:pt x="1790701" y="131445"/>
                  </a:lnTo>
                  <a:lnTo>
                    <a:pt x="2836545" y="135255"/>
                  </a:lnTo>
                </a:path>
              </a:pathLst>
            </a:cu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grpSp>
      <p:grpSp>
        <p:nvGrpSpPr>
          <p:cNvPr id="235" name="Group 234"/>
          <p:cNvGrpSpPr/>
          <p:nvPr/>
        </p:nvGrpSpPr>
        <p:grpSpPr>
          <a:xfrm>
            <a:off x="5173962" y="1958110"/>
            <a:ext cx="2700730" cy="1814419"/>
            <a:chOff x="5168773" y="1277813"/>
            <a:chExt cx="3600972" cy="2419224"/>
          </a:xfrm>
        </p:grpSpPr>
        <p:grpSp>
          <p:nvGrpSpPr>
            <p:cNvPr id="134" name="Group 133"/>
            <p:cNvGrpSpPr/>
            <p:nvPr/>
          </p:nvGrpSpPr>
          <p:grpSpPr>
            <a:xfrm>
              <a:off x="5611650" y="1535577"/>
              <a:ext cx="3119714" cy="1542129"/>
              <a:chOff x="1916659" y="4001451"/>
              <a:chExt cx="3119714" cy="1542129"/>
            </a:xfrm>
          </p:grpSpPr>
          <p:cxnSp>
            <p:nvCxnSpPr>
              <p:cNvPr id="161" name="Straight Connector 160"/>
              <p:cNvCxnSpPr/>
              <p:nvPr/>
            </p:nvCxnSpPr>
            <p:spPr>
              <a:xfrm>
                <a:off x="1971130" y="4005261"/>
                <a:ext cx="0" cy="147637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971130" y="5481638"/>
                <a:ext cx="305911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917130" y="400145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916659" y="4364663"/>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916659" y="473701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916659" y="510931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916659" y="548078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1970659"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2407001"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849718"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286060"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721433"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4157775"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4600031"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036373"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5356365" y="1447056"/>
              <a:ext cx="3413380" cy="2249981"/>
              <a:chOff x="1598419" y="3912930"/>
              <a:chExt cx="3413380" cy="2249981"/>
            </a:xfrm>
          </p:grpSpPr>
          <p:sp>
            <p:nvSpPr>
              <p:cNvPr id="147" name="TextBox 146"/>
              <p:cNvSpPr txBox="1"/>
              <p:nvPr/>
            </p:nvSpPr>
            <p:spPr>
              <a:xfrm>
                <a:off x="1598419" y="3912930"/>
                <a:ext cx="267184"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100</a:t>
                </a:r>
              </a:p>
            </p:txBody>
          </p:sp>
          <p:sp>
            <p:nvSpPr>
              <p:cNvPr id="148" name="TextBox 147"/>
              <p:cNvSpPr txBox="1"/>
              <p:nvPr/>
            </p:nvSpPr>
            <p:spPr>
              <a:xfrm>
                <a:off x="1674892" y="4276142"/>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75</a:t>
                </a:r>
              </a:p>
            </p:txBody>
          </p:sp>
          <p:sp>
            <p:nvSpPr>
              <p:cNvPr id="149" name="TextBox 148"/>
              <p:cNvSpPr txBox="1"/>
              <p:nvPr/>
            </p:nvSpPr>
            <p:spPr>
              <a:xfrm>
                <a:off x="1674892" y="4648489"/>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50</a:t>
                </a:r>
              </a:p>
            </p:txBody>
          </p:sp>
          <p:sp>
            <p:nvSpPr>
              <p:cNvPr id="150" name="TextBox 149"/>
              <p:cNvSpPr txBox="1"/>
              <p:nvPr/>
            </p:nvSpPr>
            <p:spPr>
              <a:xfrm>
                <a:off x="1674892" y="5020796"/>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25</a:t>
                </a:r>
              </a:p>
            </p:txBody>
          </p:sp>
          <p:sp>
            <p:nvSpPr>
              <p:cNvPr id="151" name="TextBox 150"/>
              <p:cNvSpPr txBox="1"/>
              <p:nvPr/>
            </p:nvSpPr>
            <p:spPr>
              <a:xfrm>
                <a:off x="1751836" y="5392266"/>
                <a:ext cx="113296"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0</a:t>
                </a:r>
              </a:p>
            </p:txBody>
          </p:sp>
          <p:sp>
            <p:nvSpPr>
              <p:cNvPr id="152" name="TextBox 151"/>
              <p:cNvSpPr txBox="1"/>
              <p:nvPr/>
            </p:nvSpPr>
            <p:spPr>
              <a:xfrm>
                <a:off x="1811432"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0</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187</a:t>
                </a:r>
              </a:p>
              <a:p>
                <a:pPr algn="ctr"/>
                <a:r>
                  <a:rPr lang="en-CA" sz="750" dirty="0">
                    <a:solidFill>
                      <a:prstClr val="black"/>
                    </a:solidFill>
                    <a:latin typeface="Calibri" charset="0"/>
                    <a:ea typeface="Calibri" charset="0"/>
                    <a:cs typeface="Calibri" charset="0"/>
                  </a:rPr>
                  <a:t>192</a:t>
                </a:r>
              </a:p>
            </p:txBody>
          </p:sp>
          <p:sp>
            <p:nvSpPr>
              <p:cNvPr id="153" name="TextBox 152"/>
              <p:cNvSpPr txBox="1"/>
              <p:nvPr/>
            </p:nvSpPr>
            <p:spPr>
              <a:xfrm>
                <a:off x="2247776"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1</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121</a:t>
                </a:r>
              </a:p>
              <a:p>
                <a:pPr algn="ctr"/>
                <a:r>
                  <a:rPr lang="en-CA" sz="750" dirty="0">
                    <a:solidFill>
                      <a:prstClr val="black"/>
                    </a:solidFill>
                    <a:latin typeface="Calibri" charset="0"/>
                    <a:ea typeface="Calibri" charset="0"/>
                    <a:cs typeface="Calibri" charset="0"/>
                  </a:rPr>
                  <a:t>183</a:t>
                </a:r>
              </a:p>
            </p:txBody>
          </p:sp>
          <p:sp>
            <p:nvSpPr>
              <p:cNvPr id="154" name="TextBox 153"/>
              <p:cNvSpPr txBox="1"/>
              <p:nvPr/>
            </p:nvSpPr>
            <p:spPr>
              <a:xfrm>
                <a:off x="2690490"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2</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92</a:t>
                </a:r>
              </a:p>
              <a:p>
                <a:pPr algn="ctr"/>
                <a:r>
                  <a:rPr lang="en-CA" sz="750" dirty="0">
                    <a:solidFill>
                      <a:prstClr val="black"/>
                    </a:solidFill>
                    <a:latin typeface="Calibri" charset="0"/>
                    <a:ea typeface="Calibri" charset="0"/>
                    <a:cs typeface="Calibri" charset="0"/>
                  </a:rPr>
                  <a:t>165</a:t>
                </a:r>
              </a:p>
            </p:txBody>
          </p:sp>
          <p:sp>
            <p:nvSpPr>
              <p:cNvPr id="155" name="TextBox 154"/>
              <p:cNvSpPr txBox="1"/>
              <p:nvPr/>
            </p:nvSpPr>
            <p:spPr>
              <a:xfrm>
                <a:off x="3126833"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3</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54</a:t>
                </a:r>
              </a:p>
              <a:p>
                <a:pPr algn="ctr"/>
                <a:r>
                  <a:rPr lang="en-CA" sz="750" dirty="0">
                    <a:solidFill>
                      <a:prstClr val="black"/>
                    </a:solidFill>
                    <a:latin typeface="Calibri" charset="0"/>
                    <a:ea typeface="Calibri" charset="0"/>
                    <a:cs typeface="Calibri" charset="0"/>
                  </a:rPr>
                  <a:t>138</a:t>
                </a:r>
              </a:p>
            </p:txBody>
          </p:sp>
          <p:sp>
            <p:nvSpPr>
              <p:cNvPr id="156" name="TextBox 155"/>
              <p:cNvSpPr txBox="1"/>
              <p:nvPr/>
            </p:nvSpPr>
            <p:spPr>
              <a:xfrm>
                <a:off x="3594266" y="5516581"/>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4</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28</a:t>
                </a:r>
              </a:p>
              <a:p>
                <a:pPr algn="ctr"/>
                <a:r>
                  <a:rPr lang="en-CA" sz="750" dirty="0">
                    <a:solidFill>
                      <a:prstClr val="black"/>
                    </a:solidFill>
                    <a:latin typeface="Calibri" charset="0"/>
                    <a:ea typeface="Calibri" charset="0"/>
                    <a:cs typeface="Calibri" charset="0"/>
                  </a:rPr>
                  <a:t>56</a:t>
                </a:r>
              </a:p>
            </p:txBody>
          </p:sp>
          <p:sp>
            <p:nvSpPr>
              <p:cNvPr id="157" name="TextBox 156"/>
              <p:cNvSpPr txBox="1"/>
              <p:nvPr/>
            </p:nvSpPr>
            <p:spPr>
              <a:xfrm>
                <a:off x="4056258" y="5516580"/>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5</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6</a:t>
                </a:r>
              </a:p>
              <a:p>
                <a:pPr algn="ctr"/>
                <a:r>
                  <a:rPr lang="en-CA" sz="750" dirty="0">
                    <a:solidFill>
                      <a:prstClr val="black"/>
                    </a:solidFill>
                    <a:latin typeface="Calibri" charset="0"/>
                    <a:ea typeface="Calibri" charset="0"/>
                    <a:cs typeface="Calibri" charset="0"/>
                  </a:rPr>
                  <a:t>9</a:t>
                </a:r>
              </a:p>
            </p:txBody>
          </p:sp>
          <p:sp>
            <p:nvSpPr>
              <p:cNvPr id="158" name="TextBox 157"/>
              <p:cNvSpPr txBox="1"/>
              <p:nvPr/>
            </p:nvSpPr>
            <p:spPr>
              <a:xfrm>
                <a:off x="4498512"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6</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a:t>
                </a:r>
              </a:p>
              <a:p>
                <a:pPr algn="ctr"/>
                <a:r>
                  <a:rPr lang="en-CA" sz="750" dirty="0">
                    <a:solidFill>
                      <a:prstClr val="black"/>
                    </a:solidFill>
                    <a:latin typeface="Calibri" charset="0"/>
                    <a:ea typeface="Calibri" charset="0"/>
                    <a:cs typeface="Calibri" charset="0"/>
                  </a:rPr>
                  <a:t>1</a:t>
                </a:r>
              </a:p>
            </p:txBody>
          </p:sp>
          <p:sp>
            <p:nvSpPr>
              <p:cNvPr id="159" name="TextBox 158"/>
              <p:cNvSpPr txBox="1"/>
              <p:nvPr/>
            </p:nvSpPr>
            <p:spPr>
              <a:xfrm>
                <a:off x="4934855"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7</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0</a:t>
                </a:r>
              </a:p>
              <a:p>
                <a:pPr algn="ctr"/>
                <a:r>
                  <a:rPr lang="en-CA" sz="750" dirty="0">
                    <a:solidFill>
                      <a:prstClr val="black"/>
                    </a:solidFill>
                    <a:latin typeface="Calibri" charset="0"/>
                    <a:ea typeface="Calibri" charset="0"/>
                    <a:cs typeface="Calibri" charset="0"/>
                  </a:rPr>
                  <a:t>0</a:t>
                </a:r>
              </a:p>
            </p:txBody>
          </p:sp>
        </p:grpSp>
        <p:sp>
          <p:nvSpPr>
            <p:cNvPr id="136" name="TextBox 135"/>
            <p:cNvSpPr txBox="1"/>
            <p:nvPr/>
          </p:nvSpPr>
          <p:spPr>
            <a:xfrm>
              <a:off x="6721698" y="3196095"/>
              <a:ext cx="1389269"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Years from randomisation</a:t>
              </a:r>
              <a:endParaRPr lang="en-CA" sz="750" dirty="0">
                <a:solidFill>
                  <a:prstClr val="black"/>
                </a:solidFill>
                <a:latin typeface="Calibri" charset="0"/>
                <a:ea typeface="Calibri" charset="0"/>
                <a:cs typeface="Calibri" charset="0"/>
              </a:endParaRPr>
            </a:p>
          </p:txBody>
        </p:sp>
        <p:sp>
          <p:nvSpPr>
            <p:cNvPr id="137" name="TextBox 136"/>
            <p:cNvSpPr txBox="1"/>
            <p:nvPr/>
          </p:nvSpPr>
          <p:spPr>
            <a:xfrm rot="16200000">
              <a:off x="4550870" y="2196215"/>
              <a:ext cx="1374306" cy="138500"/>
            </a:xfrm>
            <a:prstGeom prst="rect">
              <a:avLst/>
            </a:prstGeom>
            <a:noFill/>
          </p:spPr>
          <p:txBody>
            <a:bodyPr wrap="none" lIns="0" tIns="0" rIns="0" bIns="0" rtlCol="0">
              <a:spAutoFit/>
            </a:bodyPr>
            <a:lstStyle/>
            <a:p>
              <a:pPr algn="ctr"/>
              <a:r>
                <a:rPr lang="en-CA" sz="675" b="1" dirty="0">
                  <a:solidFill>
                    <a:prstClr val="black"/>
                  </a:solidFill>
                  <a:latin typeface="Calibri" charset="0"/>
                  <a:ea typeface="Calibri" charset="0"/>
                  <a:cs typeface="Calibri" charset="0"/>
                </a:rPr>
                <a:t>Progression-free survival (%)</a:t>
              </a:r>
              <a:endParaRPr lang="en-CA" sz="675" dirty="0">
                <a:solidFill>
                  <a:prstClr val="black"/>
                </a:solidFill>
                <a:latin typeface="Calibri" charset="0"/>
                <a:ea typeface="Calibri" charset="0"/>
                <a:cs typeface="Calibri" charset="0"/>
              </a:endParaRPr>
            </a:p>
          </p:txBody>
        </p:sp>
        <p:sp>
          <p:nvSpPr>
            <p:cNvPr id="138" name="TextBox 137"/>
            <p:cNvSpPr txBox="1"/>
            <p:nvPr/>
          </p:nvSpPr>
          <p:spPr>
            <a:xfrm>
              <a:off x="5479887" y="1277813"/>
              <a:ext cx="1662848" cy="184665"/>
            </a:xfrm>
            <a:prstGeom prst="rect">
              <a:avLst/>
            </a:prstGeom>
            <a:noFill/>
          </p:spPr>
          <p:txBody>
            <a:bodyPr wrap="none" lIns="0" tIns="0" rIns="0" bIns="0" rtlCol="0">
              <a:spAutoFit/>
            </a:bodyPr>
            <a:lstStyle/>
            <a:p>
              <a:r>
                <a:rPr lang="en-CA" sz="900" b="1" dirty="0">
                  <a:solidFill>
                    <a:prstClr val="black"/>
                  </a:solidFill>
                  <a:latin typeface="Calibri" charset="0"/>
                  <a:ea typeface="Calibri" charset="0"/>
                  <a:cs typeface="Calibri" charset="0"/>
                </a:rPr>
                <a:t>  Progression-free survival</a:t>
              </a:r>
              <a:endParaRPr lang="en-CA" sz="750" dirty="0">
                <a:solidFill>
                  <a:prstClr val="black"/>
                </a:solidFill>
                <a:latin typeface="Calibri" charset="0"/>
                <a:ea typeface="Calibri" charset="0"/>
                <a:cs typeface="Calibri" charset="0"/>
              </a:endParaRPr>
            </a:p>
          </p:txBody>
        </p:sp>
        <p:sp>
          <p:nvSpPr>
            <p:cNvPr id="139" name="TextBox 138"/>
            <p:cNvSpPr txBox="1"/>
            <p:nvPr/>
          </p:nvSpPr>
          <p:spPr>
            <a:xfrm>
              <a:off x="5728891" y="2671024"/>
              <a:ext cx="1491878" cy="323336"/>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HR 0.23 (95% CI 0.16-0.32)</a:t>
              </a:r>
            </a:p>
            <a:p>
              <a:r>
                <a:rPr lang="en-CA" sz="788" dirty="0">
                  <a:solidFill>
                    <a:prstClr val="black"/>
                  </a:solidFill>
                  <a:latin typeface="Calibri" charset="0"/>
                  <a:ea typeface="Calibri" charset="0"/>
                  <a:cs typeface="Calibri" charset="0"/>
                </a:rPr>
                <a:t>Log-rank </a:t>
              </a:r>
              <a:r>
                <a:rPr lang="en-CA" sz="788" i="1" dirty="0">
                  <a:solidFill>
                    <a:prstClr val="black"/>
                  </a:solidFill>
                  <a:latin typeface="Calibri" charset="0"/>
                  <a:ea typeface="Calibri" charset="0"/>
                  <a:cs typeface="Calibri" charset="0"/>
                </a:rPr>
                <a:t>p</a:t>
              </a:r>
              <a:r>
                <a:rPr lang="en-CA" sz="788" dirty="0">
                  <a:solidFill>
                    <a:prstClr val="black"/>
                  </a:solidFill>
                  <a:latin typeface="Calibri" charset="0"/>
                  <a:ea typeface="Calibri" charset="0"/>
                  <a:cs typeface="Calibri" charset="0"/>
                </a:rPr>
                <a:t>&lt;0.0001</a:t>
              </a:r>
            </a:p>
          </p:txBody>
        </p:sp>
        <p:sp>
          <p:nvSpPr>
            <p:cNvPr id="140" name="Freeform 139"/>
            <p:cNvSpPr/>
            <p:nvPr/>
          </p:nvSpPr>
          <p:spPr>
            <a:xfrm>
              <a:off x="5678096" y="1536529"/>
              <a:ext cx="2844165" cy="1009650"/>
            </a:xfrm>
            <a:custGeom>
              <a:avLst/>
              <a:gdLst>
                <a:gd name="connsiteX0" fmla="*/ 0 w 2838450"/>
                <a:gd name="connsiteY0" fmla="*/ 0 h 624840"/>
                <a:gd name="connsiteX1" fmla="*/ 2838450 w 2838450"/>
                <a:gd name="connsiteY1" fmla="*/ 624840 h 624840"/>
                <a:gd name="connsiteX0" fmla="*/ 0 w 2847975"/>
                <a:gd name="connsiteY0" fmla="*/ 0 h 626745"/>
                <a:gd name="connsiteX1" fmla="*/ 2847975 w 2847975"/>
                <a:gd name="connsiteY1" fmla="*/ 626745 h 626745"/>
                <a:gd name="connsiteX0" fmla="*/ 0 w 2847975"/>
                <a:gd name="connsiteY0" fmla="*/ 0 h 626745"/>
                <a:gd name="connsiteX1" fmla="*/ 2684145 w 2847975"/>
                <a:gd name="connsiteY1" fmla="*/ 622935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7380 w 2847975"/>
                <a:gd name="connsiteY1" fmla="*/ 154305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743075 w 2847975"/>
                <a:gd name="connsiteY1" fmla="*/ 154305 h 626745"/>
                <a:gd name="connsiteX2" fmla="*/ 1901190 w 2847975"/>
                <a:gd name="connsiteY2" fmla="*/ 152400 h 626745"/>
                <a:gd name="connsiteX3" fmla="*/ 1899285 w 2847975"/>
                <a:gd name="connsiteY3" fmla="*/ 196215 h 626745"/>
                <a:gd name="connsiteX4" fmla="*/ 2686050 w 2847975"/>
                <a:gd name="connsiteY4" fmla="*/ 190500 h 626745"/>
                <a:gd name="connsiteX5" fmla="*/ 2686050 w 2847975"/>
                <a:gd name="connsiteY5" fmla="*/ 624840 h 626745"/>
                <a:gd name="connsiteX6" fmla="*/ 2847975 w 2847975"/>
                <a:gd name="connsiteY6" fmla="*/ 626745 h 626745"/>
                <a:gd name="connsiteX0" fmla="*/ 0 w 2847975"/>
                <a:gd name="connsiteY0" fmla="*/ 0 h 626745"/>
                <a:gd name="connsiteX1" fmla="*/ 1743075 w 2847975"/>
                <a:gd name="connsiteY1" fmla="*/ 133350 h 626745"/>
                <a:gd name="connsiteX2" fmla="*/ 1743075 w 2847975"/>
                <a:gd name="connsiteY2" fmla="*/ 154305 h 626745"/>
                <a:gd name="connsiteX3" fmla="*/ 1901190 w 2847975"/>
                <a:gd name="connsiteY3" fmla="*/ 152400 h 626745"/>
                <a:gd name="connsiteX4" fmla="*/ 1899285 w 2847975"/>
                <a:gd name="connsiteY4" fmla="*/ 196215 h 626745"/>
                <a:gd name="connsiteX5" fmla="*/ 2686050 w 2847975"/>
                <a:gd name="connsiteY5" fmla="*/ 190500 h 626745"/>
                <a:gd name="connsiteX6" fmla="*/ 2686050 w 2847975"/>
                <a:gd name="connsiteY6" fmla="*/ 624840 h 626745"/>
                <a:gd name="connsiteX7" fmla="*/ 2847975 w 2847975"/>
                <a:gd name="connsiteY7"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0185 w 2847975"/>
                <a:gd name="connsiteY1" fmla="*/ 93345 h 626745"/>
                <a:gd name="connsiteX2" fmla="*/ 1487805 w 2847975"/>
                <a:gd name="connsiteY2" fmla="*/ 120015 h 626745"/>
                <a:gd name="connsiteX3" fmla="*/ 1636395 w 2847975"/>
                <a:gd name="connsiteY3" fmla="*/ 118110 h 626745"/>
                <a:gd name="connsiteX4" fmla="*/ 1636395 w 2847975"/>
                <a:gd name="connsiteY4" fmla="*/ 133350 h 626745"/>
                <a:gd name="connsiteX5" fmla="*/ 1743075 w 2847975"/>
                <a:gd name="connsiteY5" fmla="*/ 133350 h 626745"/>
                <a:gd name="connsiteX6" fmla="*/ 1743075 w 2847975"/>
                <a:gd name="connsiteY6" fmla="*/ 154305 h 626745"/>
                <a:gd name="connsiteX7" fmla="*/ 1901190 w 2847975"/>
                <a:gd name="connsiteY7" fmla="*/ 152400 h 626745"/>
                <a:gd name="connsiteX8" fmla="*/ 1899285 w 2847975"/>
                <a:gd name="connsiteY8" fmla="*/ 196215 h 626745"/>
                <a:gd name="connsiteX9" fmla="*/ 2686050 w 2847975"/>
                <a:gd name="connsiteY9" fmla="*/ 190500 h 626745"/>
                <a:gd name="connsiteX10" fmla="*/ 2686050 w 2847975"/>
                <a:gd name="connsiteY10" fmla="*/ 624840 h 626745"/>
                <a:gd name="connsiteX11" fmla="*/ 2847975 w 2847975"/>
                <a:gd name="connsiteY11" fmla="*/ 626745 h 626745"/>
                <a:gd name="connsiteX0" fmla="*/ 0 w 2748915"/>
                <a:gd name="connsiteY0" fmla="*/ 128676 h 538251"/>
                <a:gd name="connsiteX1" fmla="*/ 1381125 w 2748915"/>
                <a:gd name="connsiteY1" fmla="*/ 4851 h 538251"/>
                <a:gd name="connsiteX2" fmla="*/ 1388745 w 2748915"/>
                <a:gd name="connsiteY2" fmla="*/ 31521 h 538251"/>
                <a:gd name="connsiteX3" fmla="*/ 1537335 w 2748915"/>
                <a:gd name="connsiteY3" fmla="*/ 29616 h 538251"/>
                <a:gd name="connsiteX4" fmla="*/ 1537335 w 2748915"/>
                <a:gd name="connsiteY4" fmla="*/ 44856 h 538251"/>
                <a:gd name="connsiteX5" fmla="*/ 1644015 w 2748915"/>
                <a:gd name="connsiteY5" fmla="*/ 44856 h 538251"/>
                <a:gd name="connsiteX6" fmla="*/ 1644015 w 2748915"/>
                <a:gd name="connsiteY6" fmla="*/ 65811 h 538251"/>
                <a:gd name="connsiteX7" fmla="*/ 1802130 w 2748915"/>
                <a:gd name="connsiteY7" fmla="*/ 63906 h 538251"/>
                <a:gd name="connsiteX8" fmla="*/ 1800225 w 2748915"/>
                <a:gd name="connsiteY8" fmla="*/ 107721 h 538251"/>
                <a:gd name="connsiteX9" fmla="*/ 2586990 w 2748915"/>
                <a:gd name="connsiteY9" fmla="*/ 102006 h 538251"/>
                <a:gd name="connsiteX10" fmla="*/ 2586990 w 2748915"/>
                <a:gd name="connsiteY10" fmla="*/ 536346 h 538251"/>
                <a:gd name="connsiteX11" fmla="*/ 2748915 w 2748915"/>
                <a:gd name="connsiteY11" fmla="*/ 538251 h 538251"/>
                <a:gd name="connsiteX0" fmla="*/ 0 w 2748915"/>
                <a:gd name="connsiteY0" fmla="*/ 123825 h 533400"/>
                <a:gd name="connsiteX1" fmla="*/ 1381125 w 2748915"/>
                <a:gd name="connsiteY1" fmla="*/ 0 h 533400"/>
                <a:gd name="connsiteX2" fmla="*/ 1388745 w 2748915"/>
                <a:gd name="connsiteY2" fmla="*/ 26670 h 533400"/>
                <a:gd name="connsiteX3" fmla="*/ 1537335 w 2748915"/>
                <a:gd name="connsiteY3" fmla="*/ 24765 h 533400"/>
                <a:gd name="connsiteX4" fmla="*/ 1537335 w 2748915"/>
                <a:gd name="connsiteY4" fmla="*/ 40005 h 533400"/>
                <a:gd name="connsiteX5" fmla="*/ 1644015 w 2748915"/>
                <a:gd name="connsiteY5" fmla="*/ 40005 h 533400"/>
                <a:gd name="connsiteX6" fmla="*/ 1644015 w 2748915"/>
                <a:gd name="connsiteY6" fmla="*/ 60960 h 533400"/>
                <a:gd name="connsiteX7" fmla="*/ 1802130 w 2748915"/>
                <a:gd name="connsiteY7" fmla="*/ 59055 h 533400"/>
                <a:gd name="connsiteX8" fmla="*/ 1800225 w 2748915"/>
                <a:gd name="connsiteY8" fmla="*/ 102870 h 533400"/>
                <a:gd name="connsiteX9" fmla="*/ 2586990 w 2748915"/>
                <a:gd name="connsiteY9" fmla="*/ 97155 h 533400"/>
                <a:gd name="connsiteX10" fmla="*/ 2586990 w 2748915"/>
                <a:gd name="connsiteY10" fmla="*/ 531495 h 533400"/>
                <a:gd name="connsiteX11" fmla="*/ 2748915 w 2748915"/>
                <a:gd name="connsiteY11"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038225 w 2748915"/>
                <a:gd name="connsiteY1" fmla="*/ 0 h 558166"/>
                <a:gd name="connsiteX2" fmla="*/ 1122045 w 2748915"/>
                <a:gd name="connsiteY2" fmla="*/ 0 h 558166"/>
                <a:gd name="connsiteX3" fmla="*/ 1143000 w 2748915"/>
                <a:gd name="connsiteY3" fmla="*/ 28575 h 558166"/>
                <a:gd name="connsiteX4" fmla="*/ 1381125 w 2748915"/>
                <a:gd name="connsiteY4" fmla="*/ 24766 h 558166"/>
                <a:gd name="connsiteX5" fmla="*/ 1388745 w 2748915"/>
                <a:gd name="connsiteY5" fmla="*/ 51436 h 558166"/>
                <a:gd name="connsiteX6" fmla="*/ 1537335 w 2748915"/>
                <a:gd name="connsiteY6" fmla="*/ 49531 h 558166"/>
                <a:gd name="connsiteX7" fmla="*/ 1537335 w 2748915"/>
                <a:gd name="connsiteY7" fmla="*/ 64771 h 558166"/>
                <a:gd name="connsiteX8" fmla="*/ 1644015 w 2748915"/>
                <a:gd name="connsiteY8" fmla="*/ 64771 h 558166"/>
                <a:gd name="connsiteX9" fmla="*/ 1644015 w 2748915"/>
                <a:gd name="connsiteY9" fmla="*/ 85726 h 558166"/>
                <a:gd name="connsiteX10" fmla="*/ 1802130 w 2748915"/>
                <a:gd name="connsiteY10" fmla="*/ 83821 h 558166"/>
                <a:gd name="connsiteX11" fmla="*/ 1800225 w 2748915"/>
                <a:gd name="connsiteY11" fmla="*/ 127636 h 558166"/>
                <a:gd name="connsiteX12" fmla="*/ 2586990 w 2748915"/>
                <a:gd name="connsiteY12" fmla="*/ 121921 h 558166"/>
                <a:gd name="connsiteX13" fmla="*/ 2586990 w 2748915"/>
                <a:gd name="connsiteY13" fmla="*/ 556261 h 558166"/>
                <a:gd name="connsiteX14" fmla="*/ 2748915 w 2748915"/>
                <a:gd name="connsiteY14" fmla="*/ 558166 h 55816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6211 h 565786"/>
                <a:gd name="connsiteX1" fmla="*/ 1034415 w 2748915"/>
                <a:gd name="connsiteY1" fmla="*/ 0 h 565786"/>
                <a:gd name="connsiteX2" fmla="*/ 1038225 w 2748915"/>
                <a:gd name="connsiteY2" fmla="*/ 7620 h 565786"/>
                <a:gd name="connsiteX3" fmla="*/ 1114425 w 2748915"/>
                <a:gd name="connsiteY3" fmla="*/ 3810 h 565786"/>
                <a:gd name="connsiteX4" fmla="*/ 1131570 w 2748915"/>
                <a:gd name="connsiteY4" fmla="*/ 13335 h 565786"/>
                <a:gd name="connsiteX5" fmla="*/ 1143000 w 2748915"/>
                <a:gd name="connsiteY5" fmla="*/ 36195 h 565786"/>
                <a:gd name="connsiteX6" fmla="*/ 1381125 w 2748915"/>
                <a:gd name="connsiteY6" fmla="*/ 32386 h 565786"/>
                <a:gd name="connsiteX7" fmla="*/ 1388745 w 2748915"/>
                <a:gd name="connsiteY7" fmla="*/ 59056 h 565786"/>
                <a:gd name="connsiteX8" fmla="*/ 1537335 w 2748915"/>
                <a:gd name="connsiteY8" fmla="*/ 57151 h 565786"/>
                <a:gd name="connsiteX9" fmla="*/ 1537335 w 2748915"/>
                <a:gd name="connsiteY9" fmla="*/ 72391 h 565786"/>
                <a:gd name="connsiteX10" fmla="*/ 1644015 w 2748915"/>
                <a:gd name="connsiteY10" fmla="*/ 72391 h 565786"/>
                <a:gd name="connsiteX11" fmla="*/ 1644015 w 2748915"/>
                <a:gd name="connsiteY11" fmla="*/ 93346 h 565786"/>
                <a:gd name="connsiteX12" fmla="*/ 1802130 w 2748915"/>
                <a:gd name="connsiteY12" fmla="*/ 91441 h 565786"/>
                <a:gd name="connsiteX13" fmla="*/ 1800225 w 2748915"/>
                <a:gd name="connsiteY13" fmla="*/ 135256 h 565786"/>
                <a:gd name="connsiteX14" fmla="*/ 2586990 w 2748915"/>
                <a:gd name="connsiteY14" fmla="*/ 129541 h 565786"/>
                <a:gd name="connsiteX15" fmla="*/ 2586990 w 2748915"/>
                <a:gd name="connsiteY15" fmla="*/ 563881 h 565786"/>
                <a:gd name="connsiteX16" fmla="*/ 2748915 w 2748915"/>
                <a:gd name="connsiteY16" fmla="*/ 565786 h 565786"/>
                <a:gd name="connsiteX0" fmla="*/ 0 w 2748915"/>
                <a:gd name="connsiteY0" fmla="*/ 156211 h 565786"/>
                <a:gd name="connsiteX1" fmla="*/ 1021080 w 2748915"/>
                <a:gd name="connsiteY1" fmla="*/ 0 h 565786"/>
                <a:gd name="connsiteX2" fmla="*/ 1034415 w 2748915"/>
                <a:gd name="connsiteY2" fmla="*/ 0 h 565786"/>
                <a:gd name="connsiteX3" fmla="*/ 1038225 w 2748915"/>
                <a:gd name="connsiteY3" fmla="*/ 7620 h 565786"/>
                <a:gd name="connsiteX4" fmla="*/ 1114425 w 2748915"/>
                <a:gd name="connsiteY4" fmla="*/ 3810 h 565786"/>
                <a:gd name="connsiteX5" fmla="*/ 1131570 w 2748915"/>
                <a:gd name="connsiteY5" fmla="*/ 13335 h 565786"/>
                <a:gd name="connsiteX6" fmla="*/ 1143000 w 2748915"/>
                <a:gd name="connsiteY6" fmla="*/ 36195 h 565786"/>
                <a:gd name="connsiteX7" fmla="*/ 1381125 w 2748915"/>
                <a:gd name="connsiteY7" fmla="*/ 32386 h 565786"/>
                <a:gd name="connsiteX8" fmla="*/ 1388745 w 2748915"/>
                <a:gd name="connsiteY8" fmla="*/ 59056 h 565786"/>
                <a:gd name="connsiteX9" fmla="*/ 1537335 w 2748915"/>
                <a:gd name="connsiteY9" fmla="*/ 57151 h 565786"/>
                <a:gd name="connsiteX10" fmla="*/ 1537335 w 2748915"/>
                <a:gd name="connsiteY10" fmla="*/ 72391 h 565786"/>
                <a:gd name="connsiteX11" fmla="*/ 1644015 w 2748915"/>
                <a:gd name="connsiteY11" fmla="*/ 72391 h 565786"/>
                <a:gd name="connsiteX12" fmla="*/ 1644015 w 2748915"/>
                <a:gd name="connsiteY12" fmla="*/ 93346 h 565786"/>
                <a:gd name="connsiteX13" fmla="*/ 1802130 w 2748915"/>
                <a:gd name="connsiteY13" fmla="*/ 91441 h 565786"/>
                <a:gd name="connsiteX14" fmla="*/ 1800225 w 2748915"/>
                <a:gd name="connsiteY14" fmla="*/ 135256 h 565786"/>
                <a:gd name="connsiteX15" fmla="*/ 2586990 w 2748915"/>
                <a:gd name="connsiteY15" fmla="*/ 129541 h 565786"/>
                <a:gd name="connsiteX16" fmla="*/ 2586990 w 2748915"/>
                <a:gd name="connsiteY16" fmla="*/ 563881 h 565786"/>
                <a:gd name="connsiteX17" fmla="*/ 2748915 w 2748915"/>
                <a:gd name="connsiteY17" fmla="*/ 565786 h 565786"/>
                <a:gd name="connsiteX0" fmla="*/ 0 w 2748915"/>
                <a:gd name="connsiteY0" fmla="*/ 163831 h 573406"/>
                <a:gd name="connsiteX1" fmla="*/ 1019175 w 2748915"/>
                <a:gd name="connsiteY1" fmla="*/ 0 h 573406"/>
                <a:gd name="connsiteX2" fmla="*/ 1021080 w 2748915"/>
                <a:gd name="connsiteY2" fmla="*/ 7620 h 573406"/>
                <a:gd name="connsiteX3" fmla="*/ 1034415 w 2748915"/>
                <a:gd name="connsiteY3" fmla="*/ 7620 h 573406"/>
                <a:gd name="connsiteX4" fmla="*/ 1038225 w 2748915"/>
                <a:gd name="connsiteY4" fmla="*/ 15240 h 573406"/>
                <a:gd name="connsiteX5" fmla="*/ 1114425 w 2748915"/>
                <a:gd name="connsiteY5" fmla="*/ 11430 h 573406"/>
                <a:gd name="connsiteX6" fmla="*/ 1131570 w 2748915"/>
                <a:gd name="connsiteY6" fmla="*/ 20955 h 573406"/>
                <a:gd name="connsiteX7" fmla="*/ 1143000 w 2748915"/>
                <a:gd name="connsiteY7" fmla="*/ 43815 h 573406"/>
                <a:gd name="connsiteX8" fmla="*/ 1381125 w 2748915"/>
                <a:gd name="connsiteY8" fmla="*/ 40006 h 573406"/>
                <a:gd name="connsiteX9" fmla="*/ 1388745 w 2748915"/>
                <a:gd name="connsiteY9" fmla="*/ 66676 h 573406"/>
                <a:gd name="connsiteX10" fmla="*/ 1537335 w 2748915"/>
                <a:gd name="connsiteY10" fmla="*/ 64771 h 573406"/>
                <a:gd name="connsiteX11" fmla="*/ 1537335 w 2748915"/>
                <a:gd name="connsiteY11" fmla="*/ 80011 h 573406"/>
                <a:gd name="connsiteX12" fmla="*/ 1644015 w 2748915"/>
                <a:gd name="connsiteY12" fmla="*/ 80011 h 573406"/>
                <a:gd name="connsiteX13" fmla="*/ 1644015 w 2748915"/>
                <a:gd name="connsiteY13" fmla="*/ 100966 h 573406"/>
                <a:gd name="connsiteX14" fmla="*/ 1802130 w 2748915"/>
                <a:gd name="connsiteY14" fmla="*/ 99061 h 573406"/>
                <a:gd name="connsiteX15" fmla="*/ 1800225 w 2748915"/>
                <a:gd name="connsiteY15" fmla="*/ 142876 h 573406"/>
                <a:gd name="connsiteX16" fmla="*/ 2586990 w 2748915"/>
                <a:gd name="connsiteY16" fmla="*/ 137161 h 573406"/>
                <a:gd name="connsiteX17" fmla="*/ 2586990 w 2748915"/>
                <a:gd name="connsiteY17" fmla="*/ 571501 h 573406"/>
                <a:gd name="connsiteX18" fmla="*/ 2748915 w 2748915"/>
                <a:gd name="connsiteY18" fmla="*/ 573406 h 573406"/>
                <a:gd name="connsiteX0" fmla="*/ 0 w 2748915"/>
                <a:gd name="connsiteY0" fmla="*/ 167641 h 577216"/>
                <a:gd name="connsiteX1" fmla="*/ 861060 w 2748915"/>
                <a:gd name="connsiteY1" fmla="*/ 0 h 577216"/>
                <a:gd name="connsiteX2" fmla="*/ 1019175 w 2748915"/>
                <a:gd name="connsiteY2" fmla="*/ 3810 h 577216"/>
                <a:gd name="connsiteX3" fmla="*/ 1021080 w 2748915"/>
                <a:gd name="connsiteY3" fmla="*/ 11430 h 577216"/>
                <a:gd name="connsiteX4" fmla="*/ 1034415 w 2748915"/>
                <a:gd name="connsiteY4" fmla="*/ 11430 h 577216"/>
                <a:gd name="connsiteX5" fmla="*/ 1038225 w 2748915"/>
                <a:gd name="connsiteY5" fmla="*/ 19050 h 577216"/>
                <a:gd name="connsiteX6" fmla="*/ 1114425 w 2748915"/>
                <a:gd name="connsiteY6" fmla="*/ 15240 h 577216"/>
                <a:gd name="connsiteX7" fmla="*/ 1131570 w 2748915"/>
                <a:gd name="connsiteY7" fmla="*/ 24765 h 577216"/>
                <a:gd name="connsiteX8" fmla="*/ 1143000 w 2748915"/>
                <a:gd name="connsiteY8" fmla="*/ 47625 h 577216"/>
                <a:gd name="connsiteX9" fmla="*/ 1381125 w 2748915"/>
                <a:gd name="connsiteY9" fmla="*/ 43816 h 577216"/>
                <a:gd name="connsiteX10" fmla="*/ 1388745 w 2748915"/>
                <a:gd name="connsiteY10" fmla="*/ 70486 h 577216"/>
                <a:gd name="connsiteX11" fmla="*/ 1537335 w 2748915"/>
                <a:gd name="connsiteY11" fmla="*/ 68581 h 577216"/>
                <a:gd name="connsiteX12" fmla="*/ 1537335 w 2748915"/>
                <a:gd name="connsiteY12" fmla="*/ 83821 h 577216"/>
                <a:gd name="connsiteX13" fmla="*/ 1644015 w 2748915"/>
                <a:gd name="connsiteY13" fmla="*/ 83821 h 577216"/>
                <a:gd name="connsiteX14" fmla="*/ 1644015 w 2748915"/>
                <a:gd name="connsiteY14" fmla="*/ 104776 h 577216"/>
                <a:gd name="connsiteX15" fmla="*/ 1802130 w 2748915"/>
                <a:gd name="connsiteY15" fmla="*/ 102871 h 577216"/>
                <a:gd name="connsiteX16" fmla="*/ 1800225 w 2748915"/>
                <a:gd name="connsiteY16" fmla="*/ 146686 h 577216"/>
                <a:gd name="connsiteX17" fmla="*/ 2586990 w 2748915"/>
                <a:gd name="connsiteY17" fmla="*/ 140971 h 577216"/>
                <a:gd name="connsiteX18" fmla="*/ 2586990 w 2748915"/>
                <a:gd name="connsiteY18" fmla="*/ 575311 h 577216"/>
                <a:gd name="connsiteX19" fmla="*/ 2748915 w 2748915"/>
                <a:gd name="connsiteY19" fmla="*/ 577216 h 577216"/>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77165 h 586740"/>
                <a:gd name="connsiteX1" fmla="*/ 847725 w 2748915"/>
                <a:gd name="connsiteY1" fmla="*/ 0 h 586740"/>
                <a:gd name="connsiteX2" fmla="*/ 861060 w 2748915"/>
                <a:gd name="connsiteY2" fmla="*/ 9524 h 586740"/>
                <a:gd name="connsiteX3" fmla="*/ 1019175 w 2748915"/>
                <a:gd name="connsiteY3" fmla="*/ 7619 h 586740"/>
                <a:gd name="connsiteX4" fmla="*/ 1021080 w 2748915"/>
                <a:gd name="connsiteY4" fmla="*/ 20954 h 586740"/>
                <a:gd name="connsiteX5" fmla="*/ 1034415 w 2748915"/>
                <a:gd name="connsiteY5" fmla="*/ 20954 h 586740"/>
                <a:gd name="connsiteX6" fmla="*/ 1038225 w 2748915"/>
                <a:gd name="connsiteY6" fmla="*/ 28574 h 586740"/>
                <a:gd name="connsiteX7" fmla="*/ 1114425 w 2748915"/>
                <a:gd name="connsiteY7" fmla="*/ 24764 h 586740"/>
                <a:gd name="connsiteX8" fmla="*/ 1131570 w 2748915"/>
                <a:gd name="connsiteY8" fmla="*/ 34289 h 586740"/>
                <a:gd name="connsiteX9" fmla="*/ 1143000 w 2748915"/>
                <a:gd name="connsiteY9" fmla="*/ 57149 h 586740"/>
                <a:gd name="connsiteX10" fmla="*/ 1381125 w 2748915"/>
                <a:gd name="connsiteY10" fmla="*/ 53340 h 586740"/>
                <a:gd name="connsiteX11" fmla="*/ 1388745 w 2748915"/>
                <a:gd name="connsiteY11" fmla="*/ 80010 h 586740"/>
                <a:gd name="connsiteX12" fmla="*/ 1537335 w 2748915"/>
                <a:gd name="connsiteY12" fmla="*/ 78105 h 586740"/>
                <a:gd name="connsiteX13" fmla="*/ 1537335 w 2748915"/>
                <a:gd name="connsiteY13" fmla="*/ 93345 h 586740"/>
                <a:gd name="connsiteX14" fmla="*/ 1644015 w 2748915"/>
                <a:gd name="connsiteY14" fmla="*/ 93345 h 586740"/>
                <a:gd name="connsiteX15" fmla="*/ 1644015 w 2748915"/>
                <a:gd name="connsiteY15" fmla="*/ 114300 h 586740"/>
                <a:gd name="connsiteX16" fmla="*/ 1802130 w 2748915"/>
                <a:gd name="connsiteY16" fmla="*/ 112395 h 586740"/>
                <a:gd name="connsiteX17" fmla="*/ 1800225 w 2748915"/>
                <a:gd name="connsiteY17" fmla="*/ 156210 h 586740"/>
                <a:gd name="connsiteX18" fmla="*/ 2586990 w 2748915"/>
                <a:gd name="connsiteY18" fmla="*/ 150495 h 586740"/>
                <a:gd name="connsiteX19" fmla="*/ 2586990 w 2748915"/>
                <a:gd name="connsiteY19" fmla="*/ 584835 h 586740"/>
                <a:gd name="connsiteX20" fmla="*/ 2748915 w 2748915"/>
                <a:gd name="connsiteY20" fmla="*/ 586740 h 586740"/>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86689 h 596264"/>
                <a:gd name="connsiteX1" fmla="*/ 737235 w 2748915"/>
                <a:gd name="connsiteY1" fmla="*/ 0 h 596264"/>
                <a:gd name="connsiteX2" fmla="*/ 742950 w 2748915"/>
                <a:gd name="connsiteY2" fmla="*/ 7619 h 596264"/>
                <a:gd name="connsiteX3" fmla="*/ 847725 w 2748915"/>
                <a:gd name="connsiteY3" fmla="*/ 9524 h 596264"/>
                <a:gd name="connsiteX4" fmla="*/ 861060 w 2748915"/>
                <a:gd name="connsiteY4" fmla="*/ 19048 h 596264"/>
                <a:gd name="connsiteX5" fmla="*/ 1019175 w 2748915"/>
                <a:gd name="connsiteY5" fmla="*/ 17143 h 596264"/>
                <a:gd name="connsiteX6" fmla="*/ 1021080 w 2748915"/>
                <a:gd name="connsiteY6" fmla="*/ 30478 h 596264"/>
                <a:gd name="connsiteX7" fmla="*/ 1034415 w 2748915"/>
                <a:gd name="connsiteY7" fmla="*/ 30478 h 596264"/>
                <a:gd name="connsiteX8" fmla="*/ 1038225 w 2748915"/>
                <a:gd name="connsiteY8" fmla="*/ 38098 h 596264"/>
                <a:gd name="connsiteX9" fmla="*/ 1114425 w 2748915"/>
                <a:gd name="connsiteY9" fmla="*/ 34288 h 596264"/>
                <a:gd name="connsiteX10" fmla="*/ 1131570 w 2748915"/>
                <a:gd name="connsiteY10" fmla="*/ 43813 h 596264"/>
                <a:gd name="connsiteX11" fmla="*/ 1143000 w 2748915"/>
                <a:gd name="connsiteY11" fmla="*/ 66673 h 596264"/>
                <a:gd name="connsiteX12" fmla="*/ 1381125 w 2748915"/>
                <a:gd name="connsiteY12" fmla="*/ 62864 h 596264"/>
                <a:gd name="connsiteX13" fmla="*/ 1388745 w 2748915"/>
                <a:gd name="connsiteY13" fmla="*/ 89534 h 596264"/>
                <a:gd name="connsiteX14" fmla="*/ 1537335 w 2748915"/>
                <a:gd name="connsiteY14" fmla="*/ 87629 h 596264"/>
                <a:gd name="connsiteX15" fmla="*/ 1537335 w 2748915"/>
                <a:gd name="connsiteY15" fmla="*/ 102869 h 596264"/>
                <a:gd name="connsiteX16" fmla="*/ 1644015 w 2748915"/>
                <a:gd name="connsiteY16" fmla="*/ 102869 h 596264"/>
                <a:gd name="connsiteX17" fmla="*/ 1644015 w 2748915"/>
                <a:gd name="connsiteY17" fmla="*/ 123824 h 596264"/>
                <a:gd name="connsiteX18" fmla="*/ 1802130 w 2748915"/>
                <a:gd name="connsiteY18" fmla="*/ 121919 h 596264"/>
                <a:gd name="connsiteX19" fmla="*/ 1800225 w 2748915"/>
                <a:gd name="connsiteY19" fmla="*/ 165734 h 596264"/>
                <a:gd name="connsiteX20" fmla="*/ 2586990 w 2748915"/>
                <a:gd name="connsiteY20" fmla="*/ 160019 h 596264"/>
                <a:gd name="connsiteX21" fmla="*/ 2586990 w 2748915"/>
                <a:gd name="connsiteY21" fmla="*/ 594359 h 596264"/>
                <a:gd name="connsiteX22" fmla="*/ 2748915 w 2748915"/>
                <a:gd name="connsiteY22"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285750 w 2748915"/>
                <a:gd name="connsiteY1" fmla="*/ 7621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5275 w 2748915"/>
                <a:gd name="connsiteY1" fmla="*/ 571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158115 w 2748915"/>
                <a:gd name="connsiteY1" fmla="*/ 0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840355"/>
                <a:gd name="connsiteY0" fmla="*/ 0 h 622935"/>
                <a:gd name="connsiteX1" fmla="*/ 140970 w 2840355"/>
                <a:gd name="connsiteY1" fmla="*/ 1907 h 622935"/>
                <a:gd name="connsiteX2" fmla="*/ 144780 w 2840355"/>
                <a:gd name="connsiteY2" fmla="*/ 11432 h 622935"/>
                <a:gd name="connsiteX3" fmla="*/ 249555 w 2840355"/>
                <a:gd name="connsiteY3" fmla="*/ 9527 h 622935"/>
                <a:gd name="connsiteX4" fmla="*/ 257175 w 2840355"/>
                <a:gd name="connsiteY4" fmla="*/ 17147 h 622935"/>
                <a:gd name="connsiteX5" fmla="*/ 377190 w 2840355"/>
                <a:gd name="connsiteY5" fmla="*/ 15242 h 622935"/>
                <a:gd name="connsiteX6" fmla="*/ 388620 w 2840355"/>
                <a:gd name="connsiteY6" fmla="*/ 19052 h 622935"/>
                <a:gd name="connsiteX7" fmla="*/ 721995 w 2840355"/>
                <a:gd name="connsiteY7" fmla="*/ 17146 h 622935"/>
                <a:gd name="connsiteX8" fmla="*/ 727710 w 2840355"/>
                <a:gd name="connsiteY8" fmla="*/ 28576 h 622935"/>
                <a:gd name="connsiteX9" fmla="*/ 828675 w 2840355"/>
                <a:gd name="connsiteY9" fmla="*/ 26671 h 622935"/>
                <a:gd name="connsiteX10" fmla="*/ 834390 w 2840355"/>
                <a:gd name="connsiteY10" fmla="*/ 34290 h 622935"/>
                <a:gd name="connsiteX11" fmla="*/ 939165 w 2840355"/>
                <a:gd name="connsiteY11" fmla="*/ 36195 h 622935"/>
                <a:gd name="connsiteX12" fmla="*/ 952500 w 2840355"/>
                <a:gd name="connsiteY12" fmla="*/ 45719 h 622935"/>
                <a:gd name="connsiteX13" fmla="*/ 1110615 w 2840355"/>
                <a:gd name="connsiteY13" fmla="*/ 43814 h 622935"/>
                <a:gd name="connsiteX14" fmla="*/ 1112520 w 2840355"/>
                <a:gd name="connsiteY14" fmla="*/ 57149 h 622935"/>
                <a:gd name="connsiteX15" fmla="*/ 1125855 w 2840355"/>
                <a:gd name="connsiteY15" fmla="*/ 57149 h 622935"/>
                <a:gd name="connsiteX16" fmla="*/ 1129665 w 2840355"/>
                <a:gd name="connsiteY16" fmla="*/ 64769 h 622935"/>
                <a:gd name="connsiteX17" fmla="*/ 1205865 w 2840355"/>
                <a:gd name="connsiteY17" fmla="*/ 60959 h 622935"/>
                <a:gd name="connsiteX18" fmla="*/ 1223010 w 2840355"/>
                <a:gd name="connsiteY18" fmla="*/ 70484 h 622935"/>
                <a:gd name="connsiteX19" fmla="*/ 1234440 w 2840355"/>
                <a:gd name="connsiteY19" fmla="*/ 93344 h 622935"/>
                <a:gd name="connsiteX20" fmla="*/ 1472565 w 2840355"/>
                <a:gd name="connsiteY20" fmla="*/ 89535 h 622935"/>
                <a:gd name="connsiteX21" fmla="*/ 1480185 w 2840355"/>
                <a:gd name="connsiteY21" fmla="*/ 116205 h 622935"/>
                <a:gd name="connsiteX22" fmla="*/ 1628775 w 2840355"/>
                <a:gd name="connsiteY22" fmla="*/ 114300 h 622935"/>
                <a:gd name="connsiteX23" fmla="*/ 1628775 w 2840355"/>
                <a:gd name="connsiteY23" fmla="*/ 129540 h 622935"/>
                <a:gd name="connsiteX24" fmla="*/ 1735455 w 2840355"/>
                <a:gd name="connsiteY24" fmla="*/ 129540 h 622935"/>
                <a:gd name="connsiteX25" fmla="*/ 1735455 w 2840355"/>
                <a:gd name="connsiteY25" fmla="*/ 150495 h 622935"/>
                <a:gd name="connsiteX26" fmla="*/ 1893570 w 2840355"/>
                <a:gd name="connsiteY26" fmla="*/ 148590 h 622935"/>
                <a:gd name="connsiteX27" fmla="*/ 1891665 w 2840355"/>
                <a:gd name="connsiteY27" fmla="*/ 192405 h 622935"/>
                <a:gd name="connsiteX28" fmla="*/ 2678430 w 2840355"/>
                <a:gd name="connsiteY28" fmla="*/ 186690 h 622935"/>
                <a:gd name="connsiteX29" fmla="*/ 2678430 w 2840355"/>
                <a:gd name="connsiteY29" fmla="*/ 621030 h 622935"/>
                <a:gd name="connsiteX30" fmla="*/ 2840355 w 2840355"/>
                <a:gd name="connsiteY30" fmla="*/ 622935 h 622935"/>
                <a:gd name="connsiteX0" fmla="*/ 0 w 2838450"/>
                <a:gd name="connsiteY0" fmla="*/ 0 h 621030"/>
                <a:gd name="connsiteX1" fmla="*/ 139065 w 2838450"/>
                <a:gd name="connsiteY1" fmla="*/ 2 h 621030"/>
                <a:gd name="connsiteX2" fmla="*/ 142875 w 2838450"/>
                <a:gd name="connsiteY2" fmla="*/ 9527 h 621030"/>
                <a:gd name="connsiteX3" fmla="*/ 247650 w 2838450"/>
                <a:gd name="connsiteY3" fmla="*/ 7622 h 621030"/>
                <a:gd name="connsiteX4" fmla="*/ 255270 w 2838450"/>
                <a:gd name="connsiteY4" fmla="*/ 15242 h 621030"/>
                <a:gd name="connsiteX5" fmla="*/ 375285 w 2838450"/>
                <a:gd name="connsiteY5" fmla="*/ 13337 h 621030"/>
                <a:gd name="connsiteX6" fmla="*/ 386715 w 2838450"/>
                <a:gd name="connsiteY6" fmla="*/ 17147 h 621030"/>
                <a:gd name="connsiteX7" fmla="*/ 720090 w 2838450"/>
                <a:gd name="connsiteY7" fmla="*/ 15241 h 621030"/>
                <a:gd name="connsiteX8" fmla="*/ 725805 w 2838450"/>
                <a:gd name="connsiteY8" fmla="*/ 26671 h 621030"/>
                <a:gd name="connsiteX9" fmla="*/ 826770 w 2838450"/>
                <a:gd name="connsiteY9" fmla="*/ 24766 h 621030"/>
                <a:gd name="connsiteX10" fmla="*/ 832485 w 2838450"/>
                <a:gd name="connsiteY10" fmla="*/ 32385 h 621030"/>
                <a:gd name="connsiteX11" fmla="*/ 937260 w 2838450"/>
                <a:gd name="connsiteY11" fmla="*/ 34290 h 621030"/>
                <a:gd name="connsiteX12" fmla="*/ 950595 w 2838450"/>
                <a:gd name="connsiteY12" fmla="*/ 43814 h 621030"/>
                <a:gd name="connsiteX13" fmla="*/ 1108710 w 2838450"/>
                <a:gd name="connsiteY13" fmla="*/ 41909 h 621030"/>
                <a:gd name="connsiteX14" fmla="*/ 1110615 w 2838450"/>
                <a:gd name="connsiteY14" fmla="*/ 55244 h 621030"/>
                <a:gd name="connsiteX15" fmla="*/ 1123950 w 2838450"/>
                <a:gd name="connsiteY15" fmla="*/ 55244 h 621030"/>
                <a:gd name="connsiteX16" fmla="*/ 1127760 w 2838450"/>
                <a:gd name="connsiteY16" fmla="*/ 62864 h 621030"/>
                <a:gd name="connsiteX17" fmla="*/ 1203960 w 2838450"/>
                <a:gd name="connsiteY17" fmla="*/ 59054 h 621030"/>
                <a:gd name="connsiteX18" fmla="*/ 1221105 w 2838450"/>
                <a:gd name="connsiteY18" fmla="*/ 68579 h 621030"/>
                <a:gd name="connsiteX19" fmla="*/ 1232535 w 2838450"/>
                <a:gd name="connsiteY19" fmla="*/ 91439 h 621030"/>
                <a:gd name="connsiteX20" fmla="*/ 1470660 w 2838450"/>
                <a:gd name="connsiteY20" fmla="*/ 87630 h 621030"/>
                <a:gd name="connsiteX21" fmla="*/ 1478280 w 2838450"/>
                <a:gd name="connsiteY21" fmla="*/ 114300 h 621030"/>
                <a:gd name="connsiteX22" fmla="*/ 1626870 w 2838450"/>
                <a:gd name="connsiteY22" fmla="*/ 112395 h 621030"/>
                <a:gd name="connsiteX23" fmla="*/ 1626870 w 2838450"/>
                <a:gd name="connsiteY23" fmla="*/ 127635 h 621030"/>
                <a:gd name="connsiteX24" fmla="*/ 1733550 w 2838450"/>
                <a:gd name="connsiteY24" fmla="*/ 127635 h 621030"/>
                <a:gd name="connsiteX25" fmla="*/ 1733550 w 2838450"/>
                <a:gd name="connsiteY25" fmla="*/ 148590 h 621030"/>
                <a:gd name="connsiteX26" fmla="*/ 1891665 w 2838450"/>
                <a:gd name="connsiteY26" fmla="*/ 146685 h 621030"/>
                <a:gd name="connsiteX27" fmla="*/ 1889760 w 2838450"/>
                <a:gd name="connsiteY27" fmla="*/ 190500 h 621030"/>
                <a:gd name="connsiteX28" fmla="*/ 2676525 w 2838450"/>
                <a:gd name="connsiteY28" fmla="*/ 184785 h 621030"/>
                <a:gd name="connsiteX29" fmla="*/ 2676525 w 2838450"/>
                <a:gd name="connsiteY29" fmla="*/ 619125 h 621030"/>
                <a:gd name="connsiteX30" fmla="*/ 2838450 w 2838450"/>
                <a:gd name="connsiteY30" fmla="*/ 621030 h 621030"/>
                <a:gd name="connsiteX0" fmla="*/ 0 w 2857500"/>
                <a:gd name="connsiteY0" fmla="*/ 0 h 1232535"/>
                <a:gd name="connsiteX1" fmla="*/ 139065 w 2857500"/>
                <a:gd name="connsiteY1" fmla="*/ 2 h 1232535"/>
                <a:gd name="connsiteX2" fmla="*/ 142875 w 2857500"/>
                <a:gd name="connsiteY2" fmla="*/ 9527 h 1232535"/>
                <a:gd name="connsiteX3" fmla="*/ 247650 w 2857500"/>
                <a:gd name="connsiteY3" fmla="*/ 7622 h 1232535"/>
                <a:gd name="connsiteX4" fmla="*/ 255270 w 2857500"/>
                <a:gd name="connsiteY4" fmla="*/ 15242 h 1232535"/>
                <a:gd name="connsiteX5" fmla="*/ 375285 w 2857500"/>
                <a:gd name="connsiteY5" fmla="*/ 13337 h 1232535"/>
                <a:gd name="connsiteX6" fmla="*/ 386715 w 2857500"/>
                <a:gd name="connsiteY6" fmla="*/ 17147 h 1232535"/>
                <a:gd name="connsiteX7" fmla="*/ 720090 w 2857500"/>
                <a:gd name="connsiteY7" fmla="*/ 15241 h 1232535"/>
                <a:gd name="connsiteX8" fmla="*/ 725805 w 2857500"/>
                <a:gd name="connsiteY8" fmla="*/ 26671 h 1232535"/>
                <a:gd name="connsiteX9" fmla="*/ 826770 w 2857500"/>
                <a:gd name="connsiteY9" fmla="*/ 24766 h 1232535"/>
                <a:gd name="connsiteX10" fmla="*/ 832485 w 2857500"/>
                <a:gd name="connsiteY10" fmla="*/ 32385 h 1232535"/>
                <a:gd name="connsiteX11" fmla="*/ 937260 w 2857500"/>
                <a:gd name="connsiteY11" fmla="*/ 34290 h 1232535"/>
                <a:gd name="connsiteX12" fmla="*/ 950595 w 2857500"/>
                <a:gd name="connsiteY12" fmla="*/ 43814 h 1232535"/>
                <a:gd name="connsiteX13" fmla="*/ 1108710 w 2857500"/>
                <a:gd name="connsiteY13" fmla="*/ 41909 h 1232535"/>
                <a:gd name="connsiteX14" fmla="*/ 1110615 w 2857500"/>
                <a:gd name="connsiteY14" fmla="*/ 55244 h 1232535"/>
                <a:gd name="connsiteX15" fmla="*/ 1123950 w 2857500"/>
                <a:gd name="connsiteY15" fmla="*/ 55244 h 1232535"/>
                <a:gd name="connsiteX16" fmla="*/ 1127760 w 2857500"/>
                <a:gd name="connsiteY16" fmla="*/ 62864 h 1232535"/>
                <a:gd name="connsiteX17" fmla="*/ 1203960 w 2857500"/>
                <a:gd name="connsiteY17" fmla="*/ 59054 h 1232535"/>
                <a:gd name="connsiteX18" fmla="*/ 1221105 w 2857500"/>
                <a:gd name="connsiteY18" fmla="*/ 68579 h 1232535"/>
                <a:gd name="connsiteX19" fmla="*/ 1232535 w 2857500"/>
                <a:gd name="connsiteY19" fmla="*/ 91439 h 1232535"/>
                <a:gd name="connsiteX20" fmla="*/ 1470660 w 2857500"/>
                <a:gd name="connsiteY20" fmla="*/ 87630 h 1232535"/>
                <a:gd name="connsiteX21" fmla="*/ 1478280 w 2857500"/>
                <a:gd name="connsiteY21" fmla="*/ 114300 h 1232535"/>
                <a:gd name="connsiteX22" fmla="*/ 1626870 w 2857500"/>
                <a:gd name="connsiteY22" fmla="*/ 112395 h 1232535"/>
                <a:gd name="connsiteX23" fmla="*/ 1626870 w 2857500"/>
                <a:gd name="connsiteY23" fmla="*/ 127635 h 1232535"/>
                <a:gd name="connsiteX24" fmla="*/ 1733550 w 2857500"/>
                <a:gd name="connsiteY24" fmla="*/ 127635 h 1232535"/>
                <a:gd name="connsiteX25" fmla="*/ 1733550 w 2857500"/>
                <a:gd name="connsiteY25" fmla="*/ 148590 h 1232535"/>
                <a:gd name="connsiteX26" fmla="*/ 1891665 w 2857500"/>
                <a:gd name="connsiteY26" fmla="*/ 146685 h 1232535"/>
                <a:gd name="connsiteX27" fmla="*/ 1889760 w 2857500"/>
                <a:gd name="connsiteY27" fmla="*/ 190500 h 1232535"/>
                <a:gd name="connsiteX28" fmla="*/ 2676525 w 2857500"/>
                <a:gd name="connsiteY28" fmla="*/ 184785 h 1232535"/>
                <a:gd name="connsiteX29" fmla="*/ 2676525 w 2857500"/>
                <a:gd name="connsiteY29" fmla="*/ 619125 h 1232535"/>
                <a:gd name="connsiteX30" fmla="*/ 2857500 w 2857500"/>
                <a:gd name="connsiteY30" fmla="*/ 1232535 h 1232535"/>
                <a:gd name="connsiteX0" fmla="*/ 0 w 2857500"/>
                <a:gd name="connsiteY0" fmla="*/ 0 h 1240155"/>
                <a:gd name="connsiteX1" fmla="*/ 139065 w 2857500"/>
                <a:gd name="connsiteY1" fmla="*/ 2 h 1240155"/>
                <a:gd name="connsiteX2" fmla="*/ 142875 w 2857500"/>
                <a:gd name="connsiteY2" fmla="*/ 9527 h 1240155"/>
                <a:gd name="connsiteX3" fmla="*/ 247650 w 2857500"/>
                <a:gd name="connsiteY3" fmla="*/ 7622 h 1240155"/>
                <a:gd name="connsiteX4" fmla="*/ 255270 w 2857500"/>
                <a:gd name="connsiteY4" fmla="*/ 15242 h 1240155"/>
                <a:gd name="connsiteX5" fmla="*/ 375285 w 2857500"/>
                <a:gd name="connsiteY5" fmla="*/ 13337 h 1240155"/>
                <a:gd name="connsiteX6" fmla="*/ 386715 w 2857500"/>
                <a:gd name="connsiteY6" fmla="*/ 17147 h 1240155"/>
                <a:gd name="connsiteX7" fmla="*/ 720090 w 2857500"/>
                <a:gd name="connsiteY7" fmla="*/ 15241 h 1240155"/>
                <a:gd name="connsiteX8" fmla="*/ 725805 w 2857500"/>
                <a:gd name="connsiteY8" fmla="*/ 26671 h 1240155"/>
                <a:gd name="connsiteX9" fmla="*/ 826770 w 2857500"/>
                <a:gd name="connsiteY9" fmla="*/ 24766 h 1240155"/>
                <a:gd name="connsiteX10" fmla="*/ 832485 w 2857500"/>
                <a:gd name="connsiteY10" fmla="*/ 32385 h 1240155"/>
                <a:gd name="connsiteX11" fmla="*/ 937260 w 2857500"/>
                <a:gd name="connsiteY11" fmla="*/ 34290 h 1240155"/>
                <a:gd name="connsiteX12" fmla="*/ 950595 w 2857500"/>
                <a:gd name="connsiteY12" fmla="*/ 43814 h 1240155"/>
                <a:gd name="connsiteX13" fmla="*/ 1108710 w 2857500"/>
                <a:gd name="connsiteY13" fmla="*/ 41909 h 1240155"/>
                <a:gd name="connsiteX14" fmla="*/ 1110615 w 2857500"/>
                <a:gd name="connsiteY14" fmla="*/ 55244 h 1240155"/>
                <a:gd name="connsiteX15" fmla="*/ 1123950 w 2857500"/>
                <a:gd name="connsiteY15" fmla="*/ 55244 h 1240155"/>
                <a:gd name="connsiteX16" fmla="*/ 1127760 w 2857500"/>
                <a:gd name="connsiteY16" fmla="*/ 62864 h 1240155"/>
                <a:gd name="connsiteX17" fmla="*/ 1203960 w 2857500"/>
                <a:gd name="connsiteY17" fmla="*/ 59054 h 1240155"/>
                <a:gd name="connsiteX18" fmla="*/ 1221105 w 2857500"/>
                <a:gd name="connsiteY18" fmla="*/ 68579 h 1240155"/>
                <a:gd name="connsiteX19" fmla="*/ 1232535 w 2857500"/>
                <a:gd name="connsiteY19" fmla="*/ 91439 h 1240155"/>
                <a:gd name="connsiteX20" fmla="*/ 1470660 w 2857500"/>
                <a:gd name="connsiteY20" fmla="*/ 87630 h 1240155"/>
                <a:gd name="connsiteX21" fmla="*/ 1478280 w 2857500"/>
                <a:gd name="connsiteY21" fmla="*/ 114300 h 1240155"/>
                <a:gd name="connsiteX22" fmla="*/ 1626870 w 2857500"/>
                <a:gd name="connsiteY22" fmla="*/ 112395 h 1240155"/>
                <a:gd name="connsiteX23" fmla="*/ 1626870 w 2857500"/>
                <a:gd name="connsiteY23" fmla="*/ 127635 h 1240155"/>
                <a:gd name="connsiteX24" fmla="*/ 1733550 w 2857500"/>
                <a:gd name="connsiteY24" fmla="*/ 127635 h 1240155"/>
                <a:gd name="connsiteX25" fmla="*/ 1733550 w 2857500"/>
                <a:gd name="connsiteY25" fmla="*/ 148590 h 1240155"/>
                <a:gd name="connsiteX26" fmla="*/ 1891665 w 2857500"/>
                <a:gd name="connsiteY26" fmla="*/ 146685 h 1240155"/>
                <a:gd name="connsiteX27" fmla="*/ 1889760 w 2857500"/>
                <a:gd name="connsiteY27" fmla="*/ 190500 h 1240155"/>
                <a:gd name="connsiteX28" fmla="*/ 2676525 w 2857500"/>
                <a:gd name="connsiteY28" fmla="*/ 184785 h 1240155"/>
                <a:gd name="connsiteX29" fmla="*/ 2613660 w 2857500"/>
                <a:gd name="connsiteY29" fmla="*/ 1240155 h 1240155"/>
                <a:gd name="connsiteX30" fmla="*/ 2857500 w 2857500"/>
                <a:gd name="connsiteY30" fmla="*/ 1232535 h 1240155"/>
                <a:gd name="connsiteX0" fmla="*/ 0 w 2857500"/>
                <a:gd name="connsiteY0" fmla="*/ 0 h 1234440"/>
                <a:gd name="connsiteX1" fmla="*/ 139065 w 2857500"/>
                <a:gd name="connsiteY1" fmla="*/ 2 h 1234440"/>
                <a:gd name="connsiteX2" fmla="*/ 142875 w 2857500"/>
                <a:gd name="connsiteY2" fmla="*/ 9527 h 1234440"/>
                <a:gd name="connsiteX3" fmla="*/ 247650 w 2857500"/>
                <a:gd name="connsiteY3" fmla="*/ 7622 h 1234440"/>
                <a:gd name="connsiteX4" fmla="*/ 255270 w 2857500"/>
                <a:gd name="connsiteY4" fmla="*/ 15242 h 1234440"/>
                <a:gd name="connsiteX5" fmla="*/ 375285 w 2857500"/>
                <a:gd name="connsiteY5" fmla="*/ 13337 h 1234440"/>
                <a:gd name="connsiteX6" fmla="*/ 386715 w 2857500"/>
                <a:gd name="connsiteY6" fmla="*/ 17147 h 1234440"/>
                <a:gd name="connsiteX7" fmla="*/ 720090 w 2857500"/>
                <a:gd name="connsiteY7" fmla="*/ 15241 h 1234440"/>
                <a:gd name="connsiteX8" fmla="*/ 725805 w 2857500"/>
                <a:gd name="connsiteY8" fmla="*/ 26671 h 1234440"/>
                <a:gd name="connsiteX9" fmla="*/ 826770 w 2857500"/>
                <a:gd name="connsiteY9" fmla="*/ 24766 h 1234440"/>
                <a:gd name="connsiteX10" fmla="*/ 832485 w 2857500"/>
                <a:gd name="connsiteY10" fmla="*/ 32385 h 1234440"/>
                <a:gd name="connsiteX11" fmla="*/ 937260 w 2857500"/>
                <a:gd name="connsiteY11" fmla="*/ 34290 h 1234440"/>
                <a:gd name="connsiteX12" fmla="*/ 950595 w 2857500"/>
                <a:gd name="connsiteY12" fmla="*/ 43814 h 1234440"/>
                <a:gd name="connsiteX13" fmla="*/ 1108710 w 2857500"/>
                <a:gd name="connsiteY13" fmla="*/ 41909 h 1234440"/>
                <a:gd name="connsiteX14" fmla="*/ 1110615 w 2857500"/>
                <a:gd name="connsiteY14" fmla="*/ 55244 h 1234440"/>
                <a:gd name="connsiteX15" fmla="*/ 1123950 w 2857500"/>
                <a:gd name="connsiteY15" fmla="*/ 55244 h 1234440"/>
                <a:gd name="connsiteX16" fmla="*/ 1127760 w 2857500"/>
                <a:gd name="connsiteY16" fmla="*/ 62864 h 1234440"/>
                <a:gd name="connsiteX17" fmla="*/ 1203960 w 2857500"/>
                <a:gd name="connsiteY17" fmla="*/ 59054 h 1234440"/>
                <a:gd name="connsiteX18" fmla="*/ 1221105 w 2857500"/>
                <a:gd name="connsiteY18" fmla="*/ 68579 h 1234440"/>
                <a:gd name="connsiteX19" fmla="*/ 1232535 w 2857500"/>
                <a:gd name="connsiteY19" fmla="*/ 91439 h 1234440"/>
                <a:gd name="connsiteX20" fmla="*/ 1470660 w 2857500"/>
                <a:gd name="connsiteY20" fmla="*/ 87630 h 1234440"/>
                <a:gd name="connsiteX21" fmla="*/ 1478280 w 2857500"/>
                <a:gd name="connsiteY21" fmla="*/ 114300 h 1234440"/>
                <a:gd name="connsiteX22" fmla="*/ 1626870 w 2857500"/>
                <a:gd name="connsiteY22" fmla="*/ 112395 h 1234440"/>
                <a:gd name="connsiteX23" fmla="*/ 1626870 w 2857500"/>
                <a:gd name="connsiteY23" fmla="*/ 127635 h 1234440"/>
                <a:gd name="connsiteX24" fmla="*/ 1733550 w 2857500"/>
                <a:gd name="connsiteY24" fmla="*/ 127635 h 1234440"/>
                <a:gd name="connsiteX25" fmla="*/ 1733550 w 2857500"/>
                <a:gd name="connsiteY25" fmla="*/ 148590 h 1234440"/>
                <a:gd name="connsiteX26" fmla="*/ 1891665 w 2857500"/>
                <a:gd name="connsiteY26" fmla="*/ 146685 h 1234440"/>
                <a:gd name="connsiteX27" fmla="*/ 1889760 w 2857500"/>
                <a:gd name="connsiteY27" fmla="*/ 190500 h 1234440"/>
                <a:gd name="connsiteX28" fmla="*/ 2676525 w 2857500"/>
                <a:gd name="connsiteY28" fmla="*/ 184785 h 1234440"/>
                <a:gd name="connsiteX29" fmla="*/ 2609850 w 2857500"/>
                <a:gd name="connsiteY29" fmla="*/ 1234440 h 1234440"/>
                <a:gd name="connsiteX30" fmla="*/ 2857500 w 2857500"/>
                <a:gd name="connsiteY30" fmla="*/ 1232535 h 123444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76525 w 2857500"/>
                <a:gd name="connsiteY28" fmla="*/ 18478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07945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813560 w 2857500"/>
                <a:gd name="connsiteY25" fmla="*/ 906780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81546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1546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1165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4020 w 2857500"/>
                <a:gd name="connsiteY22" fmla="*/ 86296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5925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339215 w 2857500"/>
                <a:gd name="connsiteY14" fmla="*/ 80962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314450 w 2857500"/>
                <a:gd name="connsiteY13" fmla="*/ 813434 h 1238250"/>
                <a:gd name="connsiteX14" fmla="*/ 1339215 w 2857500"/>
                <a:gd name="connsiteY14" fmla="*/ 80962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312034 w 2857500"/>
                <a:gd name="connsiteY13" fmla="*/ 786631 h 1238250"/>
                <a:gd name="connsiteX14" fmla="*/ 1314450 w 2857500"/>
                <a:gd name="connsiteY14" fmla="*/ 813434 h 1238250"/>
                <a:gd name="connsiteX15" fmla="*/ 1339215 w 2857500"/>
                <a:gd name="connsiteY15" fmla="*/ 809624 h 1238250"/>
                <a:gd name="connsiteX16" fmla="*/ 1343025 w 2857500"/>
                <a:gd name="connsiteY16" fmla="*/ 821054 h 1238250"/>
                <a:gd name="connsiteX17" fmla="*/ 1354455 w 2857500"/>
                <a:gd name="connsiteY17" fmla="*/ 821054 h 1238250"/>
                <a:gd name="connsiteX18" fmla="*/ 1360170 w 2857500"/>
                <a:gd name="connsiteY18" fmla="*/ 830579 h 1238250"/>
                <a:gd name="connsiteX19" fmla="*/ 1394460 w 2857500"/>
                <a:gd name="connsiteY19" fmla="*/ 830579 h 1238250"/>
                <a:gd name="connsiteX20" fmla="*/ 1398270 w 2857500"/>
                <a:gd name="connsiteY20" fmla="*/ 842009 h 1238250"/>
                <a:gd name="connsiteX21" fmla="*/ 1659255 w 2857500"/>
                <a:gd name="connsiteY21" fmla="*/ 840105 h 1238250"/>
                <a:gd name="connsiteX22" fmla="*/ 1661160 w 2857500"/>
                <a:gd name="connsiteY22" fmla="*/ 859155 h 1238250"/>
                <a:gd name="connsiteX23" fmla="*/ 1684020 w 2857500"/>
                <a:gd name="connsiteY23" fmla="*/ 859155 h 1238250"/>
                <a:gd name="connsiteX24" fmla="*/ 1682115 w 2857500"/>
                <a:gd name="connsiteY24" fmla="*/ 872490 h 1238250"/>
                <a:gd name="connsiteX25" fmla="*/ 1809750 w 2857500"/>
                <a:gd name="connsiteY25" fmla="*/ 870585 h 1238250"/>
                <a:gd name="connsiteX26" fmla="*/ 1811655 w 2857500"/>
                <a:gd name="connsiteY26" fmla="*/ 908685 h 1238250"/>
                <a:gd name="connsiteX27" fmla="*/ 2051685 w 2857500"/>
                <a:gd name="connsiteY27" fmla="*/ 906780 h 1238250"/>
                <a:gd name="connsiteX28" fmla="*/ 2051685 w 2857500"/>
                <a:gd name="connsiteY28" fmla="*/ 973455 h 1238250"/>
                <a:gd name="connsiteX29" fmla="*/ 2613660 w 2857500"/>
                <a:gd name="connsiteY29" fmla="*/ 977265 h 1238250"/>
                <a:gd name="connsiteX30" fmla="*/ 2609850 w 2857500"/>
                <a:gd name="connsiteY30" fmla="*/ 1238250 h 1238250"/>
                <a:gd name="connsiteX31" fmla="*/ 2857500 w 2857500"/>
                <a:gd name="connsiteY3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45359 w 2857500"/>
                <a:gd name="connsiteY13" fmla="*/ 788536 h 1238250"/>
                <a:gd name="connsiteX14" fmla="*/ 1312034 w 2857500"/>
                <a:gd name="connsiteY14" fmla="*/ 786631 h 1238250"/>
                <a:gd name="connsiteX15" fmla="*/ 1314450 w 2857500"/>
                <a:gd name="connsiteY15" fmla="*/ 813434 h 1238250"/>
                <a:gd name="connsiteX16" fmla="*/ 1339215 w 2857500"/>
                <a:gd name="connsiteY16" fmla="*/ 809624 h 1238250"/>
                <a:gd name="connsiteX17" fmla="*/ 1343025 w 2857500"/>
                <a:gd name="connsiteY17" fmla="*/ 821054 h 1238250"/>
                <a:gd name="connsiteX18" fmla="*/ 1354455 w 2857500"/>
                <a:gd name="connsiteY18" fmla="*/ 821054 h 1238250"/>
                <a:gd name="connsiteX19" fmla="*/ 1360170 w 2857500"/>
                <a:gd name="connsiteY19" fmla="*/ 830579 h 1238250"/>
                <a:gd name="connsiteX20" fmla="*/ 1394460 w 2857500"/>
                <a:gd name="connsiteY20" fmla="*/ 830579 h 1238250"/>
                <a:gd name="connsiteX21" fmla="*/ 1398270 w 2857500"/>
                <a:gd name="connsiteY21" fmla="*/ 842009 h 1238250"/>
                <a:gd name="connsiteX22" fmla="*/ 1659255 w 2857500"/>
                <a:gd name="connsiteY22" fmla="*/ 840105 h 1238250"/>
                <a:gd name="connsiteX23" fmla="*/ 1661160 w 2857500"/>
                <a:gd name="connsiteY23" fmla="*/ 859155 h 1238250"/>
                <a:gd name="connsiteX24" fmla="*/ 1684020 w 2857500"/>
                <a:gd name="connsiteY24" fmla="*/ 859155 h 1238250"/>
                <a:gd name="connsiteX25" fmla="*/ 1682115 w 2857500"/>
                <a:gd name="connsiteY25" fmla="*/ 872490 h 1238250"/>
                <a:gd name="connsiteX26" fmla="*/ 1809750 w 2857500"/>
                <a:gd name="connsiteY26" fmla="*/ 870585 h 1238250"/>
                <a:gd name="connsiteX27" fmla="*/ 1811655 w 2857500"/>
                <a:gd name="connsiteY27" fmla="*/ 908685 h 1238250"/>
                <a:gd name="connsiteX28" fmla="*/ 2051685 w 2857500"/>
                <a:gd name="connsiteY28" fmla="*/ 906780 h 1238250"/>
                <a:gd name="connsiteX29" fmla="*/ 2051685 w 2857500"/>
                <a:gd name="connsiteY29" fmla="*/ 973455 h 1238250"/>
                <a:gd name="connsiteX30" fmla="*/ 2613660 w 2857500"/>
                <a:gd name="connsiteY30" fmla="*/ 977265 h 1238250"/>
                <a:gd name="connsiteX31" fmla="*/ 2609850 w 2857500"/>
                <a:gd name="connsiteY31" fmla="*/ 1238250 h 1238250"/>
                <a:gd name="connsiteX32" fmla="*/ 2857500 w 2857500"/>
                <a:gd name="connsiteY3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45359 w 2857500"/>
                <a:gd name="connsiteY13" fmla="*/ 788536 h 1238250"/>
                <a:gd name="connsiteX14" fmla="*/ 1312034 w 2857500"/>
                <a:gd name="connsiteY14" fmla="*/ 786631 h 1238250"/>
                <a:gd name="connsiteX15" fmla="*/ 1314450 w 2857500"/>
                <a:gd name="connsiteY15" fmla="*/ 813434 h 1238250"/>
                <a:gd name="connsiteX16" fmla="*/ 1339215 w 2857500"/>
                <a:gd name="connsiteY16" fmla="*/ 809624 h 1238250"/>
                <a:gd name="connsiteX17" fmla="*/ 1343025 w 2857500"/>
                <a:gd name="connsiteY17" fmla="*/ 821054 h 1238250"/>
                <a:gd name="connsiteX18" fmla="*/ 1354455 w 2857500"/>
                <a:gd name="connsiteY18" fmla="*/ 821054 h 1238250"/>
                <a:gd name="connsiteX19" fmla="*/ 1360170 w 2857500"/>
                <a:gd name="connsiteY19" fmla="*/ 830579 h 1238250"/>
                <a:gd name="connsiteX20" fmla="*/ 1394460 w 2857500"/>
                <a:gd name="connsiteY20" fmla="*/ 830579 h 1238250"/>
                <a:gd name="connsiteX21" fmla="*/ 1398270 w 2857500"/>
                <a:gd name="connsiteY21" fmla="*/ 842009 h 1238250"/>
                <a:gd name="connsiteX22" fmla="*/ 1659255 w 2857500"/>
                <a:gd name="connsiteY22" fmla="*/ 840105 h 1238250"/>
                <a:gd name="connsiteX23" fmla="*/ 1661160 w 2857500"/>
                <a:gd name="connsiteY23" fmla="*/ 859155 h 1238250"/>
                <a:gd name="connsiteX24" fmla="*/ 1684020 w 2857500"/>
                <a:gd name="connsiteY24" fmla="*/ 859155 h 1238250"/>
                <a:gd name="connsiteX25" fmla="*/ 1682115 w 2857500"/>
                <a:gd name="connsiteY25" fmla="*/ 872490 h 1238250"/>
                <a:gd name="connsiteX26" fmla="*/ 1809750 w 2857500"/>
                <a:gd name="connsiteY26" fmla="*/ 870585 h 1238250"/>
                <a:gd name="connsiteX27" fmla="*/ 1811655 w 2857500"/>
                <a:gd name="connsiteY27" fmla="*/ 908685 h 1238250"/>
                <a:gd name="connsiteX28" fmla="*/ 2051685 w 2857500"/>
                <a:gd name="connsiteY28" fmla="*/ 906780 h 1238250"/>
                <a:gd name="connsiteX29" fmla="*/ 2051685 w 2857500"/>
                <a:gd name="connsiteY29" fmla="*/ 973455 h 1238250"/>
                <a:gd name="connsiteX30" fmla="*/ 2613660 w 2857500"/>
                <a:gd name="connsiteY30" fmla="*/ 977265 h 1238250"/>
                <a:gd name="connsiteX31" fmla="*/ 2609850 w 2857500"/>
                <a:gd name="connsiteY31" fmla="*/ 1238250 h 1238250"/>
                <a:gd name="connsiteX32" fmla="*/ 2857500 w 2857500"/>
                <a:gd name="connsiteY3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16784 w 2857500"/>
                <a:gd name="connsiteY13" fmla="*/ 775201 h 1238250"/>
                <a:gd name="connsiteX14" fmla="*/ 1233929 w 2857500"/>
                <a:gd name="connsiteY14" fmla="*/ 777106 h 1238250"/>
                <a:gd name="connsiteX15" fmla="*/ 1245359 w 2857500"/>
                <a:gd name="connsiteY15" fmla="*/ 788536 h 1238250"/>
                <a:gd name="connsiteX16" fmla="*/ 1312034 w 2857500"/>
                <a:gd name="connsiteY16" fmla="*/ 786631 h 1238250"/>
                <a:gd name="connsiteX17" fmla="*/ 1314450 w 2857500"/>
                <a:gd name="connsiteY17" fmla="*/ 813434 h 1238250"/>
                <a:gd name="connsiteX18" fmla="*/ 1339215 w 2857500"/>
                <a:gd name="connsiteY18" fmla="*/ 809624 h 1238250"/>
                <a:gd name="connsiteX19" fmla="*/ 1343025 w 2857500"/>
                <a:gd name="connsiteY19" fmla="*/ 821054 h 1238250"/>
                <a:gd name="connsiteX20" fmla="*/ 1354455 w 2857500"/>
                <a:gd name="connsiteY20" fmla="*/ 821054 h 1238250"/>
                <a:gd name="connsiteX21" fmla="*/ 1360170 w 2857500"/>
                <a:gd name="connsiteY21" fmla="*/ 830579 h 1238250"/>
                <a:gd name="connsiteX22" fmla="*/ 1394460 w 2857500"/>
                <a:gd name="connsiteY22" fmla="*/ 830579 h 1238250"/>
                <a:gd name="connsiteX23" fmla="*/ 1398270 w 2857500"/>
                <a:gd name="connsiteY23" fmla="*/ 842009 h 1238250"/>
                <a:gd name="connsiteX24" fmla="*/ 1659255 w 2857500"/>
                <a:gd name="connsiteY24" fmla="*/ 840105 h 1238250"/>
                <a:gd name="connsiteX25" fmla="*/ 1661160 w 2857500"/>
                <a:gd name="connsiteY25" fmla="*/ 859155 h 1238250"/>
                <a:gd name="connsiteX26" fmla="*/ 1684020 w 2857500"/>
                <a:gd name="connsiteY26" fmla="*/ 859155 h 1238250"/>
                <a:gd name="connsiteX27" fmla="*/ 1682115 w 2857500"/>
                <a:gd name="connsiteY27" fmla="*/ 872490 h 1238250"/>
                <a:gd name="connsiteX28" fmla="*/ 1809750 w 2857500"/>
                <a:gd name="connsiteY28" fmla="*/ 870585 h 1238250"/>
                <a:gd name="connsiteX29" fmla="*/ 1811655 w 2857500"/>
                <a:gd name="connsiteY29" fmla="*/ 908685 h 1238250"/>
                <a:gd name="connsiteX30" fmla="*/ 2051685 w 2857500"/>
                <a:gd name="connsiteY30" fmla="*/ 906780 h 1238250"/>
                <a:gd name="connsiteX31" fmla="*/ 2051685 w 2857500"/>
                <a:gd name="connsiteY31" fmla="*/ 973455 h 1238250"/>
                <a:gd name="connsiteX32" fmla="*/ 2613660 w 2857500"/>
                <a:gd name="connsiteY32" fmla="*/ 977265 h 1238250"/>
                <a:gd name="connsiteX33" fmla="*/ 2609850 w 2857500"/>
                <a:gd name="connsiteY33" fmla="*/ 1238250 h 1238250"/>
                <a:gd name="connsiteX34" fmla="*/ 2857500 w 2857500"/>
                <a:gd name="connsiteY3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16784 w 2857500"/>
                <a:gd name="connsiteY13" fmla="*/ 775201 h 1238250"/>
                <a:gd name="connsiteX14" fmla="*/ 1233929 w 2857500"/>
                <a:gd name="connsiteY14" fmla="*/ 777106 h 1238250"/>
                <a:gd name="connsiteX15" fmla="*/ 1245359 w 2857500"/>
                <a:gd name="connsiteY15" fmla="*/ 788536 h 1238250"/>
                <a:gd name="connsiteX16" fmla="*/ 1312034 w 2857500"/>
                <a:gd name="connsiteY16" fmla="*/ 786631 h 1238250"/>
                <a:gd name="connsiteX17" fmla="*/ 1314450 w 2857500"/>
                <a:gd name="connsiteY17" fmla="*/ 813434 h 1238250"/>
                <a:gd name="connsiteX18" fmla="*/ 1339215 w 2857500"/>
                <a:gd name="connsiteY18" fmla="*/ 809624 h 1238250"/>
                <a:gd name="connsiteX19" fmla="*/ 1343025 w 2857500"/>
                <a:gd name="connsiteY19" fmla="*/ 821054 h 1238250"/>
                <a:gd name="connsiteX20" fmla="*/ 1354455 w 2857500"/>
                <a:gd name="connsiteY20" fmla="*/ 821054 h 1238250"/>
                <a:gd name="connsiteX21" fmla="*/ 1360170 w 2857500"/>
                <a:gd name="connsiteY21" fmla="*/ 830579 h 1238250"/>
                <a:gd name="connsiteX22" fmla="*/ 1394460 w 2857500"/>
                <a:gd name="connsiteY22" fmla="*/ 830579 h 1238250"/>
                <a:gd name="connsiteX23" fmla="*/ 1398270 w 2857500"/>
                <a:gd name="connsiteY23" fmla="*/ 842009 h 1238250"/>
                <a:gd name="connsiteX24" fmla="*/ 1659255 w 2857500"/>
                <a:gd name="connsiteY24" fmla="*/ 840105 h 1238250"/>
                <a:gd name="connsiteX25" fmla="*/ 1661160 w 2857500"/>
                <a:gd name="connsiteY25" fmla="*/ 859155 h 1238250"/>
                <a:gd name="connsiteX26" fmla="*/ 1684020 w 2857500"/>
                <a:gd name="connsiteY26" fmla="*/ 859155 h 1238250"/>
                <a:gd name="connsiteX27" fmla="*/ 1682115 w 2857500"/>
                <a:gd name="connsiteY27" fmla="*/ 872490 h 1238250"/>
                <a:gd name="connsiteX28" fmla="*/ 1809750 w 2857500"/>
                <a:gd name="connsiteY28" fmla="*/ 870585 h 1238250"/>
                <a:gd name="connsiteX29" fmla="*/ 1811655 w 2857500"/>
                <a:gd name="connsiteY29" fmla="*/ 908685 h 1238250"/>
                <a:gd name="connsiteX30" fmla="*/ 2051685 w 2857500"/>
                <a:gd name="connsiteY30" fmla="*/ 906780 h 1238250"/>
                <a:gd name="connsiteX31" fmla="*/ 2051685 w 2857500"/>
                <a:gd name="connsiteY31" fmla="*/ 973455 h 1238250"/>
                <a:gd name="connsiteX32" fmla="*/ 2613660 w 2857500"/>
                <a:gd name="connsiteY32" fmla="*/ 977265 h 1238250"/>
                <a:gd name="connsiteX33" fmla="*/ 2609850 w 2857500"/>
                <a:gd name="connsiteY33" fmla="*/ 1238250 h 1238250"/>
                <a:gd name="connsiteX34" fmla="*/ 2857500 w 2857500"/>
                <a:gd name="connsiteY3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07259 w 2857500"/>
                <a:gd name="connsiteY13" fmla="*/ 769486 h 1238250"/>
                <a:gd name="connsiteX14" fmla="*/ 1216784 w 2857500"/>
                <a:gd name="connsiteY14" fmla="*/ 775201 h 1238250"/>
                <a:gd name="connsiteX15" fmla="*/ 1233929 w 2857500"/>
                <a:gd name="connsiteY15" fmla="*/ 777106 h 1238250"/>
                <a:gd name="connsiteX16" fmla="*/ 1245359 w 2857500"/>
                <a:gd name="connsiteY16" fmla="*/ 788536 h 1238250"/>
                <a:gd name="connsiteX17" fmla="*/ 1312034 w 2857500"/>
                <a:gd name="connsiteY17" fmla="*/ 786631 h 1238250"/>
                <a:gd name="connsiteX18" fmla="*/ 1314450 w 2857500"/>
                <a:gd name="connsiteY18" fmla="*/ 813434 h 1238250"/>
                <a:gd name="connsiteX19" fmla="*/ 1339215 w 2857500"/>
                <a:gd name="connsiteY19" fmla="*/ 809624 h 1238250"/>
                <a:gd name="connsiteX20" fmla="*/ 1343025 w 2857500"/>
                <a:gd name="connsiteY20" fmla="*/ 821054 h 1238250"/>
                <a:gd name="connsiteX21" fmla="*/ 1354455 w 2857500"/>
                <a:gd name="connsiteY21" fmla="*/ 821054 h 1238250"/>
                <a:gd name="connsiteX22" fmla="*/ 1360170 w 2857500"/>
                <a:gd name="connsiteY22" fmla="*/ 830579 h 1238250"/>
                <a:gd name="connsiteX23" fmla="*/ 1394460 w 2857500"/>
                <a:gd name="connsiteY23" fmla="*/ 830579 h 1238250"/>
                <a:gd name="connsiteX24" fmla="*/ 1398270 w 2857500"/>
                <a:gd name="connsiteY24" fmla="*/ 842009 h 1238250"/>
                <a:gd name="connsiteX25" fmla="*/ 1659255 w 2857500"/>
                <a:gd name="connsiteY25" fmla="*/ 840105 h 1238250"/>
                <a:gd name="connsiteX26" fmla="*/ 1661160 w 2857500"/>
                <a:gd name="connsiteY26" fmla="*/ 859155 h 1238250"/>
                <a:gd name="connsiteX27" fmla="*/ 1684020 w 2857500"/>
                <a:gd name="connsiteY27" fmla="*/ 859155 h 1238250"/>
                <a:gd name="connsiteX28" fmla="*/ 1682115 w 2857500"/>
                <a:gd name="connsiteY28" fmla="*/ 872490 h 1238250"/>
                <a:gd name="connsiteX29" fmla="*/ 1809750 w 2857500"/>
                <a:gd name="connsiteY29" fmla="*/ 870585 h 1238250"/>
                <a:gd name="connsiteX30" fmla="*/ 1811655 w 2857500"/>
                <a:gd name="connsiteY30" fmla="*/ 908685 h 1238250"/>
                <a:gd name="connsiteX31" fmla="*/ 2051685 w 2857500"/>
                <a:gd name="connsiteY31" fmla="*/ 906780 h 1238250"/>
                <a:gd name="connsiteX32" fmla="*/ 2051685 w 2857500"/>
                <a:gd name="connsiteY32" fmla="*/ 973455 h 1238250"/>
                <a:gd name="connsiteX33" fmla="*/ 2613660 w 2857500"/>
                <a:gd name="connsiteY33" fmla="*/ 977265 h 1238250"/>
                <a:gd name="connsiteX34" fmla="*/ 2609850 w 2857500"/>
                <a:gd name="connsiteY34" fmla="*/ 1238250 h 1238250"/>
                <a:gd name="connsiteX35" fmla="*/ 2857500 w 2857500"/>
                <a:gd name="connsiteY3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07259 w 2857500"/>
                <a:gd name="connsiteY13" fmla="*/ 769486 h 1238250"/>
                <a:gd name="connsiteX14" fmla="*/ 1216784 w 2857500"/>
                <a:gd name="connsiteY14" fmla="*/ 775201 h 1238250"/>
                <a:gd name="connsiteX15" fmla="*/ 1233929 w 2857500"/>
                <a:gd name="connsiteY15" fmla="*/ 777106 h 1238250"/>
                <a:gd name="connsiteX16" fmla="*/ 1245359 w 2857500"/>
                <a:gd name="connsiteY16" fmla="*/ 788536 h 1238250"/>
                <a:gd name="connsiteX17" fmla="*/ 1312034 w 2857500"/>
                <a:gd name="connsiteY17" fmla="*/ 786631 h 1238250"/>
                <a:gd name="connsiteX18" fmla="*/ 1314450 w 2857500"/>
                <a:gd name="connsiteY18" fmla="*/ 813434 h 1238250"/>
                <a:gd name="connsiteX19" fmla="*/ 1339215 w 2857500"/>
                <a:gd name="connsiteY19" fmla="*/ 809624 h 1238250"/>
                <a:gd name="connsiteX20" fmla="*/ 1343025 w 2857500"/>
                <a:gd name="connsiteY20" fmla="*/ 821054 h 1238250"/>
                <a:gd name="connsiteX21" fmla="*/ 1354455 w 2857500"/>
                <a:gd name="connsiteY21" fmla="*/ 821054 h 1238250"/>
                <a:gd name="connsiteX22" fmla="*/ 1360170 w 2857500"/>
                <a:gd name="connsiteY22" fmla="*/ 830579 h 1238250"/>
                <a:gd name="connsiteX23" fmla="*/ 1394460 w 2857500"/>
                <a:gd name="connsiteY23" fmla="*/ 830579 h 1238250"/>
                <a:gd name="connsiteX24" fmla="*/ 1398270 w 2857500"/>
                <a:gd name="connsiteY24" fmla="*/ 842009 h 1238250"/>
                <a:gd name="connsiteX25" fmla="*/ 1659255 w 2857500"/>
                <a:gd name="connsiteY25" fmla="*/ 840105 h 1238250"/>
                <a:gd name="connsiteX26" fmla="*/ 1661160 w 2857500"/>
                <a:gd name="connsiteY26" fmla="*/ 859155 h 1238250"/>
                <a:gd name="connsiteX27" fmla="*/ 1684020 w 2857500"/>
                <a:gd name="connsiteY27" fmla="*/ 859155 h 1238250"/>
                <a:gd name="connsiteX28" fmla="*/ 1682115 w 2857500"/>
                <a:gd name="connsiteY28" fmla="*/ 872490 h 1238250"/>
                <a:gd name="connsiteX29" fmla="*/ 1809750 w 2857500"/>
                <a:gd name="connsiteY29" fmla="*/ 870585 h 1238250"/>
                <a:gd name="connsiteX30" fmla="*/ 1811655 w 2857500"/>
                <a:gd name="connsiteY30" fmla="*/ 908685 h 1238250"/>
                <a:gd name="connsiteX31" fmla="*/ 2051685 w 2857500"/>
                <a:gd name="connsiteY31" fmla="*/ 906780 h 1238250"/>
                <a:gd name="connsiteX32" fmla="*/ 2051685 w 2857500"/>
                <a:gd name="connsiteY32" fmla="*/ 973455 h 1238250"/>
                <a:gd name="connsiteX33" fmla="*/ 2613660 w 2857500"/>
                <a:gd name="connsiteY33" fmla="*/ 977265 h 1238250"/>
                <a:gd name="connsiteX34" fmla="*/ 2609850 w 2857500"/>
                <a:gd name="connsiteY34" fmla="*/ 1238250 h 1238250"/>
                <a:gd name="connsiteX35" fmla="*/ 2857500 w 2857500"/>
                <a:gd name="connsiteY3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82494 w 2857500"/>
                <a:gd name="connsiteY13" fmla="*/ 76758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84399 w 2857500"/>
                <a:gd name="connsiteY13" fmla="*/ 77520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7139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7139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59961 h 1238250"/>
                <a:gd name="connsiteX14" fmla="*/ 1178684 w 2857500"/>
                <a:gd name="connsiteY14" fmla="*/ 771391 h 1238250"/>
                <a:gd name="connsiteX15" fmla="*/ 1207259 w 2857500"/>
                <a:gd name="connsiteY15" fmla="*/ 769486 h 1238250"/>
                <a:gd name="connsiteX16" fmla="*/ 1216784 w 2857500"/>
                <a:gd name="connsiteY16" fmla="*/ 775201 h 1238250"/>
                <a:gd name="connsiteX17" fmla="*/ 1233929 w 2857500"/>
                <a:gd name="connsiteY17" fmla="*/ 777106 h 1238250"/>
                <a:gd name="connsiteX18" fmla="*/ 1245359 w 2857500"/>
                <a:gd name="connsiteY18" fmla="*/ 788536 h 1238250"/>
                <a:gd name="connsiteX19" fmla="*/ 1312034 w 2857500"/>
                <a:gd name="connsiteY19" fmla="*/ 786631 h 1238250"/>
                <a:gd name="connsiteX20" fmla="*/ 1314450 w 2857500"/>
                <a:gd name="connsiteY20" fmla="*/ 813434 h 1238250"/>
                <a:gd name="connsiteX21" fmla="*/ 1339215 w 2857500"/>
                <a:gd name="connsiteY21" fmla="*/ 809624 h 1238250"/>
                <a:gd name="connsiteX22" fmla="*/ 1343025 w 2857500"/>
                <a:gd name="connsiteY22" fmla="*/ 821054 h 1238250"/>
                <a:gd name="connsiteX23" fmla="*/ 1354455 w 2857500"/>
                <a:gd name="connsiteY23" fmla="*/ 821054 h 1238250"/>
                <a:gd name="connsiteX24" fmla="*/ 1360170 w 2857500"/>
                <a:gd name="connsiteY24" fmla="*/ 830579 h 1238250"/>
                <a:gd name="connsiteX25" fmla="*/ 1394460 w 2857500"/>
                <a:gd name="connsiteY25" fmla="*/ 830579 h 1238250"/>
                <a:gd name="connsiteX26" fmla="*/ 1398270 w 2857500"/>
                <a:gd name="connsiteY26" fmla="*/ 842009 h 1238250"/>
                <a:gd name="connsiteX27" fmla="*/ 1659255 w 2857500"/>
                <a:gd name="connsiteY27" fmla="*/ 840105 h 1238250"/>
                <a:gd name="connsiteX28" fmla="*/ 1661160 w 2857500"/>
                <a:gd name="connsiteY28" fmla="*/ 859155 h 1238250"/>
                <a:gd name="connsiteX29" fmla="*/ 1684020 w 2857500"/>
                <a:gd name="connsiteY29" fmla="*/ 859155 h 1238250"/>
                <a:gd name="connsiteX30" fmla="*/ 1682115 w 2857500"/>
                <a:gd name="connsiteY30" fmla="*/ 872490 h 1238250"/>
                <a:gd name="connsiteX31" fmla="*/ 1809750 w 2857500"/>
                <a:gd name="connsiteY31" fmla="*/ 870585 h 1238250"/>
                <a:gd name="connsiteX32" fmla="*/ 1811655 w 2857500"/>
                <a:gd name="connsiteY32" fmla="*/ 908685 h 1238250"/>
                <a:gd name="connsiteX33" fmla="*/ 2051685 w 2857500"/>
                <a:gd name="connsiteY33" fmla="*/ 906780 h 1238250"/>
                <a:gd name="connsiteX34" fmla="*/ 2051685 w 2857500"/>
                <a:gd name="connsiteY34" fmla="*/ 973455 h 1238250"/>
                <a:gd name="connsiteX35" fmla="*/ 2613660 w 2857500"/>
                <a:gd name="connsiteY35" fmla="*/ 977265 h 1238250"/>
                <a:gd name="connsiteX36" fmla="*/ 2609850 w 2857500"/>
                <a:gd name="connsiteY36" fmla="*/ 1238250 h 1238250"/>
                <a:gd name="connsiteX37" fmla="*/ 2857500 w 2857500"/>
                <a:gd name="connsiteY3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59961 h 1238250"/>
                <a:gd name="connsiteX14" fmla="*/ 1178684 w 2857500"/>
                <a:gd name="connsiteY14" fmla="*/ 771391 h 1238250"/>
                <a:gd name="connsiteX15" fmla="*/ 1207259 w 2857500"/>
                <a:gd name="connsiteY15" fmla="*/ 769486 h 1238250"/>
                <a:gd name="connsiteX16" fmla="*/ 1216784 w 2857500"/>
                <a:gd name="connsiteY16" fmla="*/ 775201 h 1238250"/>
                <a:gd name="connsiteX17" fmla="*/ 1233929 w 2857500"/>
                <a:gd name="connsiteY17" fmla="*/ 777106 h 1238250"/>
                <a:gd name="connsiteX18" fmla="*/ 1245359 w 2857500"/>
                <a:gd name="connsiteY18" fmla="*/ 788536 h 1238250"/>
                <a:gd name="connsiteX19" fmla="*/ 1312034 w 2857500"/>
                <a:gd name="connsiteY19" fmla="*/ 786631 h 1238250"/>
                <a:gd name="connsiteX20" fmla="*/ 1314450 w 2857500"/>
                <a:gd name="connsiteY20" fmla="*/ 813434 h 1238250"/>
                <a:gd name="connsiteX21" fmla="*/ 1339215 w 2857500"/>
                <a:gd name="connsiteY21" fmla="*/ 809624 h 1238250"/>
                <a:gd name="connsiteX22" fmla="*/ 1343025 w 2857500"/>
                <a:gd name="connsiteY22" fmla="*/ 821054 h 1238250"/>
                <a:gd name="connsiteX23" fmla="*/ 1354455 w 2857500"/>
                <a:gd name="connsiteY23" fmla="*/ 821054 h 1238250"/>
                <a:gd name="connsiteX24" fmla="*/ 1360170 w 2857500"/>
                <a:gd name="connsiteY24" fmla="*/ 830579 h 1238250"/>
                <a:gd name="connsiteX25" fmla="*/ 1394460 w 2857500"/>
                <a:gd name="connsiteY25" fmla="*/ 830579 h 1238250"/>
                <a:gd name="connsiteX26" fmla="*/ 1398270 w 2857500"/>
                <a:gd name="connsiteY26" fmla="*/ 842009 h 1238250"/>
                <a:gd name="connsiteX27" fmla="*/ 1659255 w 2857500"/>
                <a:gd name="connsiteY27" fmla="*/ 840105 h 1238250"/>
                <a:gd name="connsiteX28" fmla="*/ 1661160 w 2857500"/>
                <a:gd name="connsiteY28" fmla="*/ 859155 h 1238250"/>
                <a:gd name="connsiteX29" fmla="*/ 1684020 w 2857500"/>
                <a:gd name="connsiteY29" fmla="*/ 859155 h 1238250"/>
                <a:gd name="connsiteX30" fmla="*/ 1682115 w 2857500"/>
                <a:gd name="connsiteY30" fmla="*/ 872490 h 1238250"/>
                <a:gd name="connsiteX31" fmla="*/ 1809750 w 2857500"/>
                <a:gd name="connsiteY31" fmla="*/ 870585 h 1238250"/>
                <a:gd name="connsiteX32" fmla="*/ 1811655 w 2857500"/>
                <a:gd name="connsiteY32" fmla="*/ 908685 h 1238250"/>
                <a:gd name="connsiteX33" fmla="*/ 2051685 w 2857500"/>
                <a:gd name="connsiteY33" fmla="*/ 906780 h 1238250"/>
                <a:gd name="connsiteX34" fmla="*/ 2051685 w 2857500"/>
                <a:gd name="connsiteY34" fmla="*/ 973455 h 1238250"/>
                <a:gd name="connsiteX35" fmla="*/ 2613660 w 2857500"/>
                <a:gd name="connsiteY35" fmla="*/ 977265 h 1238250"/>
                <a:gd name="connsiteX36" fmla="*/ 2609850 w 2857500"/>
                <a:gd name="connsiteY36" fmla="*/ 1238250 h 1238250"/>
                <a:gd name="connsiteX37" fmla="*/ 2857500 w 2857500"/>
                <a:gd name="connsiteY3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7254 w 2857500"/>
                <a:gd name="connsiteY13" fmla="*/ 759961 h 1238250"/>
                <a:gd name="connsiteX14" fmla="*/ 1178684 w 2857500"/>
                <a:gd name="connsiteY14" fmla="*/ 759961 h 1238250"/>
                <a:gd name="connsiteX15" fmla="*/ 1178684 w 2857500"/>
                <a:gd name="connsiteY15" fmla="*/ 771391 h 1238250"/>
                <a:gd name="connsiteX16" fmla="*/ 1207259 w 2857500"/>
                <a:gd name="connsiteY16" fmla="*/ 769486 h 1238250"/>
                <a:gd name="connsiteX17" fmla="*/ 1216784 w 2857500"/>
                <a:gd name="connsiteY17" fmla="*/ 775201 h 1238250"/>
                <a:gd name="connsiteX18" fmla="*/ 1233929 w 2857500"/>
                <a:gd name="connsiteY18" fmla="*/ 777106 h 1238250"/>
                <a:gd name="connsiteX19" fmla="*/ 1245359 w 2857500"/>
                <a:gd name="connsiteY19" fmla="*/ 788536 h 1238250"/>
                <a:gd name="connsiteX20" fmla="*/ 1312034 w 2857500"/>
                <a:gd name="connsiteY20" fmla="*/ 786631 h 1238250"/>
                <a:gd name="connsiteX21" fmla="*/ 1314450 w 2857500"/>
                <a:gd name="connsiteY21" fmla="*/ 813434 h 1238250"/>
                <a:gd name="connsiteX22" fmla="*/ 1339215 w 2857500"/>
                <a:gd name="connsiteY22" fmla="*/ 809624 h 1238250"/>
                <a:gd name="connsiteX23" fmla="*/ 1343025 w 2857500"/>
                <a:gd name="connsiteY23" fmla="*/ 821054 h 1238250"/>
                <a:gd name="connsiteX24" fmla="*/ 1354455 w 2857500"/>
                <a:gd name="connsiteY24" fmla="*/ 821054 h 1238250"/>
                <a:gd name="connsiteX25" fmla="*/ 1360170 w 2857500"/>
                <a:gd name="connsiteY25" fmla="*/ 830579 h 1238250"/>
                <a:gd name="connsiteX26" fmla="*/ 1394460 w 2857500"/>
                <a:gd name="connsiteY26" fmla="*/ 830579 h 1238250"/>
                <a:gd name="connsiteX27" fmla="*/ 1398270 w 2857500"/>
                <a:gd name="connsiteY27" fmla="*/ 842009 h 1238250"/>
                <a:gd name="connsiteX28" fmla="*/ 1659255 w 2857500"/>
                <a:gd name="connsiteY28" fmla="*/ 840105 h 1238250"/>
                <a:gd name="connsiteX29" fmla="*/ 1661160 w 2857500"/>
                <a:gd name="connsiteY29" fmla="*/ 859155 h 1238250"/>
                <a:gd name="connsiteX30" fmla="*/ 1684020 w 2857500"/>
                <a:gd name="connsiteY30" fmla="*/ 859155 h 1238250"/>
                <a:gd name="connsiteX31" fmla="*/ 1682115 w 2857500"/>
                <a:gd name="connsiteY31" fmla="*/ 872490 h 1238250"/>
                <a:gd name="connsiteX32" fmla="*/ 1809750 w 2857500"/>
                <a:gd name="connsiteY32" fmla="*/ 870585 h 1238250"/>
                <a:gd name="connsiteX33" fmla="*/ 1811655 w 2857500"/>
                <a:gd name="connsiteY33" fmla="*/ 908685 h 1238250"/>
                <a:gd name="connsiteX34" fmla="*/ 2051685 w 2857500"/>
                <a:gd name="connsiteY34" fmla="*/ 906780 h 1238250"/>
                <a:gd name="connsiteX35" fmla="*/ 2051685 w 2857500"/>
                <a:gd name="connsiteY35" fmla="*/ 973455 h 1238250"/>
                <a:gd name="connsiteX36" fmla="*/ 2613660 w 2857500"/>
                <a:gd name="connsiteY36" fmla="*/ 977265 h 1238250"/>
                <a:gd name="connsiteX37" fmla="*/ 2609850 w 2857500"/>
                <a:gd name="connsiteY37" fmla="*/ 1238250 h 1238250"/>
                <a:gd name="connsiteX38" fmla="*/ 2857500 w 2857500"/>
                <a:gd name="connsiteY3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7254 w 2857500"/>
                <a:gd name="connsiteY13" fmla="*/ 759961 h 1238250"/>
                <a:gd name="connsiteX14" fmla="*/ 1178684 w 2857500"/>
                <a:gd name="connsiteY14" fmla="*/ 759961 h 1238250"/>
                <a:gd name="connsiteX15" fmla="*/ 1178684 w 2857500"/>
                <a:gd name="connsiteY15" fmla="*/ 771391 h 1238250"/>
                <a:gd name="connsiteX16" fmla="*/ 1207259 w 2857500"/>
                <a:gd name="connsiteY16" fmla="*/ 769486 h 1238250"/>
                <a:gd name="connsiteX17" fmla="*/ 1216784 w 2857500"/>
                <a:gd name="connsiteY17" fmla="*/ 775201 h 1238250"/>
                <a:gd name="connsiteX18" fmla="*/ 1233929 w 2857500"/>
                <a:gd name="connsiteY18" fmla="*/ 777106 h 1238250"/>
                <a:gd name="connsiteX19" fmla="*/ 1245359 w 2857500"/>
                <a:gd name="connsiteY19" fmla="*/ 788536 h 1238250"/>
                <a:gd name="connsiteX20" fmla="*/ 1312034 w 2857500"/>
                <a:gd name="connsiteY20" fmla="*/ 786631 h 1238250"/>
                <a:gd name="connsiteX21" fmla="*/ 1314450 w 2857500"/>
                <a:gd name="connsiteY21" fmla="*/ 813434 h 1238250"/>
                <a:gd name="connsiteX22" fmla="*/ 1339215 w 2857500"/>
                <a:gd name="connsiteY22" fmla="*/ 809624 h 1238250"/>
                <a:gd name="connsiteX23" fmla="*/ 1343025 w 2857500"/>
                <a:gd name="connsiteY23" fmla="*/ 821054 h 1238250"/>
                <a:gd name="connsiteX24" fmla="*/ 1354455 w 2857500"/>
                <a:gd name="connsiteY24" fmla="*/ 821054 h 1238250"/>
                <a:gd name="connsiteX25" fmla="*/ 1360170 w 2857500"/>
                <a:gd name="connsiteY25" fmla="*/ 830579 h 1238250"/>
                <a:gd name="connsiteX26" fmla="*/ 1394460 w 2857500"/>
                <a:gd name="connsiteY26" fmla="*/ 830579 h 1238250"/>
                <a:gd name="connsiteX27" fmla="*/ 1398270 w 2857500"/>
                <a:gd name="connsiteY27" fmla="*/ 842009 h 1238250"/>
                <a:gd name="connsiteX28" fmla="*/ 1659255 w 2857500"/>
                <a:gd name="connsiteY28" fmla="*/ 840105 h 1238250"/>
                <a:gd name="connsiteX29" fmla="*/ 1661160 w 2857500"/>
                <a:gd name="connsiteY29" fmla="*/ 859155 h 1238250"/>
                <a:gd name="connsiteX30" fmla="*/ 1684020 w 2857500"/>
                <a:gd name="connsiteY30" fmla="*/ 859155 h 1238250"/>
                <a:gd name="connsiteX31" fmla="*/ 1682115 w 2857500"/>
                <a:gd name="connsiteY31" fmla="*/ 872490 h 1238250"/>
                <a:gd name="connsiteX32" fmla="*/ 1809750 w 2857500"/>
                <a:gd name="connsiteY32" fmla="*/ 870585 h 1238250"/>
                <a:gd name="connsiteX33" fmla="*/ 1811655 w 2857500"/>
                <a:gd name="connsiteY33" fmla="*/ 908685 h 1238250"/>
                <a:gd name="connsiteX34" fmla="*/ 2051685 w 2857500"/>
                <a:gd name="connsiteY34" fmla="*/ 906780 h 1238250"/>
                <a:gd name="connsiteX35" fmla="*/ 2051685 w 2857500"/>
                <a:gd name="connsiteY35" fmla="*/ 973455 h 1238250"/>
                <a:gd name="connsiteX36" fmla="*/ 2613660 w 2857500"/>
                <a:gd name="connsiteY36" fmla="*/ 977265 h 1238250"/>
                <a:gd name="connsiteX37" fmla="*/ 2609850 w 2857500"/>
                <a:gd name="connsiteY37" fmla="*/ 1238250 h 1238250"/>
                <a:gd name="connsiteX38" fmla="*/ 2857500 w 2857500"/>
                <a:gd name="connsiteY3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3444 w 2857500"/>
                <a:gd name="connsiteY13" fmla="*/ 752341 h 1238250"/>
                <a:gd name="connsiteX14" fmla="*/ 1167254 w 2857500"/>
                <a:gd name="connsiteY14" fmla="*/ 759961 h 1238250"/>
                <a:gd name="connsiteX15" fmla="*/ 1178684 w 2857500"/>
                <a:gd name="connsiteY15" fmla="*/ 759961 h 1238250"/>
                <a:gd name="connsiteX16" fmla="*/ 1178684 w 2857500"/>
                <a:gd name="connsiteY16" fmla="*/ 771391 h 1238250"/>
                <a:gd name="connsiteX17" fmla="*/ 1207259 w 2857500"/>
                <a:gd name="connsiteY17" fmla="*/ 769486 h 1238250"/>
                <a:gd name="connsiteX18" fmla="*/ 1216784 w 2857500"/>
                <a:gd name="connsiteY18" fmla="*/ 775201 h 1238250"/>
                <a:gd name="connsiteX19" fmla="*/ 1233929 w 2857500"/>
                <a:gd name="connsiteY19" fmla="*/ 777106 h 1238250"/>
                <a:gd name="connsiteX20" fmla="*/ 1245359 w 2857500"/>
                <a:gd name="connsiteY20" fmla="*/ 788536 h 1238250"/>
                <a:gd name="connsiteX21" fmla="*/ 1312034 w 2857500"/>
                <a:gd name="connsiteY21" fmla="*/ 786631 h 1238250"/>
                <a:gd name="connsiteX22" fmla="*/ 1314450 w 2857500"/>
                <a:gd name="connsiteY22" fmla="*/ 813434 h 1238250"/>
                <a:gd name="connsiteX23" fmla="*/ 1339215 w 2857500"/>
                <a:gd name="connsiteY23" fmla="*/ 809624 h 1238250"/>
                <a:gd name="connsiteX24" fmla="*/ 1343025 w 2857500"/>
                <a:gd name="connsiteY24" fmla="*/ 821054 h 1238250"/>
                <a:gd name="connsiteX25" fmla="*/ 1354455 w 2857500"/>
                <a:gd name="connsiteY25" fmla="*/ 821054 h 1238250"/>
                <a:gd name="connsiteX26" fmla="*/ 1360170 w 2857500"/>
                <a:gd name="connsiteY26" fmla="*/ 830579 h 1238250"/>
                <a:gd name="connsiteX27" fmla="*/ 1394460 w 2857500"/>
                <a:gd name="connsiteY27" fmla="*/ 830579 h 1238250"/>
                <a:gd name="connsiteX28" fmla="*/ 1398270 w 2857500"/>
                <a:gd name="connsiteY28" fmla="*/ 842009 h 1238250"/>
                <a:gd name="connsiteX29" fmla="*/ 1659255 w 2857500"/>
                <a:gd name="connsiteY29" fmla="*/ 840105 h 1238250"/>
                <a:gd name="connsiteX30" fmla="*/ 1661160 w 2857500"/>
                <a:gd name="connsiteY30" fmla="*/ 859155 h 1238250"/>
                <a:gd name="connsiteX31" fmla="*/ 1684020 w 2857500"/>
                <a:gd name="connsiteY31" fmla="*/ 859155 h 1238250"/>
                <a:gd name="connsiteX32" fmla="*/ 1682115 w 2857500"/>
                <a:gd name="connsiteY32" fmla="*/ 872490 h 1238250"/>
                <a:gd name="connsiteX33" fmla="*/ 1809750 w 2857500"/>
                <a:gd name="connsiteY33" fmla="*/ 870585 h 1238250"/>
                <a:gd name="connsiteX34" fmla="*/ 1811655 w 2857500"/>
                <a:gd name="connsiteY34" fmla="*/ 908685 h 1238250"/>
                <a:gd name="connsiteX35" fmla="*/ 2051685 w 2857500"/>
                <a:gd name="connsiteY35" fmla="*/ 906780 h 1238250"/>
                <a:gd name="connsiteX36" fmla="*/ 2051685 w 2857500"/>
                <a:gd name="connsiteY36" fmla="*/ 973455 h 1238250"/>
                <a:gd name="connsiteX37" fmla="*/ 2613660 w 2857500"/>
                <a:gd name="connsiteY37" fmla="*/ 977265 h 1238250"/>
                <a:gd name="connsiteX38" fmla="*/ 2609850 w 2857500"/>
                <a:gd name="connsiteY38" fmla="*/ 1238250 h 1238250"/>
                <a:gd name="connsiteX39" fmla="*/ 2857500 w 2857500"/>
                <a:gd name="connsiteY3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3444 w 2857500"/>
                <a:gd name="connsiteY13" fmla="*/ 752341 h 1238250"/>
                <a:gd name="connsiteX14" fmla="*/ 1167254 w 2857500"/>
                <a:gd name="connsiteY14" fmla="*/ 759961 h 1238250"/>
                <a:gd name="connsiteX15" fmla="*/ 1178684 w 2857500"/>
                <a:gd name="connsiteY15" fmla="*/ 759961 h 1238250"/>
                <a:gd name="connsiteX16" fmla="*/ 1178684 w 2857500"/>
                <a:gd name="connsiteY16" fmla="*/ 771391 h 1238250"/>
                <a:gd name="connsiteX17" fmla="*/ 1207259 w 2857500"/>
                <a:gd name="connsiteY17" fmla="*/ 769486 h 1238250"/>
                <a:gd name="connsiteX18" fmla="*/ 1216784 w 2857500"/>
                <a:gd name="connsiteY18" fmla="*/ 775201 h 1238250"/>
                <a:gd name="connsiteX19" fmla="*/ 1233929 w 2857500"/>
                <a:gd name="connsiteY19" fmla="*/ 777106 h 1238250"/>
                <a:gd name="connsiteX20" fmla="*/ 1245359 w 2857500"/>
                <a:gd name="connsiteY20" fmla="*/ 788536 h 1238250"/>
                <a:gd name="connsiteX21" fmla="*/ 1312034 w 2857500"/>
                <a:gd name="connsiteY21" fmla="*/ 786631 h 1238250"/>
                <a:gd name="connsiteX22" fmla="*/ 1314450 w 2857500"/>
                <a:gd name="connsiteY22" fmla="*/ 813434 h 1238250"/>
                <a:gd name="connsiteX23" fmla="*/ 1339215 w 2857500"/>
                <a:gd name="connsiteY23" fmla="*/ 809624 h 1238250"/>
                <a:gd name="connsiteX24" fmla="*/ 1343025 w 2857500"/>
                <a:gd name="connsiteY24" fmla="*/ 821054 h 1238250"/>
                <a:gd name="connsiteX25" fmla="*/ 1354455 w 2857500"/>
                <a:gd name="connsiteY25" fmla="*/ 821054 h 1238250"/>
                <a:gd name="connsiteX26" fmla="*/ 1360170 w 2857500"/>
                <a:gd name="connsiteY26" fmla="*/ 830579 h 1238250"/>
                <a:gd name="connsiteX27" fmla="*/ 1394460 w 2857500"/>
                <a:gd name="connsiteY27" fmla="*/ 830579 h 1238250"/>
                <a:gd name="connsiteX28" fmla="*/ 1398270 w 2857500"/>
                <a:gd name="connsiteY28" fmla="*/ 842009 h 1238250"/>
                <a:gd name="connsiteX29" fmla="*/ 1659255 w 2857500"/>
                <a:gd name="connsiteY29" fmla="*/ 840105 h 1238250"/>
                <a:gd name="connsiteX30" fmla="*/ 1661160 w 2857500"/>
                <a:gd name="connsiteY30" fmla="*/ 859155 h 1238250"/>
                <a:gd name="connsiteX31" fmla="*/ 1684020 w 2857500"/>
                <a:gd name="connsiteY31" fmla="*/ 859155 h 1238250"/>
                <a:gd name="connsiteX32" fmla="*/ 1682115 w 2857500"/>
                <a:gd name="connsiteY32" fmla="*/ 872490 h 1238250"/>
                <a:gd name="connsiteX33" fmla="*/ 1809750 w 2857500"/>
                <a:gd name="connsiteY33" fmla="*/ 870585 h 1238250"/>
                <a:gd name="connsiteX34" fmla="*/ 1811655 w 2857500"/>
                <a:gd name="connsiteY34" fmla="*/ 908685 h 1238250"/>
                <a:gd name="connsiteX35" fmla="*/ 2051685 w 2857500"/>
                <a:gd name="connsiteY35" fmla="*/ 906780 h 1238250"/>
                <a:gd name="connsiteX36" fmla="*/ 2051685 w 2857500"/>
                <a:gd name="connsiteY36" fmla="*/ 973455 h 1238250"/>
                <a:gd name="connsiteX37" fmla="*/ 2613660 w 2857500"/>
                <a:gd name="connsiteY37" fmla="*/ 977265 h 1238250"/>
                <a:gd name="connsiteX38" fmla="*/ 2609850 w 2857500"/>
                <a:gd name="connsiteY38" fmla="*/ 1238250 h 1238250"/>
                <a:gd name="connsiteX39" fmla="*/ 2857500 w 2857500"/>
                <a:gd name="connsiteY3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8679 w 2857500"/>
                <a:gd name="connsiteY13" fmla="*/ 752341 h 1238250"/>
                <a:gd name="connsiteX14" fmla="*/ 1163444 w 2857500"/>
                <a:gd name="connsiteY14" fmla="*/ 752341 h 1238250"/>
                <a:gd name="connsiteX15" fmla="*/ 1167254 w 2857500"/>
                <a:gd name="connsiteY15" fmla="*/ 759961 h 1238250"/>
                <a:gd name="connsiteX16" fmla="*/ 1178684 w 2857500"/>
                <a:gd name="connsiteY16" fmla="*/ 759961 h 1238250"/>
                <a:gd name="connsiteX17" fmla="*/ 1178684 w 2857500"/>
                <a:gd name="connsiteY17" fmla="*/ 771391 h 1238250"/>
                <a:gd name="connsiteX18" fmla="*/ 1207259 w 2857500"/>
                <a:gd name="connsiteY18" fmla="*/ 769486 h 1238250"/>
                <a:gd name="connsiteX19" fmla="*/ 1216784 w 2857500"/>
                <a:gd name="connsiteY19" fmla="*/ 775201 h 1238250"/>
                <a:gd name="connsiteX20" fmla="*/ 1233929 w 2857500"/>
                <a:gd name="connsiteY20" fmla="*/ 777106 h 1238250"/>
                <a:gd name="connsiteX21" fmla="*/ 1245359 w 2857500"/>
                <a:gd name="connsiteY21" fmla="*/ 788536 h 1238250"/>
                <a:gd name="connsiteX22" fmla="*/ 1312034 w 2857500"/>
                <a:gd name="connsiteY22" fmla="*/ 786631 h 1238250"/>
                <a:gd name="connsiteX23" fmla="*/ 1314450 w 2857500"/>
                <a:gd name="connsiteY23" fmla="*/ 813434 h 1238250"/>
                <a:gd name="connsiteX24" fmla="*/ 1339215 w 2857500"/>
                <a:gd name="connsiteY24" fmla="*/ 809624 h 1238250"/>
                <a:gd name="connsiteX25" fmla="*/ 1343025 w 2857500"/>
                <a:gd name="connsiteY25" fmla="*/ 821054 h 1238250"/>
                <a:gd name="connsiteX26" fmla="*/ 1354455 w 2857500"/>
                <a:gd name="connsiteY26" fmla="*/ 821054 h 1238250"/>
                <a:gd name="connsiteX27" fmla="*/ 1360170 w 2857500"/>
                <a:gd name="connsiteY27" fmla="*/ 830579 h 1238250"/>
                <a:gd name="connsiteX28" fmla="*/ 1394460 w 2857500"/>
                <a:gd name="connsiteY28" fmla="*/ 830579 h 1238250"/>
                <a:gd name="connsiteX29" fmla="*/ 1398270 w 2857500"/>
                <a:gd name="connsiteY29" fmla="*/ 842009 h 1238250"/>
                <a:gd name="connsiteX30" fmla="*/ 1659255 w 2857500"/>
                <a:gd name="connsiteY30" fmla="*/ 840105 h 1238250"/>
                <a:gd name="connsiteX31" fmla="*/ 1661160 w 2857500"/>
                <a:gd name="connsiteY31" fmla="*/ 859155 h 1238250"/>
                <a:gd name="connsiteX32" fmla="*/ 1684020 w 2857500"/>
                <a:gd name="connsiteY32" fmla="*/ 859155 h 1238250"/>
                <a:gd name="connsiteX33" fmla="*/ 1682115 w 2857500"/>
                <a:gd name="connsiteY33" fmla="*/ 872490 h 1238250"/>
                <a:gd name="connsiteX34" fmla="*/ 1809750 w 2857500"/>
                <a:gd name="connsiteY34" fmla="*/ 870585 h 1238250"/>
                <a:gd name="connsiteX35" fmla="*/ 1811655 w 2857500"/>
                <a:gd name="connsiteY35" fmla="*/ 908685 h 1238250"/>
                <a:gd name="connsiteX36" fmla="*/ 2051685 w 2857500"/>
                <a:gd name="connsiteY36" fmla="*/ 906780 h 1238250"/>
                <a:gd name="connsiteX37" fmla="*/ 2051685 w 2857500"/>
                <a:gd name="connsiteY37" fmla="*/ 973455 h 1238250"/>
                <a:gd name="connsiteX38" fmla="*/ 2613660 w 2857500"/>
                <a:gd name="connsiteY38" fmla="*/ 977265 h 1238250"/>
                <a:gd name="connsiteX39" fmla="*/ 2609850 w 2857500"/>
                <a:gd name="connsiteY39" fmla="*/ 1238250 h 1238250"/>
                <a:gd name="connsiteX40" fmla="*/ 2857500 w 2857500"/>
                <a:gd name="connsiteY4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8679 w 2857500"/>
                <a:gd name="connsiteY13" fmla="*/ 752341 h 1238250"/>
                <a:gd name="connsiteX14" fmla="*/ 1163444 w 2857500"/>
                <a:gd name="connsiteY14" fmla="*/ 752341 h 1238250"/>
                <a:gd name="connsiteX15" fmla="*/ 1167254 w 2857500"/>
                <a:gd name="connsiteY15" fmla="*/ 759961 h 1238250"/>
                <a:gd name="connsiteX16" fmla="*/ 1178684 w 2857500"/>
                <a:gd name="connsiteY16" fmla="*/ 759961 h 1238250"/>
                <a:gd name="connsiteX17" fmla="*/ 1178684 w 2857500"/>
                <a:gd name="connsiteY17" fmla="*/ 771391 h 1238250"/>
                <a:gd name="connsiteX18" fmla="*/ 1207259 w 2857500"/>
                <a:gd name="connsiteY18" fmla="*/ 769486 h 1238250"/>
                <a:gd name="connsiteX19" fmla="*/ 1216784 w 2857500"/>
                <a:gd name="connsiteY19" fmla="*/ 775201 h 1238250"/>
                <a:gd name="connsiteX20" fmla="*/ 1233929 w 2857500"/>
                <a:gd name="connsiteY20" fmla="*/ 777106 h 1238250"/>
                <a:gd name="connsiteX21" fmla="*/ 1245359 w 2857500"/>
                <a:gd name="connsiteY21" fmla="*/ 788536 h 1238250"/>
                <a:gd name="connsiteX22" fmla="*/ 1312034 w 2857500"/>
                <a:gd name="connsiteY22" fmla="*/ 786631 h 1238250"/>
                <a:gd name="connsiteX23" fmla="*/ 1314450 w 2857500"/>
                <a:gd name="connsiteY23" fmla="*/ 813434 h 1238250"/>
                <a:gd name="connsiteX24" fmla="*/ 1339215 w 2857500"/>
                <a:gd name="connsiteY24" fmla="*/ 809624 h 1238250"/>
                <a:gd name="connsiteX25" fmla="*/ 1343025 w 2857500"/>
                <a:gd name="connsiteY25" fmla="*/ 821054 h 1238250"/>
                <a:gd name="connsiteX26" fmla="*/ 1354455 w 2857500"/>
                <a:gd name="connsiteY26" fmla="*/ 821054 h 1238250"/>
                <a:gd name="connsiteX27" fmla="*/ 1360170 w 2857500"/>
                <a:gd name="connsiteY27" fmla="*/ 830579 h 1238250"/>
                <a:gd name="connsiteX28" fmla="*/ 1394460 w 2857500"/>
                <a:gd name="connsiteY28" fmla="*/ 830579 h 1238250"/>
                <a:gd name="connsiteX29" fmla="*/ 1398270 w 2857500"/>
                <a:gd name="connsiteY29" fmla="*/ 842009 h 1238250"/>
                <a:gd name="connsiteX30" fmla="*/ 1659255 w 2857500"/>
                <a:gd name="connsiteY30" fmla="*/ 840105 h 1238250"/>
                <a:gd name="connsiteX31" fmla="*/ 1661160 w 2857500"/>
                <a:gd name="connsiteY31" fmla="*/ 859155 h 1238250"/>
                <a:gd name="connsiteX32" fmla="*/ 1684020 w 2857500"/>
                <a:gd name="connsiteY32" fmla="*/ 859155 h 1238250"/>
                <a:gd name="connsiteX33" fmla="*/ 1682115 w 2857500"/>
                <a:gd name="connsiteY33" fmla="*/ 872490 h 1238250"/>
                <a:gd name="connsiteX34" fmla="*/ 1809750 w 2857500"/>
                <a:gd name="connsiteY34" fmla="*/ 870585 h 1238250"/>
                <a:gd name="connsiteX35" fmla="*/ 1811655 w 2857500"/>
                <a:gd name="connsiteY35" fmla="*/ 908685 h 1238250"/>
                <a:gd name="connsiteX36" fmla="*/ 2051685 w 2857500"/>
                <a:gd name="connsiteY36" fmla="*/ 906780 h 1238250"/>
                <a:gd name="connsiteX37" fmla="*/ 2051685 w 2857500"/>
                <a:gd name="connsiteY37" fmla="*/ 973455 h 1238250"/>
                <a:gd name="connsiteX38" fmla="*/ 2613660 w 2857500"/>
                <a:gd name="connsiteY38" fmla="*/ 977265 h 1238250"/>
                <a:gd name="connsiteX39" fmla="*/ 2609850 w 2857500"/>
                <a:gd name="connsiteY39" fmla="*/ 1238250 h 1238250"/>
                <a:gd name="connsiteX40" fmla="*/ 2857500 w 2857500"/>
                <a:gd name="connsiteY4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4869 w 2857500"/>
                <a:gd name="connsiteY13" fmla="*/ 733291 h 1238250"/>
                <a:gd name="connsiteX14" fmla="*/ 1138679 w 2857500"/>
                <a:gd name="connsiteY14" fmla="*/ 752341 h 1238250"/>
                <a:gd name="connsiteX15" fmla="*/ 1163444 w 2857500"/>
                <a:gd name="connsiteY15" fmla="*/ 752341 h 1238250"/>
                <a:gd name="connsiteX16" fmla="*/ 1167254 w 2857500"/>
                <a:gd name="connsiteY16" fmla="*/ 759961 h 1238250"/>
                <a:gd name="connsiteX17" fmla="*/ 1178684 w 2857500"/>
                <a:gd name="connsiteY17" fmla="*/ 759961 h 1238250"/>
                <a:gd name="connsiteX18" fmla="*/ 1178684 w 2857500"/>
                <a:gd name="connsiteY18" fmla="*/ 771391 h 1238250"/>
                <a:gd name="connsiteX19" fmla="*/ 1207259 w 2857500"/>
                <a:gd name="connsiteY19" fmla="*/ 769486 h 1238250"/>
                <a:gd name="connsiteX20" fmla="*/ 1216784 w 2857500"/>
                <a:gd name="connsiteY20" fmla="*/ 775201 h 1238250"/>
                <a:gd name="connsiteX21" fmla="*/ 1233929 w 2857500"/>
                <a:gd name="connsiteY21" fmla="*/ 777106 h 1238250"/>
                <a:gd name="connsiteX22" fmla="*/ 1245359 w 2857500"/>
                <a:gd name="connsiteY22" fmla="*/ 788536 h 1238250"/>
                <a:gd name="connsiteX23" fmla="*/ 1312034 w 2857500"/>
                <a:gd name="connsiteY23" fmla="*/ 786631 h 1238250"/>
                <a:gd name="connsiteX24" fmla="*/ 1314450 w 2857500"/>
                <a:gd name="connsiteY24" fmla="*/ 813434 h 1238250"/>
                <a:gd name="connsiteX25" fmla="*/ 1339215 w 2857500"/>
                <a:gd name="connsiteY25" fmla="*/ 809624 h 1238250"/>
                <a:gd name="connsiteX26" fmla="*/ 1343025 w 2857500"/>
                <a:gd name="connsiteY26" fmla="*/ 821054 h 1238250"/>
                <a:gd name="connsiteX27" fmla="*/ 1354455 w 2857500"/>
                <a:gd name="connsiteY27" fmla="*/ 821054 h 1238250"/>
                <a:gd name="connsiteX28" fmla="*/ 1360170 w 2857500"/>
                <a:gd name="connsiteY28" fmla="*/ 830579 h 1238250"/>
                <a:gd name="connsiteX29" fmla="*/ 1394460 w 2857500"/>
                <a:gd name="connsiteY29" fmla="*/ 830579 h 1238250"/>
                <a:gd name="connsiteX30" fmla="*/ 1398270 w 2857500"/>
                <a:gd name="connsiteY30" fmla="*/ 842009 h 1238250"/>
                <a:gd name="connsiteX31" fmla="*/ 1659255 w 2857500"/>
                <a:gd name="connsiteY31" fmla="*/ 840105 h 1238250"/>
                <a:gd name="connsiteX32" fmla="*/ 1661160 w 2857500"/>
                <a:gd name="connsiteY32" fmla="*/ 859155 h 1238250"/>
                <a:gd name="connsiteX33" fmla="*/ 1684020 w 2857500"/>
                <a:gd name="connsiteY33" fmla="*/ 859155 h 1238250"/>
                <a:gd name="connsiteX34" fmla="*/ 1682115 w 2857500"/>
                <a:gd name="connsiteY34" fmla="*/ 872490 h 1238250"/>
                <a:gd name="connsiteX35" fmla="*/ 1809750 w 2857500"/>
                <a:gd name="connsiteY35" fmla="*/ 870585 h 1238250"/>
                <a:gd name="connsiteX36" fmla="*/ 1811655 w 2857500"/>
                <a:gd name="connsiteY36" fmla="*/ 908685 h 1238250"/>
                <a:gd name="connsiteX37" fmla="*/ 2051685 w 2857500"/>
                <a:gd name="connsiteY37" fmla="*/ 906780 h 1238250"/>
                <a:gd name="connsiteX38" fmla="*/ 2051685 w 2857500"/>
                <a:gd name="connsiteY38" fmla="*/ 973455 h 1238250"/>
                <a:gd name="connsiteX39" fmla="*/ 2613660 w 2857500"/>
                <a:gd name="connsiteY39" fmla="*/ 977265 h 1238250"/>
                <a:gd name="connsiteX40" fmla="*/ 2609850 w 2857500"/>
                <a:gd name="connsiteY40" fmla="*/ 1238250 h 1238250"/>
                <a:gd name="connsiteX41" fmla="*/ 2857500 w 2857500"/>
                <a:gd name="connsiteY4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057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057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2484 w 2857500"/>
                <a:gd name="connsiteY13" fmla="*/ 739006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9676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9676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89149 w 2857500"/>
                <a:gd name="connsiteY13" fmla="*/ 716146 h 1238250"/>
                <a:gd name="connsiteX14" fmla="*/ 1096769 w 2857500"/>
                <a:gd name="connsiteY14" fmla="*/ 733291 h 1238250"/>
                <a:gd name="connsiteX15" fmla="*/ 1134869 w 2857500"/>
                <a:gd name="connsiteY15" fmla="*/ 733291 h 1238250"/>
                <a:gd name="connsiteX16" fmla="*/ 1138679 w 2857500"/>
                <a:gd name="connsiteY16" fmla="*/ 752341 h 1238250"/>
                <a:gd name="connsiteX17" fmla="*/ 1163444 w 2857500"/>
                <a:gd name="connsiteY17" fmla="*/ 752341 h 1238250"/>
                <a:gd name="connsiteX18" fmla="*/ 1167254 w 2857500"/>
                <a:gd name="connsiteY18" fmla="*/ 759961 h 1238250"/>
                <a:gd name="connsiteX19" fmla="*/ 1178684 w 2857500"/>
                <a:gd name="connsiteY19" fmla="*/ 759961 h 1238250"/>
                <a:gd name="connsiteX20" fmla="*/ 1178684 w 2857500"/>
                <a:gd name="connsiteY20" fmla="*/ 771391 h 1238250"/>
                <a:gd name="connsiteX21" fmla="*/ 1207259 w 2857500"/>
                <a:gd name="connsiteY21" fmla="*/ 769486 h 1238250"/>
                <a:gd name="connsiteX22" fmla="*/ 1216784 w 2857500"/>
                <a:gd name="connsiteY22" fmla="*/ 775201 h 1238250"/>
                <a:gd name="connsiteX23" fmla="*/ 1233929 w 2857500"/>
                <a:gd name="connsiteY23" fmla="*/ 777106 h 1238250"/>
                <a:gd name="connsiteX24" fmla="*/ 1245359 w 2857500"/>
                <a:gd name="connsiteY24" fmla="*/ 788536 h 1238250"/>
                <a:gd name="connsiteX25" fmla="*/ 1312034 w 2857500"/>
                <a:gd name="connsiteY25" fmla="*/ 786631 h 1238250"/>
                <a:gd name="connsiteX26" fmla="*/ 1314450 w 2857500"/>
                <a:gd name="connsiteY26" fmla="*/ 813434 h 1238250"/>
                <a:gd name="connsiteX27" fmla="*/ 1339215 w 2857500"/>
                <a:gd name="connsiteY27" fmla="*/ 809624 h 1238250"/>
                <a:gd name="connsiteX28" fmla="*/ 1343025 w 2857500"/>
                <a:gd name="connsiteY28" fmla="*/ 821054 h 1238250"/>
                <a:gd name="connsiteX29" fmla="*/ 1354455 w 2857500"/>
                <a:gd name="connsiteY29" fmla="*/ 821054 h 1238250"/>
                <a:gd name="connsiteX30" fmla="*/ 1360170 w 2857500"/>
                <a:gd name="connsiteY30" fmla="*/ 830579 h 1238250"/>
                <a:gd name="connsiteX31" fmla="*/ 1394460 w 2857500"/>
                <a:gd name="connsiteY31" fmla="*/ 830579 h 1238250"/>
                <a:gd name="connsiteX32" fmla="*/ 1398270 w 2857500"/>
                <a:gd name="connsiteY32" fmla="*/ 842009 h 1238250"/>
                <a:gd name="connsiteX33" fmla="*/ 1659255 w 2857500"/>
                <a:gd name="connsiteY33" fmla="*/ 840105 h 1238250"/>
                <a:gd name="connsiteX34" fmla="*/ 1661160 w 2857500"/>
                <a:gd name="connsiteY34" fmla="*/ 859155 h 1238250"/>
                <a:gd name="connsiteX35" fmla="*/ 1684020 w 2857500"/>
                <a:gd name="connsiteY35" fmla="*/ 859155 h 1238250"/>
                <a:gd name="connsiteX36" fmla="*/ 1682115 w 2857500"/>
                <a:gd name="connsiteY36" fmla="*/ 872490 h 1238250"/>
                <a:gd name="connsiteX37" fmla="*/ 1809750 w 2857500"/>
                <a:gd name="connsiteY37" fmla="*/ 870585 h 1238250"/>
                <a:gd name="connsiteX38" fmla="*/ 1811655 w 2857500"/>
                <a:gd name="connsiteY38" fmla="*/ 908685 h 1238250"/>
                <a:gd name="connsiteX39" fmla="*/ 2051685 w 2857500"/>
                <a:gd name="connsiteY39" fmla="*/ 906780 h 1238250"/>
                <a:gd name="connsiteX40" fmla="*/ 2051685 w 2857500"/>
                <a:gd name="connsiteY40" fmla="*/ 973455 h 1238250"/>
                <a:gd name="connsiteX41" fmla="*/ 2613660 w 2857500"/>
                <a:gd name="connsiteY41" fmla="*/ 977265 h 1238250"/>
                <a:gd name="connsiteX42" fmla="*/ 2609850 w 2857500"/>
                <a:gd name="connsiteY42" fmla="*/ 1238250 h 1238250"/>
                <a:gd name="connsiteX43" fmla="*/ 2857500 w 2857500"/>
                <a:gd name="connsiteY4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89149 w 2857500"/>
                <a:gd name="connsiteY13" fmla="*/ 716146 h 1238250"/>
                <a:gd name="connsiteX14" fmla="*/ 1096769 w 2857500"/>
                <a:gd name="connsiteY14" fmla="*/ 733291 h 1238250"/>
                <a:gd name="connsiteX15" fmla="*/ 1134869 w 2857500"/>
                <a:gd name="connsiteY15" fmla="*/ 733291 h 1238250"/>
                <a:gd name="connsiteX16" fmla="*/ 1138679 w 2857500"/>
                <a:gd name="connsiteY16" fmla="*/ 752341 h 1238250"/>
                <a:gd name="connsiteX17" fmla="*/ 1163444 w 2857500"/>
                <a:gd name="connsiteY17" fmla="*/ 752341 h 1238250"/>
                <a:gd name="connsiteX18" fmla="*/ 1167254 w 2857500"/>
                <a:gd name="connsiteY18" fmla="*/ 759961 h 1238250"/>
                <a:gd name="connsiteX19" fmla="*/ 1178684 w 2857500"/>
                <a:gd name="connsiteY19" fmla="*/ 759961 h 1238250"/>
                <a:gd name="connsiteX20" fmla="*/ 1178684 w 2857500"/>
                <a:gd name="connsiteY20" fmla="*/ 771391 h 1238250"/>
                <a:gd name="connsiteX21" fmla="*/ 1207259 w 2857500"/>
                <a:gd name="connsiteY21" fmla="*/ 769486 h 1238250"/>
                <a:gd name="connsiteX22" fmla="*/ 1216784 w 2857500"/>
                <a:gd name="connsiteY22" fmla="*/ 775201 h 1238250"/>
                <a:gd name="connsiteX23" fmla="*/ 1233929 w 2857500"/>
                <a:gd name="connsiteY23" fmla="*/ 777106 h 1238250"/>
                <a:gd name="connsiteX24" fmla="*/ 1245359 w 2857500"/>
                <a:gd name="connsiteY24" fmla="*/ 788536 h 1238250"/>
                <a:gd name="connsiteX25" fmla="*/ 1312034 w 2857500"/>
                <a:gd name="connsiteY25" fmla="*/ 786631 h 1238250"/>
                <a:gd name="connsiteX26" fmla="*/ 1314450 w 2857500"/>
                <a:gd name="connsiteY26" fmla="*/ 813434 h 1238250"/>
                <a:gd name="connsiteX27" fmla="*/ 1339215 w 2857500"/>
                <a:gd name="connsiteY27" fmla="*/ 809624 h 1238250"/>
                <a:gd name="connsiteX28" fmla="*/ 1343025 w 2857500"/>
                <a:gd name="connsiteY28" fmla="*/ 821054 h 1238250"/>
                <a:gd name="connsiteX29" fmla="*/ 1354455 w 2857500"/>
                <a:gd name="connsiteY29" fmla="*/ 821054 h 1238250"/>
                <a:gd name="connsiteX30" fmla="*/ 1360170 w 2857500"/>
                <a:gd name="connsiteY30" fmla="*/ 830579 h 1238250"/>
                <a:gd name="connsiteX31" fmla="*/ 1394460 w 2857500"/>
                <a:gd name="connsiteY31" fmla="*/ 830579 h 1238250"/>
                <a:gd name="connsiteX32" fmla="*/ 1398270 w 2857500"/>
                <a:gd name="connsiteY32" fmla="*/ 842009 h 1238250"/>
                <a:gd name="connsiteX33" fmla="*/ 1659255 w 2857500"/>
                <a:gd name="connsiteY33" fmla="*/ 840105 h 1238250"/>
                <a:gd name="connsiteX34" fmla="*/ 1661160 w 2857500"/>
                <a:gd name="connsiteY34" fmla="*/ 859155 h 1238250"/>
                <a:gd name="connsiteX35" fmla="*/ 1684020 w 2857500"/>
                <a:gd name="connsiteY35" fmla="*/ 859155 h 1238250"/>
                <a:gd name="connsiteX36" fmla="*/ 1682115 w 2857500"/>
                <a:gd name="connsiteY36" fmla="*/ 872490 h 1238250"/>
                <a:gd name="connsiteX37" fmla="*/ 1809750 w 2857500"/>
                <a:gd name="connsiteY37" fmla="*/ 870585 h 1238250"/>
                <a:gd name="connsiteX38" fmla="*/ 1811655 w 2857500"/>
                <a:gd name="connsiteY38" fmla="*/ 908685 h 1238250"/>
                <a:gd name="connsiteX39" fmla="*/ 2051685 w 2857500"/>
                <a:gd name="connsiteY39" fmla="*/ 906780 h 1238250"/>
                <a:gd name="connsiteX40" fmla="*/ 2051685 w 2857500"/>
                <a:gd name="connsiteY40" fmla="*/ 973455 h 1238250"/>
                <a:gd name="connsiteX41" fmla="*/ 2613660 w 2857500"/>
                <a:gd name="connsiteY41" fmla="*/ 977265 h 1238250"/>
                <a:gd name="connsiteX42" fmla="*/ 2609850 w 2857500"/>
                <a:gd name="connsiteY42" fmla="*/ 1238250 h 1238250"/>
                <a:gd name="connsiteX43" fmla="*/ 2857500 w 2857500"/>
                <a:gd name="connsiteY4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7719 w 2857500"/>
                <a:gd name="connsiteY13" fmla="*/ 714241 h 1238250"/>
                <a:gd name="connsiteX14" fmla="*/ 1089149 w 2857500"/>
                <a:gd name="connsiteY14" fmla="*/ 716146 h 1238250"/>
                <a:gd name="connsiteX15" fmla="*/ 1096769 w 2857500"/>
                <a:gd name="connsiteY15" fmla="*/ 733291 h 1238250"/>
                <a:gd name="connsiteX16" fmla="*/ 1134869 w 2857500"/>
                <a:gd name="connsiteY16" fmla="*/ 733291 h 1238250"/>
                <a:gd name="connsiteX17" fmla="*/ 1138679 w 2857500"/>
                <a:gd name="connsiteY17" fmla="*/ 752341 h 1238250"/>
                <a:gd name="connsiteX18" fmla="*/ 1163444 w 2857500"/>
                <a:gd name="connsiteY18" fmla="*/ 752341 h 1238250"/>
                <a:gd name="connsiteX19" fmla="*/ 1167254 w 2857500"/>
                <a:gd name="connsiteY19" fmla="*/ 759961 h 1238250"/>
                <a:gd name="connsiteX20" fmla="*/ 1178684 w 2857500"/>
                <a:gd name="connsiteY20" fmla="*/ 759961 h 1238250"/>
                <a:gd name="connsiteX21" fmla="*/ 1178684 w 2857500"/>
                <a:gd name="connsiteY21" fmla="*/ 771391 h 1238250"/>
                <a:gd name="connsiteX22" fmla="*/ 1207259 w 2857500"/>
                <a:gd name="connsiteY22" fmla="*/ 769486 h 1238250"/>
                <a:gd name="connsiteX23" fmla="*/ 1216784 w 2857500"/>
                <a:gd name="connsiteY23" fmla="*/ 775201 h 1238250"/>
                <a:gd name="connsiteX24" fmla="*/ 1233929 w 2857500"/>
                <a:gd name="connsiteY24" fmla="*/ 777106 h 1238250"/>
                <a:gd name="connsiteX25" fmla="*/ 1245359 w 2857500"/>
                <a:gd name="connsiteY25" fmla="*/ 788536 h 1238250"/>
                <a:gd name="connsiteX26" fmla="*/ 1312034 w 2857500"/>
                <a:gd name="connsiteY26" fmla="*/ 786631 h 1238250"/>
                <a:gd name="connsiteX27" fmla="*/ 1314450 w 2857500"/>
                <a:gd name="connsiteY27" fmla="*/ 813434 h 1238250"/>
                <a:gd name="connsiteX28" fmla="*/ 1339215 w 2857500"/>
                <a:gd name="connsiteY28" fmla="*/ 809624 h 1238250"/>
                <a:gd name="connsiteX29" fmla="*/ 1343025 w 2857500"/>
                <a:gd name="connsiteY29" fmla="*/ 821054 h 1238250"/>
                <a:gd name="connsiteX30" fmla="*/ 1354455 w 2857500"/>
                <a:gd name="connsiteY30" fmla="*/ 821054 h 1238250"/>
                <a:gd name="connsiteX31" fmla="*/ 1360170 w 2857500"/>
                <a:gd name="connsiteY31" fmla="*/ 830579 h 1238250"/>
                <a:gd name="connsiteX32" fmla="*/ 1394460 w 2857500"/>
                <a:gd name="connsiteY32" fmla="*/ 830579 h 1238250"/>
                <a:gd name="connsiteX33" fmla="*/ 1398270 w 2857500"/>
                <a:gd name="connsiteY33" fmla="*/ 842009 h 1238250"/>
                <a:gd name="connsiteX34" fmla="*/ 1659255 w 2857500"/>
                <a:gd name="connsiteY34" fmla="*/ 840105 h 1238250"/>
                <a:gd name="connsiteX35" fmla="*/ 1661160 w 2857500"/>
                <a:gd name="connsiteY35" fmla="*/ 859155 h 1238250"/>
                <a:gd name="connsiteX36" fmla="*/ 1684020 w 2857500"/>
                <a:gd name="connsiteY36" fmla="*/ 859155 h 1238250"/>
                <a:gd name="connsiteX37" fmla="*/ 1682115 w 2857500"/>
                <a:gd name="connsiteY37" fmla="*/ 872490 h 1238250"/>
                <a:gd name="connsiteX38" fmla="*/ 1809750 w 2857500"/>
                <a:gd name="connsiteY38" fmla="*/ 870585 h 1238250"/>
                <a:gd name="connsiteX39" fmla="*/ 1811655 w 2857500"/>
                <a:gd name="connsiteY39" fmla="*/ 908685 h 1238250"/>
                <a:gd name="connsiteX40" fmla="*/ 2051685 w 2857500"/>
                <a:gd name="connsiteY40" fmla="*/ 906780 h 1238250"/>
                <a:gd name="connsiteX41" fmla="*/ 2051685 w 2857500"/>
                <a:gd name="connsiteY41" fmla="*/ 973455 h 1238250"/>
                <a:gd name="connsiteX42" fmla="*/ 2613660 w 2857500"/>
                <a:gd name="connsiteY42" fmla="*/ 977265 h 1238250"/>
                <a:gd name="connsiteX43" fmla="*/ 2609850 w 2857500"/>
                <a:gd name="connsiteY43" fmla="*/ 1238250 h 1238250"/>
                <a:gd name="connsiteX44" fmla="*/ 2857500 w 2857500"/>
                <a:gd name="connsiteY4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7719 w 2857500"/>
                <a:gd name="connsiteY13" fmla="*/ 714241 h 1238250"/>
                <a:gd name="connsiteX14" fmla="*/ 1089149 w 2857500"/>
                <a:gd name="connsiteY14" fmla="*/ 716146 h 1238250"/>
                <a:gd name="connsiteX15" fmla="*/ 1096769 w 2857500"/>
                <a:gd name="connsiteY15" fmla="*/ 733291 h 1238250"/>
                <a:gd name="connsiteX16" fmla="*/ 1134869 w 2857500"/>
                <a:gd name="connsiteY16" fmla="*/ 733291 h 1238250"/>
                <a:gd name="connsiteX17" fmla="*/ 1138679 w 2857500"/>
                <a:gd name="connsiteY17" fmla="*/ 752341 h 1238250"/>
                <a:gd name="connsiteX18" fmla="*/ 1163444 w 2857500"/>
                <a:gd name="connsiteY18" fmla="*/ 752341 h 1238250"/>
                <a:gd name="connsiteX19" fmla="*/ 1167254 w 2857500"/>
                <a:gd name="connsiteY19" fmla="*/ 759961 h 1238250"/>
                <a:gd name="connsiteX20" fmla="*/ 1178684 w 2857500"/>
                <a:gd name="connsiteY20" fmla="*/ 759961 h 1238250"/>
                <a:gd name="connsiteX21" fmla="*/ 1178684 w 2857500"/>
                <a:gd name="connsiteY21" fmla="*/ 771391 h 1238250"/>
                <a:gd name="connsiteX22" fmla="*/ 1207259 w 2857500"/>
                <a:gd name="connsiteY22" fmla="*/ 769486 h 1238250"/>
                <a:gd name="connsiteX23" fmla="*/ 1216784 w 2857500"/>
                <a:gd name="connsiteY23" fmla="*/ 775201 h 1238250"/>
                <a:gd name="connsiteX24" fmla="*/ 1233929 w 2857500"/>
                <a:gd name="connsiteY24" fmla="*/ 777106 h 1238250"/>
                <a:gd name="connsiteX25" fmla="*/ 1245359 w 2857500"/>
                <a:gd name="connsiteY25" fmla="*/ 788536 h 1238250"/>
                <a:gd name="connsiteX26" fmla="*/ 1312034 w 2857500"/>
                <a:gd name="connsiteY26" fmla="*/ 786631 h 1238250"/>
                <a:gd name="connsiteX27" fmla="*/ 1314450 w 2857500"/>
                <a:gd name="connsiteY27" fmla="*/ 813434 h 1238250"/>
                <a:gd name="connsiteX28" fmla="*/ 1339215 w 2857500"/>
                <a:gd name="connsiteY28" fmla="*/ 809624 h 1238250"/>
                <a:gd name="connsiteX29" fmla="*/ 1343025 w 2857500"/>
                <a:gd name="connsiteY29" fmla="*/ 821054 h 1238250"/>
                <a:gd name="connsiteX30" fmla="*/ 1354455 w 2857500"/>
                <a:gd name="connsiteY30" fmla="*/ 821054 h 1238250"/>
                <a:gd name="connsiteX31" fmla="*/ 1360170 w 2857500"/>
                <a:gd name="connsiteY31" fmla="*/ 830579 h 1238250"/>
                <a:gd name="connsiteX32" fmla="*/ 1394460 w 2857500"/>
                <a:gd name="connsiteY32" fmla="*/ 830579 h 1238250"/>
                <a:gd name="connsiteX33" fmla="*/ 1398270 w 2857500"/>
                <a:gd name="connsiteY33" fmla="*/ 842009 h 1238250"/>
                <a:gd name="connsiteX34" fmla="*/ 1659255 w 2857500"/>
                <a:gd name="connsiteY34" fmla="*/ 840105 h 1238250"/>
                <a:gd name="connsiteX35" fmla="*/ 1661160 w 2857500"/>
                <a:gd name="connsiteY35" fmla="*/ 859155 h 1238250"/>
                <a:gd name="connsiteX36" fmla="*/ 1684020 w 2857500"/>
                <a:gd name="connsiteY36" fmla="*/ 859155 h 1238250"/>
                <a:gd name="connsiteX37" fmla="*/ 1682115 w 2857500"/>
                <a:gd name="connsiteY37" fmla="*/ 872490 h 1238250"/>
                <a:gd name="connsiteX38" fmla="*/ 1809750 w 2857500"/>
                <a:gd name="connsiteY38" fmla="*/ 870585 h 1238250"/>
                <a:gd name="connsiteX39" fmla="*/ 1811655 w 2857500"/>
                <a:gd name="connsiteY39" fmla="*/ 908685 h 1238250"/>
                <a:gd name="connsiteX40" fmla="*/ 2051685 w 2857500"/>
                <a:gd name="connsiteY40" fmla="*/ 906780 h 1238250"/>
                <a:gd name="connsiteX41" fmla="*/ 2051685 w 2857500"/>
                <a:gd name="connsiteY41" fmla="*/ 973455 h 1238250"/>
                <a:gd name="connsiteX42" fmla="*/ 2613660 w 2857500"/>
                <a:gd name="connsiteY42" fmla="*/ 977265 h 1238250"/>
                <a:gd name="connsiteX43" fmla="*/ 2609850 w 2857500"/>
                <a:gd name="connsiteY43" fmla="*/ 1238250 h 1238250"/>
                <a:gd name="connsiteX44" fmla="*/ 2857500 w 2857500"/>
                <a:gd name="connsiteY4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0099 w 2857500"/>
                <a:gd name="connsiteY13" fmla="*/ 691381 h 1238250"/>
                <a:gd name="connsiteX14" fmla="*/ 1077719 w 2857500"/>
                <a:gd name="connsiteY14" fmla="*/ 714241 h 1238250"/>
                <a:gd name="connsiteX15" fmla="*/ 1089149 w 2857500"/>
                <a:gd name="connsiteY15" fmla="*/ 716146 h 1238250"/>
                <a:gd name="connsiteX16" fmla="*/ 1096769 w 2857500"/>
                <a:gd name="connsiteY16" fmla="*/ 733291 h 1238250"/>
                <a:gd name="connsiteX17" fmla="*/ 1134869 w 2857500"/>
                <a:gd name="connsiteY17" fmla="*/ 733291 h 1238250"/>
                <a:gd name="connsiteX18" fmla="*/ 1138679 w 2857500"/>
                <a:gd name="connsiteY18" fmla="*/ 752341 h 1238250"/>
                <a:gd name="connsiteX19" fmla="*/ 1163444 w 2857500"/>
                <a:gd name="connsiteY19" fmla="*/ 752341 h 1238250"/>
                <a:gd name="connsiteX20" fmla="*/ 1167254 w 2857500"/>
                <a:gd name="connsiteY20" fmla="*/ 759961 h 1238250"/>
                <a:gd name="connsiteX21" fmla="*/ 1178684 w 2857500"/>
                <a:gd name="connsiteY21" fmla="*/ 759961 h 1238250"/>
                <a:gd name="connsiteX22" fmla="*/ 1178684 w 2857500"/>
                <a:gd name="connsiteY22" fmla="*/ 771391 h 1238250"/>
                <a:gd name="connsiteX23" fmla="*/ 1207259 w 2857500"/>
                <a:gd name="connsiteY23" fmla="*/ 769486 h 1238250"/>
                <a:gd name="connsiteX24" fmla="*/ 1216784 w 2857500"/>
                <a:gd name="connsiteY24" fmla="*/ 775201 h 1238250"/>
                <a:gd name="connsiteX25" fmla="*/ 1233929 w 2857500"/>
                <a:gd name="connsiteY25" fmla="*/ 777106 h 1238250"/>
                <a:gd name="connsiteX26" fmla="*/ 1245359 w 2857500"/>
                <a:gd name="connsiteY26" fmla="*/ 788536 h 1238250"/>
                <a:gd name="connsiteX27" fmla="*/ 1312034 w 2857500"/>
                <a:gd name="connsiteY27" fmla="*/ 786631 h 1238250"/>
                <a:gd name="connsiteX28" fmla="*/ 1314450 w 2857500"/>
                <a:gd name="connsiteY28" fmla="*/ 813434 h 1238250"/>
                <a:gd name="connsiteX29" fmla="*/ 1339215 w 2857500"/>
                <a:gd name="connsiteY29" fmla="*/ 809624 h 1238250"/>
                <a:gd name="connsiteX30" fmla="*/ 1343025 w 2857500"/>
                <a:gd name="connsiteY30" fmla="*/ 821054 h 1238250"/>
                <a:gd name="connsiteX31" fmla="*/ 1354455 w 2857500"/>
                <a:gd name="connsiteY31" fmla="*/ 821054 h 1238250"/>
                <a:gd name="connsiteX32" fmla="*/ 1360170 w 2857500"/>
                <a:gd name="connsiteY32" fmla="*/ 830579 h 1238250"/>
                <a:gd name="connsiteX33" fmla="*/ 1394460 w 2857500"/>
                <a:gd name="connsiteY33" fmla="*/ 830579 h 1238250"/>
                <a:gd name="connsiteX34" fmla="*/ 1398270 w 2857500"/>
                <a:gd name="connsiteY34" fmla="*/ 842009 h 1238250"/>
                <a:gd name="connsiteX35" fmla="*/ 1659255 w 2857500"/>
                <a:gd name="connsiteY35" fmla="*/ 840105 h 1238250"/>
                <a:gd name="connsiteX36" fmla="*/ 1661160 w 2857500"/>
                <a:gd name="connsiteY36" fmla="*/ 859155 h 1238250"/>
                <a:gd name="connsiteX37" fmla="*/ 1684020 w 2857500"/>
                <a:gd name="connsiteY37" fmla="*/ 859155 h 1238250"/>
                <a:gd name="connsiteX38" fmla="*/ 1682115 w 2857500"/>
                <a:gd name="connsiteY38" fmla="*/ 872490 h 1238250"/>
                <a:gd name="connsiteX39" fmla="*/ 1809750 w 2857500"/>
                <a:gd name="connsiteY39" fmla="*/ 870585 h 1238250"/>
                <a:gd name="connsiteX40" fmla="*/ 1811655 w 2857500"/>
                <a:gd name="connsiteY40" fmla="*/ 908685 h 1238250"/>
                <a:gd name="connsiteX41" fmla="*/ 2051685 w 2857500"/>
                <a:gd name="connsiteY41" fmla="*/ 906780 h 1238250"/>
                <a:gd name="connsiteX42" fmla="*/ 2051685 w 2857500"/>
                <a:gd name="connsiteY42" fmla="*/ 973455 h 1238250"/>
                <a:gd name="connsiteX43" fmla="*/ 2613660 w 2857500"/>
                <a:gd name="connsiteY43" fmla="*/ 977265 h 1238250"/>
                <a:gd name="connsiteX44" fmla="*/ 2609850 w 2857500"/>
                <a:gd name="connsiteY44" fmla="*/ 1238250 h 1238250"/>
                <a:gd name="connsiteX45" fmla="*/ 2857500 w 2857500"/>
                <a:gd name="connsiteY4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0099 w 2857500"/>
                <a:gd name="connsiteY13" fmla="*/ 691381 h 1238250"/>
                <a:gd name="connsiteX14" fmla="*/ 1077719 w 2857500"/>
                <a:gd name="connsiteY14" fmla="*/ 714241 h 1238250"/>
                <a:gd name="connsiteX15" fmla="*/ 1089149 w 2857500"/>
                <a:gd name="connsiteY15" fmla="*/ 716146 h 1238250"/>
                <a:gd name="connsiteX16" fmla="*/ 1096769 w 2857500"/>
                <a:gd name="connsiteY16" fmla="*/ 733291 h 1238250"/>
                <a:gd name="connsiteX17" fmla="*/ 1134869 w 2857500"/>
                <a:gd name="connsiteY17" fmla="*/ 733291 h 1238250"/>
                <a:gd name="connsiteX18" fmla="*/ 1138679 w 2857500"/>
                <a:gd name="connsiteY18" fmla="*/ 752341 h 1238250"/>
                <a:gd name="connsiteX19" fmla="*/ 1163444 w 2857500"/>
                <a:gd name="connsiteY19" fmla="*/ 752341 h 1238250"/>
                <a:gd name="connsiteX20" fmla="*/ 1167254 w 2857500"/>
                <a:gd name="connsiteY20" fmla="*/ 759961 h 1238250"/>
                <a:gd name="connsiteX21" fmla="*/ 1178684 w 2857500"/>
                <a:gd name="connsiteY21" fmla="*/ 759961 h 1238250"/>
                <a:gd name="connsiteX22" fmla="*/ 1178684 w 2857500"/>
                <a:gd name="connsiteY22" fmla="*/ 771391 h 1238250"/>
                <a:gd name="connsiteX23" fmla="*/ 1207259 w 2857500"/>
                <a:gd name="connsiteY23" fmla="*/ 769486 h 1238250"/>
                <a:gd name="connsiteX24" fmla="*/ 1216784 w 2857500"/>
                <a:gd name="connsiteY24" fmla="*/ 775201 h 1238250"/>
                <a:gd name="connsiteX25" fmla="*/ 1233929 w 2857500"/>
                <a:gd name="connsiteY25" fmla="*/ 777106 h 1238250"/>
                <a:gd name="connsiteX26" fmla="*/ 1245359 w 2857500"/>
                <a:gd name="connsiteY26" fmla="*/ 788536 h 1238250"/>
                <a:gd name="connsiteX27" fmla="*/ 1312034 w 2857500"/>
                <a:gd name="connsiteY27" fmla="*/ 786631 h 1238250"/>
                <a:gd name="connsiteX28" fmla="*/ 1314450 w 2857500"/>
                <a:gd name="connsiteY28" fmla="*/ 813434 h 1238250"/>
                <a:gd name="connsiteX29" fmla="*/ 1339215 w 2857500"/>
                <a:gd name="connsiteY29" fmla="*/ 809624 h 1238250"/>
                <a:gd name="connsiteX30" fmla="*/ 1343025 w 2857500"/>
                <a:gd name="connsiteY30" fmla="*/ 821054 h 1238250"/>
                <a:gd name="connsiteX31" fmla="*/ 1354455 w 2857500"/>
                <a:gd name="connsiteY31" fmla="*/ 821054 h 1238250"/>
                <a:gd name="connsiteX32" fmla="*/ 1360170 w 2857500"/>
                <a:gd name="connsiteY32" fmla="*/ 830579 h 1238250"/>
                <a:gd name="connsiteX33" fmla="*/ 1394460 w 2857500"/>
                <a:gd name="connsiteY33" fmla="*/ 830579 h 1238250"/>
                <a:gd name="connsiteX34" fmla="*/ 1398270 w 2857500"/>
                <a:gd name="connsiteY34" fmla="*/ 842009 h 1238250"/>
                <a:gd name="connsiteX35" fmla="*/ 1659255 w 2857500"/>
                <a:gd name="connsiteY35" fmla="*/ 840105 h 1238250"/>
                <a:gd name="connsiteX36" fmla="*/ 1661160 w 2857500"/>
                <a:gd name="connsiteY36" fmla="*/ 859155 h 1238250"/>
                <a:gd name="connsiteX37" fmla="*/ 1684020 w 2857500"/>
                <a:gd name="connsiteY37" fmla="*/ 859155 h 1238250"/>
                <a:gd name="connsiteX38" fmla="*/ 1682115 w 2857500"/>
                <a:gd name="connsiteY38" fmla="*/ 872490 h 1238250"/>
                <a:gd name="connsiteX39" fmla="*/ 1809750 w 2857500"/>
                <a:gd name="connsiteY39" fmla="*/ 870585 h 1238250"/>
                <a:gd name="connsiteX40" fmla="*/ 1811655 w 2857500"/>
                <a:gd name="connsiteY40" fmla="*/ 908685 h 1238250"/>
                <a:gd name="connsiteX41" fmla="*/ 2051685 w 2857500"/>
                <a:gd name="connsiteY41" fmla="*/ 906780 h 1238250"/>
                <a:gd name="connsiteX42" fmla="*/ 2051685 w 2857500"/>
                <a:gd name="connsiteY42" fmla="*/ 973455 h 1238250"/>
                <a:gd name="connsiteX43" fmla="*/ 2613660 w 2857500"/>
                <a:gd name="connsiteY43" fmla="*/ 977265 h 1238250"/>
                <a:gd name="connsiteX44" fmla="*/ 2609850 w 2857500"/>
                <a:gd name="connsiteY44" fmla="*/ 1238250 h 1238250"/>
                <a:gd name="connsiteX45" fmla="*/ 2857500 w 2857500"/>
                <a:gd name="connsiteY4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8947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9328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9328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4854 w 2857500"/>
                <a:gd name="connsiteY13" fmla="*/ 678046 h 1238250"/>
                <a:gd name="connsiteX14" fmla="*/ 1018664 w 2857500"/>
                <a:gd name="connsiteY14" fmla="*/ 693286 h 1238250"/>
                <a:gd name="connsiteX15" fmla="*/ 1070099 w 2857500"/>
                <a:gd name="connsiteY15" fmla="*/ 691381 h 1238250"/>
                <a:gd name="connsiteX16" fmla="*/ 1077719 w 2857500"/>
                <a:gd name="connsiteY16" fmla="*/ 714241 h 1238250"/>
                <a:gd name="connsiteX17" fmla="*/ 1089149 w 2857500"/>
                <a:gd name="connsiteY17" fmla="*/ 716146 h 1238250"/>
                <a:gd name="connsiteX18" fmla="*/ 1096769 w 2857500"/>
                <a:gd name="connsiteY18" fmla="*/ 733291 h 1238250"/>
                <a:gd name="connsiteX19" fmla="*/ 1134869 w 2857500"/>
                <a:gd name="connsiteY19" fmla="*/ 733291 h 1238250"/>
                <a:gd name="connsiteX20" fmla="*/ 1138679 w 2857500"/>
                <a:gd name="connsiteY20" fmla="*/ 752341 h 1238250"/>
                <a:gd name="connsiteX21" fmla="*/ 1163444 w 2857500"/>
                <a:gd name="connsiteY21" fmla="*/ 752341 h 1238250"/>
                <a:gd name="connsiteX22" fmla="*/ 1167254 w 2857500"/>
                <a:gd name="connsiteY22" fmla="*/ 759961 h 1238250"/>
                <a:gd name="connsiteX23" fmla="*/ 1178684 w 2857500"/>
                <a:gd name="connsiteY23" fmla="*/ 759961 h 1238250"/>
                <a:gd name="connsiteX24" fmla="*/ 1178684 w 2857500"/>
                <a:gd name="connsiteY24" fmla="*/ 771391 h 1238250"/>
                <a:gd name="connsiteX25" fmla="*/ 1207259 w 2857500"/>
                <a:gd name="connsiteY25" fmla="*/ 769486 h 1238250"/>
                <a:gd name="connsiteX26" fmla="*/ 1216784 w 2857500"/>
                <a:gd name="connsiteY26" fmla="*/ 775201 h 1238250"/>
                <a:gd name="connsiteX27" fmla="*/ 1233929 w 2857500"/>
                <a:gd name="connsiteY27" fmla="*/ 777106 h 1238250"/>
                <a:gd name="connsiteX28" fmla="*/ 1245359 w 2857500"/>
                <a:gd name="connsiteY28" fmla="*/ 788536 h 1238250"/>
                <a:gd name="connsiteX29" fmla="*/ 1312034 w 2857500"/>
                <a:gd name="connsiteY29" fmla="*/ 786631 h 1238250"/>
                <a:gd name="connsiteX30" fmla="*/ 1314450 w 2857500"/>
                <a:gd name="connsiteY30" fmla="*/ 813434 h 1238250"/>
                <a:gd name="connsiteX31" fmla="*/ 1339215 w 2857500"/>
                <a:gd name="connsiteY31" fmla="*/ 809624 h 1238250"/>
                <a:gd name="connsiteX32" fmla="*/ 1343025 w 2857500"/>
                <a:gd name="connsiteY32" fmla="*/ 821054 h 1238250"/>
                <a:gd name="connsiteX33" fmla="*/ 1354455 w 2857500"/>
                <a:gd name="connsiteY33" fmla="*/ 821054 h 1238250"/>
                <a:gd name="connsiteX34" fmla="*/ 1360170 w 2857500"/>
                <a:gd name="connsiteY34" fmla="*/ 830579 h 1238250"/>
                <a:gd name="connsiteX35" fmla="*/ 1394460 w 2857500"/>
                <a:gd name="connsiteY35" fmla="*/ 830579 h 1238250"/>
                <a:gd name="connsiteX36" fmla="*/ 1398270 w 2857500"/>
                <a:gd name="connsiteY36" fmla="*/ 842009 h 1238250"/>
                <a:gd name="connsiteX37" fmla="*/ 1659255 w 2857500"/>
                <a:gd name="connsiteY37" fmla="*/ 840105 h 1238250"/>
                <a:gd name="connsiteX38" fmla="*/ 1661160 w 2857500"/>
                <a:gd name="connsiteY38" fmla="*/ 859155 h 1238250"/>
                <a:gd name="connsiteX39" fmla="*/ 1684020 w 2857500"/>
                <a:gd name="connsiteY39" fmla="*/ 859155 h 1238250"/>
                <a:gd name="connsiteX40" fmla="*/ 1682115 w 2857500"/>
                <a:gd name="connsiteY40" fmla="*/ 872490 h 1238250"/>
                <a:gd name="connsiteX41" fmla="*/ 1809750 w 2857500"/>
                <a:gd name="connsiteY41" fmla="*/ 870585 h 1238250"/>
                <a:gd name="connsiteX42" fmla="*/ 1811655 w 2857500"/>
                <a:gd name="connsiteY42" fmla="*/ 908685 h 1238250"/>
                <a:gd name="connsiteX43" fmla="*/ 2051685 w 2857500"/>
                <a:gd name="connsiteY43" fmla="*/ 906780 h 1238250"/>
                <a:gd name="connsiteX44" fmla="*/ 2051685 w 2857500"/>
                <a:gd name="connsiteY44" fmla="*/ 973455 h 1238250"/>
                <a:gd name="connsiteX45" fmla="*/ 2613660 w 2857500"/>
                <a:gd name="connsiteY45" fmla="*/ 977265 h 1238250"/>
                <a:gd name="connsiteX46" fmla="*/ 2609850 w 2857500"/>
                <a:gd name="connsiteY46" fmla="*/ 1238250 h 1238250"/>
                <a:gd name="connsiteX47" fmla="*/ 2857500 w 2857500"/>
                <a:gd name="connsiteY4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4854 w 2857500"/>
                <a:gd name="connsiteY13" fmla="*/ 678046 h 1238250"/>
                <a:gd name="connsiteX14" fmla="*/ 1018664 w 2857500"/>
                <a:gd name="connsiteY14" fmla="*/ 693286 h 1238250"/>
                <a:gd name="connsiteX15" fmla="*/ 1070099 w 2857500"/>
                <a:gd name="connsiteY15" fmla="*/ 691381 h 1238250"/>
                <a:gd name="connsiteX16" fmla="*/ 1077719 w 2857500"/>
                <a:gd name="connsiteY16" fmla="*/ 714241 h 1238250"/>
                <a:gd name="connsiteX17" fmla="*/ 1089149 w 2857500"/>
                <a:gd name="connsiteY17" fmla="*/ 716146 h 1238250"/>
                <a:gd name="connsiteX18" fmla="*/ 1096769 w 2857500"/>
                <a:gd name="connsiteY18" fmla="*/ 733291 h 1238250"/>
                <a:gd name="connsiteX19" fmla="*/ 1134869 w 2857500"/>
                <a:gd name="connsiteY19" fmla="*/ 733291 h 1238250"/>
                <a:gd name="connsiteX20" fmla="*/ 1138679 w 2857500"/>
                <a:gd name="connsiteY20" fmla="*/ 752341 h 1238250"/>
                <a:gd name="connsiteX21" fmla="*/ 1163444 w 2857500"/>
                <a:gd name="connsiteY21" fmla="*/ 752341 h 1238250"/>
                <a:gd name="connsiteX22" fmla="*/ 1167254 w 2857500"/>
                <a:gd name="connsiteY22" fmla="*/ 759961 h 1238250"/>
                <a:gd name="connsiteX23" fmla="*/ 1178684 w 2857500"/>
                <a:gd name="connsiteY23" fmla="*/ 759961 h 1238250"/>
                <a:gd name="connsiteX24" fmla="*/ 1178684 w 2857500"/>
                <a:gd name="connsiteY24" fmla="*/ 771391 h 1238250"/>
                <a:gd name="connsiteX25" fmla="*/ 1207259 w 2857500"/>
                <a:gd name="connsiteY25" fmla="*/ 769486 h 1238250"/>
                <a:gd name="connsiteX26" fmla="*/ 1216784 w 2857500"/>
                <a:gd name="connsiteY26" fmla="*/ 775201 h 1238250"/>
                <a:gd name="connsiteX27" fmla="*/ 1233929 w 2857500"/>
                <a:gd name="connsiteY27" fmla="*/ 777106 h 1238250"/>
                <a:gd name="connsiteX28" fmla="*/ 1245359 w 2857500"/>
                <a:gd name="connsiteY28" fmla="*/ 788536 h 1238250"/>
                <a:gd name="connsiteX29" fmla="*/ 1312034 w 2857500"/>
                <a:gd name="connsiteY29" fmla="*/ 786631 h 1238250"/>
                <a:gd name="connsiteX30" fmla="*/ 1314450 w 2857500"/>
                <a:gd name="connsiteY30" fmla="*/ 813434 h 1238250"/>
                <a:gd name="connsiteX31" fmla="*/ 1339215 w 2857500"/>
                <a:gd name="connsiteY31" fmla="*/ 809624 h 1238250"/>
                <a:gd name="connsiteX32" fmla="*/ 1343025 w 2857500"/>
                <a:gd name="connsiteY32" fmla="*/ 821054 h 1238250"/>
                <a:gd name="connsiteX33" fmla="*/ 1354455 w 2857500"/>
                <a:gd name="connsiteY33" fmla="*/ 821054 h 1238250"/>
                <a:gd name="connsiteX34" fmla="*/ 1360170 w 2857500"/>
                <a:gd name="connsiteY34" fmla="*/ 830579 h 1238250"/>
                <a:gd name="connsiteX35" fmla="*/ 1394460 w 2857500"/>
                <a:gd name="connsiteY35" fmla="*/ 830579 h 1238250"/>
                <a:gd name="connsiteX36" fmla="*/ 1398270 w 2857500"/>
                <a:gd name="connsiteY36" fmla="*/ 842009 h 1238250"/>
                <a:gd name="connsiteX37" fmla="*/ 1659255 w 2857500"/>
                <a:gd name="connsiteY37" fmla="*/ 840105 h 1238250"/>
                <a:gd name="connsiteX38" fmla="*/ 1661160 w 2857500"/>
                <a:gd name="connsiteY38" fmla="*/ 859155 h 1238250"/>
                <a:gd name="connsiteX39" fmla="*/ 1684020 w 2857500"/>
                <a:gd name="connsiteY39" fmla="*/ 859155 h 1238250"/>
                <a:gd name="connsiteX40" fmla="*/ 1682115 w 2857500"/>
                <a:gd name="connsiteY40" fmla="*/ 872490 h 1238250"/>
                <a:gd name="connsiteX41" fmla="*/ 1809750 w 2857500"/>
                <a:gd name="connsiteY41" fmla="*/ 870585 h 1238250"/>
                <a:gd name="connsiteX42" fmla="*/ 1811655 w 2857500"/>
                <a:gd name="connsiteY42" fmla="*/ 908685 h 1238250"/>
                <a:gd name="connsiteX43" fmla="*/ 2051685 w 2857500"/>
                <a:gd name="connsiteY43" fmla="*/ 906780 h 1238250"/>
                <a:gd name="connsiteX44" fmla="*/ 2051685 w 2857500"/>
                <a:gd name="connsiteY44" fmla="*/ 973455 h 1238250"/>
                <a:gd name="connsiteX45" fmla="*/ 2613660 w 2857500"/>
                <a:gd name="connsiteY45" fmla="*/ 977265 h 1238250"/>
                <a:gd name="connsiteX46" fmla="*/ 2609850 w 2857500"/>
                <a:gd name="connsiteY46" fmla="*/ 1238250 h 1238250"/>
                <a:gd name="connsiteX47" fmla="*/ 2857500 w 2857500"/>
                <a:gd name="connsiteY4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93899 w 2857500"/>
                <a:gd name="connsiteY13" fmla="*/ 679951 h 1238250"/>
                <a:gd name="connsiteX14" fmla="*/ 1014854 w 2857500"/>
                <a:gd name="connsiteY14" fmla="*/ 678046 h 1238250"/>
                <a:gd name="connsiteX15" fmla="*/ 1018664 w 2857500"/>
                <a:gd name="connsiteY15" fmla="*/ 693286 h 1238250"/>
                <a:gd name="connsiteX16" fmla="*/ 1070099 w 2857500"/>
                <a:gd name="connsiteY16" fmla="*/ 691381 h 1238250"/>
                <a:gd name="connsiteX17" fmla="*/ 1077719 w 2857500"/>
                <a:gd name="connsiteY17" fmla="*/ 714241 h 1238250"/>
                <a:gd name="connsiteX18" fmla="*/ 1089149 w 2857500"/>
                <a:gd name="connsiteY18" fmla="*/ 716146 h 1238250"/>
                <a:gd name="connsiteX19" fmla="*/ 1096769 w 2857500"/>
                <a:gd name="connsiteY19" fmla="*/ 733291 h 1238250"/>
                <a:gd name="connsiteX20" fmla="*/ 1134869 w 2857500"/>
                <a:gd name="connsiteY20" fmla="*/ 733291 h 1238250"/>
                <a:gd name="connsiteX21" fmla="*/ 1138679 w 2857500"/>
                <a:gd name="connsiteY21" fmla="*/ 752341 h 1238250"/>
                <a:gd name="connsiteX22" fmla="*/ 1163444 w 2857500"/>
                <a:gd name="connsiteY22" fmla="*/ 752341 h 1238250"/>
                <a:gd name="connsiteX23" fmla="*/ 1167254 w 2857500"/>
                <a:gd name="connsiteY23" fmla="*/ 759961 h 1238250"/>
                <a:gd name="connsiteX24" fmla="*/ 1178684 w 2857500"/>
                <a:gd name="connsiteY24" fmla="*/ 759961 h 1238250"/>
                <a:gd name="connsiteX25" fmla="*/ 1178684 w 2857500"/>
                <a:gd name="connsiteY25" fmla="*/ 771391 h 1238250"/>
                <a:gd name="connsiteX26" fmla="*/ 1207259 w 2857500"/>
                <a:gd name="connsiteY26" fmla="*/ 769486 h 1238250"/>
                <a:gd name="connsiteX27" fmla="*/ 1216784 w 2857500"/>
                <a:gd name="connsiteY27" fmla="*/ 775201 h 1238250"/>
                <a:gd name="connsiteX28" fmla="*/ 1233929 w 2857500"/>
                <a:gd name="connsiteY28" fmla="*/ 777106 h 1238250"/>
                <a:gd name="connsiteX29" fmla="*/ 1245359 w 2857500"/>
                <a:gd name="connsiteY29" fmla="*/ 788536 h 1238250"/>
                <a:gd name="connsiteX30" fmla="*/ 1312034 w 2857500"/>
                <a:gd name="connsiteY30" fmla="*/ 786631 h 1238250"/>
                <a:gd name="connsiteX31" fmla="*/ 1314450 w 2857500"/>
                <a:gd name="connsiteY31" fmla="*/ 813434 h 1238250"/>
                <a:gd name="connsiteX32" fmla="*/ 1339215 w 2857500"/>
                <a:gd name="connsiteY32" fmla="*/ 809624 h 1238250"/>
                <a:gd name="connsiteX33" fmla="*/ 1343025 w 2857500"/>
                <a:gd name="connsiteY33" fmla="*/ 821054 h 1238250"/>
                <a:gd name="connsiteX34" fmla="*/ 1354455 w 2857500"/>
                <a:gd name="connsiteY34" fmla="*/ 821054 h 1238250"/>
                <a:gd name="connsiteX35" fmla="*/ 1360170 w 2857500"/>
                <a:gd name="connsiteY35" fmla="*/ 830579 h 1238250"/>
                <a:gd name="connsiteX36" fmla="*/ 1394460 w 2857500"/>
                <a:gd name="connsiteY36" fmla="*/ 830579 h 1238250"/>
                <a:gd name="connsiteX37" fmla="*/ 1398270 w 2857500"/>
                <a:gd name="connsiteY37" fmla="*/ 842009 h 1238250"/>
                <a:gd name="connsiteX38" fmla="*/ 1659255 w 2857500"/>
                <a:gd name="connsiteY38" fmla="*/ 840105 h 1238250"/>
                <a:gd name="connsiteX39" fmla="*/ 1661160 w 2857500"/>
                <a:gd name="connsiteY39" fmla="*/ 859155 h 1238250"/>
                <a:gd name="connsiteX40" fmla="*/ 1684020 w 2857500"/>
                <a:gd name="connsiteY40" fmla="*/ 859155 h 1238250"/>
                <a:gd name="connsiteX41" fmla="*/ 1682115 w 2857500"/>
                <a:gd name="connsiteY41" fmla="*/ 872490 h 1238250"/>
                <a:gd name="connsiteX42" fmla="*/ 1809750 w 2857500"/>
                <a:gd name="connsiteY42" fmla="*/ 870585 h 1238250"/>
                <a:gd name="connsiteX43" fmla="*/ 1811655 w 2857500"/>
                <a:gd name="connsiteY43" fmla="*/ 908685 h 1238250"/>
                <a:gd name="connsiteX44" fmla="*/ 2051685 w 2857500"/>
                <a:gd name="connsiteY44" fmla="*/ 906780 h 1238250"/>
                <a:gd name="connsiteX45" fmla="*/ 2051685 w 2857500"/>
                <a:gd name="connsiteY45" fmla="*/ 973455 h 1238250"/>
                <a:gd name="connsiteX46" fmla="*/ 2613660 w 2857500"/>
                <a:gd name="connsiteY46" fmla="*/ 977265 h 1238250"/>
                <a:gd name="connsiteX47" fmla="*/ 2609850 w 2857500"/>
                <a:gd name="connsiteY47" fmla="*/ 1238250 h 1238250"/>
                <a:gd name="connsiteX48" fmla="*/ 2857500 w 2857500"/>
                <a:gd name="connsiteY4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93899 w 2857500"/>
                <a:gd name="connsiteY13" fmla="*/ 679951 h 1238250"/>
                <a:gd name="connsiteX14" fmla="*/ 1014854 w 2857500"/>
                <a:gd name="connsiteY14" fmla="*/ 678046 h 1238250"/>
                <a:gd name="connsiteX15" fmla="*/ 1018664 w 2857500"/>
                <a:gd name="connsiteY15" fmla="*/ 693286 h 1238250"/>
                <a:gd name="connsiteX16" fmla="*/ 1070099 w 2857500"/>
                <a:gd name="connsiteY16" fmla="*/ 691381 h 1238250"/>
                <a:gd name="connsiteX17" fmla="*/ 1077719 w 2857500"/>
                <a:gd name="connsiteY17" fmla="*/ 714241 h 1238250"/>
                <a:gd name="connsiteX18" fmla="*/ 1089149 w 2857500"/>
                <a:gd name="connsiteY18" fmla="*/ 716146 h 1238250"/>
                <a:gd name="connsiteX19" fmla="*/ 1096769 w 2857500"/>
                <a:gd name="connsiteY19" fmla="*/ 733291 h 1238250"/>
                <a:gd name="connsiteX20" fmla="*/ 1134869 w 2857500"/>
                <a:gd name="connsiteY20" fmla="*/ 733291 h 1238250"/>
                <a:gd name="connsiteX21" fmla="*/ 1138679 w 2857500"/>
                <a:gd name="connsiteY21" fmla="*/ 752341 h 1238250"/>
                <a:gd name="connsiteX22" fmla="*/ 1163444 w 2857500"/>
                <a:gd name="connsiteY22" fmla="*/ 752341 h 1238250"/>
                <a:gd name="connsiteX23" fmla="*/ 1167254 w 2857500"/>
                <a:gd name="connsiteY23" fmla="*/ 759961 h 1238250"/>
                <a:gd name="connsiteX24" fmla="*/ 1178684 w 2857500"/>
                <a:gd name="connsiteY24" fmla="*/ 759961 h 1238250"/>
                <a:gd name="connsiteX25" fmla="*/ 1178684 w 2857500"/>
                <a:gd name="connsiteY25" fmla="*/ 771391 h 1238250"/>
                <a:gd name="connsiteX26" fmla="*/ 1207259 w 2857500"/>
                <a:gd name="connsiteY26" fmla="*/ 769486 h 1238250"/>
                <a:gd name="connsiteX27" fmla="*/ 1216784 w 2857500"/>
                <a:gd name="connsiteY27" fmla="*/ 775201 h 1238250"/>
                <a:gd name="connsiteX28" fmla="*/ 1233929 w 2857500"/>
                <a:gd name="connsiteY28" fmla="*/ 777106 h 1238250"/>
                <a:gd name="connsiteX29" fmla="*/ 1245359 w 2857500"/>
                <a:gd name="connsiteY29" fmla="*/ 788536 h 1238250"/>
                <a:gd name="connsiteX30" fmla="*/ 1312034 w 2857500"/>
                <a:gd name="connsiteY30" fmla="*/ 786631 h 1238250"/>
                <a:gd name="connsiteX31" fmla="*/ 1314450 w 2857500"/>
                <a:gd name="connsiteY31" fmla="*/ 813434 h 1238250"/>
                <a:gd name="connsiteX32" fmla="*/ 1339215 w 2857500"/>
                <a:gd name="connsiteY32" fmla="*/ 809624 h 1238250"/>
                <a:gd name="connsiteX33" fmla="*/ 1343025 w 2857500"/>
                <a:gd name="connsiteY33" fmla="*/ 821054 h 1238250"/>
                <a:gd name="connsiteX34" fmla="*/ 1354455 w 2857500"/>
                <a:gd name="connsiteY34" fmla="*/ 821054 h 1238250"/>
                <a:gd name="connsiteX35" fmla="*/ 1360170 w 2857500"/>
                <a:gd name="connsiteY35" fmla="*/ 830579 h 1238250"/>
                <a:gd name="connsiteX36" fmla="*/ 1394460 w 2857500"/>
                <a:gd name="connsiteY36" fmla="*/ 830579 h 1238250"/>
                <a:gd name="connsiteX37" fmla="*/ 1398270 w 2857500"/>
                <a:gd name="connsiteY37" fmla="*/ 842009 h 1238250"/>
                <a:gd name="connsiteX38" fmla="*/ 1659255 w 2857500"/>
                <a:gd name="connsiteY38" fmla="*/ 840105 h 1238250"/>
                <a:gd name="connsiteX39" fmla="*/ 1661160 w 2857500"/>
                <a:gd name="connsiteY39" fmla="*/ 859155 h 1238250"/>
                <a:gd name="connsiteX40" fmla="*/ 1684020 w 2857500"/>
                <a:gd name="connsiteY40" fmla="*/ 859155 h 1238250"/>
                <a:gd name="connsiteX41" fmla="*/ 1682115 w 2857500"/>
                <a:gd name="connsiteY41" fmla="*/ 872490 h 1238250"/>
                <a:gd name="connsiteX42" fmla="*/ 1809750 w 2857500"/>
                <a:gd name="connsiteY42" fmla="*/ 870585 h 1238250"/>
                <a:gd name="connsiteX43" fmla="*/ 1811655 w 2857500"/>
                <a:gd name="connsiteY43" fmla="*/ 908685 h 1238250"/>
                <a:gd name="connsiteX44" fmla="*/ 2051685 w 2857500"/>
                <a:gd name="connsiteY44" fmla="*/ 906780 h 1238250"/>
                <a:gd name="connsiteX45" fmla="*/ 2051685 w 2857500"/>
                <a:gd name="connsiteY45" fmla="*/ 973455 h 1238250"/>
                <a:gd name="connsiteX46" fmla="*/ 2613660 w 2857500"/>
                <a:gd name="connsiteY46" fmla="*/ 977265 h 1238250"/>
                <a:gd name="connsiteX47" fmla="*/ 2609850 w 2857500"/>
                <a:gd name="connsiteY47" fmla="*/ 1238250 h 1238250"/>
                <a:gd name="connsiteX48" fmla="*/ 2857500 w 2857500"/>
                <a:gd name="connsiteY4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84374 w 2857500"/>
                <a:gd name="connsiteY13" fmla="*/ 668521 h 1238250"/>
                <a:gd name="connsiteX14" fmla="*/ 993899 w 2857500"/>
                <a:gd name="connsiteY14" fmla="*/ 679951 h 1238250"/>
                <a:gd name="connsiteX15" fmla="*/ 1014854 w 2857500"/>
                <a:gd name="connsiteY15" fmla="*/ 678046 h 1238250"/>
                <a:gd name="connsiteX16" fmla="*/ 1018664 w 2857500"/>
                <a:gd name="connsiteY16" fmla="*/ 693286 h 1238250"/>
                <a:gd name="connsiteX17" fmla="*/ 1070099 w 2857500"/>
                <a:gd name="connsiteY17" fmla="*/ 691381 h 1238250"/>
                <a:gd name="connsiteX18" fmla="*/ 1077719 w 2857500"/>
                <a:gd name="connsiteY18" fmla="*/ 714241 h 1238250"/>
                <a:gd name="connsiteX19" fmla="*/ 1089149 w 2857500"/>
                <a:gd name="connsiteY19" fmla="*/ 716146 h 1238250"/>
                <a:gd name="connsiteX20" fmla="*/ 1096769 w 2857500"/>
                <a:gd name="connsiteY20" fmla="*/ 733291 h 1238250"/>
                <a:gd name="connsiteX21" fmla="*/ 1134869 w 2857500"/>
                <a:gd name="connsiteY21" fmla="*/ 733291 h 1238250"/>
                <a:gd name="connsiteX22" fmla="*/ 1138679 w 2857500"/>
                <a:gd name="connsiteY22" fmla="*/ 752341 h 1238250"/>
                <a:gd name="connsiteX23" fmla="*/ 1163444 w 2857500"/>
                <a:gd name="connsiteY23" fmla="*/ 752341 h 1238250"/>
                <a:gd name="connsiteX24" fmla="*/ 1167254 w 2857500"/>
                <a:gd name="connsiteY24" fmla="*/ 759961 h 1238250"/>
                <a:gd name="connsiteX25" fmla="*/ 1178684 w 2857500"/>
                <a:gd name="connsiteY25" fmla="*/ 759961 h 1238250"/>
                <a:gd name="connsiteX26" fmla="*/ 1178684 w 2857500"/>
                <a:gd name="connsiteY26" fmla="*/ 771391 h 1238250"/>
                <a:gd name="connsiteX27" fmla="*/ 1207259 w 2857500"/>
                <a:gd name="connsiteY27" fmla="*/ 769486 h 1238250"/>
                <a:gd name="connsiteX28" fmla="*/ 1216784 w 2857500"/>
                <a:gd name="connsiteY28" fmla="*/ 775201 h 1238250"/>
                <a:gd name="connsiteX29" fmla="*/ 1233929 w 2857500"/>
                <a:gd name="connsiteY29" fmla="*/ 777106 h 1238250"/>
                <a:gd name="connsiteX30" fmla="*/ 1245359 w 2857500"/>
                <a:gd name="connsiteY30" fmla="*/ 788536 h 1238250"/>
                <a:gd name="connsiteX31" fmla="*/ 1312034 w 2857500"/>
                <a:gd name="connsiteY31" fmla="*/ 786631 h 1238250"/>
                <a:gd name="connsiteX32" fmla="*/ 1314450 w 2857500"/>
                <a:gd name="connsiteY32" fmla="*/ 813434 h 1238250"/>
                <a:gd name="connsiteX33" fmla="*/ 1339215 w 2857500"/>
                <a:gd name="connsiteY33" fmla="*/ 809624 h 1238250"/>
                <a:gd name="connsiteX34" fmla="*/ 1343025 w 2857500"/>
                <a:gd name="connsiteY34" fmla="*/ 821054 h 1238250"/>
                <a:gd name="connsiteX35" fmla="*/ 1354455 w 2857500"/>
                <a:gd name="connsiteY35" fmla="*/ 821054 h 1238250"/>
                <a:gd name="connsiteX36" fmla="*/ 1360170 w 2857500"/>
                <a:gd name="connsiteY36" fmla="*/ 830579 h 1238250"/>
                <a:gd name="connsiteX37" fmla="*/ 1394460 w 2857500"/>
                <a:gd name="connsiteY37" fmla="*/ 830579 h 1238250"/>
                <a:gd name="connsiteX38" fmla="*/ 1398270 w 2857500"/>
                <a:gd name="connsiteY38" fmla="*/ 842009 h 1238250"/>
                <a:gd name="connsiteX39" fmla="*/ 1659255 w 2857500"/>
                <a:gd name="connsiteY39" fmla="*/ 840105 h 1238250"/>
                <a:gd name="connsiteX40" fmla="*/ 1661160 w 2857500"/>
                <a:gd name="connsiteY40" fmla="*/ 859155 h 1238250"/>
                <a:gd name="connsiteX41" fmla="*/ 1684020 w 2857500"/>
                <a:gd name="connsiteY41" fmla="*/ 859155 h 1238250"/>
                <a:gd name="connsiteX42" fmla="*/ 1682115 w 2857500"/>
                <a:gd name="connsiteY42" fmla="*/ 872490 h 1238250"/>
                <a:gd name="connsiteX43" fmla="*/ 1809750 w 2857500"/>
                <a:gd name="connsiteY43" fmla="*/ 870585 h 1238250"/>
                <a:gd name="connsiteX44" fmla="*/ 1811655 w 2857500"/>
                <a:gd name="connsiteY44" fmla="*/ 908685 h 1238250"/>
                <a:gd name="connsiteX45" fmla="*/ 2051685 w 2857500"/>
                <a:gd name="connsiteY45" fmla="*/ 906780 h 1238250"/>
                <a:gd name="connsiteX46" fmla="*/ 2051685 w 2857500"/>
                <a:gd name="connsiteY46" fmla="*/ 973455 h 1238250"/>
                <a:gd name="connsiteX47" fmla="*/ 2613660 w 2857500"/>
                <a:gd name="connsiteY47" fmla="*/ 977265 h 1238250"/>
                <a:gd name="connsiteX48" fmla="*/ 2609850 w 2857500"/>
                <a:gd name="connsiteY48" fmla="*/ 1238250 h 1238250"/>
                <a:gd name="connsiteX49" fmla="*/ 2857500 w 2857500"/>
                <a:gd name="connsiteY4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84374 w 2857500"/>
                <a:gd name="connsiteY13" fmla="*/ 668521 h 1238250"/>
                <a:gd name="connsiteX14" fmla="*/ 993899 w 2857500"/>
                <a:gd name="connsiteY14" fmla="*/ 679951 h 1238250"/>
                <a:gd name="connsiteX15" fmla="*/ 1014854 w 2857500"/>
                <a:gd name="connsiteY15" fmla="*/ 678046 h 1238250"/>
                <a:gd name="connsiteX16" fmla="*/ 1018664 w 2857500"/>
                <a:gd name="connsiteY16" fmla="*/ 693286 h 1238250"/>
                <a:gd name="connsiteX17" fmla="*/ 1070099 w 2857500"/>
                <a:gd name="connsiteY17" fmla="*/ 691381 h 1238250"/>
                <a:gd name="connsiteX18" fmla="*/ 1077719 w 2857500"/>
                <a:gd name="connsiteY18" fmla="*/ 714241 h 1238250"/>
                <a:gd name="connsiteX19" fmla="*/ 1089149 w 2857500"/>
                <a:gd name="connsiteY19" fmla="*/ 716146 h 1238250"/>
                <a:gd name="connsiteX20" fmla="*/ 1096769 w 2857500"/>
                <a:gd name="connsiteY20" fmla="*/ 733291 h 1238250"/>
                <a:gd name="connsiteX21" fmla="*/ 1134869 w 2857500"/>
                <a:gd name="connsiteY21" fmla="*/ 733291 h 1238250"/>
                <a:gd name="connsiteX22" fmla="*/ 1138679 w 2857500"/>
                <a:gd name="connsiteY22" fmla="*/ 752341 h 1238250"/>
                <a:gd name="connsiteX23" fmla="*/ 1163444 w 2857500"/>
                <a:gd name="connsiteY23" fmla="*/ 752341 h 1238250"/>
                <a:gd name="connsiteX24" fmla="*/ 1167254 w 2857500"/>
                <a:gd name="connsiteY24" fmla="*/ 759961 h 1238250"/>
                <a:gd name="connsiteX25" fmla="*/ 1178684 w 2857500"/>
                <a:gd name="connsiteY25" fmla="*/ 759961 h 1238250"/>
                <a:gd name="connsiteX26" fmla="*/ 1178684 w 2857500"/>
                <a:gd name="connsiteY26" fmla="*/ 771391 h 1238250"/>
                <a:gd name="connsiteX27" fmla="*/ 1207259 w 2857500"/>
                <a:gd name="connsiteY27" fmla="*/ 769486 h 1238250"/>
                <a:gd name="connsiteX28" fmla="*/ 1216784 w 2857500"/>
                <a:gd name="connsiteY28" fmla="*/ 775201 h 1238250"/>
                <a:gd name="connsiteX29" fmla="*/ 1233929 w 2857500"/>
                <a:gd name="connsiteY29" fmla="*/ 777106 h 1238250"/>
                <a:gd name="connsiteX30" fmla="*/ 1245359 w 2857500"/>
                <a:gd name="connsiteY30" fmla="*/ 788536 h 1238250"/>
                <a:gd name="connsiteX31" fmla="*/ 1312034 w 2857500"/>
                <a:gd name="connsiteY31" fmla="*/ 786631 h 1238250"/>
                <a:gd name="connsiteX32" fmla="*/ 1314450 w 2857500"/>
                <a:gd name="connsiteY32" fmla="*/ 813434 h 1238250"/>
                <a:gd name="connsiteX33" fmla="*/ 1339215 w 2857500"/>
                <a:gd name="connsiteY33" fmla="*/ 809624 h 1238250"/>
                <a:gd name="connsiteX34" fmla="*/ 1343025 w 2857500"/>
                <a:gd name="connsiteY34" fmla="*/ 821054 h 1238250"/>
                <a:gd name="connsiteX35" fmla="*/ 1354455 w 2857500"/>
                <a:gd name="connsiteY35" fmla="*/ 821054 h 1238250"/>
                <a:gd name="connsiteX36" fmla="*/ 1360170 w 2857500"/>
                <a:gd name="connsiteY36" fmla="*/ 830579 h 1238250"/>
                <a:gd name="connsiteX37" fmla="*/ 1394460 w 2857500"/>
                <a:gd name="connsiteY37" fmla="*/ 830579 h 1238250"/>
                <a:gd name="connsiteX38" fmla="*/ 1398270 w 2857500"/>
                <a:gd name="connsiteY38" fmla="*/ 842009 h 1238250"/>
                <a:gd name="connsiteX39" fmla="*/ 1659255 w 2857500"/>
                <a:gd name="connsiteY39" fmla="*/ 840105 h 1238250"/>
                <a:gd name="connsiteX40" fmla="*/ 1661160 w 2857500"/>
                <a:gd name="connsiteY40" fmla="*/ 859155 h 1238250"/>
                <a:gd name="connsiteX41" fmla="*/ 1684020 w 2857500"/>
                <a:gd name="connsiteY41" fmla="*/ 859155 h 1238250"/>
                <a:gd name="connsiteX42" fmla="*/ 1682115 w 2857500"/>
                <a:gd name="connsiteY42" fmla="*/ 872490 h 1238250"/>
                <a:gd name="connsiteX43" fmla="*/ 1809750 w 2857500"/>
                <a:gd name="connsiteY43" fmla="*/ 870585 h 1238250"/>
                <a:gd name="connsiteX44" fmla="*/ 1811655 w 2857500"/>
                <a:gd name="connsiteY44" fmla="*/ 908685 h 1238250"/>
                <a:gd name="connsiteX45" fmla="*/ 2051685 w 2857500"/>
                <a:gd name="connsiteY45" fmla="*/ 906780 h 1238250"/>
                <a:gd name="connsiteX46" fmla="*/ 2051685 w 2857500"/>
                <a:gd name="connsiteY46" fmla="*/ 973455 h 1238250"/>
                <a:gd name="connsiteX47" fmla="*/ 2613660 w 2857500"/>
                <a:gd name="connsiteY47" fmla="*/ 977265 h 1238250"/>
                <a:gd name="connsiteX48" fmla="*/ 2609850 w 2857500"/>
                <a:gd name="connsiteY48" fmla="*/ 1238250 h 1238250"/>
                <a:gd name="connsiteX49" fmla="*/ 2857500 w 2857500"/>
                <a:gd name="connsiteY4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69134 w 2857500"/>
                <a:gd name="connsiteY13" fmla="*/ 666616 h 1238250"/>
                <a:gd name="connsiteX14" fmla="*/ 984374 w 2857500"/>
                <a:gd name="connsiteY14" fmla="*/ 668521 h 1238250"/>
                <a:gd name="connsiteX15" fmla="*/ 993899 w 2857500"/>
                <a:gd name="connsiteY15" fmla="*/ 679951 h 1238250"/>
                <a:gd name="connsiteX16" fmla="*/ 1014854 w 2857500"/>
                <a:gd name="connsiteY16" fmla="*/ 678046 h 1238250"/>
                <a:gd name="connsiteX17" fmla="*/ 1018664 w 2857500"/>
                <a:gd name="connsiteY17" fmla="*/ 693286 h 1238250"/>
                <a:gd name="connsiteX18" fmla="*/ 1070099 w 2857500"/>
                <a:gd name="connsiteY18" fmla="*/ 691381 h 1238250"/>
                <a:gd name="connsiteX19" fmla="*/ 1077719 w 2857500"/>
                <a:gd name="connsiteY19" fmla="*/ 714241 h 1238250"/>
                <a:gd name="connsiteX20" fmla="*/ 1089149 w 2857500"/>
                <a:gd name="connsiteY20" fmla="*/ 716146 h 1238250"/>
                <a:gd name="connsiteX21" fmla="*/ 1096769 w 2857500"/>
                <a:gd name="connsiteY21" fmla="*/ 733291 h 1238250"/>
                <a:gd name="connsiteX22" fmla="*/ 1134869 w 2857500"/>
                <a:gd name="connsiteY22" fmla="*/ 733291 h 1238250"/>
                <a:gd name="connsiteX23" fmla="*/ 1138679 w 2857500"/>
                <a:gd name="connsiteY23" fmla="*/ 752341 h 1238250"/>
                <a:gd name="connsiteX24" fmla="*/ 1163444 w 2857500"/>
                <a:gd name="connsiteY24" fmla="*/ 752341 h 1238250"/>
                <a:gd name="connsiteX25" fmla="*/ 1167254 w 2857500"/>
                <a:gd name="connsiteY25" fmla="*/ 759961 h 1238250"/>
                <a:gd name="connsiteX26" fmla="*/ 1178684 w 2857500"/>
                <a:gd name="connsiteY26" fmla="*/ 759961 h 1238250"/>
                <a:gd name="connsiteX27" fmla="*/ 1178684 w 2857500"/>
                <a:gd name="connsiteY27" fmla="*/ 771391 h 1238250"/>
                <a:gd name="connsiteX28" fmla="*/ 1207259 w 2857500"/>
                <a:gd name="connsiteY28" fmla="*/ 769486 h 1238250"/>
                <a:gd name="connsiteX29" fmla="*/ 1216784 w 2857500"/>
                <a:gd name="connsiteY29" fmla="*/ 775201 h 1238250"/>
                <a:gd name="connsiteX30" fmla="*/ 1233929 w 2857500"/>
                <a:gd name="connsiteY30" fmla="*/ 777106 h 1238250"/>
                <a:gd name="connsiteX31" fmla="*/ 1245359 w 2857500"/>
                <a:gd name="connsiteY31" fmla="*/ 788536 h 1238250"/>
                <a:gd name="connsiteX32" fmla="*/ 1312034 w 2857500"/>
                <a:gd name="connsiteY32" fmla="*/ 786631 h 1238250"/>
                <a:gd name="connsiteX33" fmla="*/ 1314450 w 2857500"/>
                <a:gd name="connsiteY33" fmla="*/ 813434 h 1238250"/>
                <a:gd name="connsiteX34" fmla="*/ 1339215 w 2857500"/>
                <a:gd name="connsiteY34" fmla="*/ 809624 h 1238250"/>
                <a:gd name="connsiteX35" fmla="*/ 1343025 w 2857500"/>
                <a:gd name="connsiteY35" fmla="*/ 821054 h 1238250"/>
                <a:gd name="connsiteX36" fmla="*/ 1354455 w 2857500"/>
                <a:gd name="connsiteY36" fmla="*/ 821054 h 1238250"/>
                <a:gd name="connsiteX37" fmla="*/ 1360170 w 2857500"/>
                <a:gd name="connsiteY37" fmla="*/ 830579 h 1238250"/>
                <a:gd name="connsiteX38" fmla="*/ 1394460 w 2857500"/>
                <a:gd name="connsiteY38" fmla="*/ 830579 h 1238250"/>
                <a:gd name="connsiteX39" fmla="*/ 1398270 w 2857500"/>
                <a:gd name="connsiteY39" fmla="*/ 842009 h 1238250"/>
                <a:gd name="connsiteX40" fmla="*/ 1659255 w 2857500"/>
                <a:gd name="connsiteY40" fmla="*/ 840105 h 1238250"/>
                <a:gd name="connsiteX41" fmla="*/ 1661160 w 2857500"/>
                <a:gd name="connsiteY41" fmla="*/ 859155 h 1238250"/>
                <a:gd name="connsiteX42" fmla="*/ 1684020 w 2857500"/>
                <a:gd name="connsiteY42" fmla="*/ 859155 h 1238250"/>
                <a:gd name="connsiteX43" fmla="*/ 1682115 w 2857500"/>
                <a:gd name="connsiteY43" fmla="*/ 872490 h 1238250"/>
                <a:gd name="connsiteX44" fmla="*/ 1809750 w 2857500"/>
                <a:gd name="connsiteY44" fmla="*/ 870585 h 1238250"/>
                <a:gd name="connsiteX45" fmla="*/ 1811655 w 2857500"/>
                <a:gd name="connsiteY45" fmla="*/ 908685 h 1238250"/>
                <a:gd name="connsiteX46" fmla="*/ 2051685 w 2857500"/>
                <a:gd name="connsiteY46" fmla="*/ 906780 h 1238250"/>
                <a:gd name="connsiteX47" fmla="*/ 2051685 w 2857500"/>
                <a:gd name="connsiteY47" fmla="*/ 973455 h 1238250"/>
                <a:gd name="connsiteX48" fmla="*/ 2613660 w 2857500"/>
                <a:gd name="connsiteY48" fmla="*/ 977265 h 1238250"/>
                <a:gd name="connsiteX49" fmla="*/ 2609850 w 2857500"/>
                <a:gd name="connsiteY49" fmla="*/ 1238250 h 1238250"/>
                <a:gd name="connsiteX50" fmla="*/ 2857500 w 2857500"/>
                <a:gd name="connsiteY5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69134 w 2857500"/>
                <a:gd name="connsiteY13" fmla="*/ 666616 h 1238250"/>
                <a:gd name="connsiteX14" fmla="*/ 984374 w 2857500"/>
                <a:gd name="connsiteY14" fmla="*/ 668521 h 1238250"/>
                <a:gd name="connsiteX15" fmla="*/ 993899 w 2857500"/>
                <a:gd name="connsiteY15" fmla="*/ 679951 h 1238250"/>
                <a:gd name="connsiteX16" fmla="*/ 1014854 w 2857500"/>
                <a:gd name="connsiteY16" fmla="*/ 678046 h 1238250"/>
                <a:gd name="connsiteX17" fmla="*/ 1018664 w 2857500"/>
                <a:gd name="connsiteY17" fmla="*/ 693286 h 1238250"/>
                <a:gd name="connsiteX18" fmla="*/ 1070099 w 2857500"/>
                <a:gd name="connsiteY18" fmla="*/ 691381 h 1238250"/>
                <a:gd name="connsiteX19" fmla="*/ 1077719 w 2857500"/>
                <a:gd name="connsiteY19" fmla="*/ 714241 h 1238250"/>
                <a:gd name="connsiteX20" fmla="*/ 1089149 w 2857500"/>
                <a:gd name="connsiteY20" fmla="*/ 716146 h 1238250"/>
                <a:gd name="connsiteX21" fmla="*/ 1096769 w 2857500"/>
                <a:gd name="connsiteY21" fmla="*/ 733291 h 1238250"/>
                <a:gd name="connsiteX22" fmla="*/ 1134869 w 2857500"/>
                <a:gd name="connsiteY22" fmla="*/ 733291 h 1238250"/>
                <a:gd name="connsiteX23" fmla="*/ 1138679 w 2857500"/>
                <a:gd name="connsiteY23" fmla="*/ 752341 h 1238250"/>
                <a:gd name="connsiteX24" fmla="*/ 1163444 w 2857500"/>
                <a:gd name="connsiteY24" fmla="*/ 752341 h 1238250"/>
                <a:gd name="connsiteX25" fmla="*/ 1167254 w 2857500"/>
                <a:gd name="connsiteY25" fmla="*/ 759961 h 1238250"/>
                <a:gd name="connsiteX26" fmla="*/ 1178684 w 2857500"/>
                <a:gd name="connsiteY26" fmla="*/ 759961 h 1238250"/>
                <a:gd name="connsiteX27" fmla="*/ 1178684 w 2857500"/>
                <a:gd name="connsiteY27" fmla="*/ 771391 h 1238250"/>
                <a:gd name="connsiteX28" fmla="*/ 1207259 w 2857500"/>
                <a:gd name="connsiteY28" fmla="*/ 769486 h 1238250"/>
                <a:gd name="connsiteX29" fmla="*/ 1216784 w 2857500"/>
                <a:gd name="connsiteY29" fmla="*/ 775201 h 1238250"/>
                <a:gd name="connsiteX30" fmla="*/ 1233929 w 2857500"/>
                <a:gd name="connsiteY30" fmla="*/ 777106 h 1238250"/>
                <a:gd name="connsiteX31" fmla="*/ 1245359 w 2857500"/>
                <a:gd name="connsiteY31" fmla="*/ 788536 h 1238250"/>
                <a:gd name="connsiteX32" fmla="*/ 1312034 w 2857500"/>
                <a:gd name="connsiteY32" fmla="*/ 786631 h 1238250"/>
                <a:gd name="connsiteX33" fmla="*/ 1314450 w 2857500"/>
                <a:gd name="connsiteY33" fmla="*/ 813434 h 1238250"/>
                <a:gd name="connsiteX34" fmla="*/ 1339215 w 2857500"/>
                <a:gd name="connsiteY34" fmla="*/ 809624 h 1238250"/>
                <a:gd name="connsiteX35" fmla="*/ 1343025 w 2857500"/>
                <a:gd name="connsiteY35" fmla="*/ 821054 h 1238250"/>
                <a:gd name="connsiteX36" fmla="*/ 1354455 w 2857500"/>
                <a:gd name="connsiteY36" fmla="*/ 821054 h 1238250"/>
                <a:gd name="connsiteX37" fmla="*/ 1360170 w 2857500"/>
                <a:gd name="connsiteY37" fmla="*/ 830579 h 1238250"/>
                <a:gd name="connsiteX38" fmla="*/ 1394460 w 2857500"/>
                <a:gd name="connsiteY38" fmla="*/ 830579 h 1238250"/>
                <a:gd name="connsiteX39" fmla="*/ 1398270 w 2857500"/>
                <a:gd name="connsiteY39" fmla="*/ 842009 h 1238250"/>
                <a:gd name="connsiteX40" fmla="*/ 1659255 w 2857500"/>
                <a:gd name="connsiteY40" fmla="*/ 840105 h 1238250"/>
                <a:gd name="connsiteX41" fmla="*/ 1661160 w 2857500"/>
                <a:gd name="connsiteY41" fmla="*/ 859155 h 1238250"/>
                <a:gd name="connsiteX42" fmla="*/ 1684020 w 2857500"/>
                <a:gd name="connsiteY42" fmla="*/ 859155 h 1238250"/>
                <a:gd name="connsiteX43" fmla="*/ 1682115 w 2857500"/>
                <a:gd name="connsiteY43" fmla="*/ 872490 h 1238250"/>
                <a:gd name="connsiteX44" fmla="*/ 1809750 w 2857500"/>
                <a:gd name="connsiteY44" fmla="*/ 870585 h 1238250"/>
                <a:gd name="connsiteX45" fmla="*/ 1811655 w 2857500"/>
                <a:gd name="connsiteY45" fmla="*/ 908685 h 1238250"/>
                <a:gd name="connsiteX46" fmla="*/ 2051685 w 2857500"/>
                <a:gd name="connsiteY46" fmla="*/ 906780 h 1238250"/>
                <a:gd name="connsiteX47" fmla="*/ 2051685 w 2857500"/>
                <a:gd name="connsiteY47" fmla="*/ 973455 h 1238250"/>
                <a:gd name="connsiteX48" fmla="*/ 2613660 w 2857500"/>
                <a:gd name="connsiteY48" fmla="*/ 977265 h 1238250"/>
                <a:gd name="connsiteX49" fmla="*/ 2609850 w 2857500"/>
                <a:gd name="connsiteY49" fmla="*/ 1238250 h 1238250"/>
                <a:gd name="connsiteX50" fmla="*/ 2857500 w 2857500"/>
                <a:gd name="connsiteY5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51989 w 2857500"/>
                <a:gd name="connsiteY13" fmla="*/ 641851 h 1238250"/>
                <a:gd name="connsiteX14" fmla="*/ 969134 w 2857500"/>
                <a:gd name="connsiteY14" fmla="*/ 666616 h 1238250"/>
                <a:gd name="connsiteX15" fmla="*/ 984374 w 2857500"/>
                <a:gd name="connsiteY15" fmla="*/ 668521 h 1238250"/>
                <a:gd name="connsiteX16" fmla="*/ 993899 w 2857500"/>
                <a:gd name="connsiteY16" fmla="*/ 679951 h 1238250"/>
                <a:gd name="connsiteX17" fmla="*/ 1014854 w 2857500"/>
                <a:gd name="connsiteY17" fmla="*/ 678046 h 1238250"/>
                <a:gd name="connsiteX18" fmla="*/ 1018664 w 2857500"/>
                <a:gd name="connsiteY18" fmla="*/ 693286 h 1238250"/>
                <a:gd name="connsiteX19" fmla="*/ 1070099 w 2857500"/>
                <a:gd name="connsiteY19" fmla="*/ 691381 h 1238250"/>
                <a:gd name="connsiteX20" fmla="*/ 1077719 w 2857500"/>
                <a:gd name="connsiteY20" fmla="*/ 714241 h 1238250"/>
                <a:gd name="connsiteX21" fmla="*/ 1089149 w 2857500"/>
                <a:gd name="connsiteY21" fmla="*/ 716146 h 1238250"/>
                <a:gd name="connsiteX22" fmla="*/ 1096769 w 2857500"/>
                <a:gd name="connsiteY22" fmla="*/ 733291 h 1238250"/>
                <a:gd name="connsiteX23" fmla="*/ 1134869 w 2857500"/>
                <a:gd name="connsiteY23" fmla="*/ 733291 h 1238250"/>
                <a:gd name="connsiteX24" fmla="*/ 1138679 w 2857500"/>
                <a:gd name="connsiteY24" fmla="*/ 752341 h 1238250"/>
                <a:gd name="connsiteX25" fmla="*/ 1163444 w 2857500"/>
                <a:gd name="connsiteY25" fmla="*/ 752341 h 1238250"/>
                <a:gd name="connsiteX26" fmla="*/ 1167254 w 2857500"/>
                <a:gd name="connsiteY26" fmla="*/ 759961 h 1238250"/>
                <a:gd name="connsiteX27" fmla="*/ 1178684 w 2857500"/>
                <a:gd name="connsiteY27" fmla="*/ 759961 h 1238250"/>
                <a:gd name="connsiteX28" fmla="*/ 1178684 w 2857500"/>
                <a:gd name="connsiteY28" fmla="*/ 771391 h 1238250"/>
                <a:gd name="connsiteX29" fmla="*/ 1207259 w 2857500"/>
                <a:gd name="connsiteY29" fmla="*/ 769486 h 1238250"/>
                <a:gd name="connsiteX30" fmla="*/ 1216784 w 2857500"/>
                <a:gd name="connsiteY30" fmla="*/ 775201 h 1238250"/>
                <a:gd name="connsiteX31" fmla="*/ 1233929 w 2857500"/>
                <a:gd name="connsiteY31" fmla="*/ 777106 h 1238250"/>
                <a:gd name="connsiteX32" fmla="*/ 1245359 w 2857500"/>
                <a:gd name="connsiteY32" fmla="*/ 788536 h 1238250"/>
                <a:gd name="connsiteX33" fmla="*/ 1312034 w 2857500"/>
                <a:gd name="connsiteY33" fmla="*/ 786631 h 1238250"/>
                <a:gd name="connsiteX34" fmla="*/ 1314450 w 2857500"/>
                <a:gd name="connsiteY34" fmla="*/ 813434 h 1238250"/>
                <a:gd name="connsiteX35" fmla="*/ 1339215 w 2857500"/>
                <a:gd name="connsiteY35" fmla="*/ 809624 h 1238250"/>
                <a:gd name="connsiteX36" fmla="*/ 1343025 w 2857500"/>
                <a:gd name="connsiteY36" fmla="*/ 821054 h 1238250"/>
                <a:gd name="connsiteX37" fmla="*/ 1354455 w 2857500"/>
                <a:gd name="connsiteY37" fmla="*/ 821054 h 1238250"/>
                <a:gd name="connsiteX38" fmla="*/ 1360170 w 2857500"/>
                <a:gd name="connsiteY38" fmla="*/ 830579 h 1238250"/>
                <a:gd name="connsiteX39" fmla="*/ 1394460 w 2857500"/>
                <a:gd name="connsiteY39" fmla="*/ 830579 h 1238250"/>
                <a:gd name="connsiteX40" fmla="*/ 1398270 w 2857500"/>
                <a:gd name="connsiteY40" fmla="*/ 842009 h 1238250"/>
                <a:gd name="connsiteX41" fmla="*/ 1659255 w 2857500"/>
                <a:gd name="connsiteY41" fmla="*/ 840105 h 1238250"/>
                <a:gd name="connsiteX42" fmla="*/ 1661160 w 2857500"/>
                <a:gd name="connsiteY42" fmla="*/ 859155 h 1238250"/>
                <a:gd name="connsiteX43" fmla="*/ 1684020 w 2857500"/>
                <a:gd name="connsiteY43" fmla="*/ 859155 h 1238250"/>
                <a:gd name="connsiteX44" fmla="*/ 1682115 w 2857500"/>
                <a:gd name="connsiteY44" fmla="*/ 872490 h 1238250"/>
                <a:gd name="connsiteX45" fmla="*/ 1809750 w 2857500"/>
                <a:gd name="connsiteY45" fmla="*/ 870585 h 1238250"/>
                <a:gd name="connsiteX46" fmla="*/ 1811655 w 2857500"/>
                <a:gd name="connsiteY46" fmla="*/ 908685 h 1238250"/>
                <a:gd name="connsiteX47" fmla="*/ 2051685 w 2857500"/>
                <a:gd name="connsiteY47" fmla="*/ 906780 h 1238250"/>
                <a:gd name="connsiteX48" fmla="*/ 2051685 w 2857500"/>
                <a:gd name="connsiteY48" fmla="*/ 973455 h 1238250"/>
                <a:gd name="connsiteX49" fmla="*/ 2613660 w 2857500"/>
                <a:gd name="connsiteY49" fmla="*/ 977265 h 1238250"/>
                <a:gd name="connsiteX50" fmla="*/ 2609850 w 2857500"/>
                <a:gd name="connsiteY50" fmla="*/ 1238250 h 1238250"/>
                <a:gd name="connsiteX51" fmla="*/ 2857500 w 2857500"/>
                <a:gd name="connsiteY5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51989 w 2857500"/>
                <a:gd name="connsiteY13" fmla="*/ 641851 h 1238250"/>
                <a:gd name="connsiteX14" fmla="*/ 969134 w 2857500"/>
                <a:gd name="connsiteY14" fmla="*/ 666616 h 1238250"/>
                <a:gd name="connsiteX15" fmla="*/ 984374 w 2857500"/>
                <a:gd name="connsiteY15" fmla="*/ 668521 h 1238250"/>
                <a:gd name="connsiteX16" fmla="*/ 993899 w 2857500"/>
                <a:gd name="connsiteY16" fmla="*/ 679951 h 1238250"/>
                <a:gd name="connsiteX17" fmla="*/ 1014854 w 2857500"/>
                <a:gd name="connsiteY17" fmla="*/ 678046 h 1238250"/>
                <a:gd name="connsiteX18" fmla="*/ 1018664 w 2857500"/>
                <a:gd name="connsiteY18" fmla="*/ 693286 h 1238250"/>
                <a:gd name="connsiteX19" fmla="*/ 1070099 w 2857500"/>
                <a:gd name="connsiteY19" fmla="*/ 691381 h 1238250"/>
                <a:gd name="connsiteX20" fmla="*/ 1077719 w 2857500"/>
                <a:gd name="connsiteY20" fmla="*/ 714241 h 1238250"/>
                <a:gd name="connsiteX21" fmla="*/ 1089149 w 2857500"/>
                <a:gd name="connsiteY21" fmla="*/ 716146 h 1238250"/>
                <a:gd name="connsiteX22" fmla="*/ 1096769 w 2857500"/>
                <a:gd name="connsiteY22" fmla="*/ 733291 h 1238250"/>
                <a:gd name="connsiteX23" fmla="*/ 1134869 w 2857500"/>
                <a:gd name="connsiteY23" fmla="*/ 733291 h 1238250"/>
                <a:gd name="connsiteX24" fmla="*/ 1138679 w 2857500"/>
                <a:gd name="connsiteY24" fmla="*/ 752341 h 1238250"/>
                <a:gd name="connsiteX25" fmla="*/ 1163444 w 2857500"/>
                <a:gd name="connsiteY25" fmla="*/ 752341 h 1238250"/>
                <a:gd name="connsiteX26" fmla="*/ 1167254 w 2857500"/>
                <a:gd name="connsiteY26" fmla="*/ 759961 h 1238250"/>
                <a:gd name="connsiteX27" fmla="*/ 1178684 w 2857500"/>
                <a:gd name="connsiteY27" fmla="*/ 759961 h 1238250"/>
                <a:gd name="connsiteX28" fmla="*/ 1178684 w 2857500"/>
                <a:gd name="connsiteY28" fmla="*/ 771391 h 1238250"/>
                <a:gd name="connsiteX29" fmla="*/ 1207259 w 2857500"/>
                <a:gd name="connsiteY29" fmla="*/ 769486 h 1238250"/>
                <a:gd name="connsiteX30" fmla="*/ 1216784 w 2857500"/>
                <a:gd name="connsiteY30" fmla="*/ 775201 h 1238250"/>
                <a:gd name="connsiteX31" fmla="*/ 1233929 w 2857500"/>
                <a:gd name="connsiteY31" fmla="*/ 777106 h 1238250"/>
                <a:gd name="connsiteX32" fmla="*/ 1245359 w 2857500"/>
                <a:gd name="connsiteY32" fmla="*/ 788536 h 1238250"/>
                <a:gd name="connsiteX33" fmla="*/ 1312034 w 2857500"/>
                <a:gd name="connsiteY33" fmla="*/ 786631 h 1238250"/>
                <a:gd name="connsiteX34" fmla="*/ 1314450 w 2857500"/>
                <a:gd name="connsiteY34" fmla="*/ 813434 h 1238250"/>
                <a:gd name="connsiteX35" fmla="*/ 1339215 w 2857500"/>
                <a:gd name="connsiteY35" fmla="*/ 809624 h 1238250"/>
                <a:gd name="connsiteX36" fmla="*/ 1343025 w 2857500"/>
                <a:gd name="connsiteY36" fmla="*/ 821054 h 1238250"/>
                <a:gd name="connsiteX37" fmla="*/ 1354455 w 2857500"/>
                <a:gd name="connsiteY37" fmla="*/ 821054 h 1238250"/>
                <a:gd name="connsiteX38" fmla="*/ 1360170 w 2857500"/>
                <a:gd name="connsiteY38" fmla="*/ 830579 h 1238250"/>
                <a:gd name="connsiteX39" fmla="*/ 1394460 w 2857500"/>
                <a:gd name="connsiteY39" fmla="*/ 830579 h 1238250"/>
                <a:gd name="connsiteX40" fmla="*/ 1398270 w 2857500"/>
                <a:gd name="connsiteY40" fmla="*/ 842009 h 1238250"/>
                <a:gd name="connsiteX41" fmla="*/ 1659255 w 2857500"/>
                <a:gd name="connsiteY41" fmla="*/ 840105 h 1238250"/>
                <a:gd name="connsiteX42" fmla="*/ 1661160 w 2857500"/>
                <a:gd name="connsiteY42" fmla="*/ 859155 h 1238250"/>
                <a:gd name="connsiteX43" fmla="*/ 1684020 w 2857500"/>
                <a:gd name="connsiteY43" fmla="*/ 859155 h 1238250"/>
                <a:gd name="connsiteX44" fmla="*/ 1682115 w 2857500"/>
                <a:gd name="connsiteY44" fmla="*/ 872490 h 1238250"/>
                <a:gd name="connsiteX45" fmla="*/ 1809750 w 2857500"/>
                <a:gd name="connsiteY45" fmla="*/ 870585 h 1238250"/>
                <a:gd name="connsiteX46" fmla="*/ 1811655 w 2857500"/>
                <a:gd name="connsiteY46" fmla="*/ 908685 h 1238250"/>
                <a:gd name="connsiteX47" fmla="*/ 2051685 w 2857500"/>
                <a:gd name="connsiteY47" fmla="*/ 906780 h 1238250"/>
                <a:gd name="connsiteX48" fmla="*/ 2051685 w 2857500"/>
                <a:gd name="connsiteY48" fmla="*/ 973455 h 1238250"/>
                <a:gd name="connsiteX49" fmla="*/ 2613660 w 2857500"/>
                <a:gd name="connsiteY49" fmla="*/ 977265 h 1238250"/>
                <a:gd name="connsiteX50" fmla="*/ 2609850 w 2857500"/>
                <a:gd name="connsiteY50" fmla="*/ 1238250 h 1238250"/>
                <a:gd name="connsiteX51" fmla="*/ 2857500 w 2857500"/>
                <a:gd name="connsiteY5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23414 w 2857500"/>
                <a:gd name="connsiteY13" fmla="*/ 622801 h 1238250"/>
                <a:gd name="connsiteX14" fmla="*/ 934844 w 2857500"/>
                <a:gd name="connsiteY14" fmla="*/ 632326 h 1238250"/>
                <a:gd name="connsiteX15" fmla="*/ 951989 w 2857500"/>
                <a:gd name="connsiteY15" fmla="*/ 641851 h 1238250"/>
                <a:gd name="connsiteX16" fmla="*/ 969134 w 2857500"/>
                <a:gd name="connsiteY16" fmla="*/ 666616 h 1238250"/>
                <a:gd name="connsiteX17" fmla="*/ 984374 w 2857500"/>
                <a:gd name="connsiteY17" fmla="*/ 668521 h 1238250"/>
                <a:gd name="connsiteX18" fmla="*/ 993899 w 2857500"/>
                <a:gd name="connsiteY18" fmla="*/ 679951 h 1238250"/>
                <a:gd name="connsiteX19" fmla="*/ 1014854 w 2857500"/>
                <a:gd name="connsiteY19" fmla="*/ 678046 h 1238250"/>
                <a:gd name="connsiteX20" fmla="*/ 1018664 w 2857500"/>
                <a:gd name="connsiteY20" fmla="*/ 693286 h 1238250"/>
                <a:gd name="connsiteX21" fmla="*/ 1070099 w 2857500"/>
                <a:gd name="connsiteY21" fmla="*/ 691381 h 1238250"/>
                <a:gd name="connsiteX22" fmla="*/ 1077719 w 2857500"/>
                <a:gd name="connsiteY22" fmla="*/ 714241 h 1238250"/>
                <a:gd name="connsiteX23" fmla="*/ 1089149 w 2857500"/>
                <a:gd name="connsiteY23" fmla="*/ 716146 h 1238250"/>
                <a:gd name="connsiteX24" fmla="*/ 1096769 w 2857500"/>
                <a:gd name="connsiteY24" fmla="*/ 733291 h 1238250"/>
                <a:gd name="connsiteX25" fmla="*/ 1134869 w 2857500"/>
                <a:gd name="connsiteY25" fmla="*/ 733291 h 1238250"/>
                <a:gd name="connsiteX26" fmla="*/ 1138679 w 2857500"/>
                <a:gd name="connsiteY26" fmla="*/ 752341 h 1238250"/>
                <a:gd name="connsiteX27" fmla="*/ 1163444 w 2857500"/>
                <a:gd name="connsiteY27" fmla="*/ 752341 h 1238250"/>
                <a:gd name="connsiteX28" fmla="*/ 1167254 w 2857500"/>
                <a:gd name="connsiteY28" fmla="*/ 759961 h 1238250"/>
                <a:gd name="connsiteX29" fmla="*/ 1178684 w 2857500"/>
                <a:gd name="connsiteY29" fmla="*/ 759961 h 1238250"/>
                <a:gd name="connsiteX30" fmla="*/ 1178684 w 2857500"/>
                <a:gd name="connsiteY30" fmla="*/ 771391 h 1238250"/>
                <a:gd name="connsiteX31" fmla="*/ 1207259 w 2857500"/>
                <a:gd name="connsiteY31" fmla="*/ 769486 h 1238250"/>
                <a:gd name="connsiteX32" fmla="*/ 1216784 w 2857500"/>
                <a:gd name="connsiteY32" fmla="*/ 775201 h 1238250"/>
                <a:gd name="connsiteX33" fmla="*/ 1233929 w 2857500"/>
                <a:gd name="connsiteY33" fmla="*/ 777106 h 1238250"/>
                <a:gd name="connsiteX34" fmla="*/ 1245359 w 2857500"/>
                <a:gd name="connsiteY34" fmla="*/ 788536 h 1238250"/>
                <a:gd name="connsiteX35" fmla="*/ 1312034 w 2857500"/>
                <a:gd name="connsiteY35" fmla="*/ 786631 h 1238250"/>
                <a:gd name="connsiteX36" fmla="*/ 1314450 w 2857500"/>
                <a:gd name="connsiteY36" fmla="*/ 813434 h 1238250"/>
                <a:gd name="connsiteX37" fmla="*/ 1339215 w 2857500"/>
                <a:gd name="connsiteY37" fmla="*/ 809624 h 1238250"/>
                <a:gd name="connsiteX38" fmla="*/ 1343025 w 2857500"/>
                <a:gd name="connsiteY38" fmla="*/ 821054 h 1238250"/>
                <a:gd name="connsiteX39" fmla="*/ 1354455 w 2857500"/>
                <a:gd name="connsiteY39" fmla="*/ 821054 h 1238250"/>
                <a:gd name="connsiteX40" fmla="*/ 1360170 w 2857500"/>
                <a:gd name="connsiteY40" fmla="*/ 830579 h 1238250"/>
                <a:gd name="connsiteX41" fmla="*/ 1394460 w 2857500"/>
                <a:gd name="connsiteY41" fmla="*/ 830579 h 1238250"/>
                <a:gd name="connsiteX42" fmla="*/ 1398270 w 2857500"/>
                <a:gd name="connsiteY42" fmla="*/ 842009 h 1238250"/>
                <a:gd name="connsiteX43" fmla="*/ 1659255 w 2857500"/>
                <a:gd name="connsiteY43" fmla="*/ 840105 h 1238250"/>
                <a:gd name="connsiteX44" fmla="*/ 1661160 w 2857500"/>
                <a:gd name="connsiteY44" fmla="*/ 859155 h 1238250"/>
                <a:gd name="connsiteX45" fmla="*/ 1684020 w 2857500"/>
                <a:gd name="connsiteY45" fmla="*/ 859155 h 1238250"/>
                <a:gd name="connsiteX46" fmla="*/ 1682115 w 2857500"/>
                <a:gd name="connsiteY46" fmla="*/ 872490 h 1238250"/>
                <a:gd name="connsiteX47" fmla="*/ 1809750 w 2857500"/>
                <a:gd name="connsiteY47" fmla="*/ 870585 h 1238250"/>
                <a:gd name="connsiteX48" fmla="*/ 1811655 w 2857500"/>
                <a:gd name="connsiteY48" fmla="*/ 908685 h 1238250"/>
                <a:gd name="connsiteX49" fmla="*/ 2051685 w 2857500"/>
                <a:gd name="connsiteY49" fmla="*/ 906780 h 1238250"/>
                <a:gd name="connsiteX50" fmla="*/ 2051685 w 2857500"/>
                <a:gd name="connsiteY50" fmla="*/ 973455 h 1238250"/>
                <a:gd name="connsiteX51" fmla="*/ 2613660 w 2857500"/>
                <a:gd name="connsiteY51" fmla="*/ 977265 h 1238250"/>
                <a:gd name="connsiteX52" fmla="*/ 2609850 w 2857500"/>
                <a:gd name="connsiteY52" fmla="*/ 1238250 h 1238250"/>
                <a:gd name="connsiteX53" fmla="*/ 2857500 w 2857500"/>
                <a:gd name="connsiteY5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23414 w 2857500"/>
                <a:gd name="connsiteY13" fmla="*/ 622801 h 1238250"/>
                <a:gd name="connsiteX14" fmla="*/ 934844 w 2857500"/>
                <a:gd name="connsiteY14" fmla="*/ 632326 h 1238250"/>
                <a:gd name="connsiteX15" fmla="*/ 951989 w 2857500"/>
                <a:gd name="connsiteY15" fmla="*/ 641851 h 1238250"/>
                <a:gd name="connsiteX16" fmla="*/ 969134 w 2857500"/>
                <a:gd name="connsiteY16" fmla="*/ 666616 h 1238250"/>
                <a:gd name="connsiteX17" fmla="*/ 984374 w 2857500"/>
                <a:gd name="connsiteY17" fmla="*/ 668521 h 1238250"/>
                <a:gd name="connsiteX18" fmla="*/ 993899 w 2857500"/>
                <a:gd name="connsiteY18" fmla="*/ 679951 h 1238250"/>
                <a:gd name="connsiteX19" fmla="*/ 1014854 w 2857500"/>
                <a:gd name="connsiteY19" fmla="*/ 678046 h 1238250"/>
                <a:gd name="connsiteX20" fmla="*/ 1018664 w 2857500"/>
                <a:gd name="connsiteY20" fmla="*/ 693286 h 1238250"/>
                <a:gd name="connsiteX21" fmla="*/ 1070099 w 2857500"/>
                <a:gd name="connsiteY21" fmla="*/ 691381 h 1238250"/>
                <a:gd name="connsiteX22" fmla="*/ 1077719 w 2857500"/>
                <a:gd name="connsiteY22" fmla="*/ 714241 h 1238250"/>
                <a:gd name="connsiteX23" fmla="*/ 1089149 w 2857500"/>
                <a:gd name="connsiteY23" fmla="*/ 716146 h 1238250"/>
                <a:gd name="connsiteX24" fmla="*/ 1096769 w 2857500"/>
                <a:gd name="connsiteY24" fmla="*/ 733291 h 1238250"/>
                <a:gd name="connsiteX25" fmla="*/ 1134869 w 2857500"/>
                <a:gd name="connsiteY25" fmla="*/ 733291 h 1238250"/>
                <a:gd name="connsiteX26" fmla="*/ 1138679 w 2857500"/>
                <a:gd name="connsiteY26" fmla="*/ 752341 h 1238250"/>
                <a:gd name="connsiteX27" fmla="*/ 1163444 w 2857500"/>
                <a:gd name="connsiteY27" fmla="*/ 752341 h 1238250"/>
                <a:gd name="connsiteX28" fmla="*/ 1167254 w 2857500"/>
                <a:gd name="connsiteY28" fmla="*/ 759961 h 1238250"/>
                <a:gd name="connsiteX29" fmla="*/ 1178684 w 2857500"/>
                <a:gd name="connsiteY29" fmla="*/ 759961 h 1238250"/>
                <a:gd name="connsiteX30" fmla="*/ 1178684 w 2857500"/>
                <a:gd name="connsiteY30" fmla="*/ 771391 h 1238250"/>
                <a:gd name="connsiteX31" fmla="*/ 1207259 w 2857500"/>
                <a:gd name="connsiteY31" fmla="*/ 769486 h 1238250"/>
                <a:gd name="connsiteX32" fmla="*/ 1216784 w 2857500"/>
                <a:gd name="connsiteY32" fmla="*/ 775201 h 1238250"/>
                <a:gd name="connsiteX33" fmla="*/ 1233929 w 2857500"/>
                <a:gd name="connsiteY33" fmla="*/ 777106 h 1238250"/>
                <a:gd name="connsiteX34" fmla="*/ 1245359 w 2857500"/>
                <a:gd name="connsiteY34" fmla="*/ 788536 h 1238250"/>
                <a:gd name="connsiteX35" fmla="*/ 1312034 w 2857500"/>
                <a:gd name="connsiteY35" fmla="*/ 786631 h 1238250"/>
                <a:gd name="connsiteX36" fmla="*/ 1314450 w 2857500"/>
                <a:gd name="connsiteY36" fmla="*/ 813434 h 1238250"/>
                <a:gd name="connsiteX37" fmla="*/ 1339215 w 2857500"/>
                <a:gd name="connsiteY37" fmla="*/ 809624 h 1238250"/>
                <a:gd name="connsiteX38" fmla="*/ 1343025 w 2857500"/>
                <a:gd name="connsiteY38" fmla="*/ 821054 h 1238250"/>
                <a:gd name="connsiteX39" fmla="*/ 1354455 w 2857500"/>
                <a:gd name="connsiteY39" fmla="*/ 821054 h 1238250"/>
                <a:gd name="connsiteX40" fmla="*/ 1360170 w 2857500"/>
                <a:gd name="connsiteY40" fmla="*/ 830579 h 1238250"/>
                <a:gd name="connsiteX41" fmla="*/ 1394460 w 2857500"/>
                <a:gd name="connsiteY41" fmla="*/ 830579 h 1238250"/>
                <a:gd name="connsiteX42" fmla="*/ 1398270 w 2857500"/>
                <a:gd name="connsiteY42" fmla="*/ 842009 h 1238250"/>
                <a:gd name="connsiteX43" fmla="*/ 1659255 w 2857500"/>
                <a:gd name="connsiteY43" fmla="*/ 840105 h 1238250"/>
                <a:gd name="connsiteX44" fmla="*/ 1661160 w 2857500"/>
                <a:gd name="connsiteY44" fmla="*/ 859155 h 1238250"/>
                <a:gd name="connsiteX45" fmla="*/ 1684020 w 2857500"/>
                <a:gd name="connsiteY45" fmla="*/ 859155 h 1238250"/>
                <a:gd name="connsiteX46" fmla="*/ 1682115 w 2857500"/>
                <a:gd name="connsiteY46" fmla="*/ 872490 h 1238250"/>
                <a:gd name="connsiteX47" fmla="*/ 1809750 w 2857500"/>
                <a:gd name="connsiteY47" fmla="*/ 870585 h 1238250"/>
                <a:gd name="connsiteX48" fmla="*/ 1811655 w 2857500"/>
                <a:gd name="connsiteY48" fmla="*/ 908685 h 1238250"/>
                <a:gd name="connsiteX49" fmla="*/ 2051685 w 2857500"/>
                <a:gd name="connsiteY49" fmla="*/ 906780 h 1238250"/>
                <a:gd name="connsiteX50" fmla="*/ 2051685 w 2857500"/>
                <a:gd name="connsiteY50" fmla="*/ 973455 h 1238250"/>
                <a:gd name="connsiteX51" fmla="*/ 2613660 w 2857500"/>
                <a:gd name="connsiteY51" fmla="*/ 977265 h 1238250"/>
                <a:gd name="connsiteX52" fmla="*/ 2609850 w 2857500"/>
                <a:gd name="connsiteY52" fmla="*/ 1238250 h 1238250"/>
                <a:gd name="connsiteX53" fmla="*/ 2857500 w 2857500"/>
                <a:gd name="connsiteY5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11984 w 2857500"/>
                <a:gd name="connsiteY13" fmla="*/ 609466 h 1238250"/>
                <a:gd name="connsiteX14" fmla="*/ 923414 w 2857500"/>
                <a:gd name="connsiteY14" fmla="*/ 622801 h 1238250"/>
                <a:gd name="connsiteX15" fmla="*/ 934844 w 2857500"/>
                <a:gd name="connsiteY15" fmla="*/ 632326 h 1238250"/>
                <a:gd name="connsiteX16" fmla="*/ 951989 w 2857500"/>
                <a:gd name="connsiteY16" fmla="*/ 641851 h 1238250"/>
                <a:gd name="connsiteX17" fmla="*/ 969134 w 2857500"/>
                <a:gd name="connsiteY17" fmla="*/ 666616 h 1238250"/>
                <a:gd name="connsiteX18" fmla="*/ 984374 w 2857500"/>
                <a:gd name="connsiteY18" fmla="*/ 668521 h 1238250"/>
                <a:gd name="connsiteX19" fmla="*/ 993899 w 2857500"/>
                <a:gd name="connsiteY19" fmla="*/ 679951 h 1238250"/>
                <a:gd name="connsiteX20" fmla="*/ 1014854 w 2857500"/>
                <a:gd name="connsiteY20" fmla="*/ 678046 h 1238250"/>
                <a:gd name="connsiteX21" fmla="*/ 1018664 w 2857500"/>
                <a:gd name="connsiteY21" fmla="*/ 693286 h 1238250"/>
                <a:gd name="connsiteX22" fmla="*/ 1070099 w 2857500"/>
                <a:gd name="connsiteY22" fmla="*/ 691381 h 1238250"/>
                <a:gd name="connsiteX23" fmla="*/ 1077719 w 2857500"/>
                <a:gd name="connsiteY23" fmla="*/ 714241 h 1238250"/>
                <a:gd name="connsiteX24" fmla="*/ 1089149 w 2857500"/>
                <a:gd name="connsiteY24" fmla="*/ 716146 h 1238250"/>
                <a:gd name="connsiteX25" fmla="*/ 1096769 w 2857500"/>
                <a:gd name="connsiteY25" fmla="*/ 733291 h 1238250"/>
                <a:gd name="connsiteX26" fmla="*/ 1134869 w 2857500"/>
                <a:gd name="connsiteY26" fmla="*/ 733291 h 1238250"/>
                <a:gd name="connsiteX27" fmla="*/ 1138679 w 2857500"/>
                <a:gd name="connsiteY27" fmla="*/ 752341 h 1238250"/>
                <a:gd name="connsiteX28" fmla="*/ 1163444 w 2857500"/>
                <a:gd name="connsiteY28" fmla="*/ 752341 h 1238250"/>
                <a:gd name="connsiteX29" fmla="*/ 1167254 w 2857500"/>
                <a:gd name="connsiteY29" fmla="*/ 759961 h 1238250"/>
                <a:gd name="connsiteX30" fmla="*/ 1178684 w 2857500"/>
                <a:gd name="connsiteY30" fmla="*/ 759961 h 1238250"/>
                <a:gd name="connsiteX31" fmla="*/ 1178684 w 2857500"/>
                <a:gd name="connsiteY31" fmla="*/ 771391 h 1238250"/>
                <a:gd name="connsiteX32" fmla="*/ 1207259 w 2857500"/>
                <a:gd name="connsiteY32" fmla="*/ 769486 h 1238250"/>
                <a:gd name="connsiteX33" fmla="*/ 1216784 w 2857500"/>
                <a:gd name="connsiteY33" fmla="*/ 775201 h 1238250"/>
                <a:gd name="connsiteX34" fmla="*/ 1233929 w 2857500"/>
                <a:gd name="connsiteY34" fmla="*/ 777106 h 1238250"/>
                <a:gd name="connsiteX35" fmla="*/ 1245359 w 2857500"/>
                <a:gd name="connsiteY35" fmla="*/ 788536 h 1238250"/>
                <a:gd name="connsiteX36" fmla="*/ 1312034 w 2857500"/>
                <a:gd name="connsiteY36" fmla="*/ 786631 h 1238250"/>
                <a:gd name="connsiteX37" fmla="*/ 1314450 w 2857500"/>
                <a:gd name="connsiteY37" fmla="*/ 813434 h 1238250"/>
                <a:gd name="connsiteX38" fmla="*/ 1339215 w 2857500"/>
                <a:gd name="connsiteY38" fmla="*/ 809624 h 1238250"/>
                <a:gd name="connsiteX39" fmla="*/ 1343025 w 2857500"/>
                <a:gd name="connsiteY39" fmla="*/ 821054 h 1238250"/>
                <a:gd name="connsiteX40" fmla="*/ 1354455 w 2857500"/>
                <a:gd name="connsiteY40" fmla="*/ 821054 h 1238250"/>
                <a:gd name="connsiteX41" fmla="*/ 1360170 w 2857500"/>
                <a:gd name="connsiteY41" fmla="*/ 830579 h 1238250"/>
                <a:gd name="connsiteX42" fmla="*/ 1394460 w 2857500"/>
                <a:gd name="connsiteY42" fmla="*/ 830579 h 1238250"/>
                <a:gd name="connsiteX43" fmla="*/ 1398270 w 2857500"/>
                <a:gd name="connsiteY43" fmla="*/ 842009 h 1238250"/>
                <a:gd name="connsiteX44" fmla="*/ 1659255 w 2857500"/>
                <a:gd name="connsiteY44" fmla="*/ 840105 h 1238250"/>
                <a:gd name="connsiteX45" fmla="*/ 1661160 w 2857500"/>
                <a:gd name="connsiteY45" fmla="*/ 859155 h 1238250"/>
                <a:gd name="connsiteX46" fmla="*/ 1684020 w 2857500"/>
                <a:gd name="connsiteY46" fmla="*/ 859155 h 1238250"/>
                <a:gd name="connsiteX47" fmla="*/ 1682115 w 2857500"/>
                <a:gd name="connsiteY47" fmla="*/ 872490 h 1238250"/>
                <a:gd name="connsiteX48" fmla="*/ 1809750 w 2857500"/>
                <a:gd name="connsiteY48" fmla="*/ 870585 h 1238250"/>
                <a:gd name="connsiteX49" fmla="*/ 1811655 w 2857500"/>
                <a:gd name="connsiteY49" fmla="*/ 908685 h 1238250"/>
                <a:gd name="connsiteX50" fmla="*/ 2051685 w 2857500"/>
                <a:gd name="connsiteY50" fmla="*/ 906780 h 1238250"/>
                <a:gd name="connsiteX51" fmla="*/ 2051685 w 2857500"/>
                <a:gd name="connsiteY51" fmla="*/ 973455 h 1238250"/>
                <a:gd name="connsiteX52" fmla="*/ 2613660 w 2857500"/>
                <a:gd name="connsiteY52" fmla="*/ 977265 h 1238250"/>
                <a:gd name="connsiteX53" fmla="*/ 2609850 w 2857500"/>
                <a:gd name="connsiteY53" fmla="*/ 1238250 h 1238250"/>
                <a:gd name="connsiteX54" fmla="*/ 2857500 w 2857500"/>
                <a:gd name="connsiteY5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11984 w 2857500"/>
                <a:gd name="connsiteY13" fmla="*/ 609466 h 1238250"/>
                <a:gd name="connsiteX14" fmla="*/ 923414 w 2857500"/>
                <a:gd name="connsiteY14" fmla="*/ 622801 h 1238250"/>
                <a:gd name="connsiteX15" fmla="*/ 934844 w 2857500"/>
                <a:gd name="connsiteY15" fmla="*/ 632326 h 1238250"/>
                <a:gd name="connsiteX16" fmla="*/ 951989 w 2857500"/>
                <a:gd name="connsiteY16" fmla="*/ 641851 h 1238250"/>
                <a:gd name="connsiteX17" fmla="*/ 969134 w 2857500"/>
                <a:gd name="connsiteY17" fmla="*/ 666616 h 1238250"/>
                <a:gd name="connsiteX18" fmla="*/ 984374 w 2857500"/>
                <a:gd name="connsiteY18" fmla="*/ 668521 h 1238250"/>
                <a:gd name="connsiteX19" fmla="*/ 993899 w 2857500"/>
                <a:gd name="connsiteY19" fmla="*/ 679951 h 1238250"/>
                <a:gd name="connsiteX20" fmla="*/ 1014854 w 2857500"/>
                <a:gd name="connsiteY20" fmla="*/ 678046 h 1238250"/>
                <a:gd name="connsiteX21" fmla="*/ 1018664 w 2857500"/>
                <a:gd name="connsiteY21" fmla="*/ 693286 h 1238250"/>
                <a:gd name="connsiteX22" fmla="*/ 1070099 w 2857500"/>
                <a:gd name="connsiteY22" fmla="*/ 691381 h 1238250"/>
                <a:gd name="connsiteX23" fmla="*/ 1077719 w 2857500"/>
                <a:gd name="connsiteY23" fmla="*/ 714241 h 1238250"/>
                <a:gd name="connsiteX24" fmla="*/ 1089149 w 2857500"/>
                <a:gd name="connsiteY24" fmla="*/ 716146 h 1238250"/>
                <a:gd name="connsiteX25" fmla="*/ 1096769 w 2857500"/>
                <a:gd name="connsiteY25" fmla="*/ 733291 h 1238250"/>
                <a:gd name="connsiteX26" fmla="*/ 1134869 w 2857500"/>
                <a:gd name="connsiteY26" fmla="*/ 733291 h 1238250"/>
                <a:gd name="connsiteX27" fmla="*/ 1138679 w 2857500"/>
                <a:gd name="connsiteY27" fmla="*/ 752341 h 1238250"/>
                <a:gd name="connsiteX28" fmla="*/ 1163444 w 2857500"/>
                <a:gd name="connsiteY28" fmla="*/ 752341 h 1238250"/>
                <a:gd name="connsiteX29" fmla="*/ 1167254 w 2857500"/>
                <a:gd name="connsiteY29" fmla="*/ 759961 h 1238250"/>
                <a:gd name="connsiteX30" fmla="*/ 1178684 w 2857500"/>
                <a:gd name="connsiteY30" fmla="*/ 759961 h 1238250"/>
                <a:gd name="connsiteX31" fmla="*/ 1178684 w 2857500"/>
                <a:gd name="connsiteY31" fmla="*/ 771391 h 1238250"/>
                <a:gd name="connsiteX32" fmla="*/ 1207259 w 2857500"/>
                <a:gd name="connsiteY32" fmla="*/ 769486 h 1238250"/>
                <a:gd name="connsiteX33" fmla="*/ 1216784 w 2857500"/>
                <a:gd name="connsiteY33" fmla="*/ 775201 h 1238250"/>
                <a:gd name="connsiteX34" fmla="*/ 1233929 w 2857500"/>
                <a:gd name="connsiteY34" fmla="*/ 777106 h 1238250"/>
                <a:gd name="connsiteX35" fmla="*/ 1245359 w 2857500"/>
                <a:gd name="connsiteY35" fmla="*/ 788536 h 1238250"/>
                <a:gd name="connsiteX36" fmla="*/ 1312034 w 2857500"/>
                <a:gd name="connsiteY36" fmla="*/ 786631 h 1238250"/>
                <a:gd name="connsiteX37" fmla="*/ 1314450 w 2857500"/>
                <a:gd name="connsiteY37" fmla="*/ 813434 h 1238250"/>
                <a:gd name="connsiteX38" fmla="*/ 1339215 w 2857500"/>
                <a:gd name="connsiteY38" fmla="*/ 809624 h 1238250"/>
                <a:gd name="connsiteX39" fmla="*/ 1343025 w 2857500"/>
                <a:gd name="connsiteY39" fmla="*/ 821054 h 1238250"/>
                <a:gd name="connsiteX40" fmla="*/ 1354455 w 2857500"/>
                <a:gd name="connsiteY40" fmla="*/ 821054 h 1238250"/>
                <a:gd name="connsiteX41" fmla="*/ 1360170 w 2857500"/>
                <a:gd name="connsiteY41" fmla="*/ 830579 h 1238250"/>
                <a:gd name="connsiteX42" fmla="*/ 1394460 w 2857500"/>
                <a:gd name="connsiteY42" fmla="*/ 830579 h 1238250"/>
                <a:gd name="connsiteX43" fmla="*/ 1398270 w 2857500"/>
                <a:gd name="connsiteY43" fmla="*/ 842009 h 1238250"/>
                <a:gd name="connsiteX44" fmla="*/ 1659255 w 2857500"/>
                <a:gd name="connsiteY44" fmla="*/ 840105 h 1238250"/>
                <a:gd name="connsiteX45" fmla="*/ 1661160 w 2857500"/>
                <a:gd name="connsiteY45" fmla="*/ 859155 h 1238250"/>
                <a:gd name="connsiteX46" fmla="*/ 1684020 w 2857500"/>
                <a:gd name="connsiteY46" fmla="*/ 859155 h 1238250"/>
                <a:gd name="connsiteX47" fmla="*/ 1682115 w 2857500"/>
                <a:gd name="connsiteY47" fmla="*/ 872490 h 1238250"/>
                <a:gd name="connsiteX48" fmla="*/ 1809750 w 2857500"/>
                <a:gd name="connsiteY48" fmla="*/ 870585 h 1238250"/>
                <a:gd name="connsiteX49" fmla="*/ 1811655 w 2857500"/>
                <a:gd name="connsiteY49" fmla="*/ 908685 h 1238250"/>
                <a:gd name="connsiteX50" fmla="*/ 2051685 w 2857500"/>
                <a:gd name="connsiteY50" fmla="*/ 906780 h 1238250"/>
                <a:gd name="connsiteX51" fmla="*/ 2051685 w 2857500"/>
                <a:gd name="connsiteY51" fmla="*/ 973455 h 1238250"/>
                <a:gd name="connsiteX52" fmla="*/ 2613660 w 2857500"/>
                <a:gd name="connsiteY52" fmla="*/ 977265 h 1238250"/>
                <a:gd name="connsiteX53" fmla="*/ 2609850 w 2857500"/>
                <a:gd name="connsiteY53" fmla="*/ 1238250 h 1238250"/>
                <a:gd name="connsiteX54" fmla="*/ 2857500 w 2857500"/>
                <a:gd name="connsiteY5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61060 w 2857500"/>
                <a:gd name="connsiteY9" fmla="*/ 567691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34390 w 2857500"/>
                <a:gd name="connsiteY8" fmla="*/ 571501 h 1238250"/>
                <a:gd name="connsiteX9" fmla="*/ 861060 w 2857500"/>
                <a:gd name="connsiteY9" fmla="*/ 567691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26259 w 2857500"/>
                <a:gd name="connsiteY8" fmla="*/ 559936 h 1238250"/>
                <a:gd name="connsiteX9" fmla="*/ 834390 w 2857500"/>
                <a:gd name="connsiteY9" fmla="*/ 571501 h 1238250"/>
                <a:gd name="connsiteX10" fmla="*/ 861060 w 2857500"/>
                <a:gd name="connsiteY10" fmla="*/ 567691 h 1238250"/>
                <a:gd name="connsiteX11" fmla="*/ 866775 w 2857500"/>
                <a:gd name="connsiteY11" fmla="*/ 573405 h 1238250"/>
                <a:gd name="connsiteX12" fmla="*/ 880110 w 2857500"/>
                <a:gd name="connsiteY12" fmla="*/ 581025 h 1238250"/>
                <a:gd name="connsiteX13" fmla="*/ 887730 w 2857500"/>
                <a:gd name="connsiteY13" fmla="*/ 586739 h 1238250"/>
                <a:gd name="connsiteX14" fmla="*/ 906269 w 2857500"/>
                <a:gd name="connsiteY14" fmla="*/ 586606 h 1238250"/>
                <a:gd name="connsiteX15" fmla="*/ 911984 w 2857500"/>
                <a:gd name="connsiteY15" fmla="*/ 609466 h 1238250"/>
                <a:gd name="connsiteX16" fmla="*/ 923414 w 2857500"/>
                <a:gd name="connsiteY16" fmla="*/ 622801 h 1238250"/>
                <a:gd name="connsiteX17" fmla="*/ 934844 w 2857500"/>
                <a:gd name="connsiteY17" fmla="*/ 632326 h 1238250"/>
                <a:gd name="connsiteX18" fmla="*/ 951989 w 2857500"/>
                <a:gd name="connsiteY18" fmla="*/ 641851 h 1238250"/>
                <a:gd name="connsiteX19" fmla="*/ 969134 w 2857500"/>
                <a:gd name="connsiteY19" fmla="*/ 666616 h 1238250"/>
                <a:gd name="connsiteX20" fmla="*/ 984374 w 2857500"/>
                <a:gd name="connsiteY20" fmla="*/ 668521 h 1238250"/>
                <a:gd name="connsiteX21" fmla="*/ 993899 w 2857500"/>
                <a:gd name="connsiteY21" fmla="*/ 679951 h 1238250"/>
                <a:gd name="connsiteX22" fmla="*/ 1014854 w 2857500"/>
                <a:gd name="connsiteY22" fmla="*/ 678046 h 1238250"/>
                <a:gd name="connsiteX23" fmla="*/ 1018664 w 2857500"/>
                <a:gd name="connsiteY23" fmla="*/ 693286 h 1238250"/>
                <a:gd name="connsiteX24" fmla="*/ 1070099 w 2857500"/>
                <a:gd name="connsiteY24" fmla="*/ 691381 h 1238250"/>
                <a:gd name="connsiteX25" fmla="*/ 1077719 w 2857500"/>
                <a:gd name="connsiteY25" fmla="*/ 714241 h 1238250"/>
                <a:gd name="connsiteX26" fmla="*/ 1089149 w 2857500"/>
                <a:gd name="connsiteY26" fmla="*/ 716146 h 1238250"/>
                <a:gd name="connsiteX27" fmla="*/ 1096769 w 2857500"/>
                <a:gd name="connsiteY27" fmla="*/ 733291 h 1238250"/>
                <a:gd name="connsiteX28" fmla="*/ 1134869 w 2857500"/>
                <a:gd name="connsiteY28" fmla="*/ 733291 h 1238250"/>
                <a:gd name="connsiteX29" fmla="*/ 1138679 w 2857500"/>
                <a:gd name="connsiteY29" fmla="*/ 752341 h 1238250"/>
                <a:gd name="connsiteX30" fmla="*/ 1163444 w 2857500"/>
                <a:gd name="connsiteY30" fmla="*/ 752341 h 1238250"/>
                <a:gd name="connsiteX31" fmla="*/ 1167254 w 2857500"/>
                <a:gd name="connsiteY31" fmla="*/ 759961 h 1238250"/>
                <a:gd name="connsiteX32" fmla="*/ 1178684 w 2857500"/>
                <a:gd name="connsiteY32" fmla="*/ 759961 h 1238250"/>
                <a:gd name="connsiteX33" fmla="*/ 1178684 w 2857500"/>
                <a:gd name="connsiteY33" fmla="*/ 771391 h 1238250"/>
                <a:gd name="connsiteX34" fmla="*/ 1207259 w 2857500"/>
                <a:gd name="connsiteY34" fmla="*/ 769486 h 1238250"/>
                <a:gd name="connsiteX35" fmla="*/ 1216784 w 2857500"/>
                <a:gd name="connsiteY35" fmla="*/ 775201 h 1238250"/>
                <a:gd name="connsiteX36" fmla="*/ 1233929 w 2857500"/>
                <a:gd name="connsiteY36" fmla="*/ 777106 h 1238250"/>
                <a:gd name="connsiteX37" fmla="*/ 1245359 w 2857500"/>
                <a:gd name="connsiteY37" fmla="*/ 788536 h 1238250"/>
                <a:gd name="connsiteX38" fmla="*/ 1312034 w 2857500"/>
                <a:gd name="connsiteY38" fmla="*/ 786631 h 1238250"/>
                <a:gd name="connsiteX39" fmla="*/ 1314450 w 2857500"/>
                <a:gd name="connsiteY39" fmla="*/ 813434 h 1238250"/>
                <a:gd name="connsiteX40" fmla="*/ 1339215 w 2857500"/>
                <a:gd name="connsiteY40" fmla="*/ 809624 h 1238250"/>
                <a:gd name="connsiteX41" fmla="*/ 1343025 w 2857500"/>
                <a:gd name="connsiteY41" fmla="*/ 821054 h 1238250"/>
                <a:gd name="connsiteX42" fmla="*/ 1354455 w 2857500"/>
                <a:gd name="connsiteY42" fmla="*/ 821054 h 1238250"/>
                <a:gd name="connsiteX43" fmla="*/ 1360170 w 2857500"/>
                <a:gd name="connsiteY43" fmla="*/ 830579 h 1238250"/>
                <a:gd name="connsiteX44" fmla="*/ 1394460 w 2857500"/>
                <a:gd name="connsiteY44" fmla="*/ 830579 h 1238250"/>
                <a:gd name="connsiteX45" fmla="*/ 1398270 w 2857500"/>
                <a:gd name="connsiteY45" fmla="*/ 842009 h 1238250"/>
                <a:gd name="connsiteX46" fmla="*/ 1659255 w 2857500"/>
                <a:gd name="connsiteY46" fmla="*/ 840105 h 1238250"/>
                <a:gd name="connsiteX47" fmla="*/ 1661160 w 2857500"/>
                <a:gd name="connsiteY47" fmla="*/ 859155 h 1238250"/>
                <a:gd name="connsiteX48" fmla="*/ 1684020 w 2857500"/>
                <a:gd name="connsiteY48" fmla="*/ 859155 h 1238250"/>
                <a:gd name="connsiteX49" fmla="*/ 1682115 w 2857500"/>
                <a:gd name="connsiteY49" fmla="*/ 872490 h 1238250"/>
                <a:gd name="connsiteX50" fmla="*/ 1809750 w 2857500"/>
                <a:gd name="connsiteY50" fmla="*/ 870585 h 1238250"/>
                <a:gd name="connsiteX51" fmla="*/ 1811655 w 2857500"/>
                <a:gd name="connsiteY51" fmla="*/ 908685 h 1238250"/>
                <a:gd name="connsiteX52" fmla="*/ 2051685 w 2857500"/>
                <a:gd name="connsiteY52" fmla="*/ 906780 h 1238250"/>
                <a:gd name="connsiteX53" fmla="*/ 2051685 w 2857500"/>
                <a:gd name="connsiteY53" fmla="*/ 973455 h 1238250"/>
                <a:gd name="connsiteX54" fmla="*/ 2613660 w 2857500"/>
                <a:gd name="connsiteY54" fmla="*/ 977265 h 1238250"/>
                <a:gd name="connsiteX55" fmla="*/ 2609850 w 2857500"/>
                <a:gd name="connsiteY55" fmla="*/ 1238250 h 1238250"/>
                <a:gd name="connsiteX56" fmla="*/ 2857500 w 2857500"/>
                <a:gd name="connsiteY5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01494 w 2857500"/>
                <a:gd name="connsiteY8" fmla="*/ 548506 h 1238250"/>
                <a:gd name="connsiteX9" fmla="*/ 812924 w 2857500"/>
                <a:gd name="connsiteY9" fmla="*/ 558031 h 1238250"/>
                <a:gd name="connsiteX10" fmla="*/ 826259 w 2857500"/>
                <a:gd name="connsiteY10" fmla="*/ 559936 h 1238250"/>
                <a:gd name="connsiteX11" fmla="*/ 834390 w 2857500"/>
                <a:gd name="connsiteY11" fmla="*/ 571501 h 1238250"/>
                <a:gd name="connsiteX12" fmla="*/ 861060 w 2857500"/>
                <a:gd name="connsiteY12" fmla="*/ 567691 h 1238250"/>
                <a:gd name="connsiteX13" fmla="*/ 866775 w 2857500"/>
                <a:gd name="connsiteY13" fmla="*/ 573405 h 1238250"/>
                <a:gd name="connsiteX14" fmla="*/ 880110 w 2857500"/>
                <a:gd name="connsiteY14" fmla="*/ 581025 h 1238250"/>
                <a:gd name="connsiteX15" fmla="*/ 887730 w 2857500"/>
                <a:gd name="connsiteY15" fmla="*/ 586739 h 1238250"/>
                <a:gd name="connsiteX16" fmla="*/ 906269 w 2857500"/>
                <a:gd name="connsiteY16" fmla="*/ 586606 h 1238250"/>
                <a:gd name="connsiteX17" fmla="*/ 911984 w 2857500"/>
                <a:gd name="connsiteY17" fmla="*/ 609466 h 1238250"/>
                <a:gd name="connsiteX18" fmla="*/ 923414 w 2857500"/>
                <a:gd name="connsiteY18" fmla="*/ 622801 h 1238250"/>
                <a:gd name="connsiteX19" fmla="*/ 934844 w 2857500"/>
                <a:gd name="connsiteY19" fmla="*/ 632326 h 1238250"/>
                <a:gd name="connsiteX20" fmla="*/ 951989 w 2857500"/>
                <a:gd name="connsiteY20" fmla="*/ 641851 h 1238250"/>
                <a:gd name="connsiteX21" fmla="*/ 969134 w 2857500"/>
                <a:gd name="connsiteY21" fmla="*/ 666616 h 1238250"/>
                <a:gd name="connsiteX22" fmla="*/ 984374 w 2857500"/>
                <a:gd name="connsiteY22" fmla="*/ 668521 h 1238250"/>
                <a:gd name="connsiteX23" fmla="*/ 993899 w 2857500"/>
                <a:gd name="connsiteY23" fmla="*/ 679951 h 1238250"/>
                <a:gd name="connsiteX24" fmla="*/ 1014854 w 2857500"/>
                <a:gd name="connsiteY24" fmla="*/ 678046 h 1238250"/>
                <a:gd name="connsiteX25" fmla="*/ 1018664 w 2857500"/>
                <a:gd name="connsiteY25" fmla="*/ 693286 h 1238250"/>
                <a:gd name="connsiteX26" fmla="*/ 1070099 w 2857500"/>
                <a:gd name="connsiteY26" fmla="*/ 691381 h 1238250"/>
                <a:gd name="connsiteX27" fmla="*/ 1077719 w 2857500"/>
                <a:gd name="connsiteY27" fmla="*/ 714241 h 1238250"/>
                <a:gd name="connsiteX28" fmla="*/ 1089149 w 2857500"/>
                <a:gd name="connsiteY28" fmla="*/ 716146 h 1238250"/>
                <a:gd name="connsiteX29" fmla="*/ 1096769 w 2857500"/>
                <a:gd name="connsiteY29" fmla="*/ 733291 h 1238250"/>
                <a:gd name="connsiteX30" fmla="*/ 1134869 w 2857500"/>
                <a:gd name="connsiteY30" fmla="*/ 733291 h 1238250"/>
                <a:gd name="connsiteX31" fmla="*/ 1138679 w 2857500"/>
                <a:gd name="connsiteY31" fmla="*/ 752341 h 1238250"/>
                <a:gd name="connsiteX32" fmla="*/ 1163444 w 2857500"/>
                <a:gd name="connsiteY32" fmla="*/ 752341 h 1238250"/>
                <a:gd name="connsiteX33" fmla="*/ 1167254 w 2857500"/>
                <a:gd name="connsiteY33" fmla="*/ 759961 h 1238250"/>
                <a:gd name="connsiteX34" fmla="*/ 1178684 w 2857500"/>
                <a:gd name="connsiteY34" fmla="*/ 759961 h 1238250"/>
                <a:gd name="connsiteX35" fmla="*/ 1178684 w 2857500"/>
                <a:gd name="connsiteY35" fmla="*/ 771391 h 1238250"/>
                <a:gd name="connsiteX36" fmla="*/ 1207259 w 2857500"/>
                <a:gd name="connsiteY36" fmla="*/ 769486 h 1238250"/>
                <a:gd name="connsiteX37" fmla="*/ 1216784 w 2857500"/>
                <a:gd name="connsiteY37" fmla="*/ 775201 h 1238250"/>
                <a:gd name="connsiteX38" fmla="*/ 1233929 w 2857500"/>
                <a:gd name="connsiteY38" fmla="*/ 777106 h 1238250"/>
                <a:gd name="connsiteX39" fmla="*/ 1245359 w 2857500"/>
                <a:gd name="connsiteY39" fmla="*/ 788536 h 1238250"/>
                <a:gd name="connsiteX40" fmla="*/ 1312034 w 2857500"/>
                <a:gd name="connsiteY40" fmla="*/ 786631 h 1238250"/>
                <a:gd name="connsiteX41" fmla="*/ 1314450 w 2857500"/>
                <a:gd name="connsiteY41" fmla="*/ 813434 h 1238250"/>
                <a:gd name="connsiteX42" fmla="*/ 1339215 w 2857500"/>
                <a:gd name="connsiteY42" fmla="*/ 809624 h 1238250"/>
                <a:gd name="connsiteX43" fmla="*/ 1343025 w 2857500"/>
                <a:gd name="connsiteY43" fmla="*/ 821054 h 1238250"/>
                <a:gd name="connsiteX44" fmla="*/ 1354455 w 2857500"/>
                <a:gd name="connsiteY44" fmla="*/ 821054 h 1238250"/>
                <a:gd name="connsiteX45" fmla="*/ 1360170 w 2857500"/>
                <a:gd name="connsiteY45" fmla="*/ 830579 h 1238250"/>
                <a:gd name="connsiteX46" fmla="*/ 1394460 w 2857500"/>
                <a:gd name="connsiteY46" fmla="*/ 830579 h 1238250"/>
                <a:gd name="connsiteX47" fmla="*/ 1398270 w 2857500"/>
                <a:gd name="connsiteY47" fmla="*/ 842009 h 1238250"/>
                <a:gd name="connsiteX48" fmla="*/ 1659255 w 2857500"/>
                <a:gd name="connsiteY48" fmla="*/ 840105 h 1238250"/>
                <a:gd name="connsiteX49" fmla="*/ 1661160 w 2857500"/>
                <a:gd name="connsiteY49" fmla="*/ 859155 h 1238250"/>
                <a:gd name="connsiteX50" fmla="*/ 1684020 w 2857500"/>
                <a:gd name="connsiteY50" fmla="*/ 859155 h 1238250"/>
                <a:gd name="connsiteX51" fmla="*/ 1682115 w 2857500"/>
                <a:gd name="connsiteY51" fmla="*/ 872490 h 1238250"/>
                <a:gd name="connsiteX52" fmla="*/ 1809750 w 2857500"/>
                <a:gd name="connsiteY52" fmla="*/ 870585 h 1238250"/>
                <a:gd name="connsiteX53" fmla="*/ 1811655 w 2857500"/>
                <a:gd name="connsiteY53" fmla="*/ 908685 h 1238250"/>
                <a:gd name="connsiteX54" fmla="*/ 2051685 w 2857500"/>
                <a:gd name="connsiteY54" fmla="*/ 906780 h 1238250"/>
                <a:gd name="connsiteX55" fmla="*/ 2051685 w 2857500"/>
                <a:gd name="connsiteY55" fmla="*/ 973455 h 1238250"/>
                <a:gd name="connsiteX56" fmla="*/ 2613660 w 2857500"/>
                <a:gd name="connsiteY56" fmla="*/ 977265 h 1238250"/>
                <a:gd name="connsiteX57" fmla="*/ 2609850 w 2857500"/>
                <a:gd name="connsiteY57" fmla="*/ 1238250 h 1238250"/>
                <a:gd name="connsiteX58" fmla="*/ 2857500 w 2857500"/>
                <a:gd name="connsiteY5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01494 w 2857500"/>
                <a:gd name="connsiteY8" fmla="*/ 548506 h 1238250"/>
                <a:gd name="connsiteX9" fmla="*/ 812924 w 2857500"/>
                <a:gd name="connsiteY9" fmla="*/ 558031 h 1238250"/>
                <a:gd name="connsiteX10" fmla="*/ 826259 w 2857500"/>
                <a:gd name="connsiteY10" fmla="*/ 559936 h 1238250"/>
                <a:gd name="connsiteX11" fmla="*/ 834390 w 2857500"/>
                <a:gd name="connsiteY11" fmla="*/ 571501 h 1238250"/>
                <a:gd name="connsiteX12" fmla="*/ 861060 w 2857500"/>
                <a:gd name="connsiteY12" fmla="*/ 567691 h 1238250"/>
                <a:gd name="connsiteX13" fmla="*/ 866775 w 2857500"/>
                <a:gd name="connsiteY13" fmla="*/ 573405 h 1238250"/>
                <a:gd name="connsiteX14" fmla="*/ 880110 w 2857500"/>
                <a:gd name="connsiteY14" fmla="*/ 581025 h 1238250"/>
                <a:gd name="connsiteX15" fmla="*/ 887730 w 2857500"/>
                <a:gd name="connsiteY15" fmla="*/ 586739 h 1238250"/>
                <a:gd name="connsiteX16" fmla="*/ 906269 w 2857500"/>
                <a:gd name="connsiteY16" fmla="*/ 586606 h 1238250"/>
                <a:gd name="connsiteX17" fmla="*/ 911984 w 2857500"/>
                <a:gd name="connsiteY17" fmla="*/ 609466 h 1238250"/>
                <a:gd name="connsiteX18" fmla="*/ 923414 w 2857500"/>
                <a:gd name="connsiteY18" fmla="*/ 622801 h 1238250"/>
                <a:gd name="connsiteX19" fmla="*/ 934844 w 2857500"/>
                <a:gd name="connsiteY19" fmla="*/ 632326 h 1238250"/>
                <a:gd name="connsiteX20" fmla="*/ 951989 w 2857500"/>
                <a:gd name="connsiteY20" fmla="*/ 641851 h 1238250"/>
                <a:gd name="connsiteX21" fmla="*/ 969134 w 2857500"/>
                <a:gd name="connsiteY21" fmla="*/ 666616 h 1238250"/>
                <a:gd name="connsiteX22" fmla="*/ 984374 w 2857500"/>
                <a:gd name="connsiteY22" fmla="*/ 668521 h 1238250"/>
                <a:gd name="connsiteX23" fmla="*/ 993899 w 2857500"/>
                <a:gd name="connsiteY23" fmla="*/ 679951 h 1238250"/>
                <a:gd name="connsiteX24" fmla="*/ 1014854 w 2857500"/>
                <a:gd name="connsiteY24" fmla="*/ 678046 h 1238250"/>
                <a:gd name="connsiteX25" fmla="*/ 1018664 w 2857500"/>
                <a:gd name="connsiteY25" fmla="*/ 693286 h 1238250"/>
                <a:gd name="connsiteX26" fmla="*/ 1070099 w 2857500"/>
                <a:gd name="connsiteY26" fmla="*/ 691381 h 1238250"/>
                <a:gd name="connsiteX27" fmla="*/ 1077719 w 2857500"/>
                <a:gd name="connsiteY27" fmla="*/ 714241 h 1238250"/>
                <a:gd name="connsiteX28" fmla="*/ 1089149 w 2857500"/>
                <a:gd name="connsiteY28" fmla="*/ 716146 h 1238250"/>
                <a:gd name="connsiteX29" fmla="*/ 1096769 w 2857500"/>
                <a:gd name="connsiteY29" fmla="*/ 733291 h 1238250"/>
                <a:gd name="connsiteX30" fmla="*/ 1134869 w 2857500"/>
                <a:gd name="connsiteY30" fmla="*/ 733291 h 1238250"/>
                <a:gd name="connsiteX31" fmla="*/ 1138679 w 2857500"/>
                <a:gd name="connsiteY31" fmla="*/ 752341 h 1238250"/>
                <a:gd name="connsiteX32" fmla="*/ 1163444 w 2857500"/>
                <a:gd name="connsiteY32" fmla="*/ 752341 h 1238250"/>
                <a:gd name="connsiteX33" fmla="*/ 1167254 w 2857500"/>
                <a:gd name="connsiteY33" fmla="*/ 759961 h 1238250"/>
                <a:gd name="connsiteX34" fmla="*/ 1178684 w 2857500"/>
                <a:gd name="connsiteY34" fmla="*/ 759961 h 1238250"/>
                <a:gd name="connsiteX35" fmla="*/ 1178684 w 2857500"/>
                <a:gd name="connsiteY35" fmla="*/ 771391 h 1238250"/>
                <a:gd name="connsiteX36" fmla="*/ 1207259 w 2857500"/>
                <a:gd name="connsiteY36" fmla="*/ 769486 h 1238250"/>
                <a:gd name="connsiteX37" fmla="*/ 1216784 w 2857500"/>
                <a:gd name="connsiteY37" fmla="*/ 775201 h 1238250"/>
                <a:gd name="connsiteX38" fmla="*/ 1233929 w 2857500"/>
                <a:gd name="connsiteY38" fmla="*/ 777106 h 1238250"/>
                <a:gd name="connsiteX39" fmla="*/ 1245359 w 2857500"/>
                <a:gd name="connsiteY39" fmla="*/ 788536 h 1238250"/>
                <a:gd name="connsiteX40" fmla="*/ 1312034 w 2857500"/>
                <a:gd name="connsiteY40" fmla="*/ 786631 h 1238250"/>
                <a:gd name="connsiteX41" fmla="*/ 1314450 w 2857500"/>
                <a:gd name="connsiteY41" fmla="*/ 813434 h 1238250"/>
                <a:gd name="connsiteX42" fmla="*/ 1339215 w 2857500"/>
                <a:gd name="connsiteY42" fmla="*/ 809624 h 1238250"/>
                <a:gd name="connsiteX43" fmla="*/ 1343025 w 2857500"/>
                <a:gd name="connsiteY43" fmla="*/ 821054 h 1238250"/>
                <a:gd name="connsiteX44" fmla="*/ 1354455 w 2857500"/>
                <a:gd name="connsiteY44" fmla="*/ 821054 h 1238250"/>
                <a:gd name="connsiteX45" fmla="*/ 1360170 w 2857500"/>
                <a:gd name="connsiteY45" fmla="*/ 830579 h 1238250"/>
                <a:gd name="connsiteX46" fmla="*/ 1394460 w 2857500"/>
                <a:gd name="connsiteY46" fmla="*/ 830579 h 1238250"/>
                <a:gd name="connsiteX47" fmla="*/ 1398270 w 2857500"/>
                <a:gd name="connsiteY47" fmla="*/ 842009 h 1238250"/>
                <a:gd name="connsiteX48" fmla="*/ 1659255 w 2857500"/>
                <a:gd name="connsiteY48" fmla="*/ 840105 h 1238250"/>
                <a:gd name="connsiteX49" fmla="*/ 1661160 w 2857500"/>
                <a:gd name="connsiteY49" fmla="*/ 859155 h 1238250"/>
                <a:gd name="connsiteX50" fmla="*/ 1684020 w 2857500"/>
                <a:gd name="connsiteY50" fmla="*/ 859155 h 1238250"/>
                <a:gd name="connsiteX51" fmla="*/ 1682115 w 2857500"/>
                <a:gd name="connsiteY51" fmla="*/ 872490 h 1238250"/>
                <a:gd name="connsiteX52" fmla="*/ 1809750 w 2857500"/>
                <a:gd name="connsiteY52" fmla="*/ 870585 h 1238250"/>
                <a:gd name="connsiteX53" fmla="*/ 1811655 w 2857500"/>
                <a:gd name="connsiteY53" fmla="*/ 908685 h 1238250"/>
                <a:gd name="connsiteX54" fmla="*/ 2051685 w 2857500"/>
                <a:gd name="connsiteY54" fmla="*/ 906780 h 1238250"/>
                <a:gd name="connsiteX55" fmla="*/ 2051685 w 2857500"/>
                <a:gd name="connsiteY55" fmla="*/ 973455 h 1238250"/>
                <a:gd name="connsiteX56" fmla="*/ 2613660 w 2857500"/>
                <a:gd name="connsiteY56" fmla="*/ 977265 h 1238250"/>
                <a:gd name="connsiteX57" fmla="*/ 2609850 w 2857500"/>
                <a:gd name="connsiteY57" fmla="*/ 1238250 h 1238250"/>
                <a:gd name="connsiteX58" fmla="*/ 2857500 w 2857500"/>
                <a:gd name="connsiteY5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72919 w 2857500"/>
                <a:gd name="connsiteY8" fmla="*/ 548506 h 1238250"/>
                <a:gd name="connsiteX9" fmla="*/ 801494 w 2857500"/>
                <a:gd name="connsiteY9" fmla="*/ 548506 h 1238250"/>
                <a:gd name="connsiteX10" fmla="*/ 812924 w 2857500"/>
                <a:gd name="connsiteY10" fmla="*/ 558031 h 1238250"/>
                <a:gd name="connsiteX11" fmla="*/ 826259 w 2857500"/>
                <a:gd name="connsiteY11" fmla="*/ 559936 h 1238250"/>
                <a:gd name="connsiteX12" fmla="*/ 834390 w 2857500"/>
                <a:gd name="connsiteY12" fmla="*/ 571501 h 1238250"/>
                <a:gd name="connsiteX13" fmla="*/ 861060 w 2857500"/>
                <a:gd name="connsiteY13" fmla="*/ 567691 h 1238250"/>
                <a:gd name="connsiteX14" fmla="*/ 866775 w 2857500"/>
                <a:gd name="connsiteY14" fmla="*/ 573405 h 1238250"/>
                <a:gd name="connsiteX15" fmla="*/ 880110 w 2857500"/>
                <a:gd name="connsiteY15" fmla="*/ 581025 h 1238250"/>
                <a:gd name="connsiteX16" fmla="*/ 887730 w 2857500"/>
                <a:gd name="connsiteY16" fmla="*/ 586739 h 1238250"/>
                <a:gd name="connsiteX17" fmla="*/ 906269 w 2857500"/>
                <a:gd name="connsiteY17" fmla="*/ 586606 h 1238250"/>
                <a:gd name="connsiteX18" fmla="*/ 911984 w 2857500"/>
                <a:gd name="connsiteY18" fmla="*/ 609466 h 1238250"/>
                <a:gd name="connsiteX19" fmla="*/ 923414 w 2857500"/>
                <a:gd name="connsiteY19" fmla="*/ 622801 h 1238250"/>
                <a:gd name="connsiteX20" fmla="*/ 934844 w 2857500"/>
                <a:gd name="connsiteY20" fmla="*/ 632326 h 1238250"/>
                <a:gd name="connsiteX21" fmla="*/ 951989 w 2857500"/>
                <a:gd name="connsiteY21" fmla="*/ 641851 h 1238250"/>
                <a:gd name="connsiteX22" fmla="*/ 969134 w 2857500"/>
                <a:gd name="connsiteY22" fmla="*/ 666616 h 1238250"/>
                <a:gd name="connsiteX23" fmla="*/ 984374 w 2857500"/>
                <a:gd name="connsiteY23" fmla="*/ 668521 h 1238250"/>
                <a:gd name="connsiteX24" fmla="*/ 993899 w 2857500"/>
                <a:gd name="connsiteY24" fmla="*/ 679951 h 1238250"/>
                <a:gd name="connsiteX25" fmla="*/ 1014854 w 2857500"/>
                <a:gd name="connsiteY25" fmla="*/ 678046 h 1238250"/>
                <a:gd name="connsiteX26" fmla="*/ 1018664 w 2857500"/>
                <a:gd name="connsiteY26" fmla="*/ 693286 h 1238250"/>
                <a:gd name="connsiteX27" fmla="*/ 1070099 w 2857500"/>
                <a:gd name="connsiteY27" fmla="*/ 691381 h 1238250"/>
                <a:gd name="connsiteX28" fmla="*/ 1077719 w 2857500"/>
                <a:gd name="connsiteY28" fmla="*/ 714241 h 1238250"/>
                <a:gd name="connsiteX29" fmla="*/ 1089149 w 2857500"/>
                <a:gd name="connsiteY29" fmla="*/ 716146 h 1238250"/>
                <a:gd name="connsiteX30" fmla="*/ 1096769 w 2857500"/>
                <a:gd name="connsiteY30" fmla="*/ 733291 h 1238250"/>
                <a:gd name="connsiteX31" fmla="*/ 1134869 w 2857500"/>
                <a:gd name="connsiteY31" fmla="*/ 733291 h 1238250"/>
                <a:gd name="connsiteX32" fmla="*/ 1138679 w 2857500"/>
                <a:gd name="connsiteY32" fmla="*/ 752341 h 1238250"/>
                <a:gd name="connsiteX33" fmla="*/ 1163444 w 2857500"/>
                <a:gd name="connsiteY33" fmla="*/ 752341 h 1238250"/>
                <a:gd name="connsiteX34" fmla="*/ 1167254 w 2857500"/>
                <a:gd name="connsiteY34" fmla="*/ 759961 h 1238250"/>
                <a:gd name="connsiteX35" fmla="*/ 1178684 w 2857500"/>
                <a:gd name="connsiteY35" fmla="*/ 759961 h 1238250"/>
                <a:gd name="connsiteX36" fmla="*/ 1178684 w 2857500"/>
                <a:gd name="connsiteY36" fmla="*/ 771391 h 1238250"/>
                <a:gd name="connsiteX37" fmla="*/ 1207259 w 2857500"/>
                <a:gd name="connsiteY37" fmla="*/ 769486 h 1238250"/>
                <a:gd name="connsiteX38" fmla="*/ 1216784 w 2857500"/>
                <a:gd name="connsiteY38" fmla="*/ 775201 h 1238250"/>
                <a:gd name="connsiteX39" fmla="*/ 1233929 w 2857500"/>
                <a:gd name="connsiteY39" fmla="*/ 777106 h 1238250"/>
                <a:gd name="connsiteX40" fmla="*/ 1245359 w 2857500"/>
                <a:gd name="connsiteY40" fmla="*/ 788536 h 1238250"/>
                <a:gd name="connsiteX41" fmla="*/ 1312034 w 2857500"/>
                <a:gd name="connsiteY41" fmla="*/ 786631 h 1238250"/>
                <a:gd name="connsiteX42" fmla="*/ 1314450 w 2857500"/>
                <a:gd name="connsiteY42" fmla="*/ 813434 h 1238250"/>
                <a:gd name="connsiteX43" fmla="*/ 1339215 w 2857500"/>
                <a:gd name="connsiteY43" fmla="*/ 809624 h 1238250"/>
                <a:gd name="connsiteX44" fmla="*/ 1343025 w 2857500"/>
                <a:gd name="connsiteY44" fmla="*/ 821054 h 1238250"/>
                <a:gd name="connsiteX45" fmla="*/ 1354455 w 2857500"/>
                <a:gd name="connsiteY45" fmla="*/ 821054 h 1238250"/>
                <a:gd name="connsiteX46" fmla="*/ 1360170 w 2857500"/>
                <a:gd name="connsiteY46" fmla="*/ 830579 h 1238250"/>
                <a:gd name="connsiteX47" fmla="*/ 1394460 w 2857500"/>
                <a:gd name="connsiteY47" fmla="*/ 830579 h 1238250"/>
                <a:gd name="connsiteX48" fmla="*/ 1398270 w 2857500"/>
                <a:gd name="connsiteY48" fmla="*/ 842009 h 1238250"/>
                <a:gd name="connsiteX49" fmla="*/ 1659255 w 2857500"/>
                <a:gd name="connsiteY49" fmla="*/ 840105 h 1238250"/>
                <a:gd name="connsiteX50" fmla="*/ 1661160 w 2857500"/>
                <a:gd name="connsiteY50" fmla="*/ 859155 h 1238250"/>
                <a:gd name="connsiteX51" fmla="*/ 1684020 w 2857500"/>
                <a:gd name="connsiteY51" fmla="*/ 859155 h 1238250"/>
                <a:gd name="connsiteX52" fmla="*/ 1682115 w 2857500"/>
                <a:gd name="connsiteY52" fmla="*/ 872490 h 1238250"/>
                <a:gd name="connsiteX53" fmla="*/ 1809750 w 2857500"/>
                <a:gd name="connsiteY53" fmla="*/ 870585 h 1238250"/>
                <a:gd name="connsiteX54" fmla="*/ 1811655 w 2857500"/>
                <a:gd name="connsiteY54" fmla="*/ 908685 h 1238250"/>
                <a:gd name="connsiteX55" fmla="*/ 2051685 w 2857500"/>
                <a:gd name="connsiteY55" fmla="*/ 906780 h 1238250"/>
                <a:gd name="connsiteX56" fmla="*/ 2051685 w 2857500"/>
                <a:gd name="connsiteY56" fmla="*/ 973455 h 1238250"/>
                <a:gd name="connsiteX57" fmla="*/ 2613660 w 2857500"/>
                <a:gd name="connsiteY57" fmla="*/ 977265 h 1238250"/>
                <a:gd name="connsiteX58" fmla="*/ 2609850 w 2857500"/>
                <a:gd name="connsiteY58" fmla="*/ 1238250 h 1238250"/>
                <a:gd name="connsiteX59" fmla="*/ 2857500 w 2857500"/>
                <a:gd name="connsiteY5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72919 w 2857500"/>
                <a:gd name="connsiteY8" fmla="*/ 548506 h 1238250"/>
                <a:gd name="connsiteX9" fmla="*/ 801494 w 2857500"/>
                <a:gd name="connsiteY9" fmla="*/ 548506 h 1238250"/>
                <a:gd name="connsiteX10" fmla="*/ 812924 w 2857500"/>
                <a:gd name="connsiteY10" fmla="*/ 558031 h 1238250"/>
                <a:gd name="connsiteX11" fmla="*/ 826259 w 2857500"/>
                <a:gd name="connsiteY11" fmla="*/ 559936 h 1238250"/>
                <a:gd name="connsiteX12" fmla="*/ 834390 w 2857500"/>
                <a:gd name="connsiteY12" fmla="*/ 571501 h 1238250"/>
                <a:gd name="connsiteX13" fmla="*/ 861060 w 2857500"/>
                <a:gd name="connsiteY13" fmla="*/ 567691 h 1238250"/>
                <a:gd name="connsiteX14" fmla="*/ 866775 w 2857500"/>
                <a:gd name="connsiteY14" fmla="*/ 573405 h 1238250"/>
                <a:gd name="connsiteX15" fmla="*/ 880110 w 2857500"/>
                <a:gd name="connsiteY15" fmla="*/ 581025 h 1238250"/>
                <a:gd name="connsiteX16" fmla="*/ 887730 w 2857500"/>
                <a:gd name="connsiteY16" fmla="*/ 586739 h 1238250"/>
                <a:gd name="connsiteX17" fmla="*/ 906269 w 2857500"/>
                <a:gd name="connsiteY17" fmla="*/ 586606 h 1238250"/>
                <a:gd name="connsiteX18" fmla="*/ 911984 w 2857500"/>
                <a:gd name="connsiteY18" fmla="*/ 609466 h 1238250"/>
                <a:gd name="connsiteX19" fmla="*/ 923414 w 2857500"/>
                <a:gd name="connsiteY19" fmla="*/ 622801 h 1238250"/>
                <a:gd name="connsiteX20" fmla="*/ 934844 w 2857500"/>
                <a:gd name="connsiteY20" fmla="*/ 632326 h 1238250"/>
                <a:gd name="connsiteX21" fmla="*/ 951989 w 2857500"/>
                <a:gd name="connsiteY21" fmla="*/ 641851 h 1238250"/>
                <a:gd name="connsiteX22" fmla="*/ 969134 w 2857500"/>
                <a:gd name="connsiteY22" fmla="*/ 666616 h 1238250"/>
                <a:gd name="connsiteX23" fmla="*/ 984374 w 2857500"/>
                <a:gd name="connsiteY23" fmla="*/ 668521 h 1238250"/>
                <a:gd name="connsiteX24" fmla="*/ 993899 w 2857500"/>
                <a:gd name="connsiteY24" fmla="*/ 679951 h 1238250"/>
                <a:gd name="connsiteX25" fmla="*/ 1014854 w 2857500"/>
                <a:gd name="connsiteY25" fmla="*/ 678046 h 1238250"/>
                <a:gd name="connsiteX26" fmla="*/ 1018664 w 2857500"/>
                <a:gd name="connsiteY26" fmla="*/ 693286 h 1238250"/>
                <a:gd name="connsiteX27" fmla="*/ 1070099 w 2857500"/>
                <a:gd name="connsiteY27" fmla="*/ 691381 h 1238250"/>
                <a:gd name="connsiteX28" fmla="*/ 1077719 w 2857500"/>
                <a:gd name="connsiteY28" fmla="*/ 714241 h 1238250"/>
                <a:gd name="connsiteX29" fmla="*/ 1089149 w 2857500"/>
                <a:gd name="connsiteY29" fmla="*/ 716146 h 1238250"/>
                <a:gd name="connsiteX30" fmla="*/ 1096769 w 2857500"/>
                <a:gd name="connsiteY30" fmla="*/ 733291 h 1238250"/>
                <a:gd name="connsiteX31" fmla="*/ 1134869 w 2857500"/>
                <a:gd name="connsiteY31" fmla="*/ 733291 h 1238250"/>
                <a:gd name="connsiteX32" fmla="*/ 1138679 w 2857500"/>
                <a:gd name="connsiteY32" fmla="*/ 752341 h 1238250"/>
                <a:gd name="connsiteX33" fmla="*/ 1163444 w 2857500"/>
                <a:gd name="connsiteY33" fmla="*/ 752341 h 1238250"/>
                <a:gd name="connsiteX34" fmla="*/ 1167254 w 2857500"/>
                <a:gd name="connsiteY34" fmla="*/ 759961 h 1238250"/>
                <a:gd name="connsiteX35" fmla="*/ 1178684 w 2857500"/>
                <a:gd name="connsiteY35" fmla="*/ 759961 h 1238250"/>
                <a:gd name="connsiteX36" fmla="*/ 1178684 w 2857500"/>
                <a:gd name="connsiteY36" fmla="*/ 771391 h 1238250"/>
                <a:gd name="connsiteX37" fmla="*/ 1207259 w 2857500"/>
                <a:gd name="connsiteY37" fmla="*/ 769486 h 1238250"/>
                <a:gd name="connsiteX38" fmla="*/ 1216784 w 2857500"/>
                <a:gd name="connsiteY38" fmla="*/ 775201 h 1238250"/>
                <a:gd name="connsiteX39" fmla="*/ 1233929 w 2857500"/>
                <a:gd name="connsiteY39" fmla="*/ 777106 h 1238250"/>
                <a:gd name="connsiteX40" fmla="*/ 1245359 w 2857500"/>
                <a:gd name="connsiteY40" fmla="*/ 788536 h 1238250"/>
                <a:gd name="connsiteX41" fmla="*/ 1312034 w 2857500"/>
                <a:gd name="connsiteY41" fmla="*/ 786631 h 1238250"/>
                <a:gd name="connsiteX42" fmla="*/ 1314450 w 2857500"/>
                <a:gd name="connsiteY42" fmla="*/ 813434 h 1238250"/>
                <a:gd name="connsiteX43" fmla="*/ 1339215 w 2857500"/>
                <a:gd name="connsiteY43" fmla="*/ 809624 h 1238250"/>
                <a:gd name="connsiteX44" fmla="*/ 1343025 w 2857500"/>
                <a:gd name="connsiteY44" fmla="*/ 821054 h 1238250"/>
                <a:gd name="connsiteX45" fmla="*/ 1354455 w 2857500"/>
                <a:gd name="connsiteY45" fmla="*/ 821054 h 1238250"/>
                <a:gd name="connsiteX46" fmla="*/ 1360170 w 2857500"/>
                <a:gd name="connsiteY46" fmla="*/ 830579 h 1238250"/>
                <a:gd name="connsiteX47" fmla="*/ 1394460 w 2857500"/>
                <a:gd name="connsiteY47" fmla="*/ 830579 h 1238250"/>
                <a:gd name="connsiteX48" fmla="*/ 1398270 w 2857500"/>
                <a:gd name="connsiteY48" fmla="*/ 842009 h 1238250"/>
                <a:gd name="connsiteX49" fmla="*/ 1659255 w 2857500"/>
                <a:gd name="connsiteY49" fmla="*/ 840105 h 1238250"/>
                <a:gd name="connsiteX50" fmla="*/ 1661160 w 2857500"/>
                <a:gd name="connsiteY50" fmla="*/ 859155 h 1238250"/>
                <a:gd name="connsiteX51" fmla="*/ 1684020 w 2857500"/>
                <a:gd name="connsiteY51" fmla="*/ 859155 h 1238250"/>
                <a:gd name="connsiteX52" fmla="*/ 1682115 w 2857500"/>
                <a:gd name="connsiteY52" fmla="*/ 872490 h 1238250"/>
                <a:gd name="connsiteX53" fmla="*/ 1809750 w 2857500"/>
                <a:gd name="connsiteY53" fmla="*/ 870585 h 1238250"/>
                <a:gd name="connsiteX54" fmla="*/ 1811655 w 2857500"/>
                <a:gd name="connsiteY54" fmla="*/ 908685 h 1238250"/>
                <a:gd name="connsiteX55" fmla="*/ 2051685 w 2857500"/>
                <a:gd name="connsiteY55" fmla="*/ 906780 h 1238250"/>
                <a:gd name="connsiteX56" fmla="*/ 2051685 w 2857500"/>
                <a:gd name="connsiteY56" fmla="*/ 973455 h 1238250"/>
                <a:gd name="connsiteX57" fmla="*/ 2613660 w 2857500"/>
                <a:gd name="connsiteY57" fmla="*/ 977265 h 1238250"/>
                <a:gd name="connsiteX58" fmla="*/ 2609850 w 2857500"/>
                <a:gd name="connsiteY58" fmla="*/ 1238250 h 1238250"/>
                <a:gd name="connsiteX59" fmla="*/ 2857500 w 2857500"/>
                <a:gd name="connsiteY5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42439 w 2857500"/>
                <a:gd name="connsiteY8" fmla="*/ 518026 h 1238250"/>
                <a:gd name="connsiteX9" fmla="*/ 772919 w 2857500"/>
                <a:gd name="connsiteY9" fmla="*/ 548506 h 1238250"/>
                <a:gd name="connsiteX10" fmla="*/ 801494 w 2857500"/>
                <a:gd name="connsiteY10" fmla="*/ 548506 h 1238250"/>
                <a:gd name="connsiteX11" fmla="*/ 812924 w 2857500"/>
                <a:gd name="connsiteY11" fmla="*/ 558031 h 1238250"/>
                <a:gd name="connsiteX12" fmla="*/ 826259 w 2857500"/>
                <a:gd name="connsiteY12" fmla="*/ 559936 h 1238250"/>
                <a:gd name="connsiteX13" fmla="*/ 834390 w 2857500"/>
                <a:gd name="connsiteY13" fmla="*/ 571501 h 1238250"/>
                <a:gd name="connsiteX14" fmla="*/ 861060 w 2857500"/>
                <a:gd name="connsiteY14" fmla="*/ 567691 h 1238250"/>
                <a:gd name="connsiteX15" fmla="*/ 866775 w 2857500"/>
                <a:gd name="connsiteY15" fmla="*/ 573405 h 1238250"/>
                <a:gd name="connsiteX16" fmla="*/ 880110 w 2857500"/>
                <a:gd name="connsiteY16" fmla="*/ 581025 h 1238250"/>
                <a:gd name="connsiteX17" fmla="*/ 887730 w 2857500"/>
                <a:gd name="connsiteY17" fmla="*/ 586739 h 1238250"/>
                <a:gd name="connsiteX18" fmla="*/ 906269 w 2857500"/>
                <a:gd name="connsiteY18" fmla="*/ 586606 h 1238250"/>
                <a:gd name="connsiteX19" fmla="*/ 911984 w 2857500"/>
                <a:gd name="connsiteY19" fmla="*/ 609466 h 1238250"/>
                <a:gd name="connsiteX20" fmla="*/ 923414 w 2857500"/>
                <a:gd name="connsiteY20" fmla="*/ 622801 h 1238250"/>
                <a:gd name="connsiteX21" fmla="*/ 934844 w 2857500"/>
                <a:gd name="connsiteY21" fmla="*/ 632326 h 1238250"/>
                <a:gd name="connsiteX22" fmla="*/ 951989 w 2857500"/>
                <a:gd name="connsiteY22" fmla="*/ 641851 h 1238250"/>
                <a:gd name="connsiteX23" fmla="*/ 969134 w 2857500"/>
                <a:gd name="connsiteY23" fmla="*/ 666616 h 1238250"/>
                <a:gd name="connsiteX24" fmla="*/ 984374 w 2857500"/>
                <a:gd name="connsiteY24" fmla="*/ 668521 h 1238250"/>
                <a:gd name="connsiteX25" fmla="*/ 993899 w 2857500"/>
                <a:gd name="connsiteY25" fmla="*/ 679951 h 1238250"/>
                <a:gd name="connsiteX26" fmla="*/ 1014854 w 2857500"/>
                <a:gd name="connsiteY26" fmla="*/ 678046 h 1238250"/>
                <a:gd name="connsiteX27" fmla="*/ 1018664 w 2857500"/>
                <a:gd name="connsiteY27" fmla="*/ 693286 h 1238250"/>
                <a:gd name="connsiteX28" fmla="*/ 1070099 w 2857500"/>
                <a:gd name="connsiteY28" fmla="*/ 691381 h 1238250"/>
                <a:gd name="connsiteX29" fmla="*/ 1077719 w 2857500"/>
                <a:gd name="connsiteY29" fmla="*/ 714241 h 1238250"/>
                <a:gd name="connsiteX30" fmla="*/ 1089149 w 2857500"/>
                <a:gd name="connsiteY30" fmla="*/ 716146 h 1238250"/>
                <a:gd name="connsiteX31" fmla="*/ 1096769 w 2857500"/>
                <a:gd name="connsiteY31" fmla="*/ 733291 h 1238250"/>
                <a:gd name="connsiteX32" fmla="*/ 1134869 w 2857500"/>
                <a:gd name="connsiteY32" fmla="*/ 733291 h 1238250"/>
                <a:gd name="connsiteX33" fmla="*/ 1138679 w 2857500"/>
                <a:gd name="connsiteY33" fmla="*/ 752341 h 1238250"/>
                <a:gd name="connsiteX34" fmla="*/ 1163444 w 2857500"/>
                <a:gd name="connsiteY34" fmla="*/ 752341 h 1238250"/>
                <a:gd name="connsiteX35" fmla="*/ 1167254 w 2857500"/>
                <a:gd name="connsiteY35" fmla="*/ 759961 h 1238250"/>
                <a:gd name="connsiteX36" fmla="*/ 1178684 w 2857500"/>
                <a:gd name="connsiteY36" fmla="*/ 759961 h 1238250"/>
                <a:gd name="connsiteX37" fmla="*/ 1178684 w 2857500"/>
                <a:gd name="connsiteY37" fmla="*/ 771391 h 1238250"/>
                <a:gd name="connsiteX38" fmla="*/ 1207259 w 2857500"/>
                <a:gd name="connsiteY38" fmla="*/ 769486 h 1238250"/>
                <a:gd name="connsiteX39" fmla="*/ 1216784 w 2857500"/>
                <a:gd name="connsiteY39" fmla="*/ 775201 h 1238250"/>
                <a:gd name="connsiteX40" fmla="*/ 1233929 w 2857500"/>
                <a:gd name="connsiteY40" fmla="*/ 777106 h 1238250"/>
                <a:gd name="connsiteX41" fmla="*/ 1245359 w 2857500"/>
                <a:gd name="connsiteY41" fmla="*/ 788536 h 1238250"/>
                <a:gd name="connsiteX42" fmla="*/ 1312034 w 2857500"/>
                <a:gd name="connsiteY42" fmla="*/ 786631 h 1238250"/>
                <a:gd name="connsiteX43" fmla="*/ 1314450 w 2857500"/>
                <a:gd name="connsiteY43" fmla="*/ 813434 h 1238250"/>
                <a:gd name="connsiteX44" fmla="*/ 1339215 w 2857500"/>
                <a:gd name="connsiteY44" fmla="*/ 809624 h 1238250"/>
                <a:gd name="connsiteX45" fmla="*/ 1343025 w 2857500"/>
                <a:gd name="connsiteY45" fmla="*/ 821054 h 1238250"/>
                <a:gd name="connsiteX46" fmla="*/ 1354455 w 2857500"/>
                <a:gd name="connsiteY46" fmla="*/ 821054 h 1238250"/>
                <a:gd name="connsiteX47" fmla="*/ 1360170 w 2857500"/>
                <a:gd name="connsiteY47" fmla="*/ 830579 h 1238250"/>
                <a:gd name="connsiteX48" fmla="*/ 1394460 w 2857500"/>
                <a:gd name="connsiteY48" fmla="*/ 830579 h 1238250"/>
                <a:gd name="connsiteX49" fmla="*/ 1398270 w 2857500"/>
                <a:gd name="connsiteY49" fmla="*/ 842009 h 1238250"/>
                <a:gd name="connsiteX50" fmla="*/ 1659255 w 2857500"/>
                <a:gd name="connsiteY50" fmla="*/ 840105 h 1238250"/>
                <a:gd name="connsiteX51" fmla="*/ 1661160 w 2857500"/>
                <a:gd name="connsiteY51" fmla="*/ 859155 h 1238250"/>
                <a:gd name="connsiteX52" fmla="*/ 1684020 w 2857500"/>
                <a:gd name="connsiteY52" fmla="*/ 859155 h 1238250"/>
                <a:gd name="connsiteX53" fmla="*/ 1682115 w 2857500"/>
                <a:gd name="connsiteY53" fmla="*/ 872490 h 1238250"/>
                <a:gd name="connsiteX54" fmla="*/ 1809750 w 2857500"/>
                <a:gd name="connsiteY54" fmla="*/ 870585 h 1238250"/>
                <a:gd name="connsiteX55" fmla="*/ 1811655 w 2857500"/>
                <a:gd name="connsiteY55" fmla="*/ 908685 h 1238250"/>
                <a:gd name="connsiteX56" fmla="*/ 2051685 w 2857500"/>
                <a:gd name="connsiteY56" fmla="*/ 906780 h 1238250"/>
                <a:gd name="connsiteX57" fmla="*/ 2051685 w 2857500"/>
                <a:gd name="connsiteY57" fmla="*/ 973455 h 1238250"/>
                <a:gd name="connsiteX58" fmla="*/ 2613660 w 2857500"/>
                <a:gd name="connsiteY58" fmla="*/ 977265 h 1238250"/>
                <a:gd name="connsiteX59" fmla="*/ 2609850 w 2857500"/>
                <a:gd name="connsiteY59" fmla="*/ 1238250 h 1238250"/>
                <a:gd name="connsiteX60" fmla="*/ 2857500 w 2857500"/>
                <a:gd name="connsiteY6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42439 w 2857500"/>
                <a:gd name="connsiteY8" fmla="*/ 518026 h 1238250"/>
                <a:gd name="connsiteX9" fmla="*/ 772919 w 2857500"/>
                <a:gd name="connsiteY9" fmla="*/ 548506 h 1238250"/>
                <a:gd name="connsiteX10" fmla="*/ 801494 w 2857500"/>
                <a:gd name="connsiteY10" fmla="*/ 548506 h 1238250"/>
                <a:gd name="connsiteX11" fmla="*/ 812924 w 2857500"/>
                <a:gd name="connsiteY11" fmla="*/ 558031 h 1238250"/>
                <a:gd name="connsiteX12" fmla="*/ 826259 w 2857500"/>
                <a:gd name="connsiteY12" fmla="*/ 559936 h 1238250"/>
                <a:gd name="connsiteX13" fmla="*/ 834390 w 2857500"/>
                <a:gd name="connsiteY13" fmla="*/ 571501 h 1238250"/>
                <a:gd name="connsiteX14" fmla="*/ 861060 w 2857500"/>
                <a:gd name="connsiteY14" fmla="*/ 567691 h 1238250"/>
                <a:gd name="connsiteX15" fmla="*/ 866775 w 2857500"/>
                <a:gd name="connsiteY15" fmla="*/ 573405 h 1238250"/>
                <a:gd name="connsiteX16" fmla="*/ 880110 w 2857500"/>
                <a:gd name="connsiteY16" fmla="*/ 581025 h 1238250"/>
                <a:gd name="connsiteX17" fmla="*/ 887730 w 2857500"/>
                <a:gd name="connsiteY17" fmla="*/ 586739 h 1238250"/>
                <a:gd name="connsiteX18" fmla="*/ 906269 w 2857500"/>
                <a:gd name="connsiteY18" fmla="*/ 586606 h 1238250"/>
                <a:gd name="connsiteX19" fmla="*/ 911984 w 2857500"/>
                <a:gd name="connsiteY19" fmla="*/ 609466 h 1238250"/>
                <a:gd name="connsiteX20" fmla="*/ 923414 w 2857500"/>
                <a:gd name="connsiteY20" fmla="*/ 622801 h 1238250"/>
                <a:gd name="connsiteX21" fmla="*/ 934844 w 2857500"/>
                <a:gd name="connsiteY21" fmla="*/ 632326 h 1238250"/>
                <a:gd name="connsiteX22" fmla="*/ 951989 w 2857500"/>
                <a:gd name="connsiteY22" fmla="*/ 641851 h 1238250"/>
                <a:gd name="connsiteX23" fmla="*/ 969134 w 2857500"/>
                <a:gd name="connsiteY23" fmla="*/ 666616 h 1238250"/>
                <a:gd name="connsiteX24" fmla="*/ 984374 w 2857500"/>
                <a:gd name="connsiteY24" fmla="*/ 668521 h 1238250"/>
                <a:gd name="connsiteX25" fmla="*/ 993899 w 2857500"/>
                <a:gd name="connsiteY25" fmla="*/ 679951 h 1238250"/>
                <a:gd name="connsiteX26" fmla="*/ 1014854 w 2857500"/>
                <a:gd name="connsiteY26" fmla="*/ 678046 h 1238250"/>
                <a:gd name="connsiteX27" fmla="*/ 1018664 w 2857500"/>
                <a:gd name="connsiteY27" fmla="*/ 693286 h 1238250"/>
                <a:gd name="connsiteX28" fmla="*/ 1070099 w 2857500"/>
                <a:gd name="connsiteY28" fmla="*/ 691381 h 1238250"/>
                <a:gd name="connsiteX29" fmla="*/ 1077719 w 2857500"/>
                <a:gd name="connsiteY29" fmla="*/ 714241 h 1238250"/>
                <a:gd name="connsiteX30" fmla="*/ 1089149 w 2857500"/>
                <a:gd name="connsiteY30" fmla="*/ 716146 h 1238250"/>
                <a:gd name="connsiteX31" fmla="*/ 1096769 w 2857500"/>
                <a:gd name="connsiteY31" fmla="*/ 733291 h 1238250"/>
                <a:gd name="connsiteX32" fmla="*/ 1134869 w 2857500"/>
                <a:gd name="connsiteY32" fmla="*/ 733291 h 1238250"/>
                <a:gd name="connsiteX33" fmla="*/ 1138679 w 2857500"/>
                <a:gd name="connsiteY33" fmla="*/ 752341 h 1238250"/>
                <a:gd name="connsiteX34" fmla="*/ 1163444 w 2857500"/>
                <a:gd name="connsiteY34" fmla="*/ 752341 h 1238250"/>
                <a:gd name="connsiteX35" fmla="*/ 1167254 w 2857500"/>
                <a:gd name="connsiteY35" fmla="*/ 759961 h 1238250"/>
                <a:gd name="connsiteX36" fmla="*/ 1178684 w 2857500"/>
                <a:gd name="connsiteY36" fmla="*/ 759961 h 1238250"/>
                <a:gd name="connsiteX37" fmla="*/ 1178684 w 2857500"/>
                <a:gd name="connsiteY37" fmla="*/ 771391 h 1238250"/>
                <a:gd name="connsiteX38" fmla="*/ 1207259 w 2857500"/>
                <a:gd name="connsiteY38" fmla="*/ 769486 h 1238250"/>
                <a:gd name="connsiteX39" fmla="*/ 1216784 w 2857500"/>
                <a:gd name="connsiteY39" fmla="*/ 775201 h 1238250"/>
                <a:gd name="connsiteX40" fmla="*/ 1233929 w 2857500"/>
                <a:gd name="connsiteY40" fmla="*/ 777106 h 1238250"/>
                <a:gd name="connsiteX41" fmla="*/ 1245359 w 2857500"/>
                <a:gd name="connsiteY41" fmla="*/ 788536 h 1238250"/>
                <a:gd name="connsiteX42" fmla="*/ 1312034 w 2857500"/>
                <a:gd name="connsiteY42" fmla="*/ 786631 h 1238250"/>
                <a:gd name="connsiteX43" fmla="*/ 1314450 w 2857500"/>
                <a:gd name="connsiteY43" fmla="*/ 813434 h 1238250"/>
                <a:gd name="connsiteX44" fmla="*/ 1339215 w 2857500"/>
                <a:gd name="connsiteY44" fmla="*/ 809624 h 1238250"/>
                <a:gd name="connsiteX45" fmla="*/ 1343025 w 2857500"/>
                <a:gd name="connsiteY45" fmla="*/ 821054 h 1238250"/>
                <a:gd name="connsiteX46" fmla="*/ 1354455 w 2857500"/>
                <a:gd name="connsiteY46" fmla="*/ 821054 h 1238250"/>
                <a:gd name="connsiteX47" fmla="*/ 1360170 w 2857500"/>
                <a:gd name="connsiteY47" fmla="*/ 830579 h 1238250"/>
                <a:gd name="connsiteX48" fmla="*/ 1394460 w 2857500"/>
                <a:gd name="connsiteY48" fmla="*/ 830579 h 1238250"/>
                <a:gd name="connsiteX49" fmla="*/ 1398270 w 2857500"/>
                <a:gd name="connsiteY49" fmla="*/ 842009 h 1238250"/>
                <a:gd name="connsiteX50" fmla="*/ 1659255 w 2857500"/>
                <a:gd name="connsiteY50" fmla="*/ 840105 h 1238250"/>
                <a:gd name="connsiteX51" fmla="*/ 1661160 w 2857500"/>
                <a:gd name="connsiteY51" fmla="*/ 859155 h 1238250"/>
                <a:gd name="connsiteX52" fmla="*/ 1684020 w 2857500"/>
                <a:gd name="connsiteY52" fmla="*/ 859155 h 1238250"/>
                <a:gd name="connsiteX53" fmla="*/ 1682115 w 2857500"/>
                <a:gd name="connsiteY53" fmla="*/ 872490 h 1238250"/>
                <a:gd name="connsiteX54" fmla="*/ 1809750 w 2857500"/>
                <a:gd name="connsiteY54" fmla="*/ 870585 h 1238250"/>
                <a:gd name="connsiteX55" fmla="*/ 1811655 w 2857500"/>
                <a:gd name="connsiteY55" fmla="*/ 908685 h 1238250"/>
                <a:gd name="connsiteX56" fmla="*/ 2051685 w 2857500"/>
                <a:gd name="connsiteY56" fmla="*/ 906780 h 1238250"/>
                <a:gd name="connsiteX57" fmla="*/ 2051685 w 2857500"/>
                <a:gd name="connsiteY57" fmla="*/ 973455 h 1238250"/>
                <a:gd name="connsiteX58" fmla="*/ 2613660 w 2857500"/>
                <a:gd name="connsiteY58" fmla="*/ 977265 h 1238250"/>
                <a:gd name="connsiteX59" fmla="*/ 2609850 w 2857500"/>
                <a:gd name="connsiteY59" fmla="*/ 1238250 h 1238250"/>
                <a:gd name="connsiteX60" fmla="*/ 2857500 w 2857500"/>
                <a:gd name="connsiteY6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15769 w 2857500"/>
                <a:gd name="connsiteY8" fmla="*/ 519931 h 1238250"/>
                <a:gd name="connsiteX9" fmla="*/ 742439 w 2857500"/>
                <a:gd name="connsiteY9" fmla="*/ 518026 h 1238250"/>
                <a:gd name="connsiteX10" fmla="*/ 772919 w 2857500"/>
                <a:gd name="connsiteY10" fmla="*/ 548506 h 1238250"/>
                <a:gd name="connsiteX11" fmla="*/ 801494 w 2857500"/>
                <a:gd name="connsiteY11" fmla="*/ 548506 h 1238250"/>
                <a:gd name="connsiteX12" fmla="*/ 812924 w 2857500"/>
                <a:gd name="connsiteY12" fmla="*/ 558031 h 1238250"/>
                <a:gd name="connsiteX13" fmla="*/ 826259 w 2857500"/>
                <a:gd name="connsiteY13" fmla="*/ 559936 h 1238250"/>
                <a:gd name="connsiteX14" fmla="*/ 834390 w 2857500"/>
                <a:gd name="connsiteY14" fmla="*/ 571501 h 1238250"/>
                <a:gd name="connsiteX15" fmla="*/ 861060 w 2857500"/>
                <a:gd name="connsiteY15" fmla="*/ 567691 h 1238250"/>
                <a:gd name="connsiteX16" fmla="*/ 866775 w 2857500"/>
                <a:gd name="connsiteY16" fmla="*/ 573405 h 1238250"/>
                <a:gd name="connsiteX17" fmla="*/ 880110 w 2857500"/>
                <a:gd name="connsiteY17" fmla="*/ 581025 h 1238250"/>
                <a:gd name="connsiteX18" fmla="*/ 887730 w 2857500"/>
                <a:gd name="connsiteY18" fmla="*/ 586739 h 1238250"/>
                <a:gd name="connsiteX19" fmla="*/ 906269 w 2857500"/>
                <a:gd name="connsiteY19" fmla="*/ 586606 h 1238250"/>
                <a:gd name="connsiteX20" fmla="*/ 911984 w 2857500"/>
                <a:gd name="connsiteY20" fmla="*/ 609466 h 1238250"/>
                <a:gd name="connsiteX21" fmla="*/ 923414 w 2857500"/>
                <a:gd name="connsiteY21" fmla="*/ 622801 h 1238250"/>
                <a:gd name="connsiteX22" fmla="*/ 934844 w 2857500"/>
                <a:gd name="connsiteY22" fmla="*/ 632326 h 1238250"/>
                <a:gd name="connsiteX23" fmla="*/ 951989 w 2857500"/>
                <a:gd name="connsiteY23" fmla="*/ 641851 h 1238250"/>
                <a:gd name="connsiteX24" fmla="*/ 969134 w 2857500"/>
                <a:gd name="connsiteY24" fmla="*/ 666616 h 1238250"/>
                <a:gd name="connsiteX25" fmla="*/ 984374 w 2857500"/>
                <a:gd name="connsiteY25" fmla="*/ 668521 h 1238250"/>
                <a:gd name="connsiteX26" fmla="*/ 993899 w 2857500"/>
                <a:gd name="connsiteY26" fmla="*/ 679951 h 1238250"/>
                <a:gd name="connsiteX27" fmla="*/ 1014854 w 2857500"/>
                <a:gd name="connsiteY27" fmla="*/ 678046 h 1238250"/>
                <a:gd name="connsiteX28" fmla="*/ 1018664 w 2857500"/>
                <a:gd name="connsiteY28" fmla="*/ 693286 h 1238250"/>
                <a:gd name="connsiteX29" fmla="*/ 1070099 w 2857500"/>
                <a:gd name="connsiteY29" fmla="*/ 691381 h 1238250"/>
                <a:gd name="connsiteX30" fmla="*/ 1077719 w 2857500"/>
                <a:gd name="connsiteY30" fmla="*/ 714241 h 1238250"/>
                <a:gd name="connsiteX31" fmla="*/ 1089149 w 2857500"/>
                <a:gd name="connsiteY31" fmla="*/ 716146 h 1238250"/>
                <a:gd name="connsiteX32" fmla="*/ 1096769 w 2857500"/>
                <a:gd name="connsiteY32" fmla="*/ 733291 h 1238250"/>
                <a:gd name="connsiteX33" fmla="*/ 1134869 w 2857500"/>
                <a:gd name="connsiteY33" fmla="*/ 733291 h 1238250"/>
                <a:gd name="connsiteX34" fmla="*/ 1138679 w 2857500"/>
                <a:gd name="connsiteY34" fmla="*/ 752341 h 1238250"/>
                <a:gd name="connsiteX35" fmla="*/ 1163444 w 2857500"/>
                <a:gd name="connsiteY35" fmla="*/ 752341 h 1238250"/>
                <a:gd name="connsiteX36" fmla="*/ 1167254 w 2857500"/>
                <a:gd name="connsiteY36" fmla="*/ 759961 h 1238250"/>
                <a:gd name="connsiteX37" fmla="*/ 1178684 w 2857500"/>
                <a:gd name="connsiteY37" fmla="*/ 759961 h 1238250"/>
                <a:gd name="connsiteX38" fmla="*/ 1178684 w 2857500"/>
                <a:gd name="connsiteY38" fmla="*/ 771391 h 1238250"/>
                <a:gd name="connsiteX39" fmla="*/ 1207259 w 2857500"/>
                <a:gd name="connsiteY39" fmla="*/ 769486 h 1238250"/>
                <a:gd name="connsiteX40" fmla="*/ 1216784 w 2857500"/>
                <a:gd name="connsiteY40" fmla="*/ 775201 h 1238250"/>
                <a:gd name="connsiteX41" fmla="*/ 1233929 w 2857500"/>
                <a:gd name="connsiteY41" fmla="*/ 777106 h 1238250"/>
                <a:gd name="connsiteX42" fmla="*/ 1245359 w 2857500"/>
                <a:gd name="connsiteY42" fmla="*/ 788536 h 1238250"/>
                <a:gd name="connsiteX43" fmla="*/ 1312034 w 2857500"/>
                <a:gd name="connsiteY43" fmla="*/ 786631 h 1238250"/>
                <a:gd name="connsiteX44" fmla="*/ 1314450 w 2857500"/>
                <a:gd name="connsiteY44" fmla="*/ 813434 h 1238250"/>
                <a:gd name="connsiteX45" fmla="*/ 1339215 w 2857500"/>
                <a:gd name="connsiteY45" fmla="*/ 809624 h 1238250"/>
                <a:gd name="connsiteX46" fmla="*/ 1343025 w 2857500"/>
                <a:gd name="connsiteY46" fmla="*/ 821054 h 1238250"/>
                <a:gd name="connsiteX47" fmla="*/ 1354455 w 2857500"/>
                <a:gd name="connsiteY47" fmla="*/ 821054 h 1238250"/>
                <a:gd name="connsiteX48" fmla="*/ 1360170 w 2857500"/>
                <a:gd name="connsiteY48" fmla="*/ 830579 h 1238250"/>
                <a:gd name="connsiteX49" fmla="*/ 1394460 w 2857500"/>
                <a:gd name="connsiteY49" fmla="*/ 830579 h 1238250"/>
                <a:gd name="connsiteX50" fmla="*/ 1398270 w 2857500"/>
                <a:gd name="connsiteY50" fmla="*/ 842009 h 1238250"/>
                <a:gd name="connsiteX51" fmla="*/ 1659255 w 2857500"/>
                <a:gd name="connsiteY51" fmla="*/ 840105 h 1238250"/>
                <a:gd name="connsiteX52" fmla="*/ 1661160 w 2857500"/>
                <a:gd name="connsiteY52" fmla="*/ 859155 h 1238250"/>
                <a:gd name="connsiteX53" fmla="*/ 1684020 w 2857500"/>
                <a:gd name="connsiteY53" fmla="*/ 859155 h 1238250"/>
                <a:gd name="connsiteX54" fmla="*/ 1682115 w 2857500"/>
                <a:gd name="connsiteY54" fmla="*/ 872490 h 1238250"/>
                <a:gd name="connsiteX55" fmla="*/ 1809750 w 2857500"/>
                <a:gd name="connsiteY55" fmla="*/ 870585 h 1238250"/>
                <a:gd name="connsiteX56" fmla="*/ 1811655 w 2857500"/>
                <a:gd name="connsiteY56" fmla="*/ 908685 h 1238250"/>
                <a:gd name="connsiteX57" fmla="*/ 2051685 w 2857500"/>
                <a:gd name="connsiteY57" fmla="*/ 906780 h 1238250"/>
                <a:gd name="connsiteX58" fmla="*/ 2051685 w 2857500"/>
                <a:gd name="connsiteY58" fmla="*/ 973455 h 1238250"/>
                <a:gd name="connsiteX59" fmla="*/ 2613660 w 2857500"/>
                <a:gd name="connsiteY59" fmla="*/ 977265 h 1238250"/>
                <a:gd name="connsiteX60" fmla="*/ 2609850 w 2857500"/>
                <a:gd name="connsiteY60" fmla="*/ 1238250 h 1238250"/>
                <a:gd name="connsiteX61" fmla="*/ 2857500 w 2857500"/>
                <a:gd name="connsiteY6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15769 w 2857500"/>
                <a:gd name="connsiteY8" fmla="*/ 519931 h 1238250"/>
                <a:gd name="connsiteX9" fmla="*/ 742439 w 2857500"/>
                <a:gd name="connsiteY9" fmla="*/ 518026 h 1238250"/>
                <a:gd name="connsiteX10" fmla="*/ 772919 w 2857500"/>
                <a:gd name="connsiteY10" fmla="*/ 548506 h 1238250"/>
                <a:gd name="connsiteX11" fmla="*/ 801494 w 2857500"/>
                <a:gd name="connsiteY11" fmla="*/ 548506 h 1238250"/>
                <a:gd name="connsiteX12" fmla="*/ 812924 w 2857500"/>
                <a:gd name="connsiteY12" fmla="*/ 558031 h 1238250"/>
                <a:gd name="connsiteX13" fmla="*/ 826259 w 2857500"/>
                <a:gd name="connsiteY13" fmla="*/ 559936 h 1238250"/>
                <a:gd name="connsiteX14" fmla="*/ 834390 w 2857500"/>
                <a:gd name="connsiteY14" fmla="*/ 571501 h 1238250"/>
                <a:gd name="connsiteX15" fmla="*/ 861060 w 2857500"/>
                <a:gd name="connsiteY15" fmla="*/ 567691 h 1238250"/>
                <a:gd name="connsiteX16" fmla="*/ 866775 w 2857500"/>
                <a:gd name="connsiteY16" fmla="*/ 573405 h 1238250"/>
                <a:gd name="connsiteX17" fmla="*/ 880110 w 2857500"/>
                <a:gd name="connsiteY17" fmla="*/ 581025 h 1238250"/>
                <a:gd name="connsiteX18" fmla="*/ 887730 w 2857500"/>
                <a:gd name="connsiteY18" fmla="*/ 586739 h 1238250"/>
                <a:gd name="connsiteX19" fmla="*/ 906269 w 2857500"/>
                <a:gd name="connsiteY19" fmla="*/ 586606 h 1238250"/>
                <a:gd name="connsiteX20" fmla="*/ 911984 w 2857500"/>
                <a:gd name="connsiteY20" fmla="*/ 609466 h 1238250"/>
                <a:gd name="connsiteX21" fmla="*/ 923414 w 2857500"/>
                <a:gd name="connsiteY21" fmla="*/ 622801 h 1238250"/>
                <a:gd name="connsiteX22" fmla="*/ 934844 w 2857500"/>
                <a:gd name="connsiteY22" fmla="*/ 632326 h 1238250"/>
                <a:gd name="connsiteX23" fmla="*/ 951989 w 2857500"/>
                <a:gd name="connsiteY23" fmla="*/ 641851 h 1238250"/>
                <a:gd name="connsiteX24" fmla="*/ 969134 w 2857500"/>
                <a:gd name="connsiteY24" fmla="*/ 666616 h 1238250"/>
                <a:gd name="connsiteX25" fmla="*/ 984374 w 2857500"/>
                <a:gd name="connsiteY25" fmla="*/ 668521 h 1238250"/>
                <a:gd name="connsiteX26" fmla="*/ 993899 w 2857500"/>
                <a:gd name="connsiteY26" fmla="*/ 679951 h 1238250"/>
                <a:gd name="connsiteX27" fmla="*/ 1014854 w 2857500"/>
                <a:gd name="connsiteY27" fmla="*/ 678046 h 1238250"/>
                <a:gd name="connsiteX28" fmla="*/ 1018664 w 2857500"/>
                <a:gd name="connsiteY28" fmla="*/ 693286 h 1238250"/>
                <a:gd name="connsiteX29" fmla="*/ 1070099 w 2857500"/>
                <a:gd name="connsiteY29" fmla="*/ 691381 h 1238250"/>
                <a:gd name="connsiteX30" fmla="*/ 1077719 w 2857500"/>
                <a:gd name="connsiteY30" fmla="*/ 714241 h 1238250"/>
                <a:gd name="connsiteX31" fmla="*/ 1089149 w 2857500"/>
                <a:gd name="connsiteY31" fmla="*/ 716146 h 1238250"/>
                <a:gd name="connsiteX32" fmla="*/ 1096769 w 2857500"/>
                <a:gd name="connsiteY32" fmla="*/ 733291 h 1238250"/>
                <a:gd name="connsiteX33" fmla="*/ 1134869 w 2857500"/>
                <a:gd name="connsiteY33" fmla="*/ 733291 h 1238250"/>
                <a:gd name="connsiteX34" fmla="*/ 1138679 w 2857500"/>
                <a:gd name="connsiteY34" fmla="*/ 752341 h 1238250"/>
                <a:gd name="connsiteX35" fmla="*/ 1163444 w 2857500"/>
                <a:gd name="connsiteY35" fmla="*/ 752341 h 1238250"/>
                <a:gd name="connsiteX36" fmla="*/ 1167254 w 2857500"/>
                <a:gd name="connsiteY36" fmla="*/ 759961 h 1238250"/>
                <a:gd name="connsiteX37" fmla="*/ 1178684 w 2857500"/>
                <a:gd name="connsiteY37" fmla="*/ 759961 h 1238250"/>
                <a:gd name="connsiteX38" fmla="*/ 1178684 w 2857500"/>
                <a:gd name="connsiteY38" fmla="*/ 771391 h 1238250"/>
                <a:gd name="connsiteX39" fmla="*/ 1207259 w 2857500"/>
                <a:gd name="connsiteY39" fmla="*/ 769486 h 1238250"/>
                <a:gd name="connsiteX40" fmla="*/ 1216784 w 2857500"/>
                <a:gd name="connsiteY40" fmla="*/ 775201 h 1238250"/>
                <a:gd name="connsiteX41" fmla="*/ 1233929 w 2857500"/>
                <a:gd name="connsiteY41" fmla="*/ 777106 h 1238250"/>
                <a:gd name="connsiteX42" fmla="*/ 1245359 w 2857500"/>
                <a:gd name="connsiteY42" fmla="*/ 788536 h 1238250"/>
                <a:gd name="connsiteX43" fmla="*/ 1312034 w 2857500"/>
                <a:gd name="connsiteY43" fmla="*/ 786631 h 1238250"/>
                <a:gd name="connsiteX44" fmla="*/ 1314450 w 2857500"/>
                <a:gd name="connsiteY44" fmla="*/ 813434 h 1238250"/>
                <a:gd name="connsiteX45" fmla="*/ 1339215 w 2857500"/>
                <a:gd name="connsiteY45" fmla="*/ 809624 h 1238250"/>
                <a:gd name="connsiteX46" fmla="*/ 1343025 w 2857500"/>
                <a:gd name="connsiteY46" fmla="*/ 821054 h 1238250"/>
                <a:gd name="connsiteX47" fmla="*/ 1354455 w 2857500"/>
                <a:gd name="connsiteY47" fmla="*/ 821054 h 1238250"/>
                <a:gd name="connsiteX48" fmla="*/ 1360170 w 2857500"/>
                <a:gd name="connsiteY48" fmla="*/ 830579 h 1238250"/>
                <a:gd name="connsiteX49" fmla="*/ 1394460 w 2857500"/>
                <a:gd name="connsiteY49" fmla="*/ 830579 h 1238250"/>
                <a:gd name="connsiteX50" fmla="*/ 1398270 w 2857500"/>
                <a:gd name="connsiteY50" fmla="*/ 842009 h 1238250"/>
                <a:gd name="connsiteX51" fmla="*/ 1659255 w 2857500"/>
                <a:gd name="connsiteY51" fmla="*/ 840105 h 1238250"/>
                <a:gd name="connsiteX52" fmla="*/ 1661160 w 2857500"/>
                <a:gd name="connsiteY52" fmla="*/ 859155 h 1238250"/>
                <a:gd name="connsiteX53" fmla="*/ 1684020 w 2857500"/>
                <a:gd name="connsiteY53" fmla="*/ 859155 h 1238250"/>
                <a:gd name="connsiteX54" fmla="*/ 1682115 w 2857500"/>
                <a:gd name="connsiteY54" fmla="*/ 872490 h 1238250"/>
                <a:gd name="connsiteX55" fmla="*/ 1809750 w 2857500"/>
                <a:gd name="connsiteY55" fmla="*/ 870585 h 1238250"/>
                <a:gd name="connsiteX56" fmla="*/ 1811655 w 2857500"/>
                <a:gd name="connsiteY56" fmla="*/ 908685 h 1238250"/>
                <a:gd name="connsiteX57" fmla="*/ 2051685 w 2857500"/>
                <a:gd name="connsiteY57" fmla="*/ 906780 h 1238250"/>
                <a:gd name="connsiteX58" fmla="*/ 2051685 w 2857500"/>
                <a:gd name="connsiteY58" fmla="*/ 973455 h 1238250"/>
                <a:gd name="connsiteX59" fmla="*/ 2613660 w 2857500"/>
                <a:gd name="connsiteY59" fmla="*/ 977265 h 1238250"/>
                <a:gd name="connsiteX60" fmla="*/ 2609850 w 2857500"/>
                <a:gd name="connsiteY60" fmla="*/ 1238250 h 1238250"/>
                <a:gd name="connsiteX61" fmla="*/ 2857500 w 2857500"/>
                <a:gd name="connsiteY6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92909 w 2857500"/>
                <a:gd name="connsiteY8" fmla="*/ 487546 h 1238250"/>
                <a:gd name="connsiteX9" fmla="*/ 700529 w 2857500"/>
                <a:gd name="connsiteY9" fmla="*/ 512311 h 1238250"/>
                <a:gd name="connsiteX10" fmla="*/ 715769 w 2857500"/>
                <a:gd name="connsiteY10" fmla="*/ 519931 h 1238250"/>
                <a:gd name="connsiteX11" fmla="*/ 742439 w 2857500"/>
                <a:gd name="connsiteY11" fmla="*/ 518026 h 1238250"/>
                <a:gd name="connsiteX12" fmla="*/ 772919 w 2857500"/>
                <a:gd name="connsiteY12" fmla="*/ 548506 h 1238250"/>
                <a:gd name="connsiteX13" fmla="*/ 801494 w 2857500"/>
                <a:gd name="connsiteY13" fmla="*/ 548506 h 1238250"/>
                <a:gd name="connsiteX14" fmla="*/ 812924 w 2857500"/>
                <a:gd name="connsiteY14" fmla="*/ 558031 h 1238250"/>
                <a:gd name="connsiteX15" fmla="*/ 826259 w 2857500"/>
                <a:gd name="connsiteY15" fmla="*/ 559936 h 1238250"/>
                <a:gd name="connsiteX16" fmla="*/ 834390 w 2857500"/>
                <a:gd name="connsiteY16" fmla="*/ 571501 h 1238250"/>
                <a:gd name="connsiteX17" fmla="*/ 861060 w 2857500"/>
                <a:gd name="connsiteY17" fmla="*/ 567691 h 1238250"/>
                <a:gd name="connsiteX18" fmla="*/ 866775 w 2857500"/>
                <a:gd name="connsiteY18" fmla="*/ 573405 h 1238250"/>
                <a:gd name="connsiteX19" fmla="*/ 880110 w 2857500"/>
                <a:gd name="connsiteY19" fmla="*/ 581025 h 1238250"/>
                <a:gd name="connsiteX20" fmla="*/ 887730 w 2857500"/>
                <a:gd name="connsiteY20" fmla="*/ 586739 h 1238250"/>
                <a:gd name="connsiteX21" fmla="*/ 906269 w 2857500"/>
                <a:gd name="connsiteY21" fmla="*/ 586606 h 1238250"/>
                <a:gd name="connsiteX22" fmla="*/ 911984 w 2857500"/>
                <a:gd name="connsiteY22" fmla="*/ 609466 h 1238250"/>
                <a:gd name="connsiteX23" fmla="*/ 923414 w 2857500"/>
                <a:gd name="connsiteY23" fmla="*/ 622801 h 1238250"/>
                <a:gd name="connsiteX24" fmla="*/ 934844 w 2857500"/>
                <a:gd name="connsiteY24" fmla="*/ 632326 h 1238250"/>
                <a:gd name="connsiteX25" fmla="*/ 951989 w 2857500"/>
                <a:gd name="connsiteY25" fmla="*/ 641851 h 1238250"/>
                <a:gd name="connsiteX26" fmla="*/ 969134 w 2857500"/>
                <a:gd name="connsiteY26" fmla="*/ 666616 h 1238250"/>
                <a:gd name="connsiteX27" fmla="*/ 984374 w 2857500"/>
                <a:gd name="connsiteY27" fmla="*/ 668521 h 1238250"/>
                <a:gd name="connsiteX28" fmla="*/ 993899 w 2857500"/>
                <a:gd name="connsiteY28" fmla="*/ 679951 h 1238250"/>
                <a:gd name="connsiteX29" fmla="*/ 1014854 w 2857500"/>
                <a:gd name="connsiteY29" fmla="*/ 678046 h 1238250"/>
                <a:gd name="connsiteX30" fmla="*/ 1018664 w 2857500"/>
                <a:gd name="connsiteY30" fmla="*/ 693286 h 1238250"/>
                <a:gd name="connsiteX31" fmla="*/ 1070099 w 2857500"/>
                <a:gd name="connsiteY31" fmla="*/ 691381 h 1238250"/>
                <a:gd name="connsiteX32" fmla="*/ 1077719 w 2857500"/>
                <a:gd name="connsiteY32" fmla="*/ 714241 h 1238250"/>
                <a:gd name="connsiteX33" fmla="*/ 1089149 w 2857500"/>
                <a:gd name="connsiteY33" fmla="*/ 716146 h 1238250"/>
                <a:gd name="connsiteX34" fmla="*/ 1096769 w 2857500"/>
                <a:gd name="connsiteY34" fmla="*/ 733291 h 1238250"/>
                <a:gd name="connsiteX35" fmla="*/ 1134869 w 2857500"/>
                <a:gd name="connsiteY35" fmla="*/ 733291 h 1238250"/>
                <a:gd name="connsiteX36" fmla="*/ 1138679 w 2857500"/>
                <a:gd name="connsiteY36" fmla="*/ 752341 h 1238250"/>
                <a:gd name="connsiteX37" fmla="*/ 1163444 w 2857500"/>
                <a:gd name="connsiteY37" fmla="*/ 752341 h 1238250"/>
                <a:gd name="connsiteX38" fmla="*/ 1167254 w 2857500"/>
                <a:gd name="connsiteY38" fmla="*/ 759961 h 1238250"/>
                <a:gd name="connsiteX39" fmla="*/ 1178684 w 2857500"/>
                <a:gd name="connsiteY39" fmla="*/ 759961 h 1238250"/>
                <a:gd name="connsiteX40" fmla="*/ 1178684 w 2857500"/>
                <a:gd name="connsiteY40" fmla="*/ 771391 h 1238250"/>
                <a:gd name="connsiteX41" fmla="*/ 1207259 w 2857500"/>
                <a:gd name="connsiteY41" fmla="*/ 769486 h 1238250"/>
                <a:gd name="connsiteX42" fmla="*/ 1216784 w 2857500"/>
                <a:gd name="connsiteY42" fmla="*/ 775201 h 1238250"/>
                <a:gd name="connsiteX43" fmla="*/ 1233929 w 2857500"/>
                <a:gd name="connsiteY43" fmla="*/ 777106 h 1238250"/>
                <a:gd name="connsiteX44" fmla="*/ 1245359 w 2857500"/>
                <a:gd name="connsiteY44" fmla="*/ 788536 h 1238250"/>
                <a:gd name="connsiteX45" fmla="*/ 1312034 w 2857500"/>
                <a:gd name="connsiteY45" fmla="*/ 786631 h 1238250"/>
                <a:gd name="connsiteX46" fmla="*/ 1314450 w 2857500"/>
                <a:gd name="connsiteY46" fmla="*/ 813434 h 1238250"/>
                <a:gd name="connsiteX47" fmla="*/ 1339215 w 2857500"/>
                <a:gd name="connsiteY47" fmla="*/ 809624 h 1238250"/>
                <a:gd name="connsiteX48" fmla="*/ 1343025 w 2857500"/>
                <a:gd name="connsiteY48" fmla="*/ 821054 h 1238250"/>
                <a:gd name="connsiteX49" fmla="*/ 1354455 w 2857500"/>
                <a:gd name="connsiteY49" fmla="*/ 821054 h 1238250"/>
                <a:gd name="connsiteX50" fmla="*/ 1360170 w 2857500"/>
                <a:gd name="connsiteY50" fmla="*/ 830579 h 1238250"/>
                <a:gd name="connsiteX51" fmla="*/ 1394460 w 2857500"/>
                <a:gd name="connsiteY51" fmla="*/ 830579 h 1238250"/>
                <a:gd name="connsiteX52" fmla="*/ 1398270 w 2857500"/>
                <a:gd name="connsiteY52" fmla="*/ 842009 h 1238250"/>
                <a:gd name="connsiteX53" fmla="*/ 1659255 w 2857500"/>
                <a:gd name="connsiteY53" fmla="*/ 840105 h 1238250"/>
                <a:gd name="connsiteX54" fmla="*/ 1661160 w 2857500"/>
                <a:gd name="connsiteY54" fmla="*/ 859155 h 1238250"/>
                <a:gd name="connsiteX55" fmla="*/ 1684020 w 2857500"/>
                <a:gd name="connsiteY55" fmla="*/ 859155 h 1238250"/>
                <a:gd name="connsiteX56" fmla="*/ 1682115 w 2857500"/>
                <a:gd name="connsiteY56" fmla="*/ 872490 h 1238250"/>
                <a:gd name="connsiteX57" fmla="*/ 1809750 w 2857500"/>
                <a:gd name="connsiteY57" fmla="*/ 870585 h 1238250"/>
                <a:gd name="connsiteX58" fmla="*/ 1811655 w 2857500"/>
                <a:gd name="connsiteY58" fmla="*/ 908685 h 1238250"/>
                <a:gd name="connsiteX59" fmla="*/ 2051685 w 2857500"/>
                <a:gd name="connsiteY59" fmla="*/ 906780 h 1238250"/>
                <a:gd name="connsiteX60" fmla="*/ 2051685 w 2857500"/>
                <a:gd name="connsiteY60" fmla="*/ 973455 h 1238250"/>
                <a:gd name="connsiteX61" fmla="*/ 2613660 w 2857500"/>
                <a:gd name="connsiteY61" fmla="*/ 977265 h 1238250"/>
                <a:gd name="connsiteX62" fmla="*/ 2609850 w 2857500"/>
                <a:gd name="connsiteY62" fmla="*/ 1238250 h 1238250"/>
                <a:gd name="connsiteX63" fmla="*/ 2857500 w 2857500"/>
                <a:gd name="connsiteY6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92909 w 2857500"/>
                <a:gd name="connsiteY8" fmla="*/ 487546 h 1238250"/>
                <a:gd name="connsiteX9" fmla="*/ 700529 w 2857500"/>
                <a:gd name="connsiteY9" fmla="*/ 512311 h 1238250"/>
                <a:gd name="connsiteX10" fmla="*/ 715769 w 2857500"/>
                <a:gd name="connsiteY10" fmla="*/ 519931 h 1238250"/>
                <a:gd name="connsiteX11" fmla="*/ 742439 w 2857500"/>
                <a:gd name="connsiteY11" fmla="*/ 518026 h 1238250"/>
                <a:gd name="connsiteX12" fmla="*/ 772919 w 2857500"/>
                <a:gd name="connsiteY12" fmla="*/ 548506 h 1238250"/>
                <a:gd name="connsiteX13" fmla="*/ 801494 w 2857500"/>
                <a:gd name="connsiteY13" fmla="*/ 548506 h 1238250"/>
                <a:gd name="connsiteX14" fmla="*/ 812924 w 2857500"/>
                <a:gd name="connsiteY14" fmla="*/ 558031 h 1238250"/>
                <a:gd name="connsiteX15" fmla="*/ 826259 w 2857500"/>
                <a:gd name="connsiteY15" fmla="*/ 559936 h 1238250"/>
                <a:gd name="connsiteX16" fmla="*/ 834390 w 2857500"/>
                <a:gd name="connsiteY16" fmla="*/ 571501 h 1238250"/>
                <a:gd name="connsiteX17" fmla="*/ 861060 w 2857500"/>
                <a:gd name="connsiteY17" fmla="*/ 567691 h 1238250"/>
                <a:gd name="connsiteX18" fmla="*/ 866775 w 2857500"/>
                <a:gd name="connsiteY18" fmla="*/ 573405 h 1238250"/>
                <a:gd name="connsiteX19" fmla="*/ 880110 w 2857500"/>
                <a:gd name="connsiteY19" fmla="*/ 581025 h 1238250"/>
                <a:gd name="connsiteX20" fmla="*/ 887730 w 2857500"/>
                <a:gd name="connsiteY20" fmla="*/ 586739 h 1238250"/>
                <a:gd name="connsiteX21" fmla="*/ 906269 w 2857500"/>
                <a:gd name="connsiteY21" fmla="*/ 586606 h 1238250"/>
                <a:gd name="connsiteX22" fmla="*/ 911984 w 2857500"/>
                <a:gd name="connsiteY22" fmla="*/ 609466 h 1238250"/>
                <a:gd name="connsiteX23" fmla="*/ 923414 w 2857500"/>
                <a:gd name="connsiteY23" fmla="*/ 622801 h 1238250"/>
                <a:gd name="connsiteX24" fmla="*/ 934844 w 2857500"/>
                <a:gd name="connsiteY24" fmla="*/ 632326 h 1238250"/>
                <a:gd name="connsiteX25" fmla="*/ 951989 w 2857500"/>
                <a:gd name="connsiteY25" fmla="*/ 641851 h 1238250"/>
                <a:gd name="connsiteX26" fmla="*/ 969134 w 2857500"/>
                <a:gd name="connsiteY26" fmla="*/ 666616 h 1238250"/>
                <a:gd name="connsiteX27" fmla="*/ 984374 w 2857500"/>
                <a:gd name="connsiteY27" fmla="*/ 668521 h 1238250"/>
                <a:gd name="connsiteX28" fmla="*/ 993899 w 2857500"/>
                <a:gd name="connsiteY28" fmla="*/ 679951 h 1238250"/>
                <a:gd name="connsiteX29" fmla="*/ 1014854 w 2857500"/>
                <a:gd name="connsiteY29" fmla="*/ 678046 h 1238250"/>
                <a:gd name="connsiteX30" fmla="*/ 1018664 w 2857500"/>
                <a:gd name="connsiteY30" fmla="*/ 693286 h 1238250"/>
                <a:gd name="connsiteX31" fmla="*/ 1070099 w 2857500"/>
                <a:gd name="connsiteY31" fmla="*/ 691381 h 1238250"/>
                <a:gd name="connsiteX32" fmla="*/ 1077719 w 2857500"/>
                <a:gd name="connsiteY32" fmla="*/ 714241 h 1238250"/>
                <a:gd name="connsiteX33" fmla="*/ 1089149 w 2857500"/>
                <a:gd name="connsiteY33" fmla="*/ 716146 h 1238250"/>
                <a:gd name="connsiteX34" fmla="*/ 1096769 w 2857500"/>
                <a:gd name="connsiteY34" fmla="*/ 733291 h 1238250"/>
                <a:gd name="connsiteX35" fmla="*/ 1134869 w 2857500"/>
                <a:gd name="connsiteY35" fmla="*/ 733291 h 1238250"/>
                <a:gd name="connsiteX36" fmla="*/ 1138679 w 2857500"/>
                <a:gd name="connsiteY36" fmla="*/ 752341 h 1238250"/>
                <a:gd name="connsiteX37" fmla="*/ 1163444 w 2857500"/>
                <a:gd name="connsiteY37" fmla="*/ 752341 h 1238250"/>
                <a:gd name="connsiteX38" fmla="*/ 1167254 w 2857500"/>
                <a:gd name="connsiteY38" fmla="*/ 759961 h 1238250"/>
                <a:gd name="connsiteX39" fmla="*/ 1178684 w 2857500"/>
                <a:gd name="connsiteY39" fmla="*/ 759961 h 1238250"/>
                <a:gd name="connsiteX40" fmla="*/ 1178684 w 2857500"/>
                <a:gd name="connsiteY40" fmla="*/ 771391 h 1238250"/>
                <a:gd name="connsiteX41" fmla="*/ 1207259 w 2857500"/>
                <a:gd name="connsiteY41" fmla="*/ 769486 h 1238250"/>
                <a:gd name="connsiteX42" fmla="*/ 1216784 w 2857500"/>
                <a:gd name="connsiteY42" fmla="*/ 775201 h 1238250"/>
                <a:gd name="connsiteX43" fmla="*/ 1233929 w 2857500"/>
                <a:gd name="connsiteY43" fmla="*/ 777106 h 1238250"/>
                <a:gd name="connsiteX44" fmla="*/ 1245359 w 2857500"/>
                <a:gd name="connsiteY44" fmla="*/ 788536 h 1238250"/>
                <a:gd name="connsiteX45" fmla="*/ 1312034 w 2857500"/>
                <a:gd name="connsiteY45" fmla="*/ 786631 h 1238250"/>
                <a:gd name="connsiteX46" fmla="*/ 1314450 w 2857500"/>
                <a:gd name="connsiteY46" fmla="*/ 813434 h 1238250"/>
                <a:gd name="connsiteX47" fmla="*/ 1339215 w 2857500"/>
                <a:gd name="connsiteY47" fmla="*/ 809624 h 1238250"/>
                <a:gd name="connsiteX48" fmla="*/ 1343025 w 2857500"/>
                <a:gd name="connsiteY48" fmla="*/ 821054 h 1238250"/>
                <a:gd name="connsiteX49" fmla="*/ 1354455 w 2857500"/>
                <a:gd name="connsiteY49" fmla="*/ 821054 h 1238250"/>
                <a:gd name="connsiteX50" fmla="*/ 1360170 w 2857500"/>
                <a:gd name="connsiteY50" fmla="*/ 830579 h 1238250"/>
                <a:gd name="connsiteX51" fmla="*/ 1394460 w 2857500"/>
                <a:gd name="connsiteY51" fmla="*/ 830579 h 1238250"/>
                <a:gd name="connsiteX52" fmla="*/ 1398270 w 2857500"/>
                <a:gd name="connsiteY52" fmla="*/ 842009 h 1238250"/>
                <a:gd name="connsiteX53" fmla="*/ 1659255 w 2857500"/>
                <a:gd name="connsiteY53" fmla="*/ 840105 h 1238250"/>
                <a:gd name="connsiteX54" fmla="*/ 1661160 w 2857500"/>
                <a:gd name="connsiteY54" fmla="*/ 859155 h 1238250"/>
                <a:gd name="connsiteX55" fmla="*/ 1684020 w 2857500"/>
                <a:gd name="connsiteY55" fmla="*/ 859155 h 1238250"/>
                <a:gd name="connsiteX56" fmla="*/ 1682115 w 2857500"/>
                <a:gd name="connsiteY56" fmla="*/ 872490 h 1238250"/>
                <a:gd name="connsiteX57" fmla="*/ 1809750 w 2857500"/>
                <a:gd name="connsiteY57" fmla="*/ 870585 h 1238250"/>
                <a:gd name="connsiteX58" fmla="*/ 1811655 w 2857500"/>
                <a:gd name="connsiteY58" fmla="*/ 908685 h 1238250"/>
                <a:gd name="connsiteX59" fmla="*/ 2051685 w 2857500"/>
                <a:gd name="connsiteY59" fmla="*/ 906780 h 1238250"/>
                <a:gd name="connsiteX60" fmla="*/ 2051685 w 2857500"/>
                <a:gd name="connsiteY60" fmla="*/ 973455 h 1238250"/>
                <a:gd name="connsiteX61" fmla="*/ 2613660 w 2857500"/>
                <a:gd name="connsiteY61" fmla="*/ 977265 h 1238250"/>
                <a:gd name="connsiteX62" fmla="*/ 2609850 w 2857500"/>
                <a:gd name="connsiteY62" fmla="*/ 1238250 h 1238250"/>
                <a:gd name="connsiteX63" fmla="*/ 2857500 w 2857500"/>
                <a:gd name="connsiteY6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754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754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9451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1949 w 2857500"/>
                <a:gd name="connsiteY8" fmla="*/ 472306 h 1238250"/>
                <a:gd name="connsiteX9" fmla="*/ 639569 w 2857500"/>
                <a:gd name="connsiteY9" fmla="*/ 491356 h 1238250"/>
                <a:gd name="connsiteX10" fmla="*/ 692909 w 2857500"/>
                <a:gd name="connsiteY10" fmla="*/ 495166 h 1238250"/>
                <a:gd name="connsiteX11" fmla="*/ 700529 w 2857500"/>
                <a:gd name="connsiteY11" fmla="*/ 512311 h 1238250"/>
                <a:gd name="connsiteX12" fmla="*/ 715769 w 2857500"/>
                <a:gd name="connsiteY12" fmla="*/ 519931 h 1238250"/>
                <a:gd name="connsiteX13" fmla="*/ 742439 w 2857500"/>
                <a:gd name="connsiteY13" fmla="*/ 518026 h 1238250"/>
                <a:gd name="connsiteX14" fmla="*/ 772919 w 2857500"/>
                <a:gd name="connsiteY14" fmla="*/ 548506 h 1238250"/>
                <a:gd name="connsiteX15" fmla="*/ 801494 w 2857500"/>
                <a:gd name="connsiteY15" fmla="*/ 548506 h 1238250"/>
                <a:gd name="connsiteX16" fmla="*/ 812924 w 2857500"/>
                <a:gd name="connsiteY16" fmla="*/ 558031 h 1238250"/>
                <a:gd name="connsiteX17" fmla="*/ 826259 w 2857500"/>
                <a:gd name="connsiteY17" fmla="*/ 559936 h 1238250"/>
                <a:gd name="connsiteX18" fmla="*/ 834390 w 2857500"/>
                <a:gd name="connsiteY18" fmla="*/ 571501 h 1238250"/>
                <a:gd name="connsiteX19" fmla="*/ 861060 w 2857500"/>
                <a:gd name="connsiteY19" fmla="*/ 567691 h 1238250"/>
                <a:gd name="connsiteX20" fmla="*/ 866775 w 2857500"/>
                <a:gd name="connsiteY20" fmla="*/ 573405 h 1238250"/>
                <a:gd name="connsiteX21" fmla="*/ 880110 w 2857500"/>
                <a:gd name="connsiteY21" fmla="*/ 581025 h 1238250"/>
                <a:gd name="connsiteX22" fmla="*/ 887730 w 2857500"/>
                <a:gd name="connsiteY22" fmla="*/ 586739 h 1238250"/>
                <a:gd name="connsiteX23" fmla="*/ 906269 w 2857500"/>
                <a:gd name="connsiteY23" fmla="*/ 586606 h 1238250"/>
                <a:gd name="connsiteX24" fmla="*/ 911984 w 2857500"/>
                <a:gd name="connsiteY24" fmla="*/ 609466 h 1238250"/>
                <a:gd name="connsiteX25" fmla="*/ 923414 w 2857500"/>
                <a:gd name="connsiteY25" fmla="*/ 622801 h 1238250"/>
                <a:gd name="connsiteX26" fmla="*/ 934844 w 2857500"/>
                <a:gd name="connsiteY26" fmla="*/ 632326 h 1238250"/>
                <a:gd name="connsiteX27" fmla="*/ 951989 w 2857500"/>
                <a:gd name="connsiteY27" fmla="*/ 641851 h 1238250"/>
                <a:gd name="connsiteX28" fmla="*/ 969134 w 2857500"/>
                <a:gd name="connsiteY28" fmla="*/ 666616 h 1238250"/>
                <a:gd name="connsiteX29" fmla="*/ 984374 w 2857500"/>
                <a:gd name="connsiteY29" fmla="*/ 668521 h 1238250"/>
                <a:gd name="connsiteX30" fmla="*/ 993899 w 2857500"/>
                <a:gd name="connsiteY30" fmla="*/ 679951 h 1238250"/>
                <a:gd name="connsiteX31" fmla="*/ 1014854 w 2857500"/>
                <a:gd name="connsiteY31" fmla="*/ 678046 h 1238250"/>
                <a:gd name="connsiteX32" fmla="*/ 1018664 w 2857500"/>
                <a:gd name="connsiteY32" fmla="*/ 693286 h 1238250"/>
                <a:gd name="connsiteX33" fmla="*/ 1070099 w 2857500"/>
                <a:gd name="connsiteY33" fmla="*/ 691381 h 1238250"/>
                <a:gd name="connsiteX34" fmla="*/ 1077719 w 2857500"/>
                <a:gd name="connsiteY34" fmla="*/ 714241 h 1238250"/>
                <a:gd name="connsiteX35" fmla="*/ 1089149 w 2857500"/>
                <a:gd name="connsiteY35" fmla="*/ 716146 h 1238250"/>
                <a:gd name="connsiteX36" fmla="*/ 1096769 w 2857500"/>
                <a:gd name="connsiteY36" fmla="*/ 733291 h 1238250"/>
                <a:gd name="connsiteX37" fmla="*/ 1134869 w 2857500"/>
                <a:gd name="connsiteY37" fmla="*/ 733291 h 1238250"/>
                <a:gd name="connsiteX38" fmla="*/ 1138679 w 2857500"/>
                <a:gd name="connsiteY38" fmla="*/ 752341 h 1238250"/>
                <a:gd name="connsiteX39" fmla="*/ 1163444 w 2857500"/>
                <a:gd name="connsiteY39" fmla="*/ 752341 h 1238250"/>
                <a:gd name="connsiteX40" fmla="*/ 1167254 w 2857500"/>
                <a:gd name="connsiteY40" fmla="*/ 759961 h 1238250"/>
                <a:gd name="connsiteX41" fmla="*/ 1178684 w 2857500"/>
                <a:gd name="connsiteY41" fmla="*/ 759961 h 1238250"/>
                <a:gd name="connsiteX42" fmla="*/ 1178684 w 2857500"/>
                <a:gd name="connsiteY42" fmla="*/ 771391 h 1238250"/>
                <a:gd name="connsiteX43" fmla="*/ 1207259 w 2857500"/>
                <a:gd name="connsiteY43" fmla="*/ 769486 h 1238250"/>
                <a:gd name="connsiteX44" fmla="*/ 1216784 w 2857500"/>
                <a:gd name="connsiteY44" fmla="*/ 775201 h 1238250"/>
                <a:gd name="connsiteX45" fmla="*/ 1233929 w 2857500"/>
                <a:gd name="connsiteY45" fmla="*/ 777106 h 1238250"/>
                <a:gd name="connsiteX46" fmla="*/ 1245359 w 2857500"/>
                <a:gd name="connsiteY46" fmla="*/ 788536 h 1238250"/>
                <a:gd name="connsiteX47" fmla="*/ 1312034 w 2857500"/>
                <a:gd name="connsiteY47" fmla="*/ 786631 h 1238250"/>
                <a:gd name="connsiteX48" fmla="*/ 1314450 w 2857500"/>
                <a:gd name="connsiteY48" fmla="*/ 813434 h 1238250"/>
                <a:gd name="connsiteX49" fmla="*/ 1339215 w 2857500"/>
                <a:gd name="connsiteY49" fmla="*/ 809624 h 1238250"/>
                <a:gd name="connsiteX50" fmla="*/ 1343025 w 2857500"/>
                <a:gd name="connsiteY50" fmla="*/ 821054 h 1238250"/>
                <a:gd name="connsiteX51" fmla="*/ 1354455 w 2857500"/>
                <a:gd name="connsiteY51" fmla="*/ 821054 h 1238250"/>
                <a:gd name="connsiteX52" fmla="*/ 1360170 w 2857500"/>
                <a:gd name="connsiteY52" fmla="*/ 830579 h 1238250"/>
                <a:gd name="connsiteX53" fmla="*/ 1394460 w 2857500"/>
                <a:gd name="connsiteY53" fmla="*/ 830579 h 1238250"/>
                <a:gd name="connsiteX54" fmla="*/ 1398270 w 2857500"/>
                <a:gd name="connsiteY54" fmla="*/ 842009 h 1238250"/>
                <a:gd name="connsiteX55" fmla="*/ 1659255 w 2857500"/>
                <a:gd name="connsiteY55" fmla="*/ 840105 h 1238250"/>
                <a:gd name="connsiteX56" fmla="*/ 1661160 w 2857500"/>
                <a:gd name="connsiteY56" fmla="*/ 859155 h 1238250"/>
                <a:gd name="connsiteX57" fmla="*/ 1684020 w 2857500"/>
                <a:gd name="connsiteY57" fmla="*/ 859155 h 1238250"/>
                <a:gd name="connsiteX58" fmla="*/ 1682115 w 2857500"/>
                <a:gd name="connsiteY58" fmla="*/ 872490 h 1238250"/>
                <a:gd name="connsiteX59" fmla="*/ 1809750 w 2857500"/>
                <a:gd name="connsiteY59" fmla="*/ 870585 h 1238250"/>
                <a:gd name="connsiteX60" fmla="*/ 1811655 w 2857500"/>
                <a:gd name="connsiteY60" fmla="*/ 908685 h 1238250"/>
                <a:gd name="connsiteX61" fmla="*/ 2051685 w 2857500"/>
                <a:gd name="connsiteY61" fmla="*/ 906780 h 1238250"/>
                <a:gd name="connsiteX62" fmla="*/ 2051685 w 2857500"/>
                <a:gd name="connsiteY62" fmla="*/ 973455 h 1238250"/>
                <a:gd name="connsiteX63" fmla="*/ 2613660 w 2857500"/>
                <a:gd name="connsiteY63" fmla="*/ 977265 h 1238250"/>
                <a:gd name="connsiteX64" fmla="*/ 2609850 w 2857500"/>
                <a:gd name="connsiteY64" fmla="*/ 1238250 h 1238250"/>
                <a:gd name="connsiteX65" fmla="*/ 2857500 w 2857500"/>
                <a:gd name="connsiteY6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1949 w 2857500"/>
                <a:gd name="connsiteY8" fmla="*/ 472306 h 1238250"/>
                <a:gd name="connsiteX9" fmla="*/ 639569 w 2857500"/>
                <a:gd name="connsiteY9" fmla="*/ 491356 h 1238250"/>
                <a:gd name="connsiteX10" fmla="*/ 692909 w 2857500"/>
                <a:gd name="connsiteY10" fmla="*/ 495166 h 1238250"/>
                <a:gd name="connsiteX11" fmla="*/ 700529 w 2857500"/>
                <a:gd name="connsiteY11" fmla="*/ 512311 h 1238250"/>
                <a:gd name="connsiteX12" fmla="*/ 715769 w 2857500"/>
                <a:gd name="connsiteY12" fmla="*/ 519931 h 1238250"/>
                <a:gd name="connsiteX13" fmla="*/ 742439 w 2857500"/>
                <a:gd name="connsiteY13" fmla="*/ 518026 h 1238250"/>
                <a:gd name="connsiteX14" fmla="*/ 772919 w 2857500"/>
                <a:gd name="connsiteY14" fmla="*/ 548506 h 1238250"/>
                <a:gd name="connsiteX15" fmla="*/ 801494 w 2857500"/>
                <a:gd name="connsiteY15" fmla="*/ 548506 h 1238250"/>
                <a:gd name="connsiteX16" fmla="*/ 812924 w 2857500"/>
                <a:gd name="connsiteY16" fmla="*/ 558031 h 1238250"/>
                <a:gd name="connsiteX17" fmla="*/ 826259 w 2857500"/>
                <a:gd name="connsiteY17" fmla="*/ 559936 h 1238250"/>
                <a:gd name="connsiteX18" fmla="*/ 834390 w 2857500"/>
                <a:gd name="connsiteY18" fmla="*/ 571501 h 1238250"/>
                <a:gd name="connsiteX19" fmla="*/ 861060 w 2857500"/>
                <a:gd name="connsiteY19" fmla="*/ 567691 h 1238250"/>
                <a:gd name="connsiteX20" fmla="*/ 866775 w 2857500"/>
                <a:gd name="connsiteY20" fmla="*/ 573405 h 1238250"/>
                <a:gd name="connsiteX21" fmla="*/ 880110 w 2857500"/>
                <a:gd name="connsiteY21" fmla="*/ 581025 h 1238250"/>
                <a:gd name="connsiteX22" fmla="*/ 887730 w 2857500"/>
                <a:gd name="connsiteY22" fmla="*/ 586739 h 1238250"/>
                <a:gd name="connsiteX23" fmla="*/ 906269 w 2857500"/>
                <a:gd name="connsiteY23" fmla="*/ 586606 h 1238250"/>
                <a:gd name="connsiteX24" fmla="*/ 911984 w 2857500"/>
                <a:gd name="connsiteY24" fmla="*/ 609466 h 1238250"/>
                <a:gd name="connsiteX25" fmla="*/ 923414 w 2857500"/>
                <a:gd name="connsiteY25" fmla="*/ 622801 h 1238250"/>
                <a:gd name="connsiteX26" fmla="*/ 934844 w 2857500"/>
                <a:gd name="connsiteY26" fmla="*/ 632326 h 1238250"/>
                <a:gd name="connsiteX27" fmla="*/ 951989 w 2857500"/>
                <a:gd name="connsiteY27" fmla="*/ 641851 h 1238250"/>
                <a:gd name="connsiteX28" fmla="*/ 969134 w 2857500"/>
                <a:gd name="connsiteY28" fmla="*/ 666616 h 1238250"/>
                <a:gd name="connsiteX29" fmla="*/ 984374 w 2857500"/>
                <a:gd name="connsiteY29" fmla="*/ 668521 h 1238250"/>
                <a:gd name="connsiteX30" fmla="*/ 993899 w 2857500"/>
                <a:gd name="connsiteY30" fmla="*/ 679951 h 1238250"/>
                <a:gd name="connsiteX31" fmla="*/ 1014854 w 2857500"/>
                <a:gd name="connsiteY31" fmla="*/ 678046 h 1238250"/>
                <a:gd name="connsiteX32" fmla="*/ 1018664 w 2857500"/>
                <a:gd name="connsiteY32" fmla="*/ 693286 h 1238250"/>
                <a:gd name="connsiteX33" fmla="*/ 1070099 w 2857500"/>
                <a:gd name="connsiteY33" fmla="*/ 691381 h 1238250"/>
                <a:gd name="connsiteX34" fmla="*/ 1077719 w 2857500"/>
                <a:gd name="connsiteY34" fmla="*/ 714241 h 1238250"/>
                <a:gd name="connsiteX35" fmla="*/ 1089149 w 2857500"/>
                <a:gd name="connsiteY35" fmla="*/ 716146 h 1238250"/>
                <a:gd name="connsiteX36" fmla="*/ 1096769 w 2857500"/>
                <a:gd name="connsiteY36" fmla="*/ 733291 h 1238250"/>
                <a:gd name="connsiteX37" fmla="*/ 1134869 w 2857500"/>
                <a:gd name="connsiteY37" fmla="*/ 733291 h 1238250"/>
                <a:gd name="connsiteX38" fmla="*/ 1138679 w 2857500"/>
                <a:gd name="connsiteY38" fmla="*/ 752341 h 1238250"/>
                <a:gd name="connsiteX39" fmla="*/ 1163444 w 2857500"/>
                <a:gd name="connsiteY39" fmla="*/ 752341 h 1238250"/>
                <a:gd name="connsiteX40" fmla="*/ 1167254 w 2857500"/>
                <a:gd name="connsiteY40" fmla="*/ 759961 h 1238250"/>
                <a:gd name="connsiteX41" fmla="*/ 1178684 w 2857500"/>
                <a:gd name="connsiteY41" fmla="*/ 759961 h 1238250"/>
                <a:gd name="connsiteX42" fmla="*/ 1178684 w 2857500"/>
                <a:gd name="connsiteY42" fmla="*/ 771391 h 1238250"/>
                <a:gd name="connsiteX43" fmla="*/ 1207259 w 2857500"/>
                <a:gd name="connsiteY43" fmla="*/ 769486 h 1238250"/>
                <a:gd name="connsiteX44" fmla="*/ 1216784 w 2857500"/>
                <a:gd name="connsiteY44" fmla="*/ 775201 h 1238250"/>
                <a:gd name="connsiteX45" fmla="*/ 1233929 w 2857500"/>
                <a:gd name="connsiteY45" fmla="*/ 777106 h 1238250"/>
                <a:gd name="connsiteX46" fmla="*/ 1245359 w 2857500"/>
                <a:gd name="connsiteY46" fmla="*/ 788536 h 1238250"/>
                <a:gd name="connsiteX47" fmla="*/ 1312034 w 2857500"/>
                <a:gd name="connsiteY47" fmla="*/ 786631 h 1238250"/>
                <a:gd name="connsiteX48" fmla="*/ 1314450 w 2857500"/>
                <a:gd name="connsiteY48" fmla="*/ 813434 h 1238250"/>
                <a:gd name="connsiteX49" fmla="*/ 1339215 w 2857500"/>
                <a:gd name="connsiteY49" fmla="*/ 809624 h 1238250"/>
                <a:gd name="connsiteX50" fmla="*/ 1343025 w 2857500"/>
                <a:gd name="connsiteY50" fmla="*/ 821054 h 1238250"/>
                <a:gd name="connsiteX51" fmla="*/ 1354455 w 2857500"/>
                <a:gd name="connsiteY51" fmla="*/ 821054 h 1238250"/>
                <a:gd name="connsiteX52" fmla="*/ 1360170 w 2857500"/>
                <a:gd name="connsiteY52" fmla="*/ 830579 h 1238250"/>
                <a:gd name="connsiteX53" fmla="*/ 1394460 w 2857500"/>
                <a:gd name="connsiteY53" fmla="*/ 830579 h 1238250"/>
                <a:gd name="connsiteX54" fmla="*/ 1398270 w 2857500"/>
                <a:gd name="connsiteY54" fmla="*/ 842009 h 1238250"/>
                <a:gd name="connsiteX55" fmla="*/ 1659255 w 2857500"/>
                <a:gd name="connsiteY55" fmla="*/ 840105 h 1238250"/>
                <a:gd name="connsiteX56" fmla="*/ 1661160 w 2857500"/>
                <a:gd name="connsiteY56" fmla="*/ 859155 h 1238250"/>
                <a:gd name="connsiteX57" fmla="*/ 1684020 w 2857500"/>
                <a:gd name="connsiteY57" fmla="*/ 859155 h 1238250"/>
                <a:gd name="connsiteX58" fmla="*/ 1682115 w 2857500"/>
                <a:gd name="connsiteY58" fmla="*/ 872490 h 1238250"/>
                <a:gd name="connsiteX59" fmla="*/ 1809750 w 2857500"/>
                <a:gd name="connsiteY59" fmla="*/ 870585 h 1238250"/>
                <a:gd name="connsiteX60" fmla="*/ 1811655 w 2857500"/>
                <a:gd name="connsiteY60" fmla="*/ 908685 h 1238250"/>
                <a:gd name="connsiteX61" fmla="*/ 2051685 w 2857500"/>
                <a:gd name="connsiteY61" fmla="*/ 906780 h 1238250"/>
                <a:gd name="connsiteX62" fmla="*/ 2051685 w 2857500"/>
                <a:gd name="connsiteY62" fmla="*/ 973455 h 1238250"/>
                <a:gd name="connsiteX63" fmla="*/ 2613660 w 2857500"/>
                <a:gd name="connsiteY63" fmla="*/ 977265 h 1238250"/>
                <a:gd name="connsiteX64" fmla="*/ 2609850 w 2857500"/>
                <a:gd name="connsiteY64" fmla="*/ 1238250 h 1238250"/>
                <a:gd name="connsiteX65" fmla="*/ 2857500 w 2857500"/>
                <a:gd name="connsiteY6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20519 w 2857500"/>
                <a:gd name="connsiteY8" fmla="*/ 470401 h 1238250"/>
                <a:gd name="connsiteX9" fmla="*/ 631949 w 2857500"/>
                <a:gd name="connsiteY9" fmla="*/ 472306 h 1238250"/>
                <a:gd name="connsiteX10" fmla="*/ 639569 w 2857500"/>
                <a:gd name="connsiteY10" fmla="*/ 491356 h 1238250"/>
                <a:gd name="connsiteX11" fmla="*/ 692909 w 2857500"/>
                <a:gd name="connsiteY11" fmla="*/ 495166 h 1238250"/>
                <a:gd name="connsiteX12" fmla="*/ 700529 w 2857500"/>
                <a:gd name="connsiteY12" fmla="*/ 512311 h 1238250"/>
                <a:gd name="connsiteX13" fmla="*/ 715769 w 2857500"/>
                <a:gd name="connsiteY13" fmla="*/ 519931 h 1238250"/>
                <a:gd name="connsiteX14" fmla="*/ 742439 w 2857500"/>
                <a:gd name="connsiteY14" fmla="*/ 518026 h 1238250"/>
                <a:gd name="connsiteX15" fmla="*/ 772919 w 2857500"/>
                <a:gd name="connsiteY15" fmla="*/ 548506 h 1238250"/>
                <a:gd name="connsiteX16" fmla="*/ 801494 w 2857500"/>
                <a:gd name="connsiteY16" fmla="*/ 548506 h 1238250"/>
                <a:gd name="connsiteX17" fmla="*/ 812924 w 2857500"/>
                <a:gd name="connsiteY17" fmla="*/ 558031 h 1238250"/>
                <a:gd name="connsiteX18" fmla="*/ 826259 w 2857500"/>
                <a:gd name="connsiteY18" fmla="*/ 559936 h 1238250"/>
                <a:gd name="connsiteX19" fmla="*/ 834390 w 2857500"/>
                <a:gd name="connsiteY19" fmla="*/ 571501 h 1238250"/>
                <a:gd name="connsiteX20" fmla="*/ 861060 w 2857500"/>
                <a:gd name="connsiteY20" fmla="*/ 567691 h 1238250"/>
                <a:gd name="connsiteX21" fmla="*/ 866775 w 2857500"/>
                <a:gd name="connsiteY21" fmla="*/ 573405 h 1238250"/>
                <a:gd name="connsiteX22" fmla="*/ 880110 w 2857500"/>
                <a:gd name="connsiteY22" fmla="*/ 581025 h 1238250"/>
                <a:gd name="connsiteX23" fmla="*/ 887730 w 2857500"/>
                <a:gd name="connsiteY23" fmla="*/ 586739 h 1238250"/>
                <a:gd name="connsiteX24" fmla="*/ 906269 w 2857500"/>
                <a:gd name="connsiteY24" fmla="*/ 586606 h 1238250"/>
                <a:gd name="connsiteX25" fmla="*/ 911984 w 2857500"/>
                <a:gd name="connsiteY25" fmla="*/ 609466 h 1238250"/>
                <a:gd name="connsiteX26" fmla="*/ 923414 w 2857500"/>
                <a:gd name="connsiteY26" fmla="*/ 622801 h 1238250"/>
                <a:gd name="connsiteX27" fmla="*/ 934844 w 2857500"/>
                <a:gd name="connsiteY27" fmla="*/ 632326 h 1238250"/>
                <a:gd name="connsiteX28" fmla="*/ 951989 w 2857500"/>
                <a:gd name="connsiteY28" fmla="*/ 641851 h 1238250"/>
                <a:gd name="connsiteX29" fmla="*/ 969134 w 2857500"/>
                <a:gd name="connsiteY29" fmla="*/ 666616 h 1238250"/>
                <a:gd name="connsiteX30" fmla="*/ 984374 w 2857500"/>
                <a:gd name="connsiteY30" fmla="*/ 668521 h 1238250"/>
                <a:gd name="connsiteX31" fmla="*/ 993899 w 2857500"/>
                <a:gd name="connsiteY31" fmla="*/ 679951 h 1238250"/>
                <a:gd name="connsiteX32" fmla="*/ 1014854 w 2857500"/>
                <a:gd name="connsiteY32" fmla="*/ 678046 h 1238250"/>
                <a:gd name="connsiteX33" fmla="*/ 1018664 w 2857500"/>
                <a:gd name="connsiteY33" fmla="*/ 693286 h 1238250"/>
                <a:gd name="connsiteX34" fmla="*/ 1070099 w 2857500"/>
                <a:gd name="connsiteY34" fmla="*/ 691381 h 1238250"/>
                <a:gd name="connsiteX35" fmla="*/ 1077719 w 2857500"/>
                <a:gd name="connsiteY35" fmla="*/ 714241 h 1238250"/>
                <a:gd name="connsiteX36" fmla="*/ 1089149 w 2857500"/>
                <a:gd name="connsiteY36" fmla="*/ 716146 h 1238250"/>
                <a:gd name="connsiteX37" fmla="*/ 1096769 w 2857500"/>
                <a:gd name="connsiteY37" fmla="*/ 733291 h 1238250"/>
                <a:gd name="connsiteX38" fmla="*/ 1134869 w 2857500"/>
                <a:gd name="connsiteY38" fmla="*/ 733291 h 1238250"/>
                <a:gd name="connsiteX39" fmla="*/ 1138679 w 2857500"/>
                <a:gd name="connsiteY39" fmla="*/ 752341 h 1238250"/>
                <a:gd name="connsiteX40" fmla="*/ 1163444 w 2857500"/>
                <a:gd name="connsiteY40" fmla="*/ 752341 h 1238250"/>
                <a:gd name="connsiteX41" fmla="*/ 1167254 w 2857500"/>
                <a:gd name="connsiteY41" fmla="*/ 759961 h 1238250"/>
                <a:gd name="connsiteX42" fmla="*/ 1178684 w 2857500"/>
                <a:gd name="connsiteY42" fmla="*/ 759961 h 1238250"/>
                <a:gd name="connsiteX43" fmla="*/ 1178684 w 2857500"/>
                <a:gd name="connsiteY43" fmla="*/ 771391 h 1238250"/>
                <a:gd name="connsiteX44" fmla="*/ 1207259 w 2857500"/>
                <a:gd name="connsiteY44" fmla="*/ 769486 h 1238250"/>
                <a:gd name="connsiteX45" fmla="*/ 1216784 w 2857500"/>
                <a:gd name="connsiteY45" fmla="*/ 775201 h 1238250"/>
                <a:gd name="connsiteX46" fmla="*/ 1233929 w 2857500"/>
                <a:gd name="connsiteY46" fmla="*/ 777106 h 1238250"/>
                <a:gd name="connsiteX47" fmla="*/ 1245359 w 2857500"/>
                <a:gd name="connsiteY47" fmla="*/ 788536 h 1238250"/>
                <a:gd name="connsiteX48" fmla="*/ 1312034 w 2857500"/>
                <a:gd name="connsiteY48" fmla="*/ 786631 h 1238250"/>
                <a:gd name="connsiteX49" fmla="*/ 1314450 w 2857500"/>
                <a:gd name="connsiteY49" fmla="*/ 813434 h 1238250"/>
                <a:gd name="connsiteX50" fmla="*/ 1339215 w 2857500"/>
                <a:gd name="connsiteY50" fmla="*/ 809624 h 1238250"/>
                <a:gd name="connsiteX51" fmla="*/ 1343025 w 2857500"/>
                <a:gd name="connsiteY51" fmla="*/ 821054 h 1238250"/>
                <a:gd name="connsiteX52" fmla="*/ 1354455 w 2857500"/>
                <a:gd name="connsiteY52" fmla="*/ 821054 h 1238250"/>
                <a:gd name="connsiteX53" fmla="*/ 1360170 w 2857500"/>
                <a:gd name="connsiteY53" fmla="*/ 830579 h 1238250"/>
                <a:gd name="connsiteX54" fmla="*/ 1394460 w 2857500"/>
                <a:gd name="connsiteY54" fmla="*/ 830579 h 1238250"/>
                <a:gd name="connsiteX55" fmla="*/ 1398270 w 2857500"/>
                <a:gd name="connsiteY55" fmla="*/ 842009 h 1238250"/>
                <a:gd name="connsiteX56" fmla="*/ 1659255 w 2857500"/>
                <a:gd name="connsiteY56" fmla="*/ 840105 h 1238250"/>
                <a:gd name="connsiteX57" fmla="*/ 1661160 w 2857500"/>
                <a:gd name="connsiteY57" fmla="*/ 859155 h 1238250"/>
                <a:gd name="connsiteX58" fmla="*/ 1684020 w 2857500"/>
                <a:gd name="connsiteY58" fmla="*/ 859155 h 1238250"/>
                <a:gd name="connsiteX59" fmla="*/ 1682115 w 2857500"/>
                <a:gd name="connsiteY59" fmla="*/ 872490 h 1238250"/>
                <a:gd name="connsiteX60" fmla="*/ 1809750 w 2857500"/>
                <a:gd name="connsiteY60" fmla="*/ 870585 h 1238250"/>
                <a:gd name="connsiteX61" fmla="*/ 1811655 w 2857500"/>
                <a:gd name="connsiteY61" fmla="*/ 908685 h 1238250"/>
                <a:gd name="connsiteX62" fmla="*/ 2051685 w 2857500"/>
                <a:gd name="connsiteY62" fmla="*/ 906780 h 1238250"/>
                <a:gd name="connsiteX63" fmla="*/ 2051685 w 2857500"/>
                <a:gd name="connsiteY63" fmla="*/ 973455 h 1238250"/>
                <a:gd name="connsiteX64" fmla="*/ 2613660 w 2857500"/>
                <a:gd name="connsiteY64" fmla="*/ 977265 h 1238250"/>
                <a:gd name="connsiteX65" fmla="*/ 2609850 w 2857500"/>
                <a:gd name="connsiteY65" fmla="*/ 1238250 h 1238250"/>
                <a:gd name="connsiteX66" fmla="*/ 2857500 w 2857500"/>
                <a:gd name="connsiteY6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20519 w 2857500"/>
                <a:gd name="connsiteY8" fmla="*/ 470401 h 1238250"/>
                <a:gd name="connsiteX9" fmla="*/ 631949 w 2857500"/>
                <a:gd name="connsiteY9" fmla="*/ 472306 h 1238250"/>
                <a:gd name="connsiteX10" fmla="*/ 639569 w 2857500"/>
                <a:gd name="connsiteY10" fmla="*/ 491356 h 1238250"/>
                <a:gd name="connsiteX11" fmla="*/ 692909 w 2857500"/>
                <a:gd name="connsiteY11" fmla="*/ 495166 h 1238250"/>
                <a:gd name="connsiteX12" fmla="*/ 700529 w 2857500"/>
                <a:gd name="connsiteY12" fmla="*/ 512311 h 1238250"/>
                <a:gd name="connsiteX13" fmla="*/ 715769 w 2857500"/>
                <a:gd name="connsiteY13" fmla="*/ 519931 h 1238250"/>
                <a:gd name="connsiteX14" fmla="*/ 742439 w 2857500"/>
                <a:gd name="connsiteY14" fmla="*/ 518026 h 1238250"/>
                <a:gd name="connsiteX15" fmla="*/ 772919 w 2857500"/>
                <a:gd name="connsiteY15" fmla="*/ 548506 h 1238250"/>
                <a:gd name="connsiteX16" fmla="*/ 801494 w 2857500"/>
                <a:gd name="connsiteY16" fmla="*/ 548506 h 1238250"/>
                <a:gd name="connsiteX17" fmla="*/ 812924 w 2857500"/>
                <a:gd name="connsiteY17" fmla="*/ 558031 h 1238250"/>
                <a:gd name="connsiteX18" fmla="*/ 826259 w 2857500"/>
                <a:gd name="connsiteY18" fmla="*/ 559936 h 1238250"/>
                <a:gd name="connsiteX19" fmla="*/ 834390 w 2857500"/>
                <a:gd name="connsiteY19" fmla="*/ 571501 h 1238250"/>
                <a:gd name="connsiteX20" fmla="*/ 861060 w 2857500"/>
                <a:gd name="connsiteY20" fmla="*/ 567691 h 1238250"/>
                <a:gd name="connsiteX21" fmla="*/ 866775 w 2857500"/>
                <a:gd name="connsiteY21" fmla="*/ 573405 h 1238250"/>
                <a:gd name="connsiteX22" fmla="*/ 880110 w 2857500"/>
                <a:gd name="connsiteY22" fmla="*/ 581025 h 1238250"/>
                <a:gd name="connsiteX23" fmla="*/ 887730 w 2857500"/>
                <a:gd name="connsiteY23" fmla="*/ 586739 h 1238250"/>
                <a:gd name="connsiteX24" fmla="*/ 906269 w 2857500"/>
                <a:gd name="connsiteY24" fmla="*/ 586606 h 1238250"/>
                <a:gd name="connsiteX25" fmla="*/ 911984 w 2857500"/>
                <a:gd name="connsiteY25" fmla="*/ 609466 h 1238250"/>
                <a:gd name="connsiteX26" fmla="*/ 923414 w 2857500"/>
                <a:gd name="connsiteY26" fmla="*/ 622801 h 1238250"/>
                <a:gd name="connsiteX27" fmla="*/ 934844 w 2857500"/>
                <a:gd name="connsiteY27" fmla="*/ 632326 h 1238250"/>
                <a:gd name="connsiteX28" fmla="*/ 951989 w 2857500"/>
                <a:gd name="connsiteY28" fmla="*/ 641851 h 1238250"/>
                <a:gd name="connsiteX29" fmla="*/ 969134 w 2857500"/>
                <a:gd name="connsiteY29" fmla="*/ 666616 h 1238250"/>
                <a:gd name="connsiteX30" fmla="*/ 984374 w 2857500"/>
                <a:gd name="connsiteY30" fmla="*/ 668521 h 1238250"/>
                <a:gd name="connsiteX31" fmla="*/ 993899 w 2857500"/>
                <a:gd name="connsiteY31" fmla="*/ 679951 h 1238250"/>
                <a:gd name="connsiteX32" fmla="*/ 1014854 w 2857500"/>
                <a:gd name="connsiteY32" fmla="*/ 678046 h 1238250"/>
                <a:gd name="connsiteX33" fmla="*/ 1018664 w 2857500"/>
                <a:gd name="connsiteY33" fmla="*/ 693286 h 1238250"/>
                <a:gd name="connsiteX34" fmla="*/ 1070099 w 2857500"/>
                <a:gd name="connsiteY34" fmla="*/ 691381 h 1238250"/>
                <a:gd name="connsiteX35" fmla="*/ 1077719 w 2857500"/>
                <a:gd name="connsiteY35" fmla="*/ 714241 h 1238250"/>
                <a:gd name="connsiteX36" fmla="*/ 1089149 w 2857500"/>
                <a:gd name="connsiteY36" fmla="*/ 716146 h 1238250"/>
                <a:gd name="connsiteX37" fmla="*/ 1096769 w 2857500"/>
                <a:gd name="connsiteY37" fmla="*/ 733291 h 1238250"/>
                <a:gd name="connsiteX38" fmla="*/ 1134869 w 2857500"/>
                <a:gd name="connsiteY38" fmla="*/ 733291 h 1238250"/>
                <a:gd name="connsiteX39" fmla="*/ 1138679 w 2857500"/>
                <a:gd name="connsiteY39" fmla="*/ 752341 h 1238250"/>
                <a:gd name="connsiteX40" fmla="*/ 1163444 w 2857500"/>
                <a:gd name="connsiteY40" fmla="*/ 752341 h 1238250"/>
                <a:gd name="connsiteX41" fmla="*/ 1167254 w 2857500"/>
                <a:gd name="connsiteY41" fmla="*/ 759961 h 1238250"/>
                <a:gd name="connsiteX42" fmla="*/ 1178684 w 2857500"/>
                <a:gd name="connsiteY42" fmla="*/ 759961 h 1238250"/>
                <a:gd name="connsiteX43" fmla="*/ 1178684 w 2857500"/>
                <a:gd name="connsiteY43" fmla="*/ 771391 h 1238250"/>
                <a:gd name="connsiteX44" fmla="*/ 1207259 w 2857500"/>
                <a:gd name="connsiteY44" fmla="*/ 769486 h 1238250"/>
                <a:gd name="connsiteX45" fmla="*/ 1216784 w 2857500"/>
                <a:gd name="connsiteY45" fmla="*/ 775201 h 1238250"/>
                <a:gd name="connsiteX46" fmla="*/ 1233929 w 2857500"/>
                <a:gd name="connsiteY46" fmla="*/ 777106 h 1238250"/>
                <a:gd name="connsiteX47" fmla="*/ 1245359 w 2857500"/>
                <a:gd name="connsiteY47" fmla="*/ 788536 h 1238250"/>
                <a:gd name="connsiteX48" fmla="*/ 1312034 w 2857500"/>
                <a:gd name="connsiteY48" fmla="*/ 786631 h 1238250"/>
                <a:gd name="connsiteX49" fmla="*/ 1314450 w 2857500"/>
                <a:gd name="connsiteY49" fmla="*/ 813434 h 1238250"/>
                <a:gd name="connsiteX50" fmla="*/ 1339215 w 2857500"/>
                <a:gd name="connsiteY50" fmla="*/ 809624 h 1238250"/>
                <a:gd name="connsiteX51" fmla="*/ 1343025 w 2857500"/>
                <a:gd name="connsiteY51" fmla="*/ 821054 h 1238250"/>
                <a:gd name="connsiteX52" fmla="*/ 1354455 w 2857500"/>
                <a:gd name="connsiteY52" fmla="*/ 821054 h 1238250"/>
                <a:gd name="connsiteX53" fmla="*/ 1360170 w 2857500"/>
                <a:gd name="connsiteY53" fmla="*/ 830579 h 1238250"/>
                <a:gd name="connsiteX54" fmla="*/ 1394460 w 2857500"/>
                <a:gd name="connsiteY54" fmla="*/ 830579 h 1238250"/>
                <a:gd name="connsiteX55" fmla="*/ 1398270 w 2857500"/>
                <a:gd name="connsiteY55" fmla="*/ 842009 h 1238250"/>
                <a:gd name="connsiteX56" fmla="*/ 1659255 w 2857500"/>
                <a:gd name="connsiteY56" fmla="*/ 840105 h 1238250"/>
                <a:gd name="connsiteX57" fmla="*/ 1661160 w 2857500"/>
                <a:gd name="connsiteY57" fmla="*/ 859155 h 1238250"/>
                <a:gd name="connsiteX58" fmla="*/ 1684020 w 2857500"/>
                <a:gd name="connsiteY58" fmla="*/ 859155 h 1238250"/>
                <a:gd name="connsiteX59" fmla="*/ 1682115 w 2857500"/>
                <a:gd name="connsiteY59" fmla="*/ 872490 h 1238250"/>
                <a:gd name="connsiteX60" fmla="*/ 1809750 w 2857500"/>
                <a:gd name="connsiteY60" fmla="*/ 870585 h 1238250"/>
                <a:gd name="connsiteX61" fmla="*/ 1811655 w 2857500"/>
                <a:gd name="connsiteY61" fmla="*/ 908685 h 1238250"/>
                <a:gd name="connsiteX62" fmla="*/ 2051685 w 2857500"/>
                <a:gd name="connsiteY62" fmla="*/ 906780 h 1238250"/>
                <a:gd name="connsiteX63" fmla="*/ 2051685 w 2857500"/>
                <a:gd name="connsiteY63" fmla="*/ 973455 h 1238250"/>
                <a:gd name="connsiteX64" fmla="*/ 2613660 w 2857500"/>
                <a:gd name="connsiteY64" fmla="*/ 977265 h 1238250"/>
                <a:gd name="connsiteX65" fmla="*/ 2609850 w 2857500"/>
                <a:gd name="connsiteY65" fmla="*/ 1238250 h 1238250"/>
                <a:gd name="connsiteX66" fmla="*/ 2857500 w 2857500"/>
                <a:gd name="connsiteY6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07184 w 2857500"/>
                <a:gd name="connsiteY8" fmla="*/ 458971 h 1238250"/>
                <a:gd name="connsiteX9" fmla="*/ 620519 w 2857500"/>
                <a:gd name="connsiteY9" fmla="*/ 470401 h 1238250"/>
                <a:gd name="connsiteX10" fmla="*/ 631949 w 2857500"/>
                <a:gd name="connsiteY10" fmla="*/ 472306 h 1238250"/>
                <a:gd name="connsiteX11" fmla="*/ 639569 w 2857500"/>
                <a:gd name="connsiteY11" fmla="*/ 491356 h 1238250"/>
                <a:gd name="connsiteX12" fmla="*/ 692909 w 2857500"/>
                <a:gd name="connsiteY12" fmla="*/ 495166 h 1238250"/>
                <a:gd name="connsiteX13" fmla="*/ 700529 w 2857500"/>
                <a:gd name="connsiteY13" fmla="*/ 512311 h 1238250"/>
                <a:gd name="connsiteX14" fmla="*/ 715769 w 2857500"/>
                <a:gd name="connsiteY14" fmla="*/ 519931 h 1238250"/>
                <a:gd name="connsiteX15" fmla="*/ 742439 w 2857500"/>
                <a:gd name="connsiteY15" fmla="*/ 518026 h 1238250"/>
                <a:gd name="connsiteX16" fmla="*/ 772919 w 2857500"/>
                <a:gd name="connsiteY16" fmla="*/ 548506 h 1238250"/>
                <a:gd name="connsiteX17" fmla="*/ 801494 w 2857500"/>
                <a:gd name="connsiteY17" fmla="*/ 548506 h 1238250"/>
                <a:gd name="connsiteX18" fmla="*/ 812924 w 2857500"/>
                <a:gd name="connsiteY18" fmla="*/ 558031 h 1238250"/>
                <a:gd name="connsiteX19" fmla="*/ 826259 w 2857500"/>
                <a:gd name="connsiteY19" fmla="*/ 559936 h 1238250"/>
                <a:gd name="connsiteX20" fmla="*/ 834390 w 2857500"/>
                <a:gd name="connsiteY20" fmla="*/ 571501 h 1238250"/>
                <a:gd name="connsiteX21" fmla="*/ 861060 w 2857500"/>
                <a:gd name="connsiteY21" fmla="*/ 567691 h 1238250"/>
                <a:gd name="connsiteX22" fmla="*/ 866775 w 2857500"/>
                <a:gd name="connsiteY22" fmla="*/ 573405 h 1238250"/>
                <a:gd name="connsiteX23" fmla="*/ 880110 w 2857500"/>
                <a:gd name="connsiteY23" fmla="*/ 581025 h 1238250"/>
                <a:gd name="connsiteX24" fmla="*/ 887730 w 2857500"/>
                <a:gd name="connsiteY24" fmla="*/ 586739 h 1238250"/>
                <a:gd name="connsiteX25" fmla="*/ 906269 w 2857500"/>
                <a:gd name="connsiteY25" fmla="*/ 586606 h 1238250"/>
                <a:gd name="connsiteX26" fmla="*/ 911984 w 2857500"/>
                <a:gd name="connsiteY26" fmla="*/ 609466 h 1238250"/>
                <a:gd name="connsiteX27" fmla="*/ 923414 w 2857500"/>
                <a:gd name="connsiteY27" fmla="*/ 622801 h 1238250"/>
                <a:gd name="connsiteX28" fmla="*/ 934844 w 2857500"/>
                <a:gd name="connsiteY28" fmla="*/ 632326 h 1238250"/>
                <a:gd name="connsiteX29" fmla="*/ 951989 w 2857500"/>
                <a:gd name="connsiteY29" fmla="*/ 641851 h 1238250"/>
                <a:gd name="connsiteX30" fmla="*/ 969134 w 2857500"/>
                <a:gd name="connsiteY30" fmla="*/ 666616 h 1238250"/>
                <a:gd name="connsiteX31" fmla="*/ 984374 w 2857500"/>
                <a:gd name="connsiteY31" fmla="*/ 668521 h 1238250"/>
                <a:gd name="connsiteX32" fmla="*/ 993899 w 2857500"/>
                <a:gd name="connsiteY32" fmla="*/ 679951 h 1238250"/>
                <a:gd name="connsiteX33" fmla="*/ 1014854 w 2857500"/>
                <a:gd name="connsiteY33" fmla="*/ 678046 h 1238250"/>
                <a:gd name="connsiteX34" fmla="*/ 1018664 w 2857500"/>
                <a:gd name="connsiteY34" fmla="*/ 693286 h 1238250"/>
                <a:gd name="connsiteX35" fmla="*/ 1070099 w 2857500"/>
                <a:gd name="connsiteY35" fmla="*/ 691381 h 1238250"/>
                <a:gd name="connsiteX36" fmla="*/ 1077719 w 2857500"/>
                <a:gd name="connsiteY36" fmla="*/ 714241 h 1238250"/>
                <a:gd name="connsiteX37" fmla="*/ 1089149 w 2857500"/>
                <a:gd name="connsiteY37" fmla="*/ 716146 h 1238250"/>
                <a:gd name="connsiteX38" fmla="*/ 1096769 w 2857500"/>
                <a:gd name="connsiteY38" fmla="*/ 733291 h 1238250"/>
                <a:gd name="connsiteX39" fmla="*/ 1134869 w 2857500"/>
                <a:gd name="connsiteY39" fmla="*/ 733291 h 1238250"/>
                <a:gd name="connsiteX40" fmla="*/ 1138679 w 2857500"/>
                <a:gd name="connsiteY40" fmla="*/ 752341 h 1238250"/>
                <a:gd name="connsiteX41" fmla="*/ 1163444 w 2857500"/>
                <a:gd name="connsiteY41" fmla="*/ 752341 h 1238250"/>
                <a:gd name="connsiteX42" fmla="*/ 1167254 w 2857500"/>
                <a:gd name="connsiteY42" fmla="*/ 759961 h 1238250"/>
                <a:gd name="connsiteX43" fmla="*/ 1178684 w 2857500"/>
                <a:gd name="connsiteY43" fmla="*/ 759961 h 1238250"/>
                <a:gd name="connsiteX44" fmla="*/ 1178684 w 2857500"/>
                <a:gd name="connsiteY44" fmla="*/ 771391 h 1238250"/>
                <a:gd name="connsiteX45" fmla="*/ 1207259 w 2857500"/>
                <a:gd name="connsiteY45" fmla="*/ 769486 h 1238250"/>
                <a:gd name="connsiteX46" fmla="*/ 1216784 w 2857500"/>
                <a:gd name="connsiteY46" fmla="*/ 775201 h 1238250"/>
                <a:gd name="connsiteX47" fmla="*/ 1233929 w 2857500"/>
                <a:gd name="connsiteY47" fmla="*/ 777106 h 1238250"/>
                <a:gd name="connsiteX48" fmla="*/ 1245359 w 2857500"/>
                <a:gd name="connsiteY48" fmla="*/ 788536 h 1238250"/>
                <a:gd name="connsiteX49" fmla="*/ 1312034 w 2857500"/>
                <a:gd name="connsiteY49" fmla="*/ 786631 h 1238250"/>
                <a:gd name="connsiteX50" fmla="*/ 1314450 w 2857500"/>
                <a:gd name="connsiteY50" fmla="*/ 813434 h 1238250"/>
                <a:gd name="connsiteX51" fmla="*/ 1339215 w 2857500"/>
                <a:gd name="connsiteY51" fmla="*/ 809624 h 1238250"/>
                <a:gd name="connsiteX52" fmla="*/ 1343025 w 2857500"/>
                <a:gd name="connsiteY52" fmla="*/ 821054 h 1238250"/>
                <a:gd name="connsiteX53" fmla="*/ 1354455 w 2857500"/>
                <a:gd name="connsiteY53" fmla="*/ 821054 h 1238250"/>
                <a:gd name="connsiteX54" fmla="*/ 1360170 w 2857500"/>
                <a:gd name="connsiteY54" fmla="*/ 830579 h 1238250"/>
                <a:gd name="connsiteX55" fmla="*/ 1394460 w 2857500"/>
                <a:gd name="connsiteY55" fmla="*/ 830579 h 1238250"/>
                <a:gd name="connsiteX56" fmla="*/ 1398270 w 2857500"/>
                <a:gd name="connsiteY56" fmla="*/ 842009 h 1238250"/>
                <a:gd name="connsiteX57" fmla="*/ 1659255 w 2857500"/>
                <a:gd name="connsiteY57" fmla="*/ 840105 h 1238250"/>
                <a:gd name="connsiteX58" fmla="*/ 1661160 w 2857500"/>
                <a:gd name="connsiteY58" fmla="*/ 859155 h 1238250"/>
                <a:gd name="connsiteX59" fmla="*/ 1684020 w 2857500"/>
                <a:gd name="connsiteY59" fmla="*/ 859155 h 1238250"/>
                <a:gd name="connsiteX60" fmla="*/ 1682115 w 2857500"/>
                <a:gd name="connsiteY60" fmla="*/ 872490 h 1238250"/>
                <a:gd name="connsiteX61" fmla="*/ 1809750 w 2857500"/>
                <a:gd name="connsiteY61" fmla="*/ 870585 h 1238250"/>
                <a:gd name="connsiteX62" fmla="*/ 1811655 w 2857500"/>
                <a:gd name="connsiteY62" fmla="*/ 908685 h 1238250"/>
                <a:gd name="connsiteX63" fmla="*/ 2051685 w 2857500"/>
                <a:gd name="connsiteY63" fmla="*/ 906780 h 1238250"/>
                <a:gd name="connsiteX64" fmla="*/ 2051685 w 2857500"/>
                <a:gd name="connsiteY64" fmla="*/ 973455 h 1238250"/>
                <a:gd name="connsiteX65" fmla="*/ 2613660 w 2857500"/>
                <a:gd name="connsiteY65" fmla="*/ 977265 h 1238250"/>
                <a:gd name="connsiteX66" fmla="*/ 2609850 w 2857500"/>
                <a:gd name="connsiteY66" fmla="*/ 1238250 h 1238250"/>
                <a:gd name="connsiteX67" fmla="*/ 2857500 w 2857500"/>
                <a:gd name="connsiteY6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07184 w 2857500"/>
                <a:gd name="connsiteY8" fmla="*/ 458971 h 1238250"/>
                <a:gd name="connsiteX9" fmla="*/ 620519 w 2857500"/>
                <a:gd name="connsiteY9" fmla="*/ 470401 h 1238250"/>
                <a:gd name="connsiteX10" fmla="*/ 631949 w 2857500"/>
                <a:gd name="connsiteY10" fmla="*/ 472306 h 1238250"/>
                <a:gd name="connsiteX11" fmla="*/ 639569 w 2857500"/>
                <a:gd name="connsiteY11" fmla="*/ 491356 h 1238250"/>
                <a:gd name="connsiteX12" fmla="*/ 692909 w 2857500"/>
                <a:gd name="connsiteY12" fmla="*/ 495166 h 1238250"/>
                <a:gd name="connsiteX13" fmla="*/ 700529 w 2857500"/>
                <a:gd name="connsiteY13" fmla="*/ 512311 h 1238250"/>
                <a:gd name="connsiteX14" fmla="*/ 715769 w 2857500"/>
                <a:gd name="connsiteY14" fmla="*/ 519931 h 1238250"/>
                <a:gd name="connsiteX15" fmla="*/ 742439 w 2857500"/>
                <a:gd name="connsiteY15" fmla="*/ 518026 h 1238250"/>
                <a:gd name="connsiteX16" fmla="*/ 772919 w 2857500"/>
                <a:gd name="connsiteY16" fmla="*/ 548506 h 1238250"/>
                <a:gd name="connsiteX17" fmla="*/ 801494 w 2857500"/>
                <a:gd name="connsiteY17" fmla="*/ 548506 h 1238250"/>
                <a:gd name="connsiteX18" fmla="*/ 812924 w 2857500"/>
                <a:gd name="connsiteY18" fmla="*/ 558031 h 1238250"/>
                <a:gd name="connsiteX19" fmla="*/ 826259 w 2857500"/>
                <a:gd name="connsiteY19" fmla="*/ 559936 h 1238250"/>
                <a:gd name="connsiteX20" fmla="*/ 834390 w 2857500"/>
                <a:gd name="connsiteY20" fmla="*/ 571501 h 1238250"/>
                <a:gd name="connsiteX21" fmla="*/ 861060 w 2857500"/>
                <a:gd name="connsiteY21" fmla="*/ 567691 h 1238250"/>
                <a:gd name="connsiteX22" fmla="*/ 866775 w 2857500"/>
                <a:gd name="connsiteY22" fmla="*/ 573405 h 1238250"/>
                <a:gd name="connsiteX23" fmla="*/ 880110 w 2857500"/>
                <a:gd name="connsiteY23" fmla="*/ 581025 h 1238250"/>
                <a:gd name="connsiteX24" fmla="*/ 887730 w 2857500"/>
                <a:gd name="connsiteY24" fmla="*/ 586739 h 1238250"/>
                <a:gd name="connsiteX25" fmla="*/ 906269 w 2857500"/>
                <a:gd name="connsiteY25" fmla="*/ 586606 h 1238250"/>
                <a:gd name="connsiteX26" fmla="*/ 911984 w 2857500"/>
                <a:gd name="connsiteY26" fmla="*/ 609466 h 1238250"/>
                <a:gd name="connsiteX27" fmla="*/ 923414 w 2857500"/>
                <a:gd name="connsiteY27" fmla="*/ 622801 h 1238250"/>
                <a:gd name="connsiteX28" fmla="*/ 934844 w 2857500"/>
                <a:gd name="connsiteY28" fmla="*/ 632326 h 1238250"/>
                <a:gd name="connsiteX29" fmla="*/ 951989 w 2857500"/>
                <a:gd name="connsiteY29" fmla="*/ 641851 h 1238250"/>
                <a:gd name="connsiteX30" fmla="*/ 969134 w 2857500"/>
                <a:gd name="connsiteY30" fmla="*/ 666616 h 1238250"/>
                <a:gd name="connsiteX31" fmla="*/ 984374 w 2857500"/>
                <a:gd name="connsiteY31" fmla="*/ 668521 h 1238250"/>
                <a:gd name="connsiteX32" fmla="*/ 993899 w 2857500"/>
                <a:gd name="connsiteY32" fmla="*/ 679951 h 1238250"/>
                <a:gd name="connsiteX33" fmla="*/ 1014854 w 2857500"/>
                <a:gd name="connsiteY33" fmla="*/ 678046 h 1238250"/>
                <a:gd name="connsiteX34" fmla="*/ 1018664 w 2857500"/>
                <a:gd name="connsiteY34" fmla="*/ 693286 h 1238250"/>
                <a:gd name="connsiteX35" fmla="*/ 1070099 w 2857500"/>
                <a:gd name="connsiteY35" fmla="*/ 691381 h 1238250"/>
                <a:gd name="connsiteX36" fmla="*/ 1077719 w 2857500"/>
                <a:gd name="connsiteY36" fmla="*/ 714241 h 1238250"/>
                <a:gd name="connsiteX37" fmla="*/ 1089149 w 2857500"/>
                <a:gd name="connsiteY37" fmla="*/ 716146 h 1238250"/>
                <a:gd name="connsiteX38" fmla="*/ 1096769 w 2857500"/>
                <a:gd name="connsiteY38" fmla="*/ 733291 h 1238250"/>
                <a:gd name="connsiteX39" fmla="*/ 1134869 w 2857500"/>
                <a:gd name="connsiteY39" fmla="*/ 733291 h 1238250"/>
                <a:gd name="connsiteX40" fmla="*/ 1138679 w 2857500"/>
                <a:gd name="connsiteY40" fmla="*/ 752341 h 1238250"/>
                <a:gd name="connsiteX41" fmla="*/ 1163444 w 2857500"/>
                <a:gd name="connsiteY41" fmla="*/ 752341 h 1238250"/>
                <a:gd name="connsiteX42" fmla="*/ 1167254 w 2857500"/>
                <a:gd name="connsiteY42" fmla="*/ 759961 h 1238250"/>
                <a:gd name="connsiteX43" fmla="*/ 1178684 w 2857500"/>
                <a:gd name="connsiteY43" fmla="*/ 759961 h 1238250"/>
                <a:gd name="connsiteX44" fmla="*/ 1178684 w 2857500"/>
                <a:gd name="connsiteY44" fmla="*/ 771391 h 1238250"/>
                <a:gd name="connsiteX45" fmla="*/ 1207259 w 2857500"/>
                <a:gd name="connsiteY45" fmla="*/ 769486 h 1238250"/>
                <a:gd name="connsiteX46" fmla="*/ 1216784 w 2857500"/>
                <a:gd name="connsiteY46" fmla="*/ 775201 h 1238250"/>
                <a:gd name="connsiteX47" fmla="*/ 1233929 w 2857500"/>
                <a:gd name="connsiteY47" fmla="*/ 777106 h 1238250"/>
                <a:gd name="connsiteX48" fmla="*/ 1245359 w 2857500"/>
                <a:gd name="connsiteY48" fmla="*/ 788536 h 1238250"/>
                <a:gd name="connsiteX49" fmla="*/ 1312034 w 2857500"/>
                <a:gd name="connsiteY49" fmla="*/ 786631 h 1238250"/>
                <a:gd name="connsiteX50" fmla="*/ 1314450 w 2857500"/>
                <a:gd name="connsiteY50" fmla="*/ 813434 h 1238250"/>
                <a:gd name="connsiteX51" fmla="*/ 1339215 w 2857500"/>
                <a:gd name="connsiteY51" fmla="*/ 809624 h 1238250"/>
                <a:gd name="connsiteX52" fmla="*/ 1343025 w 2857500"/>
                <a:gd name="connsiteY52" fmla="*/ 821054 h 1238250"/>
                <a:gd name="connsiteX53" fmla="*/ 1354455 w 2857500"/>
                <a:gd name="connsiteY53" fmla="*/ 821054 h 1238250"/>
                <a:gd name="connsiteX54" fmla="*/ 1360170 w 2857500"/>
                <a:gd name="connsiteY54" fmla="*/ 830579 h 1238250"/>
                <a:gd name="connsiteX55" fmla="*/ 1394460 w 2857500"/>
                <a:gd name="connsiteY55" fmla="*/ 830579 h 1238250"/>
                <a:gd name="connsiteX56" fmla="*/ 1398270 w 2857500"/>
                <a:gd name="connsiteY56" fmla="*/ 842009 h 1238250"/>
                <a:gd name="connsiteX57" fmla="*/ 1659255 w 2857500"/>
                <a:gd name="connsiteY57" fmla="*/ 840105 h 1238250"/>
                <a:gd name="connsiteX58" fmla="*/ 1661160 w 2857500"/>
                <a:gd name="connsiteY58" fmla="*/ 859155 h 1238250"/>
                <a:gd name="connsiteX59" fmla="*/ 1684020 w 2857500"/>
                <a:gd name="connsiteY59" fmla="*/ 859155 h 1238250"/>
                <a:gd name="connsiteX60" fmla="*/ 1682115 w 2857500"/>
                <a:gd name="connsiteY60" fmla="*/ 872490 h 1238250"/>
                <a:gd name="connsiteX61" fmla="*/ 1809750 w 2857500"/>
                <a:gd name="connsiteY61" fmla="*/ 870585 h 1238250"/>
                <a:gd name="connsiteX62" fmla="*/ 1811655 w 2857500"/>
                <a:gd name="connsiteY62" fmla="*/ 908685 h 1238250"/>
                <a:gd name="connsiteX63" fmla="*/ 2051685 w 2857500"/>
                <a:gd name="connsiteY63" fmla="*/ 906780 h 1238250"/>
                <a:gd name="connsiteX64" fmla="*/ 2051685 w 2857500"/>
                <a:gd name="connsiteY64" fmla="*/ 973455 h 1238250"/>
                <a:gd name="connsiteX65" fmla="*/ 2613660 w 2857500"/>
                <a:gd name="connsiteY65" fmla="*/ 977265 h 1238250"/>
                <a:gd name="connsiteX66" fmla="*/ 2609850 w 2857500"/>
                <a:gd name="connsiteY66" fmla="*/ 1238250 h 1238250"/>
                <a:gd name="connsiteX67" fmla="*/ 2857500 w 2857500"/>
                <a:gd name="connsiteY6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93849 w 2857500"/>
                <a:gd name="connsiteY8" fmla="*/ 451351 h 1238250"/>
                <a:gd name="connsiteX9" fmla="*/ 607184 w 2857500"/>
                <a:gd name="connsiteY9" fmla="*/ 458971 h 1238250"/>
                <a:gd name="connsiteX10" fmla="*/ 620519 w 2857500"/>
                <a:gd name="connsiteY10" fmla="*/ 470401 h 1238250"/>
                <a:gd name="connsiteX11" fmla="*/ 631949 w 2857500"/>
                <a:gd name="connsiteY11" fmla="*/ 472306 h 1238250"/>
                <a:gd name="connsiteX12" fmla="*/ 639569 w 2857500"/>
                <a:gd name="connsiteY12" fmla="*/ 491356 h 1238250"/>
                <a:gd name="connsiteX13" fmla="*/ 692909 w 2857500"/>
                <a:gd name="connsiteY13" fmla="*/ 495166 h 1238250"/>
                <a:gd name="connsiteX14" fmla="*/ 700529 w 2857500"/>
                <a:gd name="connsiteY14" fmla="*/ 512311 h 1238250"/>
                <a:gd name="connsiteX15" fmla="*/ 715769 w 2857500"/>
                <a:gd name="connsiteY15" fmla="*/ 519931 h 1238250"/>
                <a:gd name="connsiteX16" fmla="*/ 742439 w 2857500"/>
                <a:gd name="connsiteY16" fmla="*/ 518026 h 1238250"/>
                <a:gd name="connsiteX17" fmla="*/ 772919 w 2857500"/>
                <a:gd name="connsiteY17" fmla="*/ 548506 h 1238250"/>
                <a:gd name="connsiteX18" fmla="*/ 801494 w 2857500"/>
                <a:gd name="connsiteY18" fmla="*/ 548506 h 1238250"/>
                <a:gd name="connsiteX19" fmla="*/ 812924 w 2857500"/>
                <a:gd name="connsiteY19" fmla="*/ 558031 h 1238250"/>
                <a:gd name="connsiteX20" fmla="*/ 826259 w 2857500"/>
                <a:gd name="connsiteY20" fmla="*/ 559936 h 1238250"/>
                <a:gd name="connsiteX21" fmla="*/ 834390 w 2857500"/>
                <a:gd name="connsiteY21" fmla="*/ 571501 h 1238250"/>
                <a:gd name="connsiteX22" fmla="*/ 861060 w 2857500"/>
                <a:gd name="connsiteY22" fmla="*/ 567691 h 1238250"/>
                <a:gd name="connsiteX23" fmla="*/ 866775 w 2857500"/>
                <a:gd name="connsiteY23" fmla="*/ 573405 h 1238250"/>
                <a:gd name="connsiteX24" fmla="*/ 880110 w 2857500"/>
                <a:gd name="connsiteY24" fmla="*/ 581025 h 1238250"/>
                <a:gd name="connsiteX25" fmla="*/ 887730 w 2857500"/>
                <a:gd name="connsiteY25" fmla="*/ 586739 h 1238250"/>
                <a:gd name="connsiteX26" fmla="*/ 906269 w 2857500"/>
                <a:gd name="connsiteY26" fmla="*/ 586606 h 1238250"/>
                <a:gd name="connsiteX27" fmla="*/ 911984 w 2857500"/>
                <a:gd name="connsiteY27" fmla="*/ 609466 h 1238250"/>
                <a:gd name="connsiteX28" fmla="*/ 923414 w 2857500"/>
                <a:gd name="connsiteY28" fmla="*/ 622801 h 1238250"/>
                <a:gd name="connsiteX29" fmla="*/ 934844 w 2857500"/>
                <a:gd name="connsiteY29" fmla="*/ 632326 h 1238250"/>
                <a:gd name="connsiteX30" fmla="*/ 951989 w 2857500"/>
                <a:gd name="connsiteY30" fmla="*/ 641851 h 1238250"/>
                <a:gd name="connsiteX31" fmla="*/ 969134 w 2857500"/>
                <a:gd name="connsiteY31" fmla="*/ 666616 h 1238250"/>
                <a:gd name="connsiteX32" fmla="*/ 984374 w 2857500"/>
                <a:gd name="connsiteY32" fmla="*/ 668521 h 1238250"/>
                <a:gd name="connsiteX33" fmla="*/ 993899 w 2857500"/>
                <a:gd name="connsiteY33" fmla="*/ 679951 h 1238250"/>
                <a:gd name="connsiteX34" fmla="*/ 1014854 w 2857500"/>
                <a:gd name="connsiteY34" fmla="*/ 678046 h 1238250"/>
                <a:gd name="connsiteX35" fmla="*/ 1018664 w 2857500"/>
                <a:gd name="connsiteY35" fmla="*/ 693286 h 1238250"/>
                <a:gd name="connsiteX36" fmla="*/ 1070099 w 2857500"/>
                <a:gd name="connsiteY36" fmla="*/ 691381 h 1238250"/>
                <a:gd name="connsiteX37" fmla="*/ 1077719 w 2857500"/>
                <a:gd name="connsiteY37" fmla="*/ 714241 h 1238250"/>
                <a:gd name="connsiteX38" fmla="*/ 1089149 w 2857500"/>
                <a:gd name="connsiteY38" fmla="*/ 716146 h 1238250"/>
                <a:gd name="connsiteX39" fmla="*/ 1096769 w 2857500"/>
                <a:gd name="connsiteY39" fmla="*/ 733291 h 1238250"/>
                <a:gd name="connsiteX40" fmla="*/ 1134869 w 2857500"/>
                <a:gd name="connsiteY40" fmla="*/ 733291 h 1238250"/>
                <a:gd name="connsiteX41" fmla="*/ 1138679 w 2857500"/>
                <a:gd name="connsiteY41" fmla="*/ 752341 h 1238250"/>
                <a:gd name="connsiteX42" fmla="*/ 1163444 w 2857500"/>
                <a:gd name="connsiteY42" fmla="*/ 752341 h 1238250"/>
                <a:gd name="connsiteX43" fmla="*/ 1167254 w 2857500"/>
                <a:gd name="connsiteY43" fmla="*/ 759961 h 1238250"/>
                <a:gd name="connsiteX44" fmla="*/ 1178684 w 2857500"/>
                <a:gd name="connsiteY44" fmla="*/ 759961 h 1238250"/>
                <a:gd name="connsiteX45" fmla="*/ 1178684 w 2857500"/>
                <a:gd name="connsiteY45" fmla="*/ 771391 h 1238250"/>
                <a:gd name="connsiteX46" fmla="*/ 1207259 w 2857500"/>
                <a:gd name="connsiteY46" fmla="*/ 769486 h 1238250"/>
                <a:gd name="connsiteX47" fmla="*/ 1216784 w 2857500"/>
                <a:gd name="connsiteY47" fmla="*/ 775201 h 1238250"/>
                <a:gd name="connsiteX48" fmla="*/ 1233929 w 2857500"/>
                <a:gd name="connsiteY48" fmla="*/ 777106 h 1238250"/>
                <a:gd name="connsiteX49" fmla="*/ 1245359 w 2857500"/>
                <a:gd name="connsiteY49" fmla="*/ 788536 h 1238250"/>
                <a:gd name="connsiteX50" fmla="*/ 1312034 w 2857500"/>
                <a:gd name="connsiteY50" fmla="*/ 786631 h 1238250"/>
                <a:gd name="connsiteX51" fmla="*/ 1314450 w 2857500"/>
                <a:gd name="connsiteY51" fmla="*/ 813434 h 1238250"/>
                <a:gd name="connsiteX52" fmla="*/ 1339215 w 2857500"/>
                <a:gd name="connsiteY52" fmla="*/ 809624 h 1238250"/>
                <a:gd name="connsiteX53" fmla="*/ 1343025 w 2857500"/>
                <a:gd name="connsiteY53" fmla="*/ 821054 h 1238250"/>
                <a:gd name="connsiteX54" fmla="*/ 1354455 w 2857500"/>
                <a:gd name="connsiteY54" fmla="*/ 821054 h 1238250"/>
                <a:gd name="connsiteX55" fmla="*/ 1360170 w 2857500"/>
                <a:gd name="connsiteY55" fmla="*/ 830579 h 1238250"/>
                <a:gd name="connsiteX56" fmla="*/ 1394460 w 2857500"/>
                <a:gd name="connsiteY56" fmla="*/ 830579 h 1238250"/>
                <a:gd name="connsiteX57" fmla="*/ 1398270 w 2857500"/>
                <a:gd name="connsiteY57" fmla="*/ 842009 h 1238250"/>
                <a:gd name="connsiteX58" fmla="*/ 1659255 w 2857500"/>
                <a:gd name="connsiteY58" fmla="*/ 840105 h 1238250"/>
                <a:gd name="connsiteX59" fmla="*/ 1661160 w 2857500"/>
                <a:gd name="connsiteY59" fmla="*/ 859155 h 1238250"/>
                <a:gd name="connsiteX60" fmla="*/ 1684020 w 2857500"/>
                <a:gd name="connsiteY60" fmla="*/ 859155 h 1238250"/>
                <a:gd name="connsiteX61" fmla="*/ 1682115 w 2857500"/>
                <a:gd name="connsiteY61" fmla="*/ 872490 h 1238250"/>
                <a:gd name="connsiteX62" fmla="*/ 1809750 w 2857500"/>
                <a:gd name="connsiteY62" fmla="*/ 870585 h 1238250"/>
                <a:gd name="connsiteX63" fmla="*/ 1811655 w 2857500"/>
                <a:gd name="connsiteY63" fmla="*/ 908685 h 1238250"/>
                <a:gd name="connsiteX64" fmla="*/ 2051685 w 2857500"/>
                <a:gd name="connsiteY64" fmla="*/ 906780 h 1238250"/>
                <a:gd name="connsiteX65" fmla="*/ 2051685 w 2857500"/>
                <a:gd name="connsiteY65" fmla="*/ 973455 h 1238250"/>
                <a:gd name="connsiteX66" fmla="*/ 2613660 w 2857500"/>
                <a:gd name="connsiteY66" fmla="*/ 977265 h 1238250"/>
                <a:gd name="connsiteX67" fmla="*/ 2609850 w 2857500"/>
                <a:gd name="connsiteY67" fmla="*/ 1238250 h 1238250"/>
                <a:gd name="connsiteX68" fmla="*/ 2857500 w 2857500"/>
                <a:gd name="connsiteY6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93849 w 2857500"/>
                <a:gd name="connsiteY8" fmla="*/ 451351 h 1238250"/>
                <a:gd name="connsiteX9" fmla="*/ 607184 w 2857500"/>
                <a:gd name="connsiteY9" fmla="*/ 458971 h 1238250"/>
                <a:gd name="connsiteX10" fmla="*/ 620519 w 2857500"/>
                <a:gd name="connsiteY10" fmla="*/ 470401 h 1238250"/>
                <a:gd name="connsiteX11" fmla="*/ 631949 w 2857500"/>
                <a:gd name="connsiteY11" fmla="*/ 472306 h 1238250"/>
                <a:gd name="connsiteX12" fmla="*/ 639569 w 2857500"/>
                <a:gd name="connsiteY12" fmla="*/ 491356 h 1238250"/>
                <a:gd name="connsiteX13" fmla="*/ 692909 w 2857500"/>
                <a:gd name="connsiteY13" fmla="*/ 495166 h 1238250"/>
                <a:gd name="connsiteX14" fmla="*/ 700529 w 2857500"/>
                <a:gd name="connsiteY14" fmla="*/ 512311 h 1238250"/>
                <a:gd name="connsiteX15" fmla="*/ 715769 w 2857500"/>
                <a:gd name="connsiteY15" fmla="*/ 519931 h 1238250"/>
                <a:gd name="connsiteX16" fmla="*/ 742439 w 2857500"/>
                <a:gd name="connsiteY16" fmla="*/ 518026 h 1238250"/>
                <a:gd name="connsiteX17" fmla="*/ 772919 w 2857500"/>
                <a:gd name="connsiteY17" fmla="*/ 548506 h 1238250"/>
                <a:gd name="connsiteX18" fmla="*/ 801494 w 2857500"/>
                <a:gd name="connsiteY18" fmla="*/ 548506 h 1238250"/>
                <a:gd name="connsiteX19" fmla="*/ 812924 w 2857500"/>
                <a:gd name="connsiteY19" fmla="*/ 558031 h 1238250"/>
                <a:gd name="connsiteX20" fmla="*/ 826259 w 2857500"/>
                <a:gd name="connsiteY20" fmla="*/ 559936 h 1238250"/>
                <a:gd name="connsiteX21" fmla="*/ 834390 w 2857500"/>
                <a:gd name="connsiteY21" fmla="*/ 571501 h 1238250"/>
                <a:gd name="connsiteX22" fmla="*/ 861060 w 2857500"/>
                <a:gd name="connsiteY22" fmla="*/ 567691 h 1238250"/>
                <a:gd name="connsiteX23" fmla="*/ 866775 w 2857500"/>
                <a:gd name="connsiteY23" fmla="*/ 573405 h 1238250"/>
                <a:gd name="connsiteX24" fmla="*/ 880110 w 2857500"/>
                <a:gd name="connsiteY24" fmla="*/ 581025 h 1238250"/>
                <a:gd name="connsiteX25" fmla="*/ 887730 w 2857500"/>
                <a:gd name="connsiteY25" fmla="*/ 586739 h 1238250"/>
                <a:gd name="connsiteX26" fmla="*/ 906269 w 2857500"/>
                <a:gd name="connsiteY26" fmla="*/ 586606 h 1238250"/>
                <a:gd name="connsiteX27" fmla="*/ 911984 w 2857500"/>
                <a:gd name="connsiteY27" fmla="*/ 609466 h 1238250"/>
                <a:gd name="connsiteX28" fmla="*/ 923414 w 2857500"/>
                <a:gd name="connsiteY28" fmla="*/ 622801 h 1238250"/>
                <a:gd name="connsiteX29" fmla="*/ 934844 w 2857500"/>
                <a:gd name="connsiteY29" fmla="*/ 632326 h 1238250"/>
                <a:gd name="connsiteX30" fmla="*/ 951989 w 2857500"/>
                <a:gd name="connsiteY30" fmla="*/ 641851 h 1238250"/>
                <a:gd name="connsiteX31" fmla="*/ 969134 w 2857500"/>
                <a:gd name="connsiteY31" fmla="*/ 666616 h 1238250"/>
                <a:gd name="connsiteX32" fmla="*/ 984374 w 2857500"/>
                <a:gd name="connsiteY32" fmla="*/ 668521 h 1238250"/>
                <a:gd name="connsiteX33" fmla="*/ 993899 w 2857500"/>
                <a:gd name="connsiteY33" fmla="*/ 679951 h 1238250"/>
                <a:gd name="connsiteX34" fmla="*/ 1014854 w 2857500"/>
                <a:gd name="connsiteY34" fmla="*/ 678046 h 1238250"/>
                <a:gd name="connsiteX35" fmla="*/ 1018664 w 2857500"/>
                <a:gd name="connsiteY35" fmla="*/ 693286 h 1238250"/>
                <a:gd name="connsiteX36" fmla="*/ 1070099 w 2857500"/>
                <a:gd name="connsiteY36" fmla="*/ 691381 h 1238250"/>
                <a:gd name="connsiteX37" fmla="*/ 1077719 w 2857500"/>
                <a:gd name="connsiteY37" fmla="*/ 714241 h 1238250"/>
                <a:gd name="connsiteX38" fmla="*/ 1089149 w 2857500"/>
                <a:gd name="connsiteY38" fmla="*/ 716146 h 1238250"/>
                <a:gd name="connsiteX39" fmla="*/ 1096769 w 2857500"/>
                <a:gd name="connsiteY39" fmla="*/ 733291 h 1238250"/>
                <a:gd name="connsiteX40" fmla="*/ 1134869 w 2857500"/>
                <a:gd name="connsiteY40" fmla="*/ 733291 h 1238250"/>
                <a:gd name="connsiteX41" fmla="*/ 1138679 w 2857500"/>
                <a:gd name="connsiteY41" fmla="*/ 752341 h 1238250"/>
                <a:gd name="connsiteX42" fmla="*/ 1163444 w 2857500"/>
                <a:gd name="connsiteY42" fmla="*/ 752341 h 1238250"/>
                <a:gd name="connsiteX43" fmla="*/ 1167254 w 2857500"/>
                <a:gd name="connsiteY43" fmla="*/ 759961 h 1238250"/>
                <a:gd name="connsiteX44" fmla="*/ 1178684 w 2857500"/>
                <a:gd name="connsiteY44" fmla="*/ 759961 h 1238250"/>
                <a:gd name="connsiteX45" fmla="*/ 1178684 w 2857500"/>
                <a:gd name="connsiteY45" fmla="*/ 771391 h 1238250"/>
                <a:gd name="connsiteX46" fmla="*/ 1207259 w 2857500"/>
                <a:gd name="connsiteY46" fmla="*/ 769486 h 1238250"/>
                <a:gd name="connsiteX47" fmla="*/ 1216784 w 2857500"/>
                <a:gd name="connsiteY47" fmla="*/ 775201 h 1238250"/>
                <a:gd name="connsiteX48" fmla="*/ 1233929 w 2857500"/>
                <a:gd name="connsiteY48" fmla="*/ 777106 h 1238250"/>
                <a:gd name="connsiteX49" fmla="*/ 1245359 w 2857500"/>
                <a:gd name="connsiteY49" fmla="*/ 788536 h 1238250"/>
                <a:gd name="connsiteX50" fmla="*/ 1312034 w 2857500"/>
                <a:gd name="connsiteY50" fmla="*/ 786631 h 1238250"/>
                <a:gd name="connsiteX51" fmla="*/ 1314450 w 2857500"/>
                <a:gd name="connsiteY51" fmla="*/ 813434 h 1238250"/>
                <a:gd name="connsiteX52" fmla="*/ 1339215 w 2857500"/>
                <a:gd name="connsiteY52" fmla="*/ 809624 h 1238250"/>
                <a:gd name="connsiteX53" fmla="*/ 1343025 w 2857500"/>
                <a:gd name="connsiteY53" fmla="*/ 821054 h 1238250"/>
                <a:gd name="connsiteX54" fmla="*/ 1354455 w 2857500"/>
                <a:gd name="connsiteY54" fmla="*/ 821054 h 1238250"/>
                <a:gd name="connsiteX55" fmla="*/ 1360170 w 2857500"/>
                <a:gd name="connsiteY55" fmla="*/ 830579 h 1238250"/>
                <a:gd name="connsiteX56" fmla="*/ 1394460 w 2857500"/>
                <a:gd name="connsiteY56" fmla="*/ 830579 h 1238250"/>
                <a:gd name="connsiteX57" fmla="*/ 1398270 w 2857500"/>
                <a:gd name="connsiteY57" fmla="*/ 842009 h 1238250"/>
                <a:gd name="connsiteX58" fmla="*/ 1659255 w 2857500"/>
                <a:gd name="connsiteY58" fmla="*/ 840105 h 1238250"/>
                <a:gd name="connsiteX59" fmla="*/ 1661160 w 2857500"/>
                <a:gd name="connsiteY59" fmla="*/ 859155 h 1238250"/>
                <a:gd name="connsiteX60" fmla="*/ 1684020 w 2857500"/>
                <a:gd name="connsiteY60" fmla="*/ 859155 h 1238250"/>
                <a:gd name="connsiteX61" fmla="*/ 1682115 w 2857500"/>
                <a:gd name="connsiteY61" fmla="*/ 872490 h 1238250"/>
                <a:gd name="connsiteX62" fmla="*/ 1809750 w 2857500"/>
                <a:gd name="connsiteY62" fmla="*/ 870585 h 1238250"/>
                <a:gd name="connsiteX63" fmla="*/ 1811655 w 2857500"/>
                <a:gd name="connsiteY63" fmla="*/ 908685 h 1238250"/>
                <a:gd name="connsiteX64" fmla="*/ 2051685 w 2857500"/>
                <a:gd name="connsiteY64" fmla="*/ 906780 h 1238250"/>
                <a:gd name="connsiteX65" fmla="*/ 2051685 w 2857500"/>
                <a:gd name="connsiteY65" fmla="*/ 973455 h 1238250"/>
                <a:gd name="connsiteX66" fmla="*/ 2613660 w 2857500"/>
                <a:gd name="connsiteY66" fmla="*/ 977265 h 1238250"/>
                <a:gd name="connsiteX67" fmla="*/ 2609850 w 2857500"/>
                <a:gd name="connsiteY67" fmla="*/ 1238250 h 1238250"/>
                <a:gd name="connsiteX68" fmla="*/ 2857500 w 2857500"/>
                <a:gd name="connsiteY6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6704 w 2857500"/>
                <a:gd name="connsiteY8" fmla="*/ 449446 h 1238250"/>
                <a:gd name="connsiteX9" fmla="*/ 593849 w 2857500"/>
                <a:gd name="connsiteY9" fmla="*/ 451351 h 1238250"/>
                <a:gd name="connsiteX10" fmla="*/ 607184 w 2857500"/>
                <a:gd name="connsiteY10" fmla="*/ 458971 h 1238250"/>
                <a:gd name="connsiteX11" fmla="*/ 620519 w 2857500"/>
                <a:gd name="connsiteY11" fmla="*/ 470401 h 1238250"/>
                <a:gd name="connsiteX12" fmla="*/ 631949 w 2857500"/>
                <a:gd name="connsiteY12" fmla="*/ 472306 h 1238250"/>
                <a:gd name="connsiteX13" fmla="*/ 639569 w 2857500"/>
                <a:gd name="connsiteY13" fmla="*/ 491356 h 1238250"/>
                <a:gd name="connsiteX14" fmla="*/ 692909 w 2857500"/>
                <a:gd name="connsiteY14" fmla="*/ 495166 h 1238250"/>
                <a:gd name="connsiteX15" fmla="*/ 700529 w 2857500"/>
                <a:gd name="connsiteY15" fmla="*/ 512311 h 1238250"/>
                <a:gd name="connsiteX16" fmla="*/ 715769 w 2857500"/>
                <a:gd name="connsiteY16" fmla="*/ 519931 h 1238250"/>
                <a:gd name="connsiteX17" fmla="*/ 742439 w 2857500"/>
                <a:gd name="connsiteY17" fmla="*/ 518026 h 1238250"/>
                <a:gd name="connsiteX18" fmla="*/ 772919 w 2857500"/>
                <a:gd name="connsiteY18" fmla="*/ 548506 h 1238250"/>
                <a:gd name="connsiteX19" fmla="*/ 801494 w 2857500"/>
                <a:gd name="connsiteY19" fmla="*/ 548506 h 1238250"/>
                <a:gd name="connsiteX20" fmla="*/ 812924 w 2857500"/>
                <a:gd name="connsiteY20" fmla="*/ 558031 h 1238250"/>
                <a:gd name="connsiteX21" fmla="*/ 826259 w 2857500"/>
                <a:gd name="connsiteY21" fmla="*/ 559936 h 1238250"/>
                <a:gd name="connsiteX22" fmla="*/ 834390 w 2857500"/>
                <a:gd name="connsiteY22" fmla="*/ 571501 h 1238250"/>
                <a:gd name="connsiteX23" fmla="*/ 861060 w 2857500"/>
                <a:gd name="connsiteY23" fmla="*/ 567691 h 1238250"/>
                <a:gd name="connsiteX24" fmla="*/ 866775 w 2857500"/>
                <a:gd name="connsiteY24" fmla="*/ 573405 h 1238250"/>
                <a:gd name="connsiteX25" fmla="*/ 880110 w 2857500"/>
                <a:gd name="connsiteY25" fmla="*/ 581025 h 1238250"/>
                <a:gd name="connsiteX26" fmla="*/ 887730 w 2857500"/>
                <a:gd name="connsiteY26" fmla="*/ 586739 h 1238250"/>
                <a:gd name="connsiteX27" fmla="*/ 906269 w 2857500"/>
                <a:gd name="connsiteY27" fmla="*/ 586606 h 1238250"/>
                <a:gd name="connsiteX28" fmla="*/ 911984 w 2857500"/>
                <a:gd name="connsiteY28" fmla="*/ 609466 h 1238250"/>
                <a:gd name="connsiteX29" fmla="*/ 923414 w 2857500"/>
                <a:gd name="connsiteY29" fmla="*/ 622801 h 1238250"/>
                <a:gd name="connsiteX30" fmla="*/ 934844 w 2857500"/>
                <a:gd name="connsiteY30" fmla="*/ 632326 h 1238250"/>
                <a:gd name="connsiteX31" fmla="*/ 951989 w 2857500"/>
                <a:gd name="connsiteY31" fmla="*/ 641851 h 1238250"/>
                <a:gd name="connsiteX32" fmla="*/ 969134 w 2857500"/>
                <a:gd name="connsiteY32" fmla="*/ 666616 h 1238250"/>
                <a:gd name="connsiteX33" fmla="*/ 984374 w 2857500"/>
                <a:gd name="connsiteY33" fmla="*/ 668521 h 1238250"/>
                <a:gd name="connsiteX34" fmla="*/ 993899 w 2857500"/>
                <a:gd name="connsiteY34" fmla="*/ 679951 h 1238250"/>
                <a:gd name="connsiteX35" fmla="*/ 1014854 w 2857500"/>
                <a:gd name="connsiteY35" fmla="*/ 678046 h 1238250"/>
                <a:gd name="connsiteX36" fmla="*/ 1018664 w 2857500"/>
                <a:gd name="connsiteY36" fmla="*/ 693286 h 1238250"/>
                <a:gd name="connsiteX37" fmla="*/ 1070099 w 2857500"/>
                <a:gd name="connsiteY37" fmla="*/ 691381 h 1238250"/>
                <a:gd name="connsiteX38" fmla="*/ 1077719 w 2857500"/>
                <a:gd name="connsiteY38" fmla="*/ 714241 h 1238250"/>
                <a:gd name="connsiteX39" fmla="*/ 1089149 w 2857500"/>
                <a:gd name="connsiteY39" fmla="*/ 716146 h 1238250"/>
                <a:gd name="connsiteX40" fmla="*/ 1096769 w 2857500"/>
                <a:gd name="connsiteY40" fmla="*/ 733291 h 1238250"/>
                <a:gd name="connsiteX41" fmla="*/ 1134869 w 2857500"/>
                <a:gd name="connsiteY41" fmla="*/ 733291 h 1238250"/>
                <a:gd name="connsiteX42" fmla="*/ 1138679 w 2857500"/>
                <a:gd name="connsiteY42" fmla="*/ 752341 h 1238250"/>
                <a:gd name="connsiteX43" fmla="*/ 1163444 w 2857500"/>
                <a:gd name="connsiteY43" fmla="*/ 752341 h 1238250"/>
                <a:gd name="connsiteX44" fmla="*/ 1167254 w 2857500"/>
                <a:gd name="connsiteY44" fmla="*/ 759961 h 1238250"/>
                <a:gd name="connsiteX45" fmla="*/ 1178684 w 2857500"/>
                <a:gd name="connsiteY45" fmla="*/ 759961 h 1238250"/>
                <a:gd name="connsiteX46" fmla="*/ 1178684 w 2857500"/>
                <a:gd name="connsiteY46" fmla="*/ 771391 h 1238250"/>
                <a:gd name="connsiteX47" fmla="*/ 1207259 w 2857500"/>
                <a:gd name="connsiteY47" fmla="*/ 769486 h 1238250"/>
                <a:gd name="connsiteX48" fmla="*/ 1216784 w 2857500"/>
                <a:gd name="connsiteY48" fmla="*/ 775201 h 1238250"/>
                <a:gd name="connsiteX49" fmla="*/ 1233929 w 2857500"/>
                <a:gd name="connsiteY49" fmla="*/ 777106 h 1238250"/>
                <a:gd name="connsiteX50" fmla="*/ 1245359 w 2857500"/>
                <a:gd name="connsiteY50" fmla="*/ 788536 h 1238250"/>
                <a:gd name="connsiteX51" fmla="*/ 1312034 w 2857500"/>
                <a:gd name="connsiteY51" fmla="*/ 786631 h 1238250"/>
                <a:gd name="connsiteX52" fmla="*/ 1314450 w 2857500"/>
                <a:gd name="connsiteY52" fmla="*/ 813434 h 1238250"/>
                <a:gd name="connsiteX53" fmla="*/ 1339215 w 2857500"/>
                <a:gd name="connsiteY53" fmla="*/ 809624 h 1238250"/>
                <a:gd name="connsiteX54" fmla="*/ 1343025 w 2857500"/>
                <a:gd name="connsiteY54" fmla="*/ 821054 h 1238250"/>
                <a:gd name="connsiteX55" fmla="*/ 1354455 w 2857500"/>
                <a:gd name="connsiteY55" fmla="*/ 821054 h 1238250"/>
                <a:gd name="connsiteX56" fmla="*/ 1360170 w 2857500"/>
                <a:gd name="connsiteY56" fmla="*/ 830579 h 1238250"/>
                <a:gd name="connsiteX57" fmla="*/ 1394460 w 2857500"/>
                <a:gd name="connsiteY57" fmla="*/ 830579 h 1238250"/>
                <a:gd name="connsiteX58" fmla="*/ 1398270 w 2857500"/>
                <a:gd name="connsiteY58" fmla="*/ 842009 h 1238250"/>
                <a:gd name="connsiteX59" fmla="*/ 1659255 w 2857500"/>
                <a:gd name="connsiteY59" fmla="*/ 840105 h 1238250"/>
                <a:gd name="connsiteX60" fmla="*/ 1661160 w 2857500"/>
                <a:gd name="connsiteY60" fmla="*/ 859155 h 1238250"/>
                <a:gd name="connsiteX61" fmla="*/ 1684020 w 2857500"/>
                <a:gd name="connsiteY61" fmla="*/ 859155 h 1238250"/>
                <a:gd name="connsiteX62" fmla="*/ 1682115 w 2857500"/>
                <a:gd name="connsiteY62" fmla="*/ 872490 h 1238250"/>
                <a:gd name="connsiteX63" fmla="*/ 1809750 w 2857500"/>
                <a:gd name="connsiteY63" fmla="*/ 870585 h 1238250"/>
                <a:gd name="connsiteX64" fmla="*/ 1811655 w 2857500"/>
                <a:gd name="connsiteY64" fmla="*/ 908685 h 1238250"/>
                <a:gd name="connsiteX65" fmla="*/ 2051685 w 2857500"/>
                <a:gd name="connsiteY65" fmla="*/ 906780 h 1238250"/>
                <a:gd name="connsiteX66" fmla="*/ 2051685 w 2857500"/>
                <a:gd name="connsiteY66" fmla="*/ 973455 h 1238250"/>
                <a:gd name="connsiteX67" fmla="*/ 2613660 w 2857500"/>
                <a:gd name="connsiteY67" fmla="*/ 977265 h 1238250"/>
                <a:gd name="connsiteX68" fmla="*/ 2609850 w 2857500"/>
                <a:gd name="connsiteY68" fmla="*/ 1238250 h 1238250"/>
                <a:gd name="connsiteX69" fmla="*/ 2857500 w 2857500"/>
                <a:gd name="connsiteY6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6704 w 2857500"/>
                <a:gd name="connsiteY8" fmla="*/ 449446 h 1238250"/>
                <a:gd name="connsiteX9" fmla="*/ 593849 w 2857500"/>
                <a:gd name="connsiteY9" fmla="*/ 451351 h 1238250"/>
                <a:gd name="connsiteX10" fmla="*/ 607184 w 2857500"/>
                <a:gd name="connsiteY10" fmla="*/ 458971 h 1238250"/>
                <a:gd name="connsiteX11" fmla="*/ 620519 w 2857500"/>
                <a:gd name="connsiteY11" fmla="*/ 470401 h 1238250"/>
                <a:gd name="connsiteX12" fmla="*/ 631949 w 2857500"/>
                <a:gd name="connsiteY12" fmla="*/ 472306 h 1238250"/>
                <a:gd name="connsiteX13" fmla="*/ 639569 w 2857500"/>
                <a:gd name="connsiteY13" fmla="*/ 491356 h 1238250"/>
                <a:gd name="connsiteX14" fmla="*/ 692909 w 2857500"/>
                <a:gd name="connsiteY14" fmla="*/ 495166 h 1238250"/>
                <a:gd name="connsiteX15" fmla="*/ 700529 w 2857500"/>
                <a:gd name="connsiteY15" fmla="*/ 512311 h 1238250"/>
                <a:gd name="connsiteX16" fmla="*/ 715769 w 2857500"/>
                <a:gd name="connsiteY16" fmla="*/ 519931 h 1238250"/>
                <a:gd name="connsiteX17" fmla="*/ 742439 w 2857500"/>
                <a:gd name="connsiteY17" fmla="*/ 518026 h 1238250"/>
                <a:gd name="connsiteX18" fmla="*/ 772919 w 2857500"/>
                <a:gd name="connsiteY18" fmla="*/ 548506 h 1238250"/>
                <a:gd name="connsiteX19" fmla="*/ 801494 w 2857500"/>
                <a:gd name="connsiteY19" fmla="*/ 548506 h 1238250"/>
                <a:gd name="connsiteX20" fmla="*/ 812924 w 2857500"/>
                <a:gd name="connsiteY20" fmla="*/ 558031 h 1238250"/>
                <a:gd name="connsiteX21" fmla="*/ 826259 w 2857500"/>
                <a:gd name="connsiteY21" fmla="*/ 559936 h 1238250"/>
                <a:gd name="connsiteX22" fmla="*/ 834390 w 2857500"/>
                <a:gd name="connsiteY22" fmla="*/ 571501 h 1238250"/>
                <a:gd name="connsiteX23" fmla="*/ 861060 w 2857500"/>
                <a:gd name="connsiteY23" fmla="*/ 567691 h 1238250"/>
                <a:gd name="connsiteX24" fmla="*/ 866775 w 2857500"/>
                <a:gd name="connsiteY24" fmla="*/ 573405 h 1238250"/>
                <a:gd name="connsiteX25" fmla="*/ 880110 w 2857500"/>
                <a:gd name="connsiteY25" fmla="*/ 581025 h 1238250"/>
                <a:gd name="connsiteX26" fmla="*/ 887730 w 2857500"/>
                <a:gd name="connsiteY26" fmla="*/ 586739 h 1238250"/>
                <a:gd name="connsiteX27" fmla="*/ 906269 w 2857500"/>
                <a:gd name="connsiteY27" fmla="*/ 586606 h 1238250"/>
                <a:gd name="connsiteX28" fmla="*/ 911984 w 2857500"/>
                <a:gd name="connsiteY28" fmla="*/ 609466 h 1238250"/>
                <a:gd name="connsiteX29" fmla="*/ 923414 w 2857500"/>
                <a:gd name="connsiteY29" fmla="*/ 622801 h 1238250"/>
                <a:gd name="connsiteX30" fmla="*/ 934844 w 2857500"/>
                <a:gd name="connsiteY30" fmla="*/ 632326 h 1238250"/>
                <a:gd name="connsiteX31" fmla="*/ 951989 w 2857500"/>
                <a:gd name="connsiteY31" fmla="*/ 641851 h 1238250"/>
                <a:gd name="connsiteX32" fmla="*/ 969134 w 2857500"/>
                <a:gd name="connsiteY32" fmla="*/ 666616 h 1238250"/>
                <a:gd name="connsiteX33" fmla="*/ 984374 w 2857500"/>
                <a:gd name="connsiteY33" fmla="*/ 668521 h 1238250"/>
                <a:gd name="connsiteX34" fmla="*/ 993899 w 2857500"/>
                <a:gd name="connsiteY34" fmla="*/ 679951 h 1238250"/>
                <a:gd name="connsiteX35" fmla="*/ 1014854 w 2857500"/>
                <a:gd name="connsiteY35" fmla="*/ 678046 h 1238250"/>
                <a:gd name="connsiteX36" fmla="*/ 1018664 w 2857500"/>
                <a:gd name="connsiteY36" fmla="*/ 693286 h 1238250"/>
                <a:gd name="connsiteX37" fmla="*/ 1070099 w 2857500"/>
                <a:gd name="connsiteY37" fmla="*/ 691381 h 1238250"/>
                <a:gd name="connsiteX38" fmla="*/ 1077719 w 2857500"/>
                <a:gd name="connsiteY38" fmla="*/ 714241 h 1238250"/>
                <a:gd name="connsiteX39" fmla="*/ 1089149 w 2857500"/>
                <a:gd name="connsiteY39" fmla="*/ 716146 h 1238250"/>
                <a:gd name="connsiteX40" fmla="*/ 1096769 w 2857500"/>
                <a:gd name="connsiteY40" fmla="*/ 733291 h 1238250"/>
                <a:gd name="connsiteX41" fmla="*/ 1134869 w 2857500"/>
                <a:gd name="connsiteY41" fmla="*/ 733291 h 1238250"/>
                <a:gd name="connsiteX42" fmla="*/ 1138679 w 2857500"/>
                <a:gd name="connsiteY42" fmla="*/ 752341 h 1238250"/>
                <a:gd name="connsiteX43" fmla="*/ 1163444 w 2857500"/>
                <a:gd name="connsiteY43" fmla="*/ 752341 h 1238250"/>
                <a:gd name="connsiteX44" fmla="*/ 1167254 w 2857500"/>
                <a:gd name="connsiteY44" fmla="*/ 759961 h 1238250"/>
                <a:gd name="connsiteX45" fmla="*/ 1178684 w 2857500"/>
                <a:gd name="connsiteY45" fmla="*/ 759961 h 1238250"/>
                <a:gd name="connsiteX46" fmla="*/ 1178684 w 2857500"/>
                <a:gd name="connsiteY46" fmla="*/ 771391 h 1238250"/>
                <a:gd name="connsiteX47" fmla="*/ 1207259 w 2857500"/>
                <a:gd name="connsiteY47" fmla="*/ 769486 h 1238250"/>
                <a:gd name="connsiteX48" fmla="*/ 1216784 w 2857500"/>
                <a:gd name="connsiteY48" fmla="*/ 775201 h 1238250"/>
                <a:gd name="connsiteX49" fmla="*/ 1233929 w 2857500"/>
                <a:gd name="connsiteY49" fmla="*/ 777106 h 1238250"/>
                <a:gd name="connsiteX50" fmla="*/ 1245359 w 2857500"/>
                <a:gd name="connsiteY50" fmla="*/ 788536 h 1238250"/>
                <a:gd name="connsiteX51" fmla="*/ 1312034 w 2857500"/>
                <a:gd name="connsiteY51" fmla="*/ 786631 h 1238250"/>
                <a:gd name="connsiteX52" fmla="*/ 1314450 w 2857500"/>
                <a:gd name="connsiteY52" fmla="*/ 813434 h 1238250"/>
                <a:gd name="connsiteX53" fmla="*/ 1339215 w 2857500"/>
                <a:gd name="connsiteY53" fmla="*/ 809624 h 1238250"/>
                <a:gd name="connsiteX54" fmla="*/ 1343025 w 2857500"/>
                <a:gd name="connsiteY54" fmla="*/ 821054 h 1238250"/>
                <a:gd name="connsiteX55" fmla="*/ 1354455 w 2857500"/>
                <a:gd name="connsiteY55" fmla="*/ 821054 h 1238250"/>
                <a:gd name="connsiteX56" fmla="*/ 1360170 w 2857500"/>
                <a:gd name="connsiteY56" fmla="*/ 830579 h 1238250"/>
                <a:gd name="connsiteX57" fmla="*/ 1394460 w 2857500"/>
                <a:gd name="connsiteY57" fmla="*/ 830579 h 1238250"/>
                <a:gd name="connsiteX58" fmla="*/ 1398270 w 2857500"/>
                <a:gd name="connsiteY58" fmla="*/ 842009 h 1238250"/>
                <a:gd name="connsiteX59" fmla="*/ 1659255 w 2857500"/>
                <a:gd name="connsiteY59" fmla="*/ 840105 h 1238250"/>
                <a:gd name="connsiteX60" fmla="*/ 1661160 w 2857500"/>
                <a:gd name="connsiteY60" fmla="*/ 859155 h 1238250"/>
                <a:gd name="connsiteX61" fmla="*/ 1684020 w 2857500"/>
                <a:gd name="connsiteY61" fmla="*/ 859155 h 1238250"/>
                <a:gd name="connsiteX62" fmla="*/ 1682115 w 2857500"/>
                <a:gd name="connsiteY62" fmla="*/ 872490 h 1238250"/>
                <a:gd name="connsiteX63" fmla="*/ 1809750 w 2857500"/>
                <a:gd name="connsiteY63" fmla="*/ 870585 h 1238250"/>
                <a:gd name="connsiteX64" fmla="*/ 1811655 w 2857500"/>
                <a:gd name="connsiteY64" fmla="*/ 908685 h 1238250"/>
                <a:gd name="connsiteX65" fmla="*/ 2051685 w 2857500"/>
                <a:gd name="connsiteY65" fmla="*/ 906780 h 1238250"/>
                <a:gd name="connsiteX66" fmla="*/ 2051685 w 2857500"/>
                <a:gd name="connsiteY66" fmla="*/ 973455 h 1238250"/>
                <a:gd name="connsiteX67" fmla="*/ 2613660 w 2857500"/>
                <a:gd name="connsiteY67" fmla="*/ 977265 h 1238250"/>
                <a:gd name="connsiteX68" fmla="*/ 2609850 w 2857500"/>
                <a:gd name="connsiteY68" fmla="*/ 1238250 h 1238250"/>
                <a:gd name="connsiteX69" fmla="*/ 2857500 w 2857500"/>
                <a:gd name="connsiteY6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7210 w 2857500"/>
                <a:gd name="connsiteY7" fmla="*/ 4343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0984 w 2857500"/>
                <a:gd name="connsiteY7" fmla="*/ 422776 h 1238250"/>
                <a:gd name="connsiteX8" fmla="*/ 537210 w 2857500"/>
                <a:gd name="connsiteY8" fmla="*/ 434341 h 1238250"/>
                <a:gd name="connsiteX9" fmla="*/ 574799 w 2857500"/>
                <a:gd name="connsiteY9" fmla="*/ 434206 h 1238250"/>
                <a:gd name="connsiteX10" fmla="*/ 576704 w 2857500"/>
                <a:gd name="connsiteY10" fmla="*/ 449446 h 1238250"/>
                <a:gd name="connsiteX11" fmla="*/ 593849 w 2857500"/>
                <a:gd name="connsiteY11" fmla="*/ 451351 h 1238250"/>
                <a:gd name="connsiteX12" fmla="*/ 607184 w 2857500"/>
                <a:gd name="connsiteY12" fmla="*/ 458971 h 1238250"/>
                <a:gd name="connsiteX13" fmla="*/ 620519 w 2857500"/>
                <a:gd name="connsiteY13" fmla="*/ 470401 h 1238250"/>
                <a:gd name="connsiteX14" fmla="*/ 631949 w 2857500"/>
                <a:gd name="connsiteY14" fmla="*/ 472306 h 1238250"/>
                <a:gd name="connsiteX15" fmla="*/ 639569 w 2857500"/>
                <a:gd name="connsiteY15" fmla="*/ 491356 h 1238250"/>
                <a:gd name="connsiteX16" fmla="*/ 692909 w 2857500"/>
                <a:gd name="connsiteY16" fmla="*/ 495166 h 1238250"/>
                <a:gd name="connsiteX17" fmla="*/ 700529 w 2857500"/>
                <a:gd name="connsiteY17" fmla="*/ 512311 h 1238250"/>
                <a:gd name="connsiteX18" fmla="*/ 715769 w 2857500"/>
                <a:gd name="connsiteY18" fmla="*/ 519931 h 1238250"/>
                <a:gd name="connsiteX19" fmla="*/ 742439 w 2857500"/>
                <a:gd name="connsiteY19" fmla="*/ 518026 h 1238250"/>
                <a:gd name="connsiteX20" fmla="*/ 772919 w 2857500"/>
                <a:gd name="connsiteY20" fmla="*/ 548506 h 1238250"/>
                <a:gd name="connsiteX21" fmla="*/ 801494 w 2857500"/>
                <a:gd name="connsiteY21" fmla="*/ 548506 h 1238250"/>
                <a:gd name="connsiteX22" fmla="*/ 812924 w 2857500"/>
                <a:gd name="connsiteY22" fmla="*/ 558031 h 1238250"/>
                <a:gd name="connsiteX23" fmla="*/ 826259 w 2857500"/>
                <a:gd name="connsiteY23" fmla="*/ 559936 h 1238250"/>
                <a:gd name="connsiteX24" fmla="*/ 834390 w 2857500"/>
                <a:gd name="connsiteY24" fmla="*/ 571501 h 1238250"/>
                <a:gd name="connsiteX25" fmla="*/ 861060 w 2857500"/>
                <a:gd name="connsiteY25" fmla="*/ 567691 h 1238250"/>
                <a:gd name="connsiteX26" fmla="*/ 866775 w 2857500"/>
                <a:gd name="connsiteY26" fmla="*/ 573405 h 1238250"/>
                <a:gd name="connsiteX27" fmla="*/ 880110 w 2857500"/>
                <a:gd name="connsiteY27" fmla="*/ 581025 h 1238250"/>
                <a:gd name="connsiteX28" fmla="*/ 887730 w 2857500"/>
                <a:gd name="connsiteY28" fmla="*/ 586739 h 1238250"/>
                <a:gd name="connsiteX29" fmla="*/ 906269 w 2857500"/>
                <a:gd name="connsiteY29" fmla="*/ 586606 h 1238250"/>
                <a:gd name="connsiteX30" fmla="*/ 911984 w 2857500"/>
                <a:gd name="connsiteY30" fmla="*/ 609466 h 1238250"/>
                <a:gd name="connsiteX31" fmla="*/ 923414 w 2857500"/>
                <a:gd name="connsiteY31" fmla="*/ 622801 h 1238250"/>
                <a:gd name="connsiteX32" fmla="*/ 934844 w 2857500"/>
                <a:gd name="connsiteY32" fmla="*/ 632326 h 1238250"/>
                <a:gd name="connsiteX33" fmla="*/ 951989 w 2857500"/>
                <a:gd name="connsiteY33" fmla="*/ 641851 h 1238250"/>
                <a:gd name="connsiteX34" fmla="*/ 969134 w 2857500"/>
                <a:gd name="connsiteY34" fmla="*/ 666616 h 1238250"/>
                <a:gd name="connsiteX35" fmla="*/ 984374 w 2857500"/>
                <a:gd name="connsiteY35" fmla="*/ 668521 h 1238250"/>
                <a:gd name="connsiteX36" fmla="*/ 993899 w 2857500"/>
                <a:gd name="connsiteY36" fmla="*/ 679951 h 1238250"/>
                <a:gd name="connsiteX37" fmla="*/ 1014854 w 2857500"/>
                <a:gd name="connsiteY37" fmla="*/ 678046 h 1238250"/>
                <a:gd name="connsiteX38" fmla="*/ 1018664 w 2857500"/>
                <a:gd name="connsiteY38" fmla="*/ 693286 h 1238250"/>
                <a:gd name="connsiteX39" fmla="*/ 1070099 w 2857500"/>
                <a:gd name="connsiteY39" fmla="*/ 691381 h 1238250"/>
                <a:gd name="connsiteX40" fmla="*/ 1077719 w 2857500"/>
                <a:gd name="connsiteY40" fmla="*/ 714241 h 1238250"/>
                <a:gd name="connsiteX41" fmla="*/ 1089149 w 2857500"/>
                <a:gd name="connsiteY41" fmla="*/ 716146 h 1238250"/>
                <a:gd name="connsiteX42" fmla="*/ 1096769 w 2857500"/>
                <a:gd name="connsiteY42" fmla="*/ 733291 h 1238250"/>
                <a:gd name="connsiteX43" fmla="*/ 1134869 w 2857500"/>
                <a:gd name="connsiteY43" fmla="*/ 733291 h 1238250"/>
                <a:gd name="connsiteX44" fmla="*/ 1138679 w 2857500"/>
                <a:gd name="connsiteY44" fmla="*/ 752341 h 1238250"/>
                <a:gd name="connsiteX45" fmla="*/ 1163444 w 2857500"/>
                <a:gd name="connsiteY45" fmla="*/ 752341 h 1238250"/>
                <a:gd name="connsiteX46" fmla="*/ 1167254 w 2857500"/>
                <a:gd name="connsiteY46" fmla="*/ 759961 h 1238250"/>
                <a:gd name="connsiteX47" fmla="*/ 1178684 w 2857500"/>
                <a:gd name="connsiteY47" fmla="*/ 759961 h 1238250"/>
                <a:gd name="connsiteX48" fmla="*/ 1178684 w 2857500"/>
                <a:gd name="connsiteY48" fmla="*/ 771391 h 1238250"/>
                <a:gd name="connsiteX49" fmla="*/ 1207259 w 2857500"/>
                <a:gd name="connsiteY49" fmla="*/ 769486 h 1238250"/>
                <a:gd name="connsiteX50" fmla="*/ 1216784 w 2857500"/>
                <a:gd name="connsiteY50" fmla="*/ 775201 h 1238250"/>
                <a:gd name="connsiteX51" fmla="*/ 1233929 w 2857500"/>
                <a:gd name="connsiteY51" fmla="*/ 777106 h 1238250"/>
                <a:gd name="connsiteX52" fmla="*/ 1245359 w 2857500"/>
                <a:gd name="connsiteY52" fmla="*/ 788536 h 1238250"/>
                <a:gd name="connsiteX53" fmla="*/ 1312034 w 2857500"/>
                <a:gd name="connsiteY53" fmla="*/ 786631 h 1238250"/>
                <a:gd name="connsiteX54" fmla="*/ 1314450 w 2857500"/>
                <a:gd name="connsiteY54" fmla="*/ 813434 h 1238250"/>
                <a:gd name="connsiteX55" fmla="*/ 1339215 w 2857500"/>
                <a:gd name="connsiteY55" fmla="*/ 809624 h 1238250"/>
                <a:gd name="connsiteX56" fmla="*/ 1343025 w 2857500"/>
                <a:gd name="connsiteY56" fmla="*/ 821054 h 1238250"/>
                <a:gd name="connsiteX57" fmla="*/ 1354455 w 2857500"/>
                <a:gd name="connsiteY57" fmla="*/ 821054 h 1238250"/>
                <a:gd name="connsiteX58" fmla="*/ 1360170 w 2857500"/>
                <a:gd name="connsiteY58" fmla="*/ 830579 h 1238250"/>
                <a:gd name="connsiteX59" fmla="*/ 1394460 w 2857500"/>
                <a:gd name="connsiteY59" fmla="*/ 830579 h 1238250"/>
                <a:gd name="connsiteX60" fmla="*/ 1398270 w 2857500"/>
                <a:gd name="connsiteY60" fmla="*/ 842009 h 1238250"/>
                <a:gd name="connsiteX61" fmla="*/ 1659255 w 2857500"/>
                <a:gd name="connsiteY61" fmla="*/ 840105 h 1238250"/>
                <a:gd name="connsiteX62" fmla="*/ 1661160 w 2857500"/>
                <a:gd name="connsiteY62" fmla="*/ 859155 h 1238250"/>
                <a:gd name="connsiteX63" fmla="*/ 1684020 w 2857500"/>
                <a:gd name="connsiteY63" fmla="*/ 859155 h 1238250"/>
                <a:gd name="connsiteX64" fmla="*/ 1682115 w 2857500"/>
                <a:gd name="connsiteY64" fmla="*/ 872490 h 1238250"/>
                <a:gd name="connsiteX65" fmla="*/ 1809750 w 2857500"/>
                <a:gd name="connsiteY65" fmla="*/ 870585 h 1238250"/>
                <a:gd name="connsiteX66" fmla="*/ 1811655 w 2857500"/>
                <a:gd name="connsiteY66" fmla="*/ 908685 h 1238250"/>
                <a:gd name="connsiteX67" fmla="*/ 2051685 w 2857500"/>
                <a:gd name="connsiteY67" fmla="*/ 906780 h 1238250"/>
                <a:gd name="connsiteX68" fmla="*/ 2051685 w 2857500"/>
                <a:gd name="connsiteY68" fmla="*/ 973455 h 1238250"/>
                <a:gd name="connsiteX69" fmla="*/ 2613660 w 2857500"/>
                <a:gd name="connsiteY69" fmla="*/ 977265 h 1238250"/>
                <a:gd name="connsiteX70" fmla="*/ 2609850 w 2857500"/>
                <a:gd name="connsiteY70" fmla="*/ 1238250 h 1238250"/>
                <a:gd name="connsiteX71" fmla="*/ 2857500 w 2857500"/>
                <a:gd name="connsiteY7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0984 w 2857500"/>
                <a:gd name="connsiteY7" fmla="*/ 422776 h 1238250"/>
                <a:gd name="connsiteX8" fmla="*/ 537210 w 2857500"/>
                <a:gd name="connsiteY8" fmla="*/ 434341 h 1238250"/>
                <a:gd name="connsiteX9" fmla="*/ 574799 w 2857500"/>
                <a:gd name="connsiteY9" fmla="*/ 434206 h 1238250"/>
                <a:gd name="connsiteX10" fmla="*/ 576704 w 2857500"/>
                <a:gd name="connsiteY10" fmla="*/ 449446 h 1238250"/>
                <a:gd name="connsiteX11" fmla="*/ 593849 w 2857500"/>
                <a:gd name="connsiteY11" fmla="*/ 451351 h 1238250"/>
                <a:gd name="connsiteX12" fmla="*/ 607184 w 2857500"/>
                <a:gd name="connsiteY12" fmla="*/ 458971 h 1238250"/>
                <a:gd name="connsiteX13" fmla="*/ 620519 w 2857500"/>
                <a:gd name="connsiteY13" fmla="*/ 470401 h 1238250"/>
                <a:gd name="connsiteX14" fmla="*/ 631949 w 2857500"/>
                <a:gd name="connsiteY14" fmla="*/ 472306 h 1238250"/>
                <a:gd name="connsiteX15" fmla="*/ 639569 w 2857500"/>
                <a:gd name="connsiteY15" fmla="*/ 491356 h 1238250"/>
                <a:gd name="connsiteX16" fmla="*/ 692909 w 2857500"/>
                <a:gd name="connsiteY16" fmla="*/ 495166 h 1238250"/>
                <a:gd name="connsiteX17" fmla="*/ 700529 w 2857500"/>
                <a:gd name="connsiteY17" fmla="*/ 512311 h 1238250"/>
                <a:gd name="connsiteX18" fmla="*/ 715769 w 2857500"/>
                <a:gd name="connsiteY18" fmla="*/ 519931 h 1238250"/>
                <a:gd name="connsiteX19" fmla="*/ 742439 w 2857500"/>
                <a:gd name="connsiteY19" fmla="*/ 518026 h 1238250"/>
                <a:gd name="connsiteX20" fmla="*/ 772919 w 2857500"/>
                <a:gd name="connsiteY20" fmla="*/ 548506 h 1238250"/>
                <a:gd name="connsiteX21" fmla="*/ 801494 w 2857500"/>
                <a:gd name="connsiteY21" fmla="*/ 548506 h 1238250"/>
                <a:gd name="connsiteX22" fmla="*/ 812924 w 2857500"/>
                <a:gd name="connsiteY22" fmla="*/ 558031 h 1238250"/>
                <a:gd name="connsiteX23" fmla="*/ 826259 w 2857500"/>
                <a:gd name="connsiteY23" fmla="*/ 559936 h 1238250"/>
                <a:gd name="connsiteX24" fmla="*/ 834390 w 2857500"/>
                <a:gd name="connsiteY24" fmla="*/ 571501 h 1238250"/>
                <a:gd name="connsiteX25" fmla="*/ 861060 w 2857500"/>
                <a:gd name="connsiteY25" fmla="*/ 567691 h 1238250"/>
                <a:gd name="connsiteX26" fmla="*/ 866775 w 2857500"/>
                <a:gd name="connsiteY26" fmla="*/ 573405 h 1238250"/>
                <a:gd name="connsiteX27" fmla="*/ 880110 w 2857500"/>
                <a:gd name="connsiteY27" fmla="*/ 581025 h 1238250"/>
                <a:gd name="connsiteX28" fmla="*/ 887730 w 2857500"/>
                <a:gd name="connsiteY28" fmla="*/ 586739 h 1238250"/>
                <a:gd name="connsiteX29" fmla="*/ 906269 w 2857500"/>
                <a:gd name="connsiteY29" fmla="*/ 586606 h 1238250"/>
                <a:gd name="connsiteX30" fmla="*/ 911984 w 2857500"/>
                <a:gd name="connsiteY30" fmla="*/ 609466 h 1238250"/>
                <a:gd name="connsiteX31" fmla="*/ 923414 w 2857500"/>
                <a:gd name="connsiteY31" fmla="*/ 622801 h 1238250"/>
                <a:gd name="connsiteX32" fmla="*/ 934844 w 2857500"/>
                <a:gd name="connsiteY32" fmla="*/ 632326 h 1238250"/>
                <a:gd name="connsiteX33" fmla="*/ 951989 w 2857500"/>
                <a:gd name="connsiteY33" fmla="*/ 641851 h 1238250"/>
                <a:gd name="connsiteX34" fmla="*/ 969134 w 2857500"/>
                <a:gd name="connsiteY34" fmla="*/ 666616 h 1238250"/>
                <a:gd name="connsiteX35" fmla="*/ 984374 w 2857500"/>
                <a:gd name="connsiteY35" fmla="*/ 668521 h 1238250"/>
                <a:gd name="connsiteX36" fmla="*/ 993899 w 2857500"/>
                <a:gd name="connsiteY36" fmla="*/ 679951 h 1238250"/>
                <a:gd name="connsiteX37" fmla="*/ 1014854 w 2857500"/>
                <a:gd name="connsiteY37" fmla="*/ 678046 h 1238250"/>
                <a:gd name="connsiteX38" fmla="*/ 1018664 w 2857500"/>
                <a:gd name="connsiteY38" fmla="*/ 693286 h 1238250"/>
                <a:gd name="connsiteX39" fmla="*/ 1070099 w 2857500"/>
                <a:gd name="connsiteY39" fmla="*/ 691381 h 1238250"/>
                <a:gd name="connsiteX40" fmla="*/ 1077719 w 2857500"/>
                <a:gd name="connsiteY40" fmla="*/ 714241 h 1238250"/>
                <a:gd name="connsiteX41" fmla="*/ 1089149 w 2857500"/>
                <a:gd name="connsiteY41" fmla="*/ 716146 h 1238250"/>
                <a:gd name="connsiteX42" fmla="*/ 1096769 w 2857500"/>
                <a:gd name="connsiteY42" fmla="*/ 733291 h 1238250"/>
                <a:gd name="connsiteX43" fmla="*/ 1134869 w 2857500"/>
                <a:gd name="connsiteY43" fmla="*/ 733291 h 1238250"/>
                <a:gd name="connsiteX44" fmla="*/ 1138679 w 2857500"/>
                <a:gd name="connsiteY44" fmla="*/ 752341 h 1238250"/>
                <a:gd name="connsiteX45" fmla="*/ 1163444 w 2857500"/>
                <a:gd name="connsiteY45" fmla="*/ 752341 h 1238250"/>
                <a:gd name="connsiteX46" fmla="*/ 1167254 w 2857500"/>
                <a:gd name="connsiteY46" fmla="*/ 759961 h 1238250"/>
                <a:gd name="connsiteX47" fmla="*/ 1178684 w 2857500"/>
                <a:gd name="connsiteY47" fmla="*/ 759961 h 1238250"/>
                <a:gd name="connsiteX48" fmla="*/ 1178684 w 2857500"/>
                <a:gd name="connsiteY48" fmla="*/ 771391 h 1238250"/>
                <a:gd name="connsiteX49" fmla="*/ 1207259 w 2857500"/>
                <a:gd name="connsiteY49" fmla="*/ 769486 h 1238250"/>
                <a:gd name="connsiteX50" fmla="*/ 1216784 w 2857500"/>
                <a:gd name="connsiteY50" fmla="*/ 775201 h 1238250"/>
                <a:gd name="connsiteX51" fmla="*/ 1233929 w 2857500"/>
                <a:gd name="connsiteY51" fmla="*/ 777106 h 1238250"/>
                <a:gd name="connsiteX52" fmla="*/ 1245359 w 2857500"/>
                <a:gd name="connsiteY52" fmla="*/ 788536 h 1238250"/>
                <a:gd name="connsiteX53" fmla="*/ 1312034 w 2857500"/>
                <a:gd name="connsiteY53" fmla="*/ 786631 h 1238250"/>
                <a:gd name="connsiteX54" fmla="*/ 1314450 w 2857500"/>
                <a:gd name="connsiteY54" fmla="*/ 813434 h 1238250"/>
                <a:gd name="connsiteX55" fmla="*/ 1339215 w 2857500"/>
                <a:gd name="connsiteY55" fmla="*/ 809624 h 1238250"/>
                <a:gd name="connsiteX56" fmla="*/ 1343025 w 2857500"/>
                <a:gd name="connsiteY56" fmla="*/ 821054 h 1238250"/>
                <a:gd name="connsiteX57" fmla="*/ 1354455 w 2857500"/>
                <a:gd name="connsiteY57" fmla="*/ 821054 h 1238250"/>
                <a:gd name="connsiteX58" fmla="*/ 1360170 w 2857500"/>
                <a:gd name="connsiteY58" fmla="*/ 830579 h 1238250"/>
                <a:gd name="connsiteX59" fmla="*/ 1394460 w 2857500"/>
                <a:gd name="connsiteY59" fmla="*/ 830579 h 1238250"/>
                <a:gd name="connsiteX60" fmla="*/ 1398270 w 2857500"/>
                <a:gd name="connsiteY60" fmla="*/ 842009 h 1238250"/>
                <a:gd name="connsiteX61" fmla="*/ 1659255 w 2857500"/>
                <a:gd name="connsiteY61" fmla="*/ 840105 h 1238250"/>
                <a:gd name="connsiteX62" fmla="*/ 1661160 w 2857500"/>
                <a:gd name="connsiteY62" fmla="*/ 859155 h 1238250"/>
                <a:gd name="connsiteX63" fmla="*/ 1684020 w 2857500"/>
                <a:gd name="connsiteY63" fmla="*/ 859155 h 1238250"/>
                <a:gd name="connsiteX64" fmla="*/ 1682115 w 2857500"/>
                <a:gd name="connsiteY64" fmla="*/ 872490 h 1238250"/>
                <a:gd name="connsiteX65" fmla="*/ 1809750 w 2857500"/>
                <a:gd name="connsiteY65" fmla="*/ 870585 h 1238250"/>
                <a:gd name="connsiteX66" fmla="*/ 1811655 w 2857500"/>
                <a:gd name="connsiteY66" fmla="*/ 908685 h 1238250"/>
                <a:gd name="connsiteX67" fmla="*/ 2051685 w 2857500"/>
                <a:gd name="connsiteY67" fmla="*/ 906780 h 1238250"/>
                <a:gd name="connsiteX68" fmla="*/ 2051685 w 2857500"/>
                <a:gd name="connsiteY68" fmla="*/ 973455 h 1238250"/>
                <a:gd name="connsiteX69" fmla="*/ 2613660 w 2857500"/>
                <a:gd name="connsiteY69" fmla="*/ 977265 h 1238250"/>
                <a:gd name="connsiteX70" fmla="*/ 2609850 w 2857500"/>
                <a:gd name="connsiteY70" fmla="*/ 1238250 h 1238250"/>
                <a:gd name="connsiteX71" fmla="*/ 2857500 w 2857500"/>
                <a:gd name="connsiteY7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7644 w 2857500"/>
                <a:gd name="connsiteY7" fmla="*/ 42658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9549 w 2857500"/>
                <a:gd name="connsiteY7" fmla="*/ 42277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9549 w 2857500"/>
                <a:gd name="connsiteY7" fmla="*/ 42277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1929 w 2857500"/>
                <a:gd name="connsiteY7" fmla="*/ 401821 h 1238250"/>
                <a:gd name="connsiteX8" fmla="*/ 479549 w 2857500"/>
                <a:gd name="connsiteY8" fmla="*/ 422776 h 1238250"/>
                <a:gd name="connsiteX9" fmla="*/ 530984 w 2857500"/>
                <a:gd name="connsiteY9" fmla="*/ 422776 h 1238250"/>
                <a:gd name="connsiteX10" fmla="*/ 537210 w 2857500"/>
                <a:gd name="connsiteY10" fmla="*/ 434341 h 1238250"/>
                <a:gd name="connsiteX11" fmla="*/ 574799 w 2857500"/>
                <a:gd name="connsiteY11" fmla="*/ 434206 h 1238250"/>
                <a:gd name="connsiteX12" fmla="*/ 576704 w 2857500"/>
                <a:gd name="connsiteY12" fmla="*/ 449446 h 1238250"/>
                <a:gd name="connsiteX13" fmla="*/ 593849 w 2857500"/>
                <a:gd name="connsiteY13" fmla="*/ 451351 h 1238250"/>
                <a:gd name="connsiteX14" fmla="*/ 607184 w 2857500"/>
                <a:gd name="connsiteY14" fmla="*/ 458971 h 1238250"/>
                <a:gd name="connsiteX15" fmla="*/ 620519 w 2857500"/>
                <a:gd name="connsiteY15" fmla="*/ 470401 h 1238250"/>
                <a:gd name="connsiteX16" fmla="*/ 631949 w 2857500"/>
                <a:gd name="connsiteY16" fmla="*/ 472306 h 1238250"/>
                <a:gd name="connsiteX17" fmla="*/ 639569 w 2857500"/>
                <a:gd name="connsiteY17" fmla="*/ 491356 h 1238250"/>
                <a:gd name="connsiteX18" fmla="*/ 692909 w 2857500"/>
                <a:gd name="connsiteY18" fmla="*/ 495166 h 1238250"/>
                <a:gd name="connsiteX19" fmla="*/ 700529 w 2857500"/>
                <a:gd name="connsiteY19" fmla="*/ 512311 h 1238250"/>
                <a:gd name="connsiteX20" fmla="*/ 715769 w 2857500"/>
                <a:gd name="connsiteY20" fmla="*/ 519931 h 1238250"/>
                <a:gd name="connsiteX21" fmla="*/ 742439 w 2857500"/>
                <a:gd name="connsiteY21" fmla="*/ 518026 h 1238250"/>
                <a:gd name="connsiteX22" fmla="*/ 772919 w 2857500"/>
                <a:gd name="connsiteY22" fmla="*/ 548506 h 1238250"/>
                <a:gd name="connsiteX23" fmla="*/ 801494 w 2857500"/>
                <a:gd name="connsiteY23" fmla="*/ 548506 h 1238250"/>
                <a:gd name="connsiteX24" fmla="*/ 812924 w 2857500"/>
                <a:gd name="connsiteY24" fmla="*/ 558031 h 1238250"/>
                <a:gd name="connsiteX25" fmla="*/ 826259 w 2857500"/>
                <a:gd name="connsiteY25" fmla="*/ 559936 h 1238250"/>
                <a:gd name="connsiteX26" fmla="*/ 834390 w 2857500"/>
                <a:gd name="connsiteY26" fmla="*/ 571501 h 1238250"/>
                <a:gd name="connsiteX27" fmla="*/ 861060 w 2857500"/>
                <a:gd name="connsiteY27" fmla="*/ 567691 h 1238250"/>
                <a:gd name="connsiteX28" fmla="*/ 866775 w 2857500"/>
                <a:gd name="connsiteY28" fmla="*/ 573405 h 1238250"/>
                <a:gd name="connsiteX29" fmla="*/ 880110 w 2857500"/>
                <a:gd name="connsiteY29" fmla="*/ 581025 h 1238250"/>
                <a:gd name="connsiteX30" fmla="*/ 887730 w 2857500"/>
                <a:gd name="connsiteY30" fmla="*/ 586739 h 1238250"/>
                <a:gd name="connsiteX31" fmla="*/ 906269 w 2857500"/>
                <a:gd name="connsiteY31" fmla="*/ 586606 h 1238250"/>
                <a:gd name="connsiteX32" fmla="*/ 911984 w 2857500"/>
                <a:gd name="connsiteY32" fmla="*/ 609466 h 1238250"/>
                <a:gd name="connsiteX33" fmla="*/ 923414 w 2857500"/>
                <a:gd name="connsiteY33" fmla="*/ 622801 h 1238250"/>
                <a:gd name="connsiteX34" fmla="*/ 934844 w 2857500"/>
                <a:gd name="connsiteY34" fmla="*/ 632326 h 1238250"/>
                <a:gd name="connsiteX35" fmla="*/ 951989 w 2857500"/>
                <a:gd name="connsiteY35" fmla="*/ 641851 h 1238250"/>
                <a:gd name="connsiteX36" fmla="*/ 969134 w 2857500"/>
                <a:gd name="connsiteY36" fmla="*/ 666616 h 1238250"/>
                <a:gd name="connsiteX37" fmla="*/ 984374 w 2857500"/>
                <a:gd name="connsiteY37" fmla="*/ 668521 h 1238250"/>
                <a:gd name="connsiteX38" fmla="*/ 993899 w 2857500"/>
                <a:gd name="connsiteY38" fmla="*/ 679951 h 1238250"/>
                <a:gd name="connsiteX39" fmla="*/ 1014854 w 2857500"/>
                <a:gd name="connsiteY39" fmla="*/ 678046 h 1238250"/>
                <a:gd name="connsiteX40" fmla="*/ 1018664 w 2857500"/>
                <a:gd name="connsiteY40" fmla="*/ 693286 h 1238250"/>
                <a:gd name="connsiteX41" fmla="*/ 1070099 w 2857500"/>
                <a:gd name="connsiteY41" fmla="*/ 691381 h 1238250"/>
                <a:gd name="connsiteX42" fmla="*/ 1077719 w 2857500"/>
                <a:gd name="connsiteY42" fmla="*/ 714241 h 1238250"/>
                <a:gd name="connsiteX43" fmla="*/ 1089149 w 2857500"/>
                <a:gd name="connsiteY43" fmla="*/ 716146 h 1238250"/>
                <a:gd name="connsiteX44" fmla="*/ 1096769 w 2857500"/>
                <a:gd name="connsiteY44" fmla="*/ 733291 h 1238250"/>
                <a:gd name="connsiteX45" fmla="*/ 1134869 w 2857500"/>
                <a:gd name="connsiteY45" fmla="*/ 733291 h 1238250"/>
                <a:gd name="connsiteX46" fmla="*/ 1138679 w 2857500"/>
                <a:gd name="connsiteY46" fmla="*/ 752341 h 1238250"/>
                <a:gd name="connsiteX47" fmla="*/ 1163444 w 2857500"/>
                <a:gd name="connsiteY47" fmla="*/ 752341 h 1238250"/>
                <a:gd name="connsiteX48" fmla="*/ 1167254 w 2857500"/>
                <a:gd name="connsiteY48" fmla="*/ 759961 h 1238250"/>
                <a:gd name="connsiteX49" fmla="*/ 1178684 w 2857500"/>
                <a:gd name="connsiteY49" fmla="*/ 759961 h 1238250"/>
                <a:gd name="connsiteX50" fmla="*/ 1178684 w 2857500"/>
                <a:gd name="connsiteY50" fmla="*/ 771391 h 1238250"/>
                <a:gd name="connsiteX51" fmla="*/ 1207259 w 2857500"/>
                <a:gd name="connsiteY51" fmla="*/ 769486 h 1238250"/>
                <a:gd name="connsiteX52" fmla="*/ 1216784 w 2857500"/>
                <a:gd name="connsiteY52" fmla="*/ 775201 h 1238250"/>
                <a:gd name="connsiteX53" fmla="*/ 1233929 w 2857500"/>
                <a:gd name="connsiteY53" fmla="*/ 777106 h 1238250"/>
                <a:gd name="connsiteX54" fmla="*/ 1245359 w 2857500"/>
                <a:gd name="connsiteY54" fmla="*/ 788536 h 1238250"/>
                <a:gd name="connsiteX55" fmla="*/ 1312034 w 2857500"/>
                <a:gd name="connsiteY55" fmla="*/ 786631 h 1238250"/>
                <a:gd name="connsiteX56" fmla="*/ 1314450 w 2857500"/>
                <a:gd name="connsiteY56" fmla="*/ 813434 h 1238250"/>
                <a:gd name="connsiteX57" fmla="*/ 1339215 w 2857500"/>
                <a:gd name="connsiteY57" fmla="*/ 809624 h 1238250"/>
                <a:gd name="connsiteX58" fmla="*/ 1343025 w 2857500"/>
                <a:gd name="connsiteY58" fmla="*/ 821054 h 1238250"/>
                <a:gd name="connsiteX59" fmla="*/ 1354455 w 2857500"/>
                <a:gd name="connsiteY59" fmla="*/ 821054 h 1238250"/>
                <a:gd name="connsiteX60" fmla="*/ 1360170 w 2857500"/>
                <a:gd name="connsiteY60" fmla="*/ 830579 h 1238250"/>
                <a:gd name="connsiteX61" fmla="*/ 1394460 w 2857500"/>
                <a:gd name="connsiteY61" fmla="*/ 830579 h 1238250"/>
                <a:gd name="connsiteX62" fmla="*/ 1398270 w 2857500"/>
                <a:gd name="connsiteY62" fmla="*/ 842009 h 1238250"/>
                <a:gd name="connsiteX63" fmla="*/ 1659255 w 2857500"/>
                <a:gd name="connsiteY63" fmla="*/ 840105 h 1238250"/>
                <a:gd name="connsiteX64" fmla="*/ 1661160 w 2857500"/>
                <a:gd name="connsiteY64" fmla="*/ 859155 h 1238250"/>
                <a:gd name="connsiteX65" fmla="*/ 1684020 w 2857500"/>
                <a:gd name="connsiteY65" fmla="*/ 859155 h 1238250"/>
                <a:gd name="connsiteX66" fmla="*/ 1682115 w 2857500"/>
                <a:gd name="connsiteY66" fmla="*/ 872490 h 1238250"/>
                <a:gd name="connsiteX67" fmla="*/ 1809750 w 2857500"/>
                <a:gd name="connsiteY67" fmla="*/ 870585 h 1238250"/>
                <a:gd name="connsiteX68" fmla="*/ 1811655 w 2857500"/>
                <a:gd name="connsiteY68" fmla="*/ 908685 h 1238250"/>
                <a:gd name="connsiteX69" fmla="*/ 2051685 w 2857500"/>
                <a:gd name="connsiteY69" fmla="*/ 906780 h 1238250"/>
                <a:gd name="connsiteX70" fmla="*/ 2051685 w 2857500"/>
                <a:gd name="connsiteY70" fmla="*/ 973455 h 1238250"/>
                <a:gd name="connsiteX71" fmla="*/ 2613660 w 2857500"/>
                <a:gd name="connsiteY71" fmla="*/ 977265 h 1238250"/>
                <a:gd name="connsiteX72" fmla="*/ 2609850 w 2857500"/>
                <a:gd name="connsiteY72" fmla="*/ 1238250 h 1238250"/>
                <a:gd name="connsiteX73" fmla="*/ 2857500 w 2857500"/>
                <a:gd name="connsiteY7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1929 w 2857500"/>
                <a:gd name="connsiteY7" fmla="*/ 401821 h 1238250"/>
                <a:gd name="connsiteX8" fmla="*/ 479549 w 2857500"/>
                <a:gd name="connsiteY8" fmla="*/ 422776 h 1238250"/>
                <a:gd name="connsiteX9" fmla="*/ 530984 w 2857500"/>
                <a:gd name="connsiteY9" fmla="*/ 422776 h 1238250"/>
                <a:gd name="connsiteX10" fmla="*/ 537210 w 2857500"/>
                <a:gd name="connsiteY10" fmla="*/ 434341 h 1238250"/>
                <a:gd name="connsiteX11" fmla="*/ 574799 w 2857500"/>
                <a:gd name="connsiteY11" fmla="*/ 434206 h 1238250"/>
                <a:gd name="connsiteX12" fmla="*/ 576704 w 2857500"/>
                <a:gd name="connsiteY12" fmla="*/ 449446 h 1238250"/>
                <a:gd name="connsiteX13" fmla="*/ 593849 w 2857500"/>
                <a:gd name="connsiteY13" fmla="*/ 451351 h 1238250"/>
                <a:gd name="connsiteX14" fmla="*/ 607184 w 2857500"/>
                <a:gd name="connsiteY14" fmla="*/ 458971 h 1238250"/>
                <a:gd name="connsiteX15" fmla="*/ 620519 w 2857500"/>
                <a:gd name="connsiteY15" fmla="*/ 470401 h 1238250"/>
                <a:gd name="connsiteX16" fmla="*/ 631949 w 2857500"/>
                <a:gd name="connsiteY16" fmla="*/ 472306 h 1238250"/>
                <a:gd name="connsiteX17" fmla="*/ 639569 w 2857500"/>
                <a:gd name="connsiteY17" fmla="*/ 491356 h 1238250"/>
                <a:gd name="connsiteX18" fmla="*/ 692909 w 2857500"/>
                <a:gd name="connsiteY18" fmla="*/ 495166 h 1238250"/>
                <a:gd name="connsiteX19" fmla="*/ 700529 w 2857500"/>
                <a:gd name="connsiteY19" fmla="*/ 512311 h 1238250"/>
                <a:gd name="connsiteX20" fmla="*/ 715769 w 2857500"/>
                <a:gd name="connsiteY20" fmla="*/ 519931 h 1238250"/>
                <a:gd name="connsiteX21" fmla="*/ 742439 w 2857500"/>
                <a:gd name="connsiteY21" fmla="*/ 518026 h 1238250"/>
                <a:gd name="connsiteX22" fmla="*/ 772919 w 2857500"/>
                <a:gd name="connsiteY22" fmla="*/ 548506 h 1238250"/>
                <a:gd name="connsiteX23" fmla="*/ 801494 w 2857500"/>
                <a:gd name="connsiteY23" fmla="*/ 548506 h 1238250"/>
                <a:gd name="connsiteX24" fmla="*/ 812924 w 2857500"/>
                <a:gd name="connsiteY24" fmla="*/ 558031 h 1238250"/>
                <a:gd name="connsiteX25" fmla="*/ 826259 w 2857500"/>
                <a:gd name="connsiteY25" fmla="*/ 559936 h 1238250"/>
                <a:gd name="connsiteX26" fmla="*/ 834390 w 2857500"/>
                <a:gd name="connsiteY26" fmla="*/ 571501 h 1238250"/>
                <a:gd name="connsiteX27" fmla="*/ 861060 w 2857500"/>
                <a:gd name="connsiteY27" fmla="*/ 567691 h 1238250"/>
                <a:gd name="connsiteX28" fmla="*/ 866775 w 2857500"/>
                <a:gd name="connsiteY28" fmla="*/ 573405 h 1238250"/>
                <a:gd name="connsiteX29" fmla="*/ 880110 w 2857500"/>
                <a:gd name="connsiteY29" fmla="*/ 581025 h 1238250"/>
                <a:gd name="connsiteX30" fmla="*/ 887730 w 2857500"/>
                <a:gd name="connsiteY30" fmla="*/ 586739 h 1238250"/>
                <a:gd name="connsiteX31" fmla="*/ 906269 w 2857500"/>
                <a:gd name="connsiteY31" fmla="*/ 586606 h 1238250"/>
                <a:gd name="connsiteX32" fmla="*/ 911984 w 2857500"/>
                <a:gd name="connsiteY32" fmla="*/ 609466 h 1238250"/>
                <a:gd name="connsiteX33" fmla="*/ 923414 w 2857500"/>
                <a:gd name="connsiteY33" fmla="*/ 622801 h 1238250"/>
                <a:gd name="connsiteX34" fmla="*/ 934844 w 2857500"/>
                <a:gd name="connsiteY34" fmla="*/ 632326 h 1238250"/>
                <a:gd name="connsiteX35" fmla="*/ 951989 w 2857500"/>
                <a:gd name="connsiteY35" fmla="*/ 641851 h 1238250"/>
                <a:gd name="connsiteX36" fmla="*/ 969134 w 2857500"/>
                <a:gd name="connsiteY36" fmla="*/ 666616 h 1238250"/>
                <a:gd name="connsiteX37" fmla="*/ 984374 w 2857500"/>
                <a:gd name="connsiteY37" fmla="*/ 668521 h 1238250"/>
                <a:gd name="connsiteX38" fmla="*/ 993899 w 2857500"/>
                <a:gd name="connsiteY38" fmla="*/ 679951 h 1238250"/>
                <a:gd name="connsiteX39" fmla="*/ 1014854 w 2857500"/>
                <a:gd name="connsiteY39" fmla="*/ 678046 h 1238250"/>
                <a:gd name="connsiteX40" fmla="*/ 1018664 w 2857500"/>
                <a:gd name="connsiteY40" fmla="*/ 693286 h 1238250"/>
                <a:gd name="connsiteX41" fmla="*/ 1070099 w 2857500"/>
                <a:gd name="connsiteY41" fmla="*/ 691381 h 1238250"/>
                <a:gd name="connsiteX42" fmla="*/ 1077719 w 2857500"/>
                <a:gd name="connsiteY42" fmla="*/ 714241 h 1238250"/>
                <a:gd name="connsiteX43" fmla="*/ 1089149 w 2857500"/>
                <a:gd name="connsiteY43" fmla="*/ 716146 h 1238250"/>
                <a:gd name="connsiteX44" fmla="*/ 1096769 w 2857500"/>
                <a:gd name="connsiteY44" fmla="*/ 733291 h 1238250"/>
                <a:gd name="connsiteX45" fmla="*/ 1134869 w 2857500"/>
                <a:gd name="connsiteY45" fmla="*/ 733291 h 1238250"/>
                <a:gd name="connsiteX46" fmla="*/ 1138679 w 2857500"/>
                <a:gd name="connsiteY46" fmla="*/ 752341 h 1238250"/>
                <a:gd name="connsiteX47" fmla="*/ 1163444 w 2857500"/>
                <a:gd name="connsiteY47" fmla="*/ 752341 h 1238250"/>
                <a:gd name="connsiteX48" fmla="*/ 1167254 w 2857500"/>
                <a:gd name="connsiteY48" fmla="*/ 759961 h 1238250"/>
                <a:gd name="connsiteX49" fmla="*/ 1178684 w 2857500"/>
                <a:gd name="connsiteY49" fmla="*/ 759961 h 1238250"/>
                <a:gd name="connsiteX50" fmla="*/ 1178684 w 2857500"/>
                <a:gd name="connsiteY50" fmla="*/ 771391 h 1238250"/>
                <a:gd name="connsiteX51" fmla="*/ 1207259 w 2857500"/>
                <a:gd name="connsiteY51" fmla="*/ 769486 h 1238250"/>
                <a:gd name="connsiteX52" fmla="*/ 1216784 w 2857500"/>
                <a:gd name="connsiteY52" fmla="*/ 775201 h 1238250"/>
                <a:gd name="connsiteX53" fmla="*/ 1233929 w 2857500"/>
                <a:gd name="connsiteY53" fmla="*/ 777106 h 1238250"/>
                <a:gd name="connsiteX54" fmla="*/ 1245359 w 2857500"/>
                <a:gd name="connsiteY54" fmla="*/ 788536 h 1238250"/>
                <a:gd name="connsiteX55" fmla="*/ 1312034 w 2857500"/>
                <a:gd name="connsiteY55" fmla="*/ 786631 h 1238250"/>
                <a:gd name="connsiteX56" fmla="*/ 1314450 w 2857500"/>
                <a:gd name="connsiteY56" fmla="*/ 813434 h 1238250"/>
                <a:gd name="connsiteX57" fmla="*/ 1339215 w 2857500"/>
                <a:gd name="connsiteY57" fmla="*/ 809624 h 1238250"/>
                <a:gd name="connsiteX58" fmla="*/ 1343025 w 2857500"/>
                <a:gd name="connsiteY58" fmla="*/ 821054 h 1238250"/>
                <a:gd name="connsiteX59" fmla="*/ 1354455 w 2857500"/>
                <a:gd name="connsiteY59" fmla="*/ 821054 h 1238250"/>
                <a:gd name="connsiteX60" fmla="*/ 1360170 w 2857500"/>
                <a:gd name="connsiteY60" fmla="*/ 830579 h 1238250"/>
                <a:gd name="connsiteX61" fmla="*/ 1394460 w 2857500"/>
                <a:gd name="connsiteY61" fmla="*/ 830579 h 1238250"/>
                <a:gd name="connsiteX62" fmla="*/ 1398270 w 2857500"/>
                <a:gd name="connsiteY62" fmla="*/ 842009 h 1238250"/>
                <a:gd name="connsiteX63" fmla="*/ 1659255 w 2857500"/>
                <a:gd name="connsiteY63" fmla="*/ 840105 h 1238250"/>
                <a:gd name="connsiteX64" fmla="*/ 1661160 w 2857500"/>
                <a:gd name="connsiteY64" fmla="*/ 859155 h 1238250"/>
                <a:gd name="connsiteX65" fmla="*/ 1684020 w 2857500"/>
                <a:gd name="connsiteY65" fmla="*/ 859155 h 1238250"/>
                <a:gd name="connsiteX66" fmla="*/ 1682115 w 2857500"/>
                <a:gd name="connsiteY66" fmla="*/ 872490 h 1238250"/>
                <a:gd name="connsiteX67" fmla="*/ 1809750 w 2857500"/>
                <a:gd name="connsiteY67" fmla="*/ 870585 h 1238250"/>
                <a:gd name="connsiteX68" fmla="*/ 1811655 w 2857500"/>
                <a:gd name="connsiteY68" fmla="*/ 908685 h 1238250"/>
                <a:gd name="connsiteX69" fmla="*/ 2051685 w 2857500"/>
                <a:gd name="connsiteY69" fmla="*/ 906780 h 1238250"/>
                <a:gd name="connsiteX70" fmla="*/ 2051685 w 2857500"/>
                <a:gd name="connsiteY70" fmla="*/ 973455 h 1238250"/>
                <a:gd name="connsiteX71" fmla="*/ 2613660 w 2857500"/>
                <a:gd name="connsiteY71" fmla="*/ 977265 h 1238250"/>
                <a:gd name="connsiteX72" fmla="*/ 2609850 w 2857500"/>
                <a:gd name="connsiteY72" fmla="*/ 1238250 h 1238250"/>
                <a:gd name="connsiteX73" fmla="*/ 2857500 w 2857500"/>
                <a:gd name="connsiteY7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60499 w 2857500"/>
                <a:gd name="connsiteY7" fmla="*/ 371341 h 1238250"/>
                <a:gd name="connsiteX8" fmla="*/ 471929 w 2857500"/>
                <a:gd name="connsiteY8" fmla="*/ 401821 h 1238250"/>
                <a:gd name="connsiteX9" fmla="*/ 479549 w 2857500"/>
                <a:gd name="connsiteY9" fmla="*/ 422776 h 1238250"/>
                <a:gd name="connsiteX10" fmla="*/ 530984 w 2857500"/>
                <a:gd name="connsiteY10" fmla="*/ 422776 h 1238250"/>
                <a:gd name="connsiteX11" fmla="*/ 537210 w 2857500"/>
                <a:gd name="connsiteY11" fmla="*/ 434341 h 1238250"/>
                <a:gd name="connsiteX12" fmla="*/ 574799 w 2857500"/>
                <a:gd name="connsiteY12" fmla="*/ 434206 h 1238250"/>
                <a:gd name="connsiteX13" fmla="*/ 576704 w 2857500"/>
                <a:gd name="connsiteY13" fmla="*/ 449446 h 1238250"/>
                <a:gd name="connsiteX14" fmla="*/ 593849 w 2857500"/>
                <a:gd name="connsiteY14" fmla="*/ 451351 h 1238250"/>
                <a:gd name="connsiteX15" fmla="*/ 607184 w 2857500"/>
                <a:gd name="connsiteY15" fmla="*/ 458971 h 1238250"/>
                <a:gd name="connsiteX16" fmla="*/ 620519 w 2857500"/>
                <a:gd name="connsiteY16" fmla="*/ 470401 h 1238250"/>
                <a:gd name="connsiteX17" fmla="*/ 631949 w 2857500"/>
                <a:gd name="connsiteY17" fmla="*/ 472306 h 1238250"/>
                <a:gd name="connsiteX18" fmla="*/ 639569 w 2857500"/>
                <a:gd name="connsiteY18" fmla="*/ 491356 h 1238250"/>
                <a:gd name="connsiteX19" fmla="*/ 692909 w 2857500"/>
                <a:gd name="connsiteY19" fmla="*/ 495166 h 1238250"/>
                <a:gd name="connsiteX20" fmla="*/ 700529 w 2857500"/>
                <a:gd name="connsiteY20" fmla="*/ 512311 h 1238250"/>
                <a:gd name="connsiteX21" fmla="*/ 715769 w 2857500"/>
                <a:gd name="connsiteY21" fmla="*/ 519931 h 1238250"/>
                <a:gd name="connsiteX22" fmla="*/ 742439 w 2857500"/>
                <a:gd name="connsiteY22" fmla="*/ 518026 h 1238250"/>
                <a:gd name="connsiteX23" fmla="*/ 772919 w 2857500"/>
                <a:gd name="connsiteY23" fmla="*/ 548506 h 1238250"/>
                <a:gd name="connsiteX24" fmla="*/ 801494 w 2857500"/>
                <a:gd name="connsiteY24" fmla="*/ 548506 h 1238250"/>
                <a:gd name="connsiteX25" fmla="*/ 812924 w 2857500"/>
                <a:gd name="connsiteY25" fmla="*/ 558031 h 1238250"/>
                <a:gd name="connsiteX26" fmla="*/ 826259 w 2857500"/>
                <a:gd name="connsiteY26" fmla="*/ 559936 h 1238250"/>
                <a:gd name="connsiteX27" fmla="*/ 834390 w 2857500"/>
                <a:gd name="connsiteY27" fmla="*/ 571501 h 1238250"/>
                <a:gd name="connsiteX28" fmla="*/ 861060 w 2857500"/>
                <a:gd name="connsiteY28" fmla="*/ 567691 h 1238250"/>
                <a:gd name="connsiteX29" fmla="*/ 866775 w 2857500"/>
                <a:gd name="connsiteY29" fmla="*/ 573405 h 1238250"/>
                <a:gd name="connsiteX30" fmla="*/ 880110 w 2857500"/>
                <a:gd name="connsiteY30" fmla="*/ 581025 h 1238250"/>
                <a:gd name="connsiteX31" fmla="*/ 887730 w 2857500"/>
                <a:gd name="connsiteY31" fmla="*/ 586739 h 1238250"/>
                <a:gd name="connsiteX32" fmla="*/ 906269 w 2857500"/>
                <a:gd name="connsiteY32" fmla="*/ 586606 h 1238250"/>
                <a:gd name="connsiteX33" fmla="*/ 911984 w 2857500"/>
                <a:gd name="connsiteY33" fmla="*/ 609466 h 1238250"/>
                <a:gd name="connsiteX34" fmla="*/ 923414 w 2857500"/>
                <a:gd name="connsiteY34" fmla="*/ 622801 h 1238250"/>
                <a:gd name="connsiteX35" fmla="*/ 934844 w 2857500"/>
                <a:gd name="connsiteY35" fmla="*/ 632326 h 1238250"/>
                <a:gd name="connsiteX36" fmla="*/ 951989 w 2857500"/>
                <a:gd name="connsiteY36" fmla="*/ 641851 h 1238250"/>
                <a:gd name="connsiteX37" fmla="*/ 969134 w 2857500"/>
                <a:gd name="connsiteY37" fmla="*/ 666616 h 1238250"/>
                <a:gd name="connsiteX38" fmla="*/ 984374 w 2857500"/>
                <a:gd name="connsiteY38" fmla="*/ 668521 h 1238250"/>
                <a:gd name="connsiteX39" fmla="*/ 993899 w 2857500"/>
                <a:gd name="connsiteY39" fmla="*/ 679951 h 1238250"/>
                <a:gd name="connsiteX40" fmla="*/ 1014854 w 2857500"/>
                <a:gd name="connsiteY40" fmla="*/ 678046 h 1238250"/>
                <a:gd name="connsiteX41" fmla="*/ 1018664 w 2857500"/>
                <a:gd name="connsiteY41" fmla="*/ 693286 h 1238250"/>
                <a:gd name="connsiteX42" fmla="*/ 1070099 w 2857500"/>
                <a:gd name="connsiteY42" fmla="*/ 691381 h 1238250"/>
                <a:gd name="connsiteX43" fmla="*/ 1077719 w 2857500"/>
                <a:gd name="connsiteY43" fmla="*/ 714241 h 1238250"/>
                <a:gd name="connsiteX44" fmla="*/ 1089149 w 2857500"/>
                <a:gd name="connsiteY44" fmla="*/ 716146 h 1238250"/>
                <a:gd name="connsiteX45" fmla="*/ 1096769 w 2857500"/>
                <a:gd name="connsiteY45" fmla="*/ 733291 h 1238250"/>
                <a:gd name="connsiteX46" fmla="*/ 1134869 w 2857500"/>
                <a:gd name="connsiteY46" fmla="*/ 733291 h 1238250"/>
                <a:gd name="connsiteX47" fmla="*/ 1138679 w 2857500"/>
                <a:gd name="connsiteY47" fmla="*/ 752341 h 1238250"/>
                <a:gd name="connsiteX48" fmla="*/ 1163444 w 2857500"/>
                <a:gd name="connsiteY48" fmla="*/ 752341 h 1238250"/>
                <a:gd name="connsiteX49" fmla="*/ 1167254 w 2857500"/>
                <a:gd name="connsiteY49" fmla="*/ 759961 h 1238250"/>
                <a:gd name="connsiteX50" fmla="*/ 1178684 w 2857500"/>
                <a:gd name="connsiteY50" fmla="*/ 759961 h 1238250"/>
                <a:gd name="connsiteX51" fmla="*/ 1178684 w 2857500"/>
                <a:gd name="connsiteY51" fmla="*/ 771391 h 1238250"/>
                <a:gd name="connsiteX52" fmla="*/ 1207259 w 2857500"/>
                <a:gd name="connsiteY52" fmla="*/ 769486 h 1238250"/>
                <a:gd name="connsiteX53" fmla="*/ 1216784 w 2857500"/>
                <a:gd name="connsiteY53" fmla="*/ 775201 h 1238250"/>
                <a:gd name="connsiteX54" fmla="*/ 1233929 w 2857500"/>
                <a:gd name="connsiteY54" fmla="*/ 777106 h 1238250"/>
                <a:gd name="connsiteX55" fmla="*/ 1245359 w 2857500"/>
                <a:gd name="connsiteY55" fmla="*/ 788536 h 1238250"/>
                <a:gd name="connsiteX56" fmla="*/ 1312034 w 2857500"/>
                <a:gd name="connsiteY56" fmla="*/ 786631 h 1238250"/>
                <a:gd name="connsiteX57" fmla="*/ 1314450 w 2857500"/>
                <a:gd name="connsiteY57" fmla="*/ 813434 h 1238250"/>
                <a:gd name="connsiteX58" fmla="*/ 1339215 w 2857500"/>
                <a:gd name="connsiteY58" fmla="*/ 809624 h 1238250"/>
                <a:gd name="connsiteX59" fmla="*/ 1343025 w 2857500"/>
                <a:gd name="connsiteY59" fmla="*/ 821054 h 1238250"/>
                <a:gd name="connsiteX60" fmla="*/ 1354455 w 2857500"/>
                <a:gd name="connsiteY60" fmla="*/ 821054 h 1238250"/>
                <a:gd name="connsiteX61" fmla="*/ 1360170 w 2857500"/>
                <a:gd name="connsiteY61" fmla="*/ 830579 h 1238250"/>
                <a:gd name="connsiteX62" fmla="*/ 1394460 w 2857500"/>
                <a:gd name="connsiteY62" fmla="*/ 830579 h 1238250"/>
                <a:gd name="connsiteX63" fmla="*/ 1398270 w 2857500"/>
                <a:gd name="connsiteY63" fmla="*/ 842009 h 1238250"/>
                <a:gd name="connsiteX64" fmla="*/ 1659255 w 2857500"/>
                <a:gd name="connsiteY64" fmla="*/ 840105 h 1238250"/>
                <a:gd name="connsiteX65" fmla="*/ 1661160 w 2857500"/>
                <a:gd name="connsiteY65" fmla="*/ 859155 h 1238250"/>
                <a:gd name="connsiteX66" fmla="*/ 1684020 w 2857500"/>
                <a:gd name="connsiteY66" fmla="*/ 859155 h 1238250"/>
                <a:gd name="connsiteX67" fmla="*/ 1682115 w 2857500"/>
                <a:gd name="connsiteY67" fmla="*/ 872490 h 1238250"/>
                <a:gd name="connsiteX68" fmla="*/ 1809750 w 2857500"/>
                <a:gd name="connsiteY68" fmla="*/ 870585 h 1238250"/>
                <a:gd name="connsiteX69" fmla="*/ 1811655 w 2857500"/>
                <a:gd name="connsiteY69" fmla="*/ 908685 h 1238250"/>
                <a:gd name="connsiteX70" fmla="*/ 2051685 w 2857500"/>
                <a:gd name="connsiteY70" fmla="*/ 906780 h 1238250"/>
                <a:gd name="connsiteX71" fmla="*/ 2051685 w 2857500"/>
                <a:gd name="connsiteY71" fmla="*/ 973455 h 1238250"/>
                <a:gd name="connsiteX72" fmla="*/ 2613660 w 2857500"/>
                <a:gd name="connsiteY72" fmla="*/ 977265 h 1238250"/>
                <a:gd name="connsiteX73" fmla="*/ 2609850 w 2857500"/>
                <a:gd name="connsiteY73" fmla="*/ 1238250 h 1238250"/>
                <a:gd name="connsiteX74" fmla="*/ 2857500 w 2857500"/>
                <a:gd name="connsiteY7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60499 w 2857500"/>
                <a:gd name="connsiteY7" fmla="*/ 371341 h 1238250"/>
                <a:gd name="connsiteX8" fmla="*/ 471929 w 2857500"/>
                <a:gd name="connsiteY8" fmla="*/ 401821 h 1238250"/>
                <a:gd name="connsiteX9" fmla="*/ 479549 w 2857500"/>
                <a:gd name="connsiteY9" fmla="*/ 422776 h 1238250"/>
                <a:gd name="connsiteX10" fmla="*/ 530984 w 2857500"/>
                <a:gd name="connsiteY10" fmla="*/ 422776 h 1238250"/>
                <a:gd name="connsiteX11" fmla="*/ 537210 w 2857500"/>
                <a:gd name="connsiteY11" fmla="*/ 434341 h 1238250"/>
                <a:gd name="connsiteX12" fmla="*/ 574799 w 2857500"/>
                <a:gd name="connsiteY12" fmla="*/ 434206 h 1238250"/>
                <a:gd name="connsiteX13" fmla="*/ 576704 w 2857500"/>
                <a:gd name="connsiteY13" fmla="*/ 449446 h 1238250"/>
                <a:gd name="connsiteX14" fmla="*/ 593849 w 2857500"/>
                <a:gd name="connsiteY14" fmla="*/ 451351 h 1238250"/>
                <a:gd name="connsiteX15" fmla="*/ 607184 w 2857500"/>
                <a:gd name="connsiteY15" fmla="*/ 458971 h 1238250"/>
                <a:gd name="connsiteX16" fmla="*/ 620519 w 2857500"/>
                <a:gd name="connsiteY16" fmla="*/ 470401 h 1238250"/>
                <a:gd name="connsiteX17" fmla="*/ 631949 w 2857500"/>
                <a:gd name="connsiteY17" fmla="*/ 472306 h 1238250"/>
                <a:gd name="connsiteX18" fmla="*/ 639569 w 2857500"/>
                <a:gd name="connsiteY18" fmla="*/ 491356 h 1238250"/>
                <a:gd name="connsiteX19" fmla="*/ 692909 w 2857500"/>
                <a:gd name="connsiteY19" fmla="*/ 495166 h 1238250"/>
                <a:gd name="connsiteX20" fmla="*/ 700529 w 2857500"/>
                <a:gd name="connsiteY20" fmla="*/ 512311 h 1238250"/>
                <a:gd name="connsiteX21" fmla="*/ 715769 w 2857500"/>
                <a:gd name="connsiteY21" fmla="*/ 519931 h 1238250"/>
                <a:gd name="connsiteX22" fmla="*/ 742439 w 2857500"/>
                <a:gd name="connsiteY22" fmla="*/ 518026 h 1238250"/>
                <a:gd name="connsiteX23" fmla="*/ 772919 w 2857500"/>
                <a:gd name="connsiteY23" fmla="*/ 548506 h 1238250"/>
                <a:gd name="connsiteX24" fmla="*/ 801494 w 2857500"/>
                <a:gd name="connsiteY24" fmla="*/ 548506 h 1238250"/>
                <a:gd name="connsiteX25" fmla="*/ 812924 w 2857500"/>
                <a:gd name="connsiteY25" fmla="*/ 558031 h 1238250"/>
                <a:gd name="connsiteX26" fmla="*/ 826259 w 2857500"/>
                <a:gd name="connsiteY26" fmla="*/ 559936 h 1238250"/>
                <a:gd name="connsiteX27" fmla="*/ 834390 w 2857500"/>
                <a:gd name="connsiteY27" fmla="*/ 571501 h 1238250"/>
                <a:gd name="connsiteX28" fmla="*/ 861060 w 2857500"/>
                <a:gd name="connsiteY28" fmla="*/ 567691 h 1238250"/>
                <a:gd name="connsiteX29" fmla="*/ 866775 w 2857500"/>
                <a:gd name="connsiteY29" fmla="*/ 573405 h 1238250"/>
                <a:gd name="connsiteX30" fmla="*/ 880110 w 2857500"/>
                <a:gd name="connsiteY30" fmla="*/ 581025 h 1238250"/>
                <a:gd name="connsiteX31" fmla="*/ 887730 w 2857500"/>
                <a:gd name="connsiteY31" fmla="*/ 586739 h 1238250"/>
                <a:gd name="connsiteX32" fmla="*/ 906269 w 2857500"/>
                <a:gd name="connsiteY32" fmla="*/ 586606 h 1238250"/>
                <a:gd name="connsiteX33" fmla="*/ 911984 w 2857500"/>
                <a:gd name="connsiteY33" fmla="*/ 609466 h 1238250"/>
                <a:gd name="connsiteX34" fmla="*/ 923414 w 2857500"/>
                <a:gd name="connsiteY34" fmla="*/ 622801 h 1238250"/>
                <a:gd name="connsiteX35" fmla="*/ 934844 w 2857500"/>
                <a:gd name="connsiteY35" fmla="*/ 632326 h 1238250"/>
                <a:gd name="connsiteX36" fmla="*/ 951989 w 2857500"/>
                <a:gd name="connsiteY36" fmla="*/ 641851 h 1238250"/>
                <a:gd name="connsiteX37" fmla="*/ 969134 w 2857500"/>
                <a:gd name="connsiteY37" fmla="*/ 666616 h 1238250"/>
                <a:gd name="connsiteX38" fmla="*/ 984374 w 2857500"/>
                <a:gd name="connsiteY38" fmla="*/ 668521 h 1238250"/>
                <a:gd name="connsiteX39" fmla="*/ 993899 w 2857500"/>
                <a:gd name="connsiteY39" fmla="*/ 679951 h 1238250"/>
                <a:gd name="connsiteX40" fmla="*/ 1014854 w 2857500"/>
                <a:gd name="connsiteY40" fmla="*/ 678046 h 1238250"/>
                <a:gd name="connsiteX41" fmla="*/ 1018664 w 2857500"/>
                <a:gd name="connsiteY41" fmla="*/ 693286 h 1238250"/>
                <a:gd name="connsiteX42" fmla="*/ 1070099 w 2857500"/>
                <a:gd name="connsiteY42" fmla="*/ 691381 h 1238250"/>
                <a:gd name="connsiteX43" fmla="*/ 1077719 w 2857500"/>
                <a:gd name="connsiteY43" fmla="*/ 714241 h 1238250"/>
                <a:gd name="connsiteX44" fmla="*/ 1089149 w 2857500"/>
                <a:gd name="connsiteY44" fmla="*/ 716146 h 1238250"/>
                <a:gd name="connsiteX45" fmla="*/ 1096769 w 2857500"/>
                <a:gd name="connsiteY45" fmla="*/ 733291 h 1238250"/>
                <a:gd name="connsiteX46" fmla="*/ 1134869 w 2857500"/>
                <a:gd name="connsiteY46" fmla="*/ 733291 h 1238250"/>
                <a:gd name="connsiteX47" fmla="*/ 1138679 w 2857500"/>
                <a:gd name="connsiteY47" fmla="*/ 752341 h 1238250"/>
                <a:gd name="connsiteX48" fmla="*/ 1163444 w 2857500"/>
                <a:gd name="connsiteY48" fmla="*/ 752341 h 1238250"/>
                <a:gd name="connsiteX49" fmla="*/ 1167254 w 2857500"/>
                <a:gd name="connsiteY49" fmla="*/ 759961 h 1238250"/>
                <a:gd name="connsiteX50" fmla="*/ 1178684 w 2857500"/>
                <a:gd name="connsiteY50" fmla="*/ 759961 h 1238250"/>
                <a:gd name="connsiteX51" fmla="*/ 1178684 w 2857500"/>
                <a:gd name="connsiteY51" fmla="*/ 771391 h 1238250"/>
                <a:gd name="connsiteX52" fmla="*/ 1207259 w 2857500"/>
                <a:gd name="connsiteY52" fmla="*/ 769486 h 1238250"/>
                <a:gd name="connsiteX53" fmla="*/ 1216784 w 2857500"/>
                <a:gd name="connsiteY53" fmla="*/ 775201 h 1238250"/>
                <a:gd name="connsiteX54" fmla="*/ 1233929 w 2857500"/>
                <a:gd name="connsiteY54" fmla="*/ 777106 h 1238250"/>
                <a:gd name="connsiteX55" fmla="*/ 1245359 w 2857500"/>
                <a:gd name="connsiteY55" fmla="*/ 788536 h 1238250"/>
                <a:gd name="connsiteX56" fmla="*/ 1312034 w 2857500"/>
                <a:gd name="connsiteY56" fmla="*/ 786631 h 1238250"/>
                <a:gd name="connsiteX57" fmla="*/ 1314450 w 2857500"/>
                <a:gd name="connsiteY57" fmla="*/ 813434 h 1238250"/>
                <a:gd name="connsiteX58" fmla="*/ 1339215 w 2857500"/>
                <a:gd name="connsiteY58" fmla="*/ 809624 h 1238250"/>
                <a:gd name="connsiteX59" fmla="*/ 1343025 w 2857500"/>
                <a:gd name="connsiteY59" fmla="*/ 821054 h 1238250"/>
                <a:gd name="connsiteX60" fmla="*/ 1354455 w 2857500"/>
                <a:gd name="connsiteY60" fmla="*/ 821054 h 1238250"/>
                <a:gd name="connsiteX61" fmla="*/ 1360170 w 2857500"/>
                <a:gd name="connsiteY61" fmla="*/ 830579 h 1238250"/>
                <a:gd name="connsiteX62" fmla="*/ 1394460 w 2857500"/>
                <a:gd name="connsiteY62" fmla="*/ 830579 h 1238250"/>
                <a:gd name="connsiteX63" fmla="*/ 1398270 w 2857500"/>
                <a:gd name="connsiteY63" fmla="*/ 842009 h 1238250"/>
                <a:gd name="connsiteX64" fmla="*/ 1659255 w 2857500"/>
                <a:gd name="connsiteY64" fmla="*/ 840105 h 1238250"/>
                <a:gd name="connsiteX65" fmla="*/ 1661160 w 2857500"/>
                <a:gd name="connsiteY65" fmla="*/ 859155 h 1238250"/>
                <a:gd name="connsiteX66" fmla="*/ 1684020 w 2857500"/>
                <a:gd name="connsiteY66" fmla="*/ 859155 h 1238250"/>
                <a:gd name="connsiteX67" fmla="*/ 1682115 w 2857500"/>
                <a:gd name="connsiteY67" fmla="*/ 872490 h 1238250"/>
                <a:gd name="connsiteX68" fmla="*/ 1809750 w 2857500"/>
                <a:gd name="connsiteY68" fmla="*/ 870585 h 1238250"/>
                <a:gd name="connsiteX69" fmla="*/ 1811655 w 2857500"/>
                <a:gd name="connsiteY69" fmla="*/ 908685 h 1238250"/>
                <a:gd name="connsiteX70" fmla="*/ 2051685 w 2857500"/>
                <a:gd name="connsiteY70" fmla="*/ 906780 h 1238250"/>
                <a:gd name="connsiteX71" fmla="*/ 2051685 w 2857500"/>
                <a:gd name="connsiteY71" fmla="*/ 973455 h 1238250"/>
                <a:gd name="connsiteX72" fmla="*/ 2613660 w 2857500"/>
                <a:gd name="connsiteY72" fmla="*/ 977265 h 1238250"/>
                <a:gd name="connsiteX73" fmla="*/ 2609850 w 2857500"/>
                <a:gd name="connsiteY73" fmla="*/ 1238250 h 1238250"/>
                <a:gd name="connsiteX74" fmla="*/ 2857500 w 2857500"/>
                <a:gd name="connsiteY7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37639 w 2857500"/>
                <a:gd name="connsiteY7" fmla="*/ 369436 h 1238250"/>
                <a:gd name="connsiteX8" fmla="*/ 460499 w 2857500"/>
                <a:gd name="connsiteY8" fmla="*/ 371341 h 1238250"/>
                <a:gd name="connsiteX9" fmla="*/ 471929 w 2857500"/>
                <a:gd name="connsiteY9" fmla="*/ 401821 h 1238250"/>
                <a:gd name="connsiteX10" fmla="*/ 479549 w 2857500"/>
                <a:gd name="connsiteY10" fmla="*/ 422776 h 1238250"/>
                <a:gd name="connsiteX11" fmla="*/ 530984 w 2857500"/>
                <a:gd name="connsiteY11" fmla="*/ 422776 h 1238250"/>
                <a:gd name="connsiteX12" fmla="*/ 537210 w 2857500"/>
                <a:gd name="connsiteY12" fmla="*/ 434341 h 1238250"/>
                <a:gd name="connsiteX13" fmla="*/ 574799 w 2857500"/>
                <a:gd name="connsiteY13" fmla="*/ 434206 h 1238250"/>
                <a:gd name="connsiteX14" fmla="*/ 576704 w 2857500"/>
                <a:gd name="connsiteY14" fmla="*/ 449446 h 1238250"/>
                <a:gd name="connsiteX15" fmla="*/ 593849 w 2857500"/>
                <a:gd name="connsiteY15" fmla="*/ 451351 h 1238250"/>
                <a:gd name="connsiteX16" fmla="*/ 607184 w 2857500"/>
                <a:gd name="connsiteY16" fmla="*/ 458971 h 1238250"/>
                <a:gd name="connsiteX17" fmla="*/ 620519 w 2857500"/>
                <a:gd name="connsiteY17" fmla="*/ 470401 h 1238250"/>
                <a:gd name="connsiteX18" fmla="*/ 631949 w 2857500"/>
                <a:gd name="connsiteY18" fmla="*/ 472306 h 1238250"/>
                <a:gd name="connsiteX19" fmla="*/ 639569 w 2857500"/>
                <a:gd name="connsiteY19" fmla="*/ 491356 h 1238250"/>
                <a:gd name="connsiteX20" fmla="*/ 692909 w 2857500"/>
                <a:gd name="connsiteY20" fmla="*/ 495166 h 1238250"/>
                <a:gd name="connsiteX21" fmla="*/ 700529 w 2857500"/>
                <a:gd name="connsiteY21" fmla="*/ 512311 h 1238250"/>
                <a:gd name="connsiteX22" fmla="*/ 715769 w 2857500"/>
                <a:gd name="connsiteY22" fmla="*/ 519931 h 1238250"/>
                <a:gd name="connsiteX23" fmla="*/ 742439 w 2857500"/>
                <a:gd name="connsiteY23" fmla="*/ 518026 h 1238250"/>
                <a:gd name="connsiteX24" fmla="*/ 772919 w 2857500"/>
                <a:gd name="connsiteY24" fmla="*/ 548506 h 1238250"/>
                <a:gd name="connsiteX25" fmla="*/ 801494 w 2857500"/>
                <a:gd name="connsiteY25" fmla="*/ 548506 h 1238250"/>
                <a:gd name="connsiteX26" fmla="*/ 812924 w 2857500"/>
                <a:gd name="connsiteY26" fmla="*/ 558031 h 1238250"/>
                <a:gd name="connsiteX27" fmla="*/ 826259 w 2857500"/>
                <a:gd name="connsiteY27" fmla="*/ 559936 h 1238250"/>
                <a:gd name="connsiteX28" fmla="*/ 834390 w 2857500"/>
                <a:gd name="connsiteY28" fmla="*/ 571501 h 1238250"/>
                <a:gd name="connsiteX29" fmla="*/ 861060 w 2857500"/>
                <a:gd name="connsiteY29" fmla="*/ 567691 h 1238250"/>
                <a:gd name="connsiteX30" fmla="*/ 866775 w 2857500"/>
                <a:gd name="connsiteY30" fmla="*/ 573405 h 1238250"/>
                <a:gd name="connsiteX31" fmla="*/ 880110 w 2857500"/>
                <a:gd name="connsiteY31" fmla="*/ 581025 h 1238250"/>
                <a:gd name="connsiteX32" fmla="*/ 887730 w 2857500"/>
                <a:gd name="connsiteY32" fmla="*/ 586739 h 1238250"/>
                <a:gd name="connsiteX33" fmla="*/ 906269 w 2857500"/>
                <a:gd name="connsiteY33" fmla="*/ 586606 h 1238250"/>
                <a:gd name="connsiteX34" fmla="*/ 911984 w 2857500"/>
                <a:gd name="connsiteY34" fmla="*/ 609466 h 1238250"/>
                <a:gd name="connsiteX35" fmla="*/ 923414 w 2857500"/>
                <a:gd name="connsiteY35" fmla="*/ 622801 h 1238250"/>
                <a:gd name="connsiteX36" fmla="*/ 934844 w 2857500"/>
                <a:gd name="connsiteY36" fmla="*/ 632326 h 1238250"/>
                <a:gd name="connsiteX37" fmla="*/ 951989 w 2857500"/>
                <a:gd name="connsiteY37" fmla="*/ 641851 h 1238250"/>
                <a:gd name="connsiteX38" fmla="*/ 969134 w 2857500"/>
                <a:gd name="connsiteY38" fmla="*/ 666616 h 1238250"/>
                <a:gd name="connsiteX39" fmla="*/ 984374 w 2857500"/>
                <a:gd name="connsiteY39" fmla="*/ 668521 h 1238250"/>
                <a:gd name="connsiteX40" fmla="*/ 993899 w 2857500"/>
                <a:gd name="connsiteY40" fmla="*/ 679951 h 1238250"/>
                <a:gd name="connsiteX41" fmla="*/ 1014854 w 2857500"/>
                <a:gd name="connsiteY41" fmla="*/ 678046 h 1238250"/>
                <a:gd name="connsiteX42" fmla="*/ 1018664 w 2857500"/>
                <a:gd name="connsiteY42" fmla="*/ 693286 h 1238250"/>
                <a:gd name="connsiteX43" fmla="*/ 1070099 w 2857500"/>
                <a:gd name="connsiteY43" fmla="*/ 691381 h 1238250"/>
                <a:gd name="connsiteX44" fmla="*/ 1077719 w 2857500"/>
                <a:gd name="connsiteY44" fmla="*/ 714241 h 1238250"/>
                <a:gd name="connsiteX45" fmla="*/ 1089149 w 2857500"/>
                <a:gd name="connsiteY45" fmla="*/ 716146 h 1238250"/>
                <a:gd name="connsiteX46" fmla="*/ 1096769 w 2857500"/>
                <a:gd name="connsiteY46" fmla="*/ 733291 h 1238250"/>
                <a:gd name="connsiteX47" fmla="*/ 1134869 w 2857500"/>
                <a:gd name="connsiteY47" fmla="*/ 733291 h 1238250"/>
                <a:gd name="connsiteX48" fmla="*/ 1138679 w 2857500"/>
                <a:gd name="connsiteY48" fmla="*/ 752341 h 1238250"/>
                <a:gd name="connsiteX49" fmla="*/ 1163444 w 2857500"/>
                <a:gd name="connsiteY49" fmla="*/ 752341 h 1238250"/>
                <a:gd name="connsiteX50" fmla="*/ 1167254 w 2857500"/>
                <a:gd name="connsiteY50" fmla="*/ 759961 h 1238250"/>
                <a:gd name="connsiteX51" fmla="*/ 1178684 w 2857500"/>
                <a:gd name="connsiteY51" fmla="*/ 759961 h 1238250"/>
                <a:gd name="connsiteX52" fmla="*/ 1178684 w 2857500"/>
                <a:gd name="connsiteY52" fmla="*/ 771391 h 1238250"/>
                <a:gd name="connsiteX53" fmla="*/ 1207259 w 2857500"/>
                <a:gd name="connsiteY53" fmla="*/ 769486 h 1238250"/>
                <a:gd name="connsiteX54" fmla="*/ 1216784 w 2857500"/>
                <a:gd name="connsiteY54" fmla="*/ 775201 h 1238250"/>
                <a:gd name="connsiteX55" fmla="*/ 1233929 w 2857500"/>
                <a:gd name="connsiteY55" fmla="*/ 777106 h 1238250"/>
                <a:gd name="connsiteX56" fmla="*/ 1245359 w 2857500"/>
                <a:gd name="connsiteY56" fmla="*/ 788536 h 1238250"/>
                <a:gd name="connsiteX57" fmla="*/ 1312034 w 2857500"/>
                <a:gd name="connsiteY57" fmla="*/ 786631 h 1238250"/>
                <a:gd name="connsiteX58" fmla="*/ 1314450 w 2857500"/>
                <a:gd name="connsiteY58" fmla="*/ 813434 h 1238250"/>
                <a:gd name="connsiteX59" fmla="*/ 1339215 w 2857500"/>
                <a:gd name="connsiteY59" fmla="*/ 809624 h 1238250"/>
                <a:gd name="connsiteX60" fmla="*/ 1343025 w 2857500"/>
                <a:gd name="connsiteY60" fmla="*/ 821054 h 1238250"/>
                <a:gd name="connsiteX61" fmla="*/ 1354455 w 2857500"/>
                <a:gd name="connsiteY61" fmla="*/ 821054 h 1238250"/>
                <a:gd name="connsiteX62" fmla="*/ 1360170 w 2857500"/>
                <a:gd name="connsiteY62" fmla="*/ 830579 h 1238250"/>
                <a:gd name="connsiteX63" fmla="*/ 1394460 w 2857500"/>
                <a:gd name="connsiteY63" fmla="*/ 830579 h 1238250"/>
                <a:gd name="connsiteX64" fmla="*/ 1398270 w 2857500"/>
                <a:gd name="connsiteY64" fmla="*/ 842009 h 1238250"/>
                <a:gd name="connsiteX65" fmla="*/ 1659255 w 2857500"/>
                <a:gd name="connsiteY65" fmla="*/ 840105 h 1238250"/>
                <a:gd name="connsiteX66" fmla="*/ 1661160 w 2857500"/>
                <a:gd name="connsiteY66" fmla="*/ 859155 h 1238250"/>
                <a:gd name="connsiteX67" fmla="*/ 1684020 w 2857500"/>
                <a:gd name="connsiteY67" fmla="*/ 859155 h 1238250"/>
                <a:gd name="connsiteX68" fmla="*/ 1682115 w 2857500"/>
                <a:gd name="connsiteY68" fmla="*/ 872490 h 1238250"/>
                <a:gd name="connsiteX69" fmla="*/ 1809750 w 2857500"/>
                <a:gd name="connsiteY69" fmla="*/ 870585 h 1238250"/>
                <a:gd name="connsiteX70" fmla="*/ 1811655 w 2857500"/>
                <a:gd name="connsiteY70" fmla="*/ 908685 h 1238250"/>
                <a:gd name="connsiteX71" fmla="*/ 2051685 w 2857500"/>
                <a:gd name="connsiteY71" fmla="*/ 906780 h 1238250"/>
                <a:gd name="connsiteX72" fmla="*/ 2051685 w 2857500"/>
                <a:gd name="connsiteY72" fmla="*/ 973455 h 1238250"/>
                <a:gd name="connsiteX73" fmla="*/ 2613660 w 2857500"/>
                <a:gd name="connsiteY73" fmla="*/ 977265 h 1238250"/>
                <a:gd name="connsiteX74" fmla="*/ 2609850 w 2857500"/>
                <a:gd name="connsiteY74" fmla="*/ 1238250 h 1238250"/>
                <a:gd name="connsiteX75" fmla="*/ 2857500 w 2857500"/>
                <a:gd name="connsiteY7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37639 w 2857500"/>
                <a:gd name="connsiteY7" fmla="*/ 369436 h 1238250"/>
                <a:gd name="connsiteX8" fmla="*/ 460499 w 2857500"/>
                <a:gd name="connsiteY8" fmla="*/ 371341 h 1238250"/>
                <a:gd name="connsiteX9" fmla="*/ 471929 w 2857500"/>
                <a:gd name="connsiteY9" fmla="*/ 401821 h 1238250"/>
                <a:gd name="connsiteX10" fmla="*/ 479549 w 2857500"/>
                <a:gd name="connsiteY10" fmla="*/ 422776 h 1238250"/>
                <a:gd name="connsiteX11" fmla="*/ 530984 w 2857500"/>
                <a:gd name="connsiteY11" fmla="*/ 422776 h 1238250"/>
                <a:gd name="connsiteX12" fmla="*/ 537210 w 2857500"/>
                <a:gd name="connsiteY12" fmla="*/ 434341 h 1238250"/>
                <a:gd name="connsiteX13" fmla="*/ 574799 w 2857500"/>
                <a:gd name="connsiteY13" fmla="*/ 434206 h 1238250"/>
                <a:gd name="connsiteX14" fmla="*/ 576704 w 2857500"/>
                <a:gd name="connsiteY14" fmla="*/ 449446 h 1238250"/>
                <a:gd name="connsiteX15" fmla="*/ 593849 w 2857500"/>
                <a:gd name="connsiteY15" fmla="*/ 451351 h 1238250"/>
                <a:gd name="connsiteX16" fmla="*/ 607184 w 2857500"/>
                <a:gd name="connsiteY16" fmla="*/ 458971 h 1238250"/>
                <a:gd name="connsiteX17" fmla="*/ 620519 w 2857500"/>
                <a:gd name="connsiteY17" fmla="*/ 470401 h 1238250"/>
                <a:gd name="connsiteX18" fmla="*/ 631949 w 2857500"/>
                <a:gd name="connsiteY18" fmla="*/ 472306 h 1238250"/>
                <a:gd name="connsiteX19" fmla="*/ 639569 w 2857500"/>
                <a:gd name="connsiteY19" fmla="*/ 491356 h 1238250"/>
                <a:gd name="connsiteX20" fmla="*/ 692909 w 2857500"/>
                <a:gd name="connsiteY20" fmla="*/ 495166 h 1238250"/>
                <a:gd name="connsiteX21" fmla="*/ 700529 w 2857500"/>
                <a:gd name="connsiteY21" fmla="*/ 512311 h 1238250"/>
                <a:gd name="connsiteX22" fmla="*/ 715769 w 2857500"/>
                <a:gd name="connsiteY22" fmla="*/ 519931 h 1238250"/>
                <a:gd name="connsiteX23" fmla="*/ 742439 w 2857500"/>
                <a:gd name="connsiteY23" fmla="*/ 518026 h 1238250"/>
                <a:gd name="connsiteX24" fmla="*/ 772919 w 2857500"/>
                <a:gd name="connsiteY24" fmla="*/ 548506 h 1238250"/>
                <a:gd name="connsiteX25" fmla="*/ 801494 w 2857500"/>
                <a:gd name="connsiteY25" fmla="*/ 548506 h 1238250"/>
                <a:gd name="connsiteX26" fmla="*/ 812924 w 2857500"/>
                <a:gd name="connsiteY26" fmla="*/ 558031 h 1238250"/>
                <a:gd name="connsiteX27" fmla="*/ 826259 w 2857500"/>
                <a:gd name="connsiteY27" fmla="*/ 559936 h 1238250"/>
                <a:gd name="connsiteX28" fmla="*/ 834390 w 2857500"/>
                <a:gd name="connsiteY28" fmla="*/ 571501 h 1238250"/>
                <a:gd name="connsiteX29" fmla="*/ 861060 w 2857500"/>
                <a:gd name="connsiteY29" fmla="*/ 567691 h 1238250"/>
                <a:gd name="connsiteX30" fmla="*/ 866775 w 2857500"/>
                <a:gd name="connsiteY30" fmla="*/ 573405 h 1238250"/>
                <a:gd name="connsiteX31" fmla="*/ 880110 w 2857500"/>
                <a:gd name="connsiteY31" fmla="*/ 581025 h 1238250"/>
                <a:gd name="connsiteX32" fmla="*/ 887730 w 2857500"/>
                <a:gd name="connsiteY32" fmla="*/ 586739 h 1238250"/>
                <a:gd name="connsiteX33" fmla="*/ 906269 w 2857500"/>
                <a:gd name="connsiteY33" fmla="*/ 586606 h 1238250"/>
                <a:gd name="connsiteX34" fmla="*/ 911984 w 2857500"/>
                <a:gd name="connsiteY34" fmla="*/ 609466 h 1238250"/>
                <a:gd name="connsiteX35" fmla="*/ 923414 w 2857500"/>
                <a:gd name="connsiteY35" fmla="*/ 622801 h 1238250"/>
                <a:gd name="connsiteX36" fmla="*/ 934844 w 2857500"/>
                <a:gd name="connsiteY36" fmla="*/ 632326 h 1238250"/>
                <a:gd name="connsiteX37" fmla="*/ 951989 w 2857500"/>
                <a:gd name="connsiteY37" fmla="*/ 641851 h 1238250"/>
                <a:gd name="connsiteX38" fmla="*/ 969134 w 2857500"/>
                <a:gd name="connsiteY38" fmla="*/ 666616 h 1238250"/>
                <a:gd name="connsiteX39" fmla="*/ 984374 w 2857500"/>
                <a:gd name="connsiteY39" fmla="*/ 668521 h 1238250"/>
                <a:gd name="connsiteX40" fmla="*/ 993899 w 2857500"/>
                <a:gd name="connsiteY40" fmla="*/ 679951 h 1238250"/>
                <a:gd name="connsiteX41" fmla="*/ 1014854 w 2857500"/>
                <a:gd name="connsiteY41" fmla="*/ 678046 h 1238250"/>
                <a:gd name="connsiteX42" fmla="*/ 1018664 w 2857500"/>
                <a:gd name="connsiteY42" fmla="*/ 693286 h 1238250"/>
                <a:gd name="connsiteX43" fmla="*/ 1070099 w 2857500"/>
                <a:gd name="connsiteY43" fmla="*/ 691381 h 1238250"/>
                <a:gd name="connsiteX44" fmla="*/ 1077719 w 2857500"/>
                <a:gd name="connsiteY44" fmla="*/ 714241 h 1238250"/>
                <a:gd name="connsiteX45" fmla="*/ 1089149 w 2857500"/>
                <a:gd name="connsiteY45" fmla="*/ 716146 h 1238250"/>
                <a:gd name="connsiteX46" fmla="*/ 1096769 w 2857500"/>
                <a:gd name="connsiteY46" fmla="*/ 733291 h 1238250"/>
                <a:gd name="connsiteX47" fmla="*/ 1134869 w 2857500"/>
                <a:gd name="connsiteY47" fmla="*/ 733291 h 1238250"/>
                <a:gd name="connsiteX48" fmla="*/ 1138679 w 2857500"/>
                <a:gd name="connsiteY48" fmla="*/ 752341 h 1238250"/>
                <a:gd name="connsiteX49" fmla="*/ 1163444 w 2857500"/>
                <a:gd name="connsiteY49" fmla="*/ 752341 h 1238250"/>
                <a:gd name="connsiteX50" fmla="*/ 1167254 w 2857500"/>
                <a:gd name="connsiteY50" fmla="*/ 759961 h 1238250"/>
                <a:gd name="connsiteX51" fmla="*/ 1178684 w 2857500"/>
                <a:gd name="connsiteY51" fmla="*/ 759961 h 1238250"/>
                <a:gd name="connsiteX52" fmla="*/ 1178684 w 2857500"/>
                <a:gd name="connsiteY52" fmla="*/ 771391 h 1238250"/>
                <a:gd name="connsiteX53" fmla="*/ 1207259 w 2857500"/>
                <a:gd name="connsiteY53" fmla="*/ 769486 h 1238250"/>
                <a:gd name="connsiteX54" fmla="*/ 1216784 w 2857500"/>
                <a:gd name="connsiteY54" fmla="*/ 775201 h 1238250"/>
                <a:gd name="connsiteX55" fmla="*/ 1233929 w 2857500"/>
                <a:gd name="connsiteY55" fmla="*/ 777106 h 1238250"/>
                <a:gd name="connsiteX56" fmla="*/ 1245359 w 2857500"/>
                <a:gd name="connsiteY56" fmla="*/ 788536 h 1238250"/>
                <a:gd name="connsiteX57" fmla="*/ 1312034 w 2857500"/>
                <a:gd name="connsiteY57" fmla="*/ 786631 h 1238250"/>
                <a:gd name="connsiteX58" fmla="*/ 1314450 w 2857500"/>
                <a:gd name="connsiteY58" fmla="*/ 813434 h 1238250"/>
                <a:gd name="connsiteX59" fmla="*/ 1339215 w 2857500"/>
                <a:gd name="connsiteY59" fmla="*/ 809624 h 1238250"/>
                <a:gd name="connsiteX60" fmla="*/ 1343025 w 2857500"/>
                <a:gd name="connsiteY60" fmla="*/ 821054 h 1238250"/>
                <a:gd name="connsiteX61" fmla="*/ 1354455 w 2857500"/>
                <a:gd name="connsiteY61" fmla="*/ 821054 h 1238250"/>
                <a:gd name="connsiteX62" fmla="*/ 1360170 w 2857500"/>
                <a:gd name="connsiteY62" fmla="*/ 830579 h 1238250"/>
                <a:gd name="connsiteX63" fmla="*/ 1394460 w 2857500"/>
                <a:gd name="connsiteY63" fmla="*/ 830579 h 1238250"/>
                <a:gd name="connsiteX64" fmla="*/ 1398270 w 2857500"/>
                <a:gd name="connsiteY64" fmla="*/ 842009 h 1238250"/>
                <a:gd name="connsiteX65" fmla="*/ 1659255 w 2857500"/>
                <a:gd name="connsiteY65" fmla="*/ 840105 h 1238250"/>
                <a:gd name="connsiteX66" fmla="*/ 1661160 w 2857500"/>
                <a:gd name="connsiteY66" fmla="*/ 859155 h 1238250"/>
                <a:gd name="connsiteX67" fmla="*/ 1684020 w 2857500"/>
                <a:gd name="connsiteY67" fmla="*/ 859155 h 1238250"/>
                <a:gd name="connsiteX68" fmla="*/ 1682115 w 2857500"/>
                <a:gd name="connsiteY68" fmla="*/ 872490 h 1238250"/>
                <a:gd name="connsiteX69" fmla="*/ 1809750 w 2857500"/>
                <a:gd name="connsiteY69" fmla="*/ 870585 h 1238250"/>
                <a:gd name="connsiteX70" fmla="*/ 1811655 w 2857500"/>
                <a:gd name="connsiteY70" fmla="*/ 908685 h 1238250"/>
                <a:gd name="connsiteX71" fmla="*/ 2051685 w 2857500"/>
                <a:gd name="connsiteY71" fmla="*/ 906780 h 1238250"/>
                <a:gd name="connsiteX72" fmla="*/ 2051685 w 2857500"/>
                <a:gd name="connsiteY72" fmla="*/ 973455 h 1238250"/>
                <a:gd name="connsiteX73" fmla="*/ 2613660 w 2857500"/>
                <a:gd name="connsiteY73" fmla="*/ 977265 h 1238250"/>
                <a:gd name="connsiteX74" fmla="*/ 2609850 w 2857500"/>
                <a:gd name="connsiteY74" fmla="*/ 1238250 h 1238250"/>
                <a:gd name="connsiteX75" fmla="*/ 2857500 w 2857500"/>
                <a:gd name="connsiteY7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26209 w 2857500"/>
                <a:gd name="connsiteY7" fmla="*/ 348481 h 1238250"/>
                <a:gd name="connsiteX8" fmla="*/ 437639 w 2857500"/>
                <a:gd name="connsiteY8" fmla="*/ 369436 h 1238250"/>
                <a:gd name="connsiteX9" fmla="*/ 460499 w 2857500"/>
                <a:gd name="connsiteY9" fmla="*/ 371341 h 1238250"/>
                <a:gd name="connsiteX10" fmla="*/ 471929 w 2857500"/>
                <a:gd name="connsiteY10" fmla="*/ 401821 h 1238250"/>
                <a:gd name="connsiteX11" fmla="*/ 479549 w 2857500"/>
                <a:gd name="connsiteY11" fmla="*/ 422776 h 1238250"/>
                <a:gd name="connsiteX12" fmla="*/ 530984 w 2857500"/>
                <a:gd name="connsiteY12" fmla="*/ 422776 h 1238250"/>
                <a:gd name="connsiteX13" fmla="*/ 537210 w 2857500"/>
                <a:gd name="connsiteY13" fmla="*/ 434341 h 1238250"/>
                <a:gd name="connsiteX14" fmla="*/ 574799 w 2857500"/>
                <a:gd name="connsiteY14" fmla="*/ 434206 h 1238250"/>
                <a:gd name="connsiteX15" fmla="*/ 576704 w 2857500"/>
                <a:gd name="connsiteY15" fmla="*/ 449446 h 1238250"/>
                <a:gd name="connsiteX16" fmla="*/ 593849 w 2857500"/>
                <a:gd name="connsiteY16" fmla="*/ 451351 h 1238250"/>
                <a:gd name="connsiteX17" fmla="*/ 607184 w 2857500"/>
                <a:gd name="connsiteY17" fmla="*/ 458971 h 1238250"/>
                <a:gd name="connsiteX18" fmla="*/ 620519 w 2857500"/>
                <a:gd name="connsiteY18" fmla="*/ 470401 h 1238250"/>
                <a:gd name="connsiteX19" fmla="*/ 631949 w 2857500"/>
                <a:gd name="connsiteY19" fmla="*/ 472306 h 1238250"/>
                <a:gd name="connsiteX20" fmla="*/ 639569 w 2857500"/>
                <a:gd name="connsiteY20" fmla="*/ 491356 h 1238250"/>
                <a:gd name="connsiteX21" fmla="*/ 692909 w 2857500"/>
                <a:gd name="connsiteY21" fmla="*/ 495166 h 1238250"/>
                <a:gd name="connsiteX22" fmla="*/ 700529 w 2857500"/>
                <a:gd name="connsiteY22" fmla="*/ 512311 h 1238250"/>
                <a:gd name="connsiteX23" fmla="*/ 715769 w 2857500"/>
                <a:gd name="connsiteY23" fmla="*/ 519931 h 1238250"/>
                <a:gd name="connsiteX24" fmla="*/ 742439 w 2857500"/>
                <a:gd name="connsiteY24" fmla="*/ 518026 h 1238250"/>
                <a:gd name="connsiteX25" fmla="*/ 772919 w 2857500"/>
                <a:gd name="connsiteY25" fmla="*/ 548506 h 1238250"/>
                <a:gd name="connsiteX26" fmla="*/ 801494 w 2857500"/>
                <a:gd name="connsiteY26" fmla="*/ 548506 h 1238250"/>
                <a:gd name="connsiteX27" fmla="*/ 812924 w 2857500"/>
                <a:gd name="connsiteY27" fmla="*/ 558031 h 1238250"/>
                <a:gd name="connsiteX28" fmla="*/ 826259 w 2857500"/>
                <a:gd name="connsiteY28" fmla="*/ 559936 h 1238250"/>
                <a:gd name="connsiteX29" fmla="*/ 834390 w 2857500"/>
                <a:gd name="connsiteY29" fmla="*/ 571501 h 1238250"/>
                <a:gd name="connsiteX30" fmla="*/ 861060 w 2857500"/>
                <a:gd name="connsiteY30" fmla="*/ 567691 h 1238250"/>
                <a:gd name="connsiteX31" fmla="*/ 866775 w 2857500"/>
                <a:gd name="connsiteY31" fmla="*/ 573405 h 1238250"/>
                <a:gd name="connsiteX32" fmla="*/ 880110 w 2857500"/>
                <a:gd name="connsiteY32" fmla="*/ 581025 h 1238250"/>
                <a:gd name="connsiteX33" fmla="*/ 887730 w 2857500"/>
                <a:gd name="connsiteY33" fmla="*/ 586739 h 1238250"/>
                <a:gd name="connsiteX34" fmla="*/ 906269 w 2857500"/>
                <a:gd name="connsiteY34" fmla="*/ 586606 h 1238250"/>
                <a:gd name="connsiteX35" fmla="*/ 911984 w 2857500"/>
                <a:gd name="connsiteY35" fmla="*/ 609466 h 1238250"/>
                <a:gd name="connsiteX36" fmla="*/ 923414 w 2857500"/>
                <a:gd name="connsiteY36" fmla="*/ 622801 h 1238250"/>
                <a:gd name="connsiteX37" fmla="*/ 934844 w 2857500"/>
                <a:gd name="connsiteY37" fmla="*/ 632326 h 1238250"/>
                <a:gd name="connsiteX38" fmla="*/ 951989 w 2857500"/>
                <a:gd name="connsiteY38" fmla="*/ 641851 h 1238250"/>
                <a:gd name="connsiteX39" fmla="*/ 969134 w 2857500"/>
                <a:gd name="connsiteY39" fmla="*/ 666616 h 1238250"/>
                <a:gd name="connsiteX40" fmla="*/ 984374 w 2857500"/>
                <a:gd name="connsiteY40" fmla="*/ 668521 h 1238250"/>
                <a:gd name="connsiteX41" fmla="*/ 993899 w 2857500"/>
                <a:gd name="connsiteY41" fmla="*/ 679951 h 1238250"/>
                <a:gd name="connsiteX42" fmla="*/ 1014854 w 2857500"/>
                <a:gd name="connsiteY42" fmla="*/ 678046 h 1238250"/>
                <a:gd name="connsiteX43" fmla="*/ 1018664 w 2857500"/>
                <a:gd name="connsiteY43" fmla="*/ 693286 h 1238250"/>
                <a:gd name="connsiteX44" fmla="*/ 1070099 w 2857500"/>
                <a:gd name="connsiteY44" fmla="*/ 691381 h 1238250"/>
                <a:gd name="connsiteX45" fmla="*/ 1077719 w 2857500"/>
                <a:gd name="connsiteY45" fmla="*/ 714241 h 1238250"/>
                <a:gd name="connsiteX46" fmla="*/ 1089149 w 2857500"/>
                <a:gd name="connsiteY46" fmla="*/ 716146 h 1238250"/>
                <a:gd name="connsiteX47" fmla="*/ 1096769 w 2857500"/>
                <a:gd name="connsiteY47" fmla="*/ 733291 h 1238250"/>
                <a:gd name="connsiteX48" fmla="*/ 1134869 w 2857500"/>
                <a:gd name="connsiteY48" fmla="*/ 733291 h 1238250"/>
                <a:gd name="connsiteX49" fmla="*/ 1138679 w 2857500"/>
                <a:gd name="connsiteY49" fmla="*/ 752341 h 1238250"/>
                <a:gd name="connsiteX50" fmla="*/ 1163444 w 2857500"/>
                <a:gd name="connsiteY50" fmla="*/ 752341 h 1238250"/>
                <a:gd name="connsiteX51" fmla="*/ 1167254 w 2857500"/>
                <a:gd name="connsiteY51" fmla="*/ 759961 h 1238250"/>
                <a:gd name="connsiteX52" fmla="*/ 1178684 w 2857500"/>
                <a:gd name="connsiteY52" fmla="*/ 759961 h 1238250"/>
                <a:gd name="connsiteX53" fmla="*/ 1178684 w 2857500"/>
                <a:gd name="connsiteY53" fmla="*/ 771391 h 1238250"/>
                <a:gd name="connsiteX54" fmla="*/ 1207259 w 2857500"/>
                <a:gd name="connsiteY54" fmla="*/ 769486 h 1238250"/>
                <a:gd name="connsiteX55" fmla="*/ 1216784 w 2857500"/>
                <a:gd name="connsiteY55" fmla="*/ 775201 h 1238250"/>
                <a:gd name="connsiteX56" fmla="*/ 1233929 w 2857500"/>
                <a:gd name="connsiteY56" fmla="*/ 777106 h 1238250"/>
                <a:gd name="connsiteX57" fmla="*/ 1245359 w 2857500"/>
                <a:gd name="connsiteY57" fmla="*/ 788536 h 1238250"/>
                <a:gd name="connsiteX58" fmla="*/ 1312034 w 2857500"/>
                <a:gd name="connsiteY58" fmla="*/ 786631 h 1238250"/>
                <a:gd name="connsiteX59" fmla="*/ 1314450 w 2857500"/>
                <a:gd name="connsiteY59" fmla="*/ 813434 h 1238250"/>
                <a:gd name="connsiteX60" fmla="*/ 1339215 w 2857500"/>
                <a:gd name="connsiteY60" fmla="*/ 809624 h 1238250"/>
                <a:gd name="connsiteX61" fmla="*/ 1343025 w 2857500"/>
                <a:gd name="connsiteY61" fmla="*/ 821054 h 1238250"/>
                <a:gd name="connsiteX62" fmla="*/ 1354455 w 2857500"/>
                <a:gd name="connsiteY62" fmla="*/ 821054 h 1238250"/>
                <a:gd name="connsiteX63" fmla="*/ 1360170 w 2857500"/>
                <a:gd name="connsiteY63" fmla="*/ 830579 h 1238250"/>
                <a:gd name="connsiteX64" fmla="*/ 1394460 w 2857500"/>
                <a:gd name="connsiteY64" fmla="*/ 830579 h 1238250"/>
                <a:gd name="connsiteX65" fmla="*/ 1398270 w 2857500"/>
                <a:gd name="connsiteY65" fmla="*/ 842009 h 1238250"/>
                <a:gd name="connsiteX66" fmla="*/ 1659255 w 2857500"/>
                <a:gd name="connsiteY66" fmla="*/ 840105 h 1238250"/>
                <a:gd name="connsiteX67" fmla="*/ 1661160 w 2857500"/>
                <a:gd name="connsiteY67" fmla="*/ 859155 h 1238250"/>
                <a:gd name="connsiteX68" fmla="*/ 1684020 w 2857500"/>
                <a:gd name="connsiteY68" fmla="*/ 859155 h 1238250"/>
                <a:gd name="connsiteX69" fmla="*/ 1682115 w 2857500"/>
                <a:gd name="connsiteY69" fmla="*/ 872490 h 1238250"/>
                <a:gd name="connsiteX70" fmla="*/ 1809750 w 2857500"/>
                <a:gd name="connsiteY70" fmla="*/ 870585 h 1238250"/>
                <a:gd name="connsiteX71" fmla="*/ 1811655 w 2857500"/>
                <a:gd name="connsiteY71" fmla="*/ 908685 h 1238250"/>
                <a:gd name="connsiteX72" fmla="*/ 2051685 w 2857500"/>
                <a:gd name="connsiteY72" fmla="*/ 906780 h 1238250"/>
                <a:gd name="connsiteX73" fmla="*/ 2051685 w 2857500"/>
                <a:gd name="connsiteY73" fmla="*/ 973455 h 1238250"/>
                <a:gd name="connsiteX74" fmla="*/ 2613660 w 2857500"/>
                <a:gd name="connsiteY74" fmla="*/ 977265 h 1238250"/>
                <a:gd name="connsiteX75" fmla="*/ 2609850 w 2857500"/>
                <a:gd name="connsiteY75" fmla="*/ 1238250 h 1238250"/>
                <a:gd name="connsiteX76" fmla="*/ 2857500 w 2857500"/>
                <a:gd name="connsiteY7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26209 w 2857500"/>
                <a:gd name="connsiteY7" fmla="*/ 348481 h 1238250"/>
                <a:gd name="connsiteX8" fmla="*/ 437639 w 2857500"/>
                <a:gd name="connsiteY8" fmla="*/ 369436 h 1238250"/>
                <a:gd name="connsiteX9" fmla="*/ 460499 w 2857500"/>
                <a:gd name="connsiteY9" fmla="*/ 371341 h 1238250"/>
                <a:gd name="connsiteX10" fmla="*/ 471929 w 2857500"/>
                <a:gd name="connsiteY10" fmla="*/ 401821 h 1238250"/>
                <a:gd name="connsiteX11" fmla="*/ 479549 w 2857500"/>
                <a:gd name="connsiteY11" fmla="*/ 422776 h 1238250"/>
                <a:gd name="connsiteX12" fmla="*/ 530984 w 2857500"/>
                <a:gd name="connsiteY12" fmla="*/ 422776 h 1238250"/>
                <a:gd name="connsiteX13" fmla="*/ 537210 w 2857500"/>
                <a:gd name="connsiteY13" fmla="*/ 434341 h 1238250"/>
                <a:gd name="connsiteX14" fmla="*/ 574799 w 2857500"/>
                <a:gd name="connsiteY14" fmla="*/ 434206 h 1238250"/>
                <a:gd name="connsiteX15" fmla="*/ 576704 w 2857500"/>
                <a:gd name="connsiteY15" fmla="*/ 449446 h 1238250"/>
                <a:gd name="connsiteX16" fmla="*/ 593849 w 2857500"/>
                <a:gd name="connsiteY16" fmla="*/ 451351 h 1238250"/>
                <a:gd name="connsiteX17" fmla="*/ 607184 w 2857500"/>
                <a:gd name="connsiteY17" fmla="*/ 458971 h 1238250"/>
                <a:gd name="connsiteX18" fmla="*/ 620519 w 2857500"/>
                <a:gd name="connsiteY18" fmla="*/ 470401 h 1238250"/>
                <a:gd name="connsiteX19" fmla="*/ 631949 w 2857500"/>
                <a:gd name="connsiteY19" fmla="*/ 472306 h 1238250"/>
                <a:gd name="connsiteX20" fmla="*/ 639569 w 2857500"/>
                <a:gd name="connsiteY20" fmla="*/ 491356 h 1238250"/>
                <a:gd name="connsiteX21" fmla="*/ 692909 w 2857500"/>
                <a:gd name="connsiteY21" fmla="*/ 495166 h 1238250"/>
                <a:gd name="connsiteX22" fmla="*/ 700529 w 2857500"/>
                <a:gd name="connsiteY22" fmla="*/ 512311 h 1238250"/>
                <a:gd name="connsiteX23" fmla="*/ 715769 w 2857500"/>
                <a:gd name="connsiteY23" fmla="*/ 519931 h 1238250"/>
                <a:gd name="connsiteX24" fmla="*/ 742439 w 2857500"/>
                <a:gd name="connsiteY24" fmla="*/ 518026 h 1238250"/>
                <a:gd name="connsiteX25" fmla="*/ 772919 w 2857500"/>
                <a:gd name="connsiteY25" fmla="*/ 548506 h 1238250"/>
                <a:gd name="connsiteX26" fmla="*/ 801494 w 2857500"/>
                <a:gd name="connsiteY26" fmla="*/ 548506 h 1238250"/>
                <a:gd name="connsiteX27" fmla="*/ 812924 w 2857500"/>
                <a:gd name="connsiteY27" fmla="*/ 558031 h 1238250"/>
                <a:gd name="connsiteX28" fmla="*/ 826259 w 2857500"/>
                <a:gd name="connsiteY28" fmla="*/ 559936 h 1238250"/>
                <a:gd name="connsiteX29" fmla="*/ 834390 w 2857500"/>
                <a:gd name="connsiteY29" fmla="*/ 571501 h 1238250"/>
                <a:gd name="connsiteX30" fmla="*/ 861060 w 2857500"/>
                <a:gd name="connsiteY30" fmla="*/ 567691 h 1238250"/>
                <a:gd name="connsiteX31" fmla="*/ 866775 w 2857500"/>
                <a:gd name="connsiteY31" fmla="*/ 573405 h 1238250"/>
                <a:gd name="connsiteX32" fmla="*/ 880110 w 2857500"/>
                <a:gd name="connsiteY32" fmla="*/ 581025 h 1238250"/>
                <a:gd name="connsiteX33" fmla="*/ 887730 w 2857500"/>
                <a:gd name="connsiteY33" fmla="*/ 586739 h 1238250"/>
                <a:gd name="connsiteX34" fmla="*/ 906269 w 2857500"/>
                <a:gd name="connsiteY34" fmla="*/ 586606 h 1238250"/>
                <a:gd name="connsiteX35" fmla="*/ 911984 w 2857500"/>
                <a:gd name="connsiteY35" fmla="*/ 609466 h 1238250"/>
                <a:gd name="connsiteX36" fmla="*/ 923414 w 2857500"/>
                <a:gd name="connsiteY36" fmla="*/ 622801 h 1238250"/>
                <a:gd name="connsiteX37" fmla="*/ 934844 w 2857500"/>
                <a:gd name="connsiteY37" fmla="*/ 632326 h 1238250"/>
                <a:gd name="connsiteX38" fmla="*/ 951989 w 2857500"/>
                <a:gd name="connsiteY38" fmla="*/ 641851 h 1238250"/>
                <a:gd name="connsiteX39" fmla="*/ 969134 w 2857500"/>
                <a:gd name="connsiteY39" fmla="*/ 666616 h 1238250"/>
                <a:gd name="connsiteX40" fmla="*/ 984374 w 2857500"/>
                <a:gd name="connsiteY40" fmla="*/ 668521 h 1238250"/>
                <a:gd name="connsiteX41" fmla="*/ 993899 w 2857500"/>
                <a:gd name="connsiteY41" fmla="*/ 679951 h 1238250"/>
                <a:gd name="connsiteX42" fmla="*/ 1014854 w 2857500"/>
                <a:gd name="connsiteY42" fmla="*/ 678046 h 1238250"/>
                <a:gd name="connsiteX43" fmla="*/ 1018664 w 2857500"/>
                <a:gd name="connsiteY43" fmla="*/ 693286 h 1238250"/>
                <a:gd name="connsiteX44" fmla="*/ 1070099 w 2857500"/>
                <a:gd name="connsiteY44" fmla="*/ 691381 h 1238250"/>
                <a:gd name="connsiteX45" fmla="*/ 1077719 w 2857500"/>
                <a:gd name="connsiteY45" fmla="*/ 714241 h 1238250"/>
                <a:gd name="connsiteX46" fmla="*/ 1089149 w 2857500"/>
                <a:gd name="connsiteY46" fmla="*/ 716146 h 1238250"/>
                <a:gd name="connsiteX47" fmla="*/ 1096769 w 2857500"/>
                <a:gd name="connsiteY47" fmla="*/ 733291 h 1238250"/>
                <a:gd name="connsiteX48" fmla="*/ 1134869 w 2857500"/>
                <a:gd name="connsiteY48" fmla="*/ 733291 h 1238250"/>
                <a:gd name="connsiteX49" fmla="*/ 1138679 w 2857500"/>
                <a:gd name="connsiteY49" fmla="*/ 752341 h 1238250"/>
                <a:gd name="connsiteX50" fmla="*/ 1163444 w 2857500"/>
                <a:gd name="connsiteY50" fmla="*/ 752341 h 1238250"/>
                <a:gd name="connsiteX51" fmla="*/ 1167254 w 2857500"/>
                <a:gd name="connsiteY51" fmla="*/ 759961 h 1238250"/>
                <a:gd name="connsiteX52" fmla="*/ 1178684 w 2857500"/>
                <a:gd name="connsiteY52" fmla="*/ 759961 h 1238250"/>
                <a:gd name="connsiteX53" fmla="*/ 1178684 w 2857500"/>
                <a:gd name="connsiteY53" fmla="*/ 771391 h 1238250"/>
                <a:gd name="connsiteX54" fmla="*/ 1207259 w 2857500"/>
                <a:gd name="connsiteY54" fmla="*/ 769486 h 1238250"/>
                <a:gd name="connsiteX55" fmla="*/ 1216784 w 2857500"/>
                <a:gd name="connsiteY55" fmla="*/ 775201 h 1238250"/>
                <a:gd name="connsiteX56" fmla="*/ 1233929 w 2857500"/>
                <a:gd name="connsiteY56" fmla="*/ 777106 h 1238250"/>
                <a:gd name="connsiteX57" fmla="*/ 1245359 w 2857500"/>
                <a:gd name="connsiteY57" fmla="*/ 788536 h 1238250"/>
                <a:gd name="connsiteX58" fmla="*/ 1312034 w 2857500"/>
                <a:gd name="connsiteY58" fmla="*/ 786631 h 1238250"/>
                <a:gd name="connsiteX59" fmla="*/ 1314450 w 2857500"/>
                <a:gd name="connsiteY59" fmla="*/ 813434 h 1238250"/>
                <a:gd name="connsiteX60" fmla="*/ 1339215 w 2857500"/>
                <a:gd name="connsiteY60" fmla="*/ 809624 h 1238250"/>
                <a:gd name="connsiteX61" fmla="*/ 1343025 w 2857500"/>
                <a:gd name="connsiteY61" fmla="*/ 821054 h 1238250"/>
                <a:gd name="connsiteX62" fmla="*/ 1354455 w 2857500"/>
                <a:gd name="connsiteY62" fmla="*/ 821054 h 1238250"/>
                <a:gd name="connsiteX63" fmla="*/ 1360170 w 2857500"/>
                <a:gd name="connsiteY63" fmla="*/ 830579 h 1238250"/>
                <a:gd name="connsiteX64" fmla="*/ 1394460 w 2857500"/>
                <a:gd name="connsiteY64" fmla="*/ 830579 h 1238250"/>
                <a:gd name="connsiteX65" fmla="*/ 1398270 w 2857500"/>
                <a:gd name="connsiteY65" fmla="*/ 842009 h 1238250"/>
                <a:gd name="connsiteX66" fmla="*/ 1659255 w 2857500"/>
                <a:gd name="connsiteY66" fmla="*/ 840105 h 1238250"/>
                <a:gd name="connsiteX67" fmla="*/ 1661160 w 2857500"/>
                <a:gd name="connsiteY67" fmla="*/ 859155 h 1238250"/>
                <a:gd name="connsiteX68" fmla="*/ 1684020 w 2857500"/>
                <a:gd name="connsiteY68" fmla="*/ 859155 h 1238250"/>
                <a:gd name="connsiteX69" fmla="*/ 1682115 w 2857500"/>
                <a:gd name="connsiteY69" fmla="*/ 872490 h 1238250"/>
                <a:gd name="connsiteX70" fmla="*/ 1809750 w 2857500"/>
                <a:gd name="connsiteY70" fmla="*/ 870585 h 1238250"/>
                <a:gd name="connsiteX71" fmla="*/ 1811655 w 2857500"/>
                <a:gd name="connsiteY71" fmla="*/ 908685 h 1238250"/>
                <a:gd name="connsiteX72" fmla="*/ 2051685 w 2857500"/>
                <a:gd name="connsiteY72" fmla="*/ 906780 h 1238250"/>
                <a:gd name="connsiteX73" fmla="*/ 2051685 w 2857500"/>
                <a:gd name="connsiteY73" fmla="*/ 973455 h 1238250"/>
                <a:gd name="connsiteX74" fmla="*/ 2613660 w 2857500"/>
                <a:gd name="connsiteY74" fmla="*/ 977265 h 1238250"/>
                <a:gd name="connsiteX75" fmla="*/ 2609850 w 2857500"/>
                <a:gd name="connsiteY75" fmla="*/ 1238250 h 1238250"/>
                <a:gd name="connsiteX76" fmla="*/ 2857500 w 2857500"/>
                <a:gd name="connsiteY7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9064 w 2857500"/>
                <a:gd name="connsiteY7" fmla="*/ 340861 h 1238250"/>
                <a:gd name="connsiteX8" fmla="*/ 426209 w 2857500"/>
                <a:gd name="connsiteY8" fmla="*/ 348481 h 1238250"/>
                <a:gd name="connsiteX9" fmla="*/ 437639 w 2857500"/>
                <a:gd name="connsiteY9" fmla="*/ 369436 h 1238250"/>
                <a:gd name="connsiteX10" fmla="*/ 460499 w 2857500"/>
                <a:gd name="connsiteY10" fmla="*/ 371341 h 1238250"/>
                <a:gd name="connsiteX11" fmla="*/ 471929 w 2857500"/>
                <a:gd name="connsiteY11" fmla="*/ 401821 h 1238250"/>
                <a:gd name="connsiteX12" fmla="*/ 479549 w 2857500"/>
                <a:gd name="connsiteY12" fmla="*/ 422776 h 1238250"/>
                <a:gd name="connsiteX13" fmla="*/ 530984 w 2857500"/>
                <a:gd name="connsiteY13" fmla="*/ 422776 h 1238250"/>
                <a:gd name="connsiteX14" fmla="*/ 537210 w 2857500"/>
                <a:gd name="connsiteY14" fmla="*/ 434341 h 1238250"/>
                <a:gd name="connsiteX15" fmla="*/ 574799 w 2857500"/>
                <a:gd name="connsiteY15" fmla="*/ 434206 h 1238250"/>
                <a:gd name="connsiteX16" fmla="*/ 576704 w 2857500"/>
                <a:gd name="connsiteY16" fmla="*/ 449446 h 1238250"/>
                <a:gd name="connsiteX17" fmla="*/ 593849 w 2857500"/>
                <a:gd name="connsiteY17" fmla="*/ 451351 h 1238250"/>
                <a:gd name="connsiteX18" fmla="*/ 607184 w 2857500"/>
                <a:gd name="connsiteY18" fmla="*/ 458971 h 1238250"/>
                <a:gd name="connsiteX19" fmla="*/ 620519 w 2857500"/>
                <a:gd name="connsiteY19" fmla="*/ 470401 h 1238250"/>
                <a:gd name="connsiteX20" fmla="*/ 631949 w 2857500"/>
                <a:gd name="connsiteY20" fmla="*/ 472306 h 1238250"/>
                <a:gd name="connsiteX21" fmla="*/ 639569 w 2857500"/>
                <a:gd name="connsiteY21" fmla="*/ 491356 h 1238250"/>
                <a:gd name="connsiteX22" fmla="*/ 692909 w 2857500"/>
                <a:gd name="connsiteY22" fmla="*/ 495166 h 1238250"/>
                <a:gd name="connsiteX23" fmla="*/ 700529 w 2857500"/>
                <a:gd name="connsiteY23" fmla="*/ 512311 h 1238250"/>
                <a:gd name="connsiteX24" fmla="*/ 715769 w 2857500"/>
                <a:gd name="connsiteY24" fmla="*/ 519931 h 1238250"/>
                <a:gd name="connsiteX25" fmla="*/ 742439 w 2857500"/>
                <a:gd name="connsiteY25" fmla="*/ 518026 h 1238250"/>
                <a:gd name="connsiteX26" fmla="*/ 772919 w 2857500"/>
                <a:gd name="connsiteY26" fmla="*/ 548506 h 1238250"/>
                <a:gd name="connsiteX27" fmla="*/ 801494 w 2857500"/>
                <a:gd name="connsiteY27" fmla="*/ 548506 h 1238250"/>
                <a:gd name="connsiteX28" fmla="*/ 812924 w 2857500"/>
                <a:gd name="connsiteY28" fmla="*/ 558031 h 1238250"/>
                <a:gd name="connsiteX29" fmla="*/ 826259 w 2857500"/>
                <a:gd name="connsiteY29" fmla="*/ 559936 h 1238250"/>
                <a:gd name="connsiteX30" fmla="*/ 834390 w 2857500"/>
                <a:gd name="connsiteY30" fmla="*/ 571501 h 1238250"/>
                <a:gd name="connsiteX31" fmla="*/ 861060 w 2857500"/>
                <a:gd name="connsiteY31" fmla="*/ 567691 h 1238250"/>
                <a:gd name="connsiteX32" fmla="*/ 866775 w 2857500"/>
                <a:gd name="connsiteY32" fmla="*/ 573405 h 1238250"/>
                <a:gd name="connsiteX33" fmla="*/ 880110 w 2857500"/>
                <a:gd name="connsiteY33" fmla="*/ 581025 h 1238250"/>
                <a:gd name="connsiteX34" fmla="*/ 887730 w 2857500"/>
                <a:gd name="connsiteY34" fmla="*/ 586739 h 1238250"/>
                <a:gd name="connsiteX35" fmla="*/ 906269 w 2857500"/>
                <a:gd name="connsiteY35" fmla="*/ 586606 h 1238250"/>
                <a:gd name="connsiteX36" fmla="*/ 911984 w 2857500"/>
                <a:gd name="connsiteY36" fmla="*/ 609466 h 1238250"/>
                <a:gd name="connsiteX37" fmla="*/ 923414 w 2857500"/>
                <a:gd name="connsiteY37" fmla="*/ 622801 h 1238250"/>
                <a:gd name="connsiteX38" fmla="*/ 934844 w 2857500"/>
                <a:gd name="connsiteY38" fmla="*/ 632326 h 1238250"/>
                <a:gd name="connsiteX39" fmla="*/ 951989 w 2857500"/>
                <a:gd name="connsiteY39" fmla="*/ 641851 h 1238250"/>
                <a:gd name="connsiteX40" fmla="*/ 969134 w 2857500"/>
                <a:gd name="connsiteY40" fmla="*/ 666616 h 1238250"/>
                <a:gd name="connsiteX41" fmla="*/ 984374 w 2857500"/>
                <a:gd name="connsiteY41" fmla="*/ 668521 h 1238250"/>
                <a:gd name="connsiteX42" fmla="*/ 993899 w 2857500"/>
                <a:gd name="connsiteY42" fmla="*/ 679951 h 1238250"/>
                <a:gd name="connsiteX43" fmla="*/ 1014854 w 2857500"/>
                <a:gd name="connsiteY43" fmla="*/ 678046 h 1238250"/>
                <a:gd name="connsiteX44" fmla="*/ 1018664 w 2857500"/>
                <a:gd name="connsiteY44" fmla="*/ 693286 h 1238250"/>
                <a:gd name="connsiteX45" fmla="*/ 1070099 w 2857500"/>
                <a:gd name="connsiteY45" fmla="*/ 691381 h 1238250"/>
                <a:gd name="connsiteX46" fmla="*/ 1077719 w 2857500"/>
                <a:gd name="connsiteY46" fmla="*/ 714241 h 1238250"/>
                <a:gd name="connsiteX47" fmla="*/ 1089149 w 2857500"/>
                <a:gd name="connsiteY47" fmla="*/ 716146 h 1238250"/>
                <a:gd name="connsiteX48" fmla="*/ 1096769 w 2857500"/>
                <a:gd name="connsiteY48" fmla="*/ 733291 h 1238250"/>
                <a:gd name="connsiteX49" fmla="*/ 1134869 w 2857500"/>
                <a:gd name="connsiteY49" fmla="*/ 733291 h 1238250"/>
                <a:gd name="connsiteX50" fmla="*/ 1138679 w 2857500"/>
                <a:gd name="connsiteY50" fmla="*/ 752341 h 1238250"/>
                <a:gd name="connsiteX51" fmla="*/ 1163444 w 2857500"/>
                <a:gd name="connsiteY51" fmla="*/ 752341 h 1238250"/>
                <a:gd name="connsiteX52" fmla="*/ 1167254 w 2857500"/>
                <a:gd name="connsiteY52" fmla="*/ 759961 h 1238250"/>
                <a:gd name="connsiteX53" fmla="*/ 1178684 w 2857500"/>
                <a:gd name="connsiteY53" fmla="*/ 759961 h 1238250"/>
                <a:gd name="connsiteX54" fmla="*/ 1178684 w 2857500"/>
                <a:gd name="connsiteY54" fmla="*/ 771391 h 1238250"/>
                <a:gd name="connsiteX55" fmla="*/ 1207259 w 2857500"/>
                <a:gd name="connsiteY55" fmla="*/ 769486 h 1238250"/>
                <a:gd name="connsiteX56" fmla="*/ 1216784 w 2857500"/>
                <a:gd name="connsiteY56" fmla="*/ 775201 h 1238250"/>
                <a:gd name="connsiteX57" fmla="*/ 1233929 w 2857500"/>
                <a:gd name="connsiteY57" fmla="*/ 777106 h 1238250"/>
                <a:gd name="connsiteX58" fmla="*/ 1245359 w 2857500"/>
                <a:gd name="connsiteY58" fmla="*/ 788536 h 1238250"/>
                <a:gd name="connsiteX59" fmla="*/ 1312034 w 2857500"/>
                <a:gd name="connsiteY59" fmla="*/ 786631 h 1238250"/>
                <a:gd name="connsiteX60" fmla="*/ 1314450 w 2857500"/>
                <a:gd name="connsiteY60" fmla="*/ 813434 h 1238250"/>
                <a:gd name="connsiteX61" fmla="*/ 1339215 w 2857500"/>
                <a:gd name="connsiteY61" fmla="*/ 809624 h 1238250"/>
                <a:gd name="connsiteX62" fmla="*/ 1343025 w 2857500"/>
                <a:gd name="connsiteY62" fmla="*/ 821054 h 1238250"/>
                <a:gd name="connsiteX63" fmla="*/ 1354455 w 2857500"/>
                <a:gd name="connsiteY63" fmla="*/ 821054 h 1238250"/>
                <a:gd name="connsiteX64" fmla="*/ 1360170 w 2857500"/>
                <a:gd name="connsiteY64" fmla="*/ 830579 h 1238250"/>
                <a:gd name="connsiteX65" fmla="*/ 1394460 w 2857500"/>
                <a:gd name="connsiteY65" fmla="*/ 830579 h 1238250"/>
                <a:gd name="connsiteX66" fmla="*/ 1398270 w 2857500"/>
                <a:gd name="connsiteY66" fmla="*/ 842009 h 1238250"/>
                <a:gd name="connsiteX67" fmla="*/ 1659255 w 2857500"/>
                <a:gd name="connsiteY67" fmla="*/ 840105 h 1238250"/>
                <a:gd name="connsiteX68" fmla="*/ 1661160 w 2857500"/>
                <a:gd name="connsiteY68" fmla="*/ 859155 h 1238250"/>
                <a:gd name="connsiteX69" fmla="*/ 1684020 w 2857500"/>
                <a:gd name="connsiteY69" fmla="*/ 859155 h 1238250"/>
                <a:gd name="connsiteX70" fmla="*/ 1682115 w 2857500"/>
                <a:gd name="connsiteY70" fmla="*/ 872490 h 1238250"/>
                <a:gd name="connsiteX71" fmla="*/ 1809750 w 2857500"/>
                <a:gd name="connsiteY71" fmla="*/ 870585 h 1238250"/>
                <a:gd name="connsiteX72" fmla="*/ 1811655 w 2857500"/>
                <a:gd name="connsiteY72" fmla="*/ 908685 h 1238250"/>
                <a:gd name="connsiteX73" fmla="*/ 2051685 w 2857500"/>
                <a:gd name="connsiteY73" fmla="*/ 906780 h 1238250"/>
                <a:gd name="connsiteX74" fmla="*/ 2051685 w 2857500"/>
                <a:gd name="connsiteY74" fmla="*/ 973455 h 1238250"/>
                <a:gd name="connsiteX75" fmla="*/ 2613660 w 2857500"/>
                <a:gd name="connsiteY75" fmla="*/ 977265 h 1238250"/>
                <a:gd name="connsiteX76" fmla="*/ 2609850 w 2857500"/>
                <a:gd name="connsiteY76" fmla="*/ 1238250 h 1238250"/>
                <a:gd name="connsiteX77" fmla="*/ 2857500 w 2857500"/>
                <a:gd name="connsiteY7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9064 w 2857500"/>
                <a:gd name="connsiteY7" fmla="*/ 340861 h 1238250"/>
                <a:gd name="connsiteX8" fmla="*/ 426209 w 2857500"/>
                <a:gd name="connsiteY8" fmla="*/ 348481 h 1238250"/>
                <a:gd name="connsiteX9" fmla="*/ 437639 w 2857500"/>
                <a:gd name="connsiteY9" fmla="*/ 369436 h 1238250"/>
                <a:gd name="connsiteX10" fmla="*/ 460499 w 2857500"/>
                <a:gd name="connsiteY10" fmla="*/ 371341 h 1238250"/>
                <a:gd name="connsiteX11" fmla="*/ 471929 w 2857500"/>
                <a:gd name="connsiteY11" fmla="*/ 401821 h 1238250"/>
                <a:gd name="connsiteX12" fmla="*/ 479549 w 2857500"/>
                <a:gd name="connsiteY12" fmla="*/ 422776 h 1238250"/>
                <a:gd name="connsiteX13" fmla="*/ 530984 w 2857500"/>
                <a:gd name="connsiteY13" fmla="*/ 422776 h 1238250"/>
                <a:gd name="connsiteX14" fmla="*/ 537210 w 2857500"/>
                <a:gd name="connsiteY14" fmla="*/ 434341 h 1238250"/>
                <a:gd name="connsiteX15" fmla="*/ 574799 w 2857500"/>
                <a:gd name="connsiteY15" fmla="*/ 434206 h 1238250"/>
                <a:gd name="connsiteX16" fmla="*/ 576704 w 2857500"/>
                <a:gd name="connsiteY16" fmla="*/ 449446 h 1238250"/>
                <a:gd name="connsiteX17" fmla="*/ 593849 w 2857500"/>
                <a:gd name="connsiteY17" fmla="*/ 451351 h 1238250"/>
                <a:gd name="connsiteX18" fmla="*/ 607184 w 2857500"/>
                <a:gd name="connsiteY18" fmla="*/ 458971 h 1238250"/>
                <a:gd name="connsiteX19" fmla="*/ 620519 w 2857500"/>
                <a:gd name="connsiteY19" fmla="*/ 470401 h 1238250"/>
                <a:gd name="connsiteX20" fmla="*/ 631949 w 2857500"/>
                <a:gd name="connsiteY20" fmla="*/ 472306 h 1238250"/>
                <a:gd name="connsiteX21" fmla="*/ 639569 w 2857500"/>
                <a:gd name="connsiteY21" fmla="*/ 491356 h 1238250"/>
                <a:gd name="connsiteX22" fmla="*/ 692909 w 2857500"/>
                <a:gd name="connsiteY22" fmla="*/ 495166 h 1238250"/>
                <a:gd name="connsiteX23" fmla="*/ 700529 w 2857500"/>
                <a:gd name="connsiteY23" fmla="*/ 512311 h 1238250"/>
                <a:gd name="connsiteX24" fmla="*/ 715769 w 2857500"/>
                <a:gd name="connsiteY24" fmla="*/ 519931 h 1238250"/>
                <a:gd name="connsiteX25" fmla="*/ 742439 w 2857500"/>
                <a:gd name="connsiteY25" fmla="*/ 518026 h 1238250"/>
                <a:gd name="connsiteX26" fmla="*/ 772919 w 2857500"/>
                <a:gd name="connsiteY26" fmla="*/ 548506 h 1238250"/>
                <a:gd name="connsiteX27" fmla="*/ 801494 w 2857500"/>
                <a:gd name="connsiteY27" fmla="*/ 548506 h 1238250"/>
                <a:gd name="connsiteX28" fmla="*/ 812924 w 2857500"/>
                <a:gd name="connsiteY28" fmla="*/ 558031 h 1238250"/>
                <a:gd name="connsiteX29" fmla="*/ 826259 w 2857500"/>
                <a:gd name="connsiteY29" fmla="*/ 559936 h 1238250"/>
                <a:gd name="connsiteX30" fmla="*/ 834390 w 2857500"/>
                <a:gd name="connsiteY30" fmla="*/ 571501 h 1238250"/>
                <a:gd name="connsiteX31" fmla="*/ 861060 w 2857500"/>
                <a:gd name="connsiteY31" fmla="*/ 567691 h 1238250"/>
                <a:gd name="connsiteX32" fmla="*/ 866775 w 2857500"/>
                <a:gd name="connsiteY32" fmla="*/ 573405 h 1238250"/>
                <a:gd name="connsiteX33" fmla="*/ 880110 w 2857500"/>
                <a:gd name="connsiteY33" fmla="*/ 581025 h 1238250"/>
                <a:gd name="connsiteX34" fmla="*/ 887730 w 2857500"/>
                <a:gd name="connsiteY34" fmla="*/ 586739 h 1238250"/>
                <a:gd name="connsiteX35" fmla="*/ 906269 w 2857500"/>
                <a:gd name="connsiteY35" fmla="*/ 586606 h 1238250"/>
                <a:gd name="connsiteX36" fmla="*/ 911984 w 2857500"/>
                <a:gd name="connsiteY36" fmla="*/ 609466 h 1238250"/>
                <a:gd name="connsiteX37" fmla="*/ 923414 w 2857500"/>
                <a:gd name="connsiteY37" fmla="*/ 622801 h 1238250"/>
                <a:gd name="connsiteX38" fmla="*/ 934844 w 2857500"/>
                <a:gd name="connsiteY38" fmla="*/ 632326 h 1238250"/>
                <a:gd name="connsiteX39" fmla="*/ 951989 w 2857500"/>
                <a:gd name="connsiteY39" fmla="*/ 641851 h 1238250"/>
                <a:gd name="connsiteX40" fmla="*/ 969134 w 2857500"/>
                <a:gd name="connsiteY40" fmla="*/ 666616 h 1238250"/>
                <a:gd name="connsiteX41" fmla="*/ 984374 w 2857500"/>
                <a:gd name="connsiteY41" fmla="*/ 668521 h 1238250"/>
                <a:gd name="connsiteX42" fmla="*/ 993899 w 2857500"/>
                <a:gd name="connsiteY42" fmla="*/ 679951 h 1238250"/>
                <a:gd name="connsiteX43" fmla="*/ 1014854 w 2857500"/>
                <a:gd name="connsiteY43" fmla="*/ 678046 h 1238250"/>
                <a:gd name="connsiteX44" fmla="*/ 1018664 w 2857500"/>
                <a:gd name="connsiteY44" fmla="*/ 693286 h 1238250"/>
                <a:gd name="connsiteX45" fmla="*/ 1070099 w 2857500"/>
                <a:gd name="connsiteY45" fmla="*/ 691381 h 1238250"/>
                <a:gd name="connsiteX46" fmla="*/ 1077719 w 2857500"/>
                <a:gd name="connsiteY46" fmla="*/ 714241 h 1238250"/>
                <a:gd name="connsiteX47" fmla="*/ 1089149 w 2857500"/>
                <a:gd name="connsiteY47" fmla="*/ 716146 h 1238250"/>
                <a:gd name="connsiteX48" fmla="*/ 1096769 w 2857500"/>
                <a:gd name="connsiteY48" fmla="*/ 733291 h 1238250"/>
                <a:gd name="connsiteX49" fmla="*/ 1134869 w 2857500"/>
                <a:gd name="connsiteY49" fmla="*/ 733291 h 1238250"/>
                <a:gd name="connsiteX50" fmla="*/ 1138679 w 2857500"/>
                <a:gd name="connsiteY50" fmla="*/ 752341 h 1238250"/>
                <a:gd name="connsiteX51" fmla="*/ 1163444 w 2857500"/>
                <a:gd name="connsiteY51" fmla="*/ 752341 h 1238250"/>
                <a:gd name="connsiteX52" fmla="*/ 1167254 w 2857500"/>
                <a:gd name="connsiteY52" fmla="*/ 759961 h 1238250"/>
                <a:gd name="connsiteX53" fmla="*/ 1178684 w 2857500"/>
                <a:gd name="connsiteY53" fmla="*/ 759961 h 1238250"/>
                <a:gd name="connsiteX54" fmla="*/ 1178684 w 2857500"/>
                <a:gd name="connsiteY54" fmla="*/ 771391 h 1238250"/>
                <a:gd name="connsiteX55" fmla="*/ 1207259 w 2857500"/>
                <a:gd name="connsiteY55" fmla="*/ 769486 h 1238250"/>
                <a:gd name="connsiteX56" fmla="*/ 1216784 w 2857500"/>
                <a:gd name="connsiteY56" fmla="*/ 775201 h 1238250"/>
                <a:gd name="connsiteX57" fmla="*/ 1233929 w 2857500"/>
                <a:gd name="connsiteY57" fmla="*/ 777106 h 1238250"/>
                <a:gd name="connsiteX58" fmla="*/ 1245359 w 2857500"/>
                <a:gd name="connsiteY58" fmla="*/ 788536 h 1238250"/>
                <a:gd name="connsiteX59" fmla="*/ 1312034 w 2857500"/>
                <a:gd name="connsiteY59" fmla="*/ 786631 h 1238250"/>
                <a:gd name="connsiteX60" fmla="*/ 1314450 w 2857500"/>
                <a:gd name="connsiteY60" fmla="*/ 813434 h 1238250"/>
                <a:gd name="connsiteX61" fmla="*/ 1339215 w 2857500"/>
                <a:gd name="connsiteY61" fmla="*/ 809624 h 1238250"/>
                <a:gd name="connsiteX62" fmla="*/ 1343025 w 2857500"/>
                <a:gd name="connsiteY62" fmla="*/ 821054 h 1238250"/>
                <a:gd name="connsiteX63" fmla="*/ 1354455 w 2857500"/>
                <a:gd name="connsiteY63" fmla="*/ 821054 h 1238250"/>
                <a:gd name="connsiteX64" fmla="*/ 1360170 w 2857500"/>
                <a:gd name="connsiteY64" fmla="*/ 830579 h 1238250"/>
                <a:gd name="connsiteX65" fmla="*/ 1394460 w 2857500"/>
                <a:gd name="connsiteY65" fmla="*/ 830579 h 1238250"/>
                <a:gd name="connsiteX66" fmla="*/ 1398270 w 2857500"/>
                <a:gd name="connsiteY66" fmla="*/ 842009 h 1238250"/>
                <a:gd name="connsiteX67" fmla="*/ 1659255 w 2857500"/>
                <a:gd name="connsiteY67" fmla="*/ 840105 h 1238250"/>
                <a:gd name="connsiteX68" fmla="*/ 1661160 w 2857500"/>
                <a:gd name="connsiteY68" fmla="*/ 859155 h 1238250"/>
                <a:gd name="connsiteX69" fmla="*/ 1684020 w 2857500"/>
                <a:gd name="connsiteY69" fmla="*/ 859155 h 1238250"/>
                <a:gd name="connsiteX70" fmla="*/ 1682115 w 2857500"/>
                <a:gd name="connsiteY70" fmla="*/ 872490 h 1238250"/>
                <a:gd name="connsiteX71" fmla="*/ 1809750 w 2857500"/>
                <a:gd name="connsiteY71" fmla="*/ 870585 h 1238250"/>
                <a:gd name="connsiteX72" fmla="*/ 1811655 w 2857500"/>
                <a:gd name="connsiteY72" fmla="*/ 908685 h 1238250"/>
                <a:gd name="connsiteX73" fmla="*/ 2051685 w 2857500"/>
                <a:gd name="connsiteY73" fmla="*/ 906780 h 1238250"/>
                <a:gd name="connsiteX74" fmla="*/ 2051685 w 2857500"/>
                <a:gd name="connsiteY74" fmla="*/ 973455 h 1238250"/>
                <a:gd name="connsiteX75" fmla="*/ 2613660 w 2857500"/>
                <a:gd name="connsiteY75" fmla="*/ 977265 h 1238250"/>
                <a:gd name="connsiteX76" fmla="*/ 2609850 w 2857500"/>
                <a:gd name="connsiteY76" fmla="*/ 1238250 h 1238250"/>
                <a:gd name="connsiteX77" fmla="*/ 2857500 w 2857500"/>
                <a:gd name="connsiteY7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3349 w 2857500"/>
                <a:gd name="connsiteY7" fmla="*/ 329431 h 1238250"/>
                <a:gd name="connsiteX8" fmla="*/ 409064 w 2857500"/>
                <a:gd name="connsiteY8" fmla="*/ 340861 h 1238250"/>
                <a:gd name="connsiteX9" fmla="*/ 426209 w 2857500"/>
                <a:gd name="connsiteY9" fmla="*/ 348481 h 1238250"/>
                <a:gd name="connsiteX10" fmla="*/ 437639 w 2857500"/>
                <a:gd name="connsiteY10" fmla="*/ 369436 h 1238250"/>
                <a:gd name="connsiteX11" fmla="*/ 460499 w 2857500"/>
                <a:gd name="connsiteY11" fmla="*/ 371341 h 1238250"/>
                <a:gd name="connsiteX12" fmla="*/ 471929 w 2857500"/>
                <a:gd name="connsiteY12" fmla="*/ 401821 h 1238250"/>
                <a:gd name="connsiteX13" fmla="*/ 479549 w 2857500"/>
                <a:gd name="connsiteY13" fmla="*/ 422776 h 1238250"/>
                <a:gd name="connsiteX14" fmla="*/ 530984 w 2857500"/>
                <a:gd name="connsiteY14" fmla="*/ 422776 h 1238250"/>
                <a:gd name="connsiteX15" fmla="*/ 537210 w 2857500"/>
                <a:gd name="connsiteY15" fmla="*/ 434341 h 1238250"/>
                <a:gd name="connsiteX16" fmla="*/ 574799 w 2857500"/>
                <a:gd name="connsiteY16" fmla="*/ 434206 h 1238250"/>
                <a:gd name="connsiteX17" fmla="*/ 576704 w 2857500"/>
                <a:gd name="connsiteY17" fmla="*/ 449446 h 1238250"/>
                <a:gd name="connsiteX18" fmla="*/ 593849 w 2857500"/>
                <a:gd name="connsiteY18" fmla="*/ 451351 h 1238250"/>
                <a:gd name="connsiteX19" fmla="*/ 607184 w 2857500"/>
                <a:gd name="connsiteY19" fmla="*/ 458971 h 1238250"/>
                <a:gd name="connsiteX20" fmla="*/ 620519 w 2857500"/>
                <a:gd name="connsiteY20" fmla="*/ 470401 h 1238250"/>
                <a:gd name="connsiteX21" fmla="*/ 631949 w 2857500"/>
                <a:gd name="connsiteY21" fmla="*/ 472306 h 1238250"/>
                <a:gd name="connsiteX22" fmla="*/ 639569 w 2857500"/>
                <a:gd name="connsiteY22" fmla="*/ 491356 h 1238250"/>
                <a:gd name="connsiteX23" fmla="*/ 692909 w 2857500"/>
                <a:gd name="connsiteY23" fmla="*/ 495166 h 1238250"/>
                <a:gd name="connsiteX24" fmla="*/ 700529 w 2857500"/>
                <a:gd name="connsiteY24" fmla="*/ 512311 h 1238250"/>
                <a:gd name="connsiteX25" fmla="*/ 715769 w 2857500"/>
                <a:gd name="connsiteY25" fmla="*/ 519931 h 1238250"/>
                <a:gd name="connsiteX26" fmla="*/ 742439 w 2857500"/>
                <a:gd name="connsiteY26" fmla="*/ 518026 h 1238250"/>
                <a:gd name="connsiteX27" fmla="*/ 772919 w 2857500"/>
                <a:gd name="connsiteY27" fmla="*/ 548506 h 1238250"/>
                <a:gd name="connsiteX28" fmla="*/ 801494 w 2857500"/>
                <a:gd name="connsiteY28" fmla="*/ 548506 h 1238250"/>
                <a:gd name="connsiteX29" fmla="*/ 812924 w 2857500"/>
                <a:gd name="connsiteY29" fmla="*/ 558031 h 1238250"/>
                <a:gd name="connsiteX30" fmla="*/ 826259 w 2857500"/>
                <a:gd name="connsiteY30" fmla="*/ 559936 h 1238250"/>
                <a:gd name="connsiteX31" fmla="*/ 834390 w 2857500"/>
                <a:gd name="connsiteY31" fmla="*/ 571501 h 1238250"/>
                <a:gd name="connsiteX32" fmla="*/ 861060 w 2857500"/>
                <a:gd name="connsiteY32" fmla="*/ 567691 h 1238250"/>
                <a:gd name="connsiteX33" fmla="*/ 866775 w 2857500"/>
                <a:gd name="connsiteY33" fmla="*/ 573405 h 1238250"/>
                <a:gd name="connsiteX34" fmla="*/ 880110 w 2857500"/>
                <a:gd name="connsiteY34" fmla="*/ 581025 h 1238250"/>
                <a:gd name="connsiteX35" fmla="*/ 887730 w 2857500"/>
                <a:gd name="connsiteY35" fmla="*/ 586739 h 1238250"/>
                <a:gd name="connsiteX36" fmla="*/ 906269 w 2857500"/>
                <a:gd name="connsiteY36" fmla="*/ 586606 h 1238250"/>
                <a:gd name="connsiteX37" fmla="*/ 911984 w 2857500"/>
                <a:gd name="connsiteY37" fmla="*/ 609466 h 1238250"/>
                <a:gd name="connsiteX38" fmla="*/ 923414 w 2857500"/>
                <a:gd name="connsiteY38" fmla="*/ 622801 h 1238250"/>
                <a:gd name="connsiteX39" fmla="*/ 934844 w 2857500"/>
                <a:gd name="connsiteY39" fmla="*/ 632326 h 1238250"/>
                <a:gd name="connsiteX40" fmla="*/ 951989 w 2857500"/>
                <a:gd name="connsiteY40" fmla="*/ 641851 h 1238250"/>
                <a:gd name="connsiteX41" fmla="*/ 969134 w 2857500"/>
                <a:gd name="connsiteY41" fmla="*/ 666616 h 1238250"/>
                <a:gd name="connsiteX42" fmla="*/ 984374 w 2857500"/>
                <a:gd name="connsiteY42" fmla="*/ 668521 h 1238250"/>
                <a:gd name="connsiteX43" fmla="*/ 993899 w 2857500"/>
                <a:gd name="connsiteY43" fmla="*/ 679951 h 1238250"/>
                <a:gd name="connsiteX44" fmla="*/ 1014854 w 2857500"/>
                <a:gd name="connsiteY44" fmla="*/ 678046 h 1238250"/>
                <a:gd name="connsiteX45" fmla="*/ 1018664 w 2857500"/>
                <a:gd name="connsiteY45" fmla="*/ 693286 h 1238250"/>
                <a:gd name="connsiteX46" fmla="*/ 1070099 w 2857500"/>
                <a:gd name="connsiteY46" fmla="*/ 691381 h 1238250"/>
                <a:gd name="connsiteX47" fmla="*/ 1077719 w 2857500"/>
                <a:gd name="connsiteY47" fmla="*/ 714241 h 1238250"/>
                <a:gd name="connsiteX48" fmla="*/ 1089149 w 2857500"/>
                <a:gd name="connsiteY48" fmla="*/ 716146 h 1238250"/>
                <a:gd name="connsiteX49" fmla="*/ 1096769 w 2857500"/>
                <a:gd name="connsiteY49" fmla="*/ 733291 h 1238250"/>
                <a:gd name="connsiteX50" fmla="*/ 1134869 w 2857500"/>
                <a:gd name="connsiteY50" fmla="*/ 733291 h 1238250"/>
                <a:gd name="connsiteX51" fmla="*/ 1138679 w 2857500"/>
                <a:gd name="connsiteY51" fmla="*/ 752341 h 1238250"/>
                <a:gd name="connsiteX52" fmla="*/ 1163444 w 2857500"/>
                <a:gd name="connsiteY52" fmla="*/ 752341 h 1238250"/>
                <a:gd name="connsiteX53" fmla="*/ 1167254 w 2857500"/>
                <a:gd name="connsiteY53" fmla="*/ 759961 h 1238250"/>
                <a:gd name="connsiteX54" fmla="*/ 1178684 w 2857500"/>
                <a:gd name="connsiteY54" fmla="*/ 759961 h 1238250"/>
                <a:gd name="connsiteX55" fmla="*/ 1178684 w 2857500"/>
                <a:gd name="connsiteY55" fmla="*/ 771391 h 1238250"/>
                <a:gd name="connsiteX56" fmla="*/ 1207259 w 2857500"/>
                <a:gd name="connsiteY56" fmla="*/ 769486 h 1238250"/>
                <a:gd name="connsiteX57" fmla="*/ 1216784 w 2857500"/>
                <a:gd name="connsiteY57" fmla="*/ 775201 h 1238250"/>
                <a:gd name="connsiteX58" fmla="*/ 1233929 w 2857500"/>
                <a:gd name="connsiteY58" fmla="*/ 777106 h 1238250"/>
                <a:gd name="connsiteX59" fmla="*/ 1245359 w 2857500"/>
                <a:gd name="connsiteY59" fmla="*/ 788536 h 1238250"/>
                <a:gd name="connsiteX60" fmla="*/ 1312034 w 2857500"/>
                <a:gd name="connsiteY60" fmla="*/ 786631 h 1238250"/>
                <a:gd name="connsiteX61" fmla="*/ 1314450 w 2857500"/>
                <a:gd name="connsiteY61" fmla="*/ 813434 h 1238250"/>
                <a:gd name="connsiteX62" fmla="*/ 1339215 w 2857500"/>
                <a:gd name="connsiteY62" fmla="*/ 809624 h 1238250"/>
                <a:gd name="connsiteX63" fmla="*/ 1343025 w 2857500"/>
                <a:gd name="connsiteY63" fmla="*/ 821054 h 1238250"/>
                <a:gd name="connsiteX64" fmla="*/ 1354455 w 2857500"/>
                <a:gd name="connsiteY64" fmla="*/ 821054 h 1238250"/>
                <a:gd name="connsiteX65" fmla="*/ 1360170 w 2857500"/>
                <a:gd name="connsiteY65" fmla="*/ 830579 h 1238250"/>
                <a:gd name="connsiteX66" fmla="*/ 1394460 w 2857500"/>
                <a:gd name="connsiteY66" fmla="*/ 830579 h 1238250"/>
                <a:gd name="connsiteX67" fmla="*/ 1398270 w 2857500"/>
                <a:gd name="connsiteY67" fmla="*/ 842009 h 1238250"/>
                <a:gd name="connsiteX68" fmla="*/ 1659255 w 2857500"/>
                <a:gd name="connsiteY68" fmla="*/ 840105 h 1238250"/>
                <a:gd name="connsiteX69" fmla="*/ 1661160 w 2857500"/>
                <a:gd name="connsiteY69" fmla="*/ 859155 h 1238250"/>
                <a:gd name="connsiteX70" fmla="*/ 1684020 w 2857500"/>
                <a:gd name="connsiteY70" fmla="*/ 859155 h 1238250"/>
                <a:gd name="connsiteX71" fmla="*/ 1682115 w 2857500"/>
                <a:gd name="connsiteY71" fmla="*/ 872490 h 1238250"/>
                <a:gd name="connsiteX72" fmla="*/ 1809750 w 2857500"/>
                <a:gd name="connsiteY72" fmla="*/ 870585 h 1238250"/>
                <a:gd name="connsiteX73" fmla="*/ 1811655 w 2857500"/>
                <a:gd name="connsiteY73" fmla="*/ 908685 h 1238250"/>
                <a:gd name="connsiteX74" fmla="*/ 2051685 w 2857500"/>
                <a:gd name="connsiteY74" fmla="*/ 906780 h 1238250"/>
                <a:gd name="connsiteX75" fmla="*/ 2051685 w 2857500"/>
                <a:gd name="connsiteY75" fmla="*/ 973455 h 1238250"/>
                <a:gd name="connsiteX76" fmla="*/ 2613660 w 2857500"/>
                <a:gd name="connsiteY76" fmla="*/ 977265 h 1238250"/>
                <a:gd name="connsiteX77" fmla="*/ 2609850 w 2857500"/>
                <a:gd name="connsiteY77" fmla="*/ 1238250 h 1238250"/>
                <a:gd name="connsiteX78" fmla="*/ 2857500 w 2857500"/>
                <a:gd name="connsiteY7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3349 w 2857500"/>
                <a:gd name="connsiteY7" fmla="*/ 329431 h 1238250"/>
                <a:gd name="connsiteX8" fmla="*/ 409064 w 2857500"/>
                <a:gd name="connsiteY8" fmla="*/ 340861 h 1238250"/>
                <a:gd name="connsiteX9" fmla="*/ 426209 w 2857500"/>
                <a:gd name="connsiteY9" fmla="*/ 348481 h 1238250"/>
                <a:gd name="connsiteX10" fmla="*/ 437639 w 2857500"/>
                <a:gd name="connsiteY10" fmla="*/ 369436 h 1238250"/>
                <a:gd name="connsiteX11" fmla="*/ 460499 w 2857500"/>
                <a:gd name="connsiteY11" fmla="*/ 371341 h 1238250"/>
                <a:gd name="connsiteX12" fmla="*/ 471929 w 2857500"/>
                <a:gd name="connsiteY12" fmla="*/ 401821 h 1238250"/>
                <a:gd name="connsiteX13" fmla="*/ 479549 w 2857500"/>
                <a:gd name="connsiteY13" fmla="*/ 422776 h 1238250"/>
                <a:gd name="connsiteX14" fmla="*/ 530984 w 2857500"/>
                <a:gd name="connsiteY14" fmla="*/ 422776 h 1238250"/>
                <a:gd name="connsiteX15" fmla="*/ 537210 w 2857500"/>
                <a:gd name="connsiteY15" fmla="*/ 434341 h 1238250"/>
                <a:gd name="connsiteX16" fmla="*/ 574799 w 2857500"/>
                <a:gd name="connsiteY16" fmla="*/ 434206 h 1238250"/>
                <a:gd name="connsiteX17" fmla="*/ 576704 w 2857500"/>
                <a:gd name="connsiteY17" fmla="*/ 449446 h 1238250"/>
                <a:gd name="connsiteX18" fmla="*/ 593849 w 2857500"/>
                <a:gd name="connsiteY18" fmla="*/ 451351 h 1238250"/>
                <a:gd name="connsiteX19" fmla="*/ 607184 w 2857500"/>
                <a:gd name="connsiteY19" fmla="*/ 458971 h 1238250"/>
                <a:gd name="connsiteX20" fmla="*/ 620519 w 2857500"/>
                <a:gd name="connsiteY20" fmla="*/ 470401 h 1238250"/>
                <a:gd name="connsiteX21" fmla="*/ 631949 w 2857500"/>
                <a:gd name="connsiteY21" fmla="*/ 472306 h 1238250"/>
                <a:gd name="connsiteX22" fmla="*/ 639569 w 2857500"/>
                <a:gd name="connsiteY22" fmla="*/ 491356 h 1238250"/>
                <a:gd name="connsiteX23" fmla="*/ 692909 w 2857500"/>
                <a:gd name="connsiteY23" fmla="*/ 495166 h 1238250"/>
                <a:gd name="connsiteX24" fmla="*/ 700529 w 2857500"/>
                <a:gd name="connsiteY24" fmla="*/ 512311 h 1238250"/>
                <a:gd name="connsiteX25" fmla="*/ 715769 w 2857500"/>
                <a:gd name="connsiteY25" fmla="*/ 519931 h 1238250"/>
                <a:gd name="connsiteX26" fmla="*/ 742439 w 2857500"/>
                <a:gd name="connsiteY26" fmla="*/ 518026 h 1238250"/>
                <a:gd name="connsiteX27" fmla="*/ 772919 w 2857500"/>
                <a:gd name="connsiteY27" fmla="*/ 548506 h 1238250"/>
                <a:gd name="connsiteX28" fmla="*/ 801494 w 2857500"/>
                <a:gd name="connsiteY28" fmla="*/ 548506 h 1238250"/>
                <a:gd name="connsiteX29" fmla="*/ 812924 w 2857500"/>
                <a:gd name="connsiteY29" fmla="*/ 558031 h 1238250"/>
                <a:gd name="connsiteX30" fmla="*/ 826259 w 2857500"/>
                <a:gd name="connsiteY30" fmla="*/ 559936 h 1238250"/>
                <a:gd name="connsiteX31" fmla="*/ 834390 w 2857500"/>
                <a:gd name="connsiteY31" fmla="*/ 571501 h 1238250"/>
                <a:gd name="connsiteX32" fmla="*/ 861060 w 2857500"/>
                <a:gd name="connsiteY32" fmla="*/ 567691 h 1238250"/>
                <a:gd name="connsiteX33" fmla="*/ 866775 w 2857500"/>
                <a:gd name="connsiteY33" fmla="*/ 573405 h 1238250"/>
                <a:gd name="connsiteX34" fmla="*/ 880110 w 2857500"/>
                <a:gd name="connsiteY34" fmla="*/ 581025 h 1238250"/>
                <a:gd name="connsiteX35" fmla="*/ 887730 w 2857500"/>
                <a:gd name="connsiteY35" fmla="*/ 586739 h 1238250"/>
                <a:gd name="connsiteX36" fmla="*/ 906269 w 2857500"/>
                <a:gd name="connsiteY36" fmla="*/ 586606 h 1238250"/>
                <a:gd name="connsiteX37" fmla="*/ 911984 w 2857500"/>
                <a:gd name="connsiteY37" fmla="*/ 609466 h 1238250"/>
                <a:gd name="connsiteX38" fmla="*/ 923414 w 2857500"/>
                <a:gd name="connsiteY38" fmla="*/ 622801 h 1238250"/>
                <a:gd name="connsiteX39" fmla="*/ 934844 w 2857500"/>
                <a:gd name="connsiteY39" fmla="*/ 632326 h 1238250"/>
                <a:gd name="connsiteX40" fmla="*/ 951989 w 2857500"/>
                <a:gd name="connsiteY40" fmla="*/ 641851 h 1238250"/>
                <a:gd name="connsiteX41" fmla="*/ 969134 w 2857500"/>
                <a:gd name="connsiteY41" fmla="*/ 666616 h 1238250"/>
                <a:gd name="connsiteX42" fmla="*/ 984374 w 2857500"/>
                <a:gd name="connsiteY42" fmla="*/ 668521 h 1238250"/>
                <a:gd name="connsiteX43" fmla="*/ 993899 w 2857500"/>
                <a:gd name="connsiteY43" fmla="*/ 679951 h 1238250"/>
                <a:gd name="connsiteX44" fmla="*/ 1014854 w 2857500"/>
                <a:gd name="connsiteY44" fmla="*/ 678046 h 1238250"/>
                <a:gd name="connsiteX45" fmla="*/ 1018664 w 2857500"/>
                <a:gd name="connsiteY45" fmla="*/ 693286 h 1238250"/>
                <a:gd name="connsiteX46" fmla="*/ 1070099 w 2857500"/>
                <a:gd name="connsiteY46" fmla="*/ 691381 h 1238250"/>
                <a:gd name="connsiteX47" fmla="*/ 1077719 w 2857500"/>
                <a:gd name="connsiteY47" fmla="*/ 714241 h 1238250"/>
                <a:gd name="connsiteX48" fmla="*/ 1089149 w 2857500"/>
                <a:gd name="connsiteY48" fmla="*/ 716146 h 1238250"/>
                <a:gd name="connsiteX49" fmla="*/ 1096769 w 2857500"/>
                <a:gd name="connsiteY49" fmla="*/ 733291 h 1238250"/>
                <a:gd name="connsiteX50" fmla="*/ 1134869 w 2857500"/>
                <a:gd name="connsiteY50" fmla="*/ 733291 h 1238250"/>
                <a:gd name="connsiteX51" fmla="*/ 1138679 w 2857500"/>
                <a:gd name="connsiteY51" fmla="*/ 752341 h 1238250"/>
                <a:gd name="connsiteX52" fmla="*/ 1163444 w 2857500"/>
                <a:gd name="connsiteY52" fmla="*/ 752341 h 1238250"/>
                <a:gd name="connsiteX53" fmla="*/ 1167254 w 2857500"/>
                <a:gd name="connsiteY53" fmla="*/ 759961 h 1238250"/>
                <a:gd name="connsiteX54" fmla="*/ 1178684 w 2857500"/>
                <a:gd name="connsiteY54" fmla="*/ 759961 h 1238250"/>
                <a:gd name="connsiteX55" fmla="*/ 1178684 w 2857500"/>
                <a:gd name="connsiteY55" fmla="*/ 771391 h 1238250"/>
                <a:gd name="connsiteX56" fmla="*/ 1207259 w 2857500"/>
                <a:gd name="connsiteY56" fmla="*/ 769486 h 1238250"/>
                <a:gd name="connsiteX57" fmla="*/ 1216784 w 2857500"/>
                <a:gd name="connsiteY57" fmla="*/ 775201 h 1238250"/>
                <a:gd name="connsiteX58" fmla="*/ 1233929 w 2857500"/>
                <a:gd name="connsiteY58" fmla="*/ 777106 h 1238250"/>
                <a:gd name="connsiteX59" fmla="*/ 1245359 w 2857500"/>
                <a:gd name="connsiteY59" fmla="*/ 788536 h 1238250"/>
                <a:gd name="connsiteX60" fmla="*/ 1312034 w 2857500"/>
                <a:gd name="connsiteY60" fmla="*/ 786631 h 1238250"/>
                <a:gd name="connsiteX61" fmla="*/ 1314450 w 2857500"/>
                <a:gd name="connsiteY61" fmla="*/ 813434 h 1238250"/>
                <a:gd name="connsiteX62" fmla="*/ 1339215 w 2857500"/>
                <a:gd name="connsiteY62" fmla="*/ 809624 h 1238250"/>
                <a:gd name="connsiteX63" fmla="*/ 1343025 w 2857500"/>
                <a:gd name="connsiteY63" fmla="*/ 821054 h 1238250"/>
                <a:gd name="connsiteX64" fmla="*/ 1354455 w 2857500"/>
                <a:gd name="connsiteY64" fmla="*/ 821054 h 1238250"/>
                <a:gd name="connsiteX65" fmla="*/ 1360170 w 2857500"/>
                <a:gd name="connsiteY65" fmla="*/ 830579 h 1238250"/>
                <a:gd name="connsiteX66" fmla="*/ 1394460 w 2857500"/>
                <a:gd name="connsiteY66" fmla="*/ 830579 h 1238250"/>
                <a:gd name="connsiteX67" fmla="*/ 1398270 w 2857500"/>
                <a:gd name="connsiteY67" fmla="*/ 842009 h 1238250"/>
                <a:gd name="connsiteX68" fmla="*/ 1659255 w 2857500"/>
                <a:gd name="connsiteY68" fmla="*/ 840105 h 1238250"/>
                <a:gd name="connsiteX69" fmla="*/ 1661160 w 2857500"/>
                <a:gd name="connsiteY69" fmla="*/ 859155 h 1238250"/>
                <a:gd name="connsiteX70" fmla="*/ 1684020 w 2857500"/>
                <a:gd name="connsiteY70" fmla="*/ 859155 h 1238250"/>
                <a:gd name="connsiteX71" fmla="*/ 1682115 w 2857500"/>
                <a:gd name="connsiteY71" fmla="*/ 872490 h 1238250"/>
                <a:gd name="connsiteX72" fmla="*/ 1809750 w 2857500"/>
                <a:gd name="connsiteY72" fmla="*/ 870585 h 1238250"/>
                <a:gd name="connsiteX73" fmla="*/ 1811655 w 2857500"/>
                <a:gd name="connsiteY73" fmla="*/ 908685 h 1238250"/>
                <a:gd name="connsiteX74" fmla="*/ 2051685 w 2857500"/>
                <a:gd name="connsiteY74" fmla="*/ 906780 h 1238250"/>
                <a:gd name="connsiteX75" fmla="*/ 2051685 w 2857500"/>
                <a:gd name="connsiteY75" fmla="*/ 973455 h 1238250"/>
                <a:gd name="connsiteX76" fmla="*/ 2613660 w 2857500"/>
                <a:gd name="connsiteY76" fmla="*/ 977265 h 1238250"/>
                <a:gd name="connsiteX77" fmla="*/ 2609850 w 2857500"/>
                <a:gd name="connsiteY77" fmla="*/ 1238250 h 1238250"/>
                <a:gd name="connsiteX78" fmla="*/ 2857500 w 2857500"/>
                <a:gd name="connsiteY7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4774 w 2857500"/>
                <a:gd name="connsiteY7" fmla="*/ 331336 h 1238250"/>
                <a:gd name="connsiteX8" fmla="*/ 403349 w 2857500"/>
                <a:gd name="connsiteY8" fmla="*/ 329431 h 1238250"/>
                <a:gd name="connsiteX9" fmla="*/ 409064 w 2857500"/>
                <a:gd name="connsiteY9" fmla="*/ 340861 h 1238250"/>
                <a:gd name="connsiteX10" fmla="*/ 426209 w 2857500"/>
                <a:gd name="connsiteY10" fmla="*/ 348481 h 1238250"/>
                <a:gd name="connsiteX11" fmla="*/ 437639 w 2857500"/>
                <a:gd name="connsiteY11" fmla="*/ 369436 h 1238250"/>
                <a:gd name="connsiteX12" fmla="*/ 460499 w 2857500"/>
                <a:gd name="connsiteY12" fmla="*/ 371341 h 1238250"/>
                <a:gd name="connsiteX13" fmla="*/ 471929 w 2857500"/>
                <a:gd name="connsiteY13" fmla="*/ 401821 h 1238250"/>
                <a:gd name="connsiteX14" fmla="*/ 479549 w 2857500"/>
                <a:gd name="connsiteY14" fmla="*/ 422776 h 1238250"/>
                <a:gd name="connsiteX15" fmla="*/ 530984 w 2857500"/>
                <a:gd name="connsiteY15" fmla="*/ 422776 h 1238250"/>
                <a:gd name="connsiteX16" fmla="*/ 537210 w 2857500"/>
                <a:gd name="connsiteY16" fmla="*/ 434341 h 1238250"/>
                <a:gd name="connsiteX17" fmla="*/ 574799 w 2857500"/>
                <a:gd name="connsiteY17" fmla="*/ 434206 h 1238250"/>
                <a:gd name="connsiteX18" fmla="*/ 576704 w 2857500"/>
                <a:gd name="connsiteY18" fmla="*/ 449446 h 1238250"/>
                <a:gd name="connsiteX19" fmla="*/ 593849 w 2857500"/>
                <a:gd name="connsiteY19" fmla="*/ 451351 h 1238250"/>
                <a:gd name="connsiteX20" fmla="*/ 607184 w 2857500"/>
                <a:gd name="connsiteY20" fmla="*/ 458971 h 1238250"/>
                <a:gd name="connsiteX21" fmla="*/ 620519 w 2857500"/>
                <a:gd name="connsiteY21" fmla="*/ 470401 h 1238250"/>
                <a:gd name="connsiteX22" fmla="*/ 631949 w 2857500"/>
                <a:gd name="connsiteY22" fmla="*/ 472306 h 1238250"/>
                <a:gd name="connsiteX23" fmla="*/ 639569 w 2857500"/>
                <a:gd name="connsiteY23" fmla="*/ 491356 h 1238250"/>
                <a:gd name="connsiteX24" fmla="*/ 692909 w 2857500"/>
                <a:gd name="connsiteY24" fmla="*/ 495166 h 1238250"/>
                <a:gd name="connsiteX25" fmla="*/ 700529 w 2857500"/>
                <a:gd name="connsiteY25" fmla="*/ 512311 h 1238250"/>
                <a:gd name="connsiteX26" fmla="*/ 715769 w 2857500"/>
                <a:gd name="connsiteY26" fmla="*/ 519931 h 1238250"/>
                <a:gd name="connsiteX27" fmla="*/ 742439 w 2857500"/>
                <a:gd name="connsiteY27" fmla="*/ 518026 h 1238250"/>
                <a:gd name="connsiteX28" fmla="*/ 772919 w 2857500"/>
                <a:gd name="connsiteY28" fmla="*/ 548506 h 1238250"/>
                <a:gd name="connsiteX29" fmla="*/ 801494 w 2857500"/>
                <a:gd name="connsiteY29" fmla="*/ 548506 h 1238250"/>
                <a:gd name="connsiteX30" fmla="*/ 812924 w 2857500"/>
                <a:gd name="connsiteY30" fmla="*/ 558031 h 1238250"/>
                <a:gd name="connsiteX31" fmla="*/ 826259 w 2857500"/>
                <a:gd name="connsiteY31" fmla="*/ 559936 h 1238250"/>
                <a:gd name="connsiteX32" fmla="*/ 834390 w 2857500"/>
                <a:gd name="connsiteY32" fmla="*/ 571501 h 1238250"/>
                <a:gd name="connsiteX33" fmla="*/ 861060 w 2857500"/>
                <a:gd name="connsiteY33" fmla="*/ 567691 h 1238250"/>
                <a:gd name="connsiteX34" fmla="*/ 866775 w 2857500"/>
                <a:gd name="connsiteY34" fmla="*/ 573405 h 1238250"/>
                <a:gd name="connsiteX35" fmla="*/ 880110 w 2857500"/>
                <a:gd name="connsiteY35" fmla="*/ 581025 h 1238250"/>
                <a:gd name="connsiteX36" fmla="*/ 887730 w 2857500"/>
                <a:gd name="connsiteY36" fmla="*/ 586739 h 1238250"/>
                <a:gd name="connsiteX37" fmla="*/ 906269 w 2857500"/>
                <a:gd name="connsiteY37" fmla="*/ 586606 h 1238250"/>
                <a:gd name="connsiteX38" fmla="*/ 911984 w 2857500"/>
                <a:gd name="connsiteY38" fmla="*/ 609466 h 1238250"/>
                <a:gd name="connsiteX39" fmla="*/ 923414 w 2857500"/>
                <a:gd name="connsiteY39" fmla="*/ 622801 h 1238250"/>
                <a:gd name="connsiteX40" fmla="*/ 934844 w 2857500"/>
                <a:gd name="connsiteY40" fmla="*/ 632326 h 1238250"/>
                <a:gd name="connsiteX41" fmla="*/ 951989 w 2857500"/>
                <a:gd name="connsiteY41" fmla="*/ 641851 h 1238250"/>
                <a:gd name="connsiteX42" fmla="*/ 969134 w 2857500"/>
                <a:gd name="connsiteY42" fmla="*/ 666616 h 1238250"/>
                <a:gd name="connsiteX43" fmla="*/ 984374 w 2857500"/>
                <a:gd name="connsiteY43" fmla="*/ 668521 h 1238250"/>
                <a:gd name="connsiteX44" fmla="*/ 993899 w 2857500"/>
                <a:gd name="connsiteY44" fmla="*/ 679951 h 1238250"/>
                <a:gd name="connsiteX45" fmla="*/ 1014854 w 2857500"/>
                <a:gd name="connsiteY45" fmla="*/ 678046 h 1238250"/>
                <a:gd name="connsiteX46" fmla="*/ 1018664 w 2857500"/>
                <a:gd name="connsiteY46" fmla="*/ 693286 h 1238250"/>
                <a:gd name="connsiteX47" fmla="*/ 1070099 w 2857500"/>
                <a:gd name="connsiteY47" fmla="*/ 691381 h 1238250"/>
                <a:gd name="connsiteX48" fmla="*/ 1077719 w 2857500"/>
                <a:gd name="connsiteY48" fmla="*/ 714241 h 1238250"/>
                <a:gd name="connsiteX49" fmla="*/ 1089149 w 2857500"/>
                <a:gd name="connsiteY49" fmla="*/ 716146 h 1238250"/>
                <a:gd name="connsiteX50" fmla="*/ 1096769 w 2857500"/>
                <a:gd name="connsiteY50" fmla="*/ 733291 h 1238250"/>
                <a:gd name="connsiteX51" fmla="*/ 1134869 w 2857500"/>
                <a:gd name="connsiteY51" fmla="*/ 733291 h 1238250"/>
                <a:gd name="connsiteX52" fmla="*/ 1138679 w 2857500"/>
                <a:gd name="connsiteY52" fmla="*/ 752341 h 1238250"/>
                <a:gd name="connsiteX53" fmla="*/ 1163444 w 2857500"/>
                <a:gd name="connsiteY53" fmla="*/ 752341 h 1238250"/>
                <a:gd name="connsiteX54" fmla="*/ 1167254 w 2857500"/>
                <a:gd name="connsiteY54" fmla="*/ 759961 h 1238250"/>
                <a:gd name="connsiteX55" fmla="*/ 1178684 w 2857500"/>
                <a:gd name="connsiteY55" fmla="*/ 759961 h 1238250"/>
                <a:gd name="connsiteX56" fmla="*/ 1178684 w 2857500"/>
                <a:gd name="connsiteY56" fmla="*/ 771391 h 1238250"/>
                <a:gd name="connsiteX57" fmla="*/ 1207259 w 2857500"/>
                <a:gd name="connsiteY57" fmla="*/ 769486 h 1238250"/>
                <a:gd name="connsiteX58" fmla="*/ 1216784 w 2857500"/>
                <a:gd name="connsiteY58" fmla="*/ 775201 h 1238250"/>
                <a:gd name="connsiteX59" fmla="*/ 1233929 w 2857500"/>
                <a:gd name="connsiteY59" fmla="*/ 777106 h 1238250"/>
                <a:gd name="connsiteX60" fmla="*/ 1245359 w 2857500"/>
                <a:gd name="connsiteY60" fmla="*/ 788536 h 1238250"/>
                <a:gd name="connsiteX61" fmla="*/ 1312034 w 2857500"/>
                <a:gd name="connsiteY61" fmla="*/ 786631 h 1238250"/>
                <a:gd name="connsiteX62" fmla="*/ 1314450 w 2857500"/>
                <a:gd name="connsiteY62" fmla="*/ 813434 h 1238250"/>
                <a:gd name="connsiteX63" fmla="*/ 1339215 w 2857500"/>
                <a:gd name="connsiteY63" fmla="*/ 809624 h 1238250"/>
                <a:gd name="connsiteX64" fmla="*/ 1343025 w 2857500"/>
                <a:gd name="connsiteY64" fmla="*/ 821054 h 1238250"/>
                <a:gd name="connsiteX65" fmla="*/ 1354455 w 2857500"/>
                <a:gd name="connsiteY65" fmla="*/ 821054 h 1238250"/>
                <a:gd name="connsiteX66" fmla="*/ 1360170 w 2857500"/>
                <a:gd name="connsiteY66" fmla="*/ 830579 h 1238250"/>
                <a:gd name="connsiteX67" fmla="*/ 1394460 w 2857500"/>
                <a:gd name="connsiteY67" fmla="*/ 830579 h 1238250"/>
                <a:gd name="connsiteX68" fmla="*/ 1398270 w 2857500"/>
                <a:gd name="connsiteY68" fmla="*/ 842009 h 1238250"/>
                <a:gd name="connsiteX69" fmla="*/ 1659255 w 2857500"/>
                <a:gd name="connsiteY69" fmla="*/ 840105 h 1238250"/>
                <a:gd name="connsiteX70" fmla="*/ 1661160 w 2857500"/>
                <a:gd name="connsiteY70" fmla="*/ 859155 h 1238250"/>
                <a:gd name="connsiteX71" fmla="*/ 1684020 w 2857500"/>
                <a:gd name="connsiteY71" fmla="*/ 859155 h 1238250"/>
                <a:gd name="connsiteX72" fmla="*/ 1682115 w 2857500"/>
                <a:gd name="connsiteY72" fmla="*/ 872490 h 1238250"/>
                <a:gd name="connsiteX73" fmla="*/ 1809750 w 2857500"/>
                <a:gd name="connsiteY73" fmla="*/ 870585 h 1238250"/>
                <a:gd name="connsiteX74" fmla="*/ 1811655 w 2857500"/>
                <a:gd name="connsiteY74" fmla="*/ 908685 h 1238250"/>
                <a:gd name="connsiteX75" fmla="*/ 2051685 w 2857500"/>
                <a:gd name="connsiteY75" fmla="*/ 906780 h 1238250"/>
                <a:gd name="connsiteX76" fmla="*/ 2051685 w 2857500"/>
                <a:gd name="connsiteY76" fmla="*/ 973455 h 1238250"/>
                <a:gd name="connsiteX77" fmla="*/ 2613660 w 2857500"/>
                <a:gd name="connsiteY77" fmla="*/ 977265 h 1238250"/>
                <a:gd name="connsiteX78" fmla="*/ 2609850 w 2857500"/>
                <a:gd name="connsiteY78" fmla="*/ 1238250 h 1238250"/>
                <a:gd name="connsiteX79" fmla="*/ 2857500 w 2857500"/>
                <a:gd name="connsiteY7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4774 w 2857500"/>
                <a:gd name="connsiteY7" fmla="*/ 331336 h 1238250"/>
                <a:gd name="connsiteX8" fmla="*/ 403349 w 2857500"/>
                <a:gd name="connsiteY8" fmla="*/ 329431 h 1238250"/>
                <a:gd name="connsiteX9" fmla="*/ 409064 w 2857500"/>
                <a:gd name="connsiteY9" fmla="*/ 340861 h 1238250"/>
                <a:gd name="connsiteX10" fmla="*/ 426209 w 2857500"/>
                <a:gd name="connsiteY10" fmla="*/ 348481 h 1238250"/>
                <a:gd name="connsiteX11" fmla="*/ 437639 w 2857500"/>
                <a:gd name="connsiteY11" fmla="*/ 369436 h 1238250"/>
                <a:gd name="connsiteX12" fmla="*/ 460499 w 2857500"/>
                <a:gd name="connsiteY12" fmla="*/ 371341 h 1238250"/>
                <a:gd name="connsiteX13" fmla="*/ 471929 w 2857500"/>
                <a:gd name="connsiteY13" fmla="*/ 401821 h 1238250"/>
                <a:gd name="connsiteX14" fmla="*/ 479549 w 2857500"/>
                <a:gd name="connsiteY14" fmla="*/ 422776 h 1238250"/>
                <a:gd name="connsiteX15" fmla="*/ 530984 w 2857500"/>
                <a:gd name="connsiteY15" fmla="*/ 422776 h 1238250"/>
                <a:gd name="connsiteX16" fmla="*/ 537210 w 2857500"/>
                <a:gd name="connsiteY16" fmla="*/ 434341 h 1238250"/>
                <a:gd name="connsiteX17" fmla="*/ 574799 w 2857500"/>
                <a:gd name="connsiteY17" fmla="*/ 434206 h 1238250"/>
                <a:gd name="connsiteX18" fmla="*/ 576704 w 2857500"/>
                <a:gd name="connsiteY18" fmla="*/ 449446 h 1238250"/>
                <a:gd name="connsiteX19" fmla="*/ 593849 w 2857500"/>
                <a:gd name="connsiteY19" fmla="*/ 451351 h 1238250"/>
                <a:gd name="connsiteX20" fmla="*/ 607184 w 2857500"/>
                <a:gd name="connsiteY20" fmla="*/ 458971 h 1238250"/>
                <a:gd name="connsiteX21" fmla="*/ 620519 w 2857500"/>
                <a:gd name="connsiteY21" fmla="*/ 470401 h 1238250"/>
                <a:gd name="connsiteX22" fmla="*/ 631949 w 2857500"/>
                <a:gd name="connsiteY22" fmla="*/ 472306 h 1238250"/>
                <a:gd name="connsiteX23" fmla="*/ 639569 w 2857500"/>
                <a:gd name="connsiteY23" fmla="*/ 491356 h 1238250"/>
                <a:gd name="connsiteX24" fmla="*/ 692909 w 2857500"/>
                <a:gd name="connsiteY24" fmla="*/ 495166 h 1238250"/>
                <a:gd name="connsiteX25" fmla="*/ 700529 w 2857500"/>
                <a:gd name="connsiteY25" fmla="*/ 512311 h 1238250"/>
                <a:gd name="connsiteX26" fmla="*/ 715769 w 2857500"/>
                <a:gd name="connsiteY26" fmla="*/ 519931 h 1238250"/>
                <a:gd name="connsiteX27" fmla="*/ 742439 w 2857500"/>
                <a:gd name="connsiteY27" fmla="*/ 518026 h 1238250"/>
                <a:gd name="connsiteX28" fmla="*/ 772919 w 2857500"/>
                <a:gd name="connsiteY28" fmla="*/ 548506 h 1238250"/>
                <a:gd name="connsiteX29" fmla="*/ 801494 w 2857500"/>
                <a:gd name="connsiteY29" fmla="*/ 548506 h 1238250"/>
                <a:gd name="connsiteX30" fmla="*/ 812924 w 2857500"/>
                <a:gd name="connsiteY30" fmla="*/ 558031 h 1238250"/>
                <a:gd name="connsiteX31" fmla="*/ 826259 w 2857500"/>
                <a:gd name="connsiteY31" fmla="*/ 559936 h 1238250"/>
                <a:gd name="connsiteX32" fmla="*/ 834390 w 2857500"/>
                <a:gd name="connsiteY32" fmla="*/ 571501 h 1238250"/>
                <a:gd name="connsiteX33" fmla="*/ 861060 w 2857500"/>
                <a:gd name="connsiteY33" fmla="*/ 567691 h 1238250"/>
                <a:gd name="connsiteX34" fmla="*/ 866775 w 2857500"/>
                <a:gd name="connsiteY34" fmla="*/ 573405 h 1238250"/>
                <a:gd name="connsiteX35" fmla="*/ 880110 w 2857500"/>
                <a:gd name="connsiteY35" fmla="*/ 581025 h 1238250"/>
                <a:gd name="connsiteX36" fmla="*/ 887730 w 2857500"/>
                <a:gd name="connsiteY36" fmla="*/ 586739 h 1238250"/>
                <a:gd name="connsiteX37" fmla="*/ 906269 w 2857500"/>
                <a:gd name="connsiteY37" fmla="*/ 586606 h 1238250"/>
                <a:gd name="connsiteX38" fmla="*/ 911984 w 2857500"/>
                <a:gd name="connsiteY38" fmla="*/ 609466 h 1238250"/>
                <a:gd name="connsiteX39" fmla="*/ 923414 w 2857500"/>
                <a:gd name="connsiteY39" fmla="*/ 622801 h 1238250"/>
                <a:gd name="connsiteX40" fmla="*/ 934844 w 2857500"/>
                <a:gd name="connsiteY40" fmla="*/ 632326 h 1238250"/>
                <a:gd name="connsiteX41" fmla="*/ 951989 w 2857500"/>
                <a:gd name="connsiteY41" fmla="*/ 641851 h 1238250"/>
                <a:gd name="connsiteX42" fmla="*/ 969134 w 2857500"/>
                <a:gd name="connsiteY42" fmla="*/ 666616 h 1238250"/>
                <a:gd name="connsiteX43" fmla="*/ 984374 w 2857500"/>
                <a:gd name="connsiteY43" fmla="*/ 668521 h 1238250"/>
                <a:gd name="connsiteX44" fmla="*/ 993899 w 2857500"/>
                <a:gd name="connsiteY44" fmla="*/ 679951 h 1238250"/>
                <a:gd name="connsiteX45" fmla="*/ 1014854 w 2857500"/>
                <a:gd name="connsiteY45" fmla="*/ 678046 h 1238250"/>
                <a:gd name="connsiteX46" fmla="*/ 1018664 w 2857500"/>
                <a:gd name="connsiteY46" fmla="*/ 693286 h 1238250"/>
                <a:gd name="connsiteX47" fmla="*/ 1070099 w 2857500"/>
                <a:gd name="connsiteY47" fmla="*/ 691381 h 1238250"/>
                <a:gd name="connsiteX48" fmla="*/ 1077719 w 2857500"/>
                <a:gd name="connsiteY48" fmla="*/ 714241 h 1238250"/>
                <a:gd name="connsiteX49" fmla="*/ 1089149 w 2857500"/>
                <a:gd name="connsiteY49" fmla="*/ 716146 h 1238250"/>
                <a:gd name="connsiteX50" fmla="*/ 1096769 w 2857500"/>
                <a:gd name="connsiteY50" fmla="*/ 733291 h 1238250"/>
                <a:gd name="connsiteX51" fmla="*/ 1134869 w 2857500"/>
                <a:gd name="connsiteY51" fmla="*/ 733291 h 1238250"/>
                <a:gd name="connsiteX52" fmla="*/ 1138679 w 2857500"/>
                <a:gd name="connsiteY52" fmla="*/ 752341 h 1238250"/>
                <a:gd name="connsiteX53" fmla="*/ 1163444 w 2857500"/>
                <a:gd name="connsiteY53" fmla="*/ 752341 h 1238250"/>
                <a:gd name="connsiteX54" fmla="*/ 1167254 w 2857500"/>
                <a:gd name="connsiteY54" fmla="*/ 759961 h 1238250"/>
                <a:gd name="connsiteX55" fmla="*/ 1178684 w 2857500"/>
                <a:gd name="connsiteY55" fmla="*/ 759961 h 1238250"/>
                <a:gd name="connsiteX56" fmla="*/ 1178684 w 2857500"/>
                <a:gd name="connsiteY56" fmla="*/ 771391 h 1238250"/>
                <a:gd name="connsiteX57" fmla="*/ 1207259 w 2857500"/>
                <a:gd name="connsiteY57" fmla="*/ 769486 h 1238250"/>
                <a:gd name="connsiteX58" fmla="*/ 1216784 w 2857500"/>
                <a:gd name="connsiteY58" fmla="*/ 775201 h 1238250"/>
                <a:gd name="connsiteX59" fmla="*/ 1233929 w 2857500"/>
                <a:gd name="connsiteY59" fmla="*/ 777106 h 1238250"/>
                <a:gd name="connsiteX60" fmla="*/ 1245359 w 2857500"/>
                <a:gd name="connsiteY60" fmla="*/ 788536 h 1238250"/>
                <a:gd name="connsiteX61" fmla="*/ 1312034 w 2857500"/>
                <a:gd name="connsiteY61" fmla="*/ 786631 h 1238250"/>
                <a:gd name="connsiteX62" fmla="*/ 1314450 w 2857500"/>
                <a:gd name="connsiteY62" fmla="*/ 813434 h 1238250"/>
                <a:gd name="connsiteX63" fmla="*/ 1339215 w 2857500"/>
                <a:gd name="connsiteY63" fmla="*/ 809624 h 1238250"/>
                <a:gd name="connsiteX64" fmla="*/ 1343025 w 2857500"/>
                <a:gd name="connsiteY64" fmla="*/ 821054 h 1238250"/>
                <a:gd name="connsiteX65" fmla="*/ 1354455 w 2857500"/>
                <a:gd name="connsiteY65" fmla="*/ 821054 h 1238250"/>
                <a:gd name="connsiteX66" fmla="*/ 1360170 w 2857500"/>
                <a:gd name="connsiteY66" fmla="*/ 830579 h 1238250"/>
                <a:gd name="connsiteX67" fmla="*/ 1394460 w 2857500"/>
                <a:gd name="connsiteY67" fmla="*/ 830579 h 1238250"/>
                <a:gd name="connsiteX68" fmla="*/ 1398270 w 2857500"/>
                <a:gd name="connsiteY68" fmla="*/ 842009 h 1238250"/>
                <a:gd name="connsiteX69" fmla="*/ 1659255 w 2857500"/>
                <a:gd name="connsiteY69" fmla="*/ 840105 h 1238250"/>
                <a:gd name="connsiteX70" fmla="*/ 1661160 w 2857500"/>
                <a:gd name="connsiteY70" fmla="*/ 859155 h 1238250"/>
                <a:gd name="connsiteX71" fmla="*/ 1684020 w 2857500"/>
                <a:gd name="connsiteY71" fmla="*/ 859155 h 1238250"/>
                <a:gd name="connsiteX72" fmla="*/ 1682115 w 2857500"/>
                <a:gd name="connsiteY72" fmla="*/ 872490 h 1238250"/>
                <a:gd name="connsiteX73" fmla="*/ 1809750 w 2857500"/>
                <a:gd name="connsiteY73" fmla="*/ 870585 h 1238250"/>
                <a:gd name="connsiteX74" fmla="*/ 1811655 w 2857500"/>
                <a:gd name="connsiteY74" fmla="*/ 908685 h 1238250"/>
                <a:gd name="connsiteX75" fmla="*/ 2051685 w 2857500"/>
                <a:gd name="connsiteY75" fmla="*/ 906780 h 1238250"/>
                <a:gd name="connsiteX76" fmla="*/ 2051685 w 2857500"/>
                <a:gd name="connsiteY76" fmla="*/ 973455 h 1238250"/>
                <a:gd name="connsiteX77" fmla="*/ 2613660 w 2857500"/>
                <a:gd name="connsiteY77" fmla="*/ 977265 h 1238250"/>
                <a:gd name="connsiteX78" fmla="*/ 2609850 w 2857500"/>
                <a:gd name="connsiteY78" fmla="*/ 1238250 h 1238250"/>
                <a:gd name="connsiteX79" fmla="*/ 2857500 w 2857500"/>
                <a:gd name="connsiteY7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0964 w 2857500"/>
                <a:gd name="connsiteY7" fmla="*/ 314191 h 1238250"/>
                <a:gd name="connsiteX8" fmla="*/ 374774 w 2857500"/>
                <a:gd name="connsiteY8" fmla="*/ 331336 h 1238250"/>
                <a:gd name="connsiteX9" fmla="*/ 403349 w 2857500"/>
                <a:gd name="connsiteY9" fmla="*/ 329431 h 1238250"/>
                <a:gd name="connsiteX10" fmla="*/ 409064 w 2857500"/>
                <a:gd name="connsiteY10" fmla="*/ 340861 h 1238250"/>
                <a:gd name="connsiteX11" fmla="*/ 426209 w 2857500"/>
                <a:gd name="connsiteY11" fmla="*/ 348481 h 1238250"/>
                <a:gd name="connsiteX12" fmla="*/ 437639 w 2857500"/>
                <a:gd name="connsiteY12" fmla="*/ 369436 h 1238250"/>
                <a:gd name="connsiteX13" fmla="*/ 460499 w 2857500"/>
                <a:gd name="connsiteY13" fmla="*/ 371341 h 1238250"/>
                <a:gd name="connsiteX14" fmla="*/ 471929 w 2857500"/>
                <a:gd name="connsiteY14" fmla="*/ 401821 h 1238250"/>
                <a:gd name="connsiteX15" fmla="*/ 479549 w 2857500"/>
                <a:gd name="connsiteY15" fmla="*/ 422776 h 1238250"/>
                <a:gd name="connsiteX16" fmla="*/ 530984 w 2857500"/>
                <a:gd name="connsiteY16" fmla="*/ 422776 h 1238250"/>
                <a:gd name="connsiteX17" fmla="*/ 537210 w 2857500"/>
                <a:gd name="connsiteY17" fmla="*/ 434341 h 1238250"/>
                <a:gd name="connsiteX18" fmla="*/ 574799 w 2857500"/>
                <a:gd name="connsiteY18" fmla="*/ 434206 h 1238250"/>
                <a:gd name="connsiteX19" fmla="*/ 576704 w 2857500"/>
                <a:gd name="connsiteY19" fmla="*/ 449446 h 1238250"/>
                <a:gd name="connsiteX20" fmla="*/ 593849 w 2857500"/>
                <a:gd name="connsiteY20" fmla="*/ 451351 h 1238250"/>
                <a:gd name="connsiteX21" fmla="*/ 607184 w 2857500"/>
                <a:gd name="connsiteY21" fmla="*/ 458971 h 1238250"/>
                <a:gd name="connsiteX22" fmla="*/ 620519 w 2857500"/>
                <a:gd name="connsiteY22" fmla="*/ 470401 h 1238250"/>
                <a:gd name="connsiteX23" fmla="*/ 631949 w 2857500"/>
                <a:gd name="connsiteY23" fmla="*/ 472306 h 1238250"/>
                <a:gd name="connsiteX24" fmla="*/ 639569 w 2857500"/>
                <a:gd name="connsiteY24" fmla="*/ 491356 h 1238250"/>
                <a:gd name="connsiteX25" fmla="*/ 692909 w 2857500"/>
                <a:gd name="connsiteY25" fmla="*/ 495166 h 1238250"/>
                <a:gd name="connsiteX26" fmla="*/ 700529 w 2857500"/>
                <a:gd name="connsiteY26" fmla="*/ 512311 h 1238250"/>
                <a:gd name="connsiteX27" fmla="*/ 715769 w 2857500"/>
                <a:gd name="connsiteY27" fmla="*/ 519931 h 1238250"/>
                <a:gd name="connsiteX28" fmla="*/ 742439 w 2857500"/>
                <a:gd name="connsiteY28" fmla="*/ 518026 h 1238250"/>
                <a:gd name="connsiteX29" fmla="*/ 772919 w 2857500"/>
                <a:gd name="connsiteY29" fmla="*/ 548506 h 1238250"/>
                <a:gd name="connsiteX30" fmla="*/ 801494 w 2857500"/>
                <a:gd name="connsiteY30" fmla="*/ 548506 h 1238250"/>
                <a:gd name="connsiteX31" fmla="*/ 812924 w 2857500"/>
                <a:gd name="connsiteY31" fmla="*/ 558031 h 1238250"/>
                <a:gd name="connsiteX32" fmla="*/ 826259 w 2857500"/>
                <a:gd name="connsiteY32" fmla="*/ 559936 h 1238250"/>
                <a:gd name="connsiteX33" fmla="*/ 834390 w 2857500"/>
                <a:gd name="connsiteY33" fmla="*/ 571501 h 1238250"/>
                <a:gd name="connsiteX34" fmla="*/ 861060 w 2857500"/>
                <a:gd name="connsiteY34" fmla="*/ 567691 h 1238250"/>
                <a:gd name="connsiteX35" fmla="*/ 866775 w 2857500"/>
                <a:gd name="connsiteY35" fmla="*/ 573405 h 1238250"/>
                <a:gd name="connsiteX36" fmla="*/ 880110 w 2857500"/>
                <a:gd name="connsiteY36" fmla="*/ 581025 h 1238250"/>
                <a:gd name="connsiteX37" fmla="*/ 887730 w 2857500"/>
                <a:gd name="connsiteY37" fmla="*/ 586739 h 1238250"/>
                <a:gd name="connsiteX38" fmla="*/ 906269 w 2857500"/>
                <a:gd name="connsiteY38" fmla="*/ 586606 h 1238250"/>
                <a:gd name="connsiteX39" fmla="*/ 911984 w 2857500"/>
                <a:gd name="connsiteY39" fmla="*/ 609466 h 1238250"/>
                <a:gd name="connsiteX40" fmla="*/ 923414 w 2857500"/>
                <a:gd name="connsiteY40" fmla="*/ 622801 h 1238250"/>
                <a:gd name="connsiteX41" fmla="*/ 934844 w 2857500"/>
                <a:gd name="connsiteY41" fmla="*/ 632326 h 1238250"/>
                <a:gd name="connsiteX42" fmla="*/ 951989 w 2857500"/>
                <a:gd name="connsiteY42" fmla="*/ 641851 h 1238250"/>
                <a:gd name="connsiteX43" fmla="*/ 969134 w 2857500"/>
                <a:gd name="connsiteY43" fmla="*/ 666616 h 1238250"/>
                <a:gd name="connsiteX44" fmla="*/ 984374 w 2857500"/>
                <a:gd name="connsiteY44" fmla="*/ 668521 h 1238250"/>
                <a:gd name="connsiteX45" fmla="*/ 993899 w 2857500"/>
                <a:gd name="connsiteY45" fmla="*/ 679951 h 1238250"/>
                <a:gd name="connsiteX46" fmla="*/ 1014854 w 2857500"/>
                <a:gd name="connsiteY46" fmla="*/ 678046 h 1238250"/>
                <a:gd name="connsiteX47" fmla="*/ 1018664 w 2857500"/>
                <a:gd name="connsiteY47" fmla="*/ 693286 h 1238250"/>
                <a:gd name="connsiteX48" fmla="*/ 1070099 w 2857500"/>
                <a:gd name="connsiteY48" fmla="*/ 691381 h 1238250"/>
                <a:gd name="connsiteX49" fmla="*/ 1077719 w 2857500"/>
                <a:gd name="connsiteY49" fmla="*/ 714241 h 1238250"/>
                <a:gd name="connsiteX50" fmla="*/ 1089149 w 2857500"/>
                <a:gd name="connsiteY50" fmla="*/ 716146 h 1238250"/>
                <a:gd name="connsiteX51" fmla="*/ 1096769 w 2857500"/>
                <a:gd name="connsiteY51" fmla="*/ 733291 h 1238250"/>
                <a:gd name="connsiteX52" fmla="*/ 1134869 w 2857500"/>
                <a:gd name="connsiteY52" fmla="*/ 733291 h 1238250"/>
                <a:gd name="connsiteX53" fmla="*/ 1138679 w 2857500"/>
                <a:gd name="connsiteY53" fmla="*/ 752341 h 1238250"/>
                <a:gd name="connsiteX54" fmla="*/ 1163444 w 2857500"/>
                <a:gd name="connsiteY54" fmla="*/ 752341 h 1238250"/>
                <a:gd name="connsiteX55" fmla="*/ 1167254 w 2857500"/>
                <a:gd name="connsiteY55" fmla="*/ 759961 h 1238250"/>
                <a:gd name="connsiteX56" fmla="*/ 1178684 w 2857500"/>
                <a:gd name="connsiteY56" fmla="*/ 759961 h 1238250"/>
                <a:gd name="connsiteX57" fmla="*/ 1178684 w 2857500"/>
                <a:gd name="connsiteY57" fmla="*/ 771391 h 1238250"/>
                <a:gd name="connsiteX58" fmla="*/ 1207259 w 2857500"/>
                <a:gd name="connsiteY58" fmla="*/ 769486 h 1238250"/>
                <a:gd name="connsiteX59" fmla="*/ 1216784 w 2857500"/>
                <a:gd name="connsiteY59" fmla="*/ 775201 h 1238250"/>
                <a:gd name="connsiteX60" fmla="*/ 1233929 w 2857500"/>
                <a:gd name="connsiteY60" fmla="*/ 777106 h 1238250"/>
                <a:gd name="connsiteX61" fmla="*/ 1245359 w 2857500"/>
                <a:gd name="connsiteY61" fmla="*/ 788536 h 1238250"/>
                <a:gd name="connsiteX62" fmla="*/ 1312034 w 2857500"/>
                <a:gd name="connsiteY62" fmla="*/ 786631 h 1238250"/>
                <a:gd name="connsiteX63" fmla="*/ 1314450 w 2857500"/>
                <a:gd name="connsiteY63" fmla="*/ 813434 h 1238250"/>
                <a:gd name="connsiteX64" fmla="*/ 1339215 w 2857500"/>
                <a:gd name="connsiteY64" fmla="*/ 809624 h 1238250"/>
                <a:gd name="connsiteX65" fmla="*/ 1343025 w 2857500"/>
                <a:gd name="connsiteY65" fmla="*/ 821054 h 1238250"/>
                <a:gd name="connsiteX66" fmla="*/ 1354455 w 2857500"/>
                <a:gd name="connsiteY66" fmla="*/ 821054 h 1238250"/>
                <a:gd name="connsiteX67" fmla="*/ 1360170 w 2857500"/>
                <a:gd name="connsiteY67" fmla="*/ 830579 h 1238250"/>
                <a:gd name="connsiteX68" fmla="*/ 1394460 w 2857500"/>
                <a:gd name="connsiteY68" fmla="*/ 830579 h 1238250"/>
                <a:gd name="connsiteX69" fmla="*/ 1398270 w 2857500"/>
                <a:gd name="connsiteY69" fmla="*/ 842009 h 1238250"/>
                <a:gd name="connsiteX70" fmla="*/ 1659255 w 2857500"/>
                <a:gd name="connsiteY70" fmla="*/ 840105 h 1238250"/>
                <a:gd name="connsiteX71" fmla="*/ 1661160 w 2857500"/>
                <a:gd name="connsiteY71" fmla="*/ 859155 h 1238250"/>
                <a:gd name="connsiteX72" fmla="*/ 1684020 w 2857500"/>
                <a:gd name="connsiteY72" fmla="*/ 859155 h 1238250"/>
                <a:gd name="connsiteX73" fmla="*/ 1682115 w 2857500"/>
                <a:gd name="connsiteY73" fmla="*/ 872490 h 1238250"/>
                <a:gd name="connsiteX74" fmla="*/ 1809750 w 2857500"/>
                <a:gd name="connsiteY74" fmla="*/ 870585 h 1238250"/>
                <a:gd name="connsiteX75" fmla="*/ 1811655 w 2857500"/>
                <a:gd name="connsiteY75" fmla="*/ 908685 h 1238250"/>
                <a:gd name="connsiteX76" fmla="*/ 2051685 w 2857500"/>
                <a:gd name="connsiteY76" fmla="*/ 906780 h 1238250"/>
                <a:gd name="connsiteX77" fmla="*/ 2051685 w 2857500"/>
                <a:gd name="connsiteY77" fmla="*/ 973455 h 1238250"/>
                <a:gd name="connsiteX78" fmla="*/ 2613660 w 2857500"/>
                <a:gd name="connsiteY78" fmla="*/ 977265 h 1238250"/>
                <a:gd name="connsiteX79" fmla="*/ 2609850 w 2857500"/>
                <a:gd name="connsiteY79" fmla="*/ 1238250 h 1238250"/>
                <a:gd name="connsiteX80" fmla="*/ 2857500 w 2857500"/>
                <a:gd name="connsiteY8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0964 w 2857500"/>
                <a:gd name="connsiteY7" fmla="*/ 314191 h 1238250"/>
                <a:gd name="connsiteX8" fmla="*/ 374774 w 2857500"/>
                <a:gd name="connsiteY8" fmla="*/ 331336 h 1238250"/>
                <a:gd name="connsiteX9" fmla="*/ 403349 w 2857500"/>
                <a:gd name="connsiteY9" fmla="*/ 329431 h 1238250"/>
                <a:gd name="connsiteX10" fmla="*/ 409064 w 2857500"/>
                <a:gd name="connsiteY10" fmla="*/ 340861 h 1238250"/>
                <a:gd name="connsiteX11" fmla="*/ 426209 w 2857500"/>
                <a:gd name="connsiteY11" fmla="*/ 348481 h 1238250"/>
                <a:gd name="connsiteX12" fmla="*/ 437639 w 2857500"/>
                <a:gd name="connsiteY12" fmla="*/ 369436 h 1238250"/>
                <a:gd name="connsiteX13" fmla="*/ 460499 w 2857500"/>
                <a:gd name="connsiteY13" fmla="*/ 371341 h 1238250"/>
                <a:gd name="connsiteX14" fmla="*/ 471929 w 2857500"/>
                <a:gd name="connsiteY14" fmla="*/ 401821 h 1238250"/>
                <a:gd name="connsiteX15" fmla="*/ 479549 w 2857500"/>
                <a:gd name="connsiteY15" fmla="*/ 422776 h 1238250"/>
                <a:gd name="connsiteX16" fmla="*/ 530984 w 2857500"/>
                <a:gd name="connsiteY16" fmla="*/ 422776 h 1238250"/>
                <a:gd name="connsiteX17" fmla="*/ 537210 w 2857500"/>
                <a:gd name="connsiteY17" fmla="*/ 434341 h 1238250"/>
                <a:gd name="connsiteX18" fmla="*/ 574799 w 2857500"/>
                <a:gd name="connsiteY18" fmla="*/ 434206 h 1238250"/>
                <a:gd name="connsiteX19" fmla="*/ 576704 w 2857500"/>
                <a:gd name="connsiteY19" fmla="*/ 449446 h 1238250"/>
                <a:gd name="connsiteX20" fmla="*/ 593849 w 2857500"/>
                <a:gd name="connsiteY20" fmla="*/ 451351 h 1238250"/>
                <a:gd name="connsiteX21" fmla="*/ 607184 w 2857500"/>
                <a:gd name="connsiteY21" fmla="*/ 458971 h 1238250"/>
                <a:gd name="connsiteX22" fmla="*/ 620519 w 2857500"/>
                <a:gd name="connsiteY22" fmla="*/ 470401 h 1238250"/>
                <a:gd name="connsiteX23" fmla="*/ 631949 w 2857500"/>
                <a:gd name="connsiteY23" fmla="*/ 472306 h 1238250"/>
                <a:gd name="connsiteX24" fmla="*/ 639569 w 2857500"/>
                <a:gd name="connsiteY24" fmla="*/ 491356 h 1238250"/>
                <a:gd name="connsiteX25" fmla="*/ 692909 w 2857500"/>
                <a:gd name="connsiteY25" fmla="*/ 495166 h 1238250"/>
                <a:gd name="connsiteX26" fmla="*/ 700529 w 2857500"/>
                <a:gd name="connsiteY26" fmla="*/ 512311 h 1238250"/>
                <a:gd name="connsiteX27" fmla="*/ 715769 w 2857500"/>
                <a:gd name="connsiteY27" fmla="*/ 519931 h 1238250"/>
                <a:gd name="connsiteX28" fmla="*/ 742439 w 2857500"/>
                <a:gd name="connsiteY28" fmla="*/ 518026 h 1238250"/>
                <a:gd name="connsiteX29" fmla="*/ 772919 w 2857500"/>
                <a:gd name="connsiteY29" fmla="*/ 548506 h 1238250"/>
                <a:gd name="connsiteX30" fmla="*/ 801494 w 2857500"/>
                <a:gd name="connsiteY30" fmla="*/ 548506 h 1238250"/>
                <a:gd name="connsiteX31" fmla="*/ 812924 w 2857500"/>
                <a:gd name="connsiteY31" fmla="*/ 558031 h 1238250"/>
                <a:gd name="connsiteX32" fmla="*/ 826259 w 2857500"/>
                <a:gd name="connsiteY32" fmla="*/ 559936 h 1238250"/>
                <a:gd name="connsiteX33" fmla="*/ 834390 w 2857500"/>
                <a:gd name="connsiteY33" fmla="*/ 571501 h 1238250"/>
                <a:gd name="connsiteX34" fmla="*/ 861060 w 2857500"/>
                <a:gd name="connsiteY34" fmla="*/ 567691 h 1238250"/>
                <a:gd name="connsiteX35" fmla="*/ 866775 w 2857500"/>
                <a:gd name="connsiteY35" fmla="*/ 573405 h 1238250"/>
                <a:gd name="connsiteX36" fmla="*/ 880110 w 2857500"/>
                <a:gd name="connsiteY36" fmla="*/ 581025 h 1238250"/>
                <a:gd name="connsiteX37" fmla="*/ 887730 w 2857500"/>
                <a:gd name="connsiteY37" fmla="*/ 586739 h 1238250"/>
                <a:gd name="connsiteX38" fmla="*/ 906269 w 2857500"/>
                <a:gd name="connsiteY38" fmla="*/ 586606 h 1238250"/>
                <a:gd name="connsiteX39" fmla="*/ 911984 w 2857500"/>
                <a:gd name="connsiteY39" fmla="*/ 609466 h 1238250"/>
                <a:gd name="connsiteX40" fmla="*/ 923414 w 2857500"/>
                <a:gd name="connsiteY40" fmla="*/ 622801 h 1238250"/>
                <a:gd name="connsiteX41" fmla="*/ 934844 w 2857500"/>
                <a:gd name="connsiteY41" fmla="*/ 632326 h 1238250"/>
                <a:gd name="connsiteX42" fmla="*/ 951989 w 2857500"/>
                <a:gd name="connsiteY42" fmla="*/ 641851 h 1238250"/>
                <a:gd name="connsiteX43" fmla="*/ 969134 w 2857500"/>
                <a:gd name="connsiteY43" fmla="*/ 666616 h 1238250"/>
                <a:gd name="connsiteX44" fmla="*/ 984374 w 2857500"/>
                <a:gd name="connsiteY44" fmla="*/ 668521 h 1238250"/>
                <a:gd name="connsiteX45" fmla="*/ 993899 w 2857500"/>
                <a:gd name="connsiteY45" fmla="*/ 679951 h 1238250"/>
                <a:gd name="connsiteX46" fmla="*/ 1014854 w 2857500"/>
                <a:gd name="connsiteY46" fmla="*/ 678046 h 1238250"/>
                <a:gd name="connsiteX47" fmla="*/ 1018664 w 2857500"/>
                <a:gd name="connsiteY47" fmla="*/ 693286 h 1238250"/>
                <a:gd name="connsiteX48" fmla="*/ 1070099 w 2857500"/>
                <a:gd name="connsiteY48" fmla="*/ 691381 h 1238250"/>
                <a:gd name="connsiteX49" fmla="*/ 1077719 w 2857500"/>
                <a:gd name="connsiteY49" fmla="*/ 714241 h 1238250"/>
                <a:gd name="connsiteX50" fmla="*/ 1089149 w 2857500"/>
                <a:gd name="connsiteY50" fmla="*/ 716146 h 1238250"/>
                <a:gd name="connsiteX51" fmla="*/ 1096769 w 2857500"/>
                <a:gd name="connsiteY51" fmla="*/ 733291 h 1238250"/>
                <a:gd name="connsiteX52" fmla="*/ 1134869 w 2857500"/>
                <a:gd name="connsiteY52" fmla="*/ 733291 h 1238250"/>
                <a:gd name="connsiteX53" fmla="*/ 1138679 w 2857500"/>
                <a:gd name="connsiteY53" fmla="*/ 752341 h 1238250"/>
                <a:gd name="connsiteX54" fmla="*/ 1163444 w 2857500"/>
                <a:gd name="connsiteY54" fmla="*/ 752341 h 1238250"/>
                <a:gd name="connsiteX55" fmla="*/ 1167254 w 2857500"/>
                <a:gd name="connsiteY55" fmla="*/ 759961 h 1238250"/>
                <a:gd name="connsiteX56" fmla="*/ 1178684 w 2857500"/>
                <a:gd name="connsiteY56" fmla="*/ 759961 h 1238250"/>
                <a:gd name="connsiteX57" fmla="*/ 1178684 w 2857500"/>
                <a:gd name="connsiteY57" fmla="*/ 771391 h 1238250"/>
                <a:gd name="connsiteX58" fmla="*/ 1207259 w 2857500"/>
                <a:gd name="connsiteY58" fmla="*/ 769486 h 1238250"/>
                <a:gd name="connsiteX59" fmla="*/ 1216784 w 2857500"/>
                <a:gd name="connsiteY59" fmla="*/ 775201 h 1238250"/>
                <a:gd name="connsiteX60" fmla="*/ 1233929 w 2857500"/>
                <a:gd name="connsiteY60" fmla="*/ 777106 h 1238250"/>
                <a:gd name="connsiteX61" fmla="*/ 1245359 w 2857500"/>
                <a:gd name="connsiteY61" fmla="*/ 788536 h 1238250"/>
                <a:gd name="connsiteX62" fmla="*/ 1312034 w 2857500"/>
                <a:gd name="connsiteY62" fmla="*/ 786631 h 1238250"/>
                <a:gd name="connsiteX63" fmla="*/ 1314450 w 2857500"/>
                <a:gd name="connsiteY63" fmla="*/ 813434 h 1238250"/>
                <a:gd name="connsiteX64" fmla="*/ 1339215 w 2857500"/>
                <a:gd name="connsiteY64" fmla="*/ 809624 h 1238250"/>
                <a:gd name="connsiteX65" fmla="*/ 1343025 w 2857500"/>
                <a:gd name="connsiteY65" fmla="*/ 821054 h 1238250"/>
                <a:gd name="connsiteX66" fmla="*/ 1354455 w 2857500"/>
                <a:gd name="connsiteY66" fmla="*/ 821054 h 1238250"/>
                <a:gd name="connsiteX67" fmla="*/ 1360170 w 2857500"/>
                <a:gd name="connsiteY67" fmla="*/ 830579 h 1238250"/>
                <a:gd name="connsiteX68" fmla="*/ 1394460 w 2857500"/>
                <a:gd name="connsiteY68" fmla="*/ 830579 h 1238250"/>
                <a:gd name="connsiteX69" fmla="*/ 1398270 w 2857500"/>
                <a:gd name="connsiteY69" fmla="*/ 842009 h 1238250"/>
                <a:gd name="connsiteX70" fmla="*/ 1659255 w 2857500"/>
                <a:gd name="connsiteY70" fmla="*/ 840105 h 1238250"/>
                <a:gd name="connsiteX71" fmla="*/ 1661160 w 2857500"/>
                <a:gd name="connsiteY71" fmla="*/ 859155 h 1238250"/>
                <a:gd name="connsiteX72" fmla="*/ 1684020 w 2857500"/>
                <a:gd name="connsiteY72" fmla="*/ 859155 h 1238250"/>
                <a:gd name="connsiteX73" fmla="*/ 1682115 w 2857500"/>
                <a:gd name="connsiteY73" fmla="*/ 872490 h 1238250"/>
                <a:gd name="connsiteX74" fmla="*/ 1809750 w 2857500"/>
                <a:gd name="connsiteY74" fmla="*/ 870585 h 1238250"/>
                <a:gd name="connsiteX75" fmla="*/ 1811655 w 2857500"/>
                <a:gd name="connsiteY75" fmla="*/ 908685 h 1238250"/>
                <a:gd name="connsiteX76" fmla="*/ 2051685 w 2857500"/>
                <a:gd name="connsiteY76" fmla="*/ 906780 h 1238250"/>
                <a:gd name="connsiteX77" fmla="*/ 2051685 w 2857500"/>
                <a:gd name="connsiteY77" fmla="*/ 973455 h 1238250"/>
                <a:gd name="connsiteX78" fmla="*/ 2613660 w 2857500"/>
                <a:gd name="connsiteY78" fmla="*/ 977265 h 1238250"/>
                <a:gd name="connsiteX79" fmla="*/ 2609850 w 2857500"/>
                <a:gd name="connsiteY79" fmla="*/ 1238250 h 1238250"/>
                <a:gd name="connsiteX80" fmla="*/ 2857500 w 2857500"/>
                <a:gd name="connsiteY8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5724 w 2857500"/>
                <a:gd name="connsiteY7" fmla="*/ 312286 h 1238250"/>
                <a:gd name="connsiteX8" fmla="*/ 370964 w 2857500"/>
                <a:gd name="connsiteY8" fmla="*/ 314191 h 1238250"/>
                <a:gd name="connsiteX9" fmla="*/ 374774 w 2857500"/>
                <a:gd name="connsiteY9" fmla="*/ 331336 h 1238250"/>
                <a:gd name="connsiteX10" fmla="*/ 403349 w 2857500"/>
                <a:gd name="connsiteY10" fmla="*/ 329431 h 1238250"/>
                <a:gd name="connsiteX11" fmla="*/ 409064 w 2857500"/>
                <a:gd name="connsiteY11" fmla="*/ 340861 h 1238250"/>
                <a:gd name="connsiteX12" fmla="*/ 426209 w 2857500"/>
                <a:gd name="connsiteY12" fmla="*/ 348481 h 1238250"/>
                <a:gd name="connsiteX13" fmla="*/ 437639 w 2857500"/>
                <a:gd name="connsiteY13" fmla="*/ 369436 h 1238250"/>
                <a:gd name="connsiteX14" fmla="*/ 460499 w 2857500"/>
                <a:gd name="connsiteY14" fmla="*/ 371341 h 1238250"/>
                <a:gd name="connsiteX15" fmla="*/ 471929 w 2857500"/>
                <a:gd name="connsiteY15" fmla="*/ 401821 h 1238250"/>
                <a:gd name="connsiteX16" fmla="*/ 479549 w 2857500"/>
                <a:gd name="connsiteY16" fmla="*/ 422776 h 1238250"/>
                <a:gd name="connsiteX17" fmla="*/ 530984 w 2857500"/>
                <a:gd name="connsiteY17" fmla="*/ 422776 h 1238250"/>
                <a:gd name="connsiteX18" fmla="*/ 537210 w 2857500"/>
                <a:gd name="connsiteY18" fmla="*/ 434341 h 1238250"/>
                <a:gd name="connsiteX19" fmla="*/ 574799 w 2857500"/>
                <a:gd name="connsiteY19" fmla="*/ 434206 h 1238250"/>
                <a:gd name="connsiteX20" fmla="*/ 576704 w 2857500"/>
                <a:gd name="connsiteY20" fmla="*/ 449446 h 1238250"/>
                <a:gd name="connsiteX21" fmla="*/ 593849 w 2857500"/>
                <a:gd name="connsiteY21" fmla="*/ 451351 h 1238250"/>
                <a:gd name="connsiteX22" fmla="*/ 607184 w 2857500"/>
                <a:gd name="connsiteY22" fmla="*/ 458971 h 1238250"/>
                <a:gd name="connsiteX23" fmla="*/ 620519 w 2857500"/>
                <a:gd name="connsiteY23" fmla="*/ 470401 h 1238250"/>
                <a:gd name="connsiteX24" fmla="*/ 631949 w 2857500"/>
                <a:gd name="connsiteY24" fmla="*/ 472306 h 1238250"/>
                <a:gd name="connsiteX25" fmla="*/ 639569 w 2857500"/>
                <a:gd name="connsiteY25" fmla="*/ 491356 h 1238250"/>
                <a:gd name="connsiteX26" fmla="*/ 692909 w 2857500"/>
                <a:gd name="connsiteY26" fmla="*/ 495166 h 1238250"/>
                <a:gd name="connsiteX27" fmla="*/ 700529 w 2857500"/>
                <a:gd name="connsiteY27" fmla="*/ 512311 h 1238250"/>
                <a:gd name="connsiteX28" fmla="*/ 715769 w 2857500"/>
                <a:gd name="connsiteY28" fmla="*/ 519931 h 1238250"/>
                <a:gd name="connsiteX29" fmla="*/ 742439 w 2857500"/>
                <a:gd name="connsiteY29" fmla="*/ 518026 h 1238250"/>
                <a:gd name="connsiteX30" fmla="*/ 772919 w 2857500"/>
                <a:gd name="connsiteY30" fmla="*/ 548506 h 1238250"/>
                <a:gd name="connsiteX31" fmla="*/ 801494 w 2857500"/>
                <a:gd name="connsiteY31" fmla="*/ 548506 h 1238250"/>
                <a:gd name="connsiteX32" fmla="*/ 812924 w 2857500"/>
                <a:gd name="connsiteY32" fmla="*/ 558031 h 1238250"/>
                <a:gd name="connsiteX33" fmla="*/ 826259 w 2857500"/>
                <a:gd name="connsiteY33" fmla="*/ 559936 h 1238250"/>
                <a:gd name="connsiteX34" fmla="*/ 834390 w 2857500"/>
                <a:gd name="connsiteY34" fmla="*/ 571501 h 1238250"/>
                <a:gd name="connsiteX35" fmla="*/ 861060 w 2857500"/>
                <a:gd name="connsiteY35" fmla="*/ 567691 h 1238250"/>
                <a:gd name="connsiteX36" fmla="*/ 866775 w 2857500"/>
                <a:gd name="connsiteY36" fmla="*/ 573405 h 1238250"/>
                <a:gd name="connsiteX37" fmla="*/ 880110 w 2857500"/>
                <a:gd name="connsiteY37" fmla="*/ 581025 h 1238250"/>
                <a:gd name="connsiteX38" fmla="*/ 887730 w 2857500"/>
                <a:gd name="connsiteY38" fmla="*/ 586739 h 1238250"/>
                <a:gd name="connsiteX39" fmla="*/ 906269 w 2857500"/>
                <a:gd name="connsiteY39" fmla="*/ 586606 h 1238250"/>
                <a:gd name="connsiteX40" fmla="*/ 911984 w 2857500"/>
                <a:gd name="connsiteY40" fmla="*/ 609466 h 1238250"/>
                <a:gd name="connsiteX41" fmla="*/ 923414 w 2857500"/>
                <a:gd name="connsiteY41" fmla="*/ 622801 h 1238250"/>
                <a:gd name="connsiteX42" fmla="*/ 934844 w 2857500"/>
                <a:gd name="connsiteY42" fmla="*/ 632326 h 1238250"/>
                <a:gd name="connsiteX43" fmla="*/ 951989 w 2857500"/>
                <a:gd name="connsiteY43" fmla="*/ 641851 h 1238250"/>
                <a:gd name="connsiteX44" fmla="*/ 969134 w 2857500"/>
                <a:gd name="connsiteY44" fmla="*/ 666616 h 1238250"/>
                <a:gd name="connsiteX45" fmla="*/ 984374 w 2857500"/>
                <a:gd name="connsiteY45" fmla="*/ 668521 h 1238250"/>
                <a:gd name="connsiteX46" fmla="*/ 993899 w 2857500"/>
                <a:gd name="connsiteY46" fmla="*/ 679951 h 1238250"/>
                <a:gd name="connsiteX47" fmla="*/ 1014854 w 2857500"/>
                <a:gd name="connsiteY47" fmla="*/ 678046 h 1238250"/>
                <a:gd name="connsiteX48" fmla="*/ 1018664 w 2857500"/>
                <a:gd name="connsiteY48" fmla="*/ 693286 h 1238250"/>
                <a:gd name="connsiteX49" fmla="*/ 1070099 w 2857500"/>
                <a:gd name="connsiteY49" fmla="*/ 691381 h 1238250"/>
                <a:gd name="connsiteX50" fmla="*/ 1077719 w 2857500"/>
                <a:gd name="connsiteY50" fmla="*/ 714241 h 1238250"/>
                <a:gd name="connsiteX51" fmla="*/ 1089149 w 2857500"/>
                <a:gd name="connsiteY51" fmla="*/ 716146 h 1238250"/>
                <a:gd name="connsiteX52" fmla="*/ 1096769 w 2857500"/>
                <a:gd name="connsiteY52" fmla="*/ 733291 h 1238250"/>
                <a:gd name="connsiteX53" fmla="*/ 1134869 w 2857500"/>
                <a:gd name="connsiteY53" fmla="*/ 733291 h 1238250"/>
                <a:gd name="connsiteX54" fmla="*/ 1138679 w 2857500"/>
                <a:gd name="connsiteY54" fmla="*/ 752341 h 1238250"/>
                <a:gd name="connsiteX55" fmla="*/ 1163444 w 2857500"/>
                <a:gd name="connsiteY55" fmla="*/ 752341 h 1238250"/>
                <a:gd name="connsiteX56" fmla="*/ 1167254 w 2857500"/>
                <a:gd name="connsiteY56" fmla="*/ 759961 h 1238250"/>
                <a:gd name="connsiteX57" fmla="*/ 1178684 w 2857500"/>
                <a:gd name="connsiteY57" fmla="*/ 759961 h 1238250"/>
                <a:gd name="connsiteX58" fmla="*/ 1178684 w 2857500"/>
                <a:gd name="connsiteY58" fmla="*/ 771391 h 1238250"/>
                <a:gd name="connsiteX59" fmla="*/ 1207259 w 2857500"/>
                <a:gd name="connsiteY59" fmla="*/ 769486 h 1238250"/>
                <a:gd name="connsiteX60" fmla="*/ 1216784 w 2857500"/>
                <a:gd name="connsiteY60" fmla="*/ 775201 h 1238250"/>
                <a:gd name="connsiteX61" fmla="*/ 1233929 w 2857500"/>
                <a:gd name="connsiteY61" fmla="*/ 777106 h 1238250"/>
                <a:gd name="connsiteX62" fmla="*/ 1245359 w 2857500"/>
                <a:gd name="connsiteY62" fmla="*/ 788536 h 1238250"/>
                <a:gd name="connsiteX63" fmla="*/ 1312034 w 2857500"/>
                <a:gd name="connsiteY63" fmla="*/ 786631 h 1238250"/>
                <a:gd name="connsiteX64" fmla="*/ 1314450 w 2857500"/>
                <a:gd name="connsiteY64" fmla="*/ 813434 h 1238250"/>
                <a:gd name="connsiteX65" fmla="*/ 1339215 w 2857500"/>
                <a:gd name="connsiteY65" fmla="*/ 809624 h 1238250"/>
                <a:gd name="connsiteX66" fmla="*/ 1343025 w 2857500"/>
                <a:gd name="connsiteY66" fmla="*/ 821054 h 1238250"/>
                <a:gd name="connsiteX67" fmla="*/ 1354455 w 2857500"/>
                <a:gd name="connsiteY67" fmla="*/ 821054 h 1238250"/>
                <a:gd name="connsiteX68" fmla="*/ 1360170 w 2857500"/>
                <a:gd name="connsiteY68" fmla="*/ 830579 h 1238250"/>
                <a:gd name="connsiteX69" fmla="*/ 1394460 w 2857500"/>
                <a:gd name="connsiteY69" fmla="*/ 830579 h 1238250"/>
                <a:gd name="connsiteX70" fmla="*/ 1398270 w 2857500"/>
                <a:gd name="connsiteY70" fmla="*/ 842009 h 1238250"/>
                <a:gd name="connsiteX71" fmla="*/ 1659255 w 2857500"/>
                <a:gd name="connsiteY71" fmla="*/ 840105 h 1238250"/>
                <a:gd name="connsiteX72" fmla="*/ 1661160 w 2857500"/>
                <a:gd name="connsiteY72" fmla="*/ 859155 h 1238250"/>
                <a:gd name="connsiteX73" fmla="*/ 1684020 w 2857500"/>
                <a:gd name="connsiteY73" fmla="*/ 859155 h 1238250"/>
                <a:gd name="connsiteX74" fmla="*/ 1682115 w 2857500"/>
                <a:gd name="connsiteY74" fmla="*/ 872490 h 1238250"/>
                <a:gd name="connsiteX75" fmla="*/ 1809750 w 2857500"/>
                <a:gd name="connsiteY75" fmla="*/ 870585 h 1238250"/>
                <a:gd name="connsiteX76" fmla="*/ 1811655 w 2857500"/>
                <a:gd name="connsiteY76" fmla="*/ 908685 h 1238250"/>
                <a:gd name="connsiteX77" fmla="*/ 2051685 w 2857500"/>
                <a:gd name="connsiteY77" fmla="*/ 906780 h 1238250"/>
                <a:gd name="connsiteX78" fmla="*/ 2051685 w 2857500"/>
                <a:gd name="connsiteY78" fmla="*/ 973455 h 1238250"/>
                <a:gd name="connsiteX79" fmla="*/ 2613660 w 2857500"/>
                <a:gd name="connsiteY79" fmla="*/ 977265 h 1238250"/>
                <a:gd name="connsiteX80" fmla="*/ 2609850 w 2857500"/>
                <a:gd name="connsiteY80" fmla="*/ 1238250 h 1238250"/>
                <a:gd name="connsiteX81" fmla="*/ 2857500 w 2857500"/>
                <a:gd name="connsiteY8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5724 w 2857500"/>
                <a:gd name="connsiteY7" fmla="*/ 312286 h 1238250"/>
                <a:gd name="connsiteX8" fmla="*/ 370964 w 2857500"/>
                <a:gd name="connsiteY8" fmla="*/ 314191 h 1238250"/>
                <a:gd name="connsiteX9" fmla="*/ 374774 w 2857500"/>
                <a:gd name="connsiteY9" fmla="*/ 331336 h 1238250"/>
                <a:gd name="connsiteX10" fmla="*/ 403349 w 2857500"/>
                <a:gd name="connsiteY10" fmla="*/ 329431 h 1238250"/>
                <a:gd name="connsiteX11" fmla="*/ 409064 w 2857500"/>
                <a:gd name="connsiteY11" fmla="*/ 340861 h 1238250"/>
                <a:gd name="connsiteX12" fmla="*/ 426209 w 2857500"/>
                <a:gd name="connsiteY12" fmla="*/ 348481 h 1238250"/>
                <a:gd name="connsiteX13" fmla="*/ 437639 w 2857500"/>
                <a:gd name="connsiteY13" fmla="*/ 369436 h 1238250"/>
                <a:gd name="connsiteX14" fmla="*/ 460499 w 2857500"/>
                <a:gd name="connsiteY14" fmla="*/ 371341 h 1238250"/>
                <a:gd name="connsiteX15" fmla="*/ 471929 w 2857500"/>
                <a:gd name="connsiteY15" fmla="*/ 401821 h 1238250"/>
                <a:gd name="connsiteX16" fmla="*/ 479549 w 2857500"/>
                <a:gd name="connsiteY16" fmla="*/ 422776 h 1238250"/>
                <a:gd name="connsiteX17" fmla="*/ 530984 w 2857500"/>
                <a:gd name="connsiteY17" fmla="*/ 422776 h 1238250"/>
                <a:gd name="connsiteX18" fmla="*/ 537210 w 2857500"/>
                <a:gd name="connsiteY18" fmla="*/ 434341 h 1238250"/>
                <a:gd name="connsiteX19" fmla="*/ 574799 w 2857500"/>
                <a:gd name="connsiteY19" fmla="*/ 434206 h 1238250"/>
                <a:gd name="connsiteX20" fmla="*/ 576704 w 2857500"/>
                <a:gd name="connsiteY20" fmla="*/ 449446 h 1238250"/>
                <a:gd name="connsiteX21" fmla="*/ 593849 w 2857500"/>
                <a:gd name="connsiteY21" fmla="*/ 451351 h 1238250"/>
                <a:gd name="connsiteX22" fmla="*/ 607184 w 2857500"/>
                <a:gd name="connsiteY22" fmla="*/ 458971 h 1238250"/>
                <a:gd name="connsiteX23" fmla="*/ 620519 w 2857500"/>
                <a:gd name="connsiteY23" fmla="*/ 470401 h 1238250"/>
                <a:gd name="connsiteX24" fmla="*/ 631949 w 2857500"/>
                <a:gd name="connsiteY24" fmla="*/ 472306 h 1238250"/>
                <a:gd name="connsiteX25" fmla="*/ 639569 w 2857500"/>
                <a:gd name="connsiteY25" fmla="*/ 491356 h 1238250"/>
                <a:gd name="connsiteX26" fmla="*/ 692909 w 2857500"/>
                <a:gd name="connsiteY26" fmla="*/ 495166 h 1238250"/>
                <a:gd name="connsiteX27" fmla="*/ 700529 w 2857500"/>
                <a:gd name="connsiteY27" fmla="*/ 512311 h 1238250"/>
                <a:gd name="connsiteX28" fmla="*/ 715769 w 2857500"/>
                <a:gd name="connsiteY28" fmla="*/ 519931 h 1238250"/>
                <a:gd name="connsiteX29" fmla="*/ 742439 w 2857500"/>
                <a:gd name="connsiteY29" fmla="*/ 518026 h 1238250"/>
                <a:gd name="connsiteX30" fmla="*/ 772919 w 2857500"/>
                <a:gd name="connsiteY30" fmla="*/ 548506 h 1238250"/>
                <a:gd name="connsiteX31" fmla="*/ 801494 w 2857500"/>
                <a:gd name="connsiteY31" fmla="*/ 548506 h 1238250"/>
                <a:gd name="connsiteX32" fmla="*/ 812924 w 2857500"/>
                <a:gd name="connsiteY32" fmla="*/ 558031 h 1238250"/>
                <a:gd name="connsiteX33" fmla="*/ 826259 w 2857500"/>
                <a:gd name="connsiteY33" fmla="*/ 559936 h 1238250"/>
                <a:gd name="connsiteX34" fmla="*/ 834390 w 2857500"/>
                <a:gd name="connsiteY34" fmla="*/ 571501 h 1238250"/>
                <a:gd name="connsiteX35" fmla="*/ 861060 w 2857500"/>
                <a:gd name="connsiteY35" fmla="*/ 567691 h 1238250"/>
                <a:gd name="connsiteX36" fmla="*/ 866775 w 2857500"/>
                <a:gd name="connsiteY36" fmla="*/ 573405 h 1238250"/>
                <a:gd name="connsiteX37" fmla="*/ 880110 w 2857500"/>
                <a:gd name="connsiteY37" fmla="*/ 581025 h 1238250"/>
                <a:gd name="connsiteX38" fmla="*/ 887730 w 2857500"/>
                <a:gd name="connsiteY38" fmla="*/ 586739 h 1238250"/>
                <a:gd name="connsiteX39" fmla="*/ 906269 w 2857500"/>
                <a:gd name="connsiteY39" fmla="*/ 586606 h 1238250"/>
                <a:gd name="connsiteX40" fmla="*/ 911984 w 2857500"/>
                <a:gd name="connsiteY40" fmla="*/ 609466 h 1238250"/>
                <a:gd name="connsiteX41" fmla="*/ 923414 w 2857500"/>
                <a:gd name="connsiteY41" fmla="*/ 622801 h 1238250"/>
                <a:gd name="connsiteX42" fmla="*/ 934844 w 2857500"/>
                <a:gd name="connsiteY42" fmla="*/ 632326 h 1238250"/>
                <a:gd name="connsiteX43" fmla="*/ 951989 w 2857500"/>
                <a:gd name="connsiteY43" fmla="*/ 641851 h 1238250"/>
                <a:gd name="connsiteX44" fmla="*/ 969134 w 2857500"/>
                <a:gd name="connsiteY44" fmla="*/ 666616 h 1238250"/>
                <a:gd name="connsiteX45" fmla="*/ 984374 w 2857500"/>
                <a:gd name="connsiteY45" fmla="*/ 668521 h 1238250"/>
                <a:gd name="connsiteX46" fmla="*/ 993899 w 2857500"/>
                <a:gd name="connsiteY46" fmla="*/ 679951 h 1238250"/>
                <a:gd name="connsiteX47" fmla="*/ 1014854 w 2857500"/>
                <a:gd name="connsiteY47" fmla="*/ 678046 h 1238250"/>
                <a:gd name="connsiteX48" fmla="*/ 1018664 w 2857500"/>
                <a:gd name="connsiteY48" fmla="*/ 693286 h 1238250"/>
                <a:gd name="connsiteX49" fmla="*/ 1070099 w 2857500"/>
                <a:gd name="connsiteY49" fmla="*/ 691381 h 1238250"/>
                <a:gd name="connsiteX50" fmla="*/ 1077719 w 2857500"/>
                <a:gd name="connsiteY50" fmla="*/ 714241 h 1238250"/>
                <a:gd name="connsiteX51" fmla="*/ 1089149 w 2857500"/>
                <a:gd name="connsiteY51" fmla="*/ 716146 h 1238250"/>
                <a:gd name="connsiteX52" fmla="*/ 1096769 w 2857500"/>
                <a:gd name="connsiteY52" fmla="*/ 733291 h 1238250"/>
                <a:gd name="connsiteX53" fmla="*/ 1134869 w 2857500"/>
                <a:gd name="connsiteY53" fmla="*/ 733291 h 1238250"/>
                <a:gd name="connsiteX54" fmla="*/ 1138679 w 2857500"/>
                <a:gd name="connsiteY54" fmla="*/ 752341 h 1238250"/>
                <a:gd name="connsiteX55" fmla="*/ 1163444 w 2857500"/>
                <a:gd name="connsiteY55" fmla="*/ 752341 h 1238250"/>
                <a:gd name="connsiteX56" fmla="*/ 1167254 w 2857500"/>
                <a:gd name="connsiteY56" fmla="*/ 759961 h 1238250"/>
                <a:gd name="connsiteX57" fmla="*/ 1178684 w 2857500"/>
                <a:gd name="connsiteY57" fmla="*/ 759961 h 1238250"/>
                <a:gd name="connsiteX58" fmla="*/ 1178684 w 2857500"/>
                <a:gd name="connsiteY58" fmla="*/ 771391 h 1238250"/>
                <a:gd name="connsiteX59" fmla="*/ 1207259 w 2857500"/>
                <a:gd name="connsiteY59" fmla="*/ 769486 h 1238250"/>
                <a:gd name="connsiteX60" fmla="*/ 1216784 w 2857500"/>
                <a:gd name="connsiteY60" fmla="*/ 775201 h 1238250"/>
                <a:gd name="connsiteX61" fmla="*/ 1233929 w 2857500"/>
                <a:gd name="connsiteY61" fmla="*/ 777106 h 1238250"/>
                <a:gd name="connsiteX62" fmla="*/ 1245359 w 2857500"/>
                <a:gd name="connsiteY62" fmla="*/ 788536 h 1238250"/>
                <a:gd name="connsiteX63" fmla="*/ 1312034 w 2857500"/>
                <a:gd name="connsiteY63" fmla="*/ 786631 h 1238250"/>
                <a:gd name="connsiteX64" fmla="*/ 1314450 w 2857500"/>
                <a:gd name="connsiteY64" fmla="*/ 813434 h 1238250"/>
                <a:gd name="connsiteX65" fmla="*/ 1339215 w 2857500"/>
                <a:gd name="connsiteY65" fmla="*/ 809624 h 1238250"/>
                <a:gd name="connsiteX66" fmla="*/ 1343025 w 2857500"/>
                <a:gd name="connsiteY66" fmla="*/ 821054 h 1238250"/>
                <a:gd name="connsiteX67" fmla="*/ 1354455 w 2857500"/>
                <a:gd name="connsiteY67" fmla="*/ 821054 h 1238250"/>
                <a:gd name="connsiteX68" fmla="*/ 1360170 w 2857500"/>
                <a:gd name="connsiteY68" fmla="*/ 830579 h 1238250"/>
                <a:gd name="connsiteX69" fmla="*/ 1394460 w 2857500"/>
                <a:gd name="connsiteY69" fmla="*/ 830579 h 1238250"/>
                <a:gd name="connsiteX70" fmla="*/ 1398270 w 2857500"/>
                <a:gd name="connsiteY70" fmla="*/ 842009 h 1238250"/>
                <a:gd name="connsiteX71" fmla="*/ 1659255 w 2857500"/>
                <a:gd name="connsiteY71" fmla="*/ 840105 h 1238250"/>
                <a:gd name="connsiteX72" fmla="*/ 1661160 w 2857500"/>
                <a:gd name="connsiteY72" fmla="*/ 859155 h 1238250"/>
                <a:gd name="connsiteX73" fmla="*/ 1684020 w 2857500"/>
                <a:gd name="connsiteY73" fmla="*/ 859155 h 1238250"/>
                <a:gd name="connsiteX74" fmla="*/ 1682115 w 2857500"/>
                <a:gd name="connsiteY74" fmla="*/ 872490 h 1238250"/>
                <a:gd name="connsiteX75" fmla="*/ 1809750 w 2857500"/>
                <a:gd name="connsiteY75" fmla="*/ 870585 h 1238250"/>
                <a:gd name="connsiteX76" fmla="*/ 1811655 w 2857500"/>
                <a:gd name="connsiteY76" fmla="*/ 908685 h 1238250"/>
                <a:gd name="connsiteX77" fmla="*/ 2051685 w 2857500"/>
                <a:gd name="connsiteY77" fmla="*/ 906780 h 1238250"/>
                <a:gd name="connsiteX78" fmla="*/ 2051685 w 2857500"/>
                <a:gd name="connsiteY78" fmla="*/ 973455 h 1238250"/>
                <a:gd name="connsiteX79" fmla="*/ 2613660 w 2857500"/>
                <a:gd name="connsiteY79" fmla="*/ 977265 h 1238250"/>
                <a:gd name="connsiteX80" fmla="*/ 2609850 w 2857500"/>
                <a:gd name="connsiteY80" fmla="*/ 1238250 h 1238250"/>
                <a:gd name="connsiteX81" fmla="*/ 2857500 w 2857500"/>
                <a:gd name="connsiteY8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95275 w 2857500"/>
                <a:gd name="connsiteY6" fmla="*/ 29908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92859 w 2857500"/>
                <a:gd name="connsiteY6" fmla="*/ 281806 h 1238250"/>
                <a:gd name="connsiteX7" fmla="*/ 295275 w 2857500"/>
                <a:gd name="connsiteY7" fmla="*/ 299087 h 1238250"/>
                <a:gd name="connsiteX8" fmla="*/ 350009 w 2857500"/>
                <a:gd name="connsiteY8" fmla="*/ 298951 h 1238250"/>
                <a:gd name="connsiteX9" fmla="*/ 355724 w 2857500"/>
                <a:gd name="connsiteY9" fmla="*/ 312286 h 1238250"/>
                <a:gd name="connsiteX10" fmla="*/ 370964 w 2857500"/>
                <a:gd name="connsiteY10" fmla="*/ 314191 h 1238250"/>
                <a:gd name="connsiteX11" fmla="*/ 374774 w 2857500"/>
                <a:gd name="connsiteY11" fmla="*/ 331336 h 1238250"/>
                <a:gd name="connsiteX12" fmla="*/ 403349 w 2857500"/>
                <a:gd name="connsiteY12" fmla="*/ 329431 h 1238250"/>
                <a:gd name="connsiteX13" fmla="*/ 409064 w 2857500"/>
                <a:gd name="connsiteY13" fmla="*/ 340861 h 1238250"/>
                <a:gd name="connsiteX14" fmla="*/ 426209 w 2857500"/>
                <a:gd name="connsiteY14" fmla="*/ 348481 h 1238250"/>
                <a:gd name="connsiteX15" fmla="*/ 437639 w 2857500"/>
                <a:gd name="connsiteY15" fmla="*/ 369436 h 1238250"/>
                <a:gd name="connsiteX16" fmla="*/ 460499 w 2857500"/>
                <a:gd name="connsiteY16" fmla="*/ 371341 h 1238250"/>
                <a:gd name="connsiteX17" fmla="*/ 471929 w 2857500"/>
                <a:gd name="connsiteY17" fmla="*/ 401821 h 1238250"/>
                <a:gd name="connsiteX18" fmla="*/ 479549 w 2857500"/>
                <a:gd name="connsiteY18" fmla="*/ 422776 h 1238250"/>
                <a:gd name="connsiteX19" fmla="*/ 530984 w 2857500"/>
                <a:gd name="connsiteY19" fmla="*/ 422776 h 1238250"/>
                <a:gd name="connsiteX20" fmla="*/ 537210 w 2857500"/>
                <a:gd name="connsiteY20" fmla="*/ 434341 h 1238250"/>
                <a:gd name="connsiteX21" fmla="*/ 574799 w 2857500"/>
                <a:gd name="connsiteY21" fmla="*/ 434206 h 1238250"/>
                <a:gd name="connsiteX22" fmla="*/ 576704 w 2857500"/>
                <a:gd name="connsiteY22" fmla="*/ 449446 h 1238250"/>
                <a:gd name="connsiteX23" fmla="*/ 593849 w 2857500"/>
                <a:gd name="connsiteY23" fmla="*/ 451351 h 1238250"/>
                <a:gd name="connsiteX24" fmla="*/ 607184 w 2857500"/>
                <a:gd name="connsiteY24" fmla="*/ 458971 h 1238250"/>
                <a:gd name="connsiteX25" fmla="*/ 620519 w 2857500"/>
                <a:gd name="connsiteY25" fmla="*/ 470401 h 1238250"/>
                <a:gd name="connsiteX26" fmla="*/ 631949 w 2857500"/>
                <a:gd name="connsiteY26" fmla="*/ 472306 h 1238250"/>
                <a:gd name="connsiteX27" fmla="*/ 639569 w 2857500"/>
                <a:gd name="connsiteY27" fmla="*/ 491356 h 1238250"/>
                <a:gd name="connsiteX28" fmla="*/ 692909 w 2857500"/>
                <a:gd name="connsiteY28" fmla="*/ 495166 h 1238250"/>
                <a:gd name="connsiteX29" fmla="*/ 700529 w 2857500"/>
                <a:gd name="connsiteY29" fmla="*/ 512311 h 1238250"/>
                <a:gd name="connsiteX30" fmla="*/ 715769 w 2857500"/>
                <a:gd name="connsiteY30" fmla="*/ 519931 h 1238250"/>
                <a:gd name="connsiteX31" fmla="*/ 742439 w 2857500"/>
                <a:gd name="connsiteY31" fmla="*/ 518026 h 1238250"/>
                <a:gd name="connsiteX32" fmla="*/ 772919 w 2857500"/>
                <a:gd name="connsiteY32" fmla="*/ 548506 h 1238250"/>
                <a:gd name="connsiteX33" fmla="*/ 801494 w 2857500"/>
                <a:gd name="connsiteY33" fmla="*/ 548506 h 1238250"/>
                <a:gd name="connsiteX34" fmla="*/ 812924 w 2857500"/>
                <a:gd name="connsiteY34" fmla="*/ 558031 h 1238250"/>
                <a:gd name="connsiteX35" fmla="*/ 826259 w 2857500"/>
                <a:gd name="connsiteY35" fmla="*/ 559936 h 1238250"/>
                <a:gd name="connsiteX36" fmla="*/ 834390 w 2857500"/>
                <a:gd name="connsiteY36" fmla="*/ 571501 h 1238250"/>
                <a:gd name="connsiteX37" fmla="*/ 861060 w 2857500"/>
                <a:gd name="connsiteY37" fmla="*/ 567691 h 1238250"/>
                <a:gd name="connsiteX38" fmla="*/ 866775 w 2857500"/>
                <a:gd name="connsiteY38" fmla="*/ 573405 h 1238250"/>
                <a:gd name="connsiteX39" fmla="*/ 880110 w 2857500"/>
                <a:gd name="connsiteY39" fmla="*/ 581025 h 1238250"/>
                <a:gd name="connsiteX40" fmla="*/ 887730 w 2857500"/>
                <a:gd name="connsiteY40" fmla="*/ 586739 h 1238250"/>
                <a:gd name="connsiteX41" fmla="*/ 906269 w 2857500"/>
                <a:gd name="connsiteY41" fmla="*/ 586606 h 1238250"/>
                <a:gd name="connsiteX42" fmla="*/ 911984 w 2857500"/>
                <a:gd name="connsiteY42" fmla="*/ 609466 h 1238250"/>
                <a:gd name="connsiteX43" fmla="*/ 923414 w 2857500"/>
                <a:gd name="connsiteY43" fmla="*/ 622801 h 1238250"/>
                <a:gd name="connsiteX44" fmla="*/ 934844 w 2857500"/>
                <a:gd name="connsiteY44" fmla="*/ 632326 h 1238250"/>
                <a:gd name="connsiteX45" fmla="*/ 951989 w 2857500"/>
                <a:gd name="connsiteY45" fmla="*/ 641851 h 1238250"/>
                <a:gd name="connsiteX46" fmla="*/ 969134 w 2857500"/>
                <a:gd name="connsiteY46" fmla="*/ 666616 h 1238250"/>
                <a:gd name="connsiteX47" fmla="*/ 984374 w 2857500"/>
                <a:gd name="connsiteY47" fmla="*/ 668521 h 1238250"/>
                <a:gd name="connsiteX48" fmla="*/ 993899 w 2857500"/>
                <a:gd name="connsiteY48" fmla="*/ 679951 h 1238250"/>
                <a:gd name="connsiteX49" fmla="*/ 1014854 w 2857500"/>
                <a:gd name="connsiteY49" fmla="*/ 678046 h 1238250"/>
                <a:gd name="connsiteX50" fmla="*/ 1018664 w 2857500"/>
                <a:gd name="connsiteY50" fmla="*/ 693286 h 1238250"/>
                <a:gd name="connsiteX51" fmla="*/ 1070099 w 2857500"/>
                <a:gd name="connsiteY51" fmla="*/ 691381 h 1238250"/>
                <a:gd name="connsiteX52" fmla="*/ 1077719 w 2857500"/>
                <a:gd name="connsiteY52" fmla="*/ 714241 h 1238250"/>
                <a:gd name="connsiteX53" fmla="*/ 1089149 w 2857500"/>
                <a:gd name="connsiteY53" fmla="*/ 716146 h 1238250"/>
                <a:gd name="connsiteX54" fmla="*/ 1096769 w 2857500"/>
                <a:gd name="connsiteY54" fmla="*/ 733291 h 1238250"/>
                <a:gd name="connsiteX55" fmla="*/ 1134869 w 2857500"/>
                <a:gd name="connsiteY55" fmla="*/ 733291 h 1238250"/>
                <a:gd name="connsiteX56" fmla="*/ 1138679 w 2857500"/>
                <a:gd name="connsiteY56" fmla="*/ 752341 h 1238250"/>
                <a:gd name="connsiteX57" fmla="*/ 1163444 w 2857500"/>
                <a:gd name="connsiteY57" fmla="*/ 752341 h 1238250"/>
                <a:gd name="connsiteX58" fmla="*/ 1167254 w 2857500"/>
                <a:gd name="connsiteY58" fmla="*/ 759961 h 1238250"/>
                <a:gd name="connsiteX59" fmla="*/ 1178684 w 2857500"/>
                <a:gd name="connsiteY59" fmla="*/ 759961 h 1238250"/>
                <a:gd name="connsiteX60" fmla="*/ 1178684 w 2857500"/>
                <a:gd name="connsiteY60" fmla="*/ 771391 h 1238250"/>
                <a:gd name="connsiteX61" fmla="*/ 1207259 w 2857500"/>
                <a:gd name="connsiteY61" fmla="*/ 769486 h 1238250"/>
                <a:gd name="connsiteX62" fmla="*/ 1216784 w 2857500"/>
                <a:gd name="connsiteY62" fmla="*/ 775201 h 1238250"/>
                <a:gd name="connsiteX63" fmla="*/ 1233929 w 2857500"/>
                <a:gd name="connsiteY63" fmla="*/ 777106 h 1238250"/>
                <a:gd name="connsiteX64" fmla="*/ 1245359 w 2857500"/>
                <a:gd name="connsiteY64" fmla="*/ 788536 h 1238250"/>
                <a:gd name="connsiteX65" fmla="*/ 1312034 w 2857500"/>
                <a:gd name="connsiteY65" fmla="*/ 786631 h 1238250"/>
                <a:gd name="connsiteX66" fmla="*/ 1314450 w 2857500"/>
                <a:gd name="connsiteY66" fmla="*/ 813434 h 1238250"/>
                <a:gd name="connsiteX67" fmla="*/ 1339215 w 2857500"/>
                <a:gd name="connsiteY67" fmla="*/ 809624 h 1238250"/>
                <a:gd name="connsiteX68" fmla="*/ 1343025 w 2857500"/>
                <a:gd name="connsiteY68" fmla="*/ 821054 h 1238250"/>
                <a:gd name="connsiteX69" fmla="*/ 1354455 w 2857500"/>
                <a:gd name="connsiteY69" fmla="*/ 821054 h 1238250"/>
                <a:gd name="connsiteX70" fmla="*/ 1360170 w 2857500"/>
                <a:gd name="connsiteY70" fmla="*/ 830579 h 1238250"/>
                <a:gd name="connsiteX71" fmla="*/ 1394460 w 2857500"/>
                <a:gd name="connsiteY71" fmla="*/ 830579 h 1238250"/>
                <a:gd name="connsiteX72" fmla="*/ 1398270 w 2857500"/>
                <a:gd name="connsiteY72" fmla="*/ 842009 h 1238250"/>
                <a:gd name="connsiteX73" fmla="*/ 1659255 w 2857500"/>
                <a:gd name="connsiteY73" fmla="*/ 840105 h 1238250"/>
                <a:gd name="connsiteX74" fmla="*/ 1661160 w 2857500"/>
                <a:gd name="connsiteY74" fmla="*/ 859155 h 1238250"/>
                <a:gd name="connsiteX75" fmla="*/ 1684020 w 2857500"/>
                <a:gd name="connsiteY75" fmla="*/ 859155 h 1238250"/>
                <a:gd name="connsiteX76" fmla="*/ 1682115 w 2857500"/>
                <a:gd name="connsiteY76" fmla="*/ 872490 h 1238250"/>
                <a:gd name="connsiteX77" fmla="*/ 1809750 w 2857500"/>
                <a:gd name="connsiteY77" fmla="*/ 870585 h 1238250"/>
                <a:gd name="connsiteX78" fmla="*/ 1811655 w 2857500"/>
                <a:gd name="connsiteY78" fmla="*/ 908685 h 1238250"/>
                <a:gd name="connsiteX79" fmla="*/ 2051685 w 2857500"/>
                <a:gd name="connsiteY79" fmla="*/ 906780 h 1238250"/>
                <a:gd name="connsiteX80" fmla="*/ 2051685 w 2857500"/>
                <a:gd name="connsiteY80" fmla="*/ 973455 h 1238250"/>
                <a:gd name="connsiteX81" fmla="*/ 2613660 w 2857500"/>
                <a:gd name="connsiteY81" fmla="*/ 977265 h 1238250"/>
                <a:gd name="connsiteX82" fmla="*/ 2609850 w 2857500"/>
                <a:gd name="connsiteY82" fmla="*/ 1238250 h 1238250"/>
                <a:gd name="connsiteX83" fmla="*/ 2857500 w 2857500"/>
                <a:gd name="connsiteY8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62756 h 1238250"/>
                <a:gd name="connsiteX7" fmla="*/ 279524 w 2857500"/>
                <a:gd name="connsiteY7" fmla="*/ 279901 h 1238250"/>
                <a:gd name="connsiteX8" fmla="*/ 292859 w 2857500"/>
                <a:gd name="connsiteY8" fmla="*/ 281806 h 1238250"/>
                <a:gd name="connsiteX9" fmla="*/ 295275 w 2857500"/>
                <a:gd name="connsiteY9" fmla="*/ 299087 h 1238250"/>
                <a:gd name="connsiteX10" fmla="*/ 350009 w 2857500"/>
                <a:gd name="connsiteY10" fmla="*/ 298951 h 1238250"/>
                <a:gd name="connsiteX11" fmla="*/ 355724 w 2857500"/>
                <a:gd name="connsiteY11" fmla="*/ 312286 h 1238250"/>
                <a:gd name="connsiteX12" fmla="*/ 370964 w 2857500"/>
                <a:gd name="connsiteY12" fmla="*/ 314191 h 1238250"/>
                <a:gd name="connsiteX13" fmla="*/ 374774 w 2857500"/>
                <a:gd name="connsiteY13" fmla="*/ 331336 h 1238250"/>
                <a:gd name="connsiteX14" fmla="*/ 403349 w 2857500"/>
                <a:gd name="connsiteY14" fmla="*/ 329431 h 1238250"/>
                <a:gd name="connsiteX15" fmla="*/ 409064 w 2857500"/>
                <a:gd name="connsiteY15" fmla="*/ 340861 h 1238250"/>
                <a:gd name="connsiteX16" fmla="*/ 426209 w 2857500"/>
                <a:gd name="connsiteY16" fmla="*/ 348481 h 1238250"/>
                <a:gd name="connsiteX17" fmla="*/ 437639 w 2857500"/>
                <a:gd name="connsiteY17" fmla="*/ 369436 h 1238250"/>
                <a:gd name="connsiteX18" fmla="*/ 460499 w 2857500"/>
                <a:gd name="connsiteY18" fmla="*/ 371341 h 1238250"/>
                <a:gd name="connsiteX19" fmla="*/ 471929 w 2857500"/>
                <a:gd name="connsiteY19" fmla="*/ 401821 h 1238250"/>
                <a:gd name="connsiteX20" fmla="*/ 479549 w 2857500"/>
                <a:gd name="connsiteY20" fmla="*/ 422776 h 1238250"/>
                <a:gd name="connsiteX21" fmla="*/ 530984 w 2857500"/>
                <a:gd name="connsiteY21" fmla="*/ 422776 h 1238250"/>
                <a:gd name="connsiteX22" fmla="*/ 537210 w 2857500"/>
                <a:gd name="connsiteY22" fmla="*/ 434341 h 1238250"/>
                <a:gd name="connsiteX23" fmla="*/ 574799 w 2857500"/>
                <a:gd name="connsiteY23" fmla="*/ 434206 h 1238250"/>
                <a:gd name="connsiteX24" fmla="*/ 576704 w 2857500"/>
                <a:gd name="connsiteY24" fmla="*/ 449446 h 1238250"/>
                <a:gd name="connsiteX25" fmla="*/ 593849 w 2857500"/>
                <a:gd name="connsiteY25" fmla="*/ 451351 h 1238250"/>
                <a:gd name="connsiteX26" fmla="*/ 607184 w 2857500"/>
                <a:gd name="connsiteY26" fmla="*/ 458971 h 1238250"/>
                <a:gd name="connsiteX27" fmla="*/ 620519 w 2857500"/>
                <a:gd name="connsiteY27" fmla="*/ 470401 h 1238250"/>
                <a:gd name="connsiteX28" fmla="*/ 631949 w 2857500"/>
                <a:gd name="connsiteY28" fmla="*/ 472306 h 1238250"/>
                <a:gd name="connsiteX29" fmla="*/ 639569 w 2857500"/>
                <a:gd name="connsiteY29" fmla="*/ 491356 h 1238250"/>
                <a:gd name="connsiteX30" fmla="*/ 692909 w 2857500"/>
                <a:gd name="connsiteY30" fmla="*/ 495166 h 1238250"/>
                <a:gd name="connsiteX31" fmla="*/ 700529 w 2857500"/>
                <a:gd name="connsiteY31" fmla="*/ 512311 h 1238250"/>
                <a:gd name="connsiteX32" fmla="*/ 715769 w 2857500"/>
                <a:gd name="connsiteY32" fmla="*/ 519931 h 1238250"/>
                <a:gd name="connsiteX33" fmla="*/ 742439 w 2857500"/>
                <a:gd name="connsiteY33" fmla="*/ 518026 h 1238250"/>
                <a:gd name="connsiteX34" fmla="*/ 772919 w 2857500"/>
                <a:gd name="connsiteY34" fmla="*/ 548506 h 1238250"/>
                <a:gd name="connsiteX35" fmla="*/ 801494 w 2857500"/>
                <a:gd name="connsiteY35" fmla="*/ 548506 h 1238250"/>
                <a:gd name="connsiteX36" fmla="*/ 812924 w 2857500"/>
                <a:gd name="connsiteY36" fmla="*/ 558031 h 1238250"/>
                <a:gd name="connsiteX37" fmla="*/ 826259 w 2857500"/>
                <a:gd name="connsiteY37" fmla="*/ 559936 h 1238250"/>
                <a:gd name="connsiteX38" fmla="*/ 834390 w 2857500"/>
                <a:gd name="connsiteY38" fmla="*/ 571501 h 1238250"/>
                <a:gd name="connsiteX39" fmla="*/ 861060 w 2857500"/>
                <a:gd name="connsiteY39" fmla="*/ 567691 h 1238250"/>
                <a:gd name="connsiteX40" fmla="*/ 866775 w 2857500"/>
                <a:gd name="connsiteY40" fmla="*/ 573405 h 1238250"/>
                <a:gd name="connsiteX41" fmla="*/ 880110 w 2857500"/>
                <a:gd name="connsiteY41" fmla="*/ 581025 h 1238250"/>
                <a:gd name="connsiteX42" fmla="*/ 887730 w 2857500"/>
                <a:gd name="connsiteY42" fmla="*/ 586739 h 1238250"/>
                <a:gd name="connsiteX43" fmla="*/ 906269 w 2857500"/>
                <a:gd name="connsiteY43" fmla="*/ 586606 h 1238250"/>
                <a:gd name="connsiteX44" fmla="*/ 911984 w 2857500"/>
                <a:gd name="connsiteY44" fmla="*/ 609466 h 1238250"/>
                <a:gd name="connsiteX45" fmla="*/ 923414 w 2857500"/>
                <a:gd name="connsiteY45" fmla="*/ 622801 h 1238250"/>
                <a:gd name="connsiteX46" fmla="*/ 934844 w 2857500"/>
                <a:gd name="connsiteY46" fmla="*/ 632326 h 1238250"/>
                <a:gd name="connsiteX47" fmla="*/ 951989 w 2857500"/>
                <a:gd name="connsiteY47" fmla="*/ 641851 h 1238250"/>
                <a:gd name="connsiteX48" fmla="*/ 969134 w 2857500"/>
                <a:gd name="connsiteY48" fmla="*/ 666616 h 1238250"/>
                <a:gd name="connsiteX49" fmla="*/ 984374 w 2857500"/>
                <a:gd name="connsiteY49" fmla="*/ 668521 h 1238250"/>
                <a:gd name="connsiteX50" fmla="*/ 993899 w 2857500"/>
                <a:gd name="connsiteY50" fmla="*/ 679951 h 1238250"/>
                <a:gd name="connsiteX51" fmla="*/ 1014854 w 2857500"/>
                <a:gd name="connsiteY51" fmla="*/ 678046 h 1238250"/>
                <a:gd name="connsiteX52" fmla="*/ 1018664 w 2857500"/>
                <a:gd name="connsiteY52" fmla="*/ 693286 h 1238250"/>
                <a:gd name="connsiteX53" fmla="*/ 1070099 w 2857500"/>
                <a:gd name="connsiteY53" fmla="*/ 691381 h 1238250"/>
                <a:gd name="connsiteX54" fmla="*/ 1077719 w 2857500"/>
                <a:gd name="connsiteY54" fmla="*/ 714241 h 1238250"/>
                <a:gd name="connsiteX55" fmla="*/ 1089149 w 2857500"/>
                <a:gd name="connsiteY55" fmla="*/ 716146 h 1238250"/>
                <a:gd name="connsiteX56" fmla="*/ 1096769 w 2857500"/>
                <a:gd name="connsiteY56" fmla="*/ 733291 h 1238250"/>
                <a:gd name="connsiteX57" fmla="*/ 1134869 w 2857500"/>
                <a:gd name="connsiteY57" fmla="*/ 733291 h 1238250"/>
                <a:gd name="connsiteX58" fmla="*/ 1138679 w 2857500"/>
                <a:gd name="connsiteY58" fmla="*/ 752341 h 1238250"/>
                <a:gd name="connsiteX59" fmla="*/ 1163444 w 2857500"/>
                <a:gd name="connsiteY59" fmla="*/ 752341 h 1238250"/>
                <a:gd name="connsiteX60" fmla="*/ 1167254 w 2857500"/>
                <a:gd name="connsiteY60" fmla="*/ 759961 h 1238250"/>
                <a:gd name="connsiteX61" fmla="*/ 1178684 w 2857500"/>
                <a:gd name="connsiteY61" fmla="*/ 759961 h 1238250"/>
                <a:gd name="connsiteX62" fmla="*/ 1178684 w 2857500"/>
                <a:gd name="connsiteY62" fmla="*/ 771391 h 1238250"/>
                <a:gd name="connsiteX63" fmla="*/ 1207259 w 2857500"/>
                <a:gd name="connsiteY63" fmla="*/ 769486 h 1238250"/>
                <a:gd name="connsiteX64" fmla="*/ 1216784 w 2857500"/>
                <a:gd name="connsiteY64" fmla="*/ 775201 h 1238250"/>
                <a:gd name="connsiteX65" fmla="*/ 1233929 w 2857500"/>
                <a:gd name="connsiteY65" fmla="*/ 777106 h 1238250"/>
                <a:gd name="connsiteX66" fmla="*/ 1245359 w 2857500"/>
                <a:gd name="connsiteY66" fmla="*/ 788536 h 1238250"/>
                <a:gd name="connsiteX67" fmla="*/ 1312034 w 2857500"/>
                <a:gd name="connsiteY67" fmla="*/ 786631 h 1238250"/>
                <a:gd name="connsiteX68" fmla="*/ 1314450 w 2857500"/>
                <a:gd name="connsiteY68" fmla="*/ 813434 h 1238250"/>
                <a:gd name="connsiteX69" fmla="*/ 1339215 w 2857500"/>
                <a:gd name="connsiteY69" fmla="*/ 809624 h 1238250"/>
                <a:gd name="connsiteX70" fmla="*/ 1343025 w 2857500"/>
                <a:gd name="connsiteY70" fmla="*/ 821054 h 1238250"/>
                <a:gd name="connsiteX71" fmla="*/ 1354455 w 2857500"/>
                <a:gd name="connsiteY71" fmla="*/ 821054 h 1238250"/>
                <a:gd name="connsiteX72" fmla="*/ 1360170 w 2857500"/>
                <a:gd name="connsiteY72" fmla="*/ 830579 h 1238250"/>
                <a:gd name="connsiteX73" fmla="*/ 1394460 w 2857500"/>
                <a:gd name="connsiteY73" fmla="*/ 830579 h 1238250"/>
                <a:gd name="connsiteX74" fmla="*/ 1398270 w 2857500"/>
                <a:gd name="connsiteY74" fmla="*/ 842009 h 1238250"/>
                <a:gd name="connsiteX75" fmla="*/ 1659255 w 2857500"/>
                <a:gd name="connsiteY75" fmla="*/ 840105 h 1238250"/>
                <a:gd name="connsiteX76" fmla="*/ 1661160 w 2857500"/>
                <a:gd name="connsiteY76" fmla="*/ 859155 h 1238250"/>
                <a:gd name="connsiteX77" fmla="*/ 1684020 w 2857500"/>
                <a:gd name="connsiteY77" fmla="*/ 859155 h 1238250"/>
                <a:gd name="connsiteX78" fmla="*/ 1682115 w 2857500"/>
                <a:gd name="connsiteY78" fmla="*/ 872490 h 1238250"/>
                <a:gd name="connsiteX79" fmla="*/ 1809750 w 2857500"/>
                <a:gd name="connsiteY79" fmla="*/ 870585 h 1238250"/>
                <a:gd name="connsiteX80" fmla="*/ 1811655 w 2857500"/>
                <a:gd name="connsiteY80" fmla="*/ 908685 h 1238250"/>
                <a:gd name="connsiteX81" fmla="*/ 2051685 w 2857500"/>
                <a:gd name="connsiteY81" fmla="*/ 906780 h 1238250"/>
                <a:gd name="connsiteX82" fmla="*/ 2051685 w 2857500"/>
                <a:gd name="connsiteY82" fmla="*/ 973455 h 1238250"/>
                <a:gd name="connsiteX83" fmla="*/ 2613660 w 2857500"/>
                <a:gd name="connsiteY83" fmla="*/ 977265 h 1238250"/>
                <a:gd name="connsiteX84" fmla="*/ 2609850 w 2857500"/>
                <a:gd name="connsiteY84" fmla="*/ 1238250 h 1238250"/>
                <a:gd name="connsiteX85" fmla="*/ 2857500 w 2857500"/>
                <a:gd name="connsiteY8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62756 h 1238250"/>
                <a:gd name="connsiteX7" fmla="*/ 279524 w 2857500"/>
                <a:gd name="connsiteY7" fmla="*/ 279901 h 1238250"/>
                <a:gd name="connsiteX8" fmla="*/ 292859 w 2857500"/>
                <a:gd name="connsiteY8" fmla="*/ 281806 h 1238250"/>
                <a:gd name="connsiteX9" fmla="*/ 295275 w 2857500"/>
                <a:gd name="connsiteY9" fmla="*/ 299087 h 1238250"/>
                <a:gd name="connsiteX10" fmla="*/ 350009 w 2857500"/>
                <a:gd name="connsiteY10" fmla="*/ 298951 h 1238250"/>
                <a:gd name="connsiteX11" fmla="*/ 355724 w 2857500"/>
                <a:gd name="connsiteY11" fmla="*/ 312286 h 1238250"/>
                <a:gd name="connsiteX12" fmla="*/ 370964 w 2857500"/>
                <a:gd name="connsiteY12" fmla="*/ 314191 h 1238250"/>
                <a:gd name="connsiteX13" fmla="*/ 374774 w 2857500"/>
                <a:gd name="connsiteY13" fmla="*/ 331336 h 1238250"/>
                <a:gd name="connsiteX14" fmla="*/ 403349 w 2857500"/>
                <a:gd name="connsiteY14" fmla="*/ 329431 h 1238250"/>
                <a:gd name="connsiteX15" fmla="*/ 409064 w 2857500"/>
                <a:gd name="connsiteY15" fmla="*/ 340861 h 1238250"/>
                <a:gd name="connsiteX16" fmla="*/ 426209 w 2857500"/>
                <a:gd name="connsiteY16" fmla="*/ 348481 h 1238250"/>
                <a:gd name="connsiteX17" fmla="*/ 437639 w 2857500"/>
                <a:gd name="connsiteY17" fmla="*/ 369436 h 1238250"/>
                <a:gd name="connsiteX18" fmla="*/ 460499 w 2857500"/>
                <a:gd name="connsiteY18" fmla="*/ 371341 h 1238250"/>
                <a:gd name="connsiteX19" fmla="*/ 471929 w 2857500"/>
                <a:gd name="connsiteY19" fmla="*/ 401821 h 1238250"/>
                <a:gd name="connsiteX20" fmla="*/ 479549 w 2857500"/>
                <a:gd name="connsiteY20" fmla="*/ 422776 h 1238250"/>
                <a:gd name="connsiteX21" fmla="*/ 530984 w 2857500"/>
                <a:gd name="connsiteY21" fmla="*/ 422776 h 1238250"/>
                <a:gd name="connsiteX22" fmla="*/ 537210 w 2857500"/>
                <a:gd name="connsiteY22" fmla="*/ 434341 h 1238250"/>
                <a:gd name="connsiteX23" fmla="*/ 574799 w 2857500"/>
                <a:gd name="connsiteY23" fmla="*/ 434206 h 1238250"/>
                <a:gd name="connsiteX24" fmla="*/ 576704 w 2857500"/>
                <a:gd name="connsiteY24" fmla="*/ 449446 h 1238250"/>
                <a:gd name="connsiteX25" fmla="*/ 593849 w 2857500"/>
                <a:gd name="connsiteY25" fmla="*/ 451351 h 1238250"/>
                <a:gd name="connsiteX26" fmla="*/ 607184 w 2857500"/>
                <a:gd name="connsiteY26" fmla="*/ 458971 h 1238250"/>
                <a:gd name="connsiteX27" fmla="*/ 620519 w 2857500"/>
                <a:gd name="connsiteY27" fmla="*/ 470401 h 1238250"/>
                <a:gd name="connsiteX28" fmla="*/ 631949 w 2857500"/>
                <a:gd name="connsiteY28" fmla="*/ 472306 h 1238250"/>
                <a:gd name="connsiteX29" fmla="*/ 639569 w 2857500"/>
                <a:gd name="connsiteY29" fmla="*/ 491356 h 1238250"/>
                <a:gd name="connsiteX30" fmla="*/ 692909 w 2857500"/>
                <a:gd name="connsiteY30" fmla="*/ 495166 h 1238250"/>
                <a:gd name="connsiteX31" fmla="*/ 700529 w 2857500"/>
                <a:gd name="connsiteY31" fmla="*/ 512311 h 1238250"/>
                <a:gd name="connsiteX32" fmla="*/ 715769 w 2857500"/>
                <a:gd name="connsiteY32" fmla="*/ 519931 h 1238250"/>
                <a:gd name="connsiteX33" fmla="*/ 742439 w 2857500"/>
                <a:gd name="connsiteY33" fmla="*/ 518026 h 1238250"/>
                <a:gd name="connsiteX34" fmla="*/ 772919 w 2857500"/>
                <a:gd name="connsiteY34" fmla="*/ 548506 h 1238250"/>
                <a:gd name="connsiteX35" fmla="*/ 801494 w 2857500"/>
                <a:gd name="connsiteY35" fmla="*/ 548506 h 1238250"/>
                <a:gd name="connsiteX36" fmla="*/ 812924 w 2857500"/>
                <a:gd name="connsiteY36" fmla="*/ 558031 h 1238250"/>
                <a:gd name="connsiteX37" fmla="*/ 826259 w 2857500"/>
                <a:gd name="connsiteY37" fmla="*/ 559936 h 1238250"/>
                <a:gd name="connsiteX38" fmla="*/ 834390 w 2857500"/>
                <a:gd name="connsiteY38" fmla="*/ 571501 h 1238250"/>
                <a:gd name="connsiteX39" fmla="*/ 861060 w 2857500"/>
                <a:gd name="connsiteY39" fmla="*/ 567691 h 1238250"/>
                <a:gd name="connsiteX40" fmla="*/ 866775 w 2857500"/>
                <a:gd name="connsiteY40" fmla="*/ 573405 h 1238250"/>
                <a:gd name="connsiteX41" fmla="*/ 880110 w 2857500"/>
                <a:gd name="connsiteY41" fmla="*/ 581025 h 1238250"/>
                <a:gd name="connsiteX42" fmla="*/ 887730 w 2857500"/>
                <a:gd name="connsiteY42" fmla="*/ 586739 h 1238250"/>
                <a:gd name="connsiteX43" fmla="*/ 906269 w 2857500"/>
                <a:gd name="connsiteY43" fmla="*/ 586606 h 1238250"/>
                <a:gd name="connsiteX44" fmla="*/ 911984 w 2857500"/>
                <a:gd name="connsiteY44" fmla="*/ 609466 h 1238250"/>
                <a:gd name="connsiteX45" fmla="*/ 923414 w 2857500"/>
                <a:gd name="connsiteY45" fmla="*/ 622801 h 1238250"/>
                <a:gd name="connsiteX46" fmla="*/ 934844 w 2857500"/>
                <a:gd name="connsiteY46" fmla="*/ 632326 h 1238250"/>
                <a:gd name="connsiteX47" fmla="*/ 951989 w 2857500"/>
                <a:gd name="connsiteY47" fmla="*/ 641851 h 1238250"/>
                <a:gd name="connsiteX48" fmla="*/ 969134 w 2857500"/>
                <a:gd name="connsiteY48" fmla="*/ 666616 h 1238250"/>
                <a:gd name="connsiteX49" fmla="*/ 984374 w 2857500"/>
                <a:gd name="connsiteY49" fmla="*/ 668521 h 1238250"/>
                <a:gd name="connsiteX50" fmla="*/ 993899 w 2857500"/>
                <a:gd name="connsiteY50" fmla="*/ 679951 h 1238250"/>
                <a:gd name="connsiteX51" fmla="*/ 1014854 w 2857500"/>
                <a:gd name="connsiteY51" fmla="*/ 678046 h 1238250"/>
                <a:gd name="connsiteX52" fmla="*/ 1018664 w 2857500"/>
                <a:gd name="connsiteY52" fmla="*/ 693286 h 1238250"/>
                <a:gd name="connsiteX53" fmla="*/ 1070099 w 2857500"/>
                <a:gd name="connsiteY53" fmla="*/ 691381 h 1238250"/>
                <a:gd name="connsiteX54" fmla="*/ 1077719 w 2857500"/>
                <a:gd name="connsiteY54" fmla="*/ 714241 h 1238250"/>
                <a:gd name="connsiteX55" fmla="*/ 1089149 w 2857500"/>
                <a:gd name="connsiteY55" fmla="*/ 716146 h 1238250"/>
                <a:gd name="connsiteX56" fmla="*/ 1096769 w 2857500"/>
                <a:gd name="connsiteY56" fmla="*/ 733291 h 1238250"/>
                <a:gd name="connsiteX57" fmla="*/ 1134869 w 2857500"/>
                <a:gd name="connsiteY57" fmla="*/ 733291 h 1238250"/>
                <a:gd name="connsiteX58" fmla="*/ 1138679 w 2857500"/>
                <a:gd name="connsiteY58" fmla="*/ 752341 h 1238250"/>
                <a:gd name="connsiteX59" fmla="*/ 1163444 w 2857500"/>
                <a:gd name="connsiteY59" fmla="*/ 752341 h 1238250"/>
                <a:gd name="connsiteX60" fmla="*/ 1167254 w 2857500"/>
                <a:gd name="connsiteY60" fmla="*/ 759961 h 1238250"/>
                <a:gd name="connsiteX61" fmla="*/ 1178684 w 2857500"/>
                <a:gd name="connsiteY61" fmla="*/ 759961 h 1238250"/>
                <a:gd name="connsiteX62" fmla="*/ 1178684 w 2857500"/>
                <a:gd name="connsiteY62" fmla="*/ 771391 h 1238250"/>
                <a:gd name="connsiteX63" fmla="*/ 1207259 w 2857500"/>
                <a:gd name="connsiteY63" fmla="*/ 769486 h 1238250"/>
                <a:gd name="connsiteX64" fmla="*/ 1216784 w 2857500"/>
                <a:gd name="connsiteY64" fmla="*/ 775201 h 1238250"/>
                <a:gd name="connsiteX65" fmla="*/ 1233929 w 2857500"/>
                <a:gd name="connsiteY65" fmla="*/ 777106 h 1238250"/>
                <a:gd name="connsiteX66" fmla="*/ 1245359 w 2857500"/>
                <a:gd name="connsiteY66" fmla="*/ 788536 h 1238250"/>
                <a:gd name="connsiteX67" fmla="*/ 1312034 w 2857500"/>
                <a:gd name="connsiteY67" fmla="*/ 786631 h 1238250"/>
                <a:gd name="connsiteX68" fmla="*/ 1314450 w 2857500"/>
                <a:gd name="connsiteY68" fmla="*/ 813434 h 1238250"/>
                <a:gd name="connsiteX69" fmla="*/ 1339215 w 2857500"/>
                <a:gd name="connsiteY69" fmla="*/ 809624 h 1238250"/>
                <a:gd name="connsiteX70" fmla="*/ 1343025 w 2857500"/>
                <a:gd name="connsiteY70" fmla="*/ 821054 h 1238250"/>
                <a:gd name="connsiteX71" fmla="*/ 1354455 w 2857500"/>
                <a:gd name="connsiteY71" fmla="*/ 821054 h 1238250"/>
                <a:gd name="connsiteX72" fmla="*/ 1360170 w 2857500"/>
                <a:gd name="connsiteY72" fmla="*/ 830579 h 1238250"/>
                <a:gd name="connsiteX73" fmla="*/ 1394460 w 2857500"/>
                <a:gd name="connsiteY73" fmla="*/ 830579 h 1238250"/>
                <a:gd name="connsiteX74" fmla="*/ 1398270 w 2857500"/>
                <a:gd name="connsiteY74" fmla="*/ 842009 h 1238250"/>
                <a:gd name="connsiteX75" fmla="*/ 1659255 w 2857500"/>
                <a:gd name="connsiteY75" fmla="*/ 840105 h 1238250"/>
                <a:gd name="connsiteX76" fmla="*/ 1661160 w 2857500"/>
                <a:gd name="connsiteY76" fmla="*/ 859155 h 1238250"/>
                <a:gd name="connsiteX77" fmla="*/ 1684020 w 2857500"/>
                <a:gd name="connsiteY77" fmla="*/ 859155 h 1238250"/>
                <a:gd name="connsiteX78" fmla="*/ 1682115 w 2857500"/>
                <a:gd name="connsiteY78" fmla="*/ 872490 h 1238250"/>
                <a:gd name="connsiteX79" fmla="*/ 1809750 w 2857500"/>
                <a:gd name="connsiteY79" fmla="*/ 870585 h 1238250"/>
                <a:gd name="connsiteX80" fmla="*/ 1811655 w 2857500"/>
                <a:gd name="connsiteY80" fmla="*/ 908685 h 1238250"/>
                <a:gd name="connsiteX81" fmla="*/ 2051685 w 2857500"/>
                <a:gd name="connsiteY81" fmla="*/ 906780 h 1238250"/>
                <a:gd name="connsiteX82" fmla="*/ 2051685 w 2857500"/>
                <a:gd name="connsiteY82" fmla="*/ 973455 h 1238250"/>
                <a:gd name="connsiteX83" fmla="*/ 2613660 w 2857500"/>
                <a:gd name="connsiteY83" fmla="*/ 977265 h 1238250"/>
                <a:gd name="connsiteX84" fmla="*/ 2609850 w 2857500"/>
                <a:gd name="connsiteY84" fmla="*/ 1238250 h 1238250"/>
                <a:gd name="connsiteX85" fmla="*/ 2857500 w 2857500"/>
                <a:gd name="connsiteY8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8094 w 2857500"/>
                <a:gd name="connsiteY6" fmla="*/ 257041 h 1238250"/>
                <a:gd name="connsiteX7" fmla="*/ 279524 w 2857500"/>
                <a:gd name="connsiteY7" fmla="*/ 262756 h 1238250"/>
                <a:gd name="connsiteX8" fmla="*/ 279524 w 2857500"/>
                <a:gd name="connsiteY8" fmla="*/ 279901 h 1238250"/>
                <a:gd name="connsiteX9" fmla="*/ 292859 w 2857500"/>
                <a:gd name="connsiteY9" fmla="*/ 281806 h 1238250"/>
                <a:gd name="connsiteX10" fmla="*/ 295275 w 2857500"/>
                <a:gd name="connsiteY10" fmla="*/ 299087 h 1238250"/>
                <a:gd name="connsiteX11" fmla="*/ 350009 w 2857500"/>
                <a:gd name="connsiteY11" fmla="*/ 298951 h 1238250"/>
                <a:gd name="connsiteX12" fmla="*/ 355724 w 2857500"/>
                <a:gd name="connsiteY12" fmla="*/ 312286 h 1238250"/>
                <a:gd name="connsiteX13" fmla="*/ 370964 w 2857500"/>
                <a:gd name="connsiteY13" fmla="*/ 314191 h 1238250"/>
                <a:gd name="connsiteX14" fmla="*/ 374774 w 2857500"/>
                <a:gd name="connsiteY14" fmla="*/ 331336 h 1238250"/>
                <a:gd name="connsiteX15" fmla="*/ 403349 w 2857500"/>
                <a:gd name="connsiteY15" fmla="*/ 329431 h 1238250"/>
                <a:gd name="connsiteX16" fmla="*/ 409064 w 2857500"/>
                <a:gd name="connsiteY16" fmla="*/ 340861 h 1238250"/>
                <a:gd name="connsiteX17" fmla="*/ 426209 w 2857500"/>
                <a:gd name="connsiteY17" fmla="*/ 348481 h 1238250"/>
                <a:gd name="connsiteX18" fmla="*/ 437639 w 2857500"/>
                <a:gd name="connsiteY18" fmla="*/ 369436 h 1238250"/>
                <a:gd name="connsiteX19" fmla="*/ 460499 w 2857500"/>
                <a:gd name="connsiteY19" fmla="*/ 371341 h 1238250"/>
                <a:gd name="connsiteX20" fmla="*/ 471929 w 2857500"/>
                <a:gd name="connsiteY20" fmla="*/ 401821 h 1238250"/>
                <a:gd name="connsiteX21" fmla="*/ 479549 w 2857500"/>
                <a:gd name="connsiteY21" fmla="*/ 422776 h 1238250"/>
                <a:gd name="connsiteX22" fmla="*/ 530984 w 2857500"/>
                <a:gd name="connsiteY22" fmla="*/ 422776 h 1238250"/>
                <a:gd name="connsiteX23" fmla="*/ 537210 w 2857500"/>
                <a:gd name="connsiteY23" fmla="*/ 434341 h 1238250"/>
                <a:gd name="connsiteX24" fmla="*/ 574799 w 2857500"/>
                <a:gd name="connsiteY24" fmla="*/ 434206 h 1238250"/>
                <a:gd name="connsiteX25" fmla="*/ 576704 w 2857500"/>
                <a:gd name="connsiteY25" fmla="*/ 449446 h 1238250"/>
                <a:gd name="connsiteX26" fmla="*/ 593849 w 2857500"/>
                <a:gd name="connsiteY26" fmla="*/ 451351 h 1238250"/>
                <a:gd name="connsiteX27" fmla="*/ 607184 w 2857500"/>
                <a:gd name="connsiteY27" fmla="*/ 458971 h 1238250"/>
                <a:gd name="connsiteX28" fmla="*/ 620519 w 2857500"/>
                <a:gd name="connsiteY28" fmla="*/ 470401 h 1238250"/>
                <a:gd name="connsiteX29" fmla="*/ 631949 w 2857500"/>
                <a:gd name="connsiteY29" fmla="*/ 472306 h 1238250"/>
                <a:gd name="connsiteX30" fmla="*/ 639569 w 2857500"/>
                <a:gd name="connsiteY30" fmla="*/ 491356 h 1238250"/>
                <a:gd name="connsiteX31" fmla="*/ 692909 w 2857500"/>
                <a:gd name="connsiteY31" fmla="*/ 495166 h 1238250"/>
                <a:gd name="connsiteX32" fmla="*/ 700529 w 2857500"/>
                <a:gd name="connsiteY32" fmla="*/ 512311 h 1238250"/>
                <a:gd name="connsiteX33" fmla="*/ 715769 w 2857500"/>
                <a:gd name="connsiteY33" fmla="*/ 519931 h 1238250"/>
                <a:gd name="connsiteX34" fmla="*/ 742439 w 2857500"/>
                <a:gd name="connsiteY34" fmla="*/ 518026 h 1238250"/>
                <a:gd name="connsiteX35" fmla="*/ 772919 w 2857500"/>
                <a:gd name="connsiteY35" fmla="*/ 548506 h 1238250"/>
                <a:gd name="connsiteX36" fmla="*/ 801494 w 2857500"/>
                <a:gd name="connsiteY36" fmla="*/ 548506 h 1238250"/>
                <a:gd name="connsiteX37" fmla="*/ 812924 w 2857500"/>
                <a:gd name="connsiteY37" fmla="*/ 558031 h 1238250"/>
                <a:gd name="connsiteX38" fmla="*/ 826259 w 2857500"/>
                <a:gd name="connsiteY38" fmla="*/ 559936 h 1238250"/>
                <a:gd name="connsiteX39" fmla="*/ 834390 w 2857500"/>
                <a:gd name="connsiteY39" fmla="*/ 571501 h 1238250"/>
                <a:gd name="connsiteX40" fmla="*/ 861060 w 2857500"/>
                <a:gd name="connsiteY40" fmla="*/ 567691 h 1238250"/>
                <a:gd name="connsiteX41" fmla="*/ 866775 w 2857500"/>
                <a:gd name="connsiteY41" fmla="*/ 573405 h 1238250"/>
                <a:gd name="connsiteX42" fmla="*/ 880110 w 2857500"/>
                <a:gd name="connsiteY42" fmla="*/ 581025 h 1238250"/>
                <a:gd name="connsiteX43" fmla="*/ 887730 w 2857500"/>
                <a:gd name="connsiteY43" fmla="*/ 586739 h 1238250"/>
                <a:gd name="connsiteX44" fmla="*/ 906269 w 2857500"/>
                <a:gd name="connsiteY44" fmla="*/ 586606 h 1238250"/>
                <a:gd name="connsiteX45" fmla="*/ 911984 w 2857500"/>
                <a:gd name="connsiteY45" fmla="*/ 609466 h 1238250"/>
                <a:gd name="connsiteX46" fmla="*/ 923414 w 2857500"/>
                <a:gd name="connsiteY46" fmla="*/ 622801 h 1238250"/>
                <a:gd name="connsiteX47" fmla="*/ 934844 w 2857500"/>
                <a:gd name="connsiteY47" fmla="*/ 632326 h 1238250"/>
                <a:gd name="connsiteX48" fmla="*/ 951989 w 2857500"/>
                <a:gd name="connsiteY48" fmla="*/ 641851 h 1238250"/>
                <a:gd name="connsiteX49" fmla="*/ 969134 w 2857500"/>
                <a:gd name="connsiteY49" fmla="*/ 666616 h 1238250"/>
                <a:gd name="connsiteX50" fmla="*/ 984374 w 2857500"/>
                <a:gd name="connsiteY50" fmla="*/ 668521 h 1238250"/>
                <a:gd name="connsiteX51" fmla="*/ 993899 w 2857500"/>
                <a:gd name="connsiteY51" fmla="*/ 679951 h 1238250"/>
                <a:gd name="connsiteX52" fmla="*/ 1014854 w 2857500"/>
                <a:gd name="connsiteY52" fmla="*/ 678046 h 1238250"/>
                <a:gd name="connsiteX53" fmla="*/ 1018664 w 2857500"/>
                <a:gd name="connsiteY53" fmla="*/ 693286 h 1238250"/>
                <a:gd name="connsiteX54" fmla="*/ 1070099 w 2857500"/>
                <a:gd name="connsiteY54" fmla="*/ 691381 h 1238250"/>
                <a:gd name="connsiteX55" fmla="*/ 1077719 w 2857500"/>
                <a:gd name="connsiteY55" fmla="*/ 714241 h 1238250"/>
                <a:gd name="connsiteX56" fmla="*/ 1089149 w 2857500"/>
                <a:gd name="connsiteY56" fmla="*/ 716146 h 1238250"/>
                <a:gd name="connsiteX57" fmla="*/ 1096769 w 2857500"/>
                <a:gd name="connsiteY57" fmla="*/ 733291 h 1238250"/>
                <a:gd name="connsiteX58" fmla="*/ 1134869 w 2857500"/>
                <a:gd name="connsiteY58" fmla="*/ 733291 h 1238250"/>
                <a:gd name="connsiteX59" fmla="*/ 1138679 w 2857500"/>
                <a:gd name="connsiteY59" fmla="*/ 752341 h 1238250"/>
                <a:gd name="connsiteX60" fmla="*/ 1163444 w 2857500"/>
                <a:gd name="connsiteY60" fmla="*/ 752341 h 1238250"/>
                <a:gd name="connsiteX61" fmla="*/ 1167254 w 2857500"/>
                <a:gd name="connsiteY61" fmla="*/ 759961 h 1238250"/>
                <a:gd name="connsiteX62" fmla="*/ 1178684 w 2857500"/>
                <a:gd name="connsiteY62" fmla="*/ 759961 h 1238250"/>
                <a:gd name="connsiteX63" fmla="*/ 1178684 w 2857500"/>
                <a:gd name="connsiteY63" fmla="*/ 771391 h 1238250"/>
                <a:gd name="connsiteX64" fmla="*/ 1207259 w 2857500"/>
                <a:gd name="connsiteY64" fmla="*/ 769486 h 1238250"/>
                <a:gd name="connsiteX65" fmla="*/ 1216784 w 2857500"/>
                <a:gd name="connsiteY65" fmla="*/ 775201 h 1238250"/>
                <a:gd name="connsiteX66" fmla="*/ 1233929 w 2857500"/>
                <a:gd name="connsiteY66" fmla="*/ 777106 h 1238250"/>
                <a:gd name="connsiteX67" fmla="*/ 1245359 w 2857500"/>
                <a:gd name="connsiteY67" fmla="*/ 788536 h 1238250"/>
                <a:gd name="connsiteX68" fmla="*/ 1312034 w 2857500"/>
                <a:gd name="connsiteY68" fmla="*/ 786631 h 1238250"/>
                <a:gd name="connsiteX69" fmla="*/ 1314450 w 2857500"/>
                <a:gd name="connsiteY69" fmla="*/ 813434 h 1238250"/>
                <a:gd name="connsiteX70" fmla="*/ 1339215 w 2857500"/>
                <a:gd name="connsiteY70" fmla="*/ 809624 h 1238250"/>
                <a:gd name="connsiteX71" fmla="*/ 1343025 w 2857500"/>
                <a:gd name="connsiteY71" fmla="*/ 821054 h 1238250"/>
                <a:gd name="connsiteX72" fmla="*/ 1354455 w 2857500"/>
                <a:gd name="connsiteY72" fmla="*/ 821054 h 1238250"/>
                <a:gd name="connsiteX73" fmla="*/ 1360170 w 2857500"/>
                <a:gd name="connsiteY73" fmla="*/ 830579 h 1238250"/>
                <a:gd name="connsiteX74" fmla="*/ 1394460 w 2857500"/>
                <a:gd name="connsiteY74" fmla="*/ 830579 h 1238250"/>
                <a:gd name="connsiteX75" fmla="*/ 1398270 w 2857500"/>
                <a:gd name="connsiteY75" fmla="*/ 842009 h 1238250"/>
                <a:gd name="connsiteX76" fmla="*/ 1659255 w 2857500"/>
                <a:gd name="connsiteY76" fmla="*/ 840105 h 1238250"/>
                <a:gd name="connsiteX77" fmla="*/ 1661160 w 2857500"/>
                <a:gd name="connsiteY77" fmla="*/ 859155 h 1238250"/>
                <a:gd name="connsiteX78" fmla="*/ 1684020 w 2857500"/>
                <a:gd name="connsiteY78" fmla="*/ 859155 h 1238250"/>
                <a:gd name="connsiteX79" fmla="*/ 1682115 w 2857500"/>
                <a:gd name="connsiteY79" fmla="*/ 872490 h 1238250"/>
                <a:gd name="connsiteX80" fmla="*/ 1809750 w 2857500"/>
                <a:gd name="connsiteY80" fmla="*/ 870585 h 1238250"/>
                <a:gd name="connsiteX81" fmla="*/ 1811655 w 2857500"/>
                <a:gd name="connsiteY81" fmla="*/ 908685 h 1238250"/>
                <a:gd name="connsiteX82" fmla="*/ 2051685 w 2857500"/>
                <a:gd name="connsiteY82" fmla="*/ 906780 h 1238250"/>
                <a:gd name="connsiteX83" fmla="*/ 2051685 w 2857500"/>
                <a:gd name="connsiteY83" fmla="*/ 973455 h 1238250"/>
                <a:gd name="connsiteX84" fmla="*/ 2613660 w 2857500"/>
                <a:gd name="connsiteY84" fmla="*/ 977265 h 1238250"/>
                <a:gd name="connsiteX85" fmla="*/ 2609850 w 2857500"/>
                <a:gd name="connsiteY85" fmla="*/ 1238250 h 1238250"/>
                <a:gd name="connsiteX86" fmla="*/ 2857500 w 2857500"/>
                <a:gd name="connsiteY8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8094 w 2857500"/>
                <a:gd name="connsiteY6" fmla="*/ 257041 h 1238250"/>
                <a:gd name="connsiteX7" fmla="*/ 279524 w 2857500"/>
                <a:gd name="connsiteY7" fmla="*/ 262756 h 1238250"/>
                <a:gd name="connsiteX8" fmla="*/ 279524 w 2857500"/>
                <a:gd name="connsiteY8" fmla="*/ 279901 h 1238250"/>
                <a:gd name="connsiteX9" fmla="*/ 292859 w 2857500"/>
                <a:gd name="connsiteY9" fmla="*/ 281806 h 1238250"/>
                <a:gd name="connsiteX10" fmla="*/ 295275 w 2857500"/>
                <a:gd name="connsiteY10" fmla="*/ 299087 h 1238250"/>
                <a:gd name="connsiteX11" fmla="*/ 350009 w 2857500"/>
                <a:gd name="connsiteY11" fmla="*/ 298951 h 1238250"/>
                <a:gd name="connsiteX12" fmla="*/ 355724 w 2857500"/>
                <a:gd name="connsiteY12" fmla="*/ 312286 h 1238250"/>
                <a:gd name="connsiteX13" fmla="*/ 370964 w 2857500"/>
                <a:gd name="connsiteY13" fmla="*/ 314191 h 1238250"/>
                <a:gd name="connsiteX14" fmla="*/ 374774 w 2857500"/>
                <a:gd name="connsiteY14" fmla="*/ 331336 h 1238250"/>
                <a:gd name="connsiteX15" fmla="*/ 403349 w 2857500"/>
                <a:gd name="connsiteY15" fmla="*/ 329431 h 1238250"/>
                <a:gd name="connsiteX16" fmla="*/ 409064 w 2857500"/>
                <a:gd name="connsiteY16" fmla="*/ 340861 h 1238250"/>
                <a:gd name="connsiteX17" fmla="*/ 426209 w 2857500"/>
                <a:gd name="connsiteY17" fmla="*/ 348481 h 1238250"/>
                <a:gd name="connsiteX18" fmla="*/ 437639 w 2857500"/>
                <a:gd name="connsiteY18" fmla="*/ 369436 h 1238250"/>
                <a:gd name="connsiteX19" fmla="*/ 460499 w 2857500"/>
                <a:gd name="connsiteY19" fmla="*/ 371341 h 1238250"/>
                <a:gd name="connsiteX20" fmla="*/ 471929 w 2857500"/>
                <a:gd name="connsiteY20" fmla="*/ 401821 h 1238250"/>
                <a:gd name="connsiteX21" fmla="*/ 479549 w 2857500"/>
                <a:gd name="connsiteY21" fmla="*/ 422776 h 1238250"/>
                <a:gd name="connsiteX22" fmla="*/ 530984 w 2857500"/>
                <a:gd name="connsiteY22" fmla="*/ 422776 h 1238250"/>
                <a:gd name="connsiteX23" fmla="*/ 537210 w 2857500"/>
                <a:gd name="connsiteY23" fmla="*/ 434341 h 1238250"/>
                <a:gd name="connsiteX24" fmla="*/ 574799 w 2857500"/>
                <a:gd name="connsiteY24" fmla="*/ 434206 h 1238250"/>
                <a:gd name="connsiteX25" fmla="*/ 576704 w 2857500"/>
                <a:gd name="connsiteY25" fmla="*/ 449446 h 1238250"/>
                <a:gd name="connsiteX26" fmla="*/ 593849 w 2857500"/>
                <a:gd name="connsiteY26" fmla="*/ 451351 h 1238250"/>
                <a:gd name="connsiteX27" fmla="*/ 607184 w 2857500"/>
                <a:gd name="connsiteY27" fmla="*/ 458971 h 1238250"/>
                <a:gd name="connsiteX28" fmla="*/ 620519 w 2857500"/>
                <a:gd name="connsiteY28" fmla="*/ 470401 h 1238250"/>
                <a:gd name="connsiteX29" fmla="*/ 631949 w 2857500"/>
                <a:gd name="connsiteY29" fmla="*/ 472306 h 1238250"/>
                <a:gd name="connsiteX30" fmla="*/ 639569 w 2857500"/>
                <a:gd name="connsiteY30" fmla="*/ 491356 h 1238250"/>
                <a:gd name="connsiteX31" fmla="*/ 692909 w 2857500"/>
                <a:gd name="connsiteY31" fmla="*/ 495166 h 1238250"/>
                <a:gd name="connsiteX32" fmla="*/ 700529 w 2857500"/>
                <a:gd name="connsiteY32" fmla="*/ 512311 h 1238250"/>
                <a:gd name="connsiteX33" fmla="*/ 715769 w 2857500"/>
                <a:gd name="connsiteY33" fmla="*/ 519931 h 1238250"/>
                <a:gd name="connsiteX34" fmla="*/ 742439 w 2857500"/>
                <a:gd name="connsiteY34" fmla="*/ 518026 h 1238250"/>
                <a:gd name="connsiteX35" fmla="*/ 772919 w 2857500"/>
                <a:gd name="connsiteY35" fmla="*/ 548506 h 1238250"/>
                <a:gd name="connsiteX36" fmla="*/ 801494 w 2857500"/>
                <a:gd name="connsiteY36" fmla="*/ 548506 h 1238250"/>
                <a:gd name="connsiteX37" fmla="*/ 812924 w 2857500"/>
                <a:gd name="connsiteY37" fmla="*/ 558031 h 1238250"/>
                <a:gd name="connsiteX38" fmla="*/ 826259 w 2857500"/>
                <a:gd name="connsiteY38" fmla="*/ 559936 h 1238250"/>
                <a:gd name="connsiteX39" fmla="*/ 834390 w 2857500"/>
                <a:gd name="connsiteY39" fmla="*/ 571501 h 1238250"/>
                <a:gd name="connsiteX40" fmla="*/ 861060 w 2857500"/>
                <a:gd name="connsiteY40" fmla="*/ 567691 h 1238250"/>
                <a:gd name="connsiteX41" fmla="*/ 866775 w 2857500"/>
                <a:gd name="connsiteY41" fmla="*/ 573405 h 1238250"/>
                <a:gd name="connsiteX42" fmla="*/ 880110 w 2857500"/>
                <a:gd name="connsiteY42" fmla="*/ 581025 h 1238250"/>
                <a:gd name="connsiteX43" fmla="*/ 887730 w 2857500"/>
                <a:gd name="connsiteY43" fmla="*/ 586739 h 1238250"/>
                <a:gd name="connsiteX44" fmla="*/ 906269 w 2857500"/>
                <a:gd name="connsiteY44" fmla="*/ 586606 h 1238250"/>
                <a:gd name="connsiteX45" fmla="*/ 911984 w 2857500"/>
                <a:gd name="connsiteY45" fmla="*/ 609466 h 1238250"/>
                <a:gd name="connsiteX46" fmla="*/ 923414 w 2857500"/>
                <a:gd name="connsiteY46" fmla="*/ 622801 h 1238250"/>
                <a:gd name="connsiteX47" fmla="*/ 934844 w 2857500"/>
                <a:gd name="connsiteY47" fmla="*/ 632326 h 1238250"/>
                <a:gd name="connsiteX48" fmla="*/ 951989 w 2857500"/>
                <a:gd name="connsiteY48" fmla="*/ 641851 h 1238250"/>
                <a:gd name="connsiteX49" fmla="*/ 969134 w 2857500"/>
                <a:gd name="connsiteY49" fmla="*/ 666616 h 1238250"/>
                <a:gd name="connsiteX50" fmla="*/ 984374 w 2857500"/>
                <a:gd name="connsiteY50" fmla="*/ 668521 h 1238250"/>
                <a:gd name="connsiteX51" fmla="*/ 993899 w 2857500"/>
                <a:gd name="connsiteY51" fmla="*/ 679951 h 1238250"/>
                <a:gd name="connsiteX52" fmla="*/ 1014854 w 2857500"/>
                <a:gd name="connsiteY52" fmla="*/ 678046 h 1238250"/>
                <a:gd name="connsiteX53" fmla="*/ 1018664 w 2857500"/>
                <a:gd name="connsiteY53" fmla="*/ 693286 h 1238250"/>
                <a:gd name="connsiteX54" fmla="*/ 1070099 w 2857500"/>
                <a:gd name="connsiteY54" fmla="*/ 691381 h 1238250"/>
                <a:gd name="connsiteX55" fmla="*/ 1077719 w 2857500"/>
                <a:gd name="connsiteY55" fmla="*/ 714241 h 1238250"/>
                <a:gd name="connsiteX56" fmla="*/ 1089149 w 2857500"/>
                <a:gd name="connsiteY56" fmla="*/ 716146 h 1238250"/>
                <a:gd name="connsiteX57" fmla="*/ 1096769 w 2857500"/>
                <a:gd name="connsiteY57" fmla="*/ 733291 h 1238250"/>
                <a:gd name="connsiteX58" fmla="*/ 1134869 w 2857500"/>
                <a:gd name="connsiteY58" fmla="*/ 733291 h 1238250"/>
                <a:gd name="connsiteX59" fmla="*/ 1138679 w 2857500"/>
                <a:gd name="connsiteY59" fmla="*/ 752341 h 1238250"/>
                <a:gd name="connsiteX60" fmla="*/ 1163444 w 2857500"/>
                <a:gd name="connsiteY60" fmla="*/ 752341 h 1238250"/>
                <a:gd name="connsiteX61" fmla="*/ 1167254 w 2857500"/>
                <a:gd name="connsiteY61" fmla="*/ 759961 h 1238250"/>
                <a:gd name="connsiteX62" fmla="*/ 1178684 w 2857500"/>
                <a:gd name="connsiteY62" fmla="*/ 759961 h 1238250"/>
                <a:gd name="connsiteX63" fmla="*/ 1178684 w 2857500"/>
                <a:gd name="connsiteY63" fmla="*/ 771391 h 1238250"/>
                <a:gd name="connsiteX64" fmla="*/ 1207259 w 2857500"/>
                <a:gd name="connsiteY64" fmla="*/ 769486 h 1238250"/>
                <a:gd name="connsiteX65" fmla="*/ 1216784 w 2857500"/>
                <a:gd name="connsiteY65" fmla="*/ 775201 h 1238250"/>
                <a:gd name="connsiteX66" fmla="*/ 1233929 w 2857500"/>
                <a:gd name="connsiteY66" fmla="*/ 777106 h 1238250"/>
                <a:gd name="connsiteX67" fmla="*/ 1245359 w 2857500"/>
                <a:gd name="connsiteY67" fmla="*/ 788536 h 1238250"/>
                <a:gd name="connsiteX68" fmla="*/ 1312034 w 2857500"/>
                <a:gd name="connsiteY68" fmla="*/ 786631 h 1238250"/>
                <a:gd name="connsiteX69" fmla="*/ 1314450 w 2857500"/>
                <a:gd name="connsiteY69" fmla="*/ 813434 h 1238250"/>
                <a:gd name="connsiteX70" fmla="*/ 1339215 w 2857500"/>
                <a:gd name="connsiteY70" fmla="*/ 809624 h 1238250"/>
                <a:gd name="connsiteX71" fmla="*/ 1343025 w 2857500"/>
                <a:gd name="connsiteY71" fmla="*/ 821054 h 1238250"/>
                <a:gd name="connsiteX72" fmla="*/ 1354455 w 2857500"/>
                <a:gd name="connsiteY72" fmla="*/ 821054 h 1238250"/>
                <a:gd name="connsiteX73" fmla="*/ 1360170 w 2857500"/>
                <a:gd name="connsiteY73" fmla="*/ 830579 h 1238250"/>
                <a:gd name="connsiteX74" fmla="*/ 1394460 w 2857500"/>
                <a:gd name="connsiteY74" fmla="*/ 830579 h 1238250"/>
                <a:gd name="connsiteX75" fmla="*/ 1398270 w 2857500"/>
                <a:gd name="connsiteY75" fmla="*/ 842009 h 1238250"/>
                <a:gd name="connsiteX76" fmla="*/ 1659255 w 2857500"/>
                <a:gd name="connsiteY76" fmla="*/ 840105 h 1238250"/>
                <a:gd name="connsiteX77" fmla="*/ 1661160 w 2857500"/>
                <a:gd name="connsiteY77" fmla="*/ 859155 h 1238250"/>
                <a:gd name="connsiteX78" fmla="*/ 1684020 w 2857500"/>
                <a:gd name="connsiteY78" fmla="*/ 859155 h 1238250"/>
                <a:gd name="connsiteX79" fmla="*/ 1682115 w 2857500"/>
                <a:gd name="connsiteY79" fmla="*/ 872490 h 1238250"/>
                <a:gd name="connsiteX80" fmla="*/ 1809750 w 2857500"/>
                <a:gd name="connsiteY80" fmla="*/ 870585 h 1238250"/>
                <a:gd name="connsiteX81" fmla="*/ 1811655 w 2857500"/>
                <a:gd name="connsiteY81" fmla="*/ 908685 h 1238250"/>
                <a:gd name="connsiteX82" fmla="*/ 2051685 w 2857500"/>
                <a:gd name="connsiteY82" fmla="*/ 906780 h 1238250"/>
                <a:gd name="connsiteX83" fmla="*/ 2051685 w 2857500"/>
                <a:gd name="connsiteY83" fmla="*/ 973455 h 1238250"/>
                <a:gd name="connsiteX84" fmla="*/ 2613660 w 2857500"/>
                <a:gd name="connsiteY84" fmla="*/ 977265 h 1238250"/>
                <a:gd name="connsiteX85" fmla="*/ 2609850 w 2857500"/>
                <a:gd name="connsiteY85" fmla="*/ 1238250 h 1238250"/>
                <a:gd name="connsiteX86" fmla="*/ 2857500 w 2857500"/>
                <a:gd name="connsiteY8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0474 w 2857500"/>
                <a:gd name="connsiteY6" fmla="*/ 237991 h 1238250"/>
                <a:gd name="connsiteX7" fmla="*/ 268094 w 2857500"/>
                <a:gd name="connsiteY7" fmla="*/ 257041 h 1238250"/>
                <a:gd name="connsiteX8" fmla="*/ 279524 w 2857500"/>
                <a:gd name="connsiteY8" fmla="*/ 262756 h 1238250"/>
                <a:gd name="connsiteX9" fmla="*/ 279524 w 2857500"/>
                <a:gd name="connsiteY9" fmla="*/ 279901 h 1238250"/>
                <a:gd name="connsiteX10" fmla="*/ 292859 w 2857500"/>
                <a:gd name="connsiteY10" fmla="*/ 281806 h 1238250"/>
                <a:gd name="connsiteX11" fmla="*/ 295275 w 2857500"/>
                <a:gd name="connsiteY11" fmla="*/ 299087 h 1238250"/>
                <a:gd name="connsiteX12" fmla="*/ 350009 w 2857500"/>
                <a:gd name="connsiteY12" fmla="*/ 298951 h 1238250"/>
                <a:gd name="connsiteX13" fmla="*/ 355724 w 2857500"/>
                <a:gd name="connsiteY13" fmla="*/ 312286 h 1238250"/>
                <a:gd name="connsiteX14" fmla="*/ 370964 w 2857500"/>
                <a:gd name="connsiteY14" fmla="*/ 314191 h 1238250"/>
                <a:gd name="connsiteX15" fmla="*/ 374774 w 2857500"/>
                <a:gd name="connsiteY15" fmla="*/ 331336 h 1238250"/>
                <a:gd name="connsiteX16" fmla="*/ 403349 w 2857500"/>
                <a:gd name="connsiteY16" fmla="*/ 329431 h 1238250"/>
                <a:gd name="connsiteX17" fmla="*/ 409064 w 2857500"/>
                <a:gd name="connsiteY17" fmla="*/ 340861 h 1238250"/>
                <a:gd name="connsiteX18" fmla="*/ 426209 w 2857500"/>
                <a:gd name="connsiteY18" fmla="*/ 348481 h 1238250"/>
                <a:gd name="connsiteX19" fmla="*/ 437639 w 2857500"/>
                <a:gd name="connsiteY19" fmla="*/ 369436 h 1238250"/>
                <a:gd name="connsiteX20" fmla="*/ 460499 w 2857500"/>
                <a:gd name="connsiteY20" fmla="*/ 371341 h 1238250"/>
                <a:gd name="connsiteX21" fmla="*/ 471929 w 2857500"/>
                <a:gd name="connsiteY21" fmla="*/ 401821 h 1238250"/>
                <a:gd name="connsiteX22" fmla="*/ 479549 w 2857500"/>
                <a:gd name="connsiteY22" fmla="*/ 422776 h 1238250"/>
                <a:gd name="connsiteX23" fmla="*/ 530984 w 2857500"/>
                <a:gd name="connsiteY23" fmla="*/ 422776 h 1238250"/>
                <a:gd name="connsiteX24" fmla="*/ 537210 w 2857500"/>
                <a:gd name="connsiteY24" fmla="*/ 434341 h 1238250"/>
                <a:gd name="connsiteX25" fmla="*/ 574799 w 2857500"/>
                <a:gd name="connsiteY25" fmla="*/ 434206 h 1238250"/>
                <a:gd name="connsiteX26" fmla="*/ 576704 w 2857500"/>
                <a:gd name="connsiteY26" fmla="*/ 449446 h 1238250"/>
                <a:gd name="connsiteX27" fmla="*/ 593849 w 2857500"/>
                <a:gd name="connsiteY27" fmla="*/ 451351 h 1238250"/>
                <a:gd name="connsiteX28" fmla="*/ 607184 w 2857500"/>
                <a:gd name="connsiteY28" fmla="*/ 458971 h 1238250"/>
                <a:gd name="connsiteX29" fmla="*/ 620519 w 2857500"/>
                <a:gd name="connsiteY29" fmla="*/ 470401 h 1238250"/>
                <a:gd name="connsiteX30" fmla="*/ 631949 w 2857500"/>
                <a:gd name="connsiteY30" fmla="*/ 472306 h 1238250"/>
                <a:gd name="connsiteX31" fmla="*/ 639569 w 2857500"/>
                <a:gd name="connsiteY31" fmla="*/ 491356 h 1238250"/>
                <a:gd name="connsiteX32" fmla="*/ 692909 w 2857500"/>
                <a:gd name="connsiteY32" fmla="*/ 495166 h 1238250"/>
                <a:gd name="connsiteX33" fmla="*/ 700529 w 2857500"/>
                <a:gd name="connsiteY33" fmla="*/ 512311 h 1238250"/>
                <a:gd name="connsiteX34" fmla="*/ 715769 w 2857500"/>
                <a:gd name="connsiteY34" fmla="*/ 519931 h 1238250"/>
                <a:gd name="connsiteX35" fmla="*/ 742439 w 2857500"/>
                <a:gd name="connsiteY35" fmla="*/ 518026 h 1238250"/>
                <a:gd name="connsiteX36" fmla="*/ 772919 w 2857500"/>
                <a:gd name="connsiteY36" fmla="*/ 548506 h 1238250"/>
                <a:gd name="connsiteX37" fmla="*/ 801494 w 2857500"/>
                <a:gd name="connsiteY37" fmla="*/ 548506 h 1238250"/>
                <a:gd name="connsiteX38" fmla="*/ 812924 w 2857500"/>
                <a:gd name="connsiteY38" fmla="*/ 558031 h 1238250"/>
                <a:gd name="connsiteX39" fmla="*/ 826259 w 2857500"/>
                <a:gd name="connsiteY39" fmla="*/ 559936 h 1238250"/>
                <a:gd name="connsiteX40" fmla="*/ 834390 w 2857500"/>
                <a:gd name="connsiteY40" fmla="*/ 571501 h 1238250"/>
                <a:gd name="connsiteX41" fmla="*/ 861060 w 2857500"/>
                <a:gd name="connsiteY41" fmla="*/ 567691 h 1238250"/>
                <a:gd name="connsiteX42" fmla="*/ 866775 w 2857500"/>
                <a:gd name="connsiteY42" fmla="*/ 573405 h 1238250"/>
                <a:gd name="connsiteX43" fmla="*/ 880110 w 2857500"/>
                <a:gd name="connsiteY43" fmla="*/ 581025 h 1238250"/>
                <a:gd name="connsiteX44" fmla="*/ 887730 w 2857500"/>
                <a:gd name="connsiteY44" fmla="*/ 586739 h 1238250"/>
                <a:gd name="connsiteX45" fmla="*/ 906269 w 2857500"/>
                <a:gd name="connsiteY45" fmla="*/ 586606 h 1238250"/>
                <a:gd name="connsiteX46" fmla="*/ 911984 w 2857500"/>
                <a:gd name="connsiteY46" fmla="*/ 609466 h 1238250"/>
                <a:gd name="connsiteX47" fmla="*/ 923414 w 2857500"/>
                <a:gd name="connsiteY47" fmla="*/ 622801 h 1238250"/>
                <a:gd name="connsiteX48" fmla="*/ 934844 w 2857500"/>
                <a:gd name="connsiteY48" fmla="*/ 632326 h 1238250"/>
                <a:gd name="connsiteX49" fmla="*/ 951989 w 2857500"/>
                <a:gd name="connsiteY49" fmla="*/ 641851 h 1238250"/>
                <a:gd name="connsiteX50" fmla="*/ 969134 w 2857500"/>
                <a:gd name="connsiteY50" fmla="*/ 666616 h 1238250"/>
                <a:gd name="connsiteX51" fmla="*/ 984374 w 2857500"/>
                <a:gd name="connsiteY51" fmla="*/ 668521 h 1238250"/>
                <a:gd name="connsiteX52" fmla="*/ 993899 w 2857500"/>
                <a:gd name="connsiteY52" fmla="*/ 679951 h 1238250"/>
                <a:gd name="connsiteX53" fmla="*/ 1014854 w 2857500"/>
                <a:gd name="connsiteY53" fmla="*/ 678046 h 1238250"/>
                <a:gd name="connsiteX54" fmla="*/ 1018664 w 2857500"/>
                <a:gd name="connsiteY54" fmla="*/ 693286 h 1238250"/>
                <a:gd name="connsiteX55" fmla="*/ 1070099 w 2857500"/>
                <a:gd name="connsiteY55" fmla="*/ 691381 h 1238250"/>
                <a:gd name="connsiteX56" fmla="*/ 1077719 w 2857500"/>
                <a:gd name="connsiteY56" fmla="*/ 714241 h 1238250"/>
                <a:gd name="connsiteX57" fmla="*/ 1089149 w 2857500"/>
                <a:gd name="connsiteY57" fmla="*/ 716146 h 1238250"/>
                <a:gd name="connsiteX58" fmla="*/ 1096769 w 2857500"/>
                <a:gd name="connsiteY58" fmla="*/ 733291 h 1238250"/>
                <a:gd name="connsiteX59" fmla="*/ 1134869 w 2857500"/>
                <a:gd name="connsiteY59" fmla="*/ 733291 h 1238250"/>
                <a:gd name="connsiteX60" fmla="*/ 1138679 w 2857500"/>
                <a:gd name="connsiteY60" fmla="*/ 752341 h 1238250"/>
                <a:gd name="connsiteX61" fmla="*/ 1163444 w 2857500"/>
                <a:gd name="connsiteY61" fmla="*/ 752341 h 1238250"/>
                <a:gd name="connsiteX62" fmla="*/ 1167254 w 2857500"/>
                <a:gd name="connsiteY62" fmla="*/ 759961 h 1238250"/>
                <a:gd name="connsiteX63" fmla="*/ 1178684 w 2857500"/>
                <a:gd name="connsiteY63" fmla="*/ 759961 h 1238250"/>
                <a:gd name="connsiteX64" fmla="*/ 1178684 w 2857500"/>
                <a:gd name="connsiteY64" fmla="*/ 771391 h 1238250"/>
                <a:gd name="connsiteX65" fmla="*/ 1207259 w 2857500"/>
                <a:gd name="connsiteY65" fmla="*/ 769486 h 1238250"/>
                <a:gd name="connsiteX66" fmla="*/ 1216784 w 2857500"/>
                <a:gd name="connsiteY66" fmla="*/ 775201 h 1238250"/>
                <a:gd name="connsiteX67" fmla="*/ 1233929 w 2857500"/>
                <a:gd name="connsiteY67" fmla="*/ 777106 h 1238250"/>
                <a:gd name="connsiteX68" fmla="*/ 1245359 w 2857500"/>
                <a:gd name="connsiteY68" fmla="*/ 788536 h 1238250"/>
                <a:gd name="connsiteX69" fmla="*/ 1312034 w 2857500"/>
                <a:gd name="connsiteY69" fmla="*/ 786631 h 1238250"/>
                <a:gd name="connsiteX70" fmla="*/ 1314450 w 2857500"/>
                <a:gd name="connsiteY70" fmla="*/ 813434 h 1238250"/>
                <a:gd name="connsiteX71" fmla="*/ 1339215 w 2857500"/>
                <a:gd name="connsiteY71" fmla="*/ 809624 h 1238250"/>
                <a:gd name="connsiteX72" fmla="*/ 1343025 w 2857500"/>
                <a:gd name="connsiteY72" fmla="*/ 821054 h 1238250"/>
                <a:gd name="connsiteX73" fmla="*/ 1354455 w 2857500"/>
                <a:gd name="connsiteY73" fmla="*/ 821054 h 1238250"/>
                <a:gd name="connsiteX74" fmla="*/ 1360170 w 2857500"/>
                <a:gd name="connsiteY74" fmla="*/ 830579 h 1238250"/>
                <a:gd name="connsiteX75" fmla="*/ 1394460 w 2857500"/>
                <a:gd name="connsiteY75" fmla="*/ 830579 h 1238250"/>
                <a:gd name="connsiteX76" fmla="*/ 1398270 w 2857500"/>
                <a:gd name="connsiteY76" fmla="*/ 842009 h 1238250"/>
                <a:gd name="connsiteX77" fmla="*/ 1659255 w 2857500"/>
                <a:gd name="connsiteY77" fmla="*/ 840105 h 1238250"/>
                <a:gd name="connsiteX78" fmla="*/ 1661160 w 2857500"/>
                <a:gd name="connsiteY78" fmla="*/ 859155 h 1238250"/>
                <a:gd name="connsiteX79" fmla="*/ 1684020 w 2857500"/>
                <a:gd name="connsiteY79" fmla="*/ 859155 h 1238250"/>
                <a:gd name="connsiteX80" fmla="*/ 1682115 w 2857500"/>
                <a:gd name="connsiteY80" fmla="*/ 872490 h 1238250"/>
                <a:gd name="connsiteX81" fmla="*/ 1809750 w 2857500"/>
                <a:gd name="connsiteY81" fmla="*/ 870585 h 1238250"/>
                <a:gd name="connsiteX82" fmla="*/ 1811655 w 2857500"/>
                <a:gd name="connsiteY82" fmla="*/ 908685 h 1238250"/>
                <a:gd name="connsiteX83" fmla="*/ 2051685 w 2857500"/>
                <a:gd name="connsiteY83" fmla="*/ 906780 h 1238250"/>
                <a:gd name="connsiteX84" fmla="*/ 2051685 w 2857500"/>
                <a:gd name="connsiteY84" fmla="*/ 973455 h 1238250"/>
                <a:gd name="connsiteX85" fmla="*/ 2613660 w 2857500"/>
                <a:gd name="connsiteY85" fmla="*/ 977265 h 1238250"/>
                <a:gd name="connsiteX86" fmla="*/ 2609850 w 2857500"/>
                <a:gd name="connsiteY86" fmla="*/ 1238250 h 1238250"/>
                <a:gd name="connsiteX87" fmla="*/ 2857500 w 2857500"/>
                <a:gd name="connsiteY8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0474 w 2857500"/>
                <a:gd name="connsiteY6" fmla="*/ 237991 h 1238250"/>
                <a:gd name="connsiteX7" fmla="*/ 268094 w 2857500"/>
                <a:gd name="connsiteY7" fmla="*/ 257041 h 1238250"/>
                <a:gd name="connsiteX8" fmla="*/ 279524 w 2857500"/>
                <a:gd name="connsiteY8" fmla="*/ 262756 h 1238250"/>
                <a:gd name="connsiteX9" fmla="*/ 279524 w 2857500"/>
                <a:gd name="connsiteY9" fmla="*/ 279901 h 1238250"/>
                <a:gd name="connsiteX10" fmla="*/ 292859 w 2857500"/>
                <a:gd name="connsiteY10" fmla="*/ 281806 h 1238250"/>
                <a:gd name="connsiteX11" fmla="*/ 295275 w 2857500"/>
                <a:gd name="connsiteY11" fmla="*/ 299087 h 1238250"/>
                <a:gd name="connsiteX12" fmla="*/ 350009 w 2857500"/>
                <a:gd name="connsiteY12" fmla="*/ 298951 h 1238250"/>
                <a:gd name="connsiteX13" fmla="*/ 355724 w 2857500"/>
                <a:gd name="connsiteY13" fmla="*/ 312286 h 1238250"/>
                <a:gd name="connsiteX14" fmla="*/ 370964 w 2857500"/>
                <a:gd name="connsiteY14" fmla="*/ 314191 h 1238250"/>
                <a:gd name="connsiteX15" fmla="*/ 374774 w 2857500"/>
                <a:gd name="connsiteY15" fmla="*/ 331336 h 1238250"/>
                <a:gd name="connsiteX16" fmla="*/ 403349 w 2857500"/>
                <a:gd name="connsiteY16" fmla="*/ 329431 h 1238250"/>
                <a:gd name="connsiteX17" fmla="*/ 409064 w 2857500"/>
                <a:gd name="connsiteY17" fmla="*/ 340861 h 1238250"/>
                <a:gd name="connsiteX18" fmla="*/ 426209 w 2857500"/>
                <a:gd name="connsiteY18" fmla="*/ 348481 h 1238250"/>
                <a:gd name="connsiteX19" fmla="*/ 437639 w 2857500"/>
                <a:gd name="connsiteY19" fmla="*/ 369436 h 1238250"/>
                <a:gd name="connsiteX20" fmla="*/ 460499 w 2857500"/>
                <a:gd name="connsiteY20" fmla="*/ 371341 h 1238250"/>
                <a:gd name="connsiteX21" fmla="*/ 471929 w 2857500"/>
                <a:gd name="connsiteY21" fmla="*/ 401821 h 1238250"/>
                <a:gd name="connsiteX22" fmla="*/ 479549 w 2857500"/>
                <a:gd name="connsiteY22" fmla="*/ 422776 h 1238250"/>
                <a:gd name="connsiteX23" fmla="*/ 530984 w 2857500"/>
                <a:gd name="connsiteY23" fmla="*/ 422776 h 1238250"/>
                <a:gd name="connsiteX24" fmla="*/ 537210 w 2857500"/>
                <a:gd name="connsiteY24" fmla="*/ 434341 h 1238250"/>
                <a:gd name="connsiteX25" fmla="*/ 574799 w 2857500"/>
                <a:gd name="connsiteY25" fmla="*/ 434206 h 1238250"/>
                <a:gd name="connsiteX26" fmla="*/ 576704 w 2857500"/>
                <a:gd name="connsiteY26" fmla="*/ 449446 h 1238250"/>
                <a:gd name="connsiteX27" fmla="*/ 593849 w 2857500"/>
                <a:gd name="connsiteY27" fmla="*/ 451351 h 1238250"/>
                <a:gd name="connsiteX28" fmla="*/ 607184 w 2857500"/>
                <a:gd name="connsiteY28" fmla="*/ 458971 h 1238250"/>
                <a:gd name="connsiteX29" fmla="*/ 620519 w 2857500"/>
                <a:gd name="connsiteY29" fmla="*/ 470401 h 1238250"/>
                <a:gd name="connsiteX30" fmla="*/ 631949 w 2857500"/>
                <a:gd name="connsiteY30" fmla="*/ 472306 h 1238250"/>
                <a:gd name="connsiteX31" fmla="*/ 639569 w 2857500"/>
                <a:gd name="connsiteY31" fmla="*/ 491356 h 1238250"/>
                <a:gd name="connsiteX32" fmla="*/ 692909 w 2857500"/>
                <a:gd name="connsiteY32" fmla="*/ 495166 h 1238250"/>
                <a:gd name="connsiteX33" fmla="*/ 700529 w 2857500"/>
                <a:gd name="connsiteY33" fmla="*/ 512311 h 1238250"/>
                <a:gd name="connsiteX34" fmla="*/ 715769 w 2857500"/>
                <a:gd name="connsiteY34" fmla="*/ 519931 h 1238250"/>
                <a:gd name="connsiteX35" fmla="*/ 742439 w 2857500"/>
                <a:gd name="connsiteY35" fmla="*/ 518026 h 1238250"/>
                <a:gd name="connsiteX36" fmla="*/ 772919 w 2857500"/>
                <a:gd name="connsiteY36" fmla="*/ 548506 h 1238250"/>
                <a:gd name="connsiteX37" fmla="*/ 801494 w 2857500"/>
                <a:gd name="connsiteY37" fmla="*/ 548506 h 1238250"/>
                <a:gd name="connsiteX38" fmla="*/ 812924 w 2857500"/>
                <a:gd name="connsiteY38" fmla="*/ 558031 h 1238250"/>
                <a:gd name="connsiteX39" fmla="*/ 826259 w 2857500"/>
                <a:gd name="connsiteY39" fmla="*/ 559936 h 1238250"/>
                <a:gd name="connsiteX40" fmla="*/ 834390 w 2857500"/>
                <a:gd name="connsiteY40" fmla="*/ 571501 h 1238250"/>
                <a:gd name="connsiteX41" fmla="*/ 861060 w 2857500"/>
                <a:gd name="connsiteY41" fmla="*/ 567691 h 1238250"/>
                <a:gd name="connsiteX42" fmla="*/ 866775 w 2857500"/>
                <a:gd name="connsiteY42" fmla="*/ 573405 h 1238250"/>
                <a:gd name="connsiteX43" fmla="*/ 880110 w 2857500"/>
                <a:gd name="connsiteY43" fmla="*/ 581025 h 1238250"/>
                <a:gd name="connsiteX44" fmla="*/ 887730 w 2857500"/>
                <a:gd name="connsiteY44" fmla="*/ 586739 h 1238250"/>
                <a:gd name="connsiteX45" fmla="*/ 906269 w 2857500"/>
                <a:gd name="connsiteY45" fmla="*/ 586606 h 1238250"/>
                <a:gd name="connsiteX46" fmla="*/ 911984 w 2857500"/>
                <a:gd name="connsiteY46" fmla="*/ 609466 h 1238250"/>
                <a:gd name="connsiteX47" fmla="*/ 923414 w 2857500"/>
                <a:gd name="connsiteY47" fmla="*/ 622801 h 1238250"/>
                <a:gd name="connsiteX48" fmla="*/ 934844 w 2857500"/>
                <a:gd name="connsiteY48" fmla="*/ 632326 h 1238250"/>
                <a:gd name="connsiteX49" fmla="*/ 951989 w 2857500"/>
                <a:gd name="connsiteY49" fmla="*/ 641851 h 1238250"/>
                <a:gd name="connsiteX50" fmla="*/ 969134 w 2857500"/>
                <a:gd name="connsiteY50" fmla="*/ 666616 h 1238250"/>
                <a:gd name="connsiteX51" fmla="*/ 984374 w 2857500"/>
                <a:gd name="connsiteY51" fmla="*/ 668521 h 1238250"/>
                <a:gd name="connsiteX52" fmla="*/ 993899 w 2857500"/>
                <a:gd name="connsiteY52" fmla="*/ 679951 h 1238250"/>
                <a:gd name="connsiteX53" fmla="*/ 1014854 w 2857500"/>
                <a:gd name="connsiteY53" fmla="*/ 678046 h 1238250"/>
                <a:gd name="connsiteX54" fmla="*/ 1018664 w 2857500"/>
                <a:gd name="connsiteY54" fmla="*/ 693286 h 1238250"/>
                <a:gd name="connsiteX55" fmla="*/ 1070099 w 2857500"/>
                <a:gd name="connsiteY55" fmla="*/ 691381 h 1238250"/>
                <a:gd name="connsiteX56" fmla="*/ 1077719 w 2857500"/>
                <a:gd name="connsiteY56" fmla="*/ 714241 h 1238250"/>
                <a:gd name="connsiteX57" fmla="*/ 1089149 w 2857500"/>
                <a:gd name="connsiteY57" fmla="*/ 716146 h 1238250"/>
                <a:gd name="connsiteX58" fmla="*/ 1096769 w 2857500"/>
                <a:gd name="connsiteY58" fmla="*/ 733291 h 1238250"/>
                <a:gd name="connsiteX59" fmla="*/ 1134869 w 2857500"/>
                <a:gd name="connsiteY59" fmla="*/ 733291 h 1238250"/>
                <a:gd name="connsiteX60" fmla="*/ 1138679 w 2857500"/>
                <a:gd name="connsiteY60" fmla="*/ 752341 h 1238250"/>
                <a:gd name="connsiteX61" fmla="*/ 1163444 w 2857500"/>
                <a:gd name="connsiteY61" fmla="*/ 752341 h 1238250"/>
                <a:gd name="connsiteX62" fmla="*/ 1167254 w 2857500"/>
                <a:gd name="connsiteY62" fmla="*/ 759961 h 1238250"/>
                <a:gd name="connsiteX63" fmla="*/ 1178684 w 2857500"/>
                <a:gd name="connsiteY63" fmla="*/ 759961 h 1238250"/>
                <a:gd name="connsiteX64" fmla="*/ 1178684 w 2857500"/>
                <a:gd name="connsiteY64" fmla="*/ 771391 h 1238250"/>
                <a:gd name="connsiteX65" fmla="*/ 1207259 w 2857500"/>
                <a:gd name="connsiteY65" fmla="*/ 769486 h 1238250"/>
                <a:gd name="connsiteX66" fmla="*/ 1216784 w 2857500"/>
                <a:gd name="connsiteY66" fmla="*/ 775201 h 1238250"/>
                <a:gd name="connsiteX67" fmla="*/ 1233929 w 2857500"/>
                <a:gd name="connsiteY67" fmla="*/ 777106 h 1238250"/>
                <a:gd name="connsiteX68" fmla="*/ 1245359 w 2857500"/>
                <a:gd name="connsiteY68" fmla="*/ 788536 h 1238250"/>
                <a:gd name="connsiteX69" fmla="*/ 1312034 w 2857500"/>
                <a:gd name="connsiteY69" fmla="*/ 786631 h 1238250"/>
                <a:gd name="connsiteX70" fmla="*/ 1314450 w 2857500"/>
                <a:gd name="connsiteY70" fmla="*/ 813434 h 1238250"/>
                <a:gd name="connsiteX71" fmla="*/ 1339215 w 2857500"/>
                <a:gd name="connsiteY71" fmla="*/ 809624 h 1238250"/>
                <a:gd name="connsiteX72" fmla="*/ 1343025 w 2857500"/>
                <a:gd name="connsiteY72" fmla="*/ 821054 h 1238250"/>
                <a:gd name="connsiteX73" fmla="*/ 1354455 w 2857500"/>
                <a:gd name="connsiteY73" fmla="*/ 821054 h 1238250"/>
                <a:gd name="connsiteX74" fmla="*/ 1360170 w 2857500"/>
                <a:gd name="connsiteY74" fmla="*/ 830579 h 1238250"/>
                <a:gd name="connsiteX75" fmla="*/ 1394460 w 2857500"/>
                <a:gd name="connsiteY75" fmla="*/ 830579 h 1238250"/>
                <a:gd name="connsiteX76" fmla="*/ 1398270 w 2857500"/>
                <a:gd name="connsiteY76" fmla="*/ 842009 h 1238250"/>
                <a:gd name="connsiteX77" fmla="*/ 1659255 w 2857500"/>
                <a:gd name="connsiteY77" fmla="*/ 840105 h 1238250"/>
                <a:gd name="connsiteX78" fmla="*/ 1661160 w 2857500"/>
                <a:gd name="connsiteY78" fmla="*/ 859155 h 1238250"/>
                <a:gd name="connsiteX79" fmla="*/ 1684020 w 2857500"/>
                <a:gd name="connsiteY79" fmla="*/ 859155 h 1238250"/>
                <a:gd name="connsiteX80" fmla="*/ 1682115 w 2857500"/>
                <a:gd name="connsiteY80" fmla="*/ 872490 h 1238250"/>
                <a:gd name="connsiteX81" fmla="*/ 1809750 w 2857500"/>
                <a:gd name="connsiteY81" fmla="*/ 870585 h 1238250"/>
                <a:gd name="connsiteX82" fmla="*/ 1811655 w 2857500"/>
                <a:gd name="connsiteY82" fmla="*/ 908685 h 1238250"/>
                <a:gd name="connsiteX83" fmla="*/ 2051685 w 2857500"/>
                <a:gd name="connsiteY83" fmla="*/ 906780 h 1238250"/>
                <a:gd name="connsiteX84" fmla="*/ 2051685 w 2857500"/>
                <a:gd name="connsiteY84" fmla="*/ 973455 h 1238250"/>
                <a:gd name="connsiteX85" fmla="*/ 2613660 w 2857500"/>
                <a:gd name="connsiteY85" fmla="*/ 977265 h 1238250"/>
                <a:gd name="connsiteX86" fmla="*/ 2609850 w 2857500"/>
                <a:gd name="connsiteY86" fmla="*/ 1238250 h 1238250"/>
                <a:gd name="connsiteX87" fmla="*/ 2857500 w 2857500"/>
                <a:gd name="connsiteY8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56664 w 2857500"/>
                <a:gd name="connsiteY6" fmla="*/ 222751 h 1238250"/>
                <a:gd name="connsiteX7" fmla="*/ 260474 w 2857500"/>
                <a:gd name="connsiteY7" fmla="*/ 237991 h 1238250"/>
                <a:gd name="connsiteX8" fmla="*/ 268094 w 2857500"/>
                <a:gd name="connsiteY8" fmla="*/ 257041 h 1238250"/>
                <a:gd name="connsiteX9" fmla="*/ 279524 w 2857500"/>
                <a:gd name="connsiteY9" fmla="*/ 262756 h 1238250"/>
                <a:gd name="connsiteX10" fmla="*/ 279524 w 2857500"/>
                <a:gd name="connsiteY10" fmla="*/ 279901 h 1238250"/>
                <a:gd name="connsiteX11" fmla="*/ 292859 w 2857500"/>
                <a:gd name="connsiteY11" fmla="*/ 281806 h 1238250"/>
                <a:gd name="connsiteX12" fmla="*/ 295275 w 2857500"/>
                <a:gd name="connsiteY12" fmla="*/ 299087 h 1238250"/>
                <a:gd name="connsiteX13" fmla="*/ 350009 w 2857500"/>
                <a:gd name="connsiteY13" fmla="*/ 298951 h 1238250"/>
                <a:gd name="connsiteX14" fmla="*/ 355724 w 2857500"/>
                <a:gd name="connsiteY14" fmla="*/ 312286 h 1238250"/>
                <a:gd name="connsiteX15" fmla="*/ 370964 w 2857500"/>
                <a:gd name="connsiteY15" fmla="*/ 314191 h 1238250"/>
                <a:gd name="connsiteX16" fmla="*/ 374774 w 2857500"/>
                <a:gd name="connsiteY16" fmla="*/ 331336 h 1238250"/>
                <a:gd name="connsiteX17" fmla="*/ 403349 w 2857500"/>
                <a:gd name="connsiteY17" fmla="*/ 329431 h 1238250"/>
                <a:gd name="connsiteX18" fmla="*/ 409064 w 2857500"/>
                <a:gd name="connsiteY18" fmla="*/ 340861 h 1238250"/>
                <a:gd name="connsiteX19" fmla="*/ 426209 w 2857500"/>
                <a:gd name="connsiteY19" fmla="*/ 348481 h 1238250"/>
                <a:gd name="connsiteX20" fmla="*/ 437639 w 2857500"/>
                <a:gd name="connsiteY20" fmla="*/ 369436 h 1238250"/>
                <a:gd name="connsiteX21" fmla="*/ 460499 w 2857500"/>
                <a:gd name="connsiteY21" fmla="*/ 371341 h 1238250"/>
                <a:gd name="connsiteX22" fmla="*/ 471929 w 2857500"/>
                <a:gd name="connsiteY22" fmla="*/ 401821 h 1238250"/>
                <a:gd name="connsiteX23" fmla="*/ 479549 w 2857500"/>
                <a:gd name="connsiteY23" fmla="*/ 422776 h 1238250"/>
                <a:gd name="connsiteX24" fmla="*/ 530984 w 2857500"/>
                <a:gd name="connsiteY24" fmla="*/ 422776 h 1238250"/>
                <a:gd name="connsiteX25" fmla="*/ 537210 w 2857500"/>
                <a:gd name="connsiteY25" fmla="*/ 434341 h 1238250"/>
                <a:gd name="connsiteX26" fmla="*/ 574799 w 2857500"/>
                <a:gd name="connsiteY26" fmla="*/ 434206 h 1238250"/>
                <a:gd name="connsiteX27" fmla="*/ 576704 w 2857500"/>
                <a:gd name="connsiteY27" fmla="*/ 449446 h 1238250"/>
                <a:gd name="connsiteX28" fmla="*/ 593849 w 2857500"/>
                <a:gd name="connsiteY28" fmla="*/ 451351 h 1238250"/>
                <a:gd name="connsiteX29" fmla="*/ 607184 w 2857500"/>
                <a:gd name="connsiteY29" fmla="*/ 458971 h 1238250"/>
                <a:gd name="connsiteX30" fmla="*/ 620519 w 2857500"/>
                <a:gd name="connsiteY30" fmla="*/ 470401 h 1238250"/>
                <a:gd name="connsiteX31" fmla="*/ 631949 w 2857500"/>
                <a:gd name="connsiteY31" fmla="*/ 472306 h 1238250"/>
                <a:gd name="connsiteX32" fmla="*/ 639569 w 2857500"/>
                <a:gd name="connsiteY32" fmla="*/ 491356 h 1238250"/>
                <a:gd name="connsiteX33" fmla="*/ 692909 w 2857500"/>
                <a:gd name="connsiteY33" fmla="*/ 495166 h 1238250"/>
                <a:gd name="connsiteX34" fmla="*/ 700529 w 2857500"/>
                <a:gd name="connsiteY34" fmla="*/ 512311 h 1238250"/>
                <a:gd name="connsiteX35" fmla="*/ 715769 w 2857500"/>
                <a:gd name="connsiteY35" fmla="*/ 519931 h 1238250"/>
                <a:gd name="connsiteX36" fmla="*/ 742439 w 2857500"/>
                <a:gd name="connsiteY36" fmla="*/ 518026 h 1238250"/>
                <a:gd name="connsiteX37" fmla="*/ 772919 w 2857500"/>
                <a:gd name="connsiteY37" fmla="*/ 548506 h 1238250"/>
                <a:gd name="connsiteX38" fmla="*/ 801494 w 2857500"/>
                <a:gd name="connsiteY38" fmla="*/ 548506 h 1238250"/>
                <a:gd name="connsiteX39" fmla="*/ 812924 w 2857500"/>
                <a:gd name="connsiteY39" fmla="*/ 558031 h 1238250"/>
                <a:gd name="connsiteX40" fmla="*/ 826259 w 2857500"/>
                <a:gd name="connsiteY40" fmla="*/ 559936 h 1238250"/>
                <a:gd name="connsiteX41" fmla="*/ 834390 w 2857500"/>
                <a:gd name="connsiteY41" fmla="*/ 571501 h 1238250"/>
                <a:gd name="connsiteX42" fmla="*/ 861060 w 2857500"/>
                <a:gd name="connsiteY42" fmla="*/ 567691 h 1238250"/>
                <a:gd name="connsiteX43" fmla="*/ 866775 w 2857500"/>
                <a:gd name="connsiteY43" fmla="*/ 573405 h 1238250"/>
                <a:gd name="connsiteX44" fmla="*/ 880110 w 2857500"/>
                <a:gd name="connsiteY44" fmla="*/ 581025 h 1238250"/>
                <a:gd name="connsiteX45" fmla="*/ 887730 w 2857500"/>
                <a:gd name="connsiteY45" fmla="*/ 586739 h 1238250"/>
                <a:gd name="connsiteX46" fmla="*/ 906269 w 2857500"/>
                <a:gd name="connsiteY46" fmla="*/ 586606 h 1238250"/>
                <a:gd name="connsiteX47" fmla="*/ 911984 w 2857500"/>
                <a:gd name="connsiteY47" fmla="*/ 609466 h 1238250"/>
                <a:gd name="connsiteX48" fmla="*/ 923414 w 2857500"/>
                <a:gd name="connsiteY48" fmla="*/ 622801 h 1238250"/>
                <a:gd name="connsiteX49" fmla="*/ 934844 w 2857500"/>
                <a:gd name="connsiteY49" fmla="*/ 632326 h 1238250"/>
                <a:gd name="connsiteX50" fmla="*/ 951989 w 2857500"/>
                <a:gd name="connsiteY50" fmla="*/ 641851 h 1238250"/>
                <a:gd name="connsiteX51" fmla="*/ 969134 w 2857500"/>
                <a:gd name="connsiteY51" fmla="*/ 666616 h 1238250"/>
                <a:gd name="connsiteX52" fmla="*/ 984374 w 2857500"/>
                <a:gd name="connsiteY52" fmla="*/ 668521 h 1238250"/>
                <a:gd name="connsiteX53" fmla="*/ 993899 w 2857500"/>
                <a:gd name="connsiteY53" fmla="*/ 679951 h 1238250"/>
                <a:gd name="connsiteX54" fmla="*/ 1014854 w 2857500"/>
                <a:gd name="connsiteY54" fmla="*/ 678046 h 1238250"/>
                <a:gd name="connsiteX55" fmla="*/ 1018664 w 2857500"/>
                <a:gd name="connsiteY55" fmla="*/ 693286 h 1238250"/>
                <a:gd name="connsiteX56" fmla="*/ 1070099 w 2857500"/>
                <a:gd name="connsiteY56" fmla="*/ 691381 h 1238250"/>
                <a:gd name="connsiteX57" fmla="*/ 1077719 w 2857500"/>
                <a:gd name="connsiteY57" fmla="*/ 714241 h 1238250"/>
                <a:gd name="connsiteX58" fmla="*/ 1089149 w 2857500"/>
                <a:gd name="connsiteY58" fmla="*/ 716146 h 1238250"/>
                <a:gd name="connsiteX59" fmla="*/ 1096769 w 2857500"/>
                <a:gd name="connsiteY59" fmla="*/ 733291 h 1238250"/>
                <a:gd name="connsiteX60" fmla="*/ 1134869 w 2857500"/>
                <a:gd name="connsiteY60" fmla="*/ 733291 h 1238250"/>
                <a:gd name="connsiteX61" fmla="*/ 1138679 w 2857500"/>
                <a:gd name="connsiteY61" fmla="*/ 752341 h 1238250"/>
                <a:gd name="connsiteX62" fmla="*/ 1163444 w 2857500"/>
                <a:gd name="connsiteY62" fmla="*/ 752341 h 1238250"/>
                <a:gd name="connsiteX63" fmla="*/ 1167254 w 2857500"/>
                <a:gd name="connsiteY63" fmla="*/ 759961 h 1238250"/>
                <a:gd name="connsiteX64" fmla="*/ 1178684 w 2857500"/>
                <a:gd name="connsiteY64" fmla="*/ 759961 h 1238250"/>
                <a:gd name="connsiteX65" fmla="*/ 1178684 w 2857500"/>
                <a:gd name="connsiteY65" fmla="*/ 771391 h 1238250"/>
                <a:gd name="connsiteX66" fmla="*/ 1207259 w 2857500"/>
                <a:gd name="connsiteY66" fmla="*/ 769486 h 1238250"/>
                <a:gd name="connsiteX67" fmla="*/ 1216784 w 2857500"/>
                <a:gd name="connsiteY67" fmla="*/ 775201 h 1238250"/>
                <a:gd name="connsiteX68" fmla="*/ 1233929 w 2857500"/>
                <a:gd name="connsiteY68" fmla="*/ 777106 h 1238250"/>
                <a:gd name="connsiteX69" fmla="*/ 1245359 w 2857500"/>
                <a:gd name="connsiteY69" fmla="*/ 788536 h 1238250"/>
                <a:gd name="connsiteX70" fmla="*/ 1312034 w 2857500"/>
                <a:gd name="connsiteY70" fmla="*/ 786631 h 1238250"/>
                <a:gd name="connsiteX71" fmla="*/ 1314450 w 2857500"/>
                <a:gd name="connsiteY71" fmla="*/ 813434 h 1238250"/>
                <a:gd name="connsiteX72" fmla="*/ 1339215 w 2857500"/>
                <a:gd name="connsiteY72" fmla="*/ 809624 h 1238250"/>
                <a:gd name="connsiteX73" fmla="*/ 1343025 w 2857500"/>
                <a:gd name="connsiteY73" fmla="*/ 821054 h 1238250"/>
                <a:gd name="connsiteX74" fmla="*/ 1354455 w 2857500"/>
                <a:gd name="connsiteY74" fmla="*/ 821054 h 1238250"/>
                <a:gd name="connsiteX75" fmla="*/ 1360170 w 2857500"/>
                <a:gd name="connsiteY75" fmla="*/ 830579 h 1238250"/>
                <a:gd name="connsiteX76" fmla="*/ 1394460 w 2857500"/>
                <a:gd name="connsiteY76" fmla="*/ 830579 h 1238250"/>
                <a:gd name="connsiteX77" fmla="*/ 1398270 w 2857500"/>
                <a:gd name="connsiteY77" fmla="*/ 842009 h 1238250"/>
                <a:gd name="connsiteX78" fmla="*/ 1659255 w 2857500"/>
                <a:gd name="connsiteY78" fmla="*/ 840105 h 1238250"/>
                <a:gd name="connsiteX79" fmla="*/ 1661160 w 2857500"/>
                <a:gd name="connsiteY79" fmla="*/ 859155 h 1238250"/>
                <a:gd name="connsiteX80" fmla="*/ 1684020 w 2857500"/>
                <a:gd name="connsiteY80" fmla="*/ 859155 h 1238250"/>
                <a:gd name="connsiteX81" fmla="*/ 1682115 w 2857500"/>
                <a:gd name="connsiteY81" fmla="*/ 872490 h 1238250"/>
                <a:gd name="connsiteX82" fmla="*/ 1809750 w 2857500"/>
                <a:gd name="connsiteY82" fmla="*/ 870585 h 1238250"/>
                <a:gd name="connsiteX83" fmla="*/ 1811655 w 2857500"/>
                <a:gd name="connsiteY83" fmla="*/ 908685 h 1238250"/>
                <a:gd name="connsiteX84" fmla="*/ 2051685 w 2857500"/>
                <a:gd name="connsiteY84" fmla="*/ 906780 h 1238250"/>
                <a:gd name="connsiteX85" fmla="*/ 2051685 w 2857500"/>
                <a:gd name="connsiteY85" fmla="*/ 973455 h 1238250"/>
                <a:gd name="connsiteX86" fmla="*/ 2613660 w 2857500"/>
                <a:gd name="connsiteY86" fmla="*/ 977265 h 1238250"/>
                <a:gd name="connsiteX87" fmla="*/ 2609850 w 2857500"/>
                <a:gd name="connsiteY87" fmla="*/ 1238250 h 1238250"/>
                <a:gd name="connsiteX88" fmla="*/ 2857500 w 2857500"/>
                <a:gd name="connsiteY8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56664 w 2857500"/>
                <a:gd name="connsiteY6" fmla="*/ 222751 h 1238250"/>
                <a:gd name="connsiteX7" fmla="*/ 260474 w 2857500"/>
                <a:gd name="connsiteY7" fmla="*/ 237991 h 1238250"/>
                <a:gd name="connsiteX8" fmla="*/ 268094 w 2857500"/>
                <a:gd name="connsiteY8" fmla="*/ 257041 h 1238250"/>
                <a:gd name="connsiteX9" fmla="*/ 279524 w 2857500"/>
                <a:gd name="connsiteY9" fmla="*/ 262756 h 1238250"/>
                <a:gd name="connsiteX10" fmla="*/ 279524 w 2857500"/>
                <a:gd name="connsiteY10" fmla="*/ 279901 h 1238250"/>
                <a:gd name="connsiteX11" fmla="*/ 292859 w 2857500"/>
                <a:gd name="connsiteY11" fmla="*/ 281806 h 1238250"/>
                <a:gd name="connsiteX12" fmla="*/ 295275 w 2857500"/>
                <a:gd name="connsiteY12" fmla="*/ 299087 h 1238250"/>
                <a:gd name="connsiteX13" fmla="*/ 350009 w 2857500"/>
                <a:gd name="connsiteY13" fmla="*/ 298951 h 1238250"/>
                <a:gd name="connsiteX14" fmla="*/ 355724 w 2857500"/>
                <a:gd name="connsiteY14" fmla="*/ 312286 h 1238250"/>
                <a:gd name="connsiteX15" fmla="*/ 370964 w 2857500"/>
                <a:gd name="connsiteY15" fmla="*/ 314191 h 1238250"/>
                <a:gd name="connsiteX16" fmla="*/ 374774 w 2857500"/>
                <a:gd name="connsiteY16" fmla="*/ 331336 h 1238250"/>
                <a:gd name="connsiteX17" fmla="*/ 403349 w 2857500"/>
                <a:gd name="connsiteY17" fmla="*/ 329431 h 1238250"/>
                <a:gd name="connsiteX18" fmla="*/ 409064 w 2857500"/>
                <a:gd name="connsiteY18" fmla="*/ 340861 h 1238250"/>
                <a:gd name="connsiteX19" fmla="*/ 426209 w 2857500"/>
                <a:gd name="connsiteY19" fmla="*/ 348481 h 1238250"/>
                <a:gd name="connsiteX20" fmla="*/ 437639 w 2857500"/>
                <a:gd name="connsiteY20" fmla="*/ 369436 h 1238250"/>
                <a:gd name="connsiteX21" fmla="*/ 460499 w 2857500"/>
                <a:gd name="connsiteY21" fmla="*/ 371341 h 1238250"/>
                <a:gd name="connsiteX22" fmla="*/ 471929 w 2857500"/>
                <a:gd name="connsiteY22" fmla="*/ 401821 h 1238250"/>
                <a:gd name="connsiteX23" fmla="*/ 479549 w 2857500"/>
                <a:gd name="connsiteY23" fmla="*/ 422776 h 1238250"/>
                <a:gd name="connsiteX24" fmla="*/ 530984 w 2857500"/>
                <a:gd name="connsiteY24" fmla="*/ 422776 h 1238250"/>
                <a:gd name="connsiteX25" fmla="*/ 537210 w 2857500"/>
                <a:gd name="connsiteY25" fmla="*/ 434341 h 1238250"/>
                <a:gd name="connsiteX26" fmla="*/ 574799 w 2857500"/>
                <a:gd name="connsiteY26" fmla="*/ 434206 h 1238250"/>
                <a:gd name="connsiteX27" fmla="*/ 576704 w 2857500"/>
                <a:gd name="connsiteY27" fmla="*/ 449446 h 1238250"/>
                <a:gd name="connsiteX28" fmla="*/ 593849 w 2857500"/>
                <a:gd name="connsiteY28" fmla="*/ 451351 h 1238250"/>
                <a:gd name="connsiteX29" fmla="*/ 607184 w 2857500"/>
                <a:gd name="connsiteY29" fmla="*/ 458971 h 1238250"/>
                <a:gd name="connsiteX30" fmla="*/ 620519 w 2857500"/>
                <a:gd name="connsiteY30" fmla="*/ 470401 h 1238250"/>
                <a:gd name="connsiteX31" fmla="*/ 631949 w 2857500"/>
                <a:gd name="connsiteY31" fmla="*/ 472306 h 1238250"/>
                <a:gd name="connsiteX32" fmla="*/ 639569 w 2857500"/>
                <a:gd name="connsiteY32" fmla="*/ 491356 h 1238250"/>
                <a:gd name="connsiteX33" fmla="*/ 692909 w 2857500"/>
                <a:gd name="connsiteY33" fmla="*/ 495166 h 1238250"/>
                <a:gd name="connsiteX34" fmla="*/ 700529 w 2857500"/>
                <a:gd name="connsiteY34" fmla="*/ 512311 h 1238250"/>
                <a:gd name="connsiteX35" fmla="*/ 715769 w 2857500"/>
                <a:gd name="connsiteY35" fmla="*/ 519931 h 1238250"/>
                <a:gd name="connsiteX36" fmla="*/ 742439 w 2857500"/>
                <a:gd name="connsiteY36" fmla="*/ 518026 h 1238250"/>
                <a:gd name="connsiteX37" fmla="*/ 772919 w 2857500"/>
                <a:gd name="connsiteY37" fmla="*/ 548506 h 1238250"/>
                <a:gd name="connsiteX38" fmla="*/ 801494 w 2857500"/>
                <a:gd name="connsiteY38" fmla="*/ 548506 h 1238250"/>
                <a:gd name="connsiteX39" fmla="*/ 812924 w 2857500"/>
                <a:gd name="connsiteY39" fmla="*/ 558031 h 1238250"/>
                <a:gd name="connsiteX40" fmla="*/ 826259 w 2857500"/>
                <a:gd name="connsiteY40" fmla="*/ 559936 h 1238250"/>
                <a:gd name="connsiteX41" fmla="*/ 834390 w 2857500"/>
                <a:gd name="connsiteY41" fmla="*/ 571501 h 1238250"/>
                <a:gd name="connsiteX42" fmla="*/ 861060 w 2857500"/>
                <a:gd name="connsiteY42" fmla="*/ 567691 h 1238250"/>
                <a:gd name="connsiteX43" fmla="*/ 866775 w 2857500"/>
                <a:gd name="connsiteY43" fmla="*/ 573405 h 1238250"/>
                <a:gd name="connsiteX44" fmla="*/ 880110 w 2857500"/>
                <a:gd name="connsiteY44" fmla="*/ 581025 h 1238250"/>
                <a:gd name="connsiteX45" fmla="*/ 887730 w 2857500"/>
                <a:gd name="connsiteY45" fmla="*/ 586739 h 1238250"/>
                <a:gd name="connsiteX46" fmla="*/ 906269 w 2857500"/>
                <a:gd name="connsiteY46" fmla="*/ 586606 h 1238250"/>
                <a:gd name="connsiteX47" fmla="*/ 911984 w 2857500"/>
                <a:gd name="connsiteY47" fmla="*/ 609466 h 1238250"/>
                <a:gd name="connsiteX48" fmla="*/ 923414 w 2857500"/>
                <a:gd name="connsiteY48" fmla="*/ 622801 h 1238250"/>
                <a:gd name="connsiteX49" fmla="*/ 934844 w 2857500"/>
                <a:gd name="connsiteY49" fmla="*/ 632326 h 1238250"/>
                <a:gd name="connsiteX50" fmla="*/ 951989 w 2857500"/>
                <a:gd name="connsiteY50" fmla="*/ 641851 h 1238250"/>
                <a:gd name="connsiteX51" fmla="*/ 969134 w 2857500"/>
                <a:gd name="connsiteY51" fmla="*/ 666616 h 1238250"/>
                <a:gd name="connsiteX52" fmla="*/ 984374 w 2857500"/>
                <a:gd name="connsiteY52" fmla="*/ 668521 h 1238250"/>
                <a:gd name="connsiteX53" fmla="*/ 993899 w 2857500"/>
                <a:gd name="connsiteY53" fmla="*/ 679951 h 1238250"/>
                <a:gd name="connsiteX54" fmla="*/ 1014854 w 2857500"/>
                <a:gd name="connsiteY54" fmla="*/ 678046 h 1238250"/>
                <a:gd name="connsiteX55" fmla="*/ 1018664 w 2857500"/>
                <a:gd name="connsiteY55" fmla="*/ 693286 h 1238250"/>
                <a:gd name="connsiteX56" fmla="*/ 1070099 w 2857500"/>
                <a:gd name="connsiteY56" fmla="*/ 691381 h 1238250"/>
                <a:gd name="connsiteX57" fmla="*/ 1077719 w 2857500"/>
                <a:gd name="connsiteY57" fmla="*/ 714241 h 1238250"/>
                <a:gd name="connsiteX58" fmla="*/ 1089149 w 2857500"/>
                <a:gd name="connsiteY58" fmla="*/ 716146 h 1238250"/>
                <a:gd name="connsiteX59" fmla="*/ 1096769 w 2857500"/>
                <a:gd name="connsiteY59" fmla="*/ 733291 h 1238250"/>
                <a:gd name="connsiteX60" fmla="*/ 1134869 w 2857500"/>
                <a:gd name="connsiteY60" fmla="*/ 733291 h 1238250"/>
                <a:gd name="connsiteX61" fmla="*/ 1138679 w 2857500"/>
                <a:gd name="connsiteY61" fmla="*/ 752341 h 1238250"/>
                <a:gd name="connsiteX62" fmla="*/ 1163444 w 2857500"/>
                <a:gd name="connsiteY62" fmla="*/ 752341 h 1238250"/>
                <a:gd name="connsiteX63" fmla="*/ 1167254 w 2857500"/>
                <a:gd name="connsiteY63" fmla="*/ 759961 h 1238250"/>
                <a:gd name="connsiteX64" fmla="*/ 1178684 w 2857500"/>
                <a:gd name="connsiteY64" fmla="*/ 759961 h 1238250"/>
                <a:gd name="connsiteX65" fmla="*/ 1178684 w 2857500"/>
                <a:gd name="connsiteY65" fmla="*/ 771391 h 1238250"/>
                <a:gd name="connsiteX66" fmla="*/ 1207259 w 2857500"/>
                <a:gd name="connsiteY66" fmla="*/ 769486 h 1238250"/>
                <a:gd name="connsiteX67" fmla="*/ 1216784 w 2857500"/>
                <a:gd name="connsiteY67" fmla="*/ 775201 h 1238250"/>
                <a:gd name="connsiteX68" fmla="*/ 1233929 w 2857500"/>
                <a:gd name="connsiteY68" fmla="*/ 777106 h 1238250"/>
                <a:gd name="connsiteX69" fmla="*/ 1245359 w 2857500"/>
                <a:gd name="connsiteY69" fmla="*/ 788536 h 1238250"/>
                <a:gd name="connsiteX70" fmla="*/ 1312034 w 2857500"/>
                <a:gd name="connsiteY70" fmla="*/ 786631 h 1238250"/>
                <a:gd name="connsiteX71" fmla="*/ 1314450 w 2857500"/>
                <a:gd name="connsiteY71" fmla="*/ 813434 h 1238250"/>
                <a:gd name="connsiteX72" fmla="*/ 1339215 w 2857500"/>
                <a:gd name="connsiteY72" fmla="*/ 809624 h 1238250"/>
                <a:gd name="connsiteX73" fmla="*/ 1343025 w 2857500"/>
                <a:gd name="connsiteY73" fmla="*/ 821054 h 1238250"/>
                <a:gd name="connsiteX74" fmla="*/ 1354455 w 2857500"/>
                <a:gd name="connsiteY74" fmla="*/ 821054 h 1238250"/>
                <a:gd name="connsiteX75" fmla="*/ 1360170 w 2857500"/>
                <a:gd name="connsiteY75" fmla="*/ 830579 h 1238250"/>
                <a:gd name="connsiteX76" fmla="*/ 1394460 w 2857500"/>
                <a:gd name="connsiteY76" fmla="*/ 830579 h 1238250"/>
                <a:gd name="connsiteX77" fmla="*/ 1398270 w 2857500"/>
                <a:gd name="connsiteY77" fmla="*/ 842009 h 1238250"/>
                <a:gd name="connsiteX78" fmla="*/ 1659255 w 2857500"/>
                <a:gd name="connsiteY78" fmla="*/ 840105 h 1238250"/>
                <a:gd name="connsiteX79" fmla="*/ 1661160 w 2857500"/>
                <a:gd name="connsiteY79" fmla="*/ 859155 h 1238250"/>
                <a:gd name="connsiteX80" fmla="*/ 1684020 w 2857500"/>
                <a:gd name="connsiteY80" fmla="*/ 859155 h 1238250"/>
                <a:gd name="connsiteX81" fmla="*/ 1682115 w 2857500"/>
                <a:gd name="connsiteY81" fmla="*/ 872490 h 1238250"/>
                <a:gd name="connsiteX82" fmla="*/ 1809750 w 2857500"/>
                <a:gd name="connsiteY82" fmla="*/ 870585 h 1238250"/>
                <a:gd name="connsiteX83" fmla="*/ 1811655 w 2857500"/>
                <a:gd name="connsiteY83" fmla="*/ 908685 h 1238250"/>
                <a:gd name="connsiteX84" fmla="*/ 2051685 w 2857500"/>
                <a:gd name="connsiteY84" fmla="*/ 906780 h 1238250"/>
                <a:gd name="connsiteX85" fmla="*/ 2051685 w 2857500"/>
                <a:gd name="connsiteY85" fmla="*/ 973455 h 1238250"/>
                <a:gd name="connsiteX86" fmla="*/ 2613660 w 2857500"/>
                <a:gd name="connsiteY86" fmla="*/ 977265 h 1238250"/>
                <a:gd name="connsiteX87" fmla="*/ 2609850 w 2857500"/>
                <a:gd name="connsiteY87" fmla="*/ 1238250 h 1238250"/>
                <a:gd name="connsiteX88" fmla="*/ 2857500 w 2857500"/>
                <a:gd name="connsiteY8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7139 w 2857500"/>
                <a:gd name="connsiteY6" fmla="*/ 215131 h 1238250"/>
                <a:gd name="connsiteX7" fmla="*/ 256664 w 2857500"/>
                <a:gd name="connsiteY7" fmla="*/ 222751 h 1238250"/>
                <a:gd name="connsiteX8" fmla="*/ 260474 w 2857500"/>
                <a:gd name="connsiteY8" fmla="*/ 237991 h 1238250"/>
                <a:gd name="connsiteX9" fmla="*/ 268094 w 2857500"/>
                <a:gd name="connsiteY9" fmla="*/ 257041 h 1238250"/>
                <a:gd name="connsiteX10" fmla="*/ 279524 w 2857500"/>
                <a:gd name="connsiteY10" fmla="*/ 262756 h 1238250"/>
                <a:gd name="connsiteX11" fmla="*/ 279524 w 2857500"/>
                <a:gd name="connsiteY11" fmla="*/ 279901 h 1238250"/>
                <a:gd name="connsiteX12" fmla="*/ 292859 w 2857500"/>
                <a:gd name="connsiteY12" fmla="*/ 281806 h 1238250"/>
                <a:gd name="connsiteX13" fmla="*/ 295275 w 2857500"/>
                <a:gd name="connsiteY13" fmla="*/ 299087 h 1238250"/>
                <a:gd name="connsiteX14" fmla="*/ 350009 w 2857500"/>
                <a:gd name="connsiteY14" fmla="*/ 298951 h 1238250"/>
                <a:gd name="connsiteX15" fmla="*/ 355724 w 2857500"/>
                <a:gd name="connsiteY15" fmla="*/ 312286 h 1238250"/>
                <a:gd name="connsiteX16" fmla="*/ 370964 w 2857500"/>
                <a:gd name="connsiteY16" fmla="*/ 314191 h 1238250"/>
                <a:gd name="connsiteX17" fmla="*/ 374774 w 2857500"/>
                <a:gd name="connsiteY17" fmla="*/ 331336 h 1238250"/>
                <a:gd name="connsiteX18" fmla="*/ 403349 w 2857500"/>
                <a:gd name="connsiteY18" fmla="*/ 329431 h 1238250"/>
                <a:gd name="connsiteX19" fmla="*/ 409064 w 2857500"/>
                <a:gd name="connsiteY19" fmla="*/ 340861 h 1238250"/>
                <a:gd name="connsiteX20" fmla="*/ 426209 w 2857500"/>
                <a:gd name="connsiteY20" fmla="*/ 348481 h 1238250"/>
                <a:gd name="connsiteX21" fmla="*/ 437639 w 2857500"/>
                <a:gd name="connsiteY21" fmla="*/ 369436 h 1238250"/>
                <a:gd name="connsiteX22" fmla="*/ 460499 w 2857500"/>
                <a:gd name="connsiteY22" fmla="*/ 371341 h 1238250"/>
                <a:gd name="connsiteX23" fmla="*/ 471929 w 2857500"/>
                <a:gd name="connsiteY23" fmla="*/ 401821 h 1238250"/>
                <a:gd name="connsiteX24" fmla="*/ 479549 w 2857500"/>
                <a:gd name="connsiteY24" fmla="*/ 422776 h 1238250"/>
                <a:gd name="connsiteX25" fmla="*/ 530984 w 2857500"/>
                <a:gd name="connsiteY25" fmla="*/ 422776 h 1238250"/>
                <a:gd name="connsiteX26" fmla="*/ 537210 w 2857500"/>
                <a:gd name="connsiteY26" fmla="*/ 434341 h 1238250"/>
                <a:gd name="connsiteX27" fmla="*/ 574799 w 2857500"/>
                <a:gd name="connsiteY27" fmla="*/ 434206 h 1238250"/>
                <a:gd name="connsiteX28" fmla="*/ 576704 w 2857500"/>
                <a:gd name="connsiteY28" fmla="*/ 449446 h 1238250"/>
                <a:gd name="connsiteX29" fmla="*/ 593849 w 2857500"/>
                <a:gd name="connsiteY29" fmla="*/ 451351 h 1238250"/>
                <a:gd name="connsiteX30" fmla="*/ 607184 w 2857500"/>
                <a:gd name="connsiteY30" fmla="*/ 458971 h 1238250"/>
                <a:gd name="connsiteX31" fmla="*/ 620519 w 2857500"/>
                <a:gd name="connsiteY31" fmla="*/ 470401 h 1238250"/>
                <a:gd name="connsiteX32" fmla="*/ 631949 w 2857500"/>
                <a:gd name="connsiteY32" fmla="*/ 472306 h 1238250"/>
                <a:gd name="connsiteX33" fmla="*/ 639569 w 2857500"/>
                <a:gd name="connsiteY33" fmla="*/ 491356 h 1238250"/>
                <a:gd name="connsiteX34" fmla="*/ 692909 w 2857500"/>
                <a:gd name="connsiteY34" fmla="*/ 495166 h 1238250"/>
                <a:gd name="connsiteX35" fmla="*/ 700529 w 2857500"/>
                <a:gd name="connsiteY35" fmla="*/ 512311 h 1238250"/>
                <a:gd name="connsiteX36" fmla="*/ 715769 w 2857500"/>
                <a:gd name="connsiteY36" fmla="*/ 519931 h 1238250"/>
                <a:gd name="connsiteX37" fmla="*/ 742439 w 2857500"/>
                <a:gd name="connsiteY37" fmla="*/ 518026 h 1238250"/>
                <a:gd name="connsiteX38" fmla="*/ 772919 w 2857500"/>
                <a:gd name="connsiteY38" fmla="*/ 548506 h 1238250"/>
                <a:gd name="connsiteX39" fmla="*/ 801494 w 2857500"/>
                <a:gd name="connsiteY39" fmla="*/ 548506 h 1238250"/>
                <a:gd name="connsiteX40" fmla="*/ 812924 w 2857500"/>
                <a:gd name="connsiteY40" fmla="*/ 558031 h 1238250"/>
                <a:gd name="connsiteX41" fmla="*/ 826259 w 2857500"/>
                <a:gd name="connsiteY41" fmla="*/ 559936 h 1238250"/>
                <a:gd name="connsiteX42" fmla="*/ 834390 w 2857500"/>
                <a:gd name="connsiteY42" fmla="*/ 571501 h 1238250"/>
                <a:gd name="connsiteX43" fmla="*/ 861060 w 2857500"/>
                <a:gd name="connsiteY43" fmla="*/ 567691 h 1238250"/>
                <a:gd name="connsiteX44" fmla="*/ 866775 w 2857500"/>
                <a:gd name="connsiteY44" fmla="*/ 573405 h 1238250"/>
                <a:gd name="connsiteX45" fmla="*/ 880110 w 2857500"/>
                <a:gd name="connsiteY45" fmla="*/ 581025 h 1238250"/>
                <a:gd name="connsiteX46" fmla="*/ 887730 w 2857500"/>
                <a:gd name="connsiteY46" fmla="*/ 586739 h 1238250"/>
                <a:gd name="connsiteX47" fmla="*/ 906269 w 2857500"/>
                <a:gd name="connsiteY47" fmla="*/ 586606 h 1238250"/>
                <a:gd name="connsiteX48" fmla="*/ 911984 w 2857500"/>
                <a:gd name="connsiteY48" fmla="*/ 609466 h 1238250"/>
                <a:gd name="connsiteX49" fmla="*/ 923414 w 2857500"/>
                <a:gd name="connsiteY49" fmla="*/ 622801 h 1238250"/>
                <a:gd name="connsiteX50" fmla="*/ 934844 w 2857500"/>
                <a:gd name="connsiteY50" fmla="*/ 632326 h 1238250"/>
                <a:gd name="connsiteX51" fmla="*/ 951989 w 2857500"/>
                <a:gd name="connsiteY51" fmla="*/ 641851 h 1238250"/>
                <a:gd name="connsiteX52" fmla="*/ 969134 w 2857500"/>
                <a:gd name="connsiteY52" fmla="*/ 666616 h 1238250"/>
                <a:gd name="connsiteX53" fmla="*/ 984374 w 2857500"/>
                <a:gd name="connsiteY53" fmla="*/ 668521 h 1238250"/>
                <a:gd name="connsiteX54" fmla="*/ 993899 w 2857500"/>
                <a:gd name="connsiteY54" fmla="*/ 679951 h 1238250"/>
                <a:gd name="connsiteX55" fmla="*/ 1014854 w 2857500"/>
                <a:gd name="connsiteY55" fmla="*/ 678046 h 1238250"/>
                <a:gd name="connsiteX56" fmla="*/ 1018664 w 2857500"/>
                <a:gd name="connsiteY56" fmla="*/ 693286 h 1238250"/>
                <a:gd name="connsiteX57" fmla="*/ 1070099 w 2857500"/>
                <a:gd name="connsiteY57" fmla="*/ 691381 h 1238250"/>
                <a:gd name="connsiteX58" fmla="*/ 1077719 w 2857500"/>
                <a:gd name="connsiteY58" fmla="*/ 714241 h 1238250"/>
                <a:gd name="connsiteX59" fmla="*/ 1089149 w 2857500"/>
                <a:gd name="connsiteY59" fmla="*/ 716146 h 1238250"/>
                <a:gd name="connsiteX60" fmla="*/ 1096769 w 2857500"/>
                <a:gd name="connsiteY60" fmla="*/ 733291 h 1238250"/>
                <a:gd name="connsiteX61" fmla="*/ 1134869 w 2857500"/>
                <a:gd name="connsiteY61" fmla="*/ 733291 h 1238250"/>
                <a:gd name="connsiteX62" fmla="*/ 1138679 w 2857500"/>
                <a:gd name="connsiteY62" fmla="*/ 752341 h 1238250"/>
                <a:gd name="connsiteX63" fmla="*/ 1163444 w 2857500"/>
                <a:gd name="connsiteY63" fmla="*/ 752341 h 1238250"/>
                <a:gd name="connsiteX64" fmla="*/ 1167254 w 2857500"/>
                <a:gd name="connsiteY64" fmla="*/ 759961 h 1238250"/>
                <a:gd name="connsiteX65" fmla="*/ 1178684 w 2857500"/>
                <a:gd name="connsiteY65" fmla="*/ 759961 h 1238250"/>
                <a:gd name="connsiteX66" fmla="*/ 1178684 w 2857500"/>
                <a:gd name="connsiteY66" fmla="*/ 771391 h 1238250"/>
                <a:gd name="connsiteX67" fmla="*/ 1207259 w 2857500"/>
                <a:gd name="connsiteY67" fmla="*/ 769486 h 1238250"/>
                <a:gd name="connsiteX68" fmla="*/ 1216784 w 2857500"/>
                <a:gd name="connsiteY68" fmla="*/ 775201 h 1238250"/>
                <a:gd name="connsiteX69" fmla="*/ 1233929 w 2857500"/>
                <a:gd name="connsiteY69" fmla="*/ 777106 h 1238250"/>
                <a:gd name="connsiteX70" fmla="*/ 1245359 w 2857500"/>
                <a:gd name="connsiteY70" fmla="*/ 788536 h 1238250"/>
                <a:gd name="connsiteX71" fmla="*/ 1312034 w 2857500"/>
                <a:gd name="connsiteY71" fmla="*/ 786631 h 1238250"/>
                <a:gd name="connsiteX72" fmla="*/ 1314450 w 2857500"/>
                <a:gd name="connsiteY72" fmla="*/ 813434 h 1238250"/>
                <a:gd name="connsiteX73" fmla="*/ 1339215 w 2857500"/>
                <a:gd name="connsiteY73" fmla="*/ 809624 h 1238250"/>
                <a:gd name="connsiteX74" fmla="*/ 1343025 w 2857500"/>
                <a:gd name="connsiteY74" fmla="*/ 821054 h 1238250"/>
                <a:gd name="connsiteX75" fmla="*/ 1354455 w 2857500"/>
                <a:gd name="connsiteY75" fmla="*/ 821054 h 1238250"/>
                <a:gd name="connsiteX76" fmla="*/ 1360170 w 2857500"/>
                <a:gd name="connsiteY76" fmla="*/ 830579 h 1238250"/>
                <a:gd name="connsiteX77" fmla="*/ 1394460 w 2857500"/>
                <a:gd name="connsiteY77" fmla="*/ 830579 h 1238250"/>
                <a:gd name="connsiteX78" fmla="*/ 1398270 w 2857500"/>
                <a:gd name="connsiteY78" fmla="*/ 842009 h 1238250"/>
                <a:gd name="connsiteX79" fmla="*/ 1659255 w 2857500"/>
                <a:gd name="connsiteY79" fmla="*/ 840105 h 1238250"/>
                <a:gd name="connsiteX80" fmla="*/ 1661160 w 2857500"/>
                <a:gd name="connsiteY80" fmla="*/ 859155 h 1238250"/>
                <a:gd name="connsiteX81" fmla="*/ 1684020 w 2857500"/>
                <a:gd name="connsiteY81" fmla="*/ 859155 h 1238250"/>
                <a:gd name="connsiteX82" fmla="*/ 1682115 w 2857500"/>
                <a:gd name="connsiteY82" fmla="*/ 872490 h 1238250"/>
                <a:gd name="connsiteX83" fmla="*/ 1809750 w 2857500"/>
                <a:gd name="connsiteY83" fmla="*/ 870585 h 1238250"/>
                <a:gd name="connsiteX84" fmla="*/ 1811655 w 2857500"/>
                <a:gd name="connsiteY84" fmla="*/ 908685 h 1238250"/>
                <a:gd name="connsiteX85" fmla="*/ 2051685 w 2857500"/>
                <a:gd name="connsiteY85" fmla="*/ 906780 h 1238250"/>
                <a:gd name="connsiteX86" fmla="*/ 2051685 w 2857500"/>
                <a:gd name="connsiteY86" fmla="*/ 973455 h 1238250"/>
                <a:gd name="connsiteX87" fmla="*/ 2613660 w 2857500"/>
                <a:gd name="connsiteY87" fmla="*/ 977265 h 1238250"/>
                <a:gd name="connsiteX88" fmla="*/ 2609850 w 2857500"/>
                <a:gd name="connsiteY88" fmla="*/ 1238250 h 1238250"/>
                <a:gd name="connsiteX89" fmla="*/ 2857500 w 2857500"/>
                <a:gd name="connsiteY8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7139 w 2857500"/>
                <a:gd name="connsiteY6" fmla="*/ 215131 h 1238250"/>
                <a:gd name="connsiteX7" fmla="*/ 256664 w 2857500"/>
                <a:gd name="connsiteY7" fmla="*/ 222751 h 1238250"/>
                <a:gd name="connsiteX8" fmla="*/ 260474 w 2857500"/>
                <a:gd name="connsiteY8" fmla="*/ 237991 h 1238250"/>
                <a:gd name="connsiteX9" fmla="*/ 268094 w 2857500"/>
                <a:gd name="connsiteY9" fmla="*/ 257041 h 1238250"/>
                <a:gd name="connsiteX10" fmla="*/ 279524 w 2857500"/>
                <a:gd name="connsiteY10" fmla="*/ 262756 h 1238250"/>
                <a:gd name="connsiteX11" fmla="*/ 279524 w 2857500"/>
                <a:gd name="connsiteY11" fmla="*/ 279901 h 1238250"/>
                <a:gd name="connsiteX12" fmla="*/ 292859 w 2857500"/>
                <a:gd name="connsiteY12" fmla="*/ 281806 h 1238250"/>
                <a:gd name="connsiteX13" fmla="*/ 295275 w 2857500"/>
                <a:gd name="connsiteY13" fmla="*/ 299087 h 1238250"/>
                <a:gd name="connsiteX14" fmla="*/ 350009 w 2857500"/>
                <a:gd name="connsiteY14" fmla="*/ 298951 h 1238250"/>
                <a:gd name="connsiteX15" fmla="*/ 355724 w 2857500"/>
                <a:gd name="connsiteY15" fmla="*/ 312286 h 1238250"/>
                <a:gd name="connsiteX16" fmla="*/ 370964 w 2857500"/>
                <a:gd name="connsiteY16" fmla="*/ 314191 h 1238250"/>
                <a:gd name="connsiteX17" fmla="*/ 374774 w 2857500"/>
                <a:gd name="connsiteY17" fmla="*/ 331336 h 1238250"/>
                <a:gd name="connsiteX18" fmla="*/ 403349 w 2857500"/>
                <a:gd name="connsiteY18" fmla="*/ 329431 h 1238250"/>
                <a:gd name="connsiteX19" fmla="*/ 409064 w 2857500"/>
                <a:gd name="connsiteY19" fmla="*/ 340861 h 1238250"/>
                <a:gd name="connsiteX20" fmla="*/ 426209 w 2857500"/>
                <a:gd name="connsiteY20" fmla="*/ 348481 h 1238250"/>
                <a:gd name="connsiteX21" fmla="*/ 437639 w 2857500"/>
                <a:gd name="connsiteY21" fmla="*/ 369436 h 1238250"/>
                <a:gd name="connsiteX22" fmla="*/ 460499 w 2857500"/>
                <a:gd name="connsiteY22" fmla="*/ 371341 h 1238250"/>
                <a:gd name="connsiteX23" fmla="*/ 471929 w 2857500"/>
                <a:gd name="connsiteY23" fmla="*/ 401821 h 1238250"/>
                <a:gd name="connsiteX24" fmla="*/ 479549 w 2857500"/>
                <a:gd name="connsiteY24" fmla="*/ 422776 h 1238250"/>
                <a:gd name="connsiteX25" fmla="*/ 530984 w 2857500"/>
                <a:gd name="connsiteY25" fmla="*/ 422776 h 1238250"/>
                <a:gd name="connsiteX26" fmla="*/ 537210 w 2857500"/>
                <a:gd name="connsiteY26" fmla="*/ 434341 h 1238250"/>
                <a:gd name="connsiteX27" fmla="*/ 574799 w 2857500"/>
                <a:gd name="connsiteY27" fmla="*/ 434206 h 1238250"/>
                <a:gd name="connsiteX28" fmla="*/ 576704 w 2857500"/>
                <a:gd name="connsiteY28" fmla="*/ 449446 h 1238250"/>
                <a:gd name="connsiteX29" fmla="*/ 593849 w 2857500"/>
                <a:gd name="connsiteY29" fmla="*/ 451351 h 1238250"/>
                <a:gd name="connsiteX30" fmla="*/ 607184 w 2857500"/>
                <a:gd name="connsiteY30" fmla="*/ 458971 h 1238250"/>
                <a:gd name="connsiteX31" fmla="*/ 620519 w 2857500"/>
                <a:gd name="connsiteY31" fmla="*/ 470401 h 1238250"/>
                <a:gd name="connsiteX32" fmla="*/ 631949 w 2857500"/>
                <a:gd name="connsiteY32" fmla="*/ 472306 h 1238250"/>
                <a:gd name="connsiteX33" fmla="*/ 639569 w 2857500"/>
                <a:gd name="connsiteY33" fmla="*/ 491356 h 1238250"/>
                <a:gd name="connsiteX34" fmla="*/ 692909 w 2857500"/>
                <a:gd name="connsiteY34" fmla="*/ 495166 h 1238250"/>
                <a:gd name="connsiteX35" fmla="*/ 700529 w 2857500"/>
                <a:gd name="connsiteY35" fmla="*/ 512311 h 1238250"/>
                <a:gd name="connsiteX36" fmla="*/ 715769 w 2857500"/>
                <a:gd name="connsiteY36" fmla="*/ 519931 h 1238250"/>
                <a:gd name="connsiteX37" fmla="*/ 742439 w 2857500"/>
                <a:gd name="connsiteY37" fmla="*/ 518026 h 1238250"/>
                <a:gd name="connsiteX38" fmla="*/ 772919 w 2857500"/>
                <a:gd name="connsiteY38" fmla="*/ 548506 h 1238250"/>
                <a:gd name="connsiteX39" fmla="*/ 801494 w 2857500"/>
                <a:gd name="connsiteY39" fmla="*/ 548506 h 1238250"/>
                <a:gd name="connsiteX40" fmla="*/ 812924 w 2857500"/>
                <a:gd name="connsiteY40" fmla="*/ 558031 h 1238250"/>
                <a:gd name="connsiteX41" fmla="*/ 826259 w 2857500"/>
                <a:gd name="connsiteY41" fmla="*/ 559936 h 1238250"/>
                <a:gd name="connsiteX42" fmla="*/ 834390 w 2857500"/>
                <a:gd name="connsiteY42" fmla="*/ 571501 h 1238250"/>
                <a:gd name="connsiteX43" fmla="*/ 861060 w 2857500"/>
                <a:gd name="connsiteY43" fmla="*/ 567691 h 1238250"/>
                <a:gd name="connsiteX44" fmla="*/ 866775 w 2857500"/>
                <a:gd name="connsiteY44" fmla="*/ 573405 h 1238250"/>
                <a:gd name="connsiteX45" fmla="*/ 880110 w 2857500"/>
                <a:gd name="connsiteY45" fmla="*/ 581025 h 1238250"/>
                <a:gd name="connsiteX46" fmla="*/ 887730 w 2857500"/>
                <a:gd name="connsiteY46" fmla="*/ 586739 h 1238250"/>
                <a:gd name="connsiteX47" fmla="*/ 906269 w 2857500"/>
                <a:gd name="connsiteY47" fmla="*/ 586606 h 1238250"/>
                <a:gd name="connsiteX48" fmla="*/ 911984 w 2857500"/>
                <a:gd name="connsiteY48" fmla="*/ 609466 h 1238250"/>
                <a:gd name="connsiteX49" fmla="*/ 923414 w 2857500"/>
                <a:gd name="connsiteY49" fmla="*/ 622801 h 1238250"/>
                <a:gd name="connsiteX50" fmla="*/ 934844 w 2857500"/>
                <a:gd name="connsiteY50" fmla="*/ 632326 h 1238250"/>
                <a:gd name="connsiteX51" fmla="*/ 951989 w 2857500"/>
                <a:gd name="connsiteY51" fmla="*/ 641851 h 1238250"/>
                <a:gd name="connsiteX52" fmla="*/ 969134 w 2857500"/>
                <a:gd name="connsiteY52" fmla="*/ 666616 h 1238250"/>
                <a:gd name="connsiteX53" fmla="*/ 984374 w 2857500"/>
                <a:gd name="connsiteY53" fmla="*/ 668521 h 1238250"/>
                <a:gd name="connsiteX54" fmla="*/ 993899 w 2857500"/>
                <a:gd name="connsiteY54" fmla="*/ 679951 h 1238250"/>
                <a:gd name="connsiteX55" fmla="*/ 1014854 w 2857500"/>
                <a:gd name="connsiteY55" fmla="*/ 678046 h 1238250"/>
                <a:gd name="connsiteX56" fmla="*/ 1018664 w 2857500"/>
                <a:gd name="connsiteY56" fmla="*/ 693286 h 1238250"/>
                <a:gd name="connsiteX57" fmla="*/ 1070099 w 2857500"/>
                <a:gd name="connsiteY57" fmla="*/ 691381 h 1238250"/>
                <a:gd name="connsiteX58" fmla="*/ 1077719 w 2857500"/>
                <a:gd name="connsiteY58" fmla="*/ 714241 h 1238250"/>
                <a:gd name="connsiteX59" fmla="*/ 1089149 w 2857500"/>
                <a:gd name="connsiteY59" fmla="*/ 716146 h 1238250"/>
                <a:gd name="connsiteX60" fmla="*/ 1096769 w 2857500"/>
                <a:gd name="connsiteY60" fmla="*/ 733291 h 1238250"/>
                <a:gd name="connsiteX61" fmla="*/ 1134869 w 2857500"/>
                <a:gd name="connsiteY61" fmla="*/ 733291 h 1238250"/>
                <a:gd name="connsiteX62" fmla="*/ 1138679 w 2857500"/>
                <a:gd name="connsiteY62" fmla="*/ 752341 h 1238250"/>
                <a:gd name="connsiteX63" fmla="*/ 1163444 w 2857500"/>
                <a:gd name="connsiteY63" fmla="*/ 752341 h 1238250"/>
                <a:gd name="connsiteX64" fmla="*/ 1167254 w 2857500"/>
                <a:gd name="connsiteY64" fmla="*/ 759961 h 1238250"/>
                <a:gd name="connsiteX65" fmla="*/ 1178684 w 2857500"/>
                <a:gd name="connsiteY65" fmla="*/ 759961 h 1238250"/>
                <a:gd name="connsiteX66" fmla="*/ 1178684 w 2857500"/>
                <a:gd name="connsiteY66" fmla="*/ 771391 h 1238250"/>
                <a:gd name="connsiteX67" fmla="*/ 1207259 w 2857500"/>
                <a:gd name="connsiteY67" fmla="*/ 769486 h 1238250"/>
                <a:gd name="connsiteX68" fmla="*/ 1216784 w 2857500"/>
                <a:gd name="connsiteY68" fmla="*/ 775201 h 1238250"/>
                <a:gd name="connsiteX69" fmla="*/ 1233929 w 2857500"/>
                <a:gd name="connsiteY69" fmla="*/ 777106 h 1238250"/>
                <a:gd name="connsiteX70" fmla="*/ 1245359 w 2857500"/>
                <a:gd name="connsiteY70" fmla="*/ 788536 h 1238250"/>
                <a:gd name="connsiteX71" fmla="*/ 1312034 w 2857500"/>
                <a:gd name="connsiteY71" fmla="*/ 786631 h 1238250"/>
                <a:gd name="connsiteX72" fmla="*/ 1314450 w 2857500"/>
                <a:gd name="connsiteY72" fmla="*/ 813434 h 1238250"/>
                <a:gd name="connsiteX73" fmla="*/ 1339215 w 2857500"/>
                <a:gd name="connsiteY73" fmla="*/ 809624 h 1238250"/>
                <a:gd name="connsiteX74" fmla="*/ 1343025 w 2857500"/>
                <a:gd name="connsiteY74" fmla="*/ 821054 h 1238250"/>
                <a:gd name="connsiteX75" fmla="*/ 1354455 w 2857500"/>
                <a:gd name="connsiteY75" fmla="*/ 821054 h 1238250"/>
                <a:gd name="connsiteX76" fmla="*/ 1360170 w 2857500"/>
                <a:gd name="connsiteY76" fmla="*/ 830579 h 1238250"/>
                <a:gd name="connsiteX77" fmla="*/ 1394460 w 2857500"/>
                <a:gd name="connsiteY77" fmla="*/ 830579 h 1238250"/>
                <a:gd name="connsiteX78" fmla="*/ 1398270 w 2857500"/>
                <a:gd name="connsiteY78" fmla="*/ 842009 h 1238250"/>
                <a:gd name="connsiteX79" fmla="*/ 1659255 w 2857500"/>
                <a:gd name="connsiteY79" fmla="*/ 840105 h 1238250"/>
                <a:gd name="connsiteX80" fmla="*/ 1661160 w 2857500"/>
                <a:gd name="connsiteY80" fmla="*/ 859155 h 1238250"/>
                <a:gd name="connsiteX81" fmla="*/ 1684020 w 2857500"/>
                <a:gd name="connsiteY81" fmla="*/ 859155 h 1238250"/>
                <a:gd name="connsiteX82" fmla="*/ 1682115 w 2857500"/>
                <a:gd name="connsiteY82" fmla="*/ 872490 h 1238250"/>
                <a:gd name="connsiteX83" fmla="*/ 1809750 w 2857500"/>
                <a:gd name="connsiteY83" fmla="*/ 870585 h 1238250"/>
                <a:gd name="connsiteX84" fmla="*/ 1811655 w 2857500"/>
                <a:gd name="connsiteY84" fmla="*/ 908685 h 1238250"/>
                <a:gd name="connsiteX85" fmla="*/ 2051685 w 2857500"/>
                <a:gd name="connsiteY85" fmla="*/ 906780 h 1238250"/>
                <a:gd name="connsiteX86" fmla="*/ 2051685 w 2857500"/>
                <a:gd name="connsiteY86" fmla="*/ 973455 h 1238250"/>
                <a:gd name="connsiteX87" fmla="*/ 2613660 w 2857500"/>
                <a:gd name="connsiteY87" fmla="*/ 977265 h 1238250"/>
                <a:gd name="connsiteX88" fmla="*/ 2609850 w 2857500"/>
                <a:gd name="connsiteY88" fmla="*/ 1238250 h 1238250"/>
                <a:gd name="connsiteX89" fmla="*/ 2857500 w 2857500"/>
                <a:gd name="connsiteY8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3329 w 2857500"/>
                <a:gd name="connsiteY6" fmla="*/ 184651 h 1238250"/>
                <a:gd name="connsiteX7" fmla="*/ 247139 w 2857500"/>
                <a:gd name="connsiteY7" fmla="*/ 215131 h 1238250"/>
                <a:gd name="connsiteX8" fmla="*/ 256664 w 2857500"/>
                <a:gd name="connsiteY8" fmla="*/ 222751 h 1238250"/>
                <a:gd name="connsiteX9" fmla="*/ 260474 w 2857500"/>
                <a:gd name="connsiteY9" fmla="*/ 237991 h 1238250"/>
                <a:gd name="connsiteX10" fmla="*/ 268094 w 2857500"/>
                <a:gd name="connsiteY10" fmla="*/ 257041 h 1238250"/>
                <a:gd name="connsiteX11" fmla="*/ 279524 w 2857500"/>
                <a:gd name="connsiteY11" fmla="*/ 262756 h 1238250"/>
                <a:gd name="connsiteX12" fmla="*/ 279524 w 2857500"/>
                <a:gd name="connsiteY12" fmla="*/ 279901 h 1238250"/>
                <a:gd name="connsiteX13" fmla="*/ 292859 w 2857500"/>
                <a:gd name="connsiteY13" fmla="*/ 281806 h 1238250"/>
                <a:gd name="connsiteX14" fmla="*/ 295275 w 2857500"/>
                <a:gd name="connsiteY14" fmla="*/ 299087 h 1238250"/>
                <a:gd name="connsiteX15" fmla="*/ 350009 w 2857500"/>
                <a:gd name="connsiteY15" fmla="*/ 298951 h 1238250"/>
                <a:gd name="connsiteX16" fmla="*/ 355724 w 2857500"/>
                <a:gd name="connsiteY16" fmla="*/ 312286 h 1238250"/>
                <a:gd name="connsiteX17" fmla="*/ 370964 w 2857500"/>
                <a:gd name="connsiteY17" fmla="*/ 314191 h 1238250"/>
                <a:gd name="connsiteX18" fmla="*/ 374774 w 2857500"/>
                <a:gd name="connsiteY18" fmla="*/ 331336 h 1238250"/>
                <a:gd name="connsiteX19" fmla="*/ 403349 w 2857500"/>
                <a:gd name="connsiteY19" fmla="*/ 329431 h 1238250"/>
                <a:gd name="connsiteX20" fmla="*/ 409064 w 2857500"/>
                <a:gd name="connsiteY20" fmla="*/ 340861 h 1238250"/>
                <a:gd name="connsiteX21" fmla="*/ 426209 w 2857500"/>
                <a:gd name="connsiteY21" fmla="*/ 348481 h 1238250"/>
                <a:gd name="connsiteX22" fmla="*/ 437639 w 2857500"/>
                <a:gd name="connsiteY22" fmla="*/ 369436 h 1238250"/>
                <a:gd name="connsiteX23" fmla="*/ 460499 w 2857500"/>
                <a:gd name="connsiteY23" fmla="*/ 371341 h 1238250"/>
                <a:gd name="connsiteX24" fmla="*/ 471929 w 2857500"/>
                <a:gd name="connsiteY24" fmla="*/ 401821 h 1238250"/>
                <a:gd name="connsiteX25" fmla="*/ 479549 w 2857500"/>
                <a:gd name="connsiteY25" fmla="*/ 422776 h 1238250"/>
                <a:gd name="connsiteX26" fmla="*/ 530984 w 2857500"/>
                <a:gd name="connsiteY26" fmla="*/ 422776 h 1238250"/>
                <a:gd name="connsiteX27" fmla="*/ 537210 w 2857500"/>
                <a:gd name="connsiteY27" fmla="*/ 434341 h 1238250"/>
                <a:gd name="connsiteX28" fmla="*/ 574799 w 2857500"/>
                <a:gd name="connsiteY28" fmla="*/ 434206 h 1238250"/>
                <a:gd name="connsiteX29" fmla="*/ 576704 w 2857500"/>
                <a:gd name="connsiteY29" fmla="*/ 449446 h 1238250"/>
                <a:gd name="connsiteX30" fmla="*/ 593849 w 2857500"/>
                <a:gd name="connsiteY30" fmla="*/ 451351 h 1238250"/>
                <a:gd name="connsiteX31" fmla="*/ 607184 w 2857500"/>
                <a:gd name="connsiteY31" fmla="*/ 458971 h 1238250"/>
                <a:gd name="connsiteX32" fmla="*/ 620519 w 2857500"/>
                <a:gd name="connsiteY32" fmla="*/ 470401 h 1238250"/>
                <a:gd name="connsiteX33" fmla="*/ 631949 w 2857500"/>
                <a:gd name="connsiteY33" fmla="*/ 472306 h 1238250"/>
                <a:gd name="connsiteX34" fmla="*/ 639569 w 2857500"/>
                <a:gd name="connsiteY34" fmla="*/ 491356 h 1238250"/>
                <a:gd name="connsiteX35" fmla="*/ 692909 w 2857500"/>
                <a:gd name="connsiteY35" fmla="*/ 495166 h 1238250"/>
                <a:gd name="connsiteX36" fmla="*/ 700529 w 2857500"/>
                <a:gd name="connsiteY36" fmla="*/ 512311 h 1238250"/>
                <a:gd name="connsiteX37" fmla="*/ 715769 w 2857500"/>
                <a:gd name="connsiteY37" fmla="*/ 519931 h 1238250"/>
                <a:gd name="connsiteX38" fmla="*/ 742439 w 2857500"/>
                <a:gd name="connsiteY38" fmla="*/ 518026 h 1238250"/>
                <a:gd name="connsiteX39" fmla="*/ 772919 w 2857500"/>
                <a:gd name="connsiteY39" fmla="*/ 548506 h 1238250"/>
                <a:gd name="connsiteX40" fmla="*/ 801494 w 2857500"/>
                <a:gd name="connsiteY40" fmla="*/ 548506 h 1238250"/>
                <a:gd name="connsiteX41" fmla="*/ 812924 w 2857500"/>
                <a:gd name="connsiteY41" fmla="*/ 558031 h 1238250"/>
                <a:gd name="connsiteX42" fmla="*/ 826259 w 2857500"/>
                <a:gd name="connsiteY42" fmla="*/ 559936 h 1238250"/>
                <a:gd name="connsiteX43" fmla="*/ 834390 w 2857500"/>
                <a:gd name="connsiteY43" fmla="*/ 571501 h 1238250"/>
                <a:gd name="connsiteX44" fmla="*/ 861060 w 2857500"/>
                <a:gd name="connsiteY44" fmla="*/ 567691 h 1238250"/>
                <a:gd name="connsiteX45" fmla="*/ 866775 w 2857500"/>
                <a:gd name="connsiteY45" fmla="*/ 573405 h 1238250"/>
                <a:gd name="connsiteX46" fmla="*/ 880110 w 2857500"/>
                <a:gd name="connsiteY46" fmla="*/ 581025 h 1238250"/>
                <a:gd name="connsiteX47" fmla="*/ 887730 w 2857500"/>
                <a:gd name="connsiteY47" fmla="*/ 586739 h 1238250"/>
                <a:gd name="connsiteX48" fmla="*/ 906269 w 2857500"/>
                <a:gd name="connsiteY48" fmla="*/ 586606 h 1238250"/>
                <a:gd name="connsiteX49" fmla="*/ 911984 w 2857500"/>
                <a:gd name="connsiteY49" fmla="*/ 609466 h 1238250"/>
                <a:gd name="connsiteX50" fmla="*/ 923414 w 2857500"/>
                <a:gd name="connsiteY50" fmla="*/ 622801 h 1238250"/>
                <a:gd name="connsiteX51" fmla="*/ 934844 w 2857500"/>
                <a:gd name="connsiteY51" fmla="*/ 632326 h 1238250"/>
                <a:gd name="connsiteX52" fmla="*/ 951989 w 2857500"/>
                <a:gd name="connsiteY52" fmla="*/ 641851 h 1238250"/>
                <a:gd name="connsiteX53" fmla="*/ 969134 w 2857500"/>
                <a:gd name="connsiteY53" fmla="*/ 666616 h 1238250"/>
                <a:gd name="connsiteX54" fmla="*/ 984374 w 2857500"/>
                <a:gd name="connsiteY54" fmla="*/ 668521 h 1238250"/>
                <a:gd name="connsiteX55" fmla="*/ 993899 w 2857500"/>
                <a:gd name="connsiteY55" fmla="*/ 679951 h 1238250"/>
                <a:gd name="connsiteX56" fmla="*/ 1014854 w 2857500"/>
                <a:gd name="connsiteY56" fmla="*/ 678046 h 1238250"/>
                <a:gd name="connsiteX57" fmla="*/ 1018664 w 2857500"/>
                <a:gd name="connsiteY57" fmla="*/ 693286 h 1238250"/>
                <a:gd name="connsiteX58" fmla="*/ 1070099 w 2857500"/>
                <a:gd name="connsiteY58" fmla="*/ 691381 h 1238250"/>
                <a:gd name="connsiteX59" fmla="*/ 1077719 w 2857500"/>
                <a:gd name="connsiteY59" fmla="*/ 714241 h 1238250"/>
                <a:gd name="connsiteX60" fmla="*/ 1089149 w 2857500"/>
                <a:gd name="connsiteY60" fmla="*/ 716146 h 1238250"/>
                <a:gd name="connsiteX61" fmla="*/ 1096769 w 2857500"/>
                <a:gd name="connsiteY61" fmla="*/ 733291 h 1238250"/>
                <a:gd name="connsiteX62" fmla="*/ 1134869 w 2857500"/>
                <a:gd name="connsiteY62" fmla="*/ 733291 h 1238250"/>
                <a:gd name="connsiteX63" fmla="*/ 1138679 w 2857500"/>
                <a:gd name="connsiteY63" fmla="*/ 752341 h 1238250"/>
                <a:gd name="connsiteX64" fmla="*/ 1163444 w 2857500"/>
                <a:gd name="connsiteY64" fmla="*/ 752341 h 1238250"/>
                <a:gd name="connsiteX65" fmla="*/ 1167254 w 2857500"/>
                <a:gd name="connsiteY65" fmla="*/ 759961 h 1238250"/>
                <a:gd name="connsiteX66" fmla="*/ 1178684 w 2857500"/>
                <a:gd name="connsiteY66" fmla="*/ 759961 h 1238250"/>
                <a:gd name="connsiteX67" fmla="*/ 1178684 w 2857500"/>
                <a:gd name="connsiteY67" fmla="*/ 771391 h 1238250"/>
                <a:gd name="connsiteX68" fmla="*/ 1207259 w 2857500"/>
                <a:gd name="connsiteY68" fmla="*/ 769486 h 1238250"/>
                <a:gd name="connsiteX69" fmla="*/ 1216784 w 2857500"/>
                <a:gd name="connsiteY69" fmla="*/ 775201 h 1238250"/>
                <a:gd name="connsiteX70" fmla="*/ 1233929 w 2857500"/>
                <a:gd name="connsiteY70" fmla="*/ 777106 h 1238250"/>
                <a:gd name="connsiteX71" fmla="*/ 1245359 w 2857500"/>
                <a:gd name="connsiteY71" fmla="*/ 788536 h 1238250"/>
                <a:gd name="connsiteX72" fmla="*/ 1312034 w 2857500"/>
                <a:gd name="connsiteY72" fmla="*/ 786631 h 1238250"/>
                <a:gd name="connsiteX73" fmla="*/ 1314450 w 2857500"/>
                <a:gd name="connsiteY73" fmla="*/ 813434 h 1238250"/>
                <a:gd name="connsiteX74" fmla="*/ 1339215 w 2857500"/>
                <a:gd name="connsiteY74" fmla="*/ 809624 h 1238250"/>
                <a:gd name="connsiteX75" fmla="*/ 1343025 w 2857500"/>
                <a:gd name="connsiteY75" fmla="*/ 821054 h 1238250"/>
                <a:gd name="connsiteX76" fmla="*/ 1354455 w 2857500"/>
                <a:gd name="connsiteY76" fmla="*/ 821054 h 1238250"/>
                <a:gd name="connsiteX77" fmla="*/ 1360170 w 2857500"/>
                <a:gd name="connsiteY77" fmla="*/ 830579 h 1238250"/>
                <a:gd name="connsiteX78" fmla="*/ 1394460 w 2857500"/>
                <a:gd name="connsiteY78" fmla="*/ 830579 h 1238250"/>
                <a:gd name="connsiteX79" fmla="*/ 1398270 w 2857500"/>
                <a:gd name="connsiteY79" fmla="*/ 842009 h 1238250"/>
                <a:gd name="connsiteX80" fmla="*/ 1659255 w 2857500"/>
                <a:gd name="connsiteY80" fmla="*/ 840105 h 1238250"/>
                <a:gd name="connsiteX81" fmla="*/ 1661160 w 2857500"/>
                <a:gd name="connsiteY81" fmla="*/ 859155 h 1238250"/>
                <a:gd name="connsiteX82" fmla="*/ 1684020 w 2857500"/>
                <a:gd name="connsiteY82" fmla="*/ 859155 h 1238250"/>
                <a:gd name="connsiteX83" fmla="*/ 1682115 w 2857500"/>
                <a:gd name="connsiteY83" fmla="*/ 872490 h 1238250"/>
                <a:gd name="connsiteX84" fmla="*/ 1809750 w 2857500"/>
                <a:gd name="connsiteY84" fmla="*/ 870585 h 1238250"/>
                <a:gd name="connsiteX85" fmla="*/ 1811655 w 2857500"/>
                <a:gd name="connsiteY85" fmla="*/ 908685 h 1238250"/>
                <a:gd name="connsiteX86" fmla="*/ 2051685 w 2857500"/>
                <a:gd name="connsiteY86" fmla="*/ 906780 h 1238250"/>
                <a:gd name="connsiteX87" fmla="*/ 2051685 w 2857500"/>
                <a:gd name="connsiteY87" fmla="*/ 973455 h 1238250"/>
                <a:gd name="connsiteX88" fmla="*/ 2613660 w 2857500"/>
                <a:gd name="connsiteY88" fmla="*/ 977265 h 1238250"/>
                <a:gd name="connsiteX89" fmla="*/ 2609850 w 2857500"/>
                <a:gd name="connsiteY89" fmla="*/ 1238250 h 1238250"/>
                <a:gd name="connsiteX90" fmla="*/ 2857500 w 2857500"/>
                <a:gd name="connsiteY9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3329 w 2857500"/>
                <a:gd name="connsiteY6" fmla="*/ 184651 h 1238250"/>
                <a:gd name="connsiteX7" fmla="*/ 247139 w 2857500"/>
                <a:gd name="connsiteY7" fmla="*/ 215131 h 1238250"/>
                <a:gd name="connsiteX8" fmla="*/ 256664 w 2857500"/>
                <a:gd name="connsiteY8" fmla="*/ 222751 h 1238250"/>
                <a:gd name="connsiteX9" fmla="*/ 260474 w 2857500"/>
                <a:gd name="connsiteY9" fmla="*/ 237991 h 1238250"/>
                <a:gd name="connsiteX10" fmla="*/ 268094 w 2857500"/>
                <a:gd name="connsiteY10" fmla="*/ 257041 h 1238250"/>
                <a:gd name="connsiteX11" fmla="*/ 279524 w 2857500"/>
                <a:gd name="connsiteY11" fmla="*/ 262756 h 1238250"/>
                <a:gd name="connsiteX12" fmla="*/ 279524 w 2857500"/>
                <a:gd name="connsiteY12" fmla="*/ 279901 h 1238250"/>
                <a:gd name="connsiteX13" fmla="*/ 292859 w 2857500"/>
                <a:gd name="connsiteY13" fmla="*/ 281806 h 1238250"/>
                <a:gd name="connsiteX14" fmla="*/ 295275 w 2857500"/>
                <a:gd name="connsiteY14" fmla="*/ 299087 h 1238250"/>
                <a:gd name="connsiteX15" fmla="*/ 350009 w 2857500"/>
                <a:gd name="connsiteY15" fmla="*/ 298951 h 1238250"/>
                <a:gd name="connsiteX16" fmla="*/ 355724 w 2857500"/>
                <a:gd name="connsiteY16" fmla="*/ 312286 h 1238250"/>
                <a:gd name="connsiteX17" fmla="*/ 370964 w 2857500"/>
                <a:gd name="connsiteY17" fmla="*/ 314191 h 1238250"/>
                <a:gd name="connsiteX18" fmla="*/ 374774 w 2857500"/>
                <a:gd name="connsiteY18" fmla="*/ 331336 h 1238250"/>
                <a:gd name="connsiteX19" fmla="*/ 403349 w 2857500"/>
                <a:gd name="connsiteY19" fmla="*/ 329431 h 1238250"/>
                <a:gd name="connsiteX20" fmla="*/ 409064 w 2857500"/>
                <a:gd name="connsiteY20" fmla="*/ 340861 h 1238250"/>
                <a:gd name="connsiteX21" fmla="*/ 426209 w 2857500"/>
                <a:gd name="connsiteY21" fmla="*/ 348481 h 1238250"/>
                <a:gd name="connsiteX22" fmla="*/ 437639 w 2857500"/>
                <a:gd name="connsiteY22" fmla="*/ 369436 h 1238250"/>
                <a:gd name="connsiteX23" fmla="*/ 460499 w 2857500"/>
                <a:gd name="connsiteY23" fmla="*/ 371341 h 1238250"/>
                <a:gd name="connsiteX24" fmla="*/ 471929 w 2857500"/>
                <a:gd name="connsiteY24" fmla="*/ 401821 h 1238250"/>
                <a:gd name="connsiteX25" fmla="*/ 479549 w 2857500"/>
                <a:gd name="connsiteY25" fmla="*/ 422776 h 1238250"/>
                <a:gd name="connsiteX26" fmla="*/ 530984 w 2857500"/>
                <a:gd name="connsiteY26" fmla="*/ 422776 h 1238250"/>
                <a:gd name="connsiteX27" fmla="*/ 537210 w 2857500"/>
                <a:gd name="connsiteY27" fmla="*/ 434341 h 1238250"/>
                <a:gd name="connsiteX28" fmla="*/ 574799 w 2857500"/>
                <a:gd name="connsiteY28" fmla="*/ 434206 h 1238250"/>
                <a:gd name="connsiteX29" fmla="*/ 576704 w 2857500"/>
                <a:gd name="connsiteY29" fmla="*/ 449446 h 1238250"/>
                <a:gd name="connsiteX30" fmla="*/ 593849 w 2857500"/>
                <a:gd name="connsiteY30" fmla="*/ 451351 h 1238250"/>
                <a:gd name="connsiteX31" fmla="*/ 607184 w 2857500"/>
                <a:gd name="connsiteY31" fmla="*/ 458971 h 1238250"/>
                <a:gd name="connsiteX32" fmla="*/ 620519 w 2857500"/>
                <a:gd name="connsiteY32" fmla="*/ 470401 h 1238250"/>
                <a:gd name="connsiteX33" fmla="*/ 631949 w 2857500"/>
                <a:gd name="connsiteY33" fmla="*/ 472306 h 1238250"/>
                <a:gd name="connsiteX34" fmla="*/ 639569 w 2857500"/>
                <a:gd name="connsiteY34" fmla="*/ 491356 h 1238250"/>
                <a:gd name="connsiteX35" fmla="*/ 692909 w 2857500"/>
                <a:gd name="connsiteY35" fmla="*/ 495166 h 1238250"/>
                <a:gd name="connsiteX36" fmla="*/ 700529 w 2857500"/>
                <a:gd name="connsiteY36" fmla="*/ 512311 h 1238250"/>
                <a:gd name="connsiteX37" fmla="*/ 715769 w 2857500"/>
                <a:gd name="connsiteY37" fmla="*/ 519931 h 1238250"/>
                <a:gd name="connsiteX38" fmla="*/ 742439 w 2857500"/>
                <a:gd name="connsiteY38" fmla="*/ 518026 h 1238250"/>
                <a:gd name="connsiteX39" fmla="*/ 772919 w 2857500"/>
                <a:gd name="connsiteY39" fmla="*/ 548506 h 1238250"/>
                <a:gd name="connsiteX40" fmla="*/ 801494 w 2857500"/>
                <a:gd name="connsiteY40" fmla="*/ 548506 h 1238250"/>
                <a:gd name="connsiteX41" fmla="*/ 812924 w 2857500"/>
                <a:gd name="connsiteY41" fmla="*/ 558031 h 1238250"/>
                <a:gd name="connsiteX42" fmla="*/ 826259 w 2857500"/>
                <a:gd name="connsiteY42" fmla="*/ 559936 h 1238250"/>
                <a:gd name="connsiteX43" fmla="*/ 834390 w 2857500"/>
                <a:gd name="connsiteY43" fmla="*/ 571501 h 1238250"/>
                <a:gd name="connsiteX44" fmla="*/ 861060 w 2857500"/>
                <a:gd name="connsiteY44" fmla="*/ 567691 h 1238250"/>
                <a:gd name="connsiteX45" fmla="*/ 866775 w 2857500"/>
                <a:gd name="connsiteY45" fmla="*/ 573405 h 1238250"/>
                <a:gd name="connsiteX46" fmla="*/ 880110 w 2857500"/>
                <a:gd name="connsiteY46" fmla="*/ 581025 h 1238250"/>
                <a:gd name="connsiteX47" fmla="*/ 887730 w 2857500"/>
                <a:gd name="connsiteY47" fmla="*/ 586739 h 1238250"/>
                <a:gd name="connsiteX48" fmla="*/ 906269 w 2857500"/>
                <a:gd name="connsiteY48" fmla="*/ 586606 h 1238250"/>
                <a:gd name="connsiteX49" fmla="*/ 911984 w 2857500"/>
                <a:gd name="connsiteY49" fmla="*/ 609466 h 1238250"/>
                <a:gd name="connsiteX50" fmla="*/ 923414 w 2857500"/>
                <a:gd name="connsiteY50" fmla="*/ 622801 h 1238250"/>
                <a:gd name="connsiteX51" fmla="*/ 934844 w 2857500"/>
                <a:gd name="connsiteY51" fmla="*/ 632326 h 1238250"/>
                <a:gd name="connsiteX52" fmla="*/ 951989 w 2857500"/>
                <a:gd name="connsiteY52" fmla="*/ 641851 h 1238250"/>
                <a:gd name="connsiteX53" fmla="*/ 969134 w 2857500"/>
                <a:gd name="connsiteY53" fmla="*/ 666616 h 1238250"/>
                <a:gd name="connsiteX54" fmla="*/ 984374 w 2857500"/>
                <a:gd name="connsiteY54" fmla="*/ 668521 h 1238250"/>
                <a:gd name="connsiteX55" fmla="*/ 993899 w 2857500"/>
                <a:gd name="connsiteY55" fmla="*/ 679951 h 1238250"/>
                <a:gd name="connsiteX56" fmla="*/ 1014854 w 2857500"/>
                <a:gd name="connsiteY56" fmla="*/ 678046 h 1238250"/>
                <a:gd name="connsiteX57" fmla="*/ 1018664 w 2857500"/>
                <a:gd name="connsiteY57" fmla="*/ 693286 h 1238250"/>
                <a:gd name="connsiteX58" fmla="*/ 1070099 w 2857500"/>
                <a:gd name="connsiteY58" fmla="*/ 691381 h 1238250"/>
                <a:gd name="connsiteX59" fmla="*/ 1077719 w 2857500"/>
                <a:gd name="connsiteY59" fmla="*/ 714241 h 1238250"/>
                <a:gd name="connsiteX60" fmla="*/ 1089149 w 2857500"/>
                <a:gd name="connsiteY60" fmla="*/ 716146 h 1238250"/>
                <a:gd name="connsiteX61" fmla="*/ 1096769 w 2857500"/>
                <a:gd name="connsiteY61" fmla="*/ 733291 h 1238250"/>
                <a:gd name="connsiteX62" fmla="*/ 1134869 w 2857500"/>
                <a:gd name="connsiteY62" fmla="*/ 733291 h 1238250"/>
                <a:gd name="connsiteX63" fmla="*/ 1138679 w 2857500"/>
                <a:gd name="connsiteY63" fmla="*/ 752341 h 1238250"/>
                <a:gd name="connsiteX64" fmla="*/ 1163444 w 2857500"/>
                <a:gd name="connsiteY64" fmla="*/ 752341 h 1238250"/>
                <a:gd name="connsiteX65" fmla="*/ 1167254 w 2857500"/>
                <a:gd name="connsiteY65" fmla="*/ 759961 h 1238250"/>
                <a:gd name="connsiteX66" fmla="*/ 1178684 w 2857500"/>
                <a:gd name="connsiteY66" fmla="*/ 759961 h 1238250"/>
                <a:gd name="connsiteX67" fmla="*/ 1178684 w 2857500"/>
                <a:gd name="connsiteY67" fmla="*/ 771391 h 1238250"/>
                <a:gd name="connsiteX68" fmla="*/ 1207259 w 2857500"/>
                <a:gd name="connsiteY68" fmla="*/ 769486 h 1238250"/>
                <a:gd name="connsiteX69" fmla="*/ 1216784 w 2857500"/>
                <a:gd name="connsiteY69" fmla="*/ 775201 h 1238250"/>
                <a:gd name="connsiteX70" fmla="*/ 1233929 w 2857500"/>
                <a:gd name="connsiteY70" fmla="*/ 777106 h 1238250"/>
                <a:gd name="connsiteX71" fmla="*/ 1245359 w 2857500"/>
                <a:gd name="connsiteY71" fmla="*/ 788536 h 1238250"/>
                <a:gd name="connsiteX72" fmla="*/ 1312034 w 2857500"/>
                <a:gd name="connsiteY72" fmla="*/ 786631 h 1238250"/>
                <a:gd name="connsiteX73" fmla="*/ 1314450 w 2857500"/>
                <a:gd name="connsiteY73" fmla="*/ 813434 h 1238250"/>
                <a:gd name="connsiteX74" fmla="*/ 1339215 w 2857500"/>
                <a:gd name="connsiteY74" fmla="*/ 809624 h 1238250"/>
                <a:gd name="connsiteX75" fmla="*/ 1343025 w 2857500"/>
                <a:gd name="connsiteY75" fmla="*/ 821054 h 1238250"/>
                <a:gd name="connsiteX76" fmla="*/ 1354455 w 2857500"/>
                <a:gd name="connsiteY76" fmla="*/ 821054 h 1238250"/>
                <a:gd name="connsiteX77" fmla="*/ 1360170 w 2857500"/>
                <a:gd name="connsiteY77" fmla="*/ 830579 h 1238250"/>
                <a:gd name="connsiteX78" fmla="*/ 1394460 w 2857500"/>
                <a:gd name="connsiteY78" fmla="*/ 830579 h 1238250"/>
                <a:gd name="connsiteX79" fmla="*/ 1398270 w 2857500"/>
                <a:gd name="connsiteY79" fmla="*/ 842009 h 1238250"/>
                <a:gd name="connsiteX80" fmla="*/ 1659255 w 2857500"/>
                <a:gd name="connsiteY80" fmla="*/ 840105 h 1238250"/>
                <a:gd name="connsiteX81" fmla="*/ 1661160 w 2857500"/>
                <a:gd name="connsiteY81" fmla="*/ 859155 h 1238250"/>
                <a:gd name="connsiteX82" fmla="*/ 1684020 w 2857500"/>
                <a:gd name="connsiteY82" fmla="*/ 859155 h 1238250"/>
                <a:gd name="connsiteX83" fmla="*/ 1682115 w 2857500"/>
                <a:gd name="connsiteY83" fmla="*/ 872490 h 1238250"/>
                <a:gd name="connsiteX84" fmla="*/ 1809750 w 2857500"/>
                <a:gd name="connsiteY84" fmla="*/ 870585 h 1238250"/>
                <a:gd name="connsiteX85" fmla="*/ 1811655 w 2857500"/>
                <a:gd name="connsiteY85" fmla="*/ 908685 h 1238250"/>
                <a:gd name="connsiteX86" fmla="*/ 2051685 w 2857500"/>
                <a:gd name="connsiteY86" fmla="*/ 906780 h 1238250"/>
                <a:gd name="connsiteX87" fmla="*/ 2051685 w 2857500"/>
                <a:gd name="connsiteY87" fmla="*/ 973455 h 1238250"/>
                <a:gd name="connsiteX88" fmla="*/ 2613660 w 2857500"/>
                <a:gd name="connsiteY88" fmla="*/ 977265 h 1238250"/>
                <a:gd name="connsiteX89" fmla="*/ 2609850 w 2857500"/>
                <a:gd name="connsiteY89" fmla="*/ 1238250 h 1238250"/>
                <a:gd name="connsiteX90" fmla="*/ 2857500 w 2857500"/>
                <a:gd name="connsiteY9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22374 w 2857500"/>
                <a:gd name="connsiteY6" fmla="*/ 184651 h 1238250"/>
                <a:gd name="connsiteX7" fmla="*/ 243329 w 2857500"/>
                <a:gd name="connsiteY7" fmla="*/ 184651 h 1238250"/>
                <a:gd name="connsiteX8" fmla="*/ 247139 w 2857500"/>
                <a:gd name="connsiteY8" fmla="*/ 215131 h 1238250"/>
                <a:gd name="connsiteX9" fmla="*/ 256664 w 2857500"/>
                <a:gd name="connsiteY9" fmla="*/ 222751 h 1238250"/>
                <a:gd name="connsiteX10" fmla="*/ 260474 w 2857500"/>
                <a:gd name="connsiteY10" fmla="*/ 237991 h 1238250"/>
                <a:gd name="connsiteX11" fmla="*/ 268094 w 2857500"/>
                <a:gd name="connsiteY11" fmla="*/ 257041 h 1238250"/>
                <a:gd name="connsiteX12" fmla="*/ 279524 w 2857500"/>
                <a:gd name="connsiteY12" fmla="*/ 262756 h 1238250"/>
                <a:gd name="connsiteX13" fmla="*/ 279524 w 2857500"/>
                <a:gd name="connsiteY13" fmla="*/ 279901 h 1238250"/>
                <a:gd name="connsiteX14" fmla="*/ 292859 w 2857500"/>
                <a:gd name="connsiteY14" fmla="*/ 281806 h 1238250"/>
                <a:gd name="connsiteX15" fmla="*/ 295275 w 2857500"/>
                <a:gd name="connsiteY15" fmla="*/ 299087 h 1238250"/>
                <a:gd name="connsiteX16" fmla="*/ 350009 w 2857500"/>
                <a:gd name="connsiteY16" fmla="*/ 298951 h 1238250"/>
                <a:gd name="connsiteX17" fmla="*/ 355724 w 2857500"/>
                <a:gd name="connsiteY17" fmla="*/ 312286 h 1238250"/>
                <a:gd name="connsiteX18" fmla="*/ 370964 w 2857500"/>
                <a:gd name="connsiteY18" fmla="*/ 314191 h 1238250"/>
                <a:gd name="connsiteX19" fmla="*/ 374774 w 2857500"/>
                <a:gd name="connsiteY19" fmla="*/ 331336 h 1238250"/>
                <a:gd name="connsiteX20" fmla="*/ 403349 w 2857500"/>
                <a:gd name="connsiteY20" fmla="*/ 329431 h 1238250"/>
                <a:gd name="connsiteX21" fmla="*/ 409064 w 2857500"/>
                <a:gd name="connsiteY21" fmla="*/ 340861 h 1238250"/>
                <a:gd name="connsiteX22" fmla="*/ 426209 w 2857500"/>
                <a:gd name="connsiteY22" fmla="*/ 348481 h 1238250"/>
                <a:gd name="connsiteX23" fmla="*/ 437639 w 2857500"/>
                <a:gd name="connsiteY23" fmla="*/ 369436 h 1238250"/>
                <a:gd name="connsiteX24" fmla="*/ 460499 w 2857500"/>
                <a:gd name="connsiteY24" fmla="*/ 371341 h 1238250"/>
                <a:gd name="connsiteX25" fmla="*/ 471929 w 2857500"/>
                <a:gd name="connsiteY25" fmla="*/ 401821 h 1238250"/>
                <a:gd name="connsiteX26" fmla="*/ 479549 w 2857500"/>
                <a:gd name="connsiteY26" fmla="*/ 422776 h 1238250"/>
                <a:gd name="connsiteX27" fmla="*/ 530984 w 2857500"/>
                <a:gd name="connsiteY27" fmla="*/ 422776 h 1238250"/>
                <a:gd name="connsiteX28" fmla="*/ 537210 w 2857500"/>
                <a:gd name="connsiteY28" fmla="*/ 434341 h 1238250"/>
                <a:gd name="connsiteX29" fmla="*/ 574799 w 2857500"/>
                <a:gd name="connsiteY29" fmla="*/ 434206 h 1238250"/>
                <a:gd name="connsiteX30" fmla="*/ 576704 w 2857500"/>
                <a:gd name="connsiteY30" fmla="*/ 449446 h 1238250"/>
                <a:gd name="connsiteX31" fmla="*/ 593849 w 2857500"/>
                <a:gd name="connsiteY31" fmla="*/ 451351 h 1238250"/>
                <a:gd name="connsiteX32" fmla="*/ 607184 w 2857500"/>
                <a:gd name="connsiteY32" fmla="*/ 458971 h 1238250"/>
                <a:gd name="connsiteX33" fmla="*/ 620519 w 2857500"/>
                <a:gd name="connsiteY33" fmla="*/ 470401 h 1238250"/>
                <a:gd name="connsiteX34" fmla="*/ 631949 w 2857500"/>
                <a:gd name="connsiteY34" fmla="*/ 472306 h 1238250"/>
                <a:gd name="connsiteX35" fmla="*/ 639569 w 2857500"/>
                <a:gd name="connsiteY35" fmla="*/ 491356 h 1238250"/>
                <a:gd name="connsiteX36" fmla="*/ 692909 w 2857500"/>
                <a:gd name="connsiteY36" fmla="*/ 495166 h 1238250"/>
                <a:gd name="connsiteX37" fmla="*/ 700529 w 2857500"/>
                <a:gd name="connsiteY37" fmla="*/ 512311 h 1238250"/>
                <a:gd name="connsiteX38" fmla="*/ 715769 w 2857500"/>
                <a:gd name="connsiteY38" fmla="*/ 519931 h 1238250"/>
                <a:gd name="connsiteX39" fmla="*/ 742439 w 2857500"/>
                <a:gd name="connsiteY39" fmla="*/ 518026 h 1238250"/>
                <a:gd name="connsiteX40" fmla="*/ 772919 w 2857500"/>
                <a:gd name="connsiteY40" fmla="*/ 548506 h 1238250"/>
                <a:gd name="connsiteX41" fmla="*/ 801494 w 2857500"/>
                <a:gd name="connsiteY41" fmla="*/ 548506 h 1238250"/>
                <a:gd name="connsiteX42" fmla="*/ 812924 w 2857500"/>
                <a:gd name="connsiteY42" fmla="*/ 558031 h 1238250"/>
                <a:gd name="connsiteX43" fmla="*/ 826259 w 2857500"/>
                <a:gd name="connsiteY43" fmla="*/ 559936 h 1238250"/>
                <a:gd name="connsiteX44" fmla="*/ 834390 w 2857500"/>
                <a:gd name="connsiteY44" fmla="*/ 571501 h 1238250"/>
                <a:gd name="connsiteX45" fmla="*/ 861060 w 2857500"/>
                <a:gd name="connsiteY45" fmla="*/ 567691 h 1238250"/>
                <a:gd name="connsiteX46" fmla="*/ 866775 w 2857500"/>
                <a:gd name="connsiteY46" fmla="*/ 573405 h 1238250"/>
                <a:gd name="connsiteX47" fmla="*/ 880110 w 2857500"/>
                <a:gd name="connsiteY47" fmla="*/ 581025 h 1238250"/>
                <a:gd name="connsiteX48" fmla="*/ 887730 w 2857500"/>
                <a:gd name="connsiteY48" fmla="*/ 586739 h 1238250"/>
                <a:gd name="connsiteX49" fmla="*/ 906269 w 2857500"/>
                <a:gd name="connsiteY49" fmla="*/ 586606 h 1238250"/>
                <a:gd name="connsiteX50" fmla="*/ 911984 w 2857500"/>
                <a:gd name="connsiteY50" fmla="*/ 609466 h 1238250"/>
                <a:gd name="connsiteX51" fmla="*/ 923414 w 2857500"/>
                <a:gd name="connsiteY51" fmla="*/ 622801 h 1238250"/>
                <a:gd name="connsiteX52" fmla="*/ 934844 w 2857500"/>
                <a:gd name="connsiteY52" fmla="*/ 632326 h 1238250"/>
                <a:gd name="connsiteX53" fmla="*/ 951989 w 2857500"/>
                <a:gd name="connsiteY53" fmla="*/ 641851 h 1238250"/>
                <a:gd name="connsiteX54" fmla="*/ 969134 w 2857500"/>
                <a:gd name="connsiteY54" fmla="*/ 666616 h 1238250"/>
                <a:gd name="connsiteX55" fmla="*/ 984374 w 2857500"/>
                <a:gd name="connsiteY55" fmla="*/ 668521 h 1238250"/>
                <a:gd name="connsiteX56" fmla="*/ 993899 w 2857500"/>
                <a:gd name="connsiteY56" fmla="*/ 679951 h 1238250"/>
                <a:gd name="connsiteX57" fmla="*/ 1014854 w 2857500"/>
                <a:gd name="connsiteY57" fmla="*/ 678046 h 1238250"/>
                <a:gd name="connsiteX58" fmla="*/ 1018664 w 2857500"/>
                <a:gd name="connsiteY58" fmla="*/ 693286 h 1238250"/>
                <a:gd name="connsiteX59" fmla="*/ 1070099 w 2857500"/>
                <a:gd name="connsiteY59" fmla="*/ 691381 h 1238250"/>
                <a:gd name="connsiteX60" fmla="*/ 1077719 w 2857500"/>
                <a:gd name="connsiteY60" fmla="*/ 714241 h 1238250"/>
                <a:gd name="connsiteX61" fmla="*/ 1089149 w 2857500"/>
                <a:gd name="connsiteY61" fmla="*/ 716146 h 1238250"/>
                <a:gd name="connsiteX62" fmla="*/ 1096769 w 2857500"/>
                <a:gd name="connsiteY62" fmla="*/ 733291 h 1238250"/>
                <a:gd name="connsiteX63" fmla="*/ 1134869 w 2857500"/>
                <a:gd name="connsiteY63" fmla="*/ 733291 h 1238250"/>
                <a:gd name="connsiteX64" fmla="*/ 1138679 w 2857500"/>
                <a:gd name="connsiteY64" fmla="*/ 752341 h 1238250"/>
                <a:gd name="connsiteX65" fmla="*/ 1163444 w 2857500"/>
                <a:gd name="connsiteY65" fmla="*/ 752341 h 1238250"/>
                <a:gd name="connsiteX66" fmla="*/ 1167254 w 2857500"/>
                <a:gd name="connsiteY66" fmla="*/ 759961 h 1238250"/>
                <a:gd name="connsiteX67" fmla="*/ 1178684 w 2857500"/>
                <a:gd name="connsiteY67" fmla="*/ 759961 h 1238250"/>
                <a:gd name="connsiteX68" fmla="*/ 1178684 w 2857500"/>
                <a:gd name="connsiteY68" fmla="*/ 771391 h 1238250"/>
                <a:gd name="connsiteX69" fmla="*/ 1207259 w 2857500"/>
                <a:gd name="connsiteY69" fmla="*/ 769486 h 1238250"/>
                <a:gd name="connsiteX70" fmla="*/ 1216784 w 2857500"/>
                <a:gd name="connsiteY70" fmla="*/ 775201 h 1238250"/>
                <a:gd name="connsiteX71" fmla="*/ 1233929 w 2857500"/>
                <a:gd name="connsiteY71" fmla="*/ 777106 h 1238250"/>
                <a:gd name="connsiteX72" fmla="*/ 1245359 w 2857500"/>
                <a:gd name="connsiteY72" fmla="*/ 788536 h 1238250"/>
                <a:gd name="connsiteX73" fmla="*/ 1312034 w 2857500"/>
                <a:gd name="connsiteY73" fmla="*/ 786631 h 1238250"/>
                <a:gd name="connsiteX74" fmla="*/ 1314450 w 2857500"/>
                <a:gd name="connsiteY74" fmla="*/ 813434 h 1238250"/>
                <a:gd name="connsiteX75" fmla="*/ 1339215 w 2857500"/>
                <a:gd name="connsiteY75" fmla="*/ 809624 h 1238250"/>
                <a:gd name="connsiteX76" fmla="*/ 1343025 w 2857500"/>
                <a:gd name="connsiteY76" fmla="*/ 821054 h 1238250"/>
                <a:gd name="connsiteX77" fmla="*/ 1354455 w 2857500"/>
                <a:gd name="connsiteY77" fmla="*/ 821054 h 1238250"/>
                <a:gd name="connsiteX78" fmla="*/ 1360170 w 2857500"/>
                <a:gd name="connsiteY78" fmla="*/ 830579 h 1238250"/>
                <a:gd name="connsiteX79" fmla="*/ 1394460 w 2857500"/>
                <a:gd name="connsiteY79" fmla="*/ 830579 h 1238250"/>
                <a:gd name="connsiteX80" fmla="*/ 1398270 w 2857500"/>
                <a:gd name="connsiteY80" fmla="*/ 842009 h 1238250"/>
                <a:gd name="connsiteX81" fmla="*/ 1659255 w 2857500"/>
                <a:gd name="connsiteY81" fmla="*/ 840105 h 1238250"/>
                <a:gd name="connsiteX82" fmla="*/ 1661160 w 2857500"/>
                <a:gd name="connsiteY82" fmla="*/ 859155 h 1238250"/>
                <a:gd name="connsiteX83" fmla="*/ 1684020 w 2857500"/>
                <a:gd name="connsiteY83" fmla="*/ 859155 h 1238250"/>
                <a:gd name="connsiteX84" fmla="*/ 1682115 w 2857500"/>
                <a:gd name="connsiteY84" fmla="*/ 872490 h 1238250"/>
                <a:gd name="connsiteX85" fmla="*/ 1809750 w 2857500"/>
                <a:gd name="connsiteY85" fmla="*/ 870585 h 1238250"/>
                <a:gd name="connsiteX86" fmla="*/ 1811655 w 2857500"/>
                <a:gd name="connsiteY86" fmla="*/ 908685 h 1238250"/>
                <a:gd name="connsiteX87" fmla="*/ 2051685 w 2857500"/>
                <a:gd name="connsiteY87" fmla="*/ 906780 h 1238250"/>
                <a:gd name="connsiteX88" fmla="*/ 2051685 w 2857500"/>
                <a:gd name="connsiteY88" fmla="*/ 973455 h 1238250"/>
                <a:gd name="connsiteX89" fmla="*/ 2613660 w 2857500"/>
                <a:gd name="connsiteY89" fmla="*/ 977265 h 1238250"/>
                <a:gd name="connsiteX90" fmla="*/ 2609850 w 2857500"/>
                <a:gd name="connsiteY90" fmla="*/ 1238250 h 1238250"/>
                <a:gd name="connsiteX91" fmla="*/ 2857500 w 2857500"/>
                <a:gd name="connsiteY9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22374 w 2857500"/>
                <a:gd name="connsiteY6" fmla="*/ 184651 h 1238250"/>
                <a:gd name="connsiteX7" fmla="*/ 243329 w 2857500"/>
                <a:gd name="connsiteY7" fmla="*/ 184651 h 1238250"/>
                <a:gd name="connsiteX8" fmla="*/ 247139 w 2857500"/>
                <a:gd name="connsiteY8" fmla="*/ 215131 h 1238250"/>
                <a:gd name="connsiteX9" fmla="*/ 256664 w 2857500"/>
                <a:gd name="connsiteY9" fmla="*/ 222751 h 1238250"/>
                <a:gd name="connsiteX10" fmla="*/ 260474 w 2857500"/>
                <a:gd name="connsiteY10" fmla="*/ 237991 h 1238250"/>
                <a:gd name="connsiteX11" fmla="*/ 268094 w 2857500"/>
                <a:gd name="connsiteY11" fmla="*/ 257041 h 1238250"/>
                <a:gd name="connsiteX12" fmla="*/ 279524 w 2857500"/>
                <a:gd name="connsiteY12" fmla="*/ 262756 h 1238250"/>
                <a:gd name="connsiteX13" fmla="*/ 279524 w 2857500"/>
                <a:gd name="connsiteY13" fmla="*/ 279901 h 1238250"/>
                <a:gd name="connsiteX14" fmla="*/ 292859 w 2857500"/>
                <a:gd name="connsiteY14" fmla="*/ 281806 h 1238250"/>
                <a:gd name="connsiteX15" fmla="*/ 295275 w 2857500"/>
                <a:gd name="connsiteY15" fmla="*/ 299087 h 1238250"/>
                <a:gd name="connsiteX16" fmla="*/ 350009 w 2857500"/>
                <a:gd name="connsiteY16" fmla="*/ 298951 h 1238250"/>
                <a:gd name="connsiteX17" fmla="*/ 355724 w 2857500"/>
                <a:gd name="connsiteY17" fmla="*/ 312286 h 1238250"/>
                <a:gd name="connsiteX18" fmla="*/ 370964 w 2857500"/>
                <a:gd name="connsiteY18" fmla="*/ 314191 h 1238250"/>
                <a:gd name="connsiteX19" fmla="*/ 374774 w 2857500"/>
                <a:gd name="connsiteY19" fmla="*/ 331336 h 1238250"/>
                <a:gd name="connsiteX20" fmla="*/ 403349 w 2857500"/>
                <a:gd name="connsiteY20" fmla="*/ 329431 h 1238250"/>
                <a:gd name="connsiteX21" fmla="*/ 409064 w 2857500"/>
                <a:gd name="connsiteY21" fmla="*/ 340861 h 1238250"/>
                <a:gd name="connsiteX22" fmla="*/ 426209 w 2857500"/>
                <a:gd name="connsiteY22" fmla="*/ 348481 h 1238250"/>
                <a:gd name="connsiteX23" fmla="*/ 437639 w 2857500"/>
                <a:gd name="connsiteY23" fmla="*/ 369436 h 1238250"/>
                <a:gd name="connsiteX24" fmla="*/ 460499 w 2857500"/>
                <a:gd name="connsiteY24" fmla="*/ 371341 h 1238250"/>
                <a:gd name="connsiteX25" fmla="*/ 471929 w 2857500"/>
                <a:gd name="connsiteY25" fmla="*/ 401821 h 1238250"/>
                <a:gd name="connsiteX26" fmla="*/ 479549 w 2857500"/>
                <a:gd name="connsiteY26" fmla="*/ 422776 h 1238250"/>
                <a:gd name="connsiteX27" fmla="*/ 530984 w 2857500"/>
                <a:gd name="connsiteY27" fmla="*/ 422776 h 1238250"/>
                <a:gd name="connsiteX28" fmla="*/ 537210 w 2857500"/>
                <a:gd name="connsiteY28" fmla="*/ 434341 h 1238250"/>
                <a:gd name="connsiteX29" fmla="*/ 574799 w 2857500"/>
                <a:gd name="connsiteY29" fmla="*/ 434206 h 1238250"/>
                <a:gd name="connsiteX30" fmla="*/ 576704 w 2857500"/>
                <a:gd name="connsiteY30" fmla="*/ 449446 h 1238250"/>
                <a:gd name="connsiteX31" fmla="*/ 593849 w 2857500"/>
                <a:gd name="connsiteY31" fmla="*/ 451351 h 1238250"/>
                <a:gd name="connsiteX32" fmla="*/ 607184 w 2857500"/>
                <a:gd name="connsiteY32" fmla="*/ 458971 h 1238250"/>
                <a:gd name="connsiteX33" fmla="*/ 620519 w 2857500"/>
                <a:gd name="connsiteY33" fmla="*/ 470401 h 1238250"/>
                <a:gd name="connsiteX34" fmla="*/ 631949 w 2857500"/>
                <a:gd name="connsiteY34" fmla="*/ 472306 h 1238250"/>
                <a:gd name="connsiteX35" fmla="*/ 639569 w 2857500"/>
                <a:gd name="connsiteY35" fmla="*/ 491356 h 1238250"/>
                <a:gd name="connsiteX36" fmla="*/ 692909 w 2857500"/>
                <a:gd name="connsiteY36" fmla="*/ 495166 h 1238250"/>
                <a:gd name="connsiteX37" fmla="*/ 700529 w 2857500"/>
                <a:gd name="connsiteY37" fmla="*/ 512311 h 1238250"/>
                <a:gd name="connsiteX38" fmla="*/ 715769 w 2857500"/>
                <a:gd name="connsiteY38" fmla="*/ 519931 h 1238250"/>
                <a:gd name="connsiteX39" fmla="*/ 742439 w 2857500"/>
                <a:gd name="connsiteY39" fmla="*/ 518026 h 1238250"/>
                <a:gd name="connsiteX40" fmla="*/ 772919 w 2857500"/>
                <a:gd name="connsiteY40" fmla="*/ 548506 h 1238250"/>
                <a:gd name="connsiteX41" fmla="*/ 801494 w 2857500"/>
                <a:gd name="connsiteY41" fmla="*/ 548506 h 1238250"/>
                <a:gd name="connsiteX42" fmla="*/ 812924 w 2857500"/>
                <a:gd name="connsiteY42" fmla="*/ 558031 h 1238250"/>
                <a:gd name="connsiteX43" fmla="*/ 826259 w 2857500"/>
                <a:gd name="connsiteY43" fmla="*/ 559936 h 1238250"/>
                <a:gd name="connsiteX44" fmla="*/ 834390 w 2857500"/>
                <a:gd name="connsiteY44" fmla="*/ 571501 h 1238250"/>
                <a:gd name="connsiteX45" fmla="*/ 861060 w 2857500"/>
                <a:gd name="connsiteY45" fmla="*/ 567691 h 1238250"/>
                <a:gd name="connsiteX46" fmla="*/ 866775 w 2857500"/>
                <a:gd name="connsiteY46" fmla="*/ 573405 h 1238250"/>
                <a:gd name="connsiteX47" fmla="*/ 880110 w 2857500"/>
                <a:gd name="connsiteY47" fmla="*/ 581025 h 1238250"/>
                <a:gd name="connsiteX48" fmla="*/ 887730 w 2857500"/>
                <a:gd name="connsiteY48" fmla="*/ 586739 h 1238250"/>
                <a:gd name="connsiteX49" fmla="*/ 906269 w 2857500"/>
                <a:gd name="connsiteY49" fmla="*/ 586606 h 1238250"/>
                <a:gd name="connsiteX50" fmla="*/ 911984 w 2857500"/>
                <a:gd name="connsiteY50" fmla="*/ 609466 h 1238250"/>
                <a:gd name="connsiteX51" fmla="*/ 923414 w 2857500"/>
                <a:gd name="connsiteY51" fmla="*/ 622801 h 1238250"/>
                <a:gd name="connsiteX52" fmla="*/ 934844 w 2857500"/>
                <a:gd name="connsiteY52" fmla="*/ 632326 h 1238250"/>
                <a:gd name="connsiteX53" fmla="*/ 951989 w 2857500"/>
                <a:gd name="connsiteY53" fmla="*/ 641851 h 1238250"/>
                <a:gd name="connsiteX54" fmla="*/ 969134 w 2857500"/>
                <a:gd name="connsiteY54" fmla="*/ 666616 h 1238250"/>
                <a:gd name="connsiteX55" fmla="*/ 984374 w 2857500"/>
                <a:gd name="connsiteY55" fmla="*/ 668521 h 1238250"/>
                <a:gd name="connsiteX56" fmla="*/ 993899 w 2857500"/>
                <a:gd name="connsiteY56" fmla="*/ 679951 h 1238250"/>
                <a:gd name="connsiteX57" fmla="*/ 1014854 w 2857500"/>
                <a:gd name="connsiteY57" fmla="*/ 678046 h 1238250"/>
                <a:gd name="connsiteX58" fmla="*/ 1018664 w 2857500"/>
                <a:gd name="connsiteY58" fmla="*/ 693286 h 1238250"/>
                <a:gd name="connsiteX59" fmla="*/ 1070099 w 2857500"/>
                <a:gd name="connsiteY59" fmla="*/ 691381 h 1238250"/>
                <a:gd name="connsiteX60" fmla="*/ 1077719 w 2857500"/>
                <a:gd name="connsiteY60" fmla="*/ 714241 h 1238250"/>
                <a:gd name="connsiteX61" fmla="*/ 1089149 w 2857500"/>
                <a:gd name="connsiteY61" fmla="*/ 716146 h 1238250"/>
                <a:gd name="connsiteX62" fmla="*/ 1096769 w 2857500"/>
                <a:gd name="connsiteY62" fmla="*/ 733291 h 1238250"/>
                <a:gd name="connsiteX63" fmla="*/ 1134869 w 2857500"/>
                <a:gd name="connsiteY63" fmla="*/ 733291 h 1238250"/>
                <a:gd name="connsiteX64" fmla="*/ 1138679 w 2857500"/>
                <a:gd name="connsiteY64" fmla="*/ 752341 h 1238250"/>
                <a:gd name="connsiteX65" fmla="*/ 1163444 w 2857500"/>
                <a:gd name="connsiteY65" fmla="*/ 752341 h 1238250"/>
                <a:gd name="connsiteX66" fmla="*/ 1167254 w 2857500"/>
                <a:gd name="connsiteY66" fmla="*/ 759961 h 1238250"/>
                <a:gd name="connsiteX67" fmla="*/ 1178684 w 2857500"/>
                <a:gd name="connsiteY67" fmla="*/ 759961 h 1238250"/>
                <a:gd name="connsiteX68" fmla="*/ 1178684 w 2857500"/>
                <a:gd name="connsiteY68" fmla="*/ 771391 h 1238250"/>
                <a:gd name="connsiteX69" fmla="*/ 1207259 w 2857500"/>
                <a:gd name="connsiteY69" fmla="*/ 769486 h 1238250"/>
                <a:gd name="connsiteX70" fmla="*/ 1216784 w 2857500"/>
                <a:gd name="connsiteY70" fmla="*/ 775201 h 1238250"/>
                <a:gd name="connsiteX71" fmla="*/ 1233929 w 2857500"/>
                <a:gd name="connsiteY71" fmla="*/ 777106 h 1238250"/>
                <a:gd name="connsiteX72" fmla="*/ 1245359 w 2857500"/>
                <a:gd name="connsiteY72" fmla="*/ 788536 h 1238250"/>
                <a:gd name="connsiteX73" fmla="*/ 1312034 w 2857500"/>
                <a:gd name="connsiteY73" fmla="*/ 786631 h 1238250"/>
                <a:gd name="connsiteX74" fmla="*/ 1314450 w 2857500"/>
                <a:gd name="connsiteY74" fmla="*/ 813434 h 1238250"/>
                <a:gd name="connsiteX75" fmla="*/ 1339215 w 2857500"/>
                <a:gd name="connsiteY75" fmla="*/ 809624 h 1238250"/>
                <a:gd name="connsiteX76" fmla="*/ 1343025 w 2857500"/>
                <a:gd name="connsiteY76" fmla="*/ 821054 h 1238250"/>
                <a:gd name="connsiteX77" fmla="*/ 1354455 w 2857500"/>
                <a:gd name="connsiteY77" fmla="*/ 821054 h 1238250"/>
                <a:gd name="connsiteX78" fmla="*/ 1360170 w 2857500"/>
                <a:gd name="connsiteY78" fmla="*/ 830579 h 1238250"/>
                <a:gd name="connsiteX79" fmla="*/ 1394460 w 2857500"/>
                <a:gd name="connsiteY79" fmla="*/ 830579 h 1238250"/>
                <a:gd name="connsiteX80" fmla="*/ 1398270 w 2857500"/>
                <a:gd name="connsiteY80" fmla="*/ 842009 h 1238250"/>
                <a:gd name="connsiteX81" fmla="*/ 1659255 w 2857500"/>
                <a:gd name="connsiteY81" fmla="*/ 840105 h 1238250"/>
                <a:gd name="connsiteX82" fmla="*/ 1661160 w 2857500"/>
                <a:gd name="connsiteY82" fmla="*/ 859155 h 1238250"/>
                <a:gd name="connsiteX83" fmla="*/ 1684020 w 2857500"/>
                <a:gd name="connsiteY83" fmla="*/ 859155 h 1238250"/>
                <a:gd name="connsiteX84" fmla="*/ 1682115 w 2857500"/>
                <a:gd name="connsiteY84" fmla="*/ 872490 h 1238250"/>
                <a:gd name="connsiteX85" fmla="*/ 1809750 w 2857500"/>
                <a:gd name="connsiteY85" fmla="*/ 870585 h 1238250"/>
                <a:gd name="connsiteX86" fmla="*/ 1811655 w 2857500"/>
                <a:gd name="connsiteY86" fmla="*/ 908685 h 1238250"/>
                <a:gd name="connsiteX87" fmla="*/ 2051685 w 2857500"/>
                <a:gd name="connsiteY87" fmla="*/ 906780 h 1238250"/>
                <a:gd name="connsiteX88" fmla="*/ 2051685 w 2857500"/>
                <a:gd name="connsiteY88" fmla="*/ 973455 h 1238250"/>
                <a:gd name="connsiteX89" fmla="*/ 2613660 w 2857500"/>
                <a:gd name="connsiteY89" fmla="*/ 977265 h 1238250"/>
                <a:gd name="connsiteX90" fmla="*/ 2609850 w 2857500"/>
                <a:gd name="connsiteY90" fmla="*/ 1238250 h 1238250"/>
                <a:gd name="connsiteX91" fmla="*/ 2857500 w 2857500"/>
                <a:gd name="connsiteY9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18859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80975 w 2857500"/>
                <a:gd name="connsiteY4" fmla="*/ 16002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80975 w 2857500"/>
                <a:gd name="connsiteY4" fmla="*/ 16002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180975 w 2857500"/>
                <a:gd name="connsiteY3" fmla="*/ 146687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170939 w 2857500"/>
                <a:gd name="connsiteY3" fmla="*/ 146551 h 1238250"/>
                <a:gd name="connsiteX4" fmla="*/ 180975 w 2857500"/>
                <a:gd name="connsiteY4" fmla="*/ 146687 h 1238250"/>
                <a:gd name="connsiteX5" fmla="*/ 178559 w 2857500"/>
                <a:gd name="connsiteY5" fmla="*/ 156076 h 1238250"/>
                <a:gd name="connsiteX6" fmla="*/ 180975 w 2857500"/>
                <a:gd name="connsiteY6" fmla="*/ 160022 h 1238250"/>
                <a:gd name="connsiteX7" fmla="*/ 180975 w 2857500"/>
                <a:gd name="connsiteY7" fmla="*/ 175262 h 1238250"/>
                <a:gd name="connsiteX8" fmla="*/ 218564 w 2857500"/>
                <a:gd name="connsiteY8" fmla="*/ 175126 h 1238250"/>
                <a:gd name="connsiteX9" fmla="*/ 222374 w 2857500"/>
                <a:gd name="connsiteY9" fmla="*/ 184651 h 1238250"/>
                <a:gd name="connsiteX10" fmla="*/ 243329 w 2857500"/>
                <a:gd name="connsiteY10" fmla="*/ 184651 h 1238250"/>
                <a:gd name="connsiteX11" fmla="*/ 247139 w 2857500"/>
                <a:gd name="connsiteY11" fmla="*/ 215131 h 1238250"/>
                <a:gd name="connsiteX12" fmla="*/ 256664 w 2857500"/>
                <a:gd name="connsiteY12" fmla="*/ 222751 h 1238250"/>
                <a:gd name="connsiteX13" fmla="*/ 260474 w 2857500"/>
                <a:gd name="connsiteY13" fmla="*/ 237991 h 1238250"/>
                <a:gd name="connsiteX14" fmla="*/ 268094 w 2857500"/>
                <a:gd name="connsiteY14" fmla="*/ 257041 h 1238250"/>
                <a:gd name="connsiteX15" fmla="*/ 279524 w 2857500"/>
                <a:gd name="connsiteY15" fmla="*/ 262756 h 1238250"/>
                <a:gd name="connsiteX16" fmla="*/ 279524 w 2857500"/>
                <a:gd name="connsiteY16" fmla="*/ 279901 h 1238250"/>
                <a:gd name="connsiteX17" fmla="*/ 292859 w 2857500"/>
                <a:gd name="connsiteY17" fmla="*/ 281806 h 1238250"/>
                <a:gd name="connsiteX18" fmla="*/ 295275 w 2857500"/>
                <a:gd name="connsiteY18" fmla="*/ 299087 h 1238250"/>
                <a:gd name="connsiteX19" fmla="*/ 350009 w 2857500"/>
                <a:gd name="connsiteY19" fmla="*/ 298951 h 1238250"/>
                <a:gd name="connsiteX20" fmla="*/ 355724 w 2857500"/>
                <a:gd name="connsiteY20" fmla="*/ 312286 h 1238250"/>
                <a:gd name="connsiteX21" fmla="*/ 370964 w 2857500"/>
                <a:gd name="connsiteY21" fmla="*/ 314191 h 1238250"/>
                <a:gd name="connsiteX22" fmla="*/ 374774 w 2857500"/>
                <a:gd name="connsiteY22" fmla="*/ 331336 h 1238250"/>
                <a:gd name="connsiteX23" fmla="*/ 403349 w 2857500"/>
                <a:gd name="connsiteY23" fmla="*/ 329431 h 1238250"/>
                <a:gd name="connsiteX24" fmla="*/ 409064 w 2857500"/>
                <a:gd name="connsiteY24" fmla="*/ 340861 h 1238250"/>
                <a:gd name="connsiteX25" fmla="*/ 426209 w 2857500"/>
                <a:gd name="connsiteY25" fmla="*/ 348481 h 1238250"/>
                <a:gd name="connsiteX26" fmla="*/ 437639 w 2857500"/>
                <a:gd name="connsiteY26" fmla="*/ 369436 h 1238250"/>
                <a:gd name="connsiteX27" fmla="*/ 460499 w 2857500"/>
                <a:gd name="connsiteY27" fmla="*/ 371341 h 1238250"/>
                <a:gd name="connsiteX28" fmla="*/ 471929 w 2857500"/>
                <a:gd name="connsiteY28" fmla="*/ 401821 h 1238250"/>
                <a:gd name="connsiteX29" fmla="*/ 479549 w 2857500"/>
                <a:gd name="connsiteY29" fmla="*/ 422776 h 1238250"/>
                <a:gd name="connsiteX30" fmla="*/ 530984 w 2857500"/>
                <a:gd name="connsiteY30" fmla="*/ 422776 h 1238250"/>
                <a:gd name="connsiteX31" fmla="*/ 537210 w 2857500"/>
                <a:gd name="connsiteY31" fmla="*/ 434341 h 1238250"/>
                <a:gd name="connsiteX32" fmla="*/ 574799 w 2857500"/>
                <a:gd name="connsiteY32" fmla="*/ 434206 h 1238250"/>
                <a:gd name="connsiteX33" fmla="*/ 576704 w 2857500"/>
                <a:gd name="connsiteY33" fmla="*/ 449446 h 1238250"/>
                <a:gd name="connsiteX34" fmla="*/ 593849 w 2857500"/>
                <a:gd name="connsiteY34" fmla="*/ 451351 h 1238250"/>
                <a:gd name="connsiteX35" fmla="*/ 607184 w 2857500"/>
                <a:gd name="connsiteY35" fmla="*/ 458971 h 1238250"/>
                <a:gd name="connsiteX36" fmla="*/ 620519 w 2857500"/>
                <a:gd name="connsiteY36" fmla="*/ 470401 h 1238250"/>
                <a:gd name="connsiteX37" fmla="*/ 631949 w 2857500"/>
                <a:gd name="connsiteY37" fmla="*/ 472306 h 1238250"/>
                <a:gd name="connsiteX38" fmla="*/ 639569 w 2857500"/>
                <a:gd name="connsiteY38" fmla="*/ 491356 h 1238250"/>
                <a:gd name="connsiteX39" fmla="*/ 692909 w 2857500"/>
                <a:gd name="connsiteY39" fmla="*/ 495166 h 1238250"/>
                <a:gd name="connsiteX40" fmla="*/ 700529 w 2857500"/>
                <a:gd name="connsiteY40" fmla="*/ 512311 h 1238250"/>
                <a:gd name="connsiteX41" fmla="*/ 715769 w 2857500"/>
                <a:gd name="connsiteY41" fmla="*/ 519931 h 1238250"/>
                <a:gd name="connsiteX42" fmla="*/ 742439 w 2857500"/>
                <a:gd name="connsiteY42" fmla="*/ 518026 h 1238250"/>
                <a:gd name="connsiteX43" fmla="*/ 772919 w 2857500"/>
                <a:gd name="connsiteY43" fmla="*/ 548506 h 1238250"/>
                <a:gd name="connsiteX44" fmla="*/ 801494 w 2857500"/>
                <a:gd name="connsiteY44" fmla="*/ 548506 h 1238250"/>
                <a:gd name="connsiteX45" fmla="*/ 812924 w 2857500"/>
                <a:gd name="connsiteY45" fmla="*/ 558031 h 1238250"/>
                <a:gd name="connsiteX46" fmla="*/ 826259 w 2857500"/>
                <a:gd name="connsiteY46" fmla="*/ 559936 h 1238250"/>
                <a:gd name="connsiteX47" fmla="*/ 834390 w 2857500"/>
                <a:gd name="connsiteY47" fmla="*/ 571501 h 1238250"/>
                <a:gd name="connsiteX48" fmla="*/ 861060 w 2857500"/>
                <a:gd name="connsiteY48" fmla="*/ 567691 h 1238250"/>
                <a:gd name="connsiteX49" fmla="*/ 866775 w 2857500"/>
                <a:gd name="connsiteY49" fmla="*/ 573405 h 1238250"/>
                <a:gd name="connsiteX50" fmla="*/ 880110 w 2857500"/>
                <a:gd name="connsiteY50" fmla="*/ 581025 h 1238250"/>
                <a:gd name="connsiteX51" fmla="*/ 887730 w 2857500"/>
                <a:gd name="connsiteY51" fmla="*/ 586739 h 1238250"/>
                <a:gd name="connsiteX52" fmla="*/ 906269 w 2857500"/>
                <a:gd name="connsiteY52" fmla="*/ 586606 h 1238250"/>
                <a:gd name="connsiteX53" fmla="*/ 911984 w 2857500"/>
                <a:gd name="connsiteY53" fmla="*/ 609466 h 1238250"/>
                <a:gd name="connsiteX54" fmla="*/ 923414 w 2857500"/>
                <a:gd name="connsiteY54" fmla="*/ 622801 h 1238250"/>
                <a:gd name="connsiteX55" fmla="*/ 934844 w 2857500"/>
                <a:gd name="connsiteY55" fmla="*/ 632326 h 1238250"/>
                <a:gd name="connsiteX56" fmla="*/ 951989 w 2857500"/>
                <a:gd name="connsiteY56" fmla="*/ 641851 h 1238250"/>
                <a:gd name="connsiteX57" fmla="*/ 969134 w 2857500"/>
                <a:gd name="connsiteY57" fmla="*/ 666616 h 1238250"/>
                <a:gd name="connsiteX58" fmla="*/ 984374 w 2857500"/>
                <a:gd name="connsiteY58" fmla="*/ 668521 h 1238250"/>
                <a:gd name="connsiteX59" fmla="*/ 993899 w 2857500"/>
                <a:gd name="connsiteY59" fmla="*/ 679951 h 1238250"/>
                <a:gd name="connsiteX60" fmla="*/ 1014854 w 2857500"/>
                <a:gd name="connsiteY60" fmla="*/ 678046 h 1238250"/>
                <a:gd name="connsiteX61" fmla="*/ 1018664 w 2857500"/>
                <a:gd name="connsiteY61" fmla="*/ 693286 h 1238250"/>
                <a:gd name="connsiteX62" fmla="*/ 1070099 w 2857500"/>
                <a:gd name="connsiteY62" fmla="*/ 691381 h 1238250"/>
                <a:gd name="connsiteX63" fmla="*/ 1077719 w 2857500"/>
                <a:gd name="connsiteY63" fmla="*/ 714241 h 1238250"/>
                <a:gd name="connsiteX64" fmla="*/ 1089149 w 2857500"/>
                <a:gd name="connsiteY64" fmla="*/ 716146 h 1238250"/>
                <a:gd name="connsiteX65" fmla="*/ 1096769 w 2857500"/>
                <a:gd name="connsiteY65" fmla="*/ 733291 h 1238250"/>
                <a:gd name="connsiteX66" fmla="*/ 1134869 w 2857500"/>
                <a:gd name="connsiteY66" fmla="*/ 733291 h 1238250"/>
                <a:gd name="connsiteX67" fmla="*/ 1138679 w 2857500"/>
                <a:gd name="connsiteY67" fmla="*/ 752341 h 1238250"/>
                <a:gd name="connsiteX68" fmla="*/ 1163444 w 2857500"/>
                <a:gd name="connsiteY68" fmla="*/ 752341 h 1238250"/>
                <a:gd name="connsiteX69" fmla="*/ 1167254 w 2857500"/>
                <a:gd name="connsiteY69" fmla="*/ 759961 h 1238250"/>
                <a:gd name="connsiteX70" fmla="*/ 1178684 w 2857500"/>
                <a:gd name="connsiteY70" fmla="*/ 759961 h 1238250"/>
                <a:gd name="connsiteX71" fmla="*/ 1178684 w 2857500"/>
                <a:gd name="connsiteY71" fmla="*/ 771391 h 1238250"/>
                <a:gd name="connsiteX72" fmla="*/ 1207259 w 2857500"/>
                <a:gd name="connsiteY72" fmla="*/ 769486 h 1238250"/>
                <a:gd name="connsiteX73" fmla="*/ 1216784 w 2857500"/>
                <a:gd name="connsiteY73" fmla="*/ 775201 h 1238250"/>
                <a:gd name="connsiteX74" fmla="*/ 1233929 w 2857500"/>
                <a:gd name="connsiteY74" fmla="*/ 777106 h 1238250"/>
                <a:gd name="connsiteX75" fmla="*/ 1245359 w 2857500"/>
                <a:gd name="connsiteY75" fmla="*/ 788536 h 1238250"/>
                <a:gd name="connsiteX76" fmla="*/ 1312034 w 2857500"/>
                <a:gd name="connsiteY76" fmla="*/ 786631 h 1238250"/>
                <a:gd name="connsiteX77" fmla="*/ 1314450 w 2857500"/>
                <a:gd name="connsiteY77" fmla="*/ 813434 h 1238250"/>
                <a:gd name="connsiteX78" fmla="*/ 1339215 w 2857500"/>
                <a:gd name="connsiteY78" fmla="*/ 809624 h 1238250"/>
                <a:gd name="connsiteX79" fmla="*/ 1343025 w 2857500"/>
                <a:gd name="connsiteY79" fmla="*/ 821054 h 1238250"/>
                <a:gd name="connsiteX80" fmla="*/ 1354455 w 2857500"/>
                <a:gd name="connsiteY80" fmla="*/ 821054 h 1238250"/>
                <a:gd name="connsiteX81" fmla="*/ 1360170 w 2857500"/>
                <a:gd name="connsiteY81" fmla="*/ 830579 h 1238250"/>
                <a:gd name="connsiteX82" fmla="*/ 1394460 w 2857500"/>
                <a:gd name="connsiteY82" fmla="*/ 830579 h 1238250"/>
                <a:gd name="connsiteX83" fmla="*/ 1398270 w 2857500"/>
                <a:gd name="connsiteY83" fmla="*/ 842009 h 1238250"/>
                <a:gd name="connsiteX84" fmla="*/ 1659255 w 2857500"/>
                <a:gd name="connsiteY84" fmla="*/ 840105 h 1238250"/>
                <a:gd name="connsiteX85" fmla="*/ 1661160 w 2857500"/>
                <a:gd name="connsiteY85" fmla="*/ 859155 h 1238250"/>
                <a:gd name="connsiteX86" fmla="*/ 1684020 w 2857500"/>
                <a:gd name="connsiteY86" fmla="*/ 859155 h 1238250"/>
                <a:gd name="connsiteX87" fmla="*/ 1682115 w 2857500"/>
                <a:gd name="connsiteY87" fmla="*/ 872490 h 1238250"/>
                <a:gd name="connsiteX88" fmla="*/ 1809750 w 2857500"/>
                <a:gd name="connsiteY88" fmla="*/ 870585 h 1238250"/>
                <a:gd name="connsiteX89" fmla="*/ 1811655 w 2857500"/>
                <a:gd name="connsiteY89" fmla="*/ 908685 h 1238250"/>
                <a:gd name="connsiteX90" fmla="*/ 2051685 w 2857500"/>
                <a:gd name="connsiteY90" fmla="*/ 906780 h 1238250"/>
                <a:gd name="connsiteX91" fmla="*/ 2051685 w 2857500"/>
                <a:gd name="connsiteY91" fmla="*/ 973455 h 1238250"/>
                <a:gd name="connsiteX92" fmla="*/ 2613660 w 2857500"/>
                <a:gd name="connsiteY92" fmla="*/ 977265 h 1238250"/>
                <a:gd name="connsiteX93" fmla="*/ 2609850 w 2857500"/>
                <a:gd name="connsiteY93" fmla="*/ 1238250 h 1238250"/>
                <a:gd name="connsiteX94" fmla="*/ 2857500 w 2857500"/>
                <a:gd name="connsiteY94" fmla="*/ 1232535 h 1238250"/>
                <a:gd name="connsiteX0" fmla="*/ 0 w 2857500"/>
                <a:gd name="connsiteY0" fmla="*/ 0 h 1238250"/>
                <a:gd name="connsiteX1" fmla="*/ 139065 w 2857500"/>
                <a:gd name="connsiteY1" fmla="*/ 2 h 1238250"/>
                <a:gd name="connsiteX2" fmla="*/ 142875 w 2857500"/>
                <a:gd name="connsiteY2" fmla="*/ 9527 h 1238250"/>
                <a:gd name="connsiteX3" fmla="*/ 170939 w 2857500"/>
                <a:gd name="connsiteY3" fmla="*/ 146551 h 1238250"/>
                <a:gd name="connsiteX4" fmla="*/ 180975 w 2857500"/>
                <a:gd name="connsiteY4" fmla="*/ 146687 h 1238250"/>
                <a:gd name="connsiteX5" fmla="*/ 178559 w 2857500"/>
                <a:gd name="connsiteY5" fmla="*/ 156076 h 1238250"/>
                <a:gd name="connsiteX6" fmla="*/ 180975 w 2857500"/>
                <a:gd name="connsiteY6" fmla="*/ 160022 h 1238250"/>
                <a:gd name="connsiteX7" fmla="*/ 180975 w 2857500"/>
                <a:gd name="connsiteY7" fmla="*/ 175262 h 1238250"/>
                <a:gd name="connsiteX8" fmla="*/ 218564 w 2857500"/>
                <a:gd name="connsiteY8" fmla="*/ 175126 h 1238250"/>
                <a:gd name="connsiteX9" fmla="*/ 222374 w 2857500"/>
                <a:gd name="connsiteY9" fmla="*/ 184651 h 1238250"/>
                <a:gd name="connsiteX10" fmla="*/ 243329 w 2857500"/>
                <a:gd name="connsiteY10" fmla="*/ 184651 h 1238250"/>
                <a:gd name="connsiteX11" fmla="*/ 247139 w 2857500"/>
                <a:gd name="connsiteY11" fmla="*/ 215131 h 1238250"/>
                <a:gd name="connsiteX12" fmla="*/ 256664 w 2857500"/>
                <a:gd name="connsiteY12" fmla="*/ 222751 h 1238250"/>
                <a:gd name="connsiteX13" fmla="*/ 260474 w 2857500"/>
                <a:gd name="connsiteY13" fmla="*/ 237991 h 1238250"/>
                <a:gd name="connsiteX14" fmla="*/ 268094 w 2857500"/>
                <a:gd name="connsiteY14" fmla="*/ 257041 h 1238250"/>
                <a:gd name="connsiteX15" fmla="*/ 279524 w 2857500"/>
                <a:gd name="connsiteY15" fmla="*/ 262756 h 1238250"/>
                <a:gd name="connsiteX16" fmla="*/ 279524 w 2857500"/>
                <a:gd name="connsiteY16" fmla="*/ 279901 h 1238250"/>
                <a:gd name="connsiteX17" fmla="*/ 292859 w 2857500"/>
                <a:gd name="connsiteY17" fmla="*/ 281806 h 1238250"/>
                <a:gd name="connsiteX18" fmla="*/ 295275 w 2857500"/>
                <a:gd name="connsiteY18" fmla="*/ 299087 h 1238250"/>
                <a:gd name="connsiteX19" fmla="*/ 350009 w 2857500"/>
                <a:gd name="connsiteY19" fmla="*/ 298951 h 1238250"/>
                <a:gd name="connsiteX20" fmla="*/ 355724 w 2857500"/>
                <a:gd name="connsiteY20" fmla="*/ 312286 h 1238250"/>
                <a:gd name="connsiteX21" fmla="*/ 370964 w 2857500"/>
                <a:gd name="connsiteY21" fmla="*/ 314191 h 1238250"/>
                <a:gd name="connsiteX22" fmla="*/ 374774 w 2857500"/>
                <a:gd name="connsiteY22" fmla="*/ 331336 h 1238250"/>
                <a:gd name="connsiteX23" fmla="*/ 403349 w 2857500"/>
                <a:gd name="connsiteY23" fmla="*/ 329431 h 1238250"/>
                <a:gd name="connsiteX24" fmla="*/ 409064 w 2857500"/>
                <a:gd name="connsiteY24" fmla="*/ 340861 h 1238250"/>
                <a:gd name="connsiteX25" fmla="*/ 426209 w 2857500"/>
                <a:gd name="connsiteY25" fmla="*/ 348481 h 1238250"/>
                <a:gd name="connsiteX26" fmla="*/ 437639 w 2857500"/>
                <a:gd name="connsiteY26" fmla="*/ 369436 h 1238250"/>
                <a:gd name="connsiteX27" fmla="*/ 460499 w 2857500"/>
                <a:gd name="connsiteY27" fmla="*/ 371341 h 1238250"/>
                <a:gd name="connsiteX28" fmla="*/ 471929 w 2857500"/>
                <a:gd name="connsiteY28" fmla="*/ 401821 h 1238250"/>
                <a:gd name="connsiteX29" fmla="*/ 479549 w 2857500"/>
                <a:gd name="connsiteY29" fmla="*/ 422776 h 1238250"/>
                <a:gd name="connsiteX30" fmla="*/ 530984 w 2857500"/>
                <a:gd name="connsiteY30" fmla="*/ 422776 h 1238250"/>
                <a:gd name="connsiteX31" fmla="*/ 537210 w 2857500"/>
                <a:gd name="connsiteY31" fmla="*/ 434341 h 1238250"/>
                <a:gd name="connsiteX32" fmla="*/ 574799 w 2857500"/>
                <a:gd name="connsiteY32" fmla="*/ 434206 h 1238250"/>
                <a:gd name="connsiteX33" fmla="*/ 576704 w 2857500"/>
                <a:gd name="connsiteY33" fmla="*/ 449446 h 1238250"/>
                <a:gd name="connsiteX34" fmla="*/ 593849 w 2857500"/>
                <a:gd name="connsiteY34" fmla="*/ 451351 h 1238250"/>
                <a:gd name="connsiteX35" fmla="*/ 607184 w 2857500"/>
                <a:gd name="connsiteY35" fmla="*/ 458971 h 1238250"/>
                <a:gd name="connsiteX36" fmla="*/ 620519 w 2857500"/>
                <a:gd name="connsiteY36" fmla="*/ 470401 h 1238250"/>
                <a:gd name="connsiteX37" fmla="*/ 631949 w 2857500"/>
                <a:gd name="connsiteY37" fmla="*/ 472306 h 1238250"/>
                <a:gd name="connsiteX38" fmla="*/ 639569 w 2857500"/>
                <a:gd name="connsiteY38" fmla="*/ 491356 h 1238250"/>
                <a:gd name="connsiteX39" fmla="*/ 692909 w 2857500"/>
                <a:gd name="connsiteY39" fmla="*/ 495166 h 1238250"/>
                <a:gd name="connsiteX40" fmla="*/ 700529 w 2857500"/>
                <a:gd name="connsiteY40" fmla="*/ 512311 h 1238250"/>
                <a:gd name="connsiteX41" fmla="*/ 715769 w 2857500"/>
                <a:gd name="connsiteY41" fmla="*/ 519931 h 1238250"/>
                <a:gd name="connsiteX42" fmla="*/ 742439 w 2857500"/>
                <a:gd name="connsiteY42" fmla="*/ 518026 h 1238250"/>
                <a:gd name="connsiteX43" fmla="*/ 772919 w 2857500"/>
                <a:gd name="connsiteY43" fmla="*/ 548506 h 1238250"/>
                <a:gd name="connsiteX44" fmla="*/ 801494 w 2857500"/>
                <a:gd name="connsiteY44" fmla="*/ 548506 h 1238250"/>
                <a:gd name="connsiteX45" fmla="*/ 812924 w 2857500"/>
                <a:gd name="connsiteY45" fmla="*/ 558031 h 1238250"/>
                <a:gd name="connsiteX46" fmla="*/ 826259 w 2857500"/>
                <a:gd name="connsiteY46" fmla="*/ 559936 h 1238250"/>
                <a:gd name="connsiteX47" fmla="*/ 834390 w 2857500"/>
                <a:gd name="connsiteY47" fmla="*/ 571501 h 1238250"/>
                <a:gd name="connsiteX48" fmla="*/ 861060 w 2857500"/>
                <a:gd name="connsiteY48" fmla="*/ 567691 h 1238250"/>
                <a:gd name="connsiteX49" fmla="*/ 866775 w 2857500"/>
                <a:gd name="connsiteY49" fmla="*/ 573405 h 1238250"/>
                <a:gd name="connsiteX50" fmla="*/ 880110 w 2857500"/>
                <a:gd name="connsiteY50" fmla="*/ 581025 h 1238250"/>
                <a:gd name="connsiteX51" fmla="*/ 887730 w 2857500"/>
                <a:gd name="connsiteY51" fmla="*/ 586739 h 1238250"/>
                <a:gd name="connsiteX52" fmla="*/ 906269 w 2857500"/>
                <a:gd name="connsiteY52" fmla="*/ 586606 h 1238250"/>
                <a:gd name="connsiteX53" fmla="*/ 911984 w 2857500"/>
                <a:gd name="connsiteY53" fmla="*/ 609466 h 1238250"/>
                <a:gd name="connsiteX54" fmla="*/ 923414 w 2857500"/>
                <a:gd name="connsiteY54" fmla="*/ 622801 h 1238250"/>
                <a:gd name="connsiteX55" fmla="*/ 934844 w 2857500"/>
                <a:gd name="connsiteY55" fmla="*/ 632326 h 1238250"/>
                <a:gd name="connsiteX56" fmla="*/ 951989 w 2857500"/>
                <a:gd name="connsiteY56" fmla="*/ 641851 h 1238250"/>
                <a:gd name="connsiteX57" fmla="*/ 969134 w 2857500"/>
                <a:gd name="connsiteY57" fmla="*/ 666616 h 1238250"/>
                <a:gd name="connsiteX58" fmla="*/ 984374 w 2857500"/>
                <a:gd name="connsiteY58" fmla="*/ 668521 h 1238250"/>
                <a:gd name="connsiteX59" fmla="*/ 993899 w 2857500"/>
                <a:gd name="connsiteY59" fmla="*/ 679951 h 1238250"/>
                <a:gd name="connsiteX60" fmla="*/ 1014854 w 2857500"/>
                <a:gd name="connsiteY60" fmla="*/ 678046 h 1238250"/>
                <a:gd name="connsiteX61" fmla="*/ 1018664 w 2857500"/>
                <a:gd name="connsiteY61" fmla="*/ 693286 h 1238250"/>
                <a:gd name="connsiteX62" fmla="*/ 1070099 w 2857500"/>
                <a:gd name="connsiteY62" fmla="*/ 691381 h 1238250"/>
                <a:gd name="connsiteX63" fmla="*/ 1077719 w 2857500"/>
                <a:gd name="connsiteY63" fmla="*/ 714241 h 1238250"/>
                <a:gd name="connsiteX64" fmla="*/ 1089149 w 2857500"/>
                <a:gd name="connsiteY64" fmla="*/ 716146 h 1238250"/>
                <a:gd name="connsiteX65" fmla="*/ 1096769 w 2857500"/>
                <a:gd name="connsiteY65" fmla="*/ 733291 h 1238250"/>
                <a:gd name="connsiteX66" fmla="*/ 1134869 w 2857500"/>
                <a:gd name="connsiteY66" fmla="*/ 733291 h 1238250"/>
                <a:gd name="connsiteX67" fmla="*/ 1138679 w 2857500"/>
                <a:gd name="connsiteY67" fmla="*/ 752341 h 1238250"/>
                <a:gd name="connsiteX68" fmla="*/ 1163444 w 2857500"/>
                <a:gd name="connsiteY68" fmla="*/ 752341 h 1238250"/>
                <a:gd name="connsiteX69" fmla="*/ 1167254 w 2857500"/>
                <a:gd name="connsiteY69" fmla="*/ 759961 h 1238250"/>
                <a:gd name="connsiteX70" fmla="*/ 1178684 w 2857500"/>
                <a:gd name="connsiteY70" fmla="*/ 759961 h 1238250"/>
                <a:gd name="connsiteX71" fmla="*/ 1178684 w 2857500"/>
                <a:gd name="connsiteY71" fmla="*/ 771391 h 1238250"/>
                <a:gd name="connsiteX72" fmla="*/ 1207259 w 2857500"/>
                <a:gd name="connsiteY72" fmla="*/ 769486 h 1238250"/>
                <a:gd name="connsiteX73" fmla="*/ 1216784 w 2857500"/>
                <a:gd name="connsiteY73" fmla="*/ 775201 h 1238250"/>
                <a:gd name="connsiteX74" fmla="*/ 1233929 w 2857500"/>
                <a:gd name="connsiteY74" fmla="*/ 777106 h 1238250"/>
                <a:gd name="connsiteX75" fmla="*/ 1245359 w 2857500"/>
                <a:gd name="connsiteY75" fmla="*/ 788536 h 1238250"/>
                <a:gd name="connsiteX76" fmla="*/ 1312034 w 2857500"/>
                <a:gd name="connsiteY76" fmla="*/ 786631 h 1238250"/>
                <a:gd name="connsiteX77" fmla="*/ 1314450 w 2857500"/>
                <a:gd name="connsiteY77" fmla="*/ 813434 h 1238250"/>
                <a:gd name="connsiteX78" fmla="*/ 1339215 w 2857500"/>
                <a:gd name="connsiteY78" fmla="*/ 809624 h 1238250"/>
                <a:gd name="connsiteX79" fmla="*/ 1343025 w 2857500"/>
                <a:gd name="connsiteY79" fmla="*/ 821054 h 1238250"/>
                <a:gd name="connsiteX80" fmla="*/ 1354455 w 2857500"/>
                <a:gd name="connsiteY80" fmla="*/ 821054 h 1238250"/>
                <a:gd name="connsiteX81" fmla="*/ 1360170 w 2857500"/>
                <a:gd name="connsiteY81" fmla="*/ 830579 h 1238250"/>
                <a:gd name="connsiteX82" fmla="*/ 1394460 w 2857500"/>
                <a:gd name="connsiteY82" fmla="*/ 830579 h 1238250"/>
                <a:gd name="connsiteX83" fmla="*/ 1398270 w 2857500"/>
                <a:gd name="connsiteY83" fmla="*/ 842009 h 1238250"/>
                <a:gd name="connsiteX84" fmla="*/ 1659255 w 2857500"/>
                <a:gd name="connsiteY84" fmla="*/ 840105 h 1238250"/>
                <a:gd name="connsiteX85" fmla="*/ 1661160 w 2857500"/>
                <a:gd name="connsiteY85" fmla="*/ 859155 h 1238250"/>
                <a:gd name="connsiteX86" fmla="*/ 1684020 w 2857500"/>
                <a:gd name="connsiteY86" fmla="*/ 859155 h 1238250"/>
                <a:gd name="connsiteX87" fmla="*/ 1682115 w 2857500"/>
                <a:gd name="connsiteY87" fmla="*/ 872490 h 1238250"/>
                <a:gd name="connsiteX88" fmla="*/ 1809750 w 2857500"/>
                <a:gd name="connsiteY88" fmla="*/ 870585 h 1238250"/>
                <a:gd name="connsiteX89" fmla="*/ 1811655 w 2857500"/>
                <a:gd name="connsiteY89" fmla="*/ 908685 h 1238250"/>
                <a:gd name="connsiteX90" fmla="*/ 2051685 w 2857500"/>
                <a:gd name="connsiteY90" fmla="*/ 906780 h 1238250"/>
                <a:gd name="connsiteX91" fmla="*/ 2051685 w 2857500"/>
                <a:gd name="connsiteY91" fmla="*/ 973455 h 1238250"/>
                <a:gd name="connsiteX92" fmla="*/ 2613660 w 2857500"/>
                <a:gd name="connsiteY92" fmla="*/ 977265 h 1238250"/>
                <a:gd name="connsiteX93" fmla="*/ 2609850 w 2857500"/>
                <a:gd name="connsiteY93" fmla="*/ 1238250 h 1238250"/>
                <a:gd name="connsiteX94" fmla="*/ 2857500 w 2857500"/>
                <a:gd name="connsiteY94" fmla="*/ 1232535 h 1238250"/>
                <a:gd name="connsiteX0" fmla="*/ 0 w 2857500"/>
                <a:gd name="connsiteY0" fmla="*/ 0 h 1238250"/>
                <a:gd name="connsiteX1" fmla="*/ 139065 w 2857500"/>
                <a:gd name="connsiteY1" fmla="*/ 2 h 1238250"/>
                <a:gd name="connsiteX2" fmla="*/ 142875 w 2857500"/>
                <a:gd name="connsiteY2" fmla="*/ 9527 h 1238250"/>
                <a:gd name="connsiteX3" fmla="*/ 161414 w 2857500"/>
                <a:gd name="connsiteY3" fmla="*/ 135121 h 1238250"/>
                <a:gd name="connsiteX4" fmla="*/ 170939 w 2857500"/>
                <a:gd name="connsiteY4" fmla="*/ 146551 h 1238250"/>
                <a:gd name="connsiteX5" fmla="*/ 180975 w 2857500"/>
                <a:gd name="connsiteY5" fmla="*/ 146687 h 1238250"/>
                <a:gd name="connsiteX6" fmla="*/ 178559 w 2857500"/>
                <a:gd name="connsiteY6" fmla="*/ 156076 h 1238250"/>
                <a:gd name="connsiteX7" fmla="*/ 180975 w 2857500"/>
                <a:gd name="connsiteY7" fmla="*/ 160022 h 1238250"/>
                <a:gd name="connsiteX8" fmla="*/ 180975 w 2857500"/>
                <a:gd name="connsiteY8" fmla="*/ 175262 h 1238250"/>
                <a:gd name="connsiteX9" fmla="*/ 218564 w 2857500"/>
                <a:gd name="connsiteY9" fmla="*/ 175126 h 1238250"/>
                <a:gd name="connsiteX10" fmla="*/ 222374 w 2857500"/>
                <a:gd name="connsiteY10" fmla="*/ 184651 h 1238250"/>
                <a:gd name="connsiteX11" fmla="*/ 243329 w 2857500"/>
                <a:gd name="connsiteY11" fmla="*/ 184651 h 1238250"/>
                <a:gd name="connsiteX12" fmla="*/ 247139 w 2857500"/>
                <a:gd name="connsiteY12" fmla="*/ 215131 h 1238250"/>
                <a:gd name="connsiteX13" fmla="*/ 256664 w 2857500"/>
                <a:gd name="connsiteY13" fmla="*/ 222751 h 1238250"/>
                <a:gd name="connsiteX14" fmla="*/ 260474 w 2857500"/>
                <a:gd name="connsiteY14" fmla="*/ 237991 h 1238250"/>
                <a:gd name="connsiteX15" fmla="*/ 268094 w 2857500"/>
                <a:gd name="connsiteY15" fmla="*/ 257041 h 1238250"/>
                <a:gd name="connsiteX16" fmla="*/ 279524 w 2857500"/>
                <a:gd name="connsiteY16" fmla="*/ 262756 h 1238250"/>
                <a:gd name="connsiteX17" fmla="*/ 279524 w 2857500"/>
                <a:gd name="connsiteY17" fmla="*/ 279901 h 1238250"/>
                <a:gd name="connsiteX18" fmla="*/ 292859 w 2857500"/>
                <a:gd name="connsiteY18" fmla="*/ 281806 h 1238250"/>
                <a:gd name="connsiteX19" fmla="*/ 295275 w 2857500"/>
                <a:gd name="connsiteY19" fmla="*/ 299087 h 1238250"/>
                <a:gd name="connsiteX20" fmla="*/ 350009 w 2857500"/>
                <a:gd name="connsiteY20" fmla="*/ 298951 h 1238250"/>
                <a:gd name="connsiteX21" fmla="*/ 355724 w 2857500"/>
                <a:gd name="connsiteY21" fmla="*/ 312286 h 1238250"/>
                <a:gd name="connsiteX22" fmla="*/ 370964 w 2857500"/>
                <a:gd name="connsiteY22" fmla="*/ 314191 h 1238250"/>
                <a:gd name="connsiteX23" fmla="*/ 374774 w 2857500"/>
                <a:gd name="connsiteY23" fmla="*/ 331336 h 1238250"/>
                <a:gd name="connsiteX24" fmla="*/ 403349 w 2857500"/>
                <a:gd name="connsiteY24" fmla="*/ 329431 h 1238250"/>
                <a:gd name="connsiteX25" fmla="*/ 409064 w 2857500"/>
                <a:gd name="connsiteY25" fmla="*/ 340861 h 1238250"/>
                <a:gd name="connsiteX26" fmla="*/ 426209 w 2857500"/>
                <a:gd name="connsiteY26" fmla="*/ 348481 h 1238250"/>
                <a:gd name="connsiteX27" fmla="*/ 437639 w 2857500"/>
                <a:gd name="connsiteY27" fmla="*/ 369436 h 1238250"/>
                <a:gd name="connsiteX28" fmla="*/ 460499 w 2857500"/>
                <a:gd name="connsiteY28" fmla="*/ 371341 h 1238250"/>
                <a:gd name="connsiteX29" fmla="*/ 471929 w 2857500"/>
                <a:gd name="connsiteY29" fmla="*/ 401821 h 1238250"/>
                <a:gd name="connsiteX30" fmla="*/ 479549 w 2857500"/>
                <a:gd name="connsiteY30" fmla="*/ 422776 h 1238250"/>
                <a:gd name="connsiteX31" fmla="*/ 530984 w 2857500"/>
                <a:gd name="connsiteY31" fmla="*/ 422776 h 1238250"/>
                <a:gd name="connsiteX32" fmla="*/ 537210 w 2857500"/>
                <a:gd name="connsiteY32" fmla="*/ 434341 h 1238250"/>
                <a:gd name="connsiteX33" fmla="*/ 574799 w 2857500"/>
                <a:gd name="connsiteY33" fmla="*/ 434206 h 1238250"/>
                <a:gd name="connsiteX34" fmla="*/ 576704 w 2857500"/>
                <a:gd name="connsiteY34" fmla="*/ 449446 h 1238250"/>
                <a:gd name="connsiteX35" fmla="*/ 593849 w 2857500"/>
                <a:gd name="connsiteY35" fmla="*/ 451351 h 1238250"/>
                <a:gd name="connsiteX36" fmla="*/ 607184 w 2857500"/>
                <a:gd name="connsiteY36" fmla="*/ 458971 h 1238250"/>
                <a:gd name="connsiteX37" fmla="*/ 620519 w 2857500"/>
                <a:gd name="connsiteY37" fmla="*/ 470401 h 1238250"/>
                <a:gd name="connsiteX38" fmla="*/ 631949 w 2857500"/>
                <a:gd name="connsiteY38" fmla="*/ 472306 h 1238250"/>
                <a:gd name="connsiteX39" fmla="*/ 639569 w 2857500"/>
                <a:gd name="connsiteY39" fmla="*/ 491356 h 1238250"/>
                <a:gd name="connsiteX40" fmla="*/ 692909 w 2857500"/>
                <a:gd name="connsiteY40" fmla="*/ 495166 h 1238250"/>
                <a:gd name="connsiteX41" fmla="*/ 700529 w 2857500"/>
                <a:gd name="connsiteY41" fmla="*/ 512311 h 1238250"/>
                <a:gd name="connsiteX42" fmla="*/ 715769 w 2857500"/>
                <a:gd name="connsiteY42" fmla="*/ 519931 h 1238250"/>
                <a:gd name="connsiteX43" fmla="*/ 742439 w 2857500"/>
                <a:gd name="connsiteY43" fmla="*/ 518026 h 1238250"/>
                <a:gd name="connsiteX44" fmla="*/ 772919 w 2857500"/>
                <a:gd name="connsiteY44" fmla="*/ 548506 h 1238250"/>
                <a:gd name="connsiteX45" fmla="*/ 801494 w 2857500"/>
                <a:gd name="connsiteY45" fmla="*/ 548506 h 1238250"/>
                <a:gd name="connsiteX46" fmla="*/ 812924 w 2857500"/>
                <a:gd name="connsiteY46" fmla="*/ 558031 h 1238250"/>
                <a:gd name="connsiteX47" fmla="*/ 826259 w 2857500"/>
                <a:gd name="connsiteY47" fmla="*/ 559936 h 1238250"/>
                <a:gd name="connsiteX48" fmla="*/ 834390 w 2857500"/>
                <a:gd name="connsiteY48" fmla="*/ 571501 h 1238250"/>
                <a:gd name="connsiteX49" fmla="*/ 861060 w 2857500"/>
                <a:gd name="connsiteY49" fmla="*/ 567691 h 1238250"/>
                <a:gd name="connsiteX50" fmla="*/ 866775 w 2857500"/>
                <a:gd name="connsiteY50" fmla="*/ 573405 h 1238250"/>
                <a:gd name="connsiteX51" fmla="*/ 880110 w 2857500"/>
                <a:gd name="connsiteY51" fmla="*/ 581025 h 1238250"/>
                <a:gd name="connsiteX52" fmla="*/ 887730 w 2857500"/>
                <a:gd name="connsiteY52" fmla="*/ 586739 h 1238250"/>
                <a:gd name="connsiteX53" fmla="*/ 906269 w 2857500"/>
                <a:gd name="connsiteY53" fmla="*/ 586606 h 1238250"/>
                <a:gd name="connsiteX54" fmla="*/ 911984 w 2857500"/>
                <a:gd name="connsiteY54" fmla="*/ 609466 h 1238250"/>
                <a:gd name="connsiteX55" fmla="*/ 923414 w 2857500"/>
                <a:gd name="connsiteY55" fmla="*/ 622801 h 1238250"/>
                <a:gd name="connsiteX56" fmla="*/ 934844 w 2857500"/>
                <a:gd name="connsiteY56" fmla="*/ 632326 h 1238250"/>
                <a:gd name="connsiteX57" fmla="*/ 951989 w 2857500"/>
                <a:gd name="connsiteY57" fmla="*/ 641851 h 1238250"/>
                <a:gd name="connsiteX58" fmla="*/ 969134 w 2857500"/>
                <a:gd name="connsiteY58" fmla="*/ 666616 h 1238250"/>
                <a:gd name="connsiteX59" fmla="*/ 984374 w 2857500"/>
                <a:gd name="connsiteY59" fmla="*/ 668521 h 1238250"/>
                <a:gd name="connsiteX60" fmla="*/ 993899 w 2857500"/>
                <a:gd name="connsiteY60" fmla="*/ 679951 h 1238250"/>
                <a:gd name="connsiteX61" fmla="*/ 1014854 w 2857500"/>
                <a:gd name="connsiteY61" fmla="*/ 678046 h 1238250"/>
                <a:gd name="connsiteX62" fmla="*/ 1018664 w 2857500"/>
                <a:gd name="connsiteY62" fmla="*/ 693286 h 1238250"/>
                <a:gd name="connsiteX63" fmla="*/ 1070099 w 2857500"/>
                <a:gd name="connsiteY63" fmla="*/ 691381 h 1238250"/>
                <a:gd name="connsiteX64" fmla="*/ 1077719 w 2857500"/>
                <a:gd name="connsiteY64" fmla="*/ 714241 h 1238250"/>
                <a:gd name="connsiteX65" fmla="*/ 1089149 w 2857500"/>
                <a:gd name="connsiteY65" fmla="*/ 716146 h 1238250"/>
                <a:gd name="connsiteX66" fmla="*/ 1096769 w 2857500"/>
                <a:gd name="connsiteY66" fmla="*/ 733291 h 1238250"/>
                <a:gd name="connsiteX67" fmla="*/ 1134869 w 2857500"/>
                <a:gd name="connsiteY67" fmla="*/ 733291 h 1238250"/>
                <a:gd name="connsiteX68" fmla="*/ 1138679 w 2857500"/>
                <a:gd name="connsiteY68" fmla="*/ 752341 h 1238250"/>
                <a:gd name="connsiteX69" fmla="*/ 1163444 w 2857500"/>
                <a:gd name="connsiteY69" fmla="*/ 752341 h 1238250"/>
                <a:gd name="connsiteX70" fmla="*/ 1167254 w 2857500"/>
                <a:gd name="connsiteY70" fmla="*/ 759961 h 1238250"/>
                <a:gd name="connsiteX71" fmla="*/ 1178684 w 2857500"/>
                <a:gd name="connsiteY71" fmla="*/ 759961 h 1238250"/>
                <a:gd name="connsiteX72" fmla="*/ 1178684 w 2857500"/>
                <a:gd name="connsiteY72" fmla="*/ 771391 h 1238250"/>
                <a:gd name="connsiteX73" fmla="*/ 1207259 w 2857500"/>
                <a:gd name="connsiteY73" fmla="*/ 769486 h 1238250"/>
                <a:gd name="connsiteX74" fmla="*/ 1216784 w 2857500"/>
                <a:gd name="connsiteY74" fmla="*/ 775201 h 1238250"/>
                <a:gd name="connsiteX75" fmla="*/ 1233929 w 2857500"/>
                <a:gd name="connsiteY75" fmla="*/ 777106 h 1238250"/>
                <a:gd name="connsiteX76" fmla="*/ 1245359 w 2857500"/>
                <a:gd name="connsiteY76" fmla="*/ 788536 h 1238250"/>
                <a:gd name="connsiteX77" fmla="*/ 1312034 w 2857500"/>
                <a:gd name="connsiteY77" fmla="*/ 786631 h 1238250"/>
                <a:gd name="connsiteX78" fmla="*/ 1314450 w 2857500"/>
                <a:gd name="connsiteY78" fmla="*/ 813434 h 1238250"/>
                <a:gd name="connsiteX79" fmla="*/ 1339215 w 2857500"/>
                <a:gd name="connsiteY79" fmla="*/ 809624 h 1238250"/>
                <a:gd name="connsiteX80" fmla="*/ 1343025 w 2857500"/>
                <a:gd name="connsiteY80" fmla="*/ 821054 h 1238250"/>
                <a:gd name="connsiteX81" fmla="*/ 1354455 w 2857500"/>
                <a:gd name="connsiteY81" fmla="*/ 821054 h 1238250"/>
                <a:gd name="connsiteX82" fmla="*/ 1360170 w 2857500"/>
                <a:gd name="connsiteY82" fmla="*/ 830579 h 1238250"/>
                <a:gd name="connsiteX83" fmla="*/ 1394460 w 2857500"/>
                <a:gd name="connsiteY83" fmla="*/ 830579 h 1238250"/>
                <a:gd name="connsiteX84" fmla="*/ 1398270 w 2857500"/>
                <a:gd name="connsiteY84" fmla="*/ 842009 h 1238250"/>
                <a:gd name="connsiteX85" fmla="*/ 1659255 w 2857500"/>
                <a:gd name="connsiteY85" fmla="*/ 840105 h 1238250"/>
                <a:gd name="connsiteX86" fmla="*/ 1661160 w 2857500"/>
                <a:gd name="connsiteY86" fmla="*/ 859155 h 1238250"/>
                <a:gd name="connsiteX87" fmla="*/ 1684020 w 2857500"/>
                <a:gd name="connsiteY87" fmla="*/ 859155 h 1238250"/>
                <a:gd name="connsiteX88" fmla="*/ 1682115 w 2857500"/>
                <a:gd name="connsiteY88" fmla="*/ 872490 h 1238250"/>
                <a:gd name="connsiteX89" fmla="*/ 1809750 w 2857500"/>
                <a:gd name="connsiteY89" fmla="*/ 870585 h 1238250"/>
                <a:gd name="connsiteX90" fmla="*/ 1811655 w 2857500"/>
                <a:gd name="connsiteY90" fmla="*/ 908685 h 1238250"/>
                <a:gd name="connsiteX91" fmla="*/ 2051685 w 2857500"/>
                <a:gd name="connsiteY91" fmla="*/ 906780 h 1238250"/>
                <a:gd name="connsiteX92" fmla="*/ 2051685 w 2857500"/>
                <a:gd name="connsiteY92" fmla="*/ 973455 h 1238250"/>
                <a:gd name="connsiteX93" fmla="*/ 2613660 w 2857500"/>
                <a:gd name="connsiteY93" fmla="*/ 977265 h 1238250"/>
                <a:gd name="connsiteX94" fmla="*/ 2609850 w 2857500"/>
                <a:gd name="connsiteY94" fmla="*/ 1238250 h 1238250"/>
                <a:gd name="connsiteX95" fmla="*/ 2857500 w 2857500"/>
                <a:gd name="connsiteY95" fmla="*/ 1232535 h 1238250"/>
                <a:gd name="connsiteX0" fmla="*/ 0 w 2857500"/>
                <a:gd name="connsiteY0" fmla="*/ 0 h 1238250"/>
                <a:gd name="connsiteX1" fmla="*/ 139065 w 2857500"/>
                <a:gd name="connsiteY1" fmla="*/ 2 h 1238250"/>
                <a:gd name="connsiteX2" fmla="*/ 142875 w 2857500"/>
                <a:gd name="connsiteY2" fmla="*/ 9527 h 1238250"/>
                <a:gd name="connsiteX3" fmla="*/ 161414 w 2857500"/>
                <a:gd name="connsiteY3" fmla="*/ 135121 h 1238250"/>
                <a:gd name="connsiteX4" fmla="*/ 170939 w 2857500"/>
                <a:gd name="connsiteY4" fmla="*/ 146551 h 1238250"/>
                <a:gd name="connsiteX5" fmla="*/ 180975 w 2857500"/>
                <a:gd name="connsiteY5" fmla="*/ 146687 h 1238250"/>
                <a:gd name="connsiteX6" fmla="*/ 178559 w 2857500"/>
                <a:gd name="connsiteY6" fmla="*/ 156076 h 1238250"/>
                <a:gd name="connsiteX7" fmla="*/ 180975 w 2857500"/>
                <a:gd name="connsiteY7" fmla="*/ 160022 h 1238250"/>
                <a:gd name="connsiteX8" fmla="*/ 180975 w 2857500"/>
                <a:gd name="connsiteY8" fmla="*/ 175262 h 1238250"/>
                <a:gd name="connsiteX9" fmla="*/ 218564 w 2857500"/>
                <a:gd name="connsiteY9" fmla="*/ 175126 h 1238250"/>
                <a:gd name="connsiteX10" fmla="*/ 222374 w 2857500"/>
                <a:gd name="connsiteY10" fmla="*/ 184651 h 1238250"/>
                <a:gd name="connsiteX11" fmla="*/ 243329 w 2857500"/>
                <a:gd name="connsiteY11" fmla="*/ 184651 h 1238250"/>
                <a:gd name="connsiteX12" fmla="*/ 247139 w 2857500"/>
                <a:gd name="connsiteY12" fmla="*/ 215131 h 1238250"/>
                <a:gd name="connsiteX13" fmla="*/ 256664 w 2857500"/>
                <a:gd name="connsiteY13" fmla="*/ 222751 h 1238250"/>
                <a:gd name="connsiteX14" fmla="*/ 260474 w 2857500"/>
                <a:gd name="connsiteY14" fmla="*/ 237991 h 1238250"/>
                <a:gd name="connsiteX15" fmla="*/ 268094 w 2857500"/>
                <a:gd name="connsiteY15" fmla="*/ 257041 h 1238250"/>
                <a:gd name="connsiteX16" fmla="*/ 279524 w 2857500"/>
                <a:gd name="connsiteY16" fmla="*/ 262756 h 1238250"/>
                <a:gd name="connsiteX17" fmla="*/ 279524 w 2857500"/>
                <a:gd name="connsiteY17" fmla="*/ 279901 h 1238250"/>
                <a:gd name="connsiteX18" fmla="*/ 292859 w 2857500"/>
                <a:gd name="connsiteY18" fmla="*/ 281806 h 1238250"/>
                <a:gd name="connsiteX19" fmla="*/ 295275 w 2857500"/>
                <a:gd name="connsiteY19" fmla="*/ 299087 h 1238250"/>
                <a:gd name="connsiteX20" fmla="*/ 350009 w 2857500"/>
                <a:gd name="connsiteY20" fmla="*/ 298951 h 1238250"/>
                <a:gd name="connsiteX21" fmla="*/ 355724 w 2857500"/>
                <a:gd name="connsiteY21" fmla="*/ 312286 h 1238250"/>
                <a:gd name="connsiteX22" fmla="*/ 370964 w 2857500"/>
                <a:gd name="connsiteY22" fmla="*/ 314191 h 1238250"/>
                <a:gd name="connsiteX23" fmla="*/ 374774 w 2857500"/>
                <a:gd name="connsiteY23" fmla="*/ 331336 h 1238250"/>
                <a:gd name="connsiteX24" fmla="*/ 403349 w 2857500"/>
                <a:gd name="connsiteY24" fmla="*/ 329431 h 1238250"/>
                <a:gd name="connsiteX25" fmla="*/ 409064 w 2857500"/>
                <a:gd name="connsiteY25" fmla="*/ 340861 h 1238250"/>
                <a:gd name="connsiteX26" fmla="*/ 426209 w 2857500"/>
                <a:gd name="connsiteY26" fmla="*/ 348481 h 1238250"/>
                <a:gd name="connsiteX27" fmla="*/ 437639 w 2857500"/>
                <a:gd name="connsiteY27" fmla="*/ 369436 h 1238250"/>
                <a:gd name="connsiteX28" fmla="*/ 460499 w 2857500"/>
                <a:gd name="connsiteY28" fmla="*/ 371341 h 1238250"/>
                <a:gd name="connsiteX29" fmla="*/ 471929 w 2857500"/>
                <a:gd name="connsiteY29" fmla="*/ 401821 h 1238250"/>
                <a:gd name="connsiteX30" fmla="*/ 479549 w 2857500"/>
                <a:gd name="connsiteY30" fmla="*/ 422776 h 1238250"/>
                <a:gd name="connsiteX31" fmla="*/ 530984 w 2857500"/>
                <a:gd name="connsiteY31" fmla="*/ 422776 h 1238250"/>
                <a:gd name="connsiteX32" fmla="*/ 537210 w 2857500"/>
                <a:gd name="connsiteY32" fmla="*/ 434341 h 1238250"/>
                <a:gd name="connsiteX33" fmla="*/ 574799 w 2857500"/>
                <a:gd name="connsiteY33" fmla="*/ 434206 h 1238250"/>
                <a:gd name="connsiteX34" fmla="*/ 576704 w 2857500"/>
                <a:gd name="connsiteY34" fmla="*/ 449446 h 1238250"/>
                <a:gd name="connsiteX35" fmla="*/ 593849 w 2857500"/>
                <a:gd name="connsiteY35" fmla="*/ 451351 h 1238250"/>
                <a:gd name="connsiteX36" fmla="*/ 607184 w 2857500"/>
                <a:gd name="connsiteY36" fmla="*/ 458971 h 1238250"/>
                <a:gd name="connsiteX37" fmla="*/ 620519 w 2857500"/>
                <a:gd name="connsiteY37" fmla="*/ 470401 h 1238250"/>
                <a:gd name="connsiteX38" fmla="*/ 631949 w 2857500"/>
                <a:gd name="connsiteY38" fmla="*/ 472306 h 1238250"/>
                <a:gd name="connsiteX39" fmla="*/ 639569 w 2857500"/>
                <a:gd name="connsiteY39" fmla="*/ 491356 h 1238250"/>
                <a:gd name="connsiteX40" fmla="*/ 692909 w 2857500"/>
                <a:gd name="connsiteY40" fmla="*/ 495166 h 1238250"/>
                <a:gd name="connsiteX41" fmla="*/ 700529 w 2857500"/>
                <a:gd name="connsiteY41" fmla="*/ 512311 h 1238250"/>
                <a:gd name="connsiteX42" fmla="*/ 715769 w 2857500"/>
                <a:gd name="connsiteY42" fmla="*/ 519931 h 1238250"/>
                <a:gd name="connsiteX43" fmla="*/ 742439 w 2857500"/>
                <a:gd name="connsiteY43" fmla="*/ 518026 h 1238250"/>
                <a:gd name="connsiteX44" fmla="*/ 772919 w 2857500"/>
                <a:gd name="connsiteY44" fmla="*/ 548506 h 1238250"/>
                <a:gd name="connsiteX45" fmla="*/ 801494 w 2857500"/>
                <a:gd name="connsiteY45" fmla="*/ 548506 h 1238250"/>
                <a:gd name="connsiteX46" fmla="*/ 812924 w 2857500"/>
                <a:gd name="connsiteY46" fmla="*/ 558031 h 1238250"/>
                <a:gd name="connsiteX47" fmla="*/ 826259 w 2857500"/>
                <a:gd name="connsiteY47" fmla="*/ 559936 h 1238250"/>
                <a:gd name="connsiteX48" fmla="*/ 834390 w 2857500"/>
                <a:gd name="connsiteY48" fmla="*/ 571501 h 1238250"/>
                <a:gd name="connsiteX49" fmla="*/ 861060 w 2857500"/>
                <a:gd name="connsiteY49" fmla="*/ 567691 h 1238250"/>
                <a:gd name="connsiteX50" fmla="*/ 866775 w 2857500"/>
                <a:gd name="connsiteY50" fmla="*/ 573405 h 1238250"/>
                <a:gd name="connsiteX51" fmla="*/ 880110 w 2857500"/>
                <a:gd name="connsiteY51" fmla="*/ 581025 h 1238250"/>
                <a:gd name="connsiteX52" fmla="*/ 887730 w 2857500"/>
                <a:gd name="connsiteY52" fmla="*/ 586739 h 1238250"/>
                <a:gd name="connsiteX53" fmla="*/ 906269 w 2857500"/>
                <a:gd name="connsiteY53" fmla="*/ 586606 h 1238250"/>
                <a:gd name="connsiteX54" fmla="*/ 911984 w 2857500"/>
                <a:gd name="connsiteY54" fmla="*/ 609466 h 1238250"/>
                <a:gd name="connsiteX55" fmla="*/ 923414 w 2857500"/>
                <a:gd name="connsiteY55" fmla="*/ 622801 h 1238250"/>
                <a:gd name="connsiteX56" fmla="*/ 934844 w 2857500"/>
                <a:gd name="connsiteY56" fmla="*/ 632326 h 1238250"/>
                <a:gd name="connsiteX57" fmla="*/ 951989 w 2857500"/>
                <a:gd name="connsiteY57" fmla="*/ 641851 h 1238250"/>
                <a:gd name="connsiteX58" fmla="*/ 969134 w 2857500"/>
                <a:gd name="connsiteY58" fmla="*/ 666616 h 1238250"/>
                <a:gd name="connsiteX59" fmla="*/ 984374 w 2857500"/>
                <a:gd name="connsiteY59" fmla="*/ 668521 h 1238250"/>
                <a:gd name="connsiteX60" fmla="*/ 993899 w 2857500"/>
                <a:gd name="connsiteY60" fmla="*/ 679951 h 1238250"/>
                <a:gd name="connsiteX61" fmla="*/ 1014854 w 2857500"/>
                <a:gd name="connsiteY61" fmla="*/ 678046 h 1238250"/>
                <a:gd name="connsiteX62" fmla="*/ 1018664 w 2857500"/>
                <a:gd name="connsiteY62" fmla="*/ 693286 h 1238250"/>
                <a:gd name="connsiteX63" fmla="*/ 1070099 w 2857500"/>
                <a:gd name="connsiteY63" fmla="*/ 691381 h 1238250"/>
                <a:gd name="connsiteX64" fmla="*/ 1077719 w 2857500"/>
                <a:gd name="connsiteY64" fmla="*/ 714241 h 1238250"/>
                <a:gd name="connsiteX65" fmla="*/ 1089149 w 2857500"/>
                <a:gd name="connsiteY65" fmla="*/ 716146 h 1238250"/>
                <a:gd name="connsiteX66" fmla="*/ 1096769 w 2857500"/>
                <a:gd name="connsiteY66" fmla="*/ 733291 h 1238250"/>
                <a:gd name="connsiteX67" fmla="*/ 1134869 w 2857500"/>
                <a:gd name="connsiteY67" fmla="*/ 733291 h 1238250"/>
                <a:gd name="connsiteX68" fmla="*/ 1138679 w 2857500"/>
                <a:gd name="connsiteY68" fmla="*/ 752341 h 1238250"/>
                <a:gd name="connsiteX69" fmla="*/ 1163444 w 2857500"/>
                <a:gd name="connsiteY69" fmla="*/ 752341 h 1238250"/>
                <a:gd name="connsiteX70" fmla="*/ 1167254 w 2857500"/>
                <a:gd name="connsiteY70" fmla="*/ 759961 h 1238250"/>
                <a:gd name="connsiteX71" fmla="*/ 1178684 w 2857500"/>
                <a:gd name="connsiteY71" fmla="*/ 759961 h 1238250"/>
                <a:gd name="connsiteX72" fmla="*/ 1178684 w 2857500"/>
                <a:gd name="connsiteY72" fmla="*/ 771391 h 1238250"/>
                <a:gd name="connsiteX73" fmla="*/ 1207259 w 2857500"/>
                <a:gd name="connsiteY73" fmla="*/ 769486 h 1238250"/>
                <a:gd name="connsiteX74" fmla="*/ 1216784 w 2857500"/>
                <a:gd name="connsiteY74" fmla="*/ 775201 h 1238250"/>
                <a:gd name="connsiteX75" fmla="*/ 1233929 w 2857500"/>
                <a:gd name="connsiteY75" fmla="*/ 777106 h 1238250"/>
                <a:gd name="connsiteX76" fmla="*/ 1245359 w 2857500"/>
                <a:gd name="connsiteY76" fmla="*/ 788536 h 1238250"/>
                <a:gd name="connsiteX77" fmla="*/ 1312034 w 2857500"/>
                <a:gd name="connsiteY77" fmla="*/ 786631 h 1238250"/>
                <a:gd name="connsiteX78" fmla="*/ 1314450 w 2857500"/>
                <a:gd name="connsiteY78" fmla="*/ 813434 h 1238250"/>
                <a:gd name="connsiteX79" fmla="*/ 1339215 w 2857500"/>
                <a:gd name="connsiteY79" fmla="*/ 809624 h 1238250"/>
                <a:gd name="connsiteX80" fmla="*/ 1343025 w 2857500"/>
                <a:gd name="connsiteY80" fmla="*/ 821054 h 1238250"/>
                <a:gd name="connsiteX81" fmla="*/ 1354455 w 2857500"/>
                <a:gd name="connsiteY81" fmla="*/ 821054 h 1238250"/>
                <a:gd name="connsiteX82" fmla="*/ 1360170 w 2857500"/>
                <a:gd name="connsiteY82" fmla="*/ 830579 h 1238250"/>
                <a:gd name="connsiteX83" fmla="*/ 1394460 w 2857500"/>
                <a:gd name="connsiteY83" fmla="*/ 830579 h 1238250"/>
                <a:gd name="connsiteX84" fmla="*/ 1398270 w 2857500"/>
                <a:gd name="connsiteY84" fmla="*/ 842009 h 1238250"/>
                <a:gd name="connsiteX85" fmla="*/ 1659255 w 2857500"/>
                <a:gd name="connsiteY85" fmla="*/ 840105 h 1238250"/>
                <a:gd name="connsiteX86" fmla="*/ 1661160 w 2857500"/>
                <a:gd name="connsiteY86" fmla="*/ 859155 h 1238250"/>
                <a:gd name="connsiteX87" fmla="*/ 1684020 w 2857500"/>
                <a:gd name="connsiteY87" fmla="*/ 859155 h 1238250"/>
                <a:gd name="connsiteX88" fmla="*/ 1682115 w 2857500"/>
                <a:gd name="connsiteY88" fmla="*/ 872490 h 1238250"/>
                <a:gd name="connsiteX89" fmla="*/ 1809750 w 2857500"/>
                <a:gd name="connsiteY89" fmla="*/ 870585 h 1238250"/>
                <a:gd name="connsiteX90" fmla="*/ 1811655 w 2857500"/>
                <a:gd name="connsiteY90" fmla="*/ 908685 h 1238250"/>
                <a:gd name="connsiteX91" fmla="*/ 2051685 w 2857500"/>
                <a:gd name="connsiteY91" fmla="*/ 906780 h 1238250"/>
                <a:gd name="connsiteX92" fmla="*/ 2051685 w 2857500"/>
                <a:gd name="connsiteY92" fmla="*/ 973455 h 1238250"/>
                <a:gd name="connsiteX93" fmla="*/ 2613660 w 2857500"/>
                <a:gd name="connsiteY93" fmla="*/ 977265 h 1238250"/>
                <a:gd name="connsiteX94" fmla="*/ 2609850 w 2857500"/>
                <a:gd name="connsiteY94" fmla="*/ 1238250 h 1238250"/>
                <a:gd name="connsiteX95" fmla="*/ 2857500 w 2857500"/>
                <a:gd name="connsiteY95" fmla="*/ 1232535 h 1238250"/>
                <a:gd name="connsiteX0" fmla="*/ 0 w 2857500"/>
                <a:gd name="connsiteY0" fmla="*/ 0 h 1238250"/>
                <a:gd name="connsiteX1" fmla="*/ 139065 w 2857500"/>
                <a:gd name="connsiteY1" fmla="*/ 2 h 1238250"/>
                <a:gd name="connsiteX2" fmla="*/ 142875 w 2857500"/>
                <a:gd name="connsiteY2" fmla="*/ 9527 h 1238250"/>
                <a:gd name="connsiteX3" fmla="*/ 149984 w 2857500"/>
                <a:gd name="connsiteY3" fmla="*/ 116071 h 1238250"/>
                <a:gd name="connsiteX4" fmla="*/ 161414 w 2857500"/>
                <a:gd name="connsiteY4" fmla="*/ 135121 h 1238250"/>
                <a:gd name="connsiteX5" fmla="*/ 170939 w 2857500"/>
                <a:gd name="connsiteY5" fmla="*/ 146551 h 1238250"/>
                <a:gd name="connsiteX6" fmla="*/ 180975 w 2857500"/>
                <a:gd name="connsiteY6" fmla="*/ 146687 h 1238250"/>
                <a:gd name="connsiteX7" fmla="*/ 178559 w 2857500"/>
                <a:gd name="connsiteY7" fmla="*/ 156076 h 1238250"/>
                <a:gd name="connsiteX8" fmla="*/ 180975 w 2857500"/>
                <a:gd name="connsiteY8" fmla="*/ 160022 h 1238250"/>
                <a:gd name="connsiteX9" fmla="*/ 180975 w 2857500"/>
                <a:gd name="connsiteY9" fmla="*/ 175262 h 1238250"/>
                <a:gd name="connsiteX10" fmla="*/ 218564 w 2857500"/>
                <a:gd name="connsiteY10" fmla="*/ 175126 h 1238250"/>
                <a:gd name="connsiteX11" fmla="*/ 222374 w 2857500"/>
                <a:gd name="connsiteY11" fmla="*/ 184651 h 1238250"/>
                <a:gd name="connsiteX12" fmla="*/ 243329 w 2857500"/>
                <a:gd name="connsiteY12" fmla="*/ 184651 h 1238250"/>
                <a:gd name="connsiteX13" fmla="*/ 247139 w 2857500"/>
                <a:gd name="connsiteY13" fmla="*/ 215131 h 1238250"/>
                <a:gd name="connsiteX14" fmla="*/ 256664 w 2857500"/>
                <a:gd name="connsiteY14" fmla="*/ 222751 h 1238250"/>
                <a:gd name="connsiteX15" fmla="*/ 260474 w 2857500"/>
                <a:gd name="connsiteY15" fmla="*/ 237991 h 1238250"/>
                <a:gd name="connsiteX16" fmla="*/ 268094 w 2857500"/>
                <a:gd name="connsiteY16" fmla="*/ 257041 h 1238250"/>
                <a:gd name="connsiteX17" fmla="*/ 279524 w 2857500"/>
                <a:gd name="connsiteY17" fmla="*/ 262756 h 1238250"/>
                <a:gd name="connsiteX18" fmla="*/ 279524 w 2857500"/>
                <a:gd name="connsiteY18" fmla="*/ 279901 h 1238250"/>
                <a:gd name="connsiteX19" fmla="*/ 292859 w 2857500"/>
                <a:gd name="connsiteY19" fmla="*/ 281806 h 1238250"/>
                <a:gd name="connsiteX20" fmla="*/ 295275 w 2857500"/>
                <a:gd name="connsiteY20" fmla="*/ 299087 h 1238250"/>
                <a:gd name="connsiteX21" fmla="*/ 350009 w 2857500"/>
                <a:gd name="connsiteY21" fmla="*/ 298951 h 1238250"/>
                <a:gd name="connsiteX22" fmla="*/ 355724 w 2857500"/>
                <a:gd name="connsiteY22" fmla="*/ 312286 h 1238250"/>
                <a:gd name="connsiteX23" fmla="*/ 370964 w 2857500"/>
                <a:gd name="connsiteY23" fmla="*/ 314191 h 1238250"/>
                <a:gd name="connsiteX24" fmla="*/ 374774 w 2857500"/>
                <a:gd name="connsiteY24" fmla="*/ 331336 h 1238250"/>
                <a:gd name="connsiteX25" fmla="*/ 403349 w 2857500"/>
                <a:gd name="connsiteY25" fmla="*/ 329431 h 1238250"/>
                <a:gd name="connsiteX26" fmla="*/ 409064 w 2857500"/>
                <a:gd name="connsiteY26" fmla="*/ 340861 h 1238250"/>
                <a:gd name="connsiteX27" fmla="*/ 426209 w 2857500"/>
                <a:gd name="connsiteY27" fmla="*/ 348481 h 1238250"/>
                <a:gd name="connsiteX28" fmla="*/ 437639 w 2857500"/>
                <a:gd name="connsiteY28" fmla="*/ 369436 h 1238250"/>
                <a:gd name="connsiteX29" fmla="*/ 460499 w 2857500"/>
                <a:gd name="connsiteY29" fmla="*/ 371341 h 1238250"/>
                <a:gd name="connsiteX30" fmla="*/ 471929 w 2857500"/>
                <a:gd name="connsiteY30" fmla="*/ 401821 h 1238250"/>
                <a:gd name="connsiteX31" fmla="*/ 479549 w 2857500"/>
                <a:gd name="connsiteY31" fmla="*/ 422776 h 1238250"/>
                <a:gd name="connsiteX32" fmla="*/ 530984 w 2857500"/>
                <a:gd name="connsiteY32" fmla="*/ 422776 h 1238250"/>
                <a:gd name="connsiteX33" fmla="*/ 537210 w 2857500"/>
                <a:gd name="connsiteY33" fmla="*/ 434341 h 1238250"/>
                <a:gd name="connsiteX34" fmla="*/ 574799 w 2857500"/>
                <a:gd name="connsiteY34" fmla="*/ 434206 h 1238250"/>
                <a:gd name="connsiteX35" fmla="*/ 576704 w 2857500"/>
                <a:gd name="connsiteY35" fmla="*/ 449446 h 1238250"/>
                <a:gd name="connsiteX36" fmla="*/ 593849 w 2857500"/>
                <a:gd name="connsiteY36" fmla="*/ 451351 h 1238250"/>
                <a:gd name="connsiteX37" fmla="*/ 607184 w 2857500"/>
                <a:gd name="connsiteY37" fmla="*/ 458971 h 1238250"/>
                <a:gd name="connsiteX38" fmla="*/ 620519 w 2857500"/>
                <a:gd name="connsiteY38" fmla="*/ 470401 h 1238250"/>
                <a:gd name="connsiteX39" fmla="*/ 631949 w 2857500"/>
                <a:gd name="connsiteY39" fmla="*/ 472306 h 1238250"/>
                <a:gd name="connsiteX40" fmla="*/ 639569 w 2857500"/>
                <a:gd name="connsiteY40" fmla="*/ 491356 h 1238250"/>
                <a:gd name="connsiteX41" fmla="*/ 692909 w 2857500"/>
                <a:gd name="connsiteY41" fmla="*/ 495166 h 1238250"/>
                <a:gd name="connsiteX42" fmla="*/ 700529 w 2857500"/>
                <a:gd name="connsiteY42" fmla="*/ 512311 h 1238250"/>
                <a:gd name="connsiteX43" fmla="*/ 715769 w 2857500"/>
                <a:gd name="connsiteY43" fmla="*/ 519931 h 1238250"/>
                <a:gd name="connsiteX44" fmla="*/ 742439 w 2857500"/>
                <a:gd name="connsiteY44" fmla="*/ 518026 h 1238250"/>
                <a:gd name="connsiteX45" fmla="*/ 772919 w 2857500"/>
                <a:gd name="connsiteY45" fmla="*/ 548506 h 1238250"/>
                <a:gd name="connsiteX46" fmla="*/ 801494 w 2857500"/>
                <a:gd name="connsiteY46" fmla="*/ 548506 h 1238250"/>
                <a:gd name="connsiteX47" fmla="*/ 812924 w 2857500"/>
                <a:gd name="connsiteY47" fmla="*/ 558031 h 1238250"/>
                <a:gd name="connsiteX48" fmla="*/ 826259 w 2857500"/>
                <a:gd name="connsiteY48" fmla="*/ 559936 h 1238250"/>
                <a:gd name="connsiteX49" fmla="*/ 834390 w 2857500"/>
                <a:gd name="connsiteY49" fmla="*/ 571501 h 1238250"/>
                <a:gd name="connsiteX50" fmla="*/ 861060 w 2857500"/>
                <a:gd name="connsiteY50" fmla="*/ 567691 h 1238250"/>
                <a:gd name="connsiteX51" fmla="*/ 866775 w 2857500"/>
                <a:gd name="connsiteY51" fmla="*/ 573405 h 1238250"/>
                <a:gd name="connsiteX52" fmla="*/ 880110 w 2857500"/>
                <a:gd name="connsiteY52" fmla="*/ 581025 h 1238250"/>
                <a:gd name="connsiteX53" fmla="*/ 887730 w 2857500"/>
                <a:gd name="connsiteY53" fmla="*/ 586739 h 1238250"/>
                <a:gd name="connsiteX54" fmla="*/ 906269 w 2857500"/>
                <a:gd name="connsiteY54" fmla="*/ 586606 h 1238250"/>
                <a:gd name="connsiteX55" fmla="*/ 911984 w 2857500"/>
                <a:gd name="connsiteY55" fmla="*/ 609466 h 1238250"/>
                <a:gd name="connsiteX56" fmla="*/ 923414 w 2857500"/>
                <a:gd name="connsiteY56" fmla="*/ 622801 h 1238250"/>
                <a:gd name="connsiteX57" fmla="*/ 934844 w 2857500"/>
                <a:gd name="connsiteY57" fmla="*/ 632326 h 1238250"/>
                <a:gd name="connsiteX58" fmla="*/ 951989 w 2857500"/>
                <a:gd name="connsiteY58" fmla="*/ 641851 h 1238250"/>
                <a:gd name="connsiteX59" fmla="*/ 969134 w 2857500"/>
                <a:gd name="connsiteY59" fmla="*/ 666616 h 1238250"/>
                <a:gd name="connsiteX60" fmla="*/ 984374 w 2857500"/>
                <a:gd name="connsiteY60" fmla="*/ 668521 h 1238250"/>
                <a:gd name="connsiteX61" fmla="*/ 993899 w 2857500"/>
                <a:gd name="connsiteY61" fmla="*/ 679951 h 1238250"/>
                <a:gd name="connsiteX62" fmla="*/ 1014854 w 2857500"/>
                <a:gd name="connsiteY62" fmla="*/ 678046 h 1238250"/>
                <a:gd name="connsiteX63" fmla="*/ 1018664 w 2857500"/>
                <a:gd name="connsiteY63" fmla="*/ 693286 h 1238250"/>
                <a:gd name="connsiteX64" fmla="*/ 1070099 w 2857500"/>
                <a:gd name="connsiteY64" fmla="*/ 691381 h 1238250"/>
                <a:gd name="connsiteX65" fmla="*/ 1077719 w 2857500"/>
                <a:gd name="connsiteY65" fmla="*/ 714241 h 1238250"/>
                <a:gd name="connsiteX66" fmla="*/ 1089149 w 2857500"/>
                <a:gd name="connsiteY66" fmla="*/ 716146 h 1238250"/>
                <a:gd name="connsiteX67" fmla="*/ 1096769 w 2857500"/>
                <a:gd name="connsiteY67" fmla="*/ 733291 h 1238250"/>
                <a:gd name="connsiteX68" fmla="*/ 1134869 w 2857500"/>
                <a:gd name="connsiteY68" fmla="*/ 733291 h 1238250"/>
                <a:gd name="connsiteX69" fmla="*/ 1138679 w 2857500"/>
                <a:gd name="connsiteY69" fmla="*/ 752341 h 1238250"/>
                <a:gd name="connsiteX70" fmla="*/ 1163444 w 2857500"/>
                <a:gd name="connsiteY70" fmla="*/ 752341 h 1238250"/>
                <a:gd name="connsiteX71" fmla="*/ 1167254 w 2857500"/>
                <a:gd name="connsiteY71" fmla="*/ 759961 h 1238250"/>
                <a:gd name="connsiteX72" fmla="*/ 1178684 w 2857500"/>
                <a:gd name="connsiteY72" fmla="*/ 759961 h 1238250"/>
                <a:gd name="connsiteX73" fmla="*/ 1178684 w 2857500"/>
                <a:gd name="connsiteY73" fmla="*/ 771391 h 1238250"/>
                <a:gd name="connsiteX74" fmla="*/ 1207259 w 2857500"/>
                <a:gd name="connsiteY74" fmla="*/ 769486 h 1238250"/>
                <a:gd name="connsiteX75" fmla="*/ 1216784 w 2857500"/>
                <a:gd name="connsiteY75" fmla="*/ 775201 h 1238250"/>
                <a:gd name="connsiteX76" fmla="*/ 1233929 w 2857500"/>
                <a:gd name="connsiteY76" fmla="*/ 777106 h 1238250"/>
                <a:gd name="connsiteX77" fmla="*/ 1245359 w 2857500"/>
                <a:gd name="connsiteY77" fmla="*/ 788536 h 1238250"/>
                <a:gd name="connsiteX78" fmla="*/ 1312034 w 2857500"/>
                <a:gd name="connsiteY78" fmla="*/ 786631 h 1238250"/>
                <a:gd name="connsiteX79" fmla="*/ 1314450 w 2857500"/>
                <a:gd name="connsiteY79" fmla="*/ 813434 h 1238250"/>
                <a:gd name="connsiteX80" fmla="*/ 1339215 w 2857500"/>
                <a:gd name="connsiteY80" fmla="*/ 809624 h 1238250"/>
                <a:gd name="connsiteX81" fmla="*/ 1343025 w 2857500"/>
                <a:gd name="connsiteY81" fmla="*/ 821054 h 1238250"/>
                <a:gd name="connsiteX82" fmla="*/ 1354455 w 2857500"/>
                <a:gd name="connsiteY82" fmla="*/ 821054 h 1238250"/>
                <a:gd name="connsiteX83" fmla="*/ 1360170 w 2857500"/>
                <a:gd name="connsiteY83" fmla="*/ 830579 h 1238250"/>
                <a:gd name="connsiteX84" fmla="*/ 1394460 w 2857500"/>
                <a:gd name="connsiteY84" fmla="*/ 830579 h 1238250"/>
                <a:gd name="connsiteX85" fmla="*/ 1398270 w 2857500"/>
                <a:gd name="connsiteY85" fmla="*/ 842009 h 1238250"/>
                <a:gd name="connsiteX86" fmla="*/ 1659255 w 2857500"/>
                <a:gd name="connsiteY86" fmla="*/ 840105 h 1238250"/>
                <a:gd name="connsiteX87" fmla="*/ 1661160 w 2857500"/>
                <a:gd name="connsiteY87" fmla="*/ 859155 h 1238250"/>
                <a:gd name="connsiteX88" fmla="*/ 1684020 w 2857500"/>
                <a:gd name="connsiteY88" fmla="*/ 859155 h 1238250"/>
                <a:gd name="connsiteX89" fmla="*/ 1682115 w 2857500"/>
                <a:gd name="connsiteY89" fmla="*/ 872490 h 1238250"/>
                <a:gd name="connsiteX90" fmla="*/ 1809750 w 2857500"/>
                <a:gd name="connsiteY90" fmla="*/ 870585 h 1238250"/>
                <a:gd name="connsiteX91" fmla="*/ 1811655 w 2857500"/>
                <a:gd name="connsiteY91" fmla="*/ 908685 h 1238250"/>
                <a:gd name="connsiteX92" fmla="*/ 2051685 w 2857500"/>
                <a:gd name="connsiteY92" fmla="*/ 906780 h 1238250"/>
                <a:gd name="connsiteX93" fmla="*/ 2051685 w 2857500"/>
                <a:gd name="connsiteY93" fmla="*/ 973455 h 1238250"/>
                <a:gd name="connsiteX94" fmla="*/ 2613660 w 2857500"/>
                <a:gd name="connsiteY94" fmla="*/ 977265 h 1238250"/>
                <a:gd name="connsiteX95" fmla="*/ 2609850 w 2857500"/>
                <a:gd name="connsiteY95" fmla="*/ 1238250 h 1238250"/>
                <a:gd name="connsiteX96" fmla="*/ 2857500 w 2857500"/>
                <a:gd name="connsiteY96" fmla="*/ 1232535 h 1238250"/>
                <a:gd name="connsiteX0" fmla="*/ 0 w 2857500"/>
                <a:gd name="connsiteY0" fmla="*/ 0 h 1238250"/>
                <a:gd name="connsiteX1" fmla="*/ 139065 w 2857500"/>
                <a:gd name="connsiteY1" fmla="*/ 2 h 1238250"/>
                <a:gd name="connsiteX2" fmla="*/ 142875 w 2857500"/>
                <a:gd name="connsiteY2" fmla="*/ 9527 h 1238250"/>
                <a:gd name="connsiteX3" fmla="*/ 149984 w 2857500"/>
                <a:gd name="connsiteY3" fmla="*/ 116071 h 1238250"/>
                <a:gd name="connsiteX4" fmla="*/ 161414 w 2857500"/>
                <a:gd name="connsiteY4" fmla="*/ 135121 h 1238250"/>
                <a:gd name="connsiteX5" fmla="*/ 170939 w 2857500"/>
                <a:gd name="connsiteY5" fmla="*/ 146551 h 1238250"/>
                <a:gd name="connsiteX6" fmla="*/ 180975 w 2857500"/>
                <a:gd name="connsiteY6" fmla="*/ 146687 h 1238250"/>
                <a:gd name="connsiteX7" fmla="*/ 178559 w 2857500"/>
                <a:gd name="connsiteY7" fmla="*/ 156076 h 1238250"/>
                <a:gd name="connsiteX8" fmla="*/ 180975 w 2857500"/>
                <a:gd name="connsiteY8" fmla="*/ 160022 h 1238250"/>
                <a:gd name="connsiteX9" fmla="*/ 180975 w 2857500"/>
                <a:gd name="connsiteY9" fmla="*/ 175262 h 1238250"/>
                <a:gd name="connsiteX10" fmla="*/ 218564 w 2857500"/>
                <a:gd name="connsiteY10" fmla="*/ 175126 h 1238250"/>
                <a:gd name="connsiteX11" fmla="*/ 222374 w 2857500"/>
                <a:gd name="connsiteY11" fmla="*/ 184651 h 1238250"/>
                <a:gd name="connsiteX12" fmla="*/ 243329 w 2857500"/>
                <a:gd name="connsiteY12" fmla="*/ 184651 h 1238250"/>
                <a:gd name="connsiteX13" fmla="*/ 247139 w 2857500"/>
                <a:gd name="connsiteY13" fmla="*/ 215131 h 1238250"/>
                <a:gd name="connsiteX14" fmla="*/ 256664 w 2857500"/>
                <a:gd name="connsiteY14" fmla="*/ 222751 h 1238250"/>
                <a:gd name="connsiteX15" fmla="*/ 260474 w 2857500"/>
                <a:gd name="connsiteY15" fmla="*/ 237991 h 1238250"/>
                <a:gd name="connsiteX16" fmla="*/ 268094 w 2857500"/>
                <a:gd name="connsiteY16" fmla="*/ 257041 h 1238250"/>
                <a:gd name="connsiteX17" fmla="*/ 279524 w 2857500"/>
                <a:gd name="connsiteY17" fmla="*/ 262756 h 1238250"/>
                <a:gd name="connsiteX18" fmla="*/ 279524 w 2857500"/>
                <a:gd name="connsiteY18" fmla="*/ 279901 h 1238250"/>
                <a:gd name="connsiteX19" fmla="*/ 292859 w 2857500"/>
                <a:gd name="connsiteY19" fmla="*/ 281806 h 1238250"/>
                <a:gd name="connsiteX20" fmla="*/ 295275 w 2857500"/>
                <a:gd name="connsiteY20" fmla="*/ 299087 h 1238250"/>
                <a:gd name="connsiteX21" fmla="*/ 350009 w 2857500"/>
                <a:gd name="connsiteY21" fmla="*/ 298951 h 1238250"/>
                <a:gd name="connsiteX22" fmla="*/ 355724 w 2857500"/>
                <a:gd name="connsiteY22" fmla="*/ 312286 h 1238250"/>
                <a:gd name="connsiteX23" fmla="*/ 370964 w 2857500"/>
                <a:gd name="connsiteY23" fmla="*/ 314191 h 1238250"/>
                <a:gd name="connsiteX24" fmla="*/ 374774 w 2857500"/>
                <a:gd name="connsiteY24" fmla="*/ 331336 h 1238250"/>
                <a:gd name="connsiteX25" fmla="*/ 403349 w 2857500"/>
                <a:gd name="connsiteY25" fmla="*/ 329431 h 1238250"/>
                <a:gd name="connsiteX26" fmla="*/ 409064 w 2857500"/>
                <a:gd name="connsiteY26" fmla="*/ 340861 h 1238250"/>
                <a:gd name="connsiteX27" fmla="*/ 426209 w 2857500"/>
                <a:gd name="connsiteY27" fmla="*/ 348481 h 1238250"/>
                <a:gd name="connsiteX28" fmla="*/ 437639 w 2857500"/>
                <a:gd name="connsiteY28" fmla="*/ 369436 h 1238250"/>
                <a:gd name="connsiteX29" fmla="*/ 460499 w 2857500"/>
                <a:gd name="connsiteY29" fmla="*/ 371341 h 1238250"/>
                <a:gd name="connsiteX30" fmla="*/ 471929 w 2857500"/>
                <a:gd name="connsiteY30" fmla="*/ 401821 h 1238250"/>
                <a:gd name="connsiteX31" fmla="*/ 479549 w 2857500"/>
                <a:gd name="connsiteY31" fmla="*/ 422776 h 1238250"/>
                <a:gd name="connsiteX32" fmla="*/ 530984 w 2857500"/>
                <a:gd name="connsiteY32" fmla="*/ 422776 h 1238250"/>
                <a:gd name="connsiteX33" fmla="*/ 537210 w 2857500"/>
                <a:gd name="connsiteY33" fmla="*/ 434341 h 1238250"/>
                <a:gd name="connsiteX34" fmla="*/ 574799 w 2857500"/>
                <a:gd name="connsiteY34" fmla="*/ 434206 h 1238250"/>
                <a:gd name="connsiteX35" fmla="*/ 576704 w 2857500"/>
                <a:gd name="connsiteY35" fmla="*/ 449446 h 1238250"/>
                <a:gd name="connsiteX36" fmla="*/ 593849 w 2857500"/>
                <a:gd name="connsiteY36" fmla="*/ 451351 h 1238250"/>
                <a:gd name="connsiteX37" fmla="*/ 607184 w 2857500"/>
                <a:gd name="connsiteY37" fmla="*/ 458971 h 1238250"/>
                <a:gd name="connsiteX38" fmla="*/ 620519 w 2857500"/>
                <a:gd name="connsiteY38" fmla="*/ 470401 h 1238250"/>
                <a:gd name="connsiteX39" fmla="*/ 631949 w 2857500"/>
                <a:gd name="connsiteY39" fmla="*/ 472306 h 1238250"/>
                <a:gd name="connsiteX40" fmla="*/ 639569 w 2857500"/>
                <a:gd name="connsiteY40" fmla="*/ 491356 h 1238250"/>
                <a:gd name="connsiteX41" fmla="*/ 692909 w 2857500"/>
                <a:gd name="connsiteY41" fmla="*/ 495166 h 1238250"/>
                <a:gd name="connsiteX42" fmla="*/ 700529 w 2857500"/>
                <a:gd name="connsiteY42" fmla="*/ 512311 h 1238250"/>
                <a:gd name="connsiteX43" fmla="*/ 715769 w 2857500"/>
                <a:gd name="connsiteY43" fmla="*/ 519931 h 1238250"/>
                <a:gd name="connsiteX44" fmla="*/ 742439 w 2857500"/>
                <a:gd name="connsiteY44" fmla="*/ 518026 h 1238250"/>
                <a:gd name="connsiteX45" fmla="*/ 772919 w 2857500"/>
                <a:gd name="connsiteY45" fmla="*/ 548506 h 1238250"/>
                <a:gd name="connsiteX46" fmla="*/ 801494 w 2857500"/>
                <a:gd name="connsiteY46" fmla="*/ 548506 h 1238250"/>
                <a:gd name="connsiteX47" fmla="*/ 812924 w 2857500"/>
                <a:gd name="connsiteY47" fmla="*/ 558031 h 1238250"/>
                <a:gd name="connsiteX48" fmla="*/ 826259 w 2857500"/>
                <a:gd name="connsiteY48" fmla="*/ 559936 h 1238250"/>
                <a:gd name="connsiteX49" fmla="*/ 834390 w 2857500"/>
                <a:gd name="connsiteY49" fmla="*/ 571501 h 1238250"/>
                <a:gd name="connsiteX50" fmla="*/ 861060 w 2857500"/>
                <a:gd name="connsiteY50" fmla="*/ 567691 h 1238250"/>
                <a:gd name="connsiteX51" fmla="*/ 866775 w 2857500"/>
                <a:gd name="connsiteY51" fmla="*/ 573405 h 1238250"/>
                <a:gd name="connsiteX52" fmla="*/ 880110 w 2857500"/>
                <a:gd name="connsiteY52" fmla="*/ 581025 h 1238250"/>
                <a:gd name="connsiteX53" fmla="*/ 887730 w 2857500"/>
                <a:gd name="connsiteY53" fmla="*/ 586739 h 1238250"/>
                <a:gd name="connsiteX54" fmla="*/ 906269 w 2857500"/>
                <a:gd name="connsiteY54" fmla="*/ 586606 h 1238250"/>
                <a:gd name="connsiteX55" fmla="*/ 911984 w 2857500"/>
                <a:gd name="connsiteY55" fmla="*/ 609466 h 1238250"/>
                <a:gd name="connsiteX56" fmla="*/ 923414 w 2857500"/>
                <a:gd name="connsiteY56" fmla="*/ 622801 h 1238250"/>
                <a:gd name="connsiteX57" fmla="*/ 934844 w 2857500"/>
                <a:gd name="connsiteY57" fmla="*/ 632326 h 1238250"/>
                <a:gd name="connsiteX58" fmla="*/ 951989 w 2857500"/>
                <a:gd name="connsiteY58" fmla="*/ 641851 h 1238250"/>
                <a:gd name="connsiteX59" fmla="*/ 969134 w 2857500"/>
                <a:gd name="connsiteY59" fmla="*/ 666616 h 1238250"/>
                <a:gd name="connsiteX60" fmla="*/ 984374 w 2857500"/>
                <a:gd name="connsiteY60" fmla="*/ 668521 h 1238250"/>
                <a:gd name="connsiteX61" fmla="*/ 993899 w 2857500"/>
                <a:gd name="connsiteY61" fmla="*/ 679951 h 1238250"/>
                <a:gd name="connsiteX62" fmla="*/ 1014854 w 2857500"/>
                <a:gd name="connsiteY62" fmla="*/ 678046 h 1238250"/>
                <a:gd name="connsiteX63" fmla="*/ 1018664 w 2857500"/>
                <a:gd name="connsiteY63" fmla="*/ 693286 h 1238250"/>
                <a:gd name="connsiteX64" fmla="*/ 1070099 w 2857500"/>
                <a:gd name="connsiteY64" fmla="*/ 691381 h 1238250"/>
                <a:gd name="connsiteX65" fmla="*/ 1077719 w 2857500"/>
                <a:gd name="connsiteY65" fmla="*/ 714241 h 1238250"/>
                <a:gd name="connsiteX66" fmla="*/ 1089149 w 2857500"/>
                <a:gd name="connsiteY66" fmla="*/ 716146 h 1238250"/>
                <a:gd name="connsiteX67" fmla="*/ 1096769 w 2857500"/>
                <a:gd name="connsiteY67" fmla="*/ 733291 h 1238250"/>
                <a:gd name="connsiteX68" fmla="*/ 1134869 w 2857500"/>
                <a:gd name="connsiteY68" fmla="*/ 733291 h 1238250"/>
                <a:gd name="connsiteX69" fmla="*/ 1138679 w 2857500"/>
                <a:gd name="connsiteY69" fmla="*/ 752341 h 1238250"/>
                <a:gd name="connsiteX70" fmla="*/ 1163444 w 2857500"/>
                <a:gd name="connsiteY70" fmla="*/ 752341 h 1238250"/>
                <a:gd name="connsiteX71" fmla="*/ 1167254 w 2857500"/>
                <a:gd name="connsiteY71" fmla="*/ 759961 h 1238250"/>
                <a:gd name="connsiteX72" fmla="*/ 1178684 w 2857500"/>
                <a:gd name="connsiteY72" fmla="*/ 759961 h 1238250"/>
                <a:gd name="connsiteX73" fmla="*/ 1178684 w 2857500"/>
                <a:gd name="connsiteY73" fmla="*/ 771391 h 1238250"/>
                <a:gd name="connsiteX74" fmla="*/ 1207259 w 2857500"/>
                <a:gd name="connsiteY74" fmla="*/ 769486 h 1238250"/>
                <a:gd name="connsiteX75" fmla="*/ 1216784 w 2857500"/>
                <a:gd name="connsiteY75" fmla="*/ 775201 h 1238250"/>
                <a:gd name="connsiteX76" fmla="*/ 1233929 w 2857500"/>
                <a:gd name="connsiteY76" fmla="*/ 777106 h 1238250"/>
                <a:gd name="connsiteX77" fmla="*/ 1245359 w 2857500"/>
                <a:gd name="connsiteY77" fmla="*/ 788536 h 1238250"/>
                <a:gd name="connsiteX78" fmla="*/ 1312034 w 2857500"/>
                <a:gd name="connsiteY78" fmla="*/ 786631 h 1238250"/>
                <a:gd name="connsiteX79" fmla="*/ 1314450 w 2857500"/>
                <a:gd name="connsiteY79" fmla="*/ 813434 h 1238250"/>
                <a:gd name="connsiteX80" fmla="*/ 1339215 w 2857500"/>
                <a:gd name="connsiteY80" fmla="*/ 809624 h 1238250"/>
                <a:gd name="connsiteX81" fmla="*/ 1343025 w 2857500"/>
                <a:gd name="connsiteY81" fmla="*/ 821054 h 1238250"/>
                <a:gd name="connsiteX82" fmla="*/ 1354455 w 2857500"/>
                <a:gd name="connsiteY82" fmla="*/ 821054 h 1238250"/>
                <a:gd name="connsiteX83" fmla="*/ 1360170 w 2857500"/>
                <a:gd name="connsiteY83" fmla="*/ 830579 h 1238250"/>
                <a:gd name="connsiteX84" fmla="*/ 1394460 w 2857500"/>
                <a:gd name="connsiteY84" fmla="*/ 830579 h 1238250"/>
                <a:gd name="connsiteX85" fmla="*/ 1398270 w 2857500"/>
                <a:gd name="connsiteY85" fmla="*/ 842009 h 1238250"/>
                <a:gd name="connsiteX86" fmla="*/ 1659255 w 2857500"/>
                <a:gd name="connsiteY86" fmla="*/ 840105 h 1238250"/>
                <a:gd name="connsiteX87" fmla="*/ 1661160 w 2857500"/>
                <a:gd name="connsiteY87" fmla="*/ 859155 h 1238250"/>
                <a:gd name="connsiteX88" fmla="*/ 1684020 w 2857500"/>
                <a:gd name="connsiteY88" fmla="*/ 859155 h 1238250"/>
                <a:gd name="connsiteX89" fmla="*/ 1682115 w 2857500"/>
                <a:gd name="connsiteY89" fmla="*/ 872490 h 1238250"/>
                <a:gd name="connsiteX90" fmla="*/ 1809750 w 2857500"/>
                <a:gd name="connsiteY90" fmla="*/ 870585 h 1238250"/>
                <a:gd name="connsiteX91" fmla="*/ 1811655 w 2857500"/>
                <a:gd name="connsiteY91" fmla="*/ 908685 h 1238250"/>
                <a:gd name="connsiteX92" fmla="*/ 2051685 w 2857500"/>
                <a:gd name="connsiteY92" fmla="*/ 906780 h 1238250"/>
                <a:gd name="connsiteX93" fmla="*/ 2051685 w 2857500"/>
                <a:gd name="connsiteY93" fmla="*/ 973455 h 1238250"/>
                <a:gd name="connsiteX94" fmla="*/ 2613660 w 2857500"/>
                <a:gd name="connsiteY94" fmla="*/ 977265 h 1238250"/>
                <a:gd name="connsiteX95" fmla="*/ 2609850 w 2857500"/>
                <a:gd name="connsiteY95" fmla="*/ 1238250 h 1238250"/>
                <a:gd name="connsiteX96" fmla="*/ 2857500 w 2857500"/>
                <a:gd name="connsiteY96" fmla="*/ 1232535 h 1238250"/>
                <a:gd name="connsiteX0" fmla="*/ 0 w 2857500"/>
                <a:gd name="connsiteY0" fmla="*/ 0 h 1238250"/>
                <a:gd name="connsiteX1" fmla="*/ 139065 w 2857500"/>
                <a:gd name="connsiteY1" fmla="*/ 2 h 1238250"/>
                <a:gd name="connsiteX2" fmla="*/ 142875 w 2857500"/>
                <a:gd name="connsiteY2" fmla="*/ 952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39065 w 2857500"/>
                <a:gd name="connsiteY1" fmla="*/ 2 h 1238250"/>
                <a:gd name="connsiteX2" fmla="*/ 142875 w 2857500"/>
                <a:gd name="connsiteY2" fmla="*/ 952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39065 w 2857500"/>
                <a:gd name="connsiteY1" fmla="*/ 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2395 w 2857500"/>
                <a:gd name="connsiteY1" fmla="*/ 9906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6205 w 2857500"/>
                <a:gd name="connsiteY1" fmla="*/ 9144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7599 w 2857500"/>
                <a:gd name="connsiteY1" fmla="*/ 85591 h 1238250"/>
                <a:gd name="connsiteX2" fmla="*/ 116205 w 2857500"/>
                <a:gd name="connsiteY2" fmla="*/ 91442 h 1238250"/>
                <a:gd name="connsiteX3" fmla="*/ 125730 w 2857500"/>
                <a:gd name="connsiteY3" fmla="*/ 97157 h 1238250"/>
                <a:gd name="connsiteX4" fmla="*/ 136649 w 2857500"/>
                <a:gd name="connsiteY4" fmla="*/ 112261 h 1238250"/>
                <a:gd name="connsiteX5" fmla="*/ 149984 w 2857500"/>
                <a:gd name="connsiteY5" fmla="*/ 116071 h 1238250"/>
                <a:gd name="connsiteX6" fmla="*/ 161414 w 2857500"/>
                <a:gd name="connsiteY6" fmla="*/ 135121 h 1238250"/>
                <a:gd name="connsiteX7" fmla="*/ 170939 w 2857500"/>
                <a:gd name="connsiteY7" fmla="*/ 146551 h 1238250"/>
                <a:gd name="connsiteX8" fmla="*/ 180975 w 2857500"/>
                <a:gd name="connsiteY8" fmla="*/ 146687 h 1238250"/>
                <a:gd name="connsiteX9" fmla="*/ 178559 w 2857500"/>
                <a:gd name="connsiteY9" fmla="*/ 156076 h 1238250"/>
                <a:gd name="connsiteX10" fmla="*/ 180975 w 2857500"/>
                <a:gd name="connsiteY10" fmla="*/ 160022 h 1238250"/>
                <a:gd name="connsiteX11" fmla="*/ 180975 w 2857500"/>
                <a:gd name="connsiteY11" fmla="*/ 175262 h 1238250"/>
                <a:gd name="connsiteX12" fmla="*/ 218564 w 2857500"/>
                <a:gd name="connsiteY12" fmla="*/ 175126 h 1238250"/>
                <a:gd name="connsiteX13" fmla="*/ 222374 w 2857500"/>
                <a:gd name="connsiteY13" fmla="*/ 184651 h 1238250"/>
                <a:gd name="connsiteX14" fmla="*/ 243329 w 2857500"/>
                <a:gd name="connsiteY14" fmla="*/ 184651 h 1238250"/>
                <a:gd name="connsiteX15" fmla="*/ 247139 w 2857500"/>
                <a:gd name="connsiteY15" fmla="*/ 215131 h 1238250"/>
                <a:gd name="connsiteX16" fmla="*/ 256664 w 2857500"/>
                <a:gd name="connsiteY16" fmla="*/ 222751 h 1238250"/>
                <a:gd name="connsiteX17" fmla="*/ 260474 w 2857500"/>
                <a:gd name="connsiteY17" fmla="*/ 237991 h 1238250"/>
                <a:gd name="connsiteX18" fmla="*/ 268094 w 2857500"/>
                <a:gd name="connsiteY18" fmla="*/ 257041 h 1238250"/>
                <a:gd name="connsiteX19" fmla="*/ 279524 w 2857500"/>
                <a:gd name="connsiteY19" fmla="*/ 262756 h 1238250"/>
                <a:gd name="connsiteX20" fmla="*/ 279524 w 2857500"/>
                <a:gd name="connsiteY20" fmla="*/ 279901 h 1238250"/>
                <a:gd name="connsiteX21" fmla="*/ 292859 w 2857500"/>
                <a:gd name="connsiteY21" fmla="*/ 281806 h 1238250"/>
                <a:gd name="connsiteX22" fmla="*/ 295275 w 2857500"/>
                <a:gd name="connsiteY22" fmla="*/ 299087 h 1238250"/>
                <a:gd name="connsiteX23" fmla="*/ 350009 w 2857500"/>
                <a:gd name="connsiteY23" fmla="*/ 298951 h 1238250"/>
                <a:gd name="connsiteX24" fmla="*/ 355724 w 2857500"/>
                <a:gd name="connsiteY24" fmla="*/ 312286 h 1238250"/>
                <a:gd name="connsiteX25" fmla="*/ 370964 w 2857500"/>
                <a:gd name="connsiteY25" fmla="*/ 314191 h 1238250"/>
                <a:gd name="connsiteX26" fmla="*/ 374774 w 2857500"/>
                <a:gd name="connsiteY26" fmla="*/ 331336 h 1238250"/>
                <a:gd name="connsiteX27" fmla="*/ 403349 w 2857500"/>
                <a:gd name="connsiteY27" fmla="*/ 329431 h 1238250"/>
                <a:gd name="connsiteX28" fmla="*/ 409064 w 2857500"/>
                <a:gd name="connsiteY28" fmla="*/ 340861 h 1238250"/>
                <a:gd name="connsiteX29" fmla="*/ 426209 w 2857500"/>
                <a:gd name="connsiteY29" fmla="*/ 348481 h 1238250"/>
                <a:gd name="connsiteX30" fmla="*/ 437639 w 2857500"/>
                <a:gd name="connsiteY30" fmla="*/ 369436 h 1238250"/>
                <a:gd name="connsiteX31" fmla="*/ 460499 w 2857500"/>
                <a:gd name="connsiteY31" fmla="*/ 371341 h 1238250"/>
                <a:gd name="connsiteX32" fmla="*/ 471929 w 2857500"/>
                <a:gd name="connsiteY32" fmla="*/ 401821 h 1238250"/>
                <a:gd name="connsiteX33" fmla="*/ 479549 w 2857500"/>
                <a:gd name="connsiteY33" fmla="*/ 422776 h 1238250"/>
                <a:gd name="connsiteX34" fmla="*/ 530984 w 2857500"/>
                <a:gd name="connsiteY34" fmla="*/ 422776 h 1238250"/>
                <a:gd name="connsiteX35" fmla="*/ 537210 w 2857500"/>
                <a:gd name="connsiteY35" fmla="*/ 434341 h 1238250"/>
                <a:gd name="connsiteX36" fmla="*/ 574799 w 2857500"/>
                <a:gd name="connsiteY36" fmla="*/ 434206 h 1238250"/>
                <a:gd name="connsiteX37" fmla="*/ 576704 w 2857500"/>
                <a:gd name="connsiteY37" fmla="*/ 449446 h 1238250"/>
                <a:gd name="connsiteX38" fmla="*/ 593849 w 2857500"/>
                <a:gd name="connsiteY38" fmla="*/ 451351 h 1238250"/>
                <a:gd name="connsiteX39" fmla="*/ 607184 w 2857500"/>
                <a:gd name="connsiteY39" fmla="*/ 458971 h 1238250"/>
                <a:gd name="connsiteX40" fmla="*/ 620519 w 2857500"/>
                <a:gd name="connsiteY40" fmla="*/ 470401 h 1238250"/>
                <a:gd name="connsiteX41" fmla="*/ 631949 w 2857500"/>
                <a:gd name="connsiteY41" fmla="*/ 472306 h 1238250"/>
                <a:gd name="connsiteX42" fmla="*/ 639569 w 2857500"/>
                <a:gd name="connsiteY42" fmla="*/ 491356 h 1238250"/>
                <a:gd name="connsiteX43" fmla="*/ 692909 w 2857500"/>
                <a:gd name="connsiteY43" fmla="*/ 495166 h 1238250"/>
                <a:gd name="connsiteX44" fmla="*/ 700529 w 2857500"/>
                <a:gd name="connsiteY44" fmla="*/ 512311 h 1238250"/>
                <a:gd name="connsiteX45" fmla="*/ 715769 w 2857500"/>
                <a:gd name="connsiteY45" fmla="*/ 519931 h 1238250"/>
                <a:gd name="connsiteX46" fmla="*/ 742439 w 2857500"/>
                <a:gd name="connsiteY46" fmla="*/ 518026 h 1238250"/>
                <a:gd name="connsiteX47" fmla="*/ 772919 w 2857500"/>
                <a:gd name="connsiteY47" fmla="*/ 548506 h 1238250"/>
                <a:gd name="connsiteX48" fmla="*/ 801494 w 2857500"/>
                <a:gd name="connsiteY48" fmla="*/ 548506 h 1238250"/>
                <a:gd name="connsiteX49" fmla="*/ 812924 w 2857500"/>
                <a:gd name="connsiteY49" fmla="*/ 558031 h 1238250"/>
                <a:gd name="connsiteX50" fmla="*/ 826259 w 2857500"/>
                <a:gd name="connsiteY50" fmla="*/ 559936 h 1238250"/>
                <a:gd name="connsiteX51" fmla="*/ 834390 w 2857500"/>
                <a:gd name="connsiteY51" fmla="*/ 571501 h 1238250"/>
                <a:gd name="connsiteX52" fmla="*/ 861060 w 2857500"/>
                <a:gd name="connsiteY52" fmla="*/ 567691 h 1238250"/>
                <a:gd name="connsiteX53" fmla="*/ 866775 w 2857500"/>
                <a:gd name="connsiteY53" fmla="*/ 573405 h 1238250"/>
                <a:gd name="connsiteX54" fmla="*/ 880110 w 2857500"/>
                <a:gd name="connsiteY54" fmla="*/ 581025 h 1238250"/>
                <a:gd name="connsiteX55" fmla="*/ 887730 w 2857500"/>
                <a:gd name="connsiteY55" fmla="*/ 586739 h 1238250"/>
                <a:gd name="connsiteX56" fmla="*/ 906269 w 2857500"/>
                <a:gd name="connsiteY56" fmla="*/ 586606 h 1238250"/>
                <a:gd name="connsiteX57" fmla="*/ 911984 w 2857500"/>
                <a:gd name="connsiteY57" fmla="*/ 609466 h 1238250"/>
                <a:gd name="connsiteX58" fmla="*/ 923414 w 2857500"/>
                <a:gd name="connsiteY58" fmla="*/ 622801 h 1238250"/>
                <a:gd name="connsiteX59" fmla="*/ 934844 w 2857500"/>
                <a:gd name="connsiteY59" fmla="*/ 632326 h 1238250"/>
                <a:gd name="connsiteX60" fmla="*/ 951989 w 2857500"/>
                <a:gd name="connsiteY60" fmla="*/ 641851 h 1238250"/>
                <a:gd name="connsiteX61" fmla="*/ 969134 w 2857500"/>
                <a:gd name="connsiteY61" fmla="*/ 666616 h 1238250"/>
                <a:gd name="connsiteX62" fmla="*/ 984374 w 2857500"/>
                <a:gd name="connsiteY62" fmla="*/ 668521 h 1238250"/>
                <a:gd name="connsiteX63" fmla="*/ 993899 w 2857500"/>
                <a:gd name="connsiteY63" fmla="*/ 679951 h 1238250"/>
                <a:gd name="connsiteX64" fmla="*/ 1014854 w 2857500"/>
                <a:gd name="connsiteY64" fmla="*/ 678046 h 1238250"/>
                <a:gd name="connsiteX65" fmla="*/ 1018664 w 2857500"/>
                <a:gd name="connsiteY65" fmla="*/ 693286 h 1238250"/>
                <a:gd name="connsiteX66" fmla="*/ 1070099 w 2857500"/>
                <a:gd name="connsiteY66" fmla="*/ 691381 h 1238250"/>
                <a:gd name="connsiteX67" fmla="*/ 1077719 w 2857500"/>
                <a:gd name="connsiteY67" fmla="*/ 714241 h 1238250"/>
                <a:gd name="connsiteX68" fmla="*/ 1089149 w 2857500"/>
                <a:gd name="connsiteY68" fmla="*/ 716146 h 1238250"/>
                <a:gd name="connsiteX69" fmla="*/ 1096769 w 2857500"/>
                <a:gd name="connsiteY69" fmla="*/ 733291 h 1238250"/>
                <a:gd name="connsiteX70" fmla="*/ 1134869 w 2857500"/>
                <a:gd name="connsiteY70" fmla="*/ 733291 h 1238250"/>
                <a:gd name="connsiteX71" fmla="*/ 1138679 w 2857500"/>
                <a:gd name="connsiteY71" fmla="*/ 752341 h 1238250"/>
                <a:gd name="connsiteX72" fmla="*/ 1163444 w 2857500"/>
                <a:gd name="connsiteY72" fmla="*/ 752341 h 1238250"/>
                <a:gd name="connsiteX73" fmla="*/ 1167254 w 2857500"/>
                <a:gd name="connsiteY73" fmla="*/ 759961 h 1238250"/>
                <a:gd name="connsiteX74" fmla="*/ 1178684 w 2857500"/>
                <a:gd name="connsiteY74" fmla="*/ 759961 h 1238250"/>
                <a:gd name="connsiteX75" fmla="*/ 1178684 w 2857500"/>
                <a:gd name="connsiteY75" fmla="*/ 771391 h 1238250"/>
                <a:gd name="connsiteX76" fmla="*/ 1207259 w 2857500"/>
                <a:gd name="connsiteY76" fmla="*/ 769486 h 1238250"/>
                <a:gd name="connsiteX77" fmla="*/ 1216784 w 2857500"/>
                <a:gd name="connsiteY77" fmla="*/ 775201 h 1238250"/>
                <a:gd name="connsiteX78" fmla="*/ 1233929 w 2857500"/>
                <a:gd name="connsiteY78" fmla="*/ 777106 h 1238250"/>
                <a:gd name="connsiteX79" fmla="*/ 1245359 w 2857500"/>
                <a:gd name="connsiteY79" fmla="*/ 788536 h 1238250"/>
                <a:gd name="connsiteX80" fmla="*/ 1312034 w 2857500"/>
                <a:gd name="connsiteY80" fmla="*/ 786631 h 1238250"/>
                <a:gd name="connsiteX81" fmla="*/ 1314450 w 2857500"/>
                <a:gd name="connsiteY81" fmla="*/ 813434 h 1238250"/>
                <a:gd name="connsiteX82" fmla="*/ 1339215 w 2857500"/>
                <a:gd name="connsiteY82" fmla="*/ 809624 h 1238250"/>
                <a:gd name="connsiteX83" fmla="*/ 1343025 w 2857500"/>
                <a:gd name="connsiteY83" fmla="*/ 821054 h 1238250"/>
                <a:gd name="connsiteX84" fmla="*/ 1354455 w 2857500"/>
                <a:gd name="connsiteY84" fmla="*/ 821054 h 1238250"/>
                <a:gd name="connsiteX85" fmla="*/ 1360170 w 2857500"/>
                <a:gd name="connsiteY85" fmla="*/ 830579 h 1238250"/>
                <a:gd name="connsiteX86" fmla="*/ 1394460 w 2857500"/>
                <a:gd name="connsiteY86" fmla="*/ 830579 h 1238250"/>
                <a:gd name="connsiteX87" fmla="*/ 1398270 w 2857500"/>
                <a:gd name="connsiteY87" fmla="*/ 842009 h 1238250"/>
                <a:gd name="connsiteX88" fmla="*/ 1659255 w 2857500"/>
                <a:gd name="connsiteY88" fmla="*/ 840105 h 1238250"/>
                <a:gd name="connsiteX89" fmla="*/ 1661160 w 2857500"/>
                <a:gd name="connsiteY89" fmla="*/ 859155 h 1238250"/>
                <a:gd name="connsiteX90" fmla="*/ 1684020 w 2857500"/>
                <a:gd name="connsiteY90" fmla="*/ 859155 h 1238250"/>
                <a:gd name="connsiteX91" fmla="*/ 1682115 w 2857500"/>
                <a:gd name="connsiteY91" fmla="*/ 872490 h 1238250"/>
                <a:gd name="connsiteX92" fmla="*/ 1809750 w 2857500"/>
                <a:gd name="connsiteY92" fmla="*/ 870585 h 1238250"/>
                <a:gd name="connsiteX93" fmla="*/ 1811655 w 2857500"/>
                <a:gd name="connsiteY93" fmla="*/ 908685 h 1238250"/>
                <a:gd name="connsiteX94" fmla="*/ 2051685 w 2857500"/>
                <a:gd name="connsiteY94" fmla="*/ 906780 h 1238250"/>
                <a:gd name="connsiteX95" fmla="*/ 2051685 w 2857500"/>
                <a:gd name="connsiteY95" fmla="*/ 973455 h 1238250"/>
                <a:gd name="connsiteX96" fmla="*/ 2613660 w 2857500"/>
                <a:gd name="connsiteY96" fmla="*/ 977265 h 1238250"/>
                <a:gd name="connsiteX97" fmla="*/ 2609850 w 2857500"/>
                <a:gd name="connsiteY97" fmla="*/ 1238250 h 1238250"/>
                <a:gd name="connsiteX98" fmla="*/ 2857500 w 2857500"/>
                <a:gd name="connsiteY98" fmla="*/ 1232535 h 1238250"/>
                <a:gd name="connsiteX0" fmla="*/ 0 w 2857500"/>
                <a:gd name="connsiteY0" fmla="*/ 0 h 1238250"/>
                <a:gd name="connsiteX1" fmla="*/ 104264 w 2857500"/>
                <a:gd name="connsiteY1" fmla="*/ 81781 h 1238250"/>
                <a:gd name="connsiteX2" fmla="*/ 117599 w 2857500"/>
                <a:gd name="connsiteY2" fmla="*/ 85591 h 1238250"/>
                <a:gd name="connsiteX3" fmla="*/ 116205 w 2857500"/>
                <a:gd name="connsiteY3" fmla="*/ 91442 h 1238250"/>
                <a:gd name="connsiteX4" fmla="*/ 125730 w 2857500"/>
                <a:gd name="connsiteY4" fmla="*/ 97157 h 1238250"/>
                <a:gd name="connsiteX5" fmla="*/ 136649 w 2857500"/>
                <a:gd name="connsiteY5" fmla="*/ 112261 h 1238250"/>
                <a:gd name="connsiteX6" fmla="*/ 149984 w 2857500"/>
                <a:gd name="connsiteY6" fmla="*/ 116071 h 1238250"/>
                <a:gd name="connsiteX7" fmla="*/ 161414 w 2857500"/>
                <a:gd name="connsiteY7" fmla="*/ 135121 h 1238250"/>
                <a:gd name="connsiteX8" fmla="*/ 170939 w 2857500"/>
                <a:gd name="connsiteY8" fmla="*/ 146551 h 1238250"/>
                <a:gd name="connsiteX9" fmla="*/ 180975 w 2857500"/>
                <a:gd name="connsiteY9" fmla="*/ 146687 h 1238250"/>
                <a:gd name="connsiteX10" fmla="*/ 178559 w 2857500"/>
                <a:gd name="connsiteY10" fmla="*/ 156076 h 1238250"/>
                <a:gd name="connsiteX11" fmla="*/ 180975 w 2857500"/>
                <a:gd name="connsiteY11" fmla="*/ 160022 h 1238250"/>
                <a:gd name="connsiteX12" fmla="*/ 180975 w 2857500"/>
                <a:gd name="connsiteY12" fmla="*/ 175262 h 1238250"/>
                <a:gd name="connsiteX13" fmla="*/ 218564 w 2857500"/>
                <a:gd name="connsiteY13" fmla="*/ 175126 h 1238250"/>
                <a:gd name="connsiteX14" fmla="*/ 222374 w 2857500"/>
                <a:gd name="connsiteY14" fmla="*/ 184651 h 1238250"/>
                <a:gd name="connsiteX15" fmla="*/ 243329 w 2857500"/>
                <a:gd name="connsiteY15" fmla="*/ 184651 h 1238250"/>
                <a:gd name="connsiteX16" fmla="*/ 247139 w 2857500"/>
                <a:gd name="connsiteY16" fmla="*/ 215131 h 1238250"/>
                <a:gd name="connsiteX17" fmla="*/ 256664 w 2857500"/>
                <a:gd name="connsiteY17" fmla="*/ 222751 h 1238250"/>
                <a:gd name="connsiteX18" fmla="*/ 260474 w 2857500"/>
                <a:gd name="connsiteY18" fmla="*/ 237991 h 1238250"/>
                <a:gd name="connsiteX19" fmla="*/ 268094 w 2857500"/>
                <a:gd name="connsiteY19" fmla="*/ 257041 h 1238250"/>
                <a:gd name="connsiteX20" fmla="*/ 279524 w 2857500"/>
                <a:gd name="connsiteY20" fmla="*/ 262756 h 1238250"/>
                <a:gd name="connsiteX21" fmla="*/ 279524 w 2857500"/>
                <a:gd name="connsiteY21" fmla="*/ 279901 h 1238250"/>
                <a:gd name="connsiteX22" fmla="*/ 292859 w 2857500"/>
                <a:gd name="connsiteY22" fmla="*/ 281806 h 1238250"/>
                <a:gd name="connsiteX23" fmla="*/ 295275 w 2857500"/>
                <a:gd name="connsiteY23" fmla="*/ 299087 h 1238250"/>
                <a:gd name="connsiteX24" fmla="*/ 350009 w 2857500"/>
                <a:gd name="connsiteY24" fmla="*/ 298951 h 1238250"/>
                <a:gd name="connsiteX25" fmla="*/ 355724 w 2857500"/>
                <a:gd name="connsiteY25" fmla="*/ 312286 h 1238250"/>
                <a:gd name="connsiteX26" fmla="*/ 370964 w 2857500"/>
                <a:gd name="connsiteY26" fmla="*/ 314191 h 1238250"/>
                <a:gd name="connsiteX27" fmla="*/ 374774 w 2857500"/>
                <a:gd name="connsiteY27" fmla="*/ 331336 h 1238250"/>
                <a:gd name="connsiteX28" fmla="*/ 403349 w 2857500"/>
                <a:gd name="connsiteY28" fmla="*/ 329431 h 1238250"/>
                <a:gd name="connsiteX29" fmla="*/ 409064 w 2857500"/>
                <a:gd name="connsiteY29" fmla="*/ 340861 h 1238250"/>
                <a:gd name="connsiteX30" fmla="*/ 426209 w 2857500"/>
                <a:gd name="connsiteY30" fmla="*/ 348481 h 1238250"/>
                <a:gd name="connsiteX31" fmla="*/ 437639 w 2857500"/>
                <a:gd name="connsiteY31" fmla="*/ 369436 h 1238250"/>
                <a:gd name="connsiteX32" fmla="*/ 460499 w 2857500"/>
                <a:gd name="connsiteY32" fmla="*/ 371341 h 1238250"/>
                <a:gd name="connsiteX33" fmla="*/ 471929 w 2857500"/>
                <a:gd name="connsiteY33" fmla="*/ 401821 h 1238250"/>
                <a:gd name="connsiteX34" fmla="*/ 479549 w 2857500"/>
                <a:gd name="connsiteY34" fmla="*/ 422776 h 1238250"/>
                <a:gd name="connsiteX35" fmla="*/ 530984 w 2857500"/>
                <a:gd name="connsiteY35" fmla="*/ 422776 h 1238250"/>
                <a:gd name="connsiteX36" fmla="*/ 537210 w 2857500"/>
                <a:gd name="connsiteY36" fmla="*/ 434341 h 1238250"/>
                <a:gd name="connsiteX37" fmla="*/ 574799 w 2857500"/>
                <a:gd name="connsiteY37" fmla="*/ 434206 h 1238250"/>
                <a:gd name="connsiteX38" fmla="*/ 576704 w 2857500"/>
                <a:gd name="connsiteY38" fmla="*/ 449446 h 1238250"/>
                <a:gd name="connsiteX39" fmla="*/ 593849 w 2857500"/>
                <a:gd name="connsiteY39" fmla="*/ 451351 h 1238250"/>
                <a:gd name="connsiteX40" fmla="*/ 607184 w 2857500"/>
                <a:gd name="connsiteY40" fmla="*/ 458971 h 1238250"/>
                <a:gd name="connsiteX41" fmla="*/ 620519 w 2857500"/>
                <a:gd name="connsiteY41" fmla="*/ 470401 h 1238250"/>
                <a:gd name="connsiteX42" fmla="*/ 631949 w 2857500"/>
                <a:gd name="connsiteY42" fmla="*/ 472306 h 1238250"/>
                <a:gd name="connsiteX43" fmla="*/ 639569 w 2857500"/>
                <a:gd name="connsiteY43" fmla="*/ 491356 h 1238250"/>
                <a:gd name="connsiteX44" fmla="*/ 692909 w 2857500"/>
                <a:gd name="connsiteY44" fmla="*/ 495166 h 1238250"/>
                <a:gd name="connsiteX45" fmla="*/ 700529 w 2857500"/>
                <a:gd name="connsiteY45" fmla="*/ 512311 h 1238250"/>
                <a:gd name="connsiteX46" fmla="*/ 715769 w 2857500"/>
                <a:gd name="connsiteY46" fmla="*/ 519931 h 1238250"/>
                <a:gd name="connsiteX47" fmla="*/ 742439 w 2857500"/>
                <a:gd name="connsiteY47" fmla="*/ 518026 h 1238250"/>
                <a:gd name="connsiteX48" fmla="*/ 772919 w 2857500"/>
                <a:gd name="connsiteY48" fmla="*/ 548506 h 1238250"/>
                <a:gd name="connsiteX49" fmla="*/ 801494 w 2857500"/>
                <a:gd name="connsiteY49" fmla="*/ 548506 h 1238250"/>
                <a:gd name="connsiteX50" fmla="*/ 812924 w 2857500"/>
                <a:gd name="connsiteY50" fmla="*/ 558031 h 1238250"/>
                <a:gd name="connsiteX51" fmla="*/ 826259 w 2857500"/>
                <a:gd name="connsiteY51" fmla="*/ 559936 h 1238250"/>
                <a:gd name="connsiteX52" fmla="*/ 834390 w 2857500"/>
                <a:gd name="connsiteY52" fmla="*/ 571501 h 1238250"/>
                <a:gd name="connsiteX53" fmla="*/ 861060 w 2857500"/>
                <a:gd name="connsiteY53" fmla="*/ 567691 h 1238250"/>
                <a:gd name="connsiteX54" fmla="*/ 866775 w 2857500"/>
                <a:gd name="connsiteY54" fmla="*/ 573405 h 1238250"/>
                <a:gd name="connsiteX55" fmla="*/ 880110 w 2857500"/>
                <a:gd name="connsiteY55" fmla="*/ 581025 h 1238250"/>
                <a:gd name="connsiteX56" fmla="*/ 887730 w 2857500"/>
                <a:gd name="connsiteY56" fmla="*/ 586739 h 1238250"/>
                <a:gd name="connsiteX57" fmla="*/ 906269 w 2857500"/>
                <a:gd name="connsiteY57" fmla="*/ 586606 h 1238250"/>
                <a:gd name="connsiteX58" fmla="*/ 911984 w 2857500"/>
                <a:gd name="connsiteY58" fmla="*/ 609466 h 1238250"/>
                <a:gd name="connsiteX59" fmla="*/ 923414 w 2857500"/>
                <a:gd name="connsiteY59" fmla="*/ 622801 h 1238250"/>
                <a:gd name="connsiteX60" fmla="*/ 934844 w 2857500"/>
                <a:gd name="connsiteY60" fmla="*/ 632326 h 1238250"/>
                <a:gd name="connsiteX61" fmla="*/ 951989 w 2857500"/>
                <a:gd name="connsiteY61" fmla="*/ 641851 h 1238250"/>
                <a:gd name="connsiteX62" fmla="*/ 969134 w 2857500"/>
                <a:gd name="connsiteY62" fmla="*/ 666616 h 1238250"/>
                <a:gd name="connsiteX63" fmla="*/ 984374 w 2857500"/>
                <a:gd name="connsiteY63" fmla="*/ 668521 h 1238250"/>
                <a:gd name="connsiteX64" fmla="*/ 993899 w 2857500"/>
                <a:gd name="connsiteY64" fmla="*/ 679951 h 1238250"/>
                <a:gd name="connsiteX65" fmla="*/ 1014854 w 2857500"/>
                <a:gd name="connsiteY65" fmla="*/ 678046 h 1238250"/>
                <a:gd name="connsiteX66" fmla="*/ 1018664 w 2857500"/>
                <a:gd name="connsiteY66" fmla="*/ 693286 h 1238250"/>
                <a:gd name="connsiteX67" fmla="*/ 1070099 w 2857500"/>
                <a:gd name="connsiteY67" fmla="*/ 691381 h 1238250"/>
                <a:gd name="connsiteX68" fmla="*/ 1077719 w 2857500"/>
                <a:gd name="connsiteY68" fmla="*/ 714241 h 1238250"/>
                <a:gd name="connsiteX69" fmla="*/ 1089149 w 2857500"/>
                <a:gd name="connsiteY69" fmla="*/ 716146 h 1238250"/>
                <a:gd name="connsiteX70" fmla="*/ 1096769 w 2857500"/>
                <a:gd name="connsiteY70" fmla="*/ 733291 h 1238250"/>
                <a:gd name="connsiteX71" fmla="*/ 1134869 w 2857500"/>
                <a:gd name="connsiteY71" fmla="*/ 733291 h 1238250"/>
                <a:gd name="connsiteX72" fmla="*/ 1138679 w 2857500"/>
                <a:gd name="connsiteY72" fmla="*/ 752341 h 1238250"/>
                <a:gd name="connsiteX73" fmla="*/ 1163444 w 2857500"/>
                <a:gd name="connsiteY73" fmla="*/ 752341 h 1238250"/>
                <a:gd name="connsiteX74" fmla="*/ 1167254 w 2857500"/>
                <a:gd name="connsiteY74" fmla="*/ 759961 h 1238250"/>
                <a:gd name="connsiteX75" fmla="*/ 1178684 w 2857500"/>
                <a:gd name="connsiteY75" fmla="*/ 759961 h 1238250"/>
                <a:gd name="connsiteX76" fmla="*/ 1178684 w 2857500"/>
                <a:gd name="connsiteY76" fmla="*/ 771391 h 1238250"/>
                <a:gd name="connsiteX77" fmla="*/ 1207259 w 2857500"/>
                <a:gd name="connsiteY77" fmla="*/ 769486 h 1238250"/>
                <a:gd name="connsiteX78" fmla="*/ 1216784 w 2857500"/>
                <a:gd name="connsiteY78" fmla="*/ 775201 h 1238250"/>
                <a:gd name="connsiteX79" fmla="*/ 1233929 w 2857500"/>
                <a:gd name="connsiteY79" fmla="*/ 777106 h 1238250"/>
                <a:gd name="connsiteX80" fmla="*/ 1245359 w 2857500"/>
                <a:gd name="connsiteY80" fmla="*/ 788536 h 1238250"/>
                <a:gd name="connsiteX81" fmla="*/ 1312034 w 2857500"/>
                <a:gd name="connsiteY81" fmla="*/ 786631 h 1238250"/>
                <a:gd name="connsiteX82" fmla="*/ 1314450 w 2857500"/>
                <a:gd name="connsiteY82" fmla="*/ 813434 h 1238250"/>
                <a:gd name="connsiteX83" fmla="*/ 1339215 w 2857500"/>
                <a:gd name="connsiteY83" fmla="*/ 809624 h 1238250"/>
                <a:gd name="connsiteX84" fmla="*/ 1343025 w 2857500"/>
                <a:gd name="connsiteY84" fmla="*/ 821054 h 1238250"/>
                <a:gd name="connsiteX85" fmla="*/ 1354455 w 2857500"/>
                <a:gd name="connsiteY85" fmla="*/ 821054 h 1238250"/>
                <a:gd name="connsiteX86" fmla="*/ 1360170 w 2857500"/>
                <a:gd name="connsiteY86" fmla="*/ 830579 h 1238250"/>
                <a:gd name="connsiteX87" fmla="*/ 1394460 w 2857500"/>
                <a:gd name="connsiteY87" fmla="*/ 830579 h 1238250"/>
                <a:gd name="connsiteX88" fmla="*/ 1398270 w 2857500"/>
                <a:gd name="connsiteY88" fmla="*/ 842009 h 1238250"/>
                <a:gd name="connsiteX89" fmla="*/ 1659255 w 2857500"/>
                <a:gd name="connsiteY89" fmla="*/ 840105 h 1238250"/>
                <a:gd name="connsiteX90" fmla="*/ 1661160 w 2857500"/>
                <a:gd name="connsiteY90" fmla="*/ 859155 h 1238250"/>
                <a:gd name="connsiteX91" fmla="*/ 1684020 w 2857500"/>
                <a:gd name="connsiteY91" fmla="*/ 859155 h 1238250"/>
                <a:gd name="connsiteX92" fmla="*/ 1682115 w 2857500"/>
                <a:gd name="connsiteY92" fmla="*/ 872490 h 1238250"/>
                <a:gd name="connsiteX93" fmla="*/ 1809750 w 2857500"/>
                <a:gd name="connsiteY93" fmla="*/ 870585 h 1238250"/>
                <a:gd name="connsiteX94" fmla="*/ 1811655 w 2857500"/>
                <a:gd name="connsiteY94" fmla="*/ 908685 h 1238250"/>
                <a:gd name="connsiteX95" fmla="*/ 2051685 w 2857500"/>
                <a:gd name="connsiteY95" fmla="*/ 906780 h 1238250"/>
                <a:gd name="connsiteX96" fmla="*/ 2051685 w 2857500"/>
                <a:gd name="connsiteY96" fmla="*/ 973455 h 1238250"/>
                <a:gd name="connsiteX97" fmla="*/ 2613660 w 2857500"/>
                <a:gd name="connsiteY97" fmla="*/ 977265 h 1238250"/>
                <a:gd name="connsiteX98" fmla="*/ 2609850 w 2857500"/>
                <a:gd name="connsiteY98" fmla="*/ 1238250 h 1238250"/>
                <a:gd name="connsiteX99" fmla="*/ 2857500 w 2857500"/>
                <a:gd name="connsiteY99" fmla="*/ 1232535 h 1238250"/>
                <a:gd name="connsiteX0" fmla="*/ 0 w 2857500"/>
                <a:gd name="connsiteY0" fmla="*/ 0 h 1238250"/>
                <a:gd name="connsiteX1" fmla="*/ 104264 w 2857500"/>
                <a:gd name="connsiteY1" fmla="*/ 81781 h 1238250"/>
                <a:gd name="connsiteX2" fmla="*/ 117599 w 2857500"/>
                <a:gd name="connsiteY2" fmla="*/ 85591 h 1238250"/>
                <a:gd name="connsiteX3" fmla="*/ 116205 w 2857500"/>
                <a:gd name="connsiteY3" fmla="*/ 91442 h 1238250"/>
                <a:gd name="connsiteX4" fmla="*/ 125730 w 2857500"/>
                <a:gd name="connsiteY4" fmla="*/ 97157 h 1238250"/>
                <a:gd name="connsiteX5" fmla="*/ 136649 w 2857500"/>
                <a:gd name="connsiteY5" fmla="*/ 112261 h 1238250"/>
                <a:gd name="connsiteX6" fmla="*/ 149984 w 2857500"/>
                <a:gd name="connsiteY6" fmla="*/ 116071 h 1238250"/>
                <a:gd name="connsiteX7" fmla="*/ 161414 w 2857500"/>
                <a:gd name="connsiteY7" fmla="*/ 135121 h 1238250"/>
                <a:gd name="connsiteX8" fmla="*/ 170939 w 2857500"/>
                <a:gd name="connsiteY8" fmla="*/ 146551 h 1238250"/>
                <a:gd name="connsiteX9" fmla="*/ 180975 w 2857500"/>
                <a:gd name="connsiteY9" fmla="*/ 146687 h 1238250"/>
                <a:gd name="connsiteX10" fmla="*/ 178559 w 2857500"/>
                <a:gd name="connsiteY10" fmla="*/ 156076 h 1238250"/>
                <a:gd name="connsiteX11" fmla="*/ 180975 w 2857500"/>
                <a:gd name="connsiteY11" fmla="*/ 160022 h 1238250"/>
                <a:gd name="connsiteX12" fmla="*/ 180975 w 2857500"/>
                <a:gd name="connsiteY12" fmla="*/ 175262 h 1238250"/>
                <a:gd name="connsiteX13" fmla="*/ 218564 w 2857500"/>
                <a:gd name="connsiteY13" fmla="*/ 175126 h 1238250"/>
                <a:gd name="connsiteX14" fmla="*/ 222374 w 2857500"/>
                <a:gd name="connsiteY14" fmla="*/ 184651 h 1238250"/>
                <a:gd name="connsiteX15" fmla="*/ 243329 w 2857500"/>
                <a:gd name="connsiteY15" fmla="*/ 184651 h 1238250"/>
                <a:gd name="connsiteX16" fmla="*/ 247139 w 2857500"/>
                <a:gd name="connsiteY16" fmla="*/ 215131 h 1238250"/>
                <a:gd name="connsiteX17" fmla="*/ 256664 w 2857500"/>
                <a:gd name="connsiteY17" fmla="*/ 222751 h 1238250"/>
                <a:gd name="connsiteX18" fmla="*/ 260474 w 2857500"/>
                <a:gd name="connsiteY18" fmla="*/ 237991 h 1238250"/>
                <a:gd name="connsiteX19" fmla="*/ 268094 w 2857500"/>
                <a:gd name="connsiteY19" fmla="*/ 257041 h 1238250"/>
                <a:gd name="connsiteX20" fmla="*/ 279524 w 2857500"/>
                <a:gd name="connsiteY20" fmla="*/ 262756 h 1238250"/>
                <a:gd name="connsiteX21" fmla="*/ 279524 w 2857500"/>
                <a:gd name="connsiteY21" fmla="*/ 279901 h 1238250"/>
                <a:gd name="connsiteX22" fmla="*/ 292859 w 2857500"/>
                <a:gd name="connsiteY22" fmla="*/ 281806 h 1238250"/>
                <a:gd name="connsiteX23" fmla="*/ 295275 w 2857500"/>
                <a:gd name="connsiteY23" fmla="*/ 299087 h 1238250"/>
                <a:gd name="connsiteX24" fmla="*/ 350009 w 2857500"/>
                <a:gd name="connsiteY24" fmla="*/ 298951 h 1238250"/>
                <a:gd name="connsiteX25" fmla="*/ 355724 w 2857500"/>
                <a:gd name="connsiteY25" fmla="*/ 312286 h 1238250"/>
                <a:gd name="connsiteX26" fmla="*/ 370964 w 2857500"/>
                <a:gd name="connsiteY26" fmla="*/ 314191 h 1238250"/>
                <a:gd name="connsiteX27" fmla="*/ 374774 w 2857500"/>
                <a:gd name="connsiteY27" fmla="*/ 331336 h 1238250"/>
                <a:gd name="connsiteX28" fmla="*/ 403349 w 2857500"/>
                <a:gd name="connsiteY28" fmla="*/ 329431 h 1238250"/>
                <a:gd name="connsiteX29" fmla="*/ 409064 w 2857500"/>
                <a:gd name="connsiteY29" fmla="*/ 340861 h 1238250"/>
                <a:gd name="connsiteX30" fmla="*/ 426209 w 2857500"/>
                <a:gd name="connsiteY30" fmla="*/ 348481 h 1238250"/>
                <a:gd name="connsiteX31" fmla="*/ 437639 w 2857500"/>
                <a:gd name="connsiteY31" fmla="*/ 369436 h 1238250"/>
                <a:gd name="connsiteX32" fmla="*/ 460499 w 2857500"/>
                <a:gd name="connsiteY32" fmla="*/ 371341 h 1238250"/>
                <a:gd name="connsiteX33" fmla="*/ 471929 w 2857500"/>
                <a:gd name="connsiteY33" fmla="*/ 401821 h 1238250"/>
                <a:gd name="connsiteX34" fmla="*/ 479549 w 2857500"/>
                <a:gd name="connsiteY34" fmla="*/ 422776 h 1238250"/>
                <a:gd name="connsiteX35" fmla="*/ 530984 w 2857500"/>
                <a:gd name="connsiteY35" fmla="*/ 422776 h 1238250"/>
                <a:gd name="connsiteX36" fmla="*/ 537210 w 2857500"/>
                <a:gd name="connsiteY36" fmla="*/ 434341 h 1238250"/>
                <a:gd name="connsiteX37" fmla="*/ 574799 w 2857500"/>
                <a:gd name="connsiteY37" fmla="*/ 434206 h 1238250"/>
                <a:gd name="connsiteX38" fmla="*/ 576704 w 2857500"/>
                <a:gd name="connsiteY38" fmla="*/ 449446 h 1238250"/>
                <a:gd name="connsiteX39" fmla="*/ 593849 w 2857500"/>
                <a:gd name="connsiteY39" fmla="*/ 451351 h 1238250"/>
                <a:gd name="connsiteX40" fmla="*/ 607184 w 2857500"/>
                <a:gd name="connsiteY40" fmla="*/ 458971 h 1238250"/>
                <a:gd name="connsiteX41" fmla="*/ 620519 w 2857500"/>
                <a:gd name="connsiteY41" fmla="*/ 470401 h 1238250"/>
                <a:gd name="connsiteX42" fmla="*/ 631949 w 2857500"/>
                <a:gd name="connsiteY42" fmla="*/ 472306 h 1238250"/>
                <a:gd name="connsiteX43" fmla="*/ 639569 w 2857500"/>
                <a:gd name="connsiteY43" fmla="*/ 491356 h 1238250"/>
                <a:gd name="connsiteX44" fmla="*/ 692909 w 2857500"/>
                <a:gd name="connsiteY44" fmla="*/ 495166 h 1238250"/>
                <a:gd name="connsiteX45" fmla="*/ 700529 w 2857500"/>
                <a:gd name="connsiteY45" fmla="*/ 512311 h 1238250"/>
                <a:gd name="connsiteX46" fmla="*/ 715769 w 2857500"/>
                <a:gd name="connsiteY46" fmla="*/ 519931 h 1238250"/>
                <a:gd name="connsiteX47" fmla="*/ 742439 w 2857500"/>
                <a:gd name="connsiteY47" fmla="*/ 518026 h 1238250"/>
                <a:gd name="connsiteX48" fmla="*/ 772919 w 2857500"/>
                <a:gd name="connsiteY48" fmla="*/ 548506 h 1238250"/>
                <a:gd name="connsiteX49" fmla="*/ 801494 w 2857500"/>
                <a:gd name="connsiteY49" fmla="*/ 548506 h 1238250"/>
                <a:gd name="connsiteX50" fmla="*/ 812924 w 2857500"/>
                <a:gd name="connsiteY50" fmla="*/ 558031 h 1238250"/>
                <a:gd name="connsiteX51" fmla="*/ 826259 w 2857500"/>
                <a:gd name="connsiteY51" fmla="*/ 559936 h 1238250"/>
                <a:gd name="connsiteX52" fmla="*/ 834390 w 2857500"/>
                <a:gd name="connsiteY52" fmla="*/ 571501 h 1238250"/>
                <a:gd name="connsiteX53" fmla="*/ 861060 w 2857500"/>
                <a:gd name="connsiteY53" fmla="*/ 567691 h 1238250"/>
                <a:gd name="connsiteX54" fmla="*/ 866775 w 2857500"/>
                <a:gd name="connsiteY54" fmla="*/ 573405 h 1238250"/>
                <a:gd name="connsiteX55" fmla="*/ 880110 w 2857500"/>
                <a:gd name="connsiteY55" fmla="*/ 581025 h 1238250"/>
                <a:gd name="connsiteX56" fmla="*/ 887730 w 2857500"/>
                <a:gd name="connsiteY56" fmla="*/ 586739 h 1238250"/>
                <a:gd name="connsiteX57" fmla="*/ 906269 w 2857500"/>
                <a:gd name="connsiteY57" fmla="*/ 586606 h 1238250"/>
                <a:gd name="connsiteX58" fmla="*/ 911984 w 2857500"/>
                <a:gd name="connsiteY58" fmla="*/ 609466 h 1238250"/>
                <a:gd name="connsiteX59" fmla="*/ 923414 w 2857500"/>
                <a:gd name="connsiteY59" fmla="*/ 622801 h 1238250"/>
                <a:gd name="connsiteX60" fmla="*/ 934844 w 2857500"/>
                <a:gd name="connsiteY60" fmla="*/ 632326 h 1238250"/>
                <a:gd name="connsiteX61" fmla="*/ 951989 w 2857500"/>
                <a:gd name="connsiteY61" fmla="*/ 641851 h 1238250"/>
                <a:gd name="connsiteX62" fmla="*/ 969134 w 2857500"/>
                <a:gd name="connsiteY62" fmla="*/ 666616 h 1238250"/>
                <a:gd name="connsiteX63" fmla="*/ 984374 w 2857500"/>
                <a:gd name="connsiteY63" fmla="*/ 668521 h 1238250"/>
                <a:gd name="connsiteX64" fmla="*/ 993899 w 2857500"/>
                <a:gd name="connsiteY64" fmla="*/ 679951 h 1238250"/>
                <a:gd name="connsiteX65" fmla="*/ 1014854 w 2857500"/>
                <a:gd name="connsiteY65" fmla="*/ 678046 h 1238250"/>
                <a:gd name="connsiteX66" fmla="*/ 1018664 w 2857500"/>
                <a:gd name="connsiteY66" fmla="*/ 693286 h 1238250"/>
                <a:gd name="connsiteX67" fmla="*/ 1070099 w 2857500"/>
                <a:gd name="connsiteY67" fmla="*/ 691381 h 1238250"/>
                <a:gd name="connsiteX68" fmla="*/ 1077719 w 2857500"/>
                <a:gd name="connsiteY68" fmla="*/ 714241 h 1238250"/>
                <a:gd name="connsiteX69" fmla="*/ 1089149 w 2857500"/>
                <a:gd name="connsiteY69" fmla="*/ 716146 h 1238250"/>
                <a:gd name="connsiteX70" fmla="*/ 1096769 w 2857500"/>
                <a:gd name="connsiteY70" fmla="*/ 733291 h 1238250"/>
                <a:gd name="connsiteX71" fmla="*/ 1134869 w 2857500"/>
                <a:gd name="connsiteY71" fmla="*/ 733291 h 1238250"/>
                <a:gd name="connsiteX72" fmla="*/ 1138679 w 2857500"/>
                <a:gd name="connsiteY72" fmla="*/ 752341 h 1238250"/>
                <a:gd name="connsiteX73" fmla="*/ 1163444 w 2857500"/>
                <a:gd name="connsiteY73" fmla="*/ 752341 h 1238250"/>
                <a:gd name="connsiteX74" fmla="*/ 1167254 w 2857500"/>
                <a:gd name="connsiteY74" fmla="*/ 759961 h 1238250"/>
                <a:gd name="connsiteX75" fmla="*/ 1178684 w 2857500"/>
                <a:gd name="connsiteY75" fmla="*/ 759961 h 1238250"/>
                <a:gd name="connsiteX76" fmla="*/ 1178684 w 2857500"/>
                <a:gd name="connsiteY76" fmla="*/ 771391 h 1238250"/>
                <a:gd name="connsiteX77" fmla="*/ 1207259 w 2857500"/>
                <a:gd name="connsiteY77" fmla="*/ 769486 h 1238250"/>
                <a:gd name="connsiteX78" fmla="*/ 1216784 w 2857500"/>
                <a:gd name="connsiteY78" fmla="*/ 775201 h 1238250"/>
                <a:gd name="connsiteX79" fmla="*/ 1233929 w 2857500"/>
                <a:gd name="connsiteY79" fmla="*/ 777106 h 1238250"/>
                <a:gd name="connsiteX80" fmla="*/ 1245359 w 2857500"/>
                <a:gd name="connsiteY80" fmla="*/ 788536 h 1238250"/>
                <a:gd name="connsiteX81" fmla="*/ 1312034 w 2857500"/>
                <a:gd name="connsiteY81" fmla="*/ 786631 h 1238250"/>
                <a:gd name="connsiteX82" fmla="*/ 1314450 w 2857500"/>
                <a:gd name="connsiteY82" fmla="*/ 813434 h 1238250"/>
                <a:gd name="connsiteX83" fmla="*/ 1339215 w 2857500"/>
                <a:gd name="connsiteY83" fmla="*/ 809624 h 1238250"/>
                <a:gd name="connsiteX84" fmla="*/ 1343025 w 2857500"/>
                <a:gd name="connsiteY84" fmla="*/ 821054 h 1238250"/>
                <a:gd name="connsiteX85" fmla="*/ 1354455 w 2857500"/>
                <a:gd name="connsiteY85" fmla="*/ 821054 h 1238250"/>
                <a:gd name="connsiteX86" fmla="*/ 1360170 w 2857500"/>
                <a:gd name="connsiteY86" fmla="*/ 830579 h 1238250"/>
                <a:gd name="connsiteX87" fmla="*/ 1394460 w 2857500"/>
                <a:gd name="connsiteY87" fmla="*/ 830579 h 1238250"/>
                <a:gd name="connsiteX88" fmla="*/ 1398270 w 2857500"/>
                <a:gd name="connsiteY88" fmla="*/ 842009 h 1238250"/>
                <a:gd name="connsiteX89" fmla="*/ 1659255 w 2857500"/>
                <a:gd name="connsiteY89" fmla="*/ 840105 h 1238250"/>
                <a:gd name="connsiteX90" fmla="*/ 1661160 w 2857500"/>
                <a:gd name="connsiteY90" fmla="*/ 859155 h 1238250"/>
                <a:gd name="connsiteX91" fmla="*/ 1684020 w 2857500"/>
                <a:gd name="connsiteY91" fmla="*/ 859155 h 1238250"/>
                <a:gd name="connsiteX92" fmla="*/ 1682115 w 2857500"/>
                <a:gd name="connsiteY92" fmla="*/ 872490 h 1238250"/>
                <a:gd name="connsiteX93" fmla="*/ 1809750 w 2857500"/>
                <a:gd name="connsiteY93" fmla="*/ 870585 h 1238250"/>
                <a:gd name="connsiteX94" fmla="*/ 1811655 w 2857500"/>
                <a:gd name="connsiteY94" fmla="*/ 908685 h 1238250"/>
                <a:gd name="connsiteX95" fmla="*/ 2051685 w 2857500"/>
                <a:gd name="connsiteY95" fmla="*/ 906780 h 1238250"/>
                <a:gd name="connsiteX96" fmla="*/ 2051685 w 2857500"/>
                <a:gd name="connsiteY96" fmla="*/ 973455 h 1238250"/>
                <a:gd name="connsiteX97" fmla="*/ 2613660 w 2857500"/>
                <a:gd name="connsiteY97" fmla="*/ 977265 h 1238250"/>
                <a:gd name="connsiteX98" fmla="*/ 2609850 w 2857500"/>
                <a:gd name="connsiteY98" fmla="*/ 1238250 h 1238250"/>
                <a:gd name="connsiteX99" fmla="*/ 2857500 w 2857500"/>
                <a:gd name="connsiteY99" fmla="*/ 1232535 h 1238250"/>
                <a:gd name="connsiteX0" fmla="*/ 0 w 2857500"/>
                <a:gd name="connsiteY0" fmla="*/ 0 h 1238250"/>
                <a:gd name="connsiteX1" fmla="*/ 94739 w 2857500"/>
                <a:gd name="connsiteY1" fmla="*/ 58921 h 1238250"/>
                <a:gd name="connsiteX2" fmla="*/ 104264 w 2857500"/>
                <a:gd name="connsiteY2" fmla="*/ 81781 h 1238250"/>
                <a:gd name="connsiteX3" fmla="*/ 117599 w 2857500"/>
                <a:gd name="connsiteY3" fmla="*/ 85591 h 1238250"/>
                <a:gd name="connsiteX4" fmla="*/ 116205 w 2857500"/>
                <a:gd name="connsiteY4" fmla="*/ 91442 h 1238250"/>
                <a:gd name="connsiteX5" fmla="*/ 125730 w 2857500"/>
                <a:gd name="connsiteY5" fmla="*/ 97157 h 1238250"/>
                <a:gd name="connsiteX6" fmla="*/ 136649 w 2857500"/>
                <a:gd name="connsiteY6" fmla="*/ 112261 h 1238250"/>
                <a:gd name="connsiteX7" fmla="*/ 149984 w 2857500"/>
                <a:gd name="connsiteY7" fmla="*/ 116071 h 1238250"/>
                <a:gd name="connsiteX8" fmla="*/ 161414 w 2857500"/>
                <a:gd name="connsiteY8" fmla="*/ 135121 h 1238250"/>
                <a:gd name="connsiteX9" fmla="*/ 170939 w 2857500"/>
                <a:gd name="connsiteY9" fmla="*/ 146551 h 1238250"/>
                <a:gd name="connsiteX10" fmla="*/ 180975 w 2857500"/>
                <a:gd name="connsiteY10" fmla="*/ 146687 h 1238250"/>
                <a:gd name="connsiteX11" fmla="*/ 178559 w 2857500"/>
                <a:gd name="connsiteY11" fmla="*/ 156076 h 1238250"/>
                <a:gd name="connsiteX12" fmla="*/ 180975 w 2857500"/>
                <a:gd name="connsiteY12" fmla="*/ 160022 h 1238250"/>
                <a:gd name="connsiteX13" fmla="*/ 180975 w 2857500"/>
                <a:gd name="connsiteY13" fmla="*/ 175262 h 1238250"/>
                <a:gd name="connsiteX14" fmla="*/ 218564 w 2857500"/>
                <a:gd name="connsiteY14" fmla="*/ 175126 h 1238250"/>
                <a:gd name="connsiteX15" fmla="*/ 222374 w 2857500"/>
                <a:gd name="connsiteY15" fmla="*/ 184651 h 1238250"/>
                <a:gd name="connsiteX16" fmla="*/ 243329 w 2857500"/>
                <a:gd name="connsiteY16" fmla="*/ 184651 h 1238250"/>
                <a:gd name="connsiteX17" fmla="*/ 247139 w 2857500"/>
                <a:gd name="connsiteY17" fmla="*/ 215131 h 1238250"/>
                <a:gd name="connsiteX18" fmla="*/ 256664 w 2857500"/>
                <a:gd name="connsiteY18" fmla="*/ 222751 h 1238250"/>
                <a:gd name="connsiteX19" fmla="*/ 260474 w 2857500"/>
                <a:gd name="connsiteY19" fmla="*/ 237991 h 1238250"/>
                <a:gd name="connsiteX20" fmla="*/ 268094 w 2857500"/>
                <a:gd name="connsiteY20" fmla="*/ 257041 h 1238250"/>
                <a:gd name="connsiteX21" fmla="*/ 279524 w 2857500"/>
                <a:gd name="connsiteY21" fmla="*/ 262756 h 1238250"/>
                <a:gd name="connsiteX22" fmla="*/ 279524 w 2857500"/>
                <a:gd name="connsiteY22" fmla="*/ 279901 h 1238250"/>
                <a:gd name="connsiteX23" fmla="*/ 292859 w 2857500"/>
                <a:gd name="connsiteY23" fmla="*/ 281806 h 1238250"/>
                <a:gd name="connsiteX24" fmla="*/ 295275 w 2857500"/>
                <a:gd name="connsiteY24" fmla="*/ 299087 h 1238250"/>
                <a:gd name="connsiteX25" fmla="*/ 350009 w 2857500"/>
                <a:gd name="connsiteY25" fmla="*/ 298951 h 1238250"/>
                <a:gd name="connsiteX26" fmla="*/ 355724 w 2857500"/>
                <a:gd name="connsiteY26" fmla="*/ 312286 h 1238250"/>
                <a:gd name="connsiteX27" fmla="*/ 370964 w 2857500"/>
                <a:gd name="connsiteY27" fmla="*/ 314191 h 1238250"/>
                <a:gd name="connsiteX28" fmla="*/ 374774 w 2857500"/>
                <a:gd name="connsiteY28" fmla="*/ 331336 h 1238250"/>
                <a:gd name="connsiteX29" fmla="*/ 403349 w 2857500"/>
                <a:gd name="connsiteY29" fmla="*/ 329431 h 1238250"/>
                <a:gd name="connsiteX30" fmla="*/ 409064 w 2857500"/>
                <a:gd name="connsiteY30" fmla="*/ 340861 h 1238250"/>
                <a:gd name="connsiteX31" fmla="*/ 426209 w 2857500"/>
                <a:gd name="connsiteY31" fmla="*/ 348481 h 1238250"/>
                <a:gd name="connsiteX32" fmla="*/ 437639 w 2857500"/>
                <a:gd name="connsiteY32" fmla="*/ 369436 h 1238250"/>
                <a:gd name="connsiteX33" fmla="*/ 460499 w 2857500"/>
                <a:gd name="connsiteY33" fmla="*/ 371341 h 1238250"/>
                <a:gd name="connsiteX34" fmla="*/ 471929 w 2857500"/>
                <a:gd name="connsiteY34" fmla="*/ 401821 h 1238250"/>
                <a:gd name="connsiteX35" fmla="*/ 479549 w 2857500"/>
                <a:gd name="connsiteY35" fmla="*/ 422776 h 1238250"/>
                <a:gd name="connsiteX36" fmla="*/ 530984 w 2857500"/>
                <a:gd name="connsiteY36" fmla="*/ 422776 h 1238250"/>
                <a:gd name="connsiteX37" fmla="*/ 537210 w 2857500"/>
                <a:gd name="connsiteY37" fmla="*/ 434341 h 1238250"/>
                <a:gd name="connsiteX38" fmla="*/ 574799 w 2857500"/>
                <a:gd name="connsiteY38" fmla="*/ 434206 h 1238250"/>
                <a:gd name="connsiteX39" fmla="*/ 576704 w 2857500"/>
                <a:gd name="connsiteY39" fmla="*/ 449446 h 1238250"/>
                <a:gd name="connsiteX40" fmla="*/ 593849 w 2857500"/>
                <a:gd name="connsiteY40" fmla="*/ 451351 h 1238250"/>
                <a:gd name="connsiteX41" fmla="*/ 607184 w 2857500"/>
                <a:gd name="connsiteY41" fmla="*/ 458971 h 1238250"/>
                <a:gd name="connsiteX42" fmla="*/ 620519 w 2857500"/>
                <a:gd name="connsiteY42" fmla="*/ 470401 h 1238250"/>
                <a:gd name="connsiteX43" fmla="*/ 631949 w 2857500"/>
                <a:gd name="connsiteY43" fmla="*/ 472306 h 1238250"/>
                <a:gd name="connsiteX44" fmla="*/ 639569 w 2857500"/>
                <a:gd name="connsiteY44" fmla="*/ 491356 h 1238250"/>
                <a:gd name="connsiteX45" fmla="*/ 692909 w 2857500"/>
                <a:gd name="connsiteY45" fmla="*/ 495166 h 1238250"/>
                <a:gd name="connsiteX46" fmla="*/ 700529 w 2857500"/>
                <a:gd name="connsiteY46" fmla="*/ 512311 h 1238250"/>
                <a:gd name="connsiteX47" fmla="*/ 715769 w 2857500"/>
                <a:gd name="connsiteY47" fmla="*/ 519931 h 1238250"/>
                <a:gd name="connsiteX48" fmla="*/ 742439 w 2857500"/>
                <a:gd name="connsiteY48" fmla="*/ 518026 h 1238250"/>
                <a:gd name="connsiteX49" fmla="*/ 772919 w 2857500"/>
                <a:gd name="connsiteY49" fmla="*/ 548506 h 1238250"/>
                <a:gd name="connsiteX50" fmla="*/ 801494 w 2857500"/>
                <a:gd name="connsiteY50" fmla="*/ 548506 h 1238250"/>
                <a:gd name="connsiteX51" fmla="*/ 812924 w 2857500"/>
                <a:gd name="connsiteY51" fmla="*/ 558031 h 1238250"/>
                <a:gd name="connsiteX52" fmla="*/ 826259 w 2857500"/>
                <a:gd name="connsiteY52" fmla="*/ 559936 h 1238250"/>
                <a:gd name="connsiteX53" fmla="*/ 834390 w 2857500"/>
                <a:gd name="connsiteY53" fmla="*/ 571501 h 1238250"/>
                <a:gd name="connsiteX54" fmla="*/ 861060 w 2857500"/>
                <a:gd name="connsiteY54" fmla="*/ 567691 h 1238250"/>
                <a:gd name="connsiteX55" fmla="*/ 866775 w 2857500"/>
                <a:gd name="connsiteY55" fmla="*/ 573405 h 1238250"/>
                <a:gd name="connsiteX56" fmla="*/ 880110 w 2857500"/>
                <a:gd name="connsiteY56" fmla="*/ 581025 h 1238250"/>
                <a:gd name="connsiteX57" fmla="*/ 887730 w 2857500"/>
                <a:gd name="connsiteY57" fmla="*/ 586739 h 1238250"/>
                <a:gd name="connsiteX58" fmla="*/ 906269 w 2857500"/>
                <a:gd name="connsiteY58" fmla="*/ 586606 h 1238250"/>
                <a:gd name="connsiteX59" fmla="*/ 911984 w 2857500"/>
                <a:gd name="connsiteY59" fmla="*/ 609466 h 1238250"/>
                <a:gd name="connsiteX60" fmla="*/ 923414 w 2857500"/>
                <a:gd name="connsiteY60" fmla="*/ 622801 h 1238250"/>
                <a:gd name="connsiteX61" fmla="*/ 934844 w 2857500"/>
                <a:gd name="connsiteY61" fmla="*/ 632326 h 1238250"/>
                <a:gd name="connsiteX62" fmla="*/ 951989 w 2857500"/>
                <a:gd name="connsiteY62" fmla="*/ 641851 h 1238250"/>
                <a:gd name="connsiteX63" fmla="*/ 969134 w 2857500"/>
                <a:gd name="connsiteY63" fmla="*/ 666616 h 1238250"/>
                <a:gd name="connsiteX64" fmla="*/ 984374 w 2857500"/>
                <a:gd name="connsiteY64" fmla="*/ 668521 h 1238250"/>
                <a:gd name="connsiteX65" fmla="*/ 993899 w 2857500"/>
                <a:gd name="connsiteY65" fmla="*/ 679951 h 1238250"/>
                <a:gd name="connsiteX66" fmla="*/ 1014854 w 2857500"/>
                <a:gd name="connsiteY66" fmla="*/ 678046 h 1238250"/>
                <a:gd name="connsiteX67" fmla="*/ 1018664 w 2857500"/>
                <a:gd name="connsiteY67" fmla="*/ 693286 h 1238250"/>
                <a:gd name="connsiteX68" fmla="*/ 1070099 w 2857500"/>
                <a:gd name="connsiteY68" fmla="*/ 691381 h 1238250"/>
                <a:gd name="connsiteX69" fmla="*/ 1077719 w 2857500"/>
                <a:gd name="connsiteY69" fmla="*/ 714241 h 1238250"/>
                <a:gd name="connsiteX70" fmla="*/ 1089149 w 2857500"/>
                <a:gd name="connsiteY70" fmla="*/ 716146 h 1238250"/>
                <a:gd name="connsiteX71" fmla="*/ 1096769 w 2857500"/>
                <a:gd name="connsiteY71" fmla="*/ 733291 h 1238250"/>
                <a:gd name="connsiteX72" fmla="*/ 1134869 w 2857500"/>
                <a:gd name="connsiteY72" fmla="*/ 733291 h 1238250"/>
                <a:gd name="connsiteX73" fmla="*/ 1138679 w 2857500"/>
                <a:gd name="connsiteY73" fmla="*/ 752341 h 1238250"/>
                <a:gd name="connsiteX74" fmla="*/ 1163444 w 2857500"/>
                <a:gd name="connsiteY74" fmla="*/ 752341 h 1238250"/>
                <a:gd name="connsiteX75" fmla="*/ 1167254 w 2857500"/>
                <a:gd name="connsiteY75" fmla="*/ 759961 h 1238250"/>
                <a:gd name="connsiteX76" fmla="*/ 1178684 w 2857500"/>
                <a:gd name="connsiteY76" fmla="*/ 759961 h 1238250"/>
                <a:gd name="connsiteX77" fmla="*/ 1178684 w 2857500"/>
                <a:gd name="connsiteY77" fmla="*/ 771391 h 1238250"/>
                <a:gd name="connsiteX78" fmla="*/ 1207259 w 2857500"/>
                <a:gd name="connsiteY78" fmla="*/ 769486 h 1238250"/>
                <a:gd name="connsiteX79" fmla="*/ 1216784 w 2857500"/>
                <a:gd name="connsiteY79" fmla="*/ 775201 h 1238250"/>
                <a:gd name="connsiteX80" fmla="*/ 1233929 w 2857500"/>
                <a:gd name="connsiteY80" fmla="*/ 777106 h 1238250"/>
                <a:gd name="connsiteX81" fmla="*/ 1245359 w 2857500"/>
                <a:gd name="connsiteY81" fmla="*/ 788536 h 1238250"/>
                <a:gd name="connsiteX82" fmla="*/ 1312034 w 2857500"/>
                <a:gd name="connsiteY82" fmla="*/ 786631 h 1238250"/>
                <a:gd name="connsiteX83" fmla="*/ 1314450 w 2857500"/>
                <a:gd name="connsiteY83" fmla="*/ 813434 h 1238250"/>
                <a:gd name="connsiteX84" fmla="*/ 1339215 w 2857500"/>
                <a:gd name="connsiteY84" fmla="*/ 809624 h 1238250"/>
                <a:gd name="connsiteX85" fmla="*/ 1343025 w 2857500"/>
                <a:gd name="connsiteY85" fmla="*/ 821054 h 1238250"/>
                <a:gd name="connsiteX86" fmla="*/ 1354455 w 2857500"/>
                <a:gd name="connsiteY86" fmla="*/ 821054 h 1238250"/>
                <a:gd name="connsiteX87" fmla="*/ 1360170 w 2857500"/>
                <a:gd name="connsiteY87" fmla="*/ 830579 h 1238250"/>
                <a:gd name="connsiteX88" fmla="*/ 1394460 w 2857500"/>
                <a:gd name="connsiteY88" fmla="*/ 830579 h 1238250"/>
                <a:gd name="connsiteX89" fmla="*/ 1398270 w 2857500"/>
                <a:gd name="connsiteY89" fmla="*/ 842009 h 1238250"/>
                <a:gd name="connsiteX90" fmla="*/ 1659255 w 2857500"/>
                <a:gd name="connsiteY90" fmla="*/ 840105 h 1238250"/>
                <a:gd name="connsiteX91" fmla="*/ 1661160 w 2857500"/>
                <a:gd name="connsiteY91" fmla="*/ 859155 h 1238250"/>
                <a:gd name="connsiteX92" fmla="*/ 1684020 w 2857500"/>
                <a:gd name="connsiteY92" fmla="*/ 859155 h 1238250"/>
                <a:gd name="connsiteX93" fmla="*/ 1682115 w 2857500"/>
                <a:gd name="connsiteY93" fmla="*/ 872490 h 1238250"/>
                <a:gd name="connsiteX94" fmla="*/ 1809750 w 2857500"/>
                <a:gd name="connsiteY94" fmla="*/ 870585 h 1238250"/>
                <a:gd name="connsiteX95" fmla="*/ 1811655 w 2857500"/>
                <a:gd name="connsiteY95" fmla="*/ 908685 h 1238250"/>
                <a:gd name="connsiteX96" fmla="*/ 2051685 w 2857500"/>
                <a:gd name="connsiteY96" fmla="*/ 906780 h 1238250"/>
                <a:gd name="connsiteX97" fmla="*/ 2051685 w 2857500"/>
                <a:gd name="connsiteY97" fmla="*/ 973455 h 1238250"/>
                <a:gd name="connsiteX98" fmla="*/ 2613660 w 2857500"/>
                <a:gd name="connsiteY98" fmla="*/ 977265 h 1238250"/>
                <a:gd name="connsiteX99" fmla="*/ 2609850 w 2857500"/>
                <a:gd name="connsiteY99" fmla="*/ 1238250 h 1238250"/>
                <a:gd name="connsiteX100" fmla="*/ 2857500 w 2857500"/>
                <a:gd name="connsiteY100" fmla="*/ 1232535 h 1238250"/>
                <a:gd name="connsiteX0" fmla="*/ 0 w 2857500"/>
                <a:gd name="connsiteY0" fmla="*/ 0 h 1238250"/>
                <a:gd name="connsiteX1" fmla="*/ 94739 w 2857500"/>
                <a:gd name="connsiteY1" fmla="*/ 58921 h 1238250"/>
                <a:gd name="connsiteX2" fmla="*/ 104264 w 2857500"/>
                <a:gd name="connsiteY2" fmla="*/ 81781 h 1238250"/>
                <a:gd name="connsiteX3" fmla="*/ 117599 w 2857500"/>
                <a:gd name="connsiteY3" fmla="*/ 85591 h 1238250"/>
                <a:gd name="connsiteX4" fmla="*/ 116205 w 2857500"/>
                <a:gd name="connsiteY4" fmla="*/ 91442 h 1238250"/>
                <a:gd name="connsiteX5" fmla="*/ 125730 w 2857500"/>
                <a:gd name="connsiteY5" fmla="*/ 97157 h 1238250"/>
                <a:gd name="connsiteX6" fmla="*/ 136649 w 2857500"/>
                <a:gd name="connsiteY6" fmla="*/ 112261 h 1238250"/>
                <a:gd name="connsiteX7" fmla="*/ 149984 w 2857500"/>
                <a:gd name="connsiteY7" fmla="*/ 116071 h 1238250"/>
                <a:gd name="connsiteX8" fmla="*/ 161414 w 2857500"/>
                <a:gd name="connsiteY8" fmla="*/ 135121 h 1238250"/>
                <a:gd name="connsiteX9" fmla="*/ 170939 w 2857500"/>
                <a:gd name="connsiteY9" fmla="*/ 146551 h 1238250"/>
                <a:gd name="connsiteX10" fmla="*/ 180975 w 2857500"/>
                <a:gd name="connsiteY10" fmla="*/ 146687 h 1238250"/>
                <a:gd name="connsiteX11" fmla="*/ 178559 w 2857500"/>
                <a:gd name="connsiteY11" fmla="*/ 156076 h 1238250"/>
                <a:gd name="connsiteX12" fmla="*/ 180975 w 2857500"/>
                <a:gd name="connsiteY12" fmla="*/ 160022 h 1238250"/>
                <a:gd name="connsiteX13" fmla="*/ 180975 w 2857500"/>
                <a:gd name="connsiteY13" fmla="*/ 175262 h 1238250"/>
                <a:gd name="connsiteX14" fmla="*/ 218564 w 2857500"/>
                <a:gd name="connsiteY14" fmla="*/ 175126 h 1238250"/>
                <a:gd name="connsiteX15" fmla="*/ 222374 w 2857500"/>
                <a:gd name="connsiteY15" fmla="*/ 184651 h 1238250"/>
                <a:gd name="connsiteX16" fmla="*/ 243329 w 2857500"/>
                <a:gd name="connsiteY16" fmla="*/ 184651 h 1238250"/>
                <a:gd name="connsiteX17" fmla="*/ 247139 w 2857500"/>
                <a:gd name="connsiteY17" fmla="*/ 215131 h 1238250"/>
                <a:gd name="connsiteX18" fmla="*/ 256664 w 2857500"/>
                <a:gd name="connsiteY18" fmla="*/ 222751 h 1238250"/>
                <a:gd name="connsiteX19" fmla="*/ 260474 w 2857500"/>
                <a:gd name="connsiteY19" fmla="*/ 237991 h 1238250"/>
                <a:gd name="connsiteX20" fmla="*/ 268094 w 2857500"/>
                <a:gd name="connsiteY20" fmla="*/ 257041 h 1238250"/>
                <a:gd name="connsiteX21" fmla="*/ 279524 w 2857500"/>
                <a:gd name="connsiteY21" fmla="*/ 262756 h 1238250"/>
                <a:gd name="connsiteX22" fmla="*/ 279524 w 2857500"/>
                <a:gd name="connsiteY22" fmla="*/ 279901 h 1238250"/>
                <a:gd name="connsiteX23" fmla="*/ 292859 w 2857500"/>
                <a:gd name="connsiteY23" fmla="*/ 281806 h 1238250"/>
                <a:gd name="connsiteX24" fmla="*/ 295275 w 2857500"/>
                <a:gd name="connsiteY24" fmla="*/ 299087 h 1238250"/>
                <a:gd name="connsiteX25" fmla="*/ 350009 w 2857500"/>
                <a:gd name="connsiteY25" fmla="*/ 298951 h 1238250"/>
                <a:gd name="connsiteX26" fmla="*/ 355724 w 2857500"/>
                <a:gd name="connsiteY26" fmla="*/ 312286 h 1238250"/>
                <a:gd name="connsiteX27" fmla="*/ 370964 w 2857500"/>
                <a:gd name="connsiteY27" fmla="*/ 314191 h 1238250"/>
                <a:gd name="connsiteX28" fmla="*/ 374774 w 2857500"/>
                <a:gd name="connsiteY28" fmla="*/ 331336 h 1238250"/>
                <a:gd name="connsiteX29" fmla="*/ 403349 w 2857500"/>
                <a:gd name="connsiteY29" fmla="*/ 329431 h 1238250"/>
                <a:gd name="connsiteX30" fmla="*/ 409064 w 2857500"/>
                <a:gd name="connsiteY30" fmla="*/ 340861 h 1238250"/>
                <a:gd name="connsiteX31" fmla="*/ 426209 w 2857500"/>
                <a:gd name="connsiteY31" fmla="*/ 348481 h 1238250"/>
                <a:gd name="connsiteX32" fmla="*/ 437639 w 2857500"/>
                <a:gd name="connsiteY32" fmla="*/ 369436 h 1238250"/>
                <a:gd name="connsiteX33" fmla="*/ 460499 w 2857500"/>
                <a:gd name="connsiteY33" fmla="*/ 371341 h 1238250"/>
                <a:gd name="connsiteX34" fmla="*/ 471929 w 2857500"/>
                <a:gd name="connsiteY34" fmla="*/ 401821 h 1238250"/>
                <a:gd name="connsiteX35" fmla="*/ 479549 w 2857500"/>
                <a:gd name="connsiteY35" fmla="*/ 422776 h 1238250"/>
                <a:gd name="connsiteX36" fmla="*/ 530984 w 2857500"/>
                <a:gd name="connsiteY36" fmla="*/ 422776 h 1238250"/>
                <a:gd name="connsiteX37" fmla="*/ 537210 w 2857500"/>
                <a:gd name="connsiteY37" fmla="*/ 434341 h 1238250"/>
                <a:gd name="connsiteX38" fmla="*/ 574799 w 2857500"/>
                <a:gd name="connsiteY38" fmla="*/ 434206 h 1238250"/>
                <a:gd name="connsiteX39" fmla="*/ 576704 w 2857500"/>
                <a:gd name="connsiteY39" fmla="*/ 449446 h 1238250"/>
                <a:gd name="connsiteX40" fmla="*/ 593849 w 2857500"/>
                <a:gd name="connsiteY40" fmla="*/ 451351 h 1238250"/>
                <a:gd name="connsiteX41" fmla="*/ 607184 w 2857500"/>
                <a:gd name="connsiteY41" fmla="*/ 458971 h 1238250"/>
                <a:gd name="connsiteX42" fmla="*/ 620519 w 2857500"/>
                <a:gd name="connsiteY42" fmla="*/ 470401 h 1238250"/>
                <a:gd name="connsiteX43" fmla="*/ 631949 w 2857500"/>
                <a:gd name="connsiteY43" fmla="*/ 472306 h 1238250"/>
                <a:gd name="connsiteX44" fmla="*/ 639569 w 2857500"/>
                <a:gd name="connsiteY44" fmla="*/ 491356 h 1238250"/>
                <a:gd name="connsiteX45" fmla="*/ 692909 w 2857500"/>
                <a:gd name="connsiteY45" fmla="*/ 495166 h 1238250"/>
                <a:gd name="connsiteX46" fmla="*/ 700529 w 2857500"/>
                <a:gd name="connsiteY46" fmla="*/ 512311 h 1238250"/>
                <a:gd name="connsiteX47" fmla="*/ 715769 w 2857500"/>
                <a:gd name="connsiteY47" fmla="*/ 519931 h 1238250"/>
                <a:gd name="connsiteX48" fmla="*/ 742439 w 2857500"/>
                <a:gd name="connsiteY48" fmla="*/ 518026 h 1238250"/>
                <a:gd name="connsiteX49" fmla="*/ 772919 w 2857500"/>
                <a:gd name="connsiteY49" fmla="*/ 548506 h 1238250"/>
                <a:gd name="connsiteX50" fmla="*/ 801494 w 2857500"/>
                <a:gd name="connsiteY50" fmla="*/ 548506 h 1238250"/>
                <a:gd name="connsiteX51" fmla="*/ 812924 w 2857500"/>
                <a:gd name="connsiteY51" fmla="*/ 558031 h 1238250"/>
                <a:gd name="connsiteX52" fmla="*/ 826259 w 2857500"/>
                <a:gd name="connsiteY52" fmla="*/ 559936 h 1238250"/>
                <a:gd name="connsiteX53" fmla="*/ 834390 w 2857500"/>
                <a:gd name="connsiteY53" fmla="*/ 571501 h 1238250"/>
                <a:gd name="connsiteX54" fmla="*/ 861060 w 2857500"/>
                <a:gd name="connsiteY54" fmla="*/ 567691 h 1238250"/>
                <a:gd name="connsiteX55" fmla="*/ 866775 w 2857500"/>
                <a:gd name="connsiteY55" fmla="*/ 573405 h 1238250"/>
                <a:gd name="connsiteX56" fmla="*/ 880110 w 2857500"/>
                <a:gd name="connsiteY56" fmla="*/ 581025 h 1238250"/>
                <a:gd name="connsiteX57" fmla="*/ 887730 w 2857500"/>
                <a:gd name="connsiteY57" fmla="*/ 586739 h 1238250"/>
                <a:gd name="connsiteX58" fmla="*/ 906269 w 2857500"/>
                <a:gd name="connsiteY58" fmla="*/ 586606 h 1238250"/>
                <a:gd name="connsiteX59" fmla="*/ 911984 w 2857500"/>
                <a:gd name="connsiteY59" fmla="*/ 609466 h 1238250"/>
                <a:gd name="connsiteX60" fmla="*/ 923414 w 2857500"/>
                <a:gd name="connsiteY60" fmla="*/ 622801 h 1238250"/>
                <a:gd name="connsiteX61" fmla="*/ 934844 w 2857500"/>
                <a:gd name="connsiteY61" fmla="*/ 632326 h 1238250"/>
                <a:gd name="connsiteX62" fmla="*/ 951989 w 2857500"/>
                <a:gd name="connsiteY62" fmla="*/ 641851 h 1238250"/>
                <a:gd name="connsiteX63" fmla="*/ 969134 w 2857500"/>
                <a:gd name="connsiteY63" fmla="*/ 666616 h 1238250"/>
                <a:gd name="connsiteX64" fmla="*/ 984374 w 2857500"/>
                <a:gd name="connsiteY64" fmla="*/ 668521 h 1238250"/>
                <a:gd name="connsiteX65" fmla="*/ 993899 w 2857500"/>
                <a:gd name="connsiteY65" fmla="*/ 679951 h 1238250"/>
                <a:gd name="connsiteX66" fmla="*/ 1014854 w 2857500"/>
                <a:gd name="connsiteY66" fmla="*/ 678046 h 1238250"/>
                <a:gd name="connsiteX67" fmla="*/ 1018664 w 2857500"/>
                <a:gd name="connsiteY67" fmla="*/ 693286 h 1238250"/>
                <a:gd name="connsiteX68" fmla="*/ 1070099 w 2857500"/>
                <a:gd name="connsiteY68" fmla="*/ 691381 h 1238250"/>
                <a:gd name="connsiteX69" fmla="*/ 1077719 w 2857500"/>
                <a:gd name="connsiteY69" fmla="*/ 714241 h 1238250"/>
                <a:gd name="connsiteX70" fmla="*/ 1089149 w 2857500"/>
                <a:gd name="connsiteY70" fmla="*/ 716146 h 1238250"/>
                <a:gd name="connsiteX71" fmla="*/ 1096769 w 2857500"/>
                <a:gd name="connsiteY71" fmla="*/ 733291 h 1238250"/>
                <a:gd name="connsiteX72" fmla="*/ 1134869 w 2857500"/>
                <a:gd name="connsiteY72" fmla="*/ 733291 h 1238250"/>
                <a:gd name="connsiteX73" fmla="*/ 1138679 w 2857500"/>
                <a:gd name="connsiteY73" fmla="*/ 752341 h 1238250"/>
                <a:gd name="connsiteX74" fmla="*/ 1163444 w 2857500"/>
                <a:gd name="connsiteY74" fmla="*/ 752341 h 1238250"/>
                <a:gd name="connsiteX75" fmla="*/ 1167254 w 2857500"/>
                <a:gd name="connsiteY75" fmla="*/ 759961 h 1238250"/>
                <a:gd name="connsiteX76" fmla="*/ 1178684 w 2857500"/>
                <a:gd name="connsiteY76" fmla="*/ 759961 h 1238250"/>
                <a:gd name="connsiteX77" fmla="*/ 1178684 w 2857500"/>
                <a:gd name="connsiteY77" fmla="*/ 771391 h 1238250"/>
                <a:gd name="connsiteX78" fmla="*/ 1207259 w 2857500"/>
                <a:gd name="connsiteY78" fmla="*/ 769486 h 1238250"/>
                <a:gd name="connsiteX79" fmla="*/ 1216784 w 2857500"/>
                <a:gd name="connsiteY79" fmla="*/ 775201 h 1238250"/>
                <a:gd name="connsiteX80" fmla="*/ 1233929 w 2857500"/>
                <a:gd name="connsiteY80" fmla="*/ 777106 h 1238250"/>
                <a:gd name="connsiteX81" fmla="*/ 1245359 w 2857500"/>
                <a:gd name="connsiteY81" fmla="*/ 788536 h 1238250"/>
                <a:gd name="connsiteX82" fmla="*/ 1312034 w 2857500"/>
                <a:gd name="connsiteY82" fmla="*/ 786631 h 1238250"/>
                <a:gd name="connsiteX83" fmla="*/ 1314450 w 2857500"/>
                <a:gd name="connsiteY83" fmla="*/ 813434 h 1238250"/>
                <a:gd name="connsiteX84" fmla="*/ 1339215 w 2857500"/>
                <a:gd name="connsiteY84" fmla="*/ 809624 h 1238250"/>
                <a:gd name="connsiteX85" fmla="*/ 1343025 w 2857500"/>
                <a:gd name="connsiteY85" fmla="*/ 821054 h 1238250"/>
                <a:gd name="connsiteX86" fmla="*/ 1354455 w 2857500"/>
                <a:gd name="connsiteY86" fmla="*/ 821054 h 1238250"/>
                <a:gd name="connsiteX87" fmla="*/ 1360170 w 2857500"/>
                <a:gd name="connsiteY87" fmla="*/ 830579 h 1238250"/>
                <a:gd name="connsiteX88" fmla="*/ 1394460 w 2857500"/>
                <a:gd name="connsiteY88" fmla="*/ 830579 h 1238250"/>
                <a:gd name="connsiteX89" fmla="*/ 1398270 w 2857500"/>
                <a:gd name="connsiteY89" fmla="*/ 842009 h 1238250"/>
                <a:gd name="connsiteX90" fmla="*/ 1659255 w 2857500"/>
                <a:gd name="connsiteY90" fmla="*/ 840105 h 1238250"/>
                <a:gd name="connsiteX91" fmla="*/ 1661160 w 2857500"/>
                <a:gd name="connsiteY91" fmla="*/ 859155 h 1238250"/>
                <a:gd name="connsiteX92" fmla="*/ 1684020 w 2857500"/>
                <a:gd name="connsiteY92" fmla="*/ 859155 h 1238250"/>
                <a:gd name="connsiteX93" fmla="*/ 1682115 w 2857500"/>
                <a:gd name="connsiteY93" fmla="*/ 872490 h 1238250"/>
                <a:gd name="connsiteX94" fmla="*/ 1809750 w 2857500"/>
                <a:gd name="connsiteY94" fmla="*/ 870585 h 1238250"/>
                <a:gd name="connsiteX95" fmla="*/ 1811655 w 2857500"/>
                <a:gd name="connsiteY95" fmla="*/ 908685 h 1238250"/>
                <a:gd name="connsiteX96" fmla="*/ 2051685 w 2857500"/>
                <a:gd name="connsiteY96" fmla="*/ 906780 h 1238250"/>
                <a:gd name="connsiteX97" fmla="*/ 2051685 w 2857500"/>
                <a:gd name="connsiteY97" fmla="*/ 973455 h 1238250"/>
                <a:gd name="connsiteX98" fmla="*/ 2613660 w 2857500"/>
                <a:gd name="connsiteY98" fmla="*/ 977265 h 1238250"/>
                <a:gd name="connsiteX99" fmla="*/ 2609850 w 2857500"/>
                <a:gd name="connsiteY99" fmla="*/ 1238250 h 1238250"/>
                <a:gd name="connsiteX100" fmla="*/ 2857500 w 2857500"/>
                <a:gd name="connsiteY100" fmla="*/ 1232535 h 1238250"/>
                <a:gd name="connsiteX0" fmla="*/ 0 w 2857500"/>
                <a:gd name="connsiteY0" fmla="*/ 0 h 1238250"/>
                <a:gd name="connsiteX1" fmla="*/ 79499 w 2857500"/>
                <a:gd name="connsiteY1" fmla="*/ 58921 h 1238250"/>
                <a:gd name="connsiteX2" fmla="*/ 94739 w 2857500"/>
                <a:gd name="connsiteY2" fmla="*/ 58921 h 1238250"/>
                <a:gd name="connsiteX3" fmla="*/ 104264 w 2857500"/>
                <a:gd name="connsiteY3" fmla="*/ 81781 h 1238250"/>
                <a:gd name="connsiteX4" fmla="*/ 117599 w 2857500"/>
                <a:gd name="connsiteY4" fmla="*/ 85591 h 1238250"/>
                <a:gd name="connsiteX5" fmla="*/ 116205 w 2857500"/>
                <a:gd name="connsiteY5" fmla="*/ 91442 h 1238250"/>
                <a:gd name="connsiteX6" fmla="*/ 125730 w 2857500"/>
                <a:gd name="connsiteY6" fmla="*/ 97157 h 1238250"/>
                <a:gd name="connsiteX7" fmla="*/ 136649 w 2857500"/>
                <a:gd name="connsiteY7" fmla="*/ 112261 h 1238250"/>
                <a:gd name="connsiteX8" fmla="*/ 149984 w 2857500"/>
                <a:gd name="connsiteY8" fmla="*/ 116071 h 1238250"/>
                <a:gd name="connsiteX9" fmla="*/ 161414 w 2857500"/>
                <a:gd name="connsiteY9" fmla="*/ 135121 h 1238250"/>
                <a:gd name="connsiteX10" fmla="*/ 170939 w 2857500"/>
                <a:gd name="connsiteY10" fmla="*/ 146551 h 1238250"/>
                <a:gd name="connsiteX11" fmla="*/ 180975 w 2857500"/>
                <a:gd name="connsiteY11" fmla="*/ 146687 h 1238250"/>
                <a:gd name="connsiteX12" fmla="*/ 178559 w 2857500"/>
                <a:gd name="connsiteY12" fmla="*/ 156076 h 1238250"/>
                <a:gd name="connsiteX13" fmla="*/ 180975 w 2857500"/>
                <a:gd name="connsiteY13" fmla="*/ 160022 h 1238250"/>
                <a:gd name="connsiteX14" fmla="*/ 180975 w 2857500"/>
                <a:gd name="connsiteY14" fmla="*/ 175262 h 1238250"/>
                <a:gd name="connsiteX15" fmla="*/ 218564 w 2857500"/>
                <a:gd name="connsiteY15" fmla="*/ 175126 h 1238250"/>
                <a:gd name="connsiteX16" fmla="*/ 222374 w 2857500"/>
                <a:gd name="connsiteY16" fmla="*/ 184651 h 1238250"/>
                <a:gd name="connsiteX17" fmla="*/ 243329 w 2857500"/>
                <a:gd name="connsiteY17" fmla="*/ 184651 h 1238250"/>
                <a:gd name="connsiteX18" fmla="*/ 247139 w 2857500"/>
                <a:gd name="connsiteY18" fmla="*/ 215131 h 1238250"/>
                <a:gd name="connsiteX19" fmla="*/ 256664 w 2857500"/>
                <a:gd name="connsiteY19" fmla="*/ 222751 h 1238250"/>
                <a:gd name="connsiteX20" fmla="*/ 260474 w 2857500"/>
                <a:gd name="connsiteY20" fmla="*/ 237991 h 1238250"/>
                <a:gd name="connsiteX21" fmla="*/ 268094 w 2857500"/>
                <a:gd name="connsiteY21" fmla="*/ 257041 h 1238250"/>
                <a:gd name="connsiteX22" fmla="*/ 279524 w 2857500"/>
                <a:gd name="connsiteY22" fmla="*/ 262756 h 1238250"/>
                <a:gd name="connsiteX23" fmla="*/ 279524 w 2857500"/>
                <a:gd name="connsiteY23" fmla="*/ 279901 h 1238250"/>
                <a:gd name="connsiteX24" fmla="*/ 292859 w 2857500"/>
                <a:gd name="connsiteY24" fmla="*/ 281806 h 1238250"/>
                <a:gd name="connsiteX25" fmla="*/ 295275 w 2857500"/>
                <a:gd name="connsiteY25" fmla="*/ 299087 h 1238250"/>
                <a:gd name="connsiteX26" fmla="*/ 350009 w 2857500"/>
                <a:gd name="connsiteY26" fmla="*/ 298951 h 1238250"/>
                <a:gd name="connsiteX27" fmla="*/ 355724 w 2857500"/>
                <a:gd name="connsiteY27" fmla="*/ 312286 h 1238250"/>
                <a:gd name="connsiteX28" fmla="*/ 370964 w 2857500"/>
                <a:gd name="connsiteY28" fmla="*/ 314191 h 1238250"/>
                <a:gd name="connsiteX29" fmla="*/ 374774 w 2857500"/>
                <a:gd name="connsiteY29" fmla="*/ 331336 h 1238250"/>
                <a:gd name="connsiteX30" fmla="*/ 403349 w 2857500"/>
                <a:gd name="connsiteY30" fmla="*/ 329431 h 1238250"/>
                <a:gd name="connsiteX31" fmla="*/ 409064 w 2857500"/>
                <a:gd name="connsiteY31" fmla="*/ 340861 h 1238250"/>
                <a:gd name="connsiteX32" fmla="*/ 426209 w 2857500"/>
                <a:gd name="connsiteY32" fmla="*/ 348481 h 1238250"/>
                <a:gd name="connsiteX33" fmla="*/ 437639 w 2857500"/>
                <a:gd name="connsiteY33" fmla="*/ 369436 h 1238250"/>
                <a:gd name="connsiteX34" fmla="*/ 460499 w 2857500"/>
                <a:gd name="connsiteY34" fmla="*/ 371341 h 1238250"/>
                <a:gd name="connsiteX35" fmla="*/ 471929 w 2857500"/>
                <a:gd name="connsiteY35" fmla="*/ 401821 h 1238250"/>
                <a:gd name="connsiteX36" fmla="*/ 479549 w 2857500"/>
                <a:gd name="connsiteY36" fmla="*/ 422776 h 1238250"/>
                <a:gd name="connsiteX37" fmla="*/ 530984 w 2857500"/>
                <a:gd name="connsiteY37" fmla="*/ 422776 h 1238250"/>
                <a:gd name="connsiteX38" fmla="*/ 537210 w 2857500"/>
                <a:gd name="connsiteY38" fmla="*/ 434341 h 1238250"/>
                <a:gd name="connsiteX39" fmla="*/ 574799 w 2857500"/>
                <a:gd name="connsiteY39" fmla="*/ 434206 h 1238250"/>
                <a:gd name="connsiteX40" fmla="*/ 576704 w 2857500"/>
                <a:gd name="connsiteY40" fmla="*/ 449446 h 1238250"/>
                <a:gd name="connsiteX41" fmla="*/ 593849 w 2857500"/>
                <a:gd name="connsiteY41" fmla="*/ 451351 h 1238250"/>
                <a:gd name="connsiteX42" fmla="*/ 607184 w 2857500"/>
                <a:gd name="connsiteY42" fmla="*/ 458971 h 1238250"/>
                <a:gd name="connsiteX43" fmla="*/ 620519 w 2857500"/>
                <a:gd name="connsiteY43" fmla="*/ 470401 h 1238250"/>
                <a:gd name="connsiteX44" fmla="*/ 631949 w 2857500"/>
                <a:gd name="connsiteY44" fmla="*/ 472306 h 1238250"/>
                <a:gd name="connsiteX45" fmla="*/ 639569 w 2857500"/>
                <a:gd name="connsiteY45" fmla="*/ 491356 h 1238250"/>
                <a:gd name="connsiteX46" fmla="*/ 692909 w 2857500"/>
                <a:gd name="connsiteY46" fmla="*/ 495166 h 1238250"/>
                <a:gd name="connsiteX47" fmla="*/ 700529 w 2857500"/>
                <a:gd name="connsiteY47" fmla="*/ 512311 h 1238250"/>
                <a:gd name="connsiteX48" fmla="*/ 715769 w 2857500"/>
                <a:gd name="connsiteY48" fmla="*/ 519931 h 1238250"/>
                <a:gd name="connsiteX49" fmla="*/ 742439 w 2857500"/>
                <a:gd name="connsiteY49" fmla="*/ 518026 h 1238250"/>
                <a:gd name="connsiteX50" fmla="*/ 772919 w 2857500"/>
                <a:gd name="connsiteY50" fmla="*/ 548506 h 1238250"/>
                <a:gd name="connsiteX51" fmla="*/ 801494 w 2857500"/>
                <a:gd name="connsiteY51" fmla="*/ 548506 h 1238250"/>
                <a:gd name="connsiteX52" fmla="*/ 812924 w 2857500"/>
                <a:gd name="connsiteY52" fmla="*/ 558031 h 1238250"/>
                <a:gd name="connsiteX53" fmla="*/ 826259 w 2857500"/>
                <a:gd name="connsiteY53" fmla="*/ 559936 h 1238250"/>
                <a:gd name="connsiteX54" fmla="*/ 834390 w 2857500"/>
                <a:gd name="connsiteY54" fmla="*/ 571501 h 1238250"/>
                <a:gd name="connsiteX55" fmla="*/ 861060 w 2857500"/>
                <a:gd name="connsiteY55" fmla="*/ 567691 h 1238250"/>
                <a:gd name="connsiteX56" fmla="*/ 866775 w 2857500"/>
                <a:gd name="connsiteY56" fmla="*/ 573405 h 1238250"/>
                <a:gd name="connsiteX57" fmla="*/ 880110 w 2857500"/>
                <a:gd name="connsiteY57" fmla="*/ 581025 h 1238250"/>
                <a:gd name="connsiteX58" fmla="*/ 887730 w 2857500"/>
                <a:gd name="connsiteY58" fmla="*/ 586739 h 1238250"/>
                <a:gd name="connsiteX59" fmla="*/ 906269 w 2857500"/>
                <a:gd name="connsiteY59" fmla="*/ 586606 h 1238250"/>
                <a:gd name="connsiteX60" fmla="*/ 911984 w 2857500"/>
                <a:gd name="connsiteY60" fmla="*/ 609466 h 1238250"/>
                <a:gd name="connsiteX61" fmla="*/ 923414 w 2857500"/>
                <a:gd name="connsiteY61" fmla="*/ 622801 h 1238250"/>
                <a:gd name="connsiteX62" fmla="*/ 934844 w 2857500"/>
                <a:gd name="connsiteY62" fmla="*/ 632326 h 1238250"/>
                <a:gd name="connsiteX63" fmla="*/ 951989 w 2857500"/>
                <a:gd name="connsiteY63" fmla="*/ 641851 h 1238250"/>
                <a:gd name="connsiteX64" fmla="*/ 969134 w 2857500"/>
                <a:gd name="connsiteY64" fmla="*/ 666616 h 1238250"/>
                <a:gd name="connsiteX65" fmla="*/ 984374 w 2857500"/>
                <a:gd name="connsiteY65" fmla="*/ 668521 h 1238250"/>
                <a:gd name="connsiteX66" fmla="*/ 993899 w 2857500"/>
                <a:gd name="connsiteY66" fmla="*/ 679951 h 1238250"/>
                <a:gd name="connsiteX67" fmla="*/ 1014854 w 2857500"/>
                <a:gd name="connsiteY67" fmla="*/ 678046 h 1238250"/>
                <a:gd name="connsiteX68" fmla="*/ 1018664 w 2857500"/>
                <a:gd name="connsiteY68" fmla="*/ 693286 h 1238250"/>
                <a:gd name="connsiteX69" fmla="*/ 1070099 w 2857500"/>
                <a:gd name="connsiteY69" fmla="*/ 691381 h 1238250"/>
                <a:gd name="connsiteX70" fmla="*/ 1077719 w 2857500"/>
                <a:gd name="connsiteY70" fmla="*/ 714241 h 1238250"/>
                <a:gd name="connsiteX71" fmla="*/ 1089149 w 2857500"/>
                <a:gd name="connsiteY71" fmla="*/ 716146 h 1238250"/>
                <a:gd name="connsiteX72" fmla="*/ 1096769 w 2857500"/>
                <a:gd name="connsiteY72" fmla="*/ 733291 h 1238250"/>
                <a:gd name="connsiteX73" fmla="*/ 1134869 w 2857500"/>
                <a:gd name="connsiteY73" fmla="*/ 733291 h 1238250"/>
                <a:gd name="connsiteX74" fmla="*/ 1138679 w 2857500"/>
                <a:gd name="connsiteY74" fmla="*/ 752341 h 1238250"/>
                <a:gd name="connsiteX75" fmla="*/ 1163444 w 2857500"/>
                <a:gd name="connsiteY75" fmla="*/ 752341 h 1238250"/>
                <a:gd name="connsiteX76" fmla="*/ 1167254 w 2857500"/>
                <a:gd name="connsiteY76" fmla="*/ 759961 h 1238250"/>
                <a:gd name="connsiteX77" fmla="*/ 1178684 w 2857500"/>
                <a:gd name="connsiteY77" fmla="*/ 759961 h 1238250"/>
                <a:gd name="connsiteX78" fmla="*/ 1178684 w 2857500"/>
                <a:gd name="connsiteY78" fmla="*/ 771391 h 1238250"/>
                <a:gd name="connsiteX79" fmla="*/ 1207259 w 2857500"/>
                <a:gd name="connsiteY79" fmla="*/ 769486 h 1238250"/>
                <a:gd name="connsiteX80" fmla="*/ 1216784 w 2857500"/>
                <a:gd name="connsiteY80" fmla="*/ 775201 h 1238250"/>
                <a:gd name="connsiteX81" fmla="*/ 1233929 w 2857500"/>
                <a:gd name="connsiteY81" fmla="*/ 777106 h 1238250"/>
                <a:gd name="connsiteX82" fmla="*/ 1245359 w 2857500"/>
                <a:gd name="connsiteY82" fmla="*/ 788536 h 1238250"/>
                <a:gd name="connsiteX83" fmla="*/ 1312034 w 2857500"/>
                <a:gd name="connsiteY83" fmla="*/ 786631 h 1238250"/>
                <a:gd name="connsiteX84" fmla="*/ 1314450 w 2857500"/>
                <a:gd name="connsiteY84" fmla="*/ 813434 h 1238250"/>
                <a:gd name="connsiteX85" fmla="*/ 1339215 w 2857500"/>
                <a:gd name="connsiteY85" fmla="*/ 809624 h 1238250"/>
                <a:gd name="connsiteX86" fmla="*/ 1343025 w 2857500"/>
                <a:gd name="connsiteY86" fmla="*/ 821054 h 1238250"/>
                <a:gd name="connsiteX87" fmla="*/ 1354455 w 2857500"/>
                <a:gd name="connsiteY87" fmla="*/ 821054 h 1238250"/>
                <a:gd name="connsiteX88" fmla="*/ 1360170 w 2857500"/>
                <a:gd name="connsiteY88" fmla="*/ 830579 h 1238250"/>
                <a:gd name="connsiteX89" fmla="*/ 1394460 w 2857500"/>
                <a:gd name="connsiteY89" fmla="*/ 830579 h 1238250"/>
                <a:gd name="connsiteX90" fmla="*/ 1398270 w 2857500"/>
                <a:gd name="connsiteY90" fmla="*/ 842009 h 1238250"/>
                <a:gd name="connsiteX91" fmla="*/ 1659255 w 2857500"/>
                <a:gd name="connsiteY91" fmla="*/ 840105 h 1238250"/>
                <a:gd name="connsiteX92" fmla="*/ 1661160 w 2857500"/>
                <a:gd name="connsiteY92" fmla="*/ 859155 h 1238250"/>
                <a:gd name="connsiteX93" fmla="*/ 1684020 w 2857500"/>
                <a:gd name="connsiteY93" fmla="*/ 859155 h 1238250"/>
                <a:gd name="connsiteX94" fmla="*/ 1682115 w 2857500"/>
                <a:gd name="connsiteY94" fmla="*/ 872490 h 1238250"/>
                <a:gd name="connsiteX95" fmla="*/ 1809750 w 2857500"/>
                <a:gd name="connsiteY95" fmla="*/ 870585 h 1238250"/>
                <a:gd name="connsiteX96" fmla="*/ 1811655 w 2857500"/>
                <a:gd name="connsiteY96" fmla="*/ 908685 h 1238250"/>
                <a:gd name="connsiteX97" fmla="*/ 2051685 w 2857500"/>
                <a:gd name="connsiteY97" fmla="*/ 906780 h 1238250"/>
                <a:gd name="connsiteX98" fmla="*/ 2051685 w 2857500"/>
                <a:gd name="connsiteY98" fmla="*/ 973455 h 1238250"/>
                <a:gd name="connsiteX99" fmla="*/ 2613660 w 2857500"/>
                <a:gd name="connsiteY99" fmla="*/ 977265 h 1238250"/>
                <a:gd name="connsiteX100" fmla="*/ 2609850 w 2857500"/>
                <a:gd name="connsiteY100" fmla="*/ 1238250 h 1238250"/>
                <a:gd name="connsiteX101" fmla="*/ 2857500 w 2857500"/>
                <a:gd name="connsiteY101" fmla="*/ 1232535 h 1238250"/>
                <a:gd name="connsiteX0" fmla="*/ 0 w 2857500"/>
                <a:gd name="connsiteY0" fmla="*/ 0 h 1238250"/>
                <a:gd name="connsiteX1" fmla="*/ 79499 w 2857500"/>
                <a:gd name="connsiteY1" fmla="*/ 58921 h 1238250"/>
                <a:gd name="connsiteX2" fmla="*/ 94739 w 2857500"/>
                <a:gd name="connsiteY2" fmla="*/ 58921 h 1238250"/>
                <a:gd name="connsiteX3" fmla="*/ 104264 w 2857500"/>
                <a:gd name="connsiteY3" fmla="*/ 81781 h 1238250"/>
                <a:gd name="connsiteX4" fmla="*/ 117599 w 2857500"/>
                <a:gd name="connsiteY4" fmla="*/ 85591 h 1238250"/>
                <a:gd name="connsiteX5" fmla="*/ 116205 w 2857500"/>
                <a:gd name="connsiteY5" fmla="*/ 91442 h 1238250"/>
                <a:gd name="connsiteX6" fmla="*/ 125730 w 2857500"/>
                <a:gd name="connsiteY6" fmla="*/ 97157 h 1238250"/>
                <a:gd name="connsiteX7" fmla="*/ 136649 w 2857500"/>
                <a:gd name="connsiteY7" fmla="*/ 112261 h 1238250"/>
                <a:gd name="connsiteX8" fmla="*/ 149984 w 2857500"/>
                <a:gd name="connsiteY8" fmla="*/ 116071 h 1238250"/>
                <a:gd name="connsiteX9" fmla="*/ 161414 w 2857500"/>
                <a:gd name="connsiteY9" fmla="*/ 135121 h 1238250"/>
                <a:gd name="connsiteX10" fmla="*/ 170939 w 2857500"/>
                <a:gd name="connsiteY10" fmla="*/ 146551 h 1238250"/>
                <a:gd name="connsiteX11" fmla="*/ 180975 w 2857500"/>
                <a:gd name="connsiteY11" fmla="*/ 146687 h 1238250"/>
                <a:gd name="connsiteX12" fmla="*/ 178559 w 2857500"/>
                <a:gd name="connsiteY12" fmla="*/ 156076 h 1238250"/>
                <a:gd name="connsiteX13" fmla="*/ 180975 w 2857500"/>
                <a:gd name="connsiteY13" fmla="*/ 160022 h 1238250"/>
                <a:gd name="connsiteX14" fmla="*/ 180975 w 2857500"/>
                <a:gd name="connsiteY14" fmla="*/ 175262 h 1238250"/>
                <a:gd name="connsiteX15" fmla="*/ 218564 w 2857500"/>
                <a:gd name="connsiteY15" fmla="*/ 175126 h 1238250"/>
                <a:gd name="connsiteX16" fmla="*/ 222374 w 2857500"/>
                <a:gd name="connsiteY16" fmla="*/ 184651 h 1238250"/>
                <a:gd name="connsiteX17" fmla="*/ 243329 w 2857500"/>
                <a:gd name="connsiteY17" fmla="*/ 184651 h 1238250"/>
                <a:gd name="connsiteX18" fmla="*/ 247139 w 2857500"/>
                <a:gd name="connsiteY18" fmla="*/ 215131 h 1238250"/>
                <a:gd name="connsiteX19" fmla="*/ 256664 w 2857500"/>
                <a:gd name="connsiteY19" fmla="*/ 222751 h 1238250"/>
                <a:gd name="connsiteX20" fmla="*/ 260474 w 2857500"/>
                <a:gd name="connsiteY20" fmla="*/ 237991 h 1238250"/>
                <a:gd name="connsiteX21" fmla="*/ 268094 w 2857500"/>
                <a:gd name="connsiteY21" fmla="*/ 257041 h 1238250"/>
                <a:gd name="connsiteX22" fmla="*/ 279524 w 2857500"/>
                <a:gd name="connsiteY22" fmla="*/ 262756 h 1238250"/>
                <a:gd name="connsiteX23" fmla="*/ 279524 w 2857500"/>
                <a:gd name="connsiteY23" fmla="*/ 279901 h 1238250"/>
                <a:gd name="connsiteX24" fmla="*/ 292859 w 2857500"/>
                <a:gd name="connsiteY24" fmla="*/ 281806 h 1238250"/>
                <a:gd name="connsiteX25" fmla="*/ 295275 w 2857500"/>
                <a:gd name="connsiteY25" fmla="*/ 299087 h 1238250"/>
                <a:gd name="connsiteX26" fmla="*/ 350009 w 2857500"/>
                <a:gd name="connsiteY26" fmla="*/ 298951 h 1238250"/>
                <a:gd name="connsiteX27" fmla="*/ 355724 w 2857500"/>
                <a:gd name="connsiteY27" fmla="*/ 312286 h 1238250"/>
                <a:gd name="connsiteX28" fmla="*/ 370964 w 2857500"/>
                <a:gd name="connsiteY28" fmla="*/ 314191 h 1238250"/>
                <a:gd name="connsiteX29" fmla="*/ 374774 w 2857500"/>
                <a:gd name="connsiteY29" fmla="*/ 331336 h 1238250"/>
                <a:gd name="connsiteX30" fmla="*/ 403349 w 2857500"/>
                <a:gd name="connsiteY30" fmla="*/ 329431 h 1238250"/>
                <a:gd name="connsiteX31" fmla="*/ 409064 w 2857500"/>
                <a:gd name="connsiteY31" fmla="*/ 340861 h 1238250"/>
                <a:gd name="connsiteX32" fmla="*/ 426209 w 2857500"/>
                <a:gd name="connsiteY32" fmla="*/ 348481 h 1238250"/>
                <a:gd name="connsiteX33" fmla="*/ 437639 w 2857500"/>
                <a:gd name="connsiteY33" fmla="*/ 369436 h 1238250"/>
                <a:gd name="connsiteX34" fmla="*/ 460499 w 2857500"/>
                <a:gd name="connsiteY34" fmla="*/ 371341 h 1238250"/>
                <a:gd name="connsiteX35" fmla="*/ 471929 w 2857500"/>
                <a:gd name="connsiteY35" fmla="*/ 401821 h 1238250"/>
                <a:gd name="connsiteX36" fmla="*/ 479549 w 2857500"/>
                <a:gd name="connsiteY36" fmla="*/ 422776 h 1238250"/>
                <a:gd name="connsiteX37" fmla="*/ 530984 w 2857500"/>
                <a:gd name="connsiteY37" fmla="*/ 422776 h 1238250"/>
                <a:gd name="connsiteX38" fmla="*/ 537210 w 2857500"/>
                <a:gd name="connsiteY38" fmla="*/ 434341 h 1238250"/>
                <a:gd name="connsiteX39" fmla="*/ 574799 w 2857500"/>
                <a:gd name="connsiteY39" fmla="*/ 434206 h 1238250"/>
                <a:gd name="connsiteX40" fmla="*/ 576704 w 2857500"/>
                <a:gd name="connsiteY40" fmla="*/ 449446 h 1238250"/>
                <a:gd name="connsiteX41" fmla="*/ 593849 w 2857500"/>
                <a:gd name="connsiteY41" fmla="*/ 451351 h 1238250"/>
                <a:gd name="connsiteX42" fmla="*/ 607184 w 2857500"/>
                <a:gd name="connsiteY42" fmla="*/ 458971 h 1238250"/>
                <a:gd name="connsiteX43" fmla="*/ 620519 w 2857500"/>
                <a:gd name="connsiteY43" fmla="*/ 470401 h 1238250"/>
                <a:gd name="connsiteX44" fmla="*/ 631949 w 2857500"/>
                <a:gd name="connsiteY44" fmla="*/ 472306 h 1238250"/>
                <a:gd name="connsiteX45" fmla="*/ 639569 w 2857500"/>
                <a:gd name="connsiteY45" fmla="*/ 491356 h 1238250"/>
                <a:gd name="connsiteX46" fmla="*/ 692909 w 2857500"/>
                <a:gd name="connsiteY46" fmla="*/ 495166 h 1238250"/>
                <a:gd name="connsiteX47" fmla="*/ 700529 w 2857500"/>
                <a:gd name="connsiteY47" fmla="*/ 512311 h 1238250"/>
                <a:gd name="connsiteX48" fmla="*/ 715769 w 2857500"/>
                <a:gd name="connsiteY48" fmla="*/ 519931 h 1238250"/>
                <a:gd name="connsiteX49" fmla="*/ 742439 w 2857500"/>
                <a:gd name="connsiteY49" fmla="*/ 518026 h 1238250"/>
                <a:gd name="connsiteX50" fmla="*/ 772919 w 2857500"/>
                <a:gd name="connsiteY50" fmla="*/ 548506 h 1238250"/>
                <a:gd name="connsiteX51" fmla="*/ 801494 w 2857500"/>
                <a:gd name="connsiteY51" fmla="*/ 548506 h 1238250"/>
                <a:gd name="connsiteX52" fmla="*/ 812924 w 2857500"/>
                <a:gd name="connsiteY52" fmla="*/ 558031 h 1238250"/>
                <a:gd name="connsiteX53" fmla="*/ 826259 w 2857500"/>
                <a:gd name="connsiteY53" fmla="*/ 559936 h 1238250"/>
                <a:gd name="connsiteX54" fmla="*/ 834390 w 2857500"/>
                <a:gd name="connsiteY54" fmla="*/ 571501 h 1238250"/>
                <a:gd name="connsiteX55" fmla="*/ 861060 w 2857500"/>
                <a:gd name="connsiteY55" fmla="*/ 567691 h 1238250"/>
                <a:gd name="connsiteX56" fmla="*/ 866775 w 2857500"/>
                <a:gd name="connsiteY56" fmla="*/ 573405 h 1238250"/>
                <a:gd name="connsiteX57" fmla="*/ 880110 w 2857500"/>
                <a:gd name="connsiteY57" fmla="*/ 581025 h 1238250"/>
                <a:gd name="connsiteX58" fmla="*/ 887730 w 2857500"/>
                <a:gd name="connsiteY58" fmla="*/ 586739 h 1238250"/>
                <a:gd name="connsiteX59" fmla="*/ 906269 w 2857500"/>
                <a:gd name="connsiteY59" fmla="*/ 586606 h 1238250"/>
                <a:gd name="connsiteX60" fmla="*/ 911984 w 2857500"/>
                <a:gd name="connsiteY60" fmla="*/ 609466 h 1238250"/>
                <a:gd name="connsiteX61" fmla="*/ 923414 w 2857500"/>
                <a:gd name="connsiteY61" fmla="*/ 622801 h 1238250"/>
                <a:gd name="connsiteX62" fmla="*/ 934844 w 2857500"/>
                <a:gd name="connsiteY62" fmla="*/ 632326 h 1238250"/>
                <a:gd name="connsiteX63" fmla="*/ 951989 w 2857500"/>
                <a:gd name="connsiteY63" fmla="*/ 641851 h 1238250"/>
                <a:gd name="connsiteX64" fmla="*/ 969134 w 2857500"/>
                <a:gd name="connsiteY64" fmla="*/ 666616 h 1238250"/>
                <a:gd name="connsiteX65" fmla="*/ 984374 w 2857500"/>
                <a:gd name="connsiteY65" fmla="*/ 668521 h 1238250"/>
                <a:gd name="connsiteX66" fmla="*/ 993899 w 2857500"/>
                <a:gd name="connsiteY66" fmla="*/ 679951 h 1238250"/>
                <a:gd name="connsiteX67" fmla="*/ 1014854 w 2857500"/>
                <a:gd name="connsiteY67" fmla="*/ 678046 h 1238250"/>
                <a:gd name="connsiteX68" fmla="*/ 1018664 w 2857500"/>
                <a:gd name="connsiteY68" fmla="*/ 693286 h 1238250"/>
                <a:gd name="connsiteX69" fmla="*/ 1070099 w 2857500"/>
                <a:gd name="connsiteY69" fmla="*/ 691381 h 1238250"/>
                <a:gd name="connsiteX70" fmla="*/ 1077719 w 2857500"/>
                <a:gd name="connsiteY70" fmla="*/ 714241 h 1238250"/>
                <a:gd name="connsiteX71" fmla="*/ 1089149 w 2857500"/>
                <a:gd name="connsiteY71" fmla="*/ 716146 h 1238250"/>
                <a:gd name="connsiteX72" fmla="*/ 1096769 w 2857500"/>
                <a:gd name="connsiteY72" fmla="*/ 733291 h 1238250"/>
                <a:gd name="connsiteX73" fmla="*/ 1134869 w 2857500"/>
                <a:gd name="connsiteY73" fmla="*/ 733291 h 1238250"/>
                <a:gd name="connsiteX74" fmla="*/ 1138679 w 2857500"/>
                <a:gd name="connsiteY74" fmla="*/ 752341 h 1238250"/>
                <a:gd name="connsiteX75" fmla="*/ 1163444 w 2857500"/>
                <a:gd name="connsiteY75" fmla="*/ 752341 h 1238250"/>
                <a:gd name="connsiteX76" fmla="*/ 1167254 w 2857500"/>
                <a:gd name="connsiteY76" fmla="*/ 759961 h 1238250"/>
                <a:gd name="connsiteX77" fmla="*/ 1178684 w 2857500"/>
                <a:gd name="connsiteY77" fmla="*/ 759961 h 1238250"/>
                <a:gd name="connsiteX78" fmla="*/ 1178684 w 2857500"/>
                <a:gd name="connsiteY78" fmla="*/ 771391 h 1238250"/>
                <a:gd name="connsiteX79" fmla="*/ 1207259 w 2857500"/>
                <a:gd name="connsiteY79" fmla="*/ 769486 h 1238250"/>
                <a:gd name="connsiteX80" fmla="*/ 1216784 w 2857500"/>
                <a:gd name="connsiteY80" fmla="*/ 775201 h 1238250"/>
                <a:gd name="connsiteX81" fmla="*/ 1233929 w 2857500"/>
                <a:gd name="connsiteY81" fmla="*/ 777106 h 1238250"/>
                <a:gd name="connsiteX82" fmla="*/ 1245359 w 2857500"/>
                <a:gd name="connsiteY82" fmla="*/ 788536 h 1238250"/>
                <a:gd name="connsiteX83" fmla="*/ 1312034 w 2857500"/>
                <a:gd name="connsiteY83" fmla="*/ 786631 h 1238250"/>
                <a:gd name="connsiteX84" fmla="*/ 1314450 w 2857500"/>
                <a:gd name="connsiteY84" fmla="*/ 813434 h 1238250"/>
                <a:gd name="connsiteX85" fmla="*/ 1339215 w 2857500"/>
                <a:gd name="connsiteY85" fmla="*/ 809624 h 1238250"/>
                <a:gd name="connsiteX86" fmla="*/ 1343025 w 2857500"/>
                <a:gd name="connsiteY86" fmla="*/ 821054 h 1238250"/>
                <a:gd name="connsiteX87" fmla="*/ 1354455 w 2857500"/>
                <a:gd name="connsiteY87" fmla="*/ 821054 h 1238250"/>
                <a:gd name="connsiteX88" fmla="*/ 1360170 w 2857500"/>
                <a:gd name="connsiteY88" fmla="*/ 830579 h 1238250"/>
                <a:gd name="connsiteX89" fmla="*/ 1394460 w 2857500"/>
                <a:gd name="connsiteY89" fmla="*/ 830579 h 1238250"/>
                <a:gd name="connsiteX90" fmla="*/ 1398270 w 2857500"/>
                <a:gd name="connsiteY90" fmla="*/ 842009 h 1238250"/>
                <a:gd name="connsiteX91" fmla="*/ 1659255 w 2857500"/>
                <a:gd name="connsiteY91" fmla="*/ 840105 h 1238250"/>
                <a:gd name="connsiteX92" fmla="*/ 1661160 w 2857500"/>
                <a:gd name="connsiteY92" fmla="*/ 859155 h 1238250"/>
                <a:gd name="connsiteX93" fmla="*/ 1684020 w 2857500"/>
                <a:gd name="connsiteY93" fmla="*/ 859155 h 1238250"/>
                <a:gd name="connsiteX94" fmla="*/ 1682115 w 2857500"/>
                <a:gd name="connsiteY94" fmla="*/ 872490 h 1238250"/>
                <a:gd name="connsiteX95" fmla="*/ 1809750 w 2857500"/>
                <a:gd name="connsiteY95" fmla="*/ 870585 h 1238250"/>
                <a:gd name="connsiteX96" fmla="*/ 1811655 w 2857500"/>
                <a:gd name="connsiteY96" fmla="*/ 908685 h 1238250"/>
                <a:gd name="connsiteX97" fmla="*/ 2051685 w 2857500"/>
                <a:gd name="connsiteY97" fmla="*/ 906780 h 1238250"/>
                <a:gd name="connsiteX98" fmla="*/ 2051685 w 2857500"/>
                <a:gd name="connsiteY98" fmla="*/ 973455 h 1238250"/>
                <a:gd name="connsiteX99" fmla="*/ 2613660 w 2857500"/>
                <a:gd name="connsiteY99" fmla="*/ 977265 h 1238250"/>
                <a:gd name="connsiteX100" fmla="*/ 2609850 w 2857500"/>
                <a:gd name="connsiteY100" fmla="*/ 1238250 h 1238250"/>
                <a:gd name="connsiteX101" fmla="*/ 2857500 w 2857500"/>
                <a:gd name="connsiteY101" fmla="*/ 1232535 h 1238250"/>
                <a:gd name="connsiteX0" fmla="*/ 0 w 2857500"/>
                <a:gd name="connsiteY0" fmla="*/ 0 h 1238250"/>
                <a:gd name="connsiteX1" fmla="*/ 75689 w 2857500"/>
                <a:gd name="connsiteY1" fmla="*/ 49396 h 1238250"/>
                <a:gd name="connsiteX2" fmla="*/ 79499 w 2857500"/>
                <a:gd name="connsiteY2" fmla="*/ 58921 h 1238250"/>
                <a:gd name="connsiteX3" fmla="*/ 94739 w 2857500"/>
                <a:gd name="connsiteY3" fmla="*/ 58921 h 1238250"/>
                <a:gd name="connsiteX4" fmla="*/ 104264 w 2857500"/>
                <a:gd name="connsiteY4" fmla="*/ 81781 h 1238250"/>
                <a:gd name="connsiteX5" fmla="*/ 117599 w 2857500"/>
                <a:gd name="connsiteY5" fmla="*/ 85591 h 1238250"/>
                <a:gd name="connsiteX6" fmla="*/ 116205 w 2857500"/>
                <a:gd name="connsiteY6" fmla="*/ 91442 h 1238250"/>
                <a:gd name="connsiteX7" fmla="*/ 125730 w 2857500"/>
                <a:gd name="connsiteY7" fmla="*/ 97157 h 1238250"/>
                <a:gd name="connsiteX8" fmla="*/ 136649 w 2857500"/>
                <a:gd name="connsiteY8" fmla="*/ 112261 h 1238250"/>
                <a:gd name="connsiteX9" fmla="*/ 149984 w 2857500"/>
                <a:gd name="connsiteY9" fmla="*/ 116071 h 1238250"/>
                <a:gd name="connsiteX10" fmla="*/ 161414 w 2857500"/>
                <a:gd name="connsiteY10" fmla="*/ 135121 h 1238250"/>
                <a:gd name="connsiteX11" fmla="*/ 170939 w 2857500"/>
                <a:gd name="connsiteY11" fmla="*/ 146551 h 1238250"/>
                <a:gd name="connsiteX12" fmla="*/ 180975 w 2857500"/>
                <a:gd name="connsiteY12" fmla="*/ 146687 h 1238250"/>
                <a:gd name="connsiteX13" fmla="*/ 178559 w 2857500"/>
                <a:gd name="connsiteY13" fmla="*/ 156076 h 1238250"/>
                <a:gd name="connsiteX14" fmla="*/ 180975 w 2857500"/>
                <a:gd name="connsiteY14" fmla="*/ 160022 h 1238250"/>
                <a:gd name="connsiteX15" fmla="*/ 180975 w 2857500"/>
                <a:gd name="connsiteY15" fmla="*/ 175262 h 1238250"/>
                <a:gd name="connsiteX16" fmla="*/ 218564 w 2857500"/>
                <a:gd name="connsiteY16" fmla="*/ 175126 h 1238250"/>
                <a:gd name="connsiteX17" fmla="*/ 222374 w 2857500"/>
                <a:gd name="connsiteY17" fmla="*/ 184651 h 1238250"/>
                <a:gd name="connsiteX18" fmla="*/ 243329 w 2857500"/>
                <a:gd name="connsiteY18" fmla="*/ 184651 h 1238250"/>
                <a:gd name="connsiteX19" fmla="*/ 247139 w 2857500"/>
                <a:gd name="connsiteY19" fmla="*/ 215131 h 1238250"/>
                <a:gd name="connsiteX20" fmla="*/ 256664 w 2857500"/>
                <a:gd name="connsiteY20" fmla="*/ 222751 h 1238250"/>
                <a:gd name="connsiteX21" fmla="*/ 260474 w 2857500"/>
                <a:gd name="connsiteY21" fmla="*/ 237991 h 1238250"/>
                <a:gd name="connsiteX22" fmla="*/ 268094 w 2857500"/>
                <a:gd name="connsiteY22" fmla="*/ 257041 h 1238250"/>
                <a:gd name="connsiteX23" fmla="*/ 279524 w 2857500"/>
                <a:gd name="connsiteY23" fmla="*/ 262756 h 1238250"/>
                <a:gd name="connsiteX24" fmla="*/ 279524 w 2857500"/>
                <a:gd name="connsiteY24" fmla="*/ 279901 h 1238250"/>
                <a:gd name="connsiteX25" fmla="*/ 292859 w 2857500"/>
                <a:gd name="connsiteY25" fmla="*/ 281806 h 1238250"/>
                <a:gd name="connsiteX26" fmla="*/ 295275 w 2857500"/>
                <a:gd name="connsiteY26" fmla="*/ 299087 h 1238250"/>
                <a:gd name="connsiteX27" fmla="*/ 350009 w 2857500"/>
                <a:gd name="connsiteY27" fmla="*/ 298951 h 1238250"/>
                <a:gd name="connsiteX28" fmla="*/ 355724 w 2857500"/>
                <a:gd name="connsiteY28" fmla="*/ 312286 h 1238250"/>
                <a:gd name="connsiteX29" fmla="*/ 370964 w 2857500"/>
                <a:gd name="connsiteY29" fmla="*/ 314191 h 1238250"/>
                <a:gd name="connsiteX30" fmla="*/ 374774 w 2857500"/>
                <a:gd name="connsiteY30" fmla="*/ 331336 h 1238250"/>
                <a:gd name="connsiteX31" fmla="*/ 403349 w 2857500"/>
                <a:gd name="connsiteY31" fmla="*/ 329431 h 1238250"/>
                <a:gd name="connsiteX32" fmla="*/ 409064 w 2857500"/>
                <a:gd name="connsiteY32" fmla="*/ 340861 h 1238250"/>
                <a:gd name="connsiteX33" fmla="*/ 426209 w 2857500"/>
                <a:gd name="connsiteY33" fmla="*/ 348481 h 1238250"/>
                <a:gd name="connsiteX34" fmla="*/ 437639 w 2857500"/>
                <a:gd name="connsiteY34" fmla="*/ 369436 h 1238250"/>
                <a:gd name="connsiteX35" fmla="*/ 460499 w 2857500"/>
                <a:gd name="connsiteY35" fmla="*/ 371341 h 1238250"/>
                <a:gd name="connsiteX36" fmla="*/ 471929 w 2857500"/>
                <a:gd name="connsiteY36" fmla="*/ 401821 h 1238250"/>
                <a:gd name="connsiteX37" fmla="*/ 479549 w 2857500"/>
                <a:gd name="connsiteY37" fmla="*/ 422776 h 1238250"/>
                <a:gd name="connsiteX38" fmla="*/ 530984 w 2857500"/>
                <a:gd name="connsiteY38" fmla="*/ 422776 h 1238250"/>
                <a:gd name="connsiteX39" fmla="*/ 537210 w 2857500"/>
                <a:gd name="connsiteY39" fmla="*/ 434341 h 1238250"/>
                <a:gd name="connsiteX40" fmla="*/ 574799 w 2857500"/>
                <a:gd name="connsiteY40" fmla="*/ 434206 h 1238250"/>
                <a:gd name="connsiteX41" fmla="*/ 576704 w 2857500"/>
                <a:gd name="connsiteY41" fmla="*/ 449446 h 1238250"/>
                <a:gd name="connsiteX42" fmla="*/ 593849 w 2857500"/>
                <a:gd name="connsiteY42" fmla="*/ 451351 h 1238250"/>
                <a:gd name="connsiteX43" fmla="*/ 607184 w 2857500"/>
                <a:gd name="connsiteY43" fmla="*/ 458971 h 1238250"/>
                <a:gd name="connsiteX44" fmla="*/ 620519 w 2857500"/>
                <a:gd name="connsiteY44" fmla="*/ 470401 h 1238250"/>
                <a:gd name="connsiteX45" fmla="*/ 631949 w 2857500"/>
                <a:gd name="connsiteY45" fmla="*/ 472306 h 1238250"/>
                <a:gd name="connsiteX46" fmla="*/ 639569 w 2857500"/>
                <a:gd name="connsiteY46" fmla="*/ 491356 h 1238250"/>
                <a:gd name="connsiteX47" fmla="*/ 692909 w 2857500"/>
                <a:gd name="connsiteY47" fmla="*/ 495166 h 1238250"/>
                <a:gd name="connsiteX48" fmla="*/ 700529 w 2857500"/>
                <a:gd name="connsiteY48" fmla="*/ 512311 h 1238250"/>
                <a:gd name="connsiteX49" fmla="*/ 715769 w 2857500"/>
                <a:gd name="connsiteY49" fmla="*/ 519931 h 1238250"/>
                <a:gd name="connsiteX50" fmla="*/ 742439 w 2857500"/>
                <a:gd name="connsiteY50" fmla="*/ 518026 h 1238250"/>
                <a:gd name="connsiteX51" fmla="*/ 772919 w 2857500"/>
                <a:gd name="connsiteY51" fmla="*/ 548506 h 1238250"/>
                <a:gd name="connsiteX52" fmla="*/ 801494 w 2857500"/>
                <a:gd name="connsiteY52" fmla="*/ 548506 h 1238250"/>
                <a:gd name="connsiteX53" fmla="*/ 812924 w 2857500"/>
                <a:gd name="connsiteY53" fmla="*/ 558031 h 1238250"/>
                <a:gd name="connsiteX54" fmla="*/ 826259 w 2857500"/>
                <a:gd name="connsiteY54" fmla="*/ 559936 h 1238250"/>
                <a:gd name="connsiteX55" fmla="*/ 834390 w 2857500"/>
                <a:gd name="connsiteY55" fmla="*/ 571501 h 1238250"/>
                <a:gd name="connsiteX56" fmla="*/ 861060 w 2857500"/>
                <a:gd name="connsiteY56" fmla="*/ 567691 h 1238250"/>
                <a:gd name="connsiteX57" fmla="*/ 866775 w 2857500"/>
                <a:gd name="connsiteY57" fmla="*/ 573405 h 1238250"/>
                <a:gd name="connsiteX58" fmla="*/ 880110 w 2857500"/>
                <a:gd name="connsiteY58" fmla="*/ 581025 h 1238250"/>
                <a:gd name="connsiteX59" fmla="*/ 887730 w 2857500"/>
                <a:gd name="connsiteY59" fmla="*/ 586739 h 1238250"/>
                <a:gd name="connsiteX60" fmla="*/ 906269 w 2857500"/>
                <a:gd name="connsiteY60" fmla="*/ 586606 h 1238250"/>
                <a:gd name="connsiteX61" fmla="*/ 911984 w 2857500"/>
                <a:gd name="connsiteY61" fmla="*/ 609466 h 1238250"/>
                <a:gd name="connsiteX62" fmla="*/ 923414 w 2857500"/>
                <a:gd name="connsiteY62" fmla="*/ 622801 h 1238250"/>
                <a:gd name="connsiteX63" fmla="*/ 934844 w 2857500"/>
                <a:gd name="connsiteY63" fmla="*/ 632326 h 1238250"/>
                <a:gd name="connsiteX64" fmla="*/ 951989 w 2857500"/>
                <a:gd name="connsiteY64" fmla="*/ 641851 h 1238250"/>
                <a:gd name="connsiteX65" fmla="*/ 969134 w 2857500"/>
                <a:gd name="connsiteY65" fmla="*/ 666616 h 1238250"/>
                <a:gd name="connsiteX66" fmla="*/ 984374 w 2857500"/>
                <a:gd name="connsiteY66" fmla="*/ 668521 h 1238250"/>
                <a:gd name="connsiteX67" fmla="*/ 993899 w 2857500"/>
                <a:gd name="connsiteY67" fmla="*/ 679951 h 1238250"/>
                <a:gd name="connsiteX68" fmla="*/ 1014854 w 2857500"/>
                <a:gd name="connsiteY68" fmla="*/ 678046 h 1238250"/>
                <a:gd name="connsiteX69" fmla="*/ 1018664 w 2857500"/>
                <a:gd name="connsiteY69" fmla="*/ 693286 h 1238250"/>
                <a:gd name="connsiteX70" fmla="*/ 1070099 w 2857500"/>
                <a:gd name="connsiteY70" fmla="*/ 691381 h 1238250"/>
                <a:gd name="connsiteX71" fmla="*/ 1077719 w 2857500"/>
                <a:gd name="connsiteY71" fmla="*/ 714241 h 1238250"/>
                <a:gd name="connsiteX72" fmla="*/ 1089149 w 2857500"/>
                <a:gd name="connsiteY72" fmla="*/ 716146 h 1238250"/>
                <a:gd name="connsiteX73" fmla="*/ 1096769 w 2857500"/>
                <a:gd name="connsiteY73" fmla="*/ 733291 h 1238250"/>
                <a:gd name="connsiteX74" fmla="*/ 1134869 w 2857500"/>
                <a:gd name="connsiteY74" fmla="*/ 733291 h 1238250"/>
                <a:gd name="connsiteX75" fmla="*/ 1138679 w 2857500"/>
                <a:gd name="connsiteY75" fmla="*/ 752341 h 1238250"/>
                <a:gd name="connsiteX76" fmla="*/ 1163444 w 2857500"/>
                <a:gd name="connsiteY76" fmla="*/ 752341 h 1238250"/>
                <a:gd name="connsiteX77" fmla="*/ 1167254 w 2857500"/>
                <a:gd name="connsiteY77" fmla="*/ 759961 h 1238250"/>
                <a:gd name="connsiteX78" fmla="*/ 1178684 w 2857500"/>
                <a:gd name="connsiteY78" fmla="*/ 759961 h 1238250"/>
                <a:gd name="connsiteX79" fmla="*/ 1178684 w 2857500"/>
                <a:gd name="connsiteY79" fmla="*/ 771391 h 1238250"/>
                <a:gd name="connsiteX80" fmla="*/ 1207259 w 2857500"/>
                <a:gd name="connsiteY80" fmla="*/ 769486 h 1238250"/>
                <a:gd name="connsiteX81" fmla="*/ 1216784 w 2857500"/>
                <a:gd name="connsiteY81" fmla="*/ 775201 h 1238250"/>
                <a:gd name="connsiteX82" fmla="*/ 1233929 w 2857500"/>
                <a:gd name="connsiteY82" fmla="*/ 777106 h 1238250"/>
                <a:gd name="connsiteX83" fmla="*/ 1245359 w 2857500"/>
                <a:gd name="connsiteY83" fmla="*/ 788536 h 1238250"/>
                <a:gd name="connsiteX84" fmla="*/ 1312034 w 2857500"/>
                <a:gd name="connsiteY84" fmla="*/ 786631 h 1238250"/>
                <a:gd name="connsiteX85" fmla="*/ 1314450 w 2857500"/>
                <a:gd name="connsiteY85" fmla="*/ 813434 h 1238250"/>
                <a:gd name="connsiteX86" fmla="*/ 1339215 w 2857500"/>
                <a:gd name="connsiteY86" fmla="*/ 809624 h 1238250"/>
                <a:gd name="connsiteX87" fmla="*/ 1343025 w 2857500"/>
                <a:gd name="connsiteY87" fmla="*/ 821054 h 1238250"/>
                <a:gd name="connsiteX88" fmla="*/ 1354455 w 2857500"/>
                <a:gd name="connsiteY88" fmla="*/ 821054 h 1238250"/>
                <a:gd name="connsiteX89" fmla="*/ 1360170 w 2857500"/>
                <a:gd name="connsiteY89" fmla="*/ 830579 h 1238250"/>
                <a:gd name="connsiteX90" fmla="*/ 1394460 w 2857500"/>
                <a:gd name="connsiteY90" fmla="*/ 830579 h 1238250"/>
                <a:gd name="connsiteX91" fmla="*/ 1398270 w 2857500"/>
                <a:gd name="connsiteY91" fmla="*/ 842009 h 1238250"/>
                <a:gd name="connsiteX92" fmla="*/ 1659255 w 2857500"/>
                <a:gd name="connsiteY92" fmla="*/ 840105 h 1238250"/>
                <a:gd name="connsiteX93" fmla="*/ 1661160 w 2857500"/>
                <a:gd name="connsiteY93" fmla="*/ 859155 h 1238250"/>
                <a:gd name="connsiteX94" fmla="*/ 1684020 w 2857500"/>
                <a:gd name="connsiteY94" fmla="*/ 859155 h 1238250"/>
                <a:gd name="connsiteX95" fmla="*/ 1682115 w 2857500"/>
                <a:gd name="connsiteY95" fmla="*/ 872490 h 1238250"/>
                <a:gd name="connsiteX96" fmla="*/ 1809750 w 2857500"/>
                <a:gd name="connsiteY96" fmla="*/ 870585 h 1238250"/>
                <a:gd name="connsiteX97" fmla="*/ 1811655 w 2857500"/>
                <a:gd name="connsiteY97" fmla="*/ 908685 h 1238250"/>
                <a:gd name="connsiteX98" fmla="*/ 2051685 w 2857500"/>
                <a:gd name="connsiteY98" fmla="*/ 906780 h 1238250"/>
                <a:gd name="connsiteX99" fmla="*/ 2051685 w 2857500"/>
                <a:gd name="connsiteY99" fmla="*/ 973455 h 1238250"/>
                <a:gd name="connsiteX100" fmla="*/ 2613660 w 2857500"/>
                <a:gd name="connsiteY100" fmla="*/ 977265 h 1238250"/>
                <a:gd name="connsiteX101" fmla="*/ 2609850 w 2857500"/>
                <a:gd name="connsiteY101" fmla="*/ 1238250 h 1238250"/>
                <a:gd name="connsiteX102" fmla="*/ 2857500 w 2857500"/>
                <a:gd name="connsiteY102" fmla="*/ 1232535 h 1238250"/>
                <a:gd name="connsiteX0" fmla="*/ 0 w 2857500"/>
                <a:gd name="connsiteY0" fmla="*/ 0 h 1238250"/>
                <a:gd name="connsiteX1" fmla="*/ 75689 w 2857500"/>
                <a:gd name="connsiteY1" fmla="*/ 49396 h 1238250"/>
                <a:gd name="connsiteX2" fmla="*/ 79499 w 2857500"/>
                <a:gd name="connsiteY2" fmla="*/ 58921 h 1238250"/>
                <a:gd name="connsiteX3" fmla="*/ 94739 w 2857500"/>
                <a:gd name="connsiteY3" fmla="*/ 58921 h 1238250"/>
                <a:gd name="connsiteX4" fmla="*/ 104264 w 2857500"/>
                <a:gd name="connsiteY4" fmla="*/ 81781 h 1238250"/>
                <a:gd name="connsiteX5" fmla="*/ 117599 w 2857500"/>
                <a:gd name="connsiteY5" fmla="*/ 85591 h 1238250"/>
                <a:gd name="connsiteX6" fmla="*/ 116205 w 2857500"/>
                <a:gd name="connsiteY6" fmla="*/ 91442 h 1238250"/>
                <a:gd name="connsiteX7" fmla="*/ 125730 w 2857500"/>
                <a:gd name="connsiteY7" fmla="*/ 97157 h 1238250"/>
                <a:gd name="connsiteX8" fmla="*/ 136649 w 2857500"/>
                <a:gd name="connsiteY8" fmla="*/ 112261 h 1238250"/>
                <a:gd name="connsiteX9" fmla="*/ 149984 w 2857500"/>
                <a:gd name="connsiteY9" fmla="*/ 116071 h 1238250"/>
                <a:gd name="connsiteX10" fmla="*/ 161414 w 2857500"/>
                <a:gd name="connsiteY10" fmla="*/ 135121 h 1238250"/>
                <a:gd name="connsiteX11" fmla="*/ 170939 w 2857500"/>
                <a:gd name="connsiteY11" fmla="*/ 146551 h 1238250"/>
                <a:gd name="connsiteX12" fmla="*/ 180975 w 2857500"/>
                <a:gd name="connsiteY12" fmla="*/ 146687 h 1238250"/>
                <a:gd name="connsiteX13" fmla="*/ 178559 w 2857500"/>
                <a:gd name="connsiteY13" fmla="*/ 156076 h 1238250"/>
                <a:gd name="connsiteX14" fmla="*/ 180975 w 2857500"/>
                <a:gd name="connsiteY14" fmla="*/ 160022 h 1238250"/>
                <a:gd name="connsiteX15" fmla="*/ 180975 w 2857500"/>
                <a:gd name="connsiteY15" fmla="*/ 175262 h 1238250"/>
                <a:gd name="connsiteX16" fmla="*/ 218564 w 2857500"/>
                <a:gd name="connsiteY16" fmla="*/ 175126 h 1238250"/>
                <a:gd name="connsiteX17" fmla="*/ 222374 w 2857500"/>
                <a:gd name="connsiteY17" fmla="*/ 184651 h 1238250"/>
                <a:gd name="connsiteX18" fmla="*/ 243329 w 2857500"/>
                <a:gd name="connsiteY18" fmla="*/ 184651 h 1238250"/>
                <a:gd name="connsiteX19" fmla="*/ 247139 w 2857500"/>
                <a:gd name="connsiteY19" fmla="*/ 215131 h 1238250"/>
                <a:gd name="connsiteX20" fmla="*/ 256664 w 2857500"/>
                <a:gd name="connsiteY20" fmla="*/ 222751 h 1238250"/>
                <a:gd name="connsiteX21" fmla="*/ 260474 w 2857500"/>
                <a:gd name="connsiteY21" fmla="*/ 237991 h 1238250"/>
                <a:gd name="connsiteX22" fmla="*/ 268094 w 2857500"/>
                <a:gd name="connsiteY22" fmla="*/ 257041 h 1238250"/>
                <a:gd name="connsiteX23" fmla="*/ 279524 w 2857500"/>
                <a:gd name="connsiteY23" fmla="*/ 262756 h 1238250"/>
                <a:gd name="connsiteX24" fmla="*/ 279524 w 2857500"/>
                <a:gd name="connsiteY24" fmla="*/ 279901 h 1238250"/>
                <a:gd name="connsiteX25" fmla="*/ 292859 w 2857500"/>
                <a:gd name="connsiteY25" fmla="*/ 281806 h 1238250"/>
                <a:gd name="connsiteX26" fmla="*/ 295275 w 2857500"/>
                <a:gd name="connsiteY26" fmla="*/ 299087 h 1238250"/>
                <a:gd name="connsiteX27" fmla="*/ 350009 w 2857500"/>
                <a:gd name="connsiteY27" fmla="*/ 298951 h 1238250"/>
                <a:gd name="connsiteX28" fmla="*/ 355724 w 2857500"/>
                <a:gd name="connsiteY28" fmla="*/ 312286 h 1238250"/>
                <a:gd name="connsiteX29" fmla="*/ 370964 w 2857500"/>
                <a:gd name="connsiteY29" fmla="*/ 314191 h 1238250"/>
                <a:gd name="connsiteX30" fmla="*/ 374774 w 2857500"/>
                <a:gd name="connsiteY30" fmla="*/ 331336 h 1238250"/>
                <a:gd name="connsiteX31" fmla="*/ 403349 w 2857500"/>
                <a:gd name="connsiteY31" fmla="*/ 329431 h 1238250"/>
                <a:gd name="connsiteX32" fmla="*/ 409064 w 2857500"/>
                <a:gd name="connsiteY32" fmla="*/ 340861 h 1238250"/>
                <a:gd name="connsiteX33" fmla="*/ 426209 w 2857500"/>
                <a:gd name="connsiteY33" fmla="*/ 348481 h 1238250"/>
                <a:gd name="connsiteX34" fmla="*/ 437639 w 2857500"/>
                <a:gd name="connsiteY34" fmla="*/ 369436 h 1238250"/>
                <a:gd name="connsiteX35" fmla="*/ 460499 w 2857500"/>
                <a:gd name="connsiteY35" fmla="*/ 371341 h 1238250"/>
                <a:gd name="connsiteX36" fmla="*/ 471929 w 2857500"/>
                <a:gd name="connsiteY36" fmla="*/ 401821 h 1238250"/>
                <a:gd name="connsiteX37" fmla="*/ 479549 w 2857500"/>
                <a:gd name="connsiteY37" fmla="*/ 422776 h 1238250"/>
                <a:gd name="connsiteX38" fmla="*/ 530984 w 2857500"/>
                <a:gd name="connsiteY38" fmla="*/ 422776 h 1238250"/>
                <a:gd name="connsiteX39" fmla="*/ 537210 w 2857500"/>
                <a:gd name="connsiteY39" fmla="*/ 434341 h 1238250"/>
                <a:gd name="connsiteX40" fmla="*/ 574799 w 2857500"/>
                <a:gd name="connsiteY40" fmla="*/ 434206 h 1238250"/>
                <a:gd name="connsiteX41" fmla="*/ 576704 w 2857500"/>
                <a:gd name="connsiteY41" fmla="*/ 449446 h 1238250"/>
                <a:gd name="connsiteX42" fmla="*/ 593849 w 2857500"/>
                <a:gd name="connsiteY42" fmla="*/ 451351 h 1238250"/>
                <a:gd name="connsiteX43" fmla="*/ 607184 w 2857500"/>
                <a:gd name="connsiteY43" fmla="*/ 458971 h 1238250"/>
                <a:gd name="connsiteX44" fmla="*/ 620519 w 2857500"/>
                <a:gd name="connsiteY44" fmla="*/ 470401 h 1238250"/>
                <a:gd name="connsiteX45" fmla="*/ 631949 w 2857500"/>
                <a:gd name="connsiteY45" fmla="*/ 472306 h 1238250"/>
                <a:gd name="connsiteX46" fmla="*/ 639569 w 2857500"/>
                <a:gd name="connsiteY46" fmla="*/ 491356 h 1238250"/>
                <a:gd name="connsiteX47" fmla="*/ 692909 w 2857500"/>
                <a:gd name="connsiteY47" fmla="*/ 495166 h 1238250"/>
                <a:gd name="connsiteX48" fmla="*/ 700529 w 2857500"/>
                <a:gd name="connsiteY48" fmla="*/ 512311 h 1238250"/>
                <a:gd name="connsiteX49" fmla="*/ 715769 w 2857500"/>
                <a:gd name="connsiteY49" fmla="*/ 519931 h 1238250"/>
                <a:gd name="connsiteX50" fmla="*/ 742439 w 2857500"/>
                <a:gd name="connsiteY50" fmla="*/ 518026 h 1238250"/>
                <a:gd name="connsiteX51" fmla="*/ 772919 w 2857500"/>
                <a:gd name="connsiteY51" fmla="*/ 548506 h 1238250"/>
                <a:gd name="connsiteX52" fmla="*/ 801494 w 2857500"/>
                <a:gd name="connsiteY52" fmla="*/ 548506 h 1238250"/>
                <a:gd name="connsiteX53" fmla="*/ 812924 w 2857500"/>
                <a:gd name="connsiteY53" fmla="*/ 558031 h 1238250"/>
                <a:gd name="connsiteX54" fmla="*/ 826259 w 2857500"/>
                <a:gd name="connsiteY54" fmla="*/ 559936 h 1238250"/>
                <a:gd name="connsiteX55" fmla="*/ 834390 w 2857500"/>
                <a:gd name="connsiteY55" fmla="*/ 571501 h 1238250"/>
                <a:gd name="connsiteX56" fmla="*/ 861060 w 2857500"/>
                <a:gd name="connsiteY56" fmla="*/ 567691 h 1238250"/>
                <a:gd name="connsiteX57" fmla="*/ 866775 w 2857500"/>
                <a:gd name="connsiteY57" fmla="*/ 573405 h 1238250"/>
                <a:gd name="connsiteX58" fmla="*/ 880110 w 2857500"/>
                <a:gd name="connsiteY58" fmla="*/ 581025 h 1238250"/>
                <a:gd name="connsiteX59" fmla="*/ 887730 w 2857500"/>
                <a:gd name="connsiteY59" fmla="*/ 586739 h 1238250"/>
                <a:gd name="connsiteX60" fmla="*/ 906269 w 2857500"/>
                <a:gd name="connsiteY60" fmla="*/ 586606 h 1238250"/>
                <a:gd name="connsiteX61" fmla="*/ 911984 w 2857500"/>
                <a:gd name="connsiteY61" fmla="*/ 609466 h 1238250"/>
                <a:gd name="connsiteX62" fmla="*/ 923414 w 2857500"/>
                <a:gd name="connsiteY62" fmla="*/ 622801 h 1238250"/>
                <a:gd name="connsiteX63" fmla="*/ 934844 w 2857500"/>
                <a:gd name="connsiteY63" fmla="*/ 632326 h 1238250"/>
                <a:gd name="connsiteX64" fmla="*/ 951989 w 2857500"/>
                <a:gd name="connsiteY64" fmla="*/ 641851 h 1238250"/>
                <a:gd name="connsiteX65" fmla="*/ 969134 w 2857500"/>
                <a:gd name="connsiteY65" fmla="*/ 666616 h 1238250"/>
                <a:gd name="connsiteX66" fmla="*/ 984374 w 2857500"/>
                <a:gd name="connsiteY66" fmla="*/ 668521 h 1238250"/>
                <a:gd name="connsiteX67" fmla="*/ 993899 w 2857500"/>
                <a:gd name="connsiteY67" fmla="*/ 679951 h 1238250"/>
                <a:gd name="connsiteX68" fmla="*/ 1014854 w 2857500"/>
                <a:gd name="connsiteY68" fmla="*/ 678046 h 1238250"/>
                <a:gd name="connsiteX69" fmla="*/ 1018664 w 2857500"/>
                <a:gd name="connsiteY69" fmla="*/ 693286 h 1238250"/>
                <a:gd name="connsiteX70" fmla="*/ 1070099 w 2857500"/>
                <a:gd name="connsiteY70" fmla="*/ 691381 h 1238250"/>
                <a:gd name="connsiteX71" fmla="*/ 1077719 w 2857500"/>
                <a:gd name="connsiteY71" fmla="*/ 714241 h 1238250"/>
                <a:gd name="connsiteX72" fmla="*/ 1089149 w 2857500"/>
                <a:gd name="connsiteY72" fmla="*/ 716146 h 1238250"/>
                <a:gd name="connsiteX73" fmla="*/ 1096769 w 2857500"/>
                <a:gd name="connsiteY73" fmla="*/ 733291 h 1238250"/>
                <a:gd name="connsiteX74" fmla="*/ 1134869 w 2857500"/>
                <a:gd name="connsiteY74" fmla="*/ 733291 h 1238250"/>
                <a:gd name="connsiteX75" fmla="*/ 1138679 w 2857500"/>
                <a:gd name="connsiteY75" fmla="*/ 752341 h 1238250"/>
                <a:gd name="connsiteX76" fmla="*/ 1163444 w 2857500"/>
                <a:gd name="connsiteY76" fmla="*/ 752341 h 1238250"/>
                <a:gd name="connsiteX77" fmla="*/ 1167254 w 2857500"/>
                <a:gd name="connsiteY77" fmla="*/ 759961 h 1238250"/>
                <a:gd name="connsiteX78" fmla="*/ 1178684 w 2857500"/>
                <a:gd name="connsiteY78" fmla="*/ 759961 h 1238250"/>
                <a:gd name="connsiteX79" fmla="*/ 1178684 w 2857500"/>
                <a:gd name="connsiteY79" fmla="*/ 771391 h 1238250"/>
                <a:gd name="connsiteX80" fmla="*/ 1207259 w 2857500"/>
                <a:gd name="connsiteY80" fmla="*/ 769486 h 1238250"/>
                <a:gd name="connsiteX81" fmla="*/ 1216784 w 2857500"/>
                <a:gd name="connsiteY81" fmla="*/ 775201 h 1238250"/>
                <a:gd name="connsiteX82" fmla="*/ 1233929 w 2857500"/>
                <a:gd name="connsiteY82" fmla="*/ 777106 h 1238250"/>
                <a:gd name="connsiteX83" fmla="*/ 1245359 w 2857500"/>
                <a:gd name="connsiteY83" fmla="*/ 788536 h 1238250"/>
                <a:gd name="connsiteX84" fmla="*/ 1312034 w 2857500"/>
                <a:gd name="connsiteY84" fmla="*/ 786631 h 1238250"/>
                <a:gd name="connsiteX85" fmla="*/ 1314450 w 2857500"/>
                <a:gd name="connsiteY85" fmla="*/ 813434 h 1238250"/>
                <a:gd name="connsiteX86" fmla="*/ 1339215 w 2857500"/>
                <a:gd name="connsiteY86" fmla="*/ 809624 h 1238250"/>
                <a:gd name="connsiteX87" fmla="*/ 1343025 w 2857500"/>
                <a:gd name="connsiteY87" fmla="*/ 821054 h 1238250"/>
                <a:gd name="connsiteX88" fmla="*/ 1354455 w 2857500"/>
                <a:gd name="connsiteY88" fmla="*/ 821054 h 1238250"/>
                <a:gd name="connsiteX89" fmla="*/ 1360170 w 2857500"/>
                <a:gd name="connsiteY89" fmla="*/ 830579 h 1238250"/>
                <a:gd name="connsiteX90" fmla="*/ 1394460 w 2857500"/>
                <a:gd name="connsiteY90" fmla="*/ 830579 h 1238250"/>
                <a:gd name="connsiteX91" fmla="*/ 1398270 w 2857500"/>
                <a:gd name="connsiteY91" fmla="*/ 842009 h 1238250"/>
                <a:gd name="connsiteX92" fmla="*/ 1659255 w 2857500"/>
                <a:gd name="connsiteY92" fmla="*/ 840105 h 1238250"/>
                <a:gd name="connsiteX93" fmla="*/ 1661160 w 2857500"/>
                <a:gd name="connsiteY93" fmla="*/ 859155 h 1238250"/>
                <a:gd name="connsiteX94" fmla="*/ 1684020 w 2857500"/>
                <a:gd name="connsiteY94" fmla="*/ 859155 h 1238250"/>
                <a:gd name="connsiteX95" fmla="*/ 1682115 w 2857500"/>
                <a:gd name="connsiteY95" fmla="*/ 872490 h 1238250"/>
                <a:gd name="connsiteX96" fmla="*/ 1809750 w 2857500"/>
                <a:gd name="connsiteY96" fmla="*/ 870585 h 1238250"/>
                <a:gd name="connsiteX97" fmla="*/ 1811655 w 2857500"/>
                <a:gd name="connsiteY97" fmla="*/ 908685 h 1238250"/>
                <a:gd name="connsiteX98" fmla="*/ 2051685 w 2857500"/>
                <a:gd name="connsiteY98" fmla="*/ 906780 h 1238250"/>
                <a:gd name="connsiteX99" fmla="*/ 2051685 w 2857500"/>
                <a:gd name="connsiteY99" fmla="*/ 973455 h 1238250"/>
                <a:gd name="connsiteX100" fmla="*/ 2613660 w 2857500"/>
                <a:gd name="connsiteY100" fmla="*/ 977265 h 1238250"/>
                <a:gd name="connsiteX101" fmla="*/ 2609850 w 2857500"/>
                <a:gd name="connsiteY101" fmla="*/ 1238250 h 1238250"/>
                <a:gd name="connsiteX102" fmla="*/ 2857500 w 2857500"/>
                <a:gd name="connsiteY102" fmla="*/ 1232535 h 1238250"/>
                <a:gd name="connsiteX0" fmla="*/ 0 w 2857500"/>
                <a:gd name="connsiteY0" fmla="*/ 0 h 1238250"/>
                <a:gd name="connsiteX1" fmla="*/ 60449 w 2857500"/>
                <a:gd name="connsiteY1" fmla="*/ 49396 h 1238250"/>
                <a:gd name="connsiteX2" fmla="*/ 75689 w 2857500"/>
                <a:gd name="connsiteY2" fmla="*/ 49396 h 1238250"/>
                <a:gd name="connsiteX3" fmla="*/ 79499 w 2857500"/>
                <a:gd name="connsiteY3" fmla="*/ 58921 h 1238250"/>
                <a:gd name="connsiteX4" fmla="*/ 94739 w 2857500"/>
                <a:gd name="connsiteY4" fmla="*/ 58921 h 1238250"/>
                <a:gd name="connsiteX5" fmla="*/ 104264 w 2857500"/>
                <a:gd name="connsiteY5" fmla="*/ 81781 h 1238250"/>
                <a:gd name="connsiteX6" fmla="*/ 117599 w 2857500"/>
                <a:gd name="connsiteY6" fmla="*/ 85591 h 1238250"/>
                <a:gd name="connsiteX7" fmla="*/ 116205 w 2857500"/>
                <a:gd name="connsiteY7" fmla="*/ 91442 h 1238250"/>
                <a:gd name="connsiteX8" fmla="*/ 125730 w 2857500"/>
                <a:gd name="connsiteY8" fmla="*/ 97157 h 1238250"/>
                <a:gd name="connsiteX9" fmla="*/ 136649 w 2857500"/>
                <a:gd name="connsiteY9" fmla="*/ 112261 h 1238250"/>
                <a:gd name="connsiteX10" fmla="*/ 149984 w 2857500"/>
                <a:gd name="connsiteY10" fmla="*/ 116071 h 1238250"/>
                <a:gd name="connsiteX11" fmla="*/ 161414 w 2857500"/>
                <a:gd name="connsiteY11" fmla="*/ 135121 h 1238250"/>
                <a:gd name="connsiteX12" fmla="*/ 170939 w 2857500"/>
                <a:gd name="connsiteY12" fmla="*/ 146551 h 1238250"/>
                <a:gd name="connsiteX13" fmla="*/ 180975 w 2857500"/>
                <a:gd name="connsiteY13" fmla="*/ 146687 h 1238250"/>
                <a:gd name="connsiteX14" fmla="*/ 178559 w 2857500"/>
                <a:gd name="connsiteY14" fmla="*/ 156076 h 1238250"/>
                <a:gd name="connsiteX15" fmla="*/ 180975 w 2857500"/>
                <a:gd name="connsiteY15" fmla="*/ 160022 h 1238250"/>
                <a:gd name="connsiteX16" fmla="*/ 180975 w 2857500"/>
                <a:gd name="connsiteY16" fmla="*/ 175262 h 1238250"/>
                <a:gd name="connsiteX17" fmla="*/ 218564 w 2857500"/>
                <a:gd name="connsiteY17" fmla="*/ 175126 h 1238250"/>
                <a:gd name="connsiteX18" fmla="*/ 222374 w 2857500"/>
                <a:gd name="connsiteY18" fmla="*/ 184651 h 1238250"/>
                <a:gd name="connsiteX19" fmla="*/ 243329 w 2857500"/>
                <a:gd name="connsiteY19" fmla="*/ 184651 h 1238250"/>
                <a:gd name="connsiteX20" fmla="*/ 247139 w 2857500"/>
                <a:gd name="connsiteY20" fmla="*/ 215131 h 1238250"/>
                <a:gd name="connsiteX21" fmla="*/ 256664 w 2857500"/>
                <a:gd name="connsiteY21" fmla="*/ 222751 h 1238250"/>
                <a:gd name="connsiteX22" fmla="*/ 260474 w 2857500"/>
                <a:gd name="connsiteY22" fmla="*/ 237991 h 1238250"/>
                <a:gd name="connsiteX23" fmla="*/ 268094 w 2857500"/>
                <a:gd name="connsiteY23" fmla="*/ 257041 h 1238250"/>
                <a:gd name="connsiteX24" fmla="*/ 279524 w 2857500"/>
                <a:gd name="connsiteY24" fmla="*/ 262756 h 1238250"/>
                <a:gd name="connsiteX25" fmla="*/ 279524 w 2857500"/>
                <a:gd name="connsiteY25" fmla="*/ 279901 h 1238250"/>
                <a:gd name="connsiteX26" fmla="*/ 292859 w 2857500"/>
                <a:gd name="connsiteY26" fmla="*/ 281806 h 1238250"/>
                <a:gd name="connsiteX27" fmla="*/ 295275 w 2857500"/>
                <a:gd name="connsiteY27" fmla="*/ 299087 h 1238250"/>
                <a:gd name="connsiteX28" fmla="*/ 350009 w 2857500"/>
                <a:gd name="connsiteY28" fmla="*/ 298951 h 1238250"/>
                <a:gd name="connsiteX29" fmla="*/ 355724 w 2857500"/>
                <a:gd name="connsiteY29" fmla="*/ 312286 h 1238250"/>
                <a:gd name="connsiteX30" fmla="*/ 370964 w 2857500"/>
                <a:gd name="connsiteY30" fmla="*/ 314191 h 1238250"/>
                <a:gd name="connsiteX31" fmla="*/ 374774 w 2857500"/>
                <a:gd name="connsiteY31" fmla="*/ 331336 h 1238250"/>
                <a:gd name="connsiteX32" fmla="*/ 403349 w 2857500"/>
                <a:gd name="connsiteY32" fmla="*/ 329431 h 1238250"/>
                <a:gd name="connsiteX33" fmla="*/ 409064 w 2857500"/>
                <a:gd name="connsiteY33" fmla="*/ 340861 h 1238250"/>
                <a:gd name="connsiteX34" fmla="*/ 426209 w 2857500"/>
                <a:gd name="connsiteY34" fmla="*/ 348481 h 1238250"/>
                <a:gd name="connsiteX35" fmla="*/ 437639 w 2857500"/>
                <a:gd name="connsiteY35" fmla="*/ 369436 h 1238250"/>
                <a:gd name="connsiteX36" fmla="*/ 460499 w 2857500"/>
                <a:gd name="connsiteY36" fmla="*/ 371341 h 1238250"/>
                <a:gd name="connsiteX37" fmla="*/ 471929 w 2857500"/>
                <a:gd name="connsiteY37" fmla="*/ 401821 h 1238250"/>
                <a:gd name="connsiteX38" fmla="*/ 479549 w 2857500"/>
                <a:gd name="connsiteY38" fmla="*/ 422776 h 1238250"/>
                <a:gd name="connsiteX39" fmla="*/ 530984 w 2857500"/>
                <a:gd name="connsiteY39" fmla="*/ 422776 h 1238250"/>
                <a:gd name="connsiteX40" fmla="*/ 537210 w 2857500"/>
                <a:gd name="connsiteY40" fmla="*/ 434341 h 1238250"/>
                <a:gd name="connsiteX41" fmla="*/ 574799 w 2857500"/>
                <a:gd name="connsiteY41" fmla="*/ 434206 h 1238250"/>
                <a:gd name="connsiteX42" fmla="*/ 576704 w 2857500"/>
                <a:gd name="connsiteY42" fmla="*/ 449446 h 1238250"/>
                <a:gd name="connsiteX43" fmla="*/ 593849 w 2857500"/>
                <a:gd name="connsiteY43" fmla="*/ 451351 h 1238250"/>
                <a:gd name="connsiteX44" fmla="*/ 607184 w 2857500"/>
                <a:gd name="connsiteY44" fmla="*/ 458971 h 1238250"/>
                <a:gd name="connsiteX45" fmla="*/ 620519 w 2857500"/>
                <a:gd name="connsiteY45" fmla="*/ 470401 h 1238250"/>
                <a:gd name="connsiteX46" fmla="*/ 631949 w 2857500"/>
                <a:gd name="connsiteY46" fmla="*/ 472306 h 1238250"/>
                <a:gd name="connsiteX47" fmla="*/ 639569 w 2857500"/>
                <a:gd name="connsiteY47" fmla="*/ 491356 h 1238250"/>
                <a:gd name="connsiteX48" fmla="*/ 692909 w 2857500"/>
                <a:gd name="connsiteY48" fmla="*/ 495166 h 1238250"/>
                <a:gd name="connsiteX49" fmla="*/ 700529 w 2857500"/>
                <a:gd name="connsiteY49" fmla="*/ 512311 h 1238250"/>
                <a:gd name="connsiteX50" fmla="*/ 715769 w 2857500"/>
                <a:gd name="connsiteY50" fmla="*/ 519931 h 1238250"/>
                <a:gd name="connsiteX51" fmla="*/ 742439 w 2857500"/>
                <a:gd name="connsiteY51" fmla="*/ 518026 h 1238250"/>
                <a:gd name="connsiteX52" fmla="*/ 772919 w 2857500"/>
                <a:gd name="connsiteY52" fmla="*/ 548506 h 1238250"/>
                <a:gd name="connsiteX53" fmla="*/ 801494 w 2857500"/>
                <a:gd name="connsiteY53" fmla="*/ 548506 h 1238250"/>
                <a:gd name="connsiteX54" fmla="*/ 812924 w 2857500"/>
                <a:gd name="connsiteY54" fmla="*/ 558031 h 1238250"/>
                <a:gd name="connsiteX55" fmla="*/ 826259 w 2857500"/>
                <a:gd name="connsiteY55" fmla="*/ 559936 h 1238250"/>
                <a:gd name="connsiteX56" fmla="*/ 834390 w 2857500"/>
                <a:gd name="connsiteY56" fmla="*/ 571501 h 1238250"/>
                <a:gd name="connsiteX57" fmla="*/ 861060 w 2857500"/>
                <a:gd name="connsiteY57" fmla="*/ 567691 h 1238250"/>
                <a:gd name="connsiteX58" fmla="*/ 866775 w 2857500"/>
                <a:gd name="connsiteY58" fmla="*/ 573405 h 1238250"/>
                <a:gd name="connsiteX59" fmla="*/ 880110 w 2857500"/>
                <a:gd name="connsiteY59" fmla="*/ 581025 h 1238250"/>
                <a:gd name="connsiteX60" fmla="*/ 887730 w 2857500"/>
                <a:gd name="connsiteY60" fmla="*/ 586739 h 1238250"/>
                <a:gd name="connsiteX61" fmla="*/ 906269 w 2857500"/>
                <a:gd name="connsiteY61" fmla="*/ 586606 h 1238250"/>
                <a:gd name="connsiteX62" fmla="*/ 911984 w 2857500"/>
                <a:gd name="connsiteY62" fmla="*/ 609466 h 1238250"/>
                <a:gd name="connsiteX63" fmla="*/ 923414 w 2857500"/>
                <a:gd name="connsiteY63" fmla="*/ 622801 h 1238250"/>
                <a:gd name="connsiteX64" fmla="*/ 934844 w 2857500"/>
                <a:gd name="connsiteY64" fmla="*/ 632326 h 1238250"/>
                <a:gd name="connsiteX65" fmla="*/ 951989 w 2857500"/>
                <a:gd name="connsiteY65" fmla="*/ 641851 h 1238250"/>
                <a:gd name="connsiteX66" fmla="*/ 969134 w 2857500"/>
                <a:gd name="connsiteY66" fmla="*/ 666616 h 1238250"/>
                <a:gd name="connsiteX67" fmla="*/ 984374 w 2857500"/>
                <a:gd name="connsiteY67" fmla="*/ 668521 h 1238250"/>
                <a:gd name="connsiteX68" fmla="*/ 993899 w 2857500"/>
                <a:gd name="connsiteY68" fmla="*/ 679951 h 1238250"/>
                <a:gd name="connsiteX69" fmla="*/ 1014854 w 2857500"/>
                <a:gd name="connsiteY69" fmla="*/ 678046 h 1238250"/>
                <a:gd name="connsiteX70" fmla="*/ 1018664 w 2857500"/>
                <a:gd name="connsiteY70" fmla="*/ 693286 h 1238250"/>
                <a:gd name="connsiteX71" fmla="*/ 1070099 w 2857500"/>
                <a:gd name="connsiteY71" fmla="*/ 691381 h 1238250"/>
                <a:gd name="connsiteX72" fmla="*/ 1077719 w 2857500"/>
                <a:gd name="connsiteY72" fmla="*/ 714241 h 1238250"/>
                <a:gd name="connsiteX73" fmla="*/ 1089149 w 2857500"/>
                <a:gd name="connsiteY73" fmla="*/ 716146 h 1238250"/>
                <a:gd name="connsiteX74" fmla="*/ 1096769 w 2857500"/>
                <a:gd name="connsiteY74" fmla="*/ 733291 h 1238250"/>
                <a:gd name="connsiteX75" fmla="*/ 1134869 w 2857500"/>
                <a:gd name="connsiteY75" fmla="*/ 733291 h 1238250"/>
                <a:gd name="connsiteX76" fmla="*/ 1138679 w 2857500"/>
                <a:gd name="connsiteY76" fmla="*/ 752341 h 1238250"/>
                <a:gd name="connsiteX77" fmla="*/ 1163444 w 2857500"/>
                <a:gd name="connsiteY77" fmla="*/ 752341 h 1238250"/>
                <a:gd name="connsiteX78" fmla="*/ 1167254 w 2857500"/>
                <a:gd name="connsiteY78" fmla="*/ 759961 h 1238250"/>
                <a:gd name="connsiteX79" fmla="*/ 1178684 w 2857500"/>
                <a:gd name="connsiteY79" fmla="*/ 759961 h 1238250"/>
                <a:gd name="connsiteX80" fmla="*/ 1178684 w 2857500"/>
                <a:gd name="connsiteY80" fmla="*/ 771391 h 1238250"/>
                <a:gd name="connsiteX81" fmla="*/ 1207259 w 2857500"/>
                <a:gd name="connsiteY81" fmla="*/ 769486 h 1238250"/>
                <a:gd name="connsiteX82" fmla="*/ 1216784 w 2857500"/>
                <a:gd name="connsiteY82" fmla="*/ 775201 h 1238250"/>
                <a:gd name="connsiteX83" fmla="*/ 1233929 w 2857500"/>
                <a:gd name="connsiteY83" fmla="*/ 777106 h 1238250"/>
                <a:gd name="connsiteX84" fmla="*/ 1245359 w 2857500"/>
                <a:gd name="connsiteY84" fmla="*/ 788536 h 1238250"/>
                <a:gd name="connsiteX85" fmla="*/ 1312034 w 2857500"/>
                <a:gd name="connsiteY85" fmla="*/ 786631 h 1238250"/>
                <a:gd name="connsiteX86" fmla="*/ 1314450 w 2857500"/>
                <a:gd name="connsiteY86" fmla="*/ 813434 h 1238250"/>
                <a:gd name="connsiteX87" fmla="*/ 1339215 w 2857500"/>
                <a:gd name="connsiteY87" fmla="*/ 809624 h 1238250"/>
                <a:gd name="connsiteX88" fmla="*/ 1343025 w 2857500"/>
                <a:gd name="connsiteY88" fmla="*/ 821054 h 1238250"/>
                <a:gd name="connsiteX89" fmla="*/ 1354455 w 2857500"/>
                <a:gd name="connsiteY89" fmla="*/ 821054 h 1238250"/>
                <a:gd name="connsiteX90" fmla="*/ 1360170 w 2857500"/>
                <a:gd name="connsiteY90" fmla="*/ 830579 h 1238250"/>
                <a:gd name="connsiteX91" fmla="*/ 1394460 w 2857500"/>
                <a:gd name="connsiteY91" fmla="*/ 830579 h 1238250"/>
                <a:gd name="connsiteX92" fmla="*/ 1398270 w 2857500"/>
                <a:gd name="connsiteY92" fmla="*/ 842009 h 1238250"/>
                <a:gd name="connsiteX93" fmla="*/ 1659255 w 2857500"/>
                <a:gd name="connsiteY93" fmla="*/ 840105 h 1238250"/>
                <a:gd name="connsiteX94" fmla="*/ 1661160 w 2857500"/>
                <a:gd name="connsiteY94" fmla="*/ 859155 h 1238250"/>
                <a:gd name="connsiteX95" fmla="*/ 1684020 w 2857500"/>
                <a:gd name="connsiteY95" fmla="*/ 859155 h 1238250"/>
                <a:gd name="connsiteX96" fmla="*/ 1682115 w 2857500"/>
                <a:gd name="connsiteY96" fmla="*/ 872490 h 1238250"/>
                <a:gd name="connsiteX97" fmla="*/ 1809750 w 2857500"/>
                <a:gd name="connsiteY97" fmla="*/ 870585 h 1238250"/>
                <a:gd name="connsiteX98" fmla="*/ 1811655 w 2857500"/>
                <a:gd name="connsiteY98" fmla="*/ 908685 h 1238250"/>
                <a:gd name="connsiteX99" fmla="*/ 2051685 w 2857500"/>
                <a:gd name="connsiteY99" fmla="*/ 906780 h 1238250"/>
                <a:gd name="connsiteX100" fmla="*/ 2051685 w 2857500"/>
                <a:gd name="connsiteY100" fmla="*/ 973455 h 1238250"/>
                <a:gd name="connsiteX101" fmla="*/ 2613660 w 2857500"/>
                <a:gd name="connsiteY101" fmla="*/ 977265 h 1238250"/>
                <a:gd name="connsiteX102" fmla="*/ 2609850 w 2857500"/>
                <a:gd name="connsiteY102" fmla="*/ 1238250 h 1238250"/>
                <a:gd name="connsiteX103" fmla="*/ 2857500 w 2857500"/>
                <a:gd name="connsiteY103" fmla="*/ 1232535 h 1238250"/>
                <a:gd name="connsiteX0" fmla="*/ 0 w 2857500"/>
                <a:gd name="connsiteY0" fmla="*/ 0 h 1238250"/>
                <a:gd name="connsiteX1" fmla="*/ 60449 w 2857500"/>
                <a:gd name="connsiteY1" fmla="*/ 49396 h 1238250"/>
                <a:gd name="connsiteX2" fmla="*/ 75689 w 2857500"/>
                <a:gd name="connsiteY2" fmla="*/ 49396 h 1238250"/>
                <a:gd name="connsiteX3" fmla="*/ 79499 w 2857500"/>
                <a:gd name="connsiteY3" fmla="*/ 58921 h 1238250"/>
                <a:gd name="connsiteX4" fmla="*/ 94739 w 2857500"/>
                <a:gd name="connsiteY4" fmla="*/ 58921 h 1238250"/>
                <a:gd name="connsiteX5" fmla="*/ 104264 w 2857500"/>
                <a:gd name="connsiteY5" fmla="*/ 81781 h 1238250"/>
                <a:gd name="connsiteX6" fmla="*/ 117599 w 2857500"/>
                <a:gd name="connsiteY6" fmla="*/ 85591 h 1238250"/>
                <a:gd name="connsiteX7" fmla="*/ 116205 w 2857500"/>
                <a:gd name="connsiteY7" fmla="*/ 91442 h 1238250"/>
                <a:gd name="connsiteX8" fmla="*/ 125730 w 2857500"/>
                <a:gd name="connsiteY8" fmla="*/ 97157 h 1238250"/>
                <a:gd name="connsiteX9" fmla="*/ 136649 w 2857500"/>
                <a:gd name="connsiteY9" fmla="*/ 112261 h 1238250"/>
                <a:gd name="connsiteX10" fmla="*/ 149984 w 2857500"/>
                <a:gd name="connsiteY10" fmla="*/ 116071 h 1238250"/>
                <a:gd name="connsiteX11" fmla="*/ 161414 w 2857500"/>
                <a:gd name="connsiteY11" fmla="*/ 135121 h 1238250"/>
                <a:gd name="connsiteX12" fmla="*/ 170939 w 2857500"/>
                <a:gd name="connsiteY12" fmla="*/ 146551 h 1238250"/>
                <a:gd name="connsiteX13" fmla="*/ 180975 w 2857500"/>
                <a:gd name="connsiteY13" fmla="*/ 146687 h 1238250"/>
                <a:gd name="connsiteX14" fmla="*/ 178559 w 2857500"/>
                <a:gd name="connsiteY14" fmla="*/ 156076 h 1238250"/>
                <a:gd name="connsiteX15" fmla="*/ 180975 w 2857500"/>
                <a:gd name="connsiteY15" fmla="*/ 160022 h 1238250"/>
                <a:gd name="connsiteX16" fmla="*/ 180975 w 2857500"/>
                <a:gd name="connsiteY16" fmla="*/ 175262 h 1238250"/>
                <a:gd name="connsiteX17" fmla="*/ 218564 w 2857500"/>
                <a:gd name="connsiteY17" fmla="*/ 175126 h 1238250"/>
                <a:gd name="connsiteX18" fmla="*/ 222374 w 2857500"/>
                <a:gd name="connsiteY18" fmla="*/ 184651 h 1238250"/>
                <a:gd name="connsiteX19" fmla="*/ 243329 w 2857500"/>
                <a:gd name="connsiteY19" fmla="*/ 184651 h 1238250"/>
                <a:gd name="connsiteX20" fmla="*/ 247139 w 2857500"/>
                <a:gd name="connsiteY20" fmla="*/ 215131 h 1238250"/>
                <a:gd name="connsiteX21" fmla="*/ 256664 w 2857500"/>
                <a:gd name="connsiteY21" fmla="*/ 222751 h 1238250"/>
                <a:gd name="connsiteX22" fmla="*/ 260474 w 2857500"/>
                <a:gd name="connsiteY22" fmla="*/ 237991 h 1238250"/>
                <a:gd name="connsiteX23" fmla="*/ 268094 w 2857500"/>
                <a:gd name="connsiteY23" fmla="*/ 257041 h 1238250"/>
                <a:gd name="connsiteX24" fmla="*/ 279524 w 2857500"/>
                <a:gd name="connsiteY24" fmla="*/ 262756 h 1238250"/>
                <a:gd name="connsiteX25" fmla="*/ 279524 w 2857500"/>
                <a:gd name="connsiteY25" fmla="*/ 279901 h 1238250"/>
                <a:gd name="connsiteX26" fmla="*/ 292859 w 2857500"/>
                <a:gd name="connsiteY26" fmla="*/ 281806 h 1238250"/>
                <a:gd name="connsiteX27" fmla="*/ 295275 w 2857500"/>
                <a:gd name="connsiteY27" fmla="*/ 299087 h 1238250"/>
                <a:gd name="connsiteX28" fmla="*/ 350009 w 2857500"/>
                <a:gd name="connsiteY28" fmla="*/ 298951 h 1238250"/>
                <a:gd name="connsiteX29" fmla="*/ 355724 w 2857500"/>
                <a:gd name="connsiteY29" fmla="*/ 312286 h 1238250"/>
                <a:gd name="connsiteX30" fmla="*/ 370964 w 2857500"/>
                <a:gd name="connsiteY30" fmla="*/ 314191 h 1238250"/>
                <a:gd name="connsiteX31" fmla="*/ 374774 w 2857500"/>
                <a:gd name="connsiteY31" fmla="*/ 331336 h 1238250"/>
                <a:gd name="connsiteX32" fmla="*/ 403349 w 2857500"/>
                <a:gd name="connsiteY32" fmla="*/ 329431 h 1238250"/>
                <a:gd name="connsiteX33" fmla="*/ 409064 w 2857500"/>
                <a:gd name="connsiteY33" fmla="*/ 340861 h 1238250"/>
                <a:gd name="connsiteX34" fmla="*/ 426209 w 2857500"/>
                <a:gd name="connsiteY34" fmla="*/ 348481 h 1238250"/>
                <a:gd name="connsiteX35" fmla="*/ 437639 w 2857500"/>
                <a:gd name="connsiteY35" fmla="*/ 369436 h 1238250"/>
                <a:gd name="connsiteX36" fmla="*/ 460499 w 2857500"/>
                <a:gd name="connsiteY36" fmla="*/ 371341 h 1238250"/>
                <a:gd name="connsiteX37" fmla="*/ 471929 w 2857500"/>
                <a:gd name="connsiteY37" fmla="*/ 401821 h 1238250"/>
                <a:gd name="connsiteX38" fmla="*/ 479549 w 2857500"/>
                <a:gd name="connsiteY38" fmla="*/ 422776 h 1238250"/>
                <a:gd name="connsiteX39" fmla="*/ 530984 w 2857500"/>
                <a:gd name="connsiteY39" fmla="*/ 422776 h 1238250"/>
                <a:gd name="connsiteX40" fmla="*/ 537210 w 2857500"/>
                <a:gd name="connsiteY40" fmla="*/ 434341 h 1238250"/>
                <a:gd name="connsiteX41" fmla="*/ 574799 w 2857500"/>
                <a:gd name="connsiteY41" fmla="*/ 434206 h 1238250"/>
                <a:gd name="connsiteX42" fmla="*/ 576704 w 2857500"/>
                <a:gd name="connsiteY42" fmla="*/ 449446 h 1238250"/>
                <a:gd name="connsiteX43" fmla="*/ 593849 w 2857500"/>
                <a:gd name="connsiteY43" fmla="*/ 451351 h 1238250"/>
                <a:gd name="connsiteX44" fmla="*/ 607184 w 2857500"/>
                <a:gd name="connsiteY44" fmla="*/ 458971 h 1238250"/>
                <a:gd name="connsiteX45" fmla="*/ 620519 w 2857500"/>
                <a:gd name="connsiteY45" fmla="*/ 470401 h 1238250"/>
                <a:gd name="connsiteX46" fmla="*/ 631949 w 2857500"/>
                <a:gd name="connsiteY46" fmla="*/ 472306 h 1238250"/>
                <a:gd name="connsiteX47" fmla="*/ 639569 w 2857500"/>
                <a:gd name="connsiteY47" fmla="*/ 491356 h 1238250"/>
                <a:gd name="connsiteX48" fmla="*/ 692909 w 2857500"/>
                <a:gd name="connsiteY48" fmla="*/ 495166 h 1238250"/>
                <a:gd name="connsiteX49" fmla="*/ 700529 w 2857500"/>
                <a:gd name="connsiteY49" fmla="*/ 512311 h 1238250"/>
                <a:gd name="connsiteX50" fmla="*/ 715769 w 2857500"/>
                <a:gd name="connsiteY50" fmla="*/ 519931 h 1238250"/>
                <a:gd name="connsiteX51" fmla="*/ 742439 w 2857500"/>
                <a:gd name="connsiteY51" fmla="*/ 518026 h 1238250"/>
                <a:gd name="connsiteX52" fmla="*/ 772919 w 2857500"/>
                <a:gd name="connsiteY52" fmla="*/ 548506 h 1238250"/>
                <a:gd name="connsiteX53" fmla="*/ 801494 w 2857500"/>
                <a:gd name="connsiteY53" fmla="*/ 548506 h 1238250"/>
                <a:gd name="connsiteX54" fmla="*/ 812924 w 2857500"/>
                <a:gd name="connsiteY54" fmla="*/ 558031 h 1238250"/>
                <a:gd name="connsiteX55" fmla="*/ 826259 w 2857500"/>
                <a:gd name="connsiteY55" fmla="*/ 559936 h 1238250"/>
                <a:gd name="connsiteX56" fmla="*/ 834390 w 2857500"/>
                <a:gd name="connsiteY56" fmla="*/ 571501 h 1238250"/>
                <a:gd name="connsiteX57" fmla="*/ 861060 w 2857500"/>
                <a:gd name="connsiteY57" fmla="*/ 567691 h 1238250"/>
                <a:gd name="connsiteX58" fmla="*/ 866775 w 2857500"/>
                <a:gd name="connsiteY58" fmla="*/ 573405 h 1238250"/>
                <a:gd name="connsiteX59" fmla="*/ 880110 w 2857500"/>
                <a:gd name="connsiteY59" fmla="*/ 581025 h 1238250"/>
                <a:gd name="connsiteX60" fmla="*/ 887730 w 2857500"/>
                <a:gd name="connsiteY60" fmla="*/ 586739 h 1238250"/>
                <a:gd name="connsiteX61" fmla="*/ 906269 w 2857500"/>
                <a:gd name="connsiteY61" fmla="*/ 586606 h 1238250"/>
                <a:gd name="connsiteX62" fmla="*/ 911984 w 2857500"/>
                <a:gd name="connsiteY62" fmla="*/ 609466 h 1238250"/>
                <a:gd name="connsiteX63" fmla="*/ 923414 w 2857500"/>
                <a:gd name="connsiteY63" fmla="*/ 622801 h 1238250"/>
                <a:gd name="connsiteX64" fmla="*/ 934844 w 2857500"/>
                <a:gd name="connsiteY64" fmla="*/ 632326 h 1238250"/>
                <a:gd name="connsiteX65" fmla="*/ 951989 w 2857500"/>
                <a:gd name="connsiteY65" fmla="*/ 641851 h 1238250"/>
                <a:gd name="connsiteX66" fmla="*/ 969134 w 2857500"/>
                <a:gd name="connsiteY66" fmla="*/ 666616 h 1238250"/>
                <a:gd name="connsiteX67" fmla="*/ 984374 w 2857500"/>
                <a:gd name="connsiteY67" fmla="*/ 668521 h 1238250"/>
                <a:gd name="connsiteX68" fmla="*/ 993899 w 2857500"/>
                <a:gd name="connsiteY68" fmla="*/ 679951 h 1238250"/>
                <a:gd name="connsiteX69" fmla="*/ 1014854 w 2857500"/>
                <a:gd name="connsiteY69" fmla="*/ 678046 h 1238250"/>
                <a:gd name="connsiteX70" fmla="*/ 1018664 w 2857500"/>
                <a:gd name="connsiteY70" fmla="*/ 693286 h 1238250"/>
                <a:gd name="connsiteX71" fmla="*/ 1070099 w 2857500"/>
                <a:gd name="connsiteY71" fmla="*/ 691381 h 1238250"/>
                <a:gd name="connsiteX72" fmla="*/ 1077719 w 2857500"/>
                <a:gd name="connsiteY72" fmla="*/ 714241 h 1238250"/>
                <a:gd name="connsiteX73" fmla="*/ 1089149 w 2857500"/>
                <a:gd name="connsiteY73" fmla="*/ 716146 h 1238250"/>
                <a:gd name="connsiteX74" fmla="*/ 1096769 w 2857500"/>
                <a:gd name="connsiteY74" fmla="*/ 733291 h 1238250"/>
                <a:gd name="connsiteX75" fmla="*/ 1134869 w 2857500"/>
                <a:gd name="connsiteY75" fmla="*/ 733291 h 1238250"/>
                <a:gd name="connsiteX76" fmla="*/ 1138679 w 2857500"/>
                <a:gd name="connsiteY76" fmla="*/ 752341 h 1238250"/>
                <a:gd name="connsiteX77" fmla="*/ 1163444 w 2857500"/>
                <a:gd name="connsiteY77" fmla="*/ 752341 h 1238250"/>
                <a:gd name="connsiteX78" fmla="*/ 1167254 w 2857500"/>
                <a:gd name="connsiteY78" fmla="*/ 759961 h 1238250"/>
                <a:gd name="connsiteX79" fmla="*/ 1178684 w 2857500"/>
                <a:gd name="connsiteY79" fmla="*/ 759961 h 1238250"/>
                <a:gd name="connsiteX80" fmla="*/ 1178684 w 2857500"/>
                <a:gd name="connsiteY80" fmla="*/ 771391 h 1238250"/>
                <a:gd name="connsiteX81" fmla="*/ 1207259 w 2857500"/>
                <a:gd name="connsiteY81" fmla="*/ 769486 h 1238250"/>
                <a:gd name="connsiteX82" fmla="*/ 1216784 w 2857500"/>
                <a:gd name="connsiteY82" fmla="*/ 775201 h 1238250"/>
                <a:gd name="connsiteX83" fmla="*/ 1233929 w 2857500"/>
                <a:gd name="connsiteY83" fmla="*/ 777106 h 1238250"/>
                <a:gd name="connsiteX84" fmla="*/ 1245359 w 2857500"/>
                <a:gd name="connsiteY84" fmla="*/ 788536 h 1238250"/>
                <a:gd name="connsiteX85" fmla="*/ 1312034 w 2857500"/>
                <a:gd name="connsiteY85" fmla="*/ 786631 h 1238250"/>
                <a:gd name="connsiteX86" fmla="*/ 1314450 w 2857500"/>
                <a:gd name="connsiteY86" fmla="*/ 813434 h 1238250"/>
                <a:gd name="connsiteX87" fmla="*/ 1339215 w 2857500"/>
                <a:gd name="connsiteY87" fmla="*/ 809624 h 1238250"/>
                <a:gd name="connsiteX88" fmla="*/ 1343025 w 2857500"/>
                <a:gd name="connsiteY88" fmla="*/ 821054 h 1238250"/>
                <a:gd name="connsiteX89" fmla="*/ 1354455 w 2857500"/>
                <a:gd name="connsiteY89" fmla="*/ 821054 h 1238250"/>
                <a:gd name="connsiteX90" fmla="*/ 1360170 w 2857500"/>
                <a:gd name="connsiteY90" fmla="*/ 830579 h 1238250"/>
                <a:gd name="connsiteX91" fmla="*/ 1394460 w 2857500"/>
                <a:gd name="connsiteY91" fmla="*/ 830579 h 1238250"/>
                <a:gd name="connsiteX92" fmla="*/ 1398270 w 2857500"/>
                <a:gd name="connsiteY92" fmla="*/ 842009 h 1238250"/>
                <a:gd name="connsiteX93" fmla="*/ 1659255 w 2857500"/>
                <a:gd name="connsiteY93" fmla="*/ 840105 h 1238250"/>
                <a:gd name="connsiteX94" fmla="*/ 1661160 w 2857500"/>
                <a:gd name="connsiteY94" fmla="*/ 859155 h 1238250"/>
                <a:gd name="connsiteX95" fmla="*/ 1684020 w 2857500"/>
                <a:gd name="connsiteY95" fmla="*/ 859155 h 1238250"/>
                <a:gd name="connsiteX96" fmla="*/ 1682115 w 2857500"/>
                <a:gd name="connsiteY96" fmla="*/ 872490 h 1238250"/>
                <a:gd name="connsiteX97" fmla="*/ 1809750 w 2857500"/>
                <a:gd name="connsiteY97" fmla="*/ 870585 h 1238250"/>
                <a:gd name="connsiteX98" fmla="*/ 1811655 w 2857500"/>
                <a:gd name="connsiteY98" fmla="*/ 908685 h 1238250"/>
                <a:gd name="connsiteX99" fmla="*/ 2051685 w 2857500"/>
                <a:gd name="connsiteY99" fmla="*/ 906780 h 1238250"/>
                <a:gd name="connsiteX100" fmla="*/ 2051685 w 2857500"/>
                <a:gd name="connsiteY100" fmla="*/ 973455 h 1238250"/>
                <a:gd name="connsiteX101" fmla="*/ 2613660 w 2857500"/>
                <a:gd name="connsiteY101" fmla="*/ 977265 h 1238250"/>
                <a:gd name="connsiteX102" fmla="*/ 2609850 w 2857500"/>
                <a:gd name="connsiteY102" fmla="*/ 1238250 h 1238250"/>
                <a:gd name="connsiteX103" fmla="*/ 2857500 w 2857500"/>
                <a:gd name="connsiteY103" fmla="*/ 1232535 h 1238250"/>
                <a:gd name="connsiteX0" fmla="*/ 0 w 2857500"/>
                <a:gd name="connsiteY0" fmla="*/ 0 h 1238250"/>
                <a:gd name="connsiteX1" fmla="*/ 54734 w 2857500"/>
                <a:gd name="connsiteY1" fmla="*/ 30346 h 1238250"/>
                <a:gd name="connsiteX2" fmla="*/ 60449 w 2857500"/>
                <a:gd name="connsiteY2" fmla="*/ 49396 h 1238250"/>
                <a:gd name="connsiteX3" fmla="*/ 75689 w 2857500"/>
                <a:gd name="connsiteY3" fmla="*/ 49396 h 1238250"/>
                <a:gd name="connsiteX4" fmla="*/ 79499 w 2857500"/>
                <a:gd name="connsiteY4" fmla="*/ 58921 h 1238250"/>
                <a:gd name="connsiteX5" fmla="*/ 94739 w 2857500"/>
                <a:gd name="connsiteY5" fmla="*/ 58921 h 1238250"/>
                <a:gd name="connsiteX6" fmla="*/ 104264 w 2857500"/>
                <a:gd name="connsiteY6" fmla="*/ 81781 h 1238250"/>
                <a:gd name="connsiteX7" fmla="*/ 117599 w 2857500"/>
                <a:gd name="connsiteY7" fmla="*/ 85591 h 1238250"/>
                <a:gd name="connsiteX8" fmla="*/ 116205 w 2857500"/>
                <a:gd name="connsiteY8" fmla="*/ 91442 h 1238250"/>
                <a:gd name="connsiteX9" fmla="*/ 125730 w 2857500"/>
                <a:gd name="connsiteY9" fmla="*/ 97157 h 1238250"/>
                <a:gd name="connsiteX10" fmla="*/ 136649 w 2857500"/>
                <a:gd name="connsiteY10" fmla="*/ 112261 h 1238250"/>
                <a:gd name="connsiteX11" fmla="*/ 149984 w 2857500"/>
                <a:gd name="connsiteY11" fmla="*/ 116071 h 1238250"/>
                <a:gd name="connsiteX12" fmla="*/ 161414 w 2857500"/>
                <a:gd name="connsiteY12" fmla="*/ 135121 h 1238250"/>
                <a:gd name="connsiteX13" fmla="*/ 170939 w 2857500"/>
                <a:gd name="connsiteY13" fmla="*/ 146551 h 1238250"/>
                <a:gd name="connsiteX14" fmla="*/ 180975 w 2857500"/>
                <a:gd name="connsiteY14" fmla="*/ 146687 h 1238250"/>
                <a:gd name="connsiteX15" fmla="*/ 178559 w 2857500"/>
                <a:gd name="connsiteY15" fmla="*/ 156076 h 1238250"/>
                <a:gd name="connsiteX16" fmla="*/ 180975 w 2857500"/>
                <a:gd name="connsiteY16" fmla="*/ 160022 h 1238250"/>
                <a:gd name="connsiteX17" fmla="*/ 180975 w 2857500"/>
                <a:gd name="connsiteY17" fmla="*/ 175262 h 1238250"/>
                <a:gd name="connsiteX18" fmla="*/ 218564 w 2857500"/>
                <a:gd name="connsiteY18" fmla="*/ 175126 h 1238250"/>
                <a:gd name="connsiteX19" fmla="*/ 222374 w 2857500"/>
                <a:gd name="connsiteY19" fmla="*/ 184651 h 1238250"/>
                <a:gd name="connsiteX20" fmla="*/ 243329 w 2857500"/>
                <a:gd name="connsiteY20" fmla="*/ 184651 h 1238250"/>
                <a:gd name="connsiteX21" fmla="*/ 247139 w 2857500"/>
                <a:gd name="connsiteY21" fmla="*/ 215131 h 1238250"/>
                <a:gd name="connsiteX22" fmla="*/ 256664 w 2857500"/>
                <a:gd name="connsiteY22" fmla="*/ 222751 h 1238250"/>
                <a:gd name="connsiteX23" fmla="*/ 260474 w 2857500"/>
                <a:gd name="connsiteY23" fmla="*/ 237991 h 1238250"/>
                <a:gd name="connsiteX24" fmla="*/ 268094 w 2857500"/>
                <a:gd name="connsiteY24" fmla="*/ 257041 h 1238250"/>
                <a:gd name="connsiteX25" fmla="*/ 279524 w 2857500"/>
                <a:gd name="connsiteY25" fmla="*/ 262756 h 1238250"/>
                <a:gd name="connsiteX26" fmla="*/ 279524 w 2857500"/>
                <a:gd name="connsiteY26" fmla="*/ 279901 h 1238250"/>
                <a:gd name="connsiteX27" fmla="*/ 292859 w 2857500"/>
                <a:gd name="connsiteY27" fmla="*/ 281806 h 1238250"/>
                <a:gd name="connsiteX28" fmla="*/ 295275 w 2857500"/>
                <a:gd name="connsiteY28" fmla="*/ 299087 h 1238250"/>
                <a:gd name="connsiteX29" fmla="*/ 350009 w 2857500"/>
                <a:gd name="connsiteY29" fmla="*/ 298951 h 1238250"/>
                <a:gd name="connsiteX30" fmla="*/ 355724 w 2857500"/>
                <a:gd name="connsiteY30" fmla="*/ 312286 h 1238250"/>
                <a:gd name="connsiteX31" fmla="*/ 370964 w 2857500"/>
                <a:gd name="connsiteY31" fmla="*/ 314191 h 1238250"/>
                <a:gd name="connsiteX32" fmla="*/ 374774 w 2857500"/>
                <a:gd name="connsiteY32" fmla="*/ 331336 h 1238250"/>
                <a:gd name="connsiteX33" fmla="*/ 403349 w 2857500"/>
                <a:gd name="connsiteY33" fmla="*/ 329431 h 1238250"/>
                <a:gd name="connsiteX34" fmla="*/ 409064 w 2857500"/>
                <a:gd name="connsiteY34" fmla="*/ 340861 h 1238250"/>
                <a:gd name="connsiteX35" fmla="*/ 426209 w 2857500"/>
                <a:gd name="connsiteY35" fmla="*/ 348481 h 1238250"/>
                <a:gd name="connsiteX36" fmla="*/ 437639 w 2857500"/>
                <a:gd name="connsiteY36" fmla="*/ 369436 h 1238250"/>
                <a:gd name="connsiteX37" fmla="*/ 460499 w 2857500"/>
                <a:gd name="connsiteY37" fmla="*/ 371341 h 1238250"/>
                <a:gd name="connsiteX38" fmla="*/ 471929 w 2857500"/>
                <a:gd name="connsiteY38" fmla="*/ 401821 h 1238250"/>
                <a:gd name="connsiteX39" fmla="*/ 479549 w 2857500"/>
                <a:gd name="connsiteY39" fmla="*/ 422776 h 1238250"/>
                <a:gd name="connsiteX40" fmla="*/ 530984 w 2857500"/>
                <a:gd name="connsiteY40" fmla="*/ 422776 h 1238250"/>
                <a:gd name="connsiteX41" fmla="*/ 537210 w 2857500"/>
                <a:gd name="connsiteY41" fmla="*/ 434341 h 1238250"/>
                <a:gd name="connsiteX42" fmla="*/ 574799 w 2857500"/>
                <a:gd name="connsiteY42" fmla="*/ 434206 h 1238250"/>
                <a:gd name="connsiteX43" fmla="*/ 576704 w 2857500"/>
                <a:gd name="connsiteY43" fmla="*/ 449446 h 1238250"/>
                <a:gd name="connsiteX44" fmla="*/ 593849 w 2857500"/>
                <a:gd name="connsiteY44" fmla="*/ 451351 h 1238250"/>
                <a:gd name="connsiteX45" fmla="*/ 607184 w 2857500"/>
                <a:gd name="connsiteY45" fmla="*/ 458971 h 1238250"/>
                <a:gd name="connsiteX46" fmla="*/ 620519 w 2857500"/>
                <a:gd name="connsiteY46" fmla="*/ 470401 h 1238250"/>
                <a:gd name="connsiteX47" fmla="*/ 631949 w 2857500"/>
                <a:gd name="connsiteY47" fmla="*/ 472306 h 1238250"/>
                <a:gd name="connsiteX48" fmla="*/ 639569 w 2857500"/>
                <a:gd name="connsiteY48" fmla="*/ 491356 h 1238250"/>
                <a:gd name="connsiteX49" fmla="*/ 692909 w 2857500"/>
                <a:gd name="connsiteY49" fmla="*/ 495166 h 1238250"/>
                <a:gd name="connsiteX50" fmla="*/ 700529 w 2857500"/>
                <a:gd name="connsiteY50" fmla="*/ 512311 h 1238250"/>
                <a:gd name="connsiteX51" fmla="*/ 715769 w 2857500"/>
                <a:gd name="connsiteY51" fmla="*/ 519931 h 1238250"/>
                <a:gd name="connsiteX52" fmla="*/ 742439 w 2857500"/>
                <a:gd name="connsiteY52" fmla="*/ 518026 h 1238250"/>
                <a:gd name="connsiteX53" fmla="*/ 772919 w 2857500"/>
                <a:gd name="connsiteY53" fmla="*/ 548506 h 1238250"/>
                <a:gd name="connsiteX54" fmla="*/ 801494 w 2857500"/>
                <a:gd name="connsiteY54" fmla="*/ 548506 h 1238250"/>
                <a:gd name="connsiteX55" fmla="*/ 812924 w 2857500"/>
                <a:gd name="connsiteY55" fmla="*/ 558031 h 1238250"/>
                <a:gd name="connsiteX56" fmla="*/ 826259 w 2857500"/>
                <a:gd name="connsiteY56" fmla="*/ 559936 h 1238250"/>
                <a:gd name="connsiteX57" fmla="*/ 834390 w 2857500"/>
                <a:gd name="connsiteY57" fmla="*/ 571501 h 1238250"/>
                <a:gd name="connsiteX58" fmla="*/ 861060 w 2857500"/>
                <a:gd name="connsiteY58" fmla="*/ 567691 h 1238250"/>
                <a:gd name="connsiteX59" fmla="*/ 866775 w 2857500"/>
                <a:gd name="connsiteY59" fmla="*/ 573405 h 1238250"/>
                <a:gd name="connsiteX60" fmla="*/ 880110 w 2857500"/>
                <a:gd name="connsiteY60" fmla="*/ 581025 h 1238250"/>
                <a:gd name="connsiteX61" fmla="*/ 887730 w 2857500"/>
                <a:gd name="connsiteY61" fmla="*/ 586739 h 1238250"/>
                <a:gd name="connsiteX62" fmla="*/ 906269 w 2857500"/>
                <a:gd name="connsiteY62" fmla="*/ 586606 h 1238250"/>
                <a:gd name="connsiteX63" fmla="*/ 911984 w 2857500"/>
                <a:gd name="connsiteY63" fmla="*/ 609466 h 1238250"/>
                <a:gd name="connsiteX64" fmla="*/ 923414 w 2857500"/>
                <a:gd name="connsiteY64" fmla="*/ 622801 h 1238250"/>
                <a:gd name="connsiteX65" fmla="*/ 934844 w 2857500"/>
                <a:gd name="connsiteY65" fmla="*/ 632326 h 1238250"/>
                <a:gd name="connsiteX66" fmla="*/ 951989 w 2857500"/>
                <a:gd name="connsiteY66" fmla="*/ 641851 h 1238250"/>
                <a:gd name="connsiteX67" fmla="*/ 969134 w 2857500"/>
                <a:gd name="connsiteY67" fmla="*/ 666616 h 1238250"/>
                <a:gd name="connsiteX68" fmla="*/ 984374 w 2857500"/>
                <a:gd name="connsiteY68" fmla="*/ 668521 h 1238250"/>
                <a:gd name="connsiteX69" fmla="*/ 993899 w 2857500"/>
                <a:gd name="connsiteY69" fmla="*/ 679951 h 1238250"/>
                <a:gd name="connsiteX70" fmla="*/ 1014854 w 2857500"/>
                <a:gd name="connsiteY70" fmla="*/ 678046 h 1238250"/>
                <a:gd name="connsiteX71" fmla="*/ 1018664 w 2857500"/>
                <a:gd name="connsiteY71" fmla="*/ 693286 h 1238250"/>
                <a:gd name="connsiteX72" fmla="*/ 1070099 w 2857500"/>
                <a:gd name="connsiteY72" fmla="*/ 691381 h 1238250"/>
                <a:gd name="connsiteX73" fmla="*/ 1077719 w 2857500"/>
                <a:gd name="connsiteY73" fmla="*/ 714241 h 1238250"/>
                <a:gd name="connsiteX74" fmla="*/ 1089149 w 2857500"/>
                <a:gd name="connsiteY74" fmla="*/ 716146 h 1238250"/>
                <a:gd name="connsiteX75" fmla="*/ 1096769 w 2857500"/>
                <a:gd name="connsiteY75" fmla="*/ 733291 h 1238250"/>
                <a:gd name="connsiteX76" fmla="*/ 1134869 w 2857500"/>
                <a:gd name="connsiteY76" fmla="*/ 733291 h 1238250"/>
                <a:gd name="connsiteX77" fmla="*/ 1138679 w 2857500"/>
                <a:gd name="connsiteY77" fmla="*/ 752341 h 1238250"/>
                <a:gd name="connsiteX78" fmla="*/ 1163444 w 2857500"/>
                <a:gd name="connsiteY78" fmla="*/ 752341 h 1238250"/>
                <a:gd name="connsiteX79" fmla="*/ 1167254 w 2857500"/>
                <a:gd name="connsiteY79" fmla="*/ 759961 h 1238250"/>
                <a:gd name="connsiteX80" fmla="*/ 1178684 w 2857500"/>
                <a:gd name="connsiteY80" fmla="*/ 759961 h 1238250"/>
                <a:gd name="connsiteX81" fmla="*/ 1178684 w 2857500"/>
                <a:gd name="connsiteY81" fmla="*/ 771391 h 1238250"/>
                <a:gd name="connsiteX82" fmla="*/ 1207259 w 2857500"/>
                <a:gd name="connsiteY82" fmla="*/ 769486 h 1238250"/>
                <a:gd name="connsiteX83" fmla="*/ 1216784 w 2857500"/>
                <a:gd name="connsiteY83" fmla="*/ 775201 h 1238250"/>
                <a:gd name="connsiteX84" fmla="*/ 1233929 w 2857500"/>
                <a:gd name="connsiteY84" fmla="*/ 777106 h 1238250"/>
                <a:gd name="connsiteX85" fmla="*/ 1245359 w 2857500"/>
                <a:gd name="connsiteY85" fmla="*/ 788536 h 1238250"/>
                <a:gd name="connsiteX86" fmla="*/ 1312034 w 2857500"/>
                <a:gd name="connsiteY86" fmla="*/ 786631 h 1238250"/>
                <a:gd name="connsiteX87" fmla="*/ 1314450 w 2857500"/>
                <a:gd name="connsiteY87" fmla="*/ 813434 h 1238250"/>
                <a:gd name="connsiteX88" fmla="*/ 1339215 w 2857500"/>
                <a:gd name="connsiteY88" fmla="*/ 809624 h 1238250"/>
                <a:gd name="connsiteX89" fmla="*/ 1343025 w 2857500"/>
                <a:gd name="connsiteY89" fmla="*/ 821054 h 1238250"/>
                <a:gd name="connsiteX90" fmla="*/ 1354455 w 2857500"/>
                <a:gd name="connsiteY90" fmla="*/ 821054 h 1238250"/>
                <a:gd name="connsiteX91" fmla="*/ 1360170 w 2857500"/>
                <a:gd name="connsiteY91" fmla="*/ 830579 h 1238250"/>
                <a:gd name="connsiteX92" fmla="*/ 1394460 w 2857500"/>
                <a:gd name="connsiteY92" fmla="*/ 830579 h 1238250"/>
                <a:gd name="connsiteX93" fmla="*/ 1398270 w 2857500"/>
                <a:gd name="connsiteY93" fmla="*/ 842009 h 1238250"/>
                <a:gd name="connsiteX94" fmla="*/ 1659255 w 2857500"/>
                <a:gd name="connsiteY94" fmla="*/ 840105 h 1238250"/>
                <a:gd name="connsiteX95" fmla="*/ 1661160 w 2857500"/>
                <a:gd name="connsiteY95" fmla="*/ 859155 h 1238250"/>
                <a:gd name="connsiteX96" fmla="*/ 1684020 w 2857500"/>
                <a:gd name="connsiteY96" fmla="*/ 859155 h 1238250"/>
                <a:gd name="connsiteX97" fmla="*/ 1682115 w 2857500"/>
                <a:gd name="connsiteY97" fmla="*/ 872490 h 1238250"/>
                <a:gd name="connsiteX98" fmla="*/ 1809750 w 2857500"/>
                <a:gd name="connsiteY98" fmla="*/ 870585 h 1238250"/>
                <a:gd name="connsiteX99" fmla="*/ 1811655 w 2857500"/>
                <a:gd name="connsiteY99" fmla="*/ 908685 h 1238250"/>
                <a:gd name="connsiteX100" fmla="*/ 2051685 w 2857500"/>
                <a:gd name="connsiteY100" fmla="*/ 906780 h 1238250"/>
                <a:gd name="connsiteX101" fmla="*/ 2051685 w 2857500"/>
                <a:gd name="connsiteY101" fmla="*/ 973455 h 1238250"/>
                <a:gd name="connsiteX102" fmla="*/ 2613660 w 2857500"/>
                <a:gd name="connsiteY102" fmla="*/ 977265 h 1238250"/>
                <a:gd name="connsiteX103" fmla="*/ 2609850 w 2857500"/>
                <a:gd name="connsiteY103" fmla="*/ 1238250 h 1238250"/>
                <a:gd name="connsiteX104" fmla="*/ 2857500 w 2857500"/>
                <a:gd name="connsiteY104" fmla="*/ 1232535 h 1238250"/>
                <a:gd name="connsiteX0" fmla="*/ 0 w 2857500"/>
                <a:gd name="connsiteY0" fmla="*/ 0 h 1238250"/>
                <a:gd name="connsiteX1" fmla="*/ 54734 w 2857500"/>
                <a:gd name="connsiteY1" fmla="*/ 30346 h 1238250"/>
                <a:gd name="connsiteX2" fmla="*/ 60449 w 2857500"/>
                <a:gd name="connsiteY2" fmla="*/ 49396 h 1238250"/>
                <a:gd name="connsiteX3" fmla="*/ 75689 w 2857500"/>
                <a:gd name="connsiteY3" fmla="*/ 49396 h 1238250"/>
                <a:gd name="connsiteX4" fmla="*/ 79499 w 2857500"/>
                <a:gd name="connsiteY4" fmla="*/ 58921 h 1238250"/>
                <a:gd name="connsiteX5" fmla="*/ 94739 w 2857500"/>
                <a:gd name="connsiteY5" fmla="*/ 58921 h 1238250"/>
                <a:gd name="connsiteX6" fmla="*/ 104264 w 2857500"/>
                <a:gd name="connsiteY6" fmla="*/ 81781 h 1238250"/>
                <a:gd name="connsiteX7" fmla="*/ 117599 w 2857500"/>
                <a:gd name="connsiteY7" fmla="*/ 85591 h 1238250"/>
                <a:gd name="connsiteX8" fmla="*/ 116205 w 2857500"/>
                <a:gd name="connsiteY8" fmla="*/ 91442 h 1238250"/>
                <a:gd name="connsiteX9" fmla="*/ 125730 w 2857500"/>
                <a:gd name="connsiteY9" fmla="*/ 97157 h 1238250"/>
                <a:gd name="connsiteX10" fmla="*/ 136649 w 2857500"/>
                <a:gd name="connsiteY10" fmla="*/ 112261 h 1238250"/>
                <a:gd name="connsiteX11" fmla="*/ 149984 w 2857500"/>
                <a:gd name="connsiteY11" fmla="*/ 116071 h 1238250"/>
                <a:gd name="connsiteX12" fmla="*/ 161414 w 2857500"/>
                <a:gd name="connsiteY12" fmla="*/ 135121 h 1238250"/>
                <a:gd name="connsiteX13" fmla="*/ 170939 w 2857500"/>
                <a:gd name="connsiteY13" fmla="*/ 146551 h 1238250"/>
                <a:gd name="connsiteX14" fmla="*/ 180975 w 2857500"/>
                <a:gd name="connsiteY14" fmla="*/ 146687 h 1238250"/>
                <a:gd name="connsiteX15" fmla="*/ 178559 w 2857500"/>
                <a:gd name="connsiteY15" fmla="*/ 156076 h 1238250"/>
                <a:gd name="connsiteX16" fmla="*/ 180975 w 2857500"/>
                <a:gd name="connsiteY16" fmla="*/ 160022 h 1238250"/>
                <a:gd name="connsiteX17" fmla="*/ 180975 w 2857500"/>
                <a:gd name="connsiteY17" fmla="*/ 175262 h 1238250"/>
                <a:gd name="connsiteX18" fmla="*/ 218564 w 2857500"/>
                <a:gd name="connsiteY18" fmla="*/ 175126 h 1238250"/>
                <a:gd name="connsiteX19" fmla="*/ 222374 w 2857500"/>
                <a:gd name="connsiteY19" fmla="*/ 184651 h 1238250"/>
                <a:gd name="connsiteX20" fmla="*/ 243329 w 2857500"/>
                <a:gd name="connsiteY20" fmla="*/ 184651 h 1238250"/>
                <a:gd name="connsiteX21" fmla="*/ 247139 w 2857500"/>
                <a:gd name="connsiteY21" fmla="*/ 215131 h 1238250"/>
                <a:gd name="connsiteX22" fmla="*/ 256664 w 2857500"/>
                <a:gd name="connsiteY22" fmla="*/ 222751 h 1238250"/>
                <a:gd name="connsiteX23" fmla="*/ 260474 w 2857500"/>
                <a:gd name="connsiteY23" fmla="*/ 237991 h 1238250"/>
                <a:gd name="connsiteX24" fmla="*/ 268094 w 2857500"/>
                <a:gd name="connsiteY24" fmla="*/ 257041 h 1238250"/>
                <a:gd name="connsiteX25" fmla="*/ 279524 w 2857500"/>
                <a:gd name="connsiteY25" fmla="*/ 262756 h 1238250"/>
                <a:gd name="connsiteX26" fmla="*/ 279524 w 2857500"/>
                <a:gd name="connsiteY26" fmla="*/ 279901 h 1238250"/>
                <a:gd name="connsiteX27" fmla="*/ 292859 w 2857500"/>
                <a:gd name="connsiteY27" fmla="*/ 281806 h 1238250"/>
                <a:gd name="connsiteX28" fmla="*/ 295275 w 2857500"/>
                <a:gd name="connsiteY28" fmla="*/ 299087 h 1238250"/>
                <a:gd name="connsiteX29" fmla="*/ 350009 w 2857500"/>
                <a:gd name="connsiteY29" fmla="*/ 298951 h 1238250"/>
                <a:gd name="connsiteX30" fmla="*/ 355724 w 2857500"/>
                <a:gd name="connsiteY30" fmla="*/ 312286 h 1238250"/>
                <a:gd name="connsiteX31" fmla="*/ 370964 w 2857500"/>
                <a:gd name="connsiteY31" fmla="*/ 314191 h 1238250"/>
                <a:gd name="connsiteX32" fmla="*/ 374774 w 2857500"/>
                <a:gd name="connsiteY32" fmla="*/ 331336 h 1238250"/>
                <a:gd name="connsiteX33" fmla="*/ 403349 w 2857500"/>
                <a:gd name="connsiteY33" fmla="*/ 329431 h 1238250"/>
                <a:gd name="connsiteX34" fmla="*/ 409064 w 2857500"/>
                <a:gd name="connsiteY34" fmla="*/ 340861 h 1238250"/>
                <a:gd name="connsiteX35" fmla="*/ 426209 w 2857500"/>
                <a:gd name="connsiteY35" fmla="*/ 348481 h 1238250"/>
                <a:gd name="connsiteX36" fmla="*/ 437639 w 2857500"/>
                <a:gd name="connsiteY36" fmla="*/ 369436 h 1238250"/>
                <a:gd name="connsiteX37" fmla="*/ 460499 w 2857500"/>
                <a:gd name="connsiteY37" fmla="*/ 371341 h 1238250"/>
                <a:gd name="connsiteX38" fmla="*/ 471929 w 2857500"/>
                <a:gd name="connsiteY38" fmla="*/ 401821 h 1238250"/>
                <a:gd name="connsiteX39" fmla="*/ 479549 w 2857500"/>
                <a:gd name="connsiteY39" fmla="*/ 422776 h 1238250"/>
                <a:gd name="connsiteX40" fmla="*/ 530984 w 2857500"/>
                <a:gd name="connsiteY40" fmla="*/ 422776 h 1238250"/>
                <a:gd name="connsiteX41" fmla="*/ 537210 w 2857500"/>
                <a:gd name="connsiteY41" fmla="*/ 434341 h 1238250"/>
                <a:gd name="connsiteX42" fmla="*/ 574799 w 2857500"/>
                <a:gd name="connsiteY42" fmla="*/ 434206 h 1238250"/>
                <a:gd name="connsiteX43" fmla="*/ 576704 w 2857500"/>
                <a:gd name="connsiteY43" fmla="*/ 449446 h 1238250"/>
                <a:gd name="connsiteX44" fmla="*/ 593849 w 2857500"/>
                <a:gd name="connsiteY44" fmla="*/ 451351 h 1238250"/>
                <a:gd name="connsiteX45" fmla="*/ 607184 w 2857500"/>
                <a:gd name="connsiteY45" fmla="*/ 458971 h 1238250"/>
                <a:gd name="connsiteX46" fmla="*/ 620519 w 2857500"/>
                <a:gd name="connsiteY46" fmla="*/ 470401 h 1238250"/>
                <a:gd name="connsiteX47" fmla="*/ 631949 w 2857500"/>
                <a:gd name="connsiteY47" fmla="*/ 472306 h 1238250"/>
                <a:gd name="connsiteX48" fmla="*/ 639569 w 2857500"/>
                <a:gd name="connsiteY48" fmla="*/ 491356 h 1238250"/>
                <a:gd name="connsiteX49" fmla="*/ 692909 w 2857500"/>
                <a:gd name="connsiteY49" fmla="*/ 495166 h 1238250"/>
                <a:gd name="connsiteX50" fmla="*/ 700529 w 2857500"/>
                <a:gd name="connsiteY50" fmla="*/ 512311 h 1238250"/>
                <a:gd name="connsiteX51" fmla="*/ 715769 w 2857500"/>
                <a:gd name="connsiteY51" fmla="*/ 519931 h 1238250"/>
                <a:gd name="connsiteX52" fmla="*/ 742439 w 2857500"/>
                <a:gd name="connsiteY52" fmla="*/ 518026 h 1238250"/>
                <a:gd name="connsiteX53" fmla="*/ 772919 w 2857500"/>
                <a:gd name="connsiteY53" fmla="*/ 548506 h 1238250"/>
                <a:gd name="connsiteX54" fmla="*/ 801494 w 2857500"/>
                <a:gd name="connsiteY54" fmla="*/ 548506 h 1238250"/>
                <a:gd name="connsiteX55" fmla="*/ 812924 w 2857500"/>
                <a:gd name="connsiteY55" fmla="*/ 558031 h 1238250"/>
                <a:gd name="connsiteX56" fmla="*/ 826259 w 2857500"/>
                <a:gd name="connsiteY56" fmla="*/ 559936 h 1238250"/>
                <a:gd name="connsiteX57" fmla="*/ 834390 w 2857500"/>
                <a:gd name="connsiteY57" fmla="*/ 571501 h 1238250"/>
                <a:gd name="connsiteX58" fmla="*/ 861060 w 2857500"/>
                <a:gd name="connsiteY58" fmla="*/ 567691 h 1238250"/>
                <a:gd name="connsiteX59" fmla="*/ 866775 w 2857500"/>
                <a:gd name="connsiteY59" fmla="*/ 573405 h 1238250"/>
                <a:gd name="connsiteX60" fmla="*/ 880110 w 2857500"/>
                <a:gd name="connsiteY60" fmla="*/ 581025 h 1238250"/>
                <a:gd name="connsiteX61" fmla="*/ 887730 w 2857500"/>
                <a:gd name="connsiteY61" fmla="*/ 586739 h 1238250"/>
                <a:gd name="connsiteX62" fmla="*/ 906269 w 2857500"/>
                <a:gd name="connsiteY62" fmla="*/ 586606 h 1238250"/>
                <a:gd name="connsiteX63" fmla="*/ 911984 w 2857500"/>
                <a:gd name="connsiteY63" fmla="*/ 609466 h 1238250"/>
                <a:gd name="connsiteX64" fmla="*/ 923414 w 2857500"/>
                <a:gd name="connsiteY64" fmla="*/ 622801 h 1238250"/>
                <a:gd name="connsiteX65" fmla="*/ 934844 w 2857500"/>
                <a:gd name="connsiteY65" fmla="*/ 632326 h 1238250"/>
                <a:gd name="connsiteX66" fmla="*/ 951989 w 2857500"/>
                <a:gd name="connsiteY66" fmla="*/ 641851 h 1238250"/>
                <a:gd name="connsiteX67" fmla="*/ 969134 w 2857500"/>
                <a:gd name="connsiteY67" fmla="*/ 666616 h 1238250"/>
                <a:gd name="connsiteX68" fmla="*/ 984374 w 2857500"/>
                <a:gd name="connsiteY68" fmla="*/ 668521 h 1238250"/>
                <a:gd name="connsiteX69" fmla="*/ 993899 w 2857500"/>
                <a:gd name="connsiteY69" fmla="*/ 679951 h 1238250"/>
                <a:gd name="connsiteX70" fmla="*/ 1014854 w 2857500"/>
                <a:gd name="connsiteY70" fmla="*/ 678046 h 1238250"/>
                <a:gd name="connsiteX71" fmla="*/ 1018664 w 2857500"/>
                <a:gd name="connsiteY71" fmla="*/ 693286 h 1238250"/>
                <a:gd name="connsiteX72" fmla="*/ 1070099 w 2857500"/>
                <a:gd name="connsiteY72" fmla="*/ 691381 h 1238250"/>
                <a:gd name="connsiteX73" fmla="*/ 1077719 w 2857500"/>
                <a:gd name="connsiteY73" fmla="*/ 714241 h 1238250"/>
                <a:gd name="connsiteX74" fmla="*/ 1089149 w 2857500"/>
                <a:gd name="connsiteY74" fmla="*/ 716146 h 1238250"/>
                <a:gd name="connsiteX75" fmla="*/ 1096769 w 2857500"/>
                <a:gd name="connsiteY75" fmla="*/ 733291 h 1238250"/>
                <a:gd name="connsiteX76" fmla="*/ 1134869 w 2857500"/>
                <a:gd name="connsiteY76" fmla="*/ 733291 h 1238250"/>
                <a:gd name="connsiteX77" fmla="*/ 1138679 w 2857500"/>
                <a:gd name="connsiteY77" fmla="*/ 752341 h 1238250"/>
                <a:gd name="connsiteX78" fmla="*/ 1163444 w 2857500"/>
                <a:gd name="connsiteY78" fmla="*/ 752341 h 1238250"/>
                <a:gd name="connsiteX79" fmla="*/ 1167254 w 2857500"/>
                <a:gd name="connsiteY79" fmla="*/ 759961 h 1238250"/>
                <a:gd name="connsiteX80" fmla="*/ 1178684 w 2857500"/>
                <a:gd name="connsiteY80" fmla="*/ 759961 h 1238250"/>
                <a:gd name="connsiteX81" fmla="*/ 1178684 w 2857500"/>
                <a:gd name="connsiteY81" fmla="*/ 771391 h 1238250"/>
                <a:gd name="connsiteX82" fmla="*/ 1207259 w 2857500"/>
                <a:gd name="connsiteY82" fmla="*/ 769486 h 1238250"/>
                <a:gd name="connsiteX83" fmla="*/ 1216784 w 2857500"/>
                <a:gd name="connsiteY83" fmla="*/ 775201 h 1238250"/>
                <a:gd name="connsiteX84" fmla="*/ 1233929 w 2857500"/>
                <a:gd name="connsiteY84" fmla="*/ 777106 h 1238250"/>
                <a:gd name="connsiteX85" fmla="*/ 1245359 w 2857500"/>
                <a:gd name="connsiteY85" fmla="*/ 788536 h 1238250"/>
                <a:gd name="connsiteX86" fmla="*/ 1312034 w 2857500"/>
                <a:gd name="connsiteY86" fmla="*/ 786631 h 1238250"/>
                <a:gd name="connsiteX87" fmla="*/ 1314450 w 2857500"/>
                <a:gd name="connsiteY87" fmla="*/ 813434 h 1238250"/>
                <a:gd name="connsiteX88" fmla="*/ 1339215 w 2857500"/>
                <a:gd name="connsiteY88" fmla="*/ 809624 h 1238250"/>
                <a:gd name="connsiteX89" fmla="*/ 1343025 w 2857500"/>
                <a:gd name="connsiteY89" fmla="*/ 821054 h 1238250"/>
                <a:gd name="connsiteX90" fmla="*/ 1354455 w 2857500"/>
                <a:gd name="connsiteY90" fmla="*/ 821054 h 1238250"/>
                <a:gd name="connsiteX91" fmla="*/ 1360170 w 2857500"/>
                <a:gd name="connsiteY91" fmla="*/ 830579 h 1238250"/>
                <a:gd name="connsiteX92" fmla="*/ 1394460 w 2857500"/>
                <a:gd name="connsiteY92" fmla="*/ 830579 h 1238250"/>
                <a:gd name="connsiteX93" fmla="*/ 1398270 w 2857500"/>
                <a:gd name="connsiteY93" fmla="*/ 842009 h 1238250"/>
                <a:gd name="connsiteX94" fmla="*/ 1659255 w 2857500"/>
                <a:gd name="connsiteY94" fmla="*/ 840105 h 1238250"/>
                <a:gd name="connsiteX95" fmla="*/ 1661160 w 2857500"/>
                <a:gd name="connsiteY95" fmla="*/ 859155 h 1238250"/>
                <a:gd name="connsiteX96" fmla="*/ 1684020 w 2857500"/>
                <a:gd name="connsiteY96" fmla="*/ 859155 h 1238250"/>
                <a:gd name="connsiteX97" fmla="*/ 1682115 w 2857500"/>
                <a:gd name="connsiteY97" fmla="*/ 872490 h 1238250"/>
                <a:gd name="connsiteX98" fmla="*/ 1809750 w 2857500"/>
                <a:gd name="connsiteY98" fmla="*/ 870585 h 1238250"/>
                <a:gd name="connsiteX99" fmla="*/ 1811655 w 2857500"/>
                <a:gd name="connsiteY99" fmla="*/ 908685 h 1238250"/>
                <a:gd name="connsiteX100" fmla="*/ 2051685 w 2857500"/>
                <a:gd name="connsiteY100" fmla="*/ 906780 h 1238250"/>
                <a:gd name="connsiteX101" fmla="*/ 2051685 w 2857500"/>
                <a:gd name="connsiteY101" fmla="*/ 973455 h 1238250"/>
                <a:gd name="connsiteX102" fmla="*/ 2613660 w 2857500"/>
                <a:gd name="connsiteY102" fmla="*/ 977265 h 1238250"/>
                <a:gd name="connsiteX103" fmla="*/ 2609850 w 2857500"/>
                <a:gd name="connsiteY103" fmla="*/ 1238250 h 1238250"/>
                <a:gd name="connsiteX104" fmla="*/ 2857500 w 2857500"/>
                <a:gd name="connsiteY104" fmla="*/ 1232535 h 1238250"/>
                <a:gd name="connsiteX0" fmla="*/ 0 w 2857500"/>
                <a:gd name="connsiteY0" fmla="*/ 0 h 1238250"/>
                <a:gd name="connsiteX1" fmla="*/ 45209 w 2857500"/>
                <a:gd name="connsiteY1" fmla="*/ 28441 h 1238250"/>
                <a:gd name="connsiteX2" fmla="*/ 54734 w 2857500"/>
                <a:gd name="connsiteY2" fmla="*/ 30346 h 1238250"/>
                <a:gd name="connsiteX3" fmla="*/ 60449 w 2857500"/>
                <a:gd name="connsiteY3" fmla="*/ 49396 h 1238250"/>
                <a:gd name="connsiteX4" fmla="*/ 75689 w 2857500"/>
                <a:gd name="connsiteY4" fmla="*/ 49396 h 1238250"/>
                <a:gd name="connsiteX5" fmla="*/ 79499 w 2857500"/>
                <a:gd name="connsiteY5" fmla="*/ 58921 h 1238250"/>
                <a:gd name="connsiteX6" fmla="*/ 94739 w 2857500"/>
                <a:gd name="connsiteY6" fmla="*/ 58921 h 1238250"/>
                <a:gd name="connsiteX7" fmla="*/ 104264 w 2857500"/>
                <a:gd name="connsiteY7" fmla="*/ 81781 h 1238250"/>
                <a:gd name="connsiteX8" fmla="*/ 117599 w 2857500"/>
                <a:gd name="connsiteY8" fmla="*/ 85591 h 1238250"/>
                <a:gd name="connsiteX9" fmla="*/ 116205 w 2857500"/>
                <a:gd name="connsiteY9" fmla="*/ 91442 h 1238250"/>
                <a:gd name="connsiteX10" fmla="*/ 125730 w 2857500"/>
                <a:gd name="connsiteY10" fmla="*/ 97157 h 1238250"/>
                <a:gd name="connsiteX11" fmla="*/ 136649 w 2857500"/>
                <a:gd name="connsiteY11" fmla="*/ 112261 h 1238250"/>
                <a:gd name="connsiteX12" fmla="*/ 149984 w 2857500"/>
                <a:gd name="connsiteY12" fmla="*/ 116071 h 1238250"/>
                <a:gd name="connsiteX13" fmla="*/ 161414 w 2857500"/>
                <a:gd name="connsiteY13" fmla="*/ 135121 h 1238250"/>
                <a:gd name="connsiteX14" fmla="*/ 170939 w 2857500"/>
                <a:gd name="connsiteY14" fmla="*/ 146551 h 1238250"/>
                <a:gd name="connsiteX15" fmla="*/ 180975 w 2857500"/>
                <a:gd name="connsiteY15" fmla="*/ 146687 h 1238250"/>
                <a:gd name="connsiteX16" fmla="*/ 178559 w 2857500"/>
                <a:gd name="connsiteY16" fmla="*/ 156076 h 1238250"/>
                <a:gd name="connsiteX17" fmla="*/ 180975 w 2857500"/>
                <a:gd name="connsiteY17" fmla="*/ 160022 h 1238250"/>
                <a:gd name="connsiteX18" fmla="*/ 180975 w 2857500"/>
                <a:gd name="connsiteY18" fmla="*/ 175262 h 1238250"/>
                <a:gd name="connsiteX19" fmla="*/ 218564 w 2857500"/>
                <a:gd name="connsiteY19" fmla="*/ 175126 h 1238250"/>
                <a:gd name="connsiteX20" fmla="*/ 222374 w 2857500"/>
                <a:gd name="connsiteY20" fmla="*/ 184651 h 1238250"/>
                <a:gd name="connsiteX21" fmla="*/ 243329 w 2857500"/>
                <a:gd name="connsiteY21" fmla="*/ 184651 h 1238250"/>
                <a:gd name="connsiteX22" fmla="*/ 247139 w 2857500"/>
                <a:gd name="connsiteY22" fmla="*/ 215131 h 1238250"/>
                <a:gd name="connsiteX23" fmla="*/ 256664 w 2857500"/>
                <a:gd name="connsiteY23" fmla="*/ 222751 h 1238250"/>
                <a:gd name="connsiteX24" fmla="*/ 260474 w 2857500"/>
                <a:gd name="connsiteY24" fmla="*/ 237991 h 1238250"/>
                <a:gd name="connsiteX25" fmla="*/ 268094 w 2857500"/>
                <a:gd name="connsiteY25" fmla="*/ 257041 h 1238250"/>
                <a:gd name="connsiteX26" fmla="*/ 279524 w 2857500"/>
                <a:gd name="connsiteY26" fmla="*/ 262756 h 1238250"/>
                <a:gd name="connsiteX27" fmla="*/ 279524 w 2857500"/>
                <a:gd name="connsiteY27" fmla="*/ 279901 h 1238250"/>
                <a:gd name="connsiteX28" fmla="*/ 292859 w 2857500"/>
                <a:gd name="connsiteY28" fmla="*/ 281806 h 1238250"/>
                <a:gd name="connsiteX29" fmla="*/ 295275 w 2857500"/>
                <a:gd name="connsiteY29" fmla="*/ 299087 h 1238250"/>
                <a:gd name="connsiteX30" fmla="*/ 350009 w 2857500"/>
                <a:gd name="connsiteY30" fmla="*/ 298951 h 1238250"/>
                <a:gd name="connsiteX31" fmla="*/ 355724 w 2857500"/>
                <a:gd name="connsiteY31" fmla="*/ 312286 h 1238250"/>
                <a:gd name="connsiteX32" fmla="*/ 370964 w 2857500"/>
                <a:gd name="connsiteY32" fmla="*/ 314191 h 1238250"/>
                <a:gd name="connsiteX33" fmla="*/ 374774 w 2857500"/>
                <a:gd name="connsiteY33" fmla="*/ 331336 h 1238250"/>
                <a:gd name="connsiteX34" fmla="*/ 403349 w 2857500"/>
                <a:gd name="connsiteY34" fmla="*/ 329431 h 1238250"/>
                <a:gd name="connsiteX35" fmla="*/ 409064 w 2857500"/>
                <a:gd name="connsiteY35" fmla="*/ 340861 h 1238250"/>
                <a:gd name="connsiteX36" fmla="*/ 426209 w 2857500"/>
                <a:gd name="connsiteY36" fmla="*/ 348481 h 1238250"/>
                <a:gd name="connsiteX37" fmla="*/ 437639 w 2857500"/>
                <a:gd name="connsiteY37" fmla="*/ 369436 h 1238250"/>
                <a:gd name="connsiteX38" fmla="*/ 460499 w 2857500"/>
                <a:gd name="connsiteY38" fmla="*/ 371341 h 1238250"/>
                <a:gd name="connsiteX39" fmla="*/ 471929 w 2857500"/>
                <a:gd name="connsiteY39" fmla="*/ 401821 h 1238250"/>
                <a:gd name="connsiteX40" fmla="*/ 479549 w 2857500"/>
                <a:gd name="connsiteY40" fmla="*/ 422776 h 1238250"/>
                <a:gd name="connsiteX41" fmla="*/ 530984 w 2857500"/>
                <a:gd name="connsiteY41" fmla="*/ 422776 h 1238250"/>
                <a:gd name="connsiteX42" fmla="*/ 537210 w 2857500"/>
                <a:gd name="connsiteY42" fmla="*/ 434341 h 1238250"/>
                <a:gd name="connsiteX43" fmla="*/ 574799 w 2857500"/>
                <a:gd name="connsiteY43" fmla="*/ 434206 h 1238250"/>
                <a:gd name="connsiteX44" fmla="*/ 576704 w 2857500"/>
                <a:gd name="connsiteY44" fmla="*/ 449446 h 1238250"/>
                <a:gd name="connsiteX45" fmla="*/ 593849 w 2857500"/>
                <a:gd name="connsiteY45" fmla="*/ 451351 h 1238250"/>
                <a:gd name="connsiteX46" fmla="*/ 607184 w 2857500"/>
                <a:gd name="connsiteY46" fmla="*/ 458971 h 1238250"/>
                <a:gd name="connsiteX47" fmla="*/ 620519 w 2857500"/>
                <a:gd name="connsiteY47" fmla="*/ 470401 h 1238250"/>
                <a:gd name="connsiteX48" fmla="*/ 631949 w 2857500"/>
                <a:gd name="connsiteY48" fmla="*/ 472306 h 1238250"/>
                <a:gd name="connsiteX49" fmla="*/ 639569 w 2857500"/>
                <a:gd name="connsiteY49" fmla="*/ 491356 h 1238250"/>
                <a:gd name="connsiteX50" fmla="*/ 692909 w 2857500"/>
                <a:gd name="connsiteY50" fmla="*/ 495166 h 1238250"/>
                <a:gd name="connsiteX51" fmla="*/ 700529 w 2857500"/>
                <a:gd name="connsiteY51" fmla="*/ 512311 h 1238250"/>
                <a:gd name="connsiteX52" fmla="*/ 715769 w 2857500"/>
                <a:gd name="connsiteY52" fmla="*/ 519931 h 1238250"/>
                <a:gd name="connsiteX53" fmla="*/ 742439 w 2857500"/>
                <a:gd name="connsiteY53" fmla="*/ 518026 h 1238250"/>
                <a:gd name="connsiteX54" fmla="*/ 772919 w 2857500"/>
                <a:gd name="connsiteY54" fmla="*/ 548506 h 1238250"/>
                <a:gd name="connsiteX55" fmla="*/ 801494 w 2857500"/>
                <a:gd name="connsiteY55" fmla="*/ 548506 h 1238250"/>
                <a:gd name="connsiteX56" fmla="*/ 812924 w 2857500"/>
                <a:gd name="connsiteY56" fmla="*/ 558031 h 1238250"/>
                <a:gd name="connsiteX57" fmla="*/ 826259 w 2857500"/>
                <a:gd name="connsiteY57" fmla="*/ 559936 h 1238250"/>
                <a:gd name="connsiteX58" fmla="*/ 834390 w 2857500"/>
                <a:gd name="connsiteY58" fmla="*/ 571501 h 1238250"/>
                <a:gd name="connsiteX59" fmla="*/ 861060 w 2857500"/>
                <a:gd name="connsiteY59" fmla="*/ 567691 h 1238250"/>
                <a:gd name="connsiteX60" fmla="*/ 866775 w 2857500"/>
                <a:gd name="connsiteY60" fmla="*/ 573405 h 1238250"/>
                <a:gd name="connsiteX61" fmla="*/ 880110 w 2857500"/>
                <a:gd name="connsiteY61" fmla="*/ 581025 h 1238250"/>
                <a:gd name="connsiteX62" fmla="*/ 887730 w 2857500"/>
                <a:gd name="connsiteY62" fmla="*/ 586739 h 1238250"/>
                <a:gd name="connsiteX63" fmla="*/ 906269 w 2857500"/>
                <a:gd name="connsiteY63" fmla="*/ 586606 h 1238250"/>
                <a:gd name="connsiteX64" fmla="*/ 911984 w 2857500"/>
                <a:gd name="connsiteY64" fmla="*/ 609466 h 1238250"/>
                <a:gd name="connsiteX65" fmla="*/ 923414 w 2857500"/>
                <a:gd name="connsiteY65" fmla="*/ 622801 h 1238250"/>
                <a:gd name="connsiteX66" fmla="*/ 934844 w 2857500"/>
                <a:gd name="connsiteY66" fmla="*/ 632326 h 1238250"/>
                <a:gd name="connsiteX67" fmla="*/ 951989 w 2857500"/>
                <a:gd name="connsiteY67" fmla="*/ 641851 h 1238250"/>
                <a:gd name="connsiteX68" fmla="*/ 969134 w 2857500"/>
                <a:gd name="connsiteY68" fmla="*/ 666616 h 1238250"/>
                <a:gd name="connsiteX69" fmla="*/ 984374 w 2857500"/>
                <a:gd name="connsiteY69" fmla="*/ 668521 h 1238250"/>
                <a:gd name="connsiteX70" fmla="*/ 993899 w 2857500"/>
                <a:gd name="connsiteY70" fmla="*/ 679951 h 1238250"/>
                <a:gd name="connsiteX71" fmla="*/ 1014854 w 2857500"/>
                <a:gd name="connsiteY71" fmla="*/ 678046 h 1238250"/>
                <a:gd name="connsiteX72" fmla="*/ 1018664 w 2857500"/>
                <a:gd name="connsiteY72" fmla="*/ 693286 h 1238250"/>
                <a:gd name="connsiteX73" fmla="*/ 1070099 w 2857500"/>
                <a:gd name="connsiteY73" fmla="*/ 691381 h 1238250"/>
                <a:gd name="connsiteX74" fmla="*/ 1077719 w 2857500"/>
                <a:gd name="connsiteY74" fmla="*/ 714241 h 1238250"/>
                <a:gd name="connsiteX75" fmla="*/ 1089149 w 2857500"/>
                <a:gd name="connsiteY75" fmla="*/ 716146 h 1238250"/>
                <a:gd name="connsiteX76" fmla="*/ 1096769 w 2857500"/>
                <a:gd name="connsiteY76" fmla="*/ 733291 h 1238250"/>
                <a:gd name="connsiteX77" fmla="*/ 1134869 w 2857500"/>
                <a:gd name="connsiteY77" fmla="*/ 733291 h 1238250"/>
                <a:gd name="connsiteX78" fmla="*/ 1138679 w 2857500"/>
                <a:gd name="connsiteY78" fmla="*/ 752341 h 1238250"/>
                <a:gd name="connsiteX79" fmla="*/ 1163444 w 2857500"/>
                <a:gd name="connsiteY79" fmla="*/ 752341 h 1238250"/>
                <a:gd name="connsiteX80" fmla="*/ 1167254 w 2857500"/>
                <a:gd name="connsiteY80" fmla="*/ 759961 h 1238250"/>
                <a:gd name="connsiteX81" fmla="*/ 1178684 w 2857500"/>
                <a:gd name="connsiteY81" fmla="*/ 759961 h 1238250"/>
                <a:gd name="connsiteX82" fmla="*/ 1178684 w 2857500"/>
                <a:gd name="connsiteY82" fmla="*/ 771391 h 1238250"/>
                <a:gd name="connsiteX83" fmla="*/ 1207259 w 2857500"/>
                <a:gd name="connsiteY83" fmla="*/ 769486 h 1238250"/>
                <a:gd name="connsiteX84" fmla="*/ 1216784 w 2857500"/>
                <a:gd name="connsiteY84" fmla="*/ 775201 h 1238250"/>
                <a:gd name="connsiteX85" fmla="*/ 1233929 w 2857500"/>
                <a:gd name="connsiteY85" fmla="*/ 777106 h 1238250"/>
                <a:gd name="connsiteX86" fmla="*/ 1245359 w 2857500"/>
                <a:gd name="connsiteY86" fmla="*/ 788536 h 1238250"/>
                <a:gd name="connsiteX87" fmla="*/ 1312034 w 2857500"/>
                <a:gd name="connsiteY87" fmla="*/ 786631 h 1238250"/>
                <a:gd name="connsiteX88" fmla="*/ 1314450 w 2857500"/>
                <a:gd name="connsiteY88" fmla="*/ 813434 h 1238250"/>
                <a:gd name="connsiteX89" fmla="*/ 1339215 w 2857500"/>
                <a:gd name="connsiteY89" fmla="*/ 809624 h 1238250"/>
                <a:gd name="connsiteX90" fmla="*/ 1343025 w 2857500"/>
                <a:gd name="connsiteY90" fmla="*/ 821054 h 1238250"/>
                <a:gd name="connsiteX91" fmla="*/ 1354455 w 2857500"/>
                <a:gd name="connsiteY91" fmla="*/ 821054 h 1238250"/>
                <a:gd name="connsiteX92" fmla="*/ 1360170 w 2857500"/>
                <a:gd name="connsiteY92" fmla="*/ 830579 h 1238250"/>
                <a:gd name="connsiteX93" fmla="*/ 1394460 w 2857500"/>
                <a:gd name="connsiteY93" fmla="*/ 830579 h 1238250"/>
                <a:gd name="connsiteX94" fmla="*/ 1398270 w 2857500"/>
                <a:gd name="connsiteY94" fmla="*/ 842009 h 1238250"/>
                <a:gd name="connsiteX95" fmla="*/ 1659255 w 2857500"/>
                <a:gd name="connsiteY95" fmla="*/ 840105 h 1238250"/>
                <a:gd name="connsiteX96" fmla="*/ 1661160 w 2857500"/>
                <a:gd name="connsiteY96" fmla="*/ 859155 h 1238250"/>
                <a:gd name="connsiteX97" fmla="*/ 1684020 w 2857500"/>
                <a:gd name="connsiteY97" fmla="*/ 859155 h 1238250"/>
                <a:gd name="connsiteX98" fmla="*/ 1682115 w 2857500"/>
                <a:gd name="connsiteY98" fmla="*/ 872490 h 1238250"/>
                <a:gd name="connsiteX99" fmla="*/ 1809750 w 2857500"/>
                <a:gd name="connsiteY99" fmla="*/ 870585 h 1238250"/>
                <a:gd name="connsiteX100" fmla="*/ 1811655 w 2857500"/>
                <a:gd name="connsiteY100" fmla="*/ 908685 h 1238250"/>
                <a:gd name="connsiteX101" fmla="*/ 2051685 w 2857500"/>
                <a:gd name="connsiteY101" fmla="*/ 906780 h 1238250"/>
                <a:gd name="connsiteX102" fmla="*/ 2051685 w 2857500"/>
                <a:gd name="connsiteY102" fmla="*/ 973455 h 1238250"/>
                <a:gd name="connsiteX103" fmla="*/ 2613660 w 2857500"/>
                <a:gd name="connsiteY103" fmla="*/ 977265 h 1238250"/>
                <a:gd name="connsiteX104" fmla="*/ 2609850 w 2857500"/>
                <a:gd name="connsiteY104" fmla="*/ 1238250 h 1238250"/>
                <a:gd name="connsiteX105" fmla="*/ 2857500 w 2857500"/>
                <a:gd name="connsiteY105" fmla="*/ 1232535 h 1238250"/>
                <a:gd name="connsiteX0" fmla="*/ 0 w 2857500"/>
                <a:gd name="connsiteY0" fmla="*/ 0 h 1238250"/>
                <a:gd name="connsiteX1" fmla="*/ 39494 w 2857500"/>
                <a:gd name="connsiteY1" fmla="*/ 17011 h 1238250"/>
                <a:gd name="connsiteX2" fmla="*/ 45209 w 2857500"/>
                <a:gd name="connsiteY2" fmla="*/ 28441 h 1238250"/>
                <a:gd name="connsiteX3" fmla="*/ 54734 w 2857500"/>
                <a:gd name="connsiteY3" fmla="*/ 30346 h 1238250"/>
                <a:gd name="connsiteX4" fmla="*/ 60449 w 2857500"/>
                <a:gd name="connsiteY4" fmla="*/ 49396 h 1238250"/>
                <a:gd name="connsiteX5" fmla="*/ 75689 w 2857500"/>
                <a:gd name="connsiteY5" fmla="*/ 49396 h 1238250"/>
                <a:gd name="connsiteX6" fmla="*/ 79499 w 2857500"/>
                <a:gd name="connsiteY6" fmla="*/ 58921 h 1238250"/>
                <a:gd name="connsiteX7" fmla="*/ 94739 w 2857500"/>
                <a:gd name="connsiteY7" fmla="*/ 58921 h 1238250"/>
                <a:gd name="connsiteX8" fmla="*/ 104264 w 2857500"/>
                <a:gd name="connsiteY8" fmla="*/ 81781 h 1238250"/>
                <a:gd name="connsiteX9" fmla="*/ 117599 w 2857500"/>
                <a:gd name="connsiteY9" fmla="*/ 85591 h 1238250"/>
                <a:gd name="connsiteX10" fmla="*/ 116205 w 2857500"/>
                <a:gd name="connsiteY10" fmla="*/ 91442 h 1238250"/>
                <a:gd name="connsiteX11" fmla="*/ 125730 w 2857500"/>
                <a:gd name="connsiteY11" fmla="*/ 97157 h 1238250"/>
                <a:gd name="connsiteX12" fmla="*/ 136649 w 2857500"/>
                <a:gd name="connsiteY12" fmla="*/ 112261 h 1238250"/>
                <a:gd name="connsiteX13" fmla="*/ 149984 w 2857500"/>
                <a:gd name="connsiteY13" fmla="*/ 116071 h 1238250"/>
                <a:gd name="connsiteX14" fmla="*/ 161414 w 2857500"/>
                <a:gd name="connsiteY14" fmla="*/ 135121 h 1238250"/>
                <a:gd name="connsiteX15" fmla="*/ 170939 w 2857500"/>
                <a:gd name="connsiteY15" fmla="*/ 146551 h 1238250"/>
                <a:gd name="connsiteX16" fmla="*/ 180975 w 2857500"/>
                <a:gd name="connsiteY16" fmla="*/ 146687 h 1238250"/>
                <a:gd name="connsiteX17" fmla="*/ 178559 w 2857500"/>
                <a:gd name="connsiteY17" fmla="*/ 156076 h 1238250"/>
                <a:gd name="connsiteX18" fmla="*/ 180975 w 2857500"/>
                <a:gd name="connsiteY18" fmla="*/ 160022 h 1238250"/>
                <a:gd name="connsiteX19" fmla="*/ 180975 w 2857500"/>
                <a:gd name="connsiteY19" fmla="*/ 175262 h 1238250"/>
                <a:gd name="connsiteX20" fmla="*/ 218564 w 2857500"/>
                <a:gd name="connsiteY20" fmla="*/ 175126 h 1238250"/>
                <a:gd name="connsiteX21" fmla="*/ 222374 w 2857500"/>
                <a:gd name="connsiteY21" fmla="*/ 184651 h 1238250"/>
                <a:gd name="connsiteX22" fmla="*/ 243329 w 2857500"/>
                <a:gd name="connsiteY22" fmla="*/ 184651 h 1238250"/>
                <a:gd name="connsiteX23" fmla="*/ 247139 w 2857500"/>
                <a:gd name="connsiteY23" fmla="*/ 215131 h 1238250"/>
                <a:gd name="connsiteX24" fmla="*/ 256664 w 2857500"/>
                <a:gd name="connsiteY24" fmla="*/ 222751 h 1238250"/>
                <a:gd name="connsiteX25" fmla="*/ 260474 w 2857500"/>
                <a:gd name="connsiteY25" fmla="*/ 237991 h 1238250"/>
                <a:gd name="connsiteX26" fmla="*/ 268094 w 2857500"/>
                <a:gd name="connsiteY26" fmla="*/ 257041 h 1238250"/>
                <a:gd name="connsiteX27" fmla="*/ 279524 w 2857500"/>
                <a:gd name="connsiteY27" fmla="*/ 262756 h 1238250"/>
                <a:gd name="connsiteX28" fmla="*/ 279524 w 2857500"/>
                <a:gd name="connsiteY28" fmla="*/ 279901 h 1238250"/>
                <a:gd name="connsiteX29" fmla="*/ 292859 w 2857500"/>
                <a:gd name="connsiteY29" fmla="*/ 281806 h 1238250"/>
                <a:gd name="connsiteX30" fmla="*/ 295275 w 2857500"/>
                <a:gd name="connsiteY30" fmla="*/ 299087 h 1238250"/>
                <a:gd name="connsiteX31" fmla="*/ 350009 w 2857500"/>
                <a:gd name="connsiteY31" fmla="*/ 298951 h 1238250"/>
                <a:gd name="connsiteX32" fmla="*/ 355724 w 2857500"/>
                <a:gd name="connsiteY32" fmla="*/ 312286 h 1238250"/>
                <a:gd name="connsiteX33" fmla="*/ 370964 w 2857500"/>
                <a:gd name="connsiteY33" fmla="*/ 314191 h 1238250"/>
                <a:gd name="connsiteX34" fmla="*/ 374774 w 2857500"/>
                <a:gd name="connsiteY34" fmla="*/ 331336 h 1238250"/>
                <a:gd name="connsiteX35" fmla="*/ 403349 w 2857500"/>
                <a:gd name="connsiteY35" fmla="*/ 329431 h 1238250"/>
                <a:gd name="connsiteX36" fmla="*/ 409064 w 2857500"/>
                <a:gd name="connsiteY36" fmla="*/ 340861 h 1238250"/>
                <a:gd name="connsiteX37" fmla="*/ 426209 w 2857500"/>
                <a:gd name="connsiteY37" fmla="*/ 348481 h 1238250"/>
                <a:gd name="connsiteX38" fmla="*/ 437639 w 2857500"/>
                <a:gd name="connsiteY38" fmla="*/ 369436 h 1238250"/>
                <a:gd name="connsiteX39" fmla="*/ 460499 w 2857500"/>
                <a:gd name="connsiteY39" fmla="*/ 371341 h 1238250"/>
                <a:gd name="connsiteX40" fmla="*/ 471929 w 2857500"/>
                <a:gd name="connsiteY40" fmla="*/ 401821 h 1238250"/>
                <a:gd name="connsiteX41" fmla="*/ 479549 w 2857500"/>
                <a:gd name="connsiteY41" fmla="*/ 422776 h 1238250"/>
                <a:gd name="connsiteX42" fmla="*/ 530984 w 2857500"/>
                <a:gd name="connsiteY42" fmla="*/ 422776 h 1238250"/>
                <a:gd name="connsiteX43" fmla="*/ 537210 w 2857500"/>
                <a:gd name="connsiteY43" fmla="*/ 434341 h 1238250"/>
                <a:gd name="connsiteX44" fmla="*/ 574799 w 2857500"/>
                <a:gd name="connsiteY44" fmla="*/ 434206 h 1238250"/>
                <a:gd name="connsiteX45" fmla="*/ 576704 w 2857500"/>
                <a:gd name="connsiteY45" fmla="*/ 449446 h 1238250"/>
                <a:gd name="connsiteX46" fmla="*/ 593849 w 2857500"/>
                <a:gd name="connsiteY46" fmla="*/ 451351 h 1238250"/>
                <a:gd name="connsiteX47" fmla="*/ 607184 w 2857500"/>
                <a:gd name="connsiteY47" fmla="*/ 458971 h 1238250"/>
                <a:gd name="connsiteX48" fmla="*/ 620519 w 2857500"/>
                <a:gd name="connsiteY48" fmla="*/ 470401 h 1238250"/>
                <a:gd name="connsiteX49" fmla="*/ 631949 w 2857500"/>
                <a:gd name="connsiteY49" fmla="*/ 472306 h 1238250"/>
                <a:gd name="connsiteX50" fmla="*/ 639569 w 2857500"/>
                <a:gd name="connsiteY50" fmla="*/ 491356 h 1238250"/>
                <a:gd name="connsiteX51" fmla="*/ 692909 w 2857500"/>
                <a:gd name="connsiteY51" fmla="*/ 495166 h 1238250"/>
                <a:gd name="connsiteX52" fmla="*/ 700529 w 2857500"/>
                <a:gd name="connsiteY52" fmla="*/ 512311 h 1238250"/>
                <a:gd name="connsiteX53" fmla="*/ 715769 w 2857500"/>
                <a:gd name="connsiteY53" fmla="*/ 519931 h 1238250"/>
                <a:gd name="connsiteX54" fmla="*/ 742439 w 2857500"/>
                <a:gd name="connsiteY54" fmla="*/ 518026 h 1238250"/>
                <a:gd name="connsiteX55" fmla="*/ 772919 w 2857500"/>
                <a:gd name="connsiteY55" fmla="*/ 548506 h 1238250"/>
                <a:gd name="connsiteX56" fmla="*/ 801494 w 2857500"/>
                <a:gd name="connsiteY56" fmla="*/ 548506 h 1238250"/>
                <a:gd name="connsiteX57" fmla="*/ 812924 w 2857500"/>
                <a:gd name="connsiteY57" fmla="*/ 558031 h 1238250"/>
                <a:gd name="connsiteX58" fmla="*/ 826259 w 2857500"/>
                <a:gd name="connsiteY58" fmla="*/ 559936 h 1238250"/>
                <a:gd name="connsiteX59" fmla="*/ 834390 w 2857500"/>
                <a:gd name="connsiteY59" fmla="*/ 571501 h 1238250"/>
                <a:gd name="connsiteX60" fmla="*/ 861060 w 2857500"/>
                <a:gd name="connsiteY60" fmla="*/ 567691 h 1238250"/>
                <a:gd name="connsiteX61" fmla="*/ 866775 w 2857500"/>
                <a:gd name="connsiteY61" fmla="*/ 573405 h 1238250"/>
                <a:gd name="connsiteX62" fmla="*/ 880110 w 2857500"/>
                <a:gd name="connsiteY62" fmla="*/ 581025 h 1238250"/>
                <a:gd name="connsiteX63" fmla="*/ 887730 w 2857500"/>
                <a:gd name="connsiteY63" fmla="*/ 586739 h 1238250"/>
                <a:gd name="connsiteX64" fmla="*/ 906269 w 2857500"/>
                <a:gd name="connsiteY64" fmla="*/ 586606 h 1238250"/>
                <a:gd name="connsiteX65" fmla="*/ 911984 w 2857500"/>
                <a:gd name="connsiteY65" fmla="*/ 609466 h 1238250"/>
                <a:gd name="connsiteX66" fmla="*/ 923414 w 2857500"/>
                <a:gd name="connsiteY66" fmla="*/ 622801 h 1238250"/>
                <a:gd name="connsiteX67" fmla="*/ 934844 w 2857500"/>
                <a:gd name="connsiteY67" fmla="*/ 632326 h 1238250"/>
                <a:gd name="connsiteX68" fmla="*/ 951989 w 2857500"/>
                <a:gd name="connsiteY68" fmla="*/ 641851 h 1238250"/>
                <a:gd name="connsiteX69" fmla="*/ 969134 w 2857500"/>
                <a:gd name="connsiteY69" fmla="*/ 666616 h 1238250"/>
                <a:gd name="connsiteX70" fmla="*/ 984374 w 2857500"/>
                <a:gd name="connsiteY70" fmla="*/ 668521 h 1238250"/>
                <a:gd name="connsiteX71" fmla="*/ 993899 w 2857500"/>
                <a:gd name="connsiteY71" fmla="*/ 679951 h 1238250"/>
                <a:gd name="connsiteX72" fmla="*/ 1014854 w 2857500"/>
                <a:gd name="connsiteY72" fmla="*/ 678046 h 1238250"/>
                <a:gd name="connsiteX73" fmla="*/ 1018664 w 2857500"/>
                <a:gd name="connsiteY73" fmla="*/ 693286 h 1238250"/>
                <a:gd name="connsiteX74" fmla="*/ 1070099 w 2857500"/>
                <a:gd name="connsiteY74" fmla="*/ 691381 h 1238250"/>
                <a:gd name="connsiteX75" fmla="*/ 1077719 w 2857500"/>
                <a:gd name="connsiteY75" fmla="*/ 714241 h 1238250"/>
                <a:gd name="connsiteX76" fmla="*/ 1089149 w 2857500"/>
                <a:gd name="connsiteY76" fmla="*/ 716146 h 1238250"/>
                <a:gd name="connsiteX77" fmla="*/ 1096769 w 2857500"/>
                <a:gd name="connsiteY77" fmla="*/ 733291 h 1238250"/>
                <a:gd name="connsiteX78" fmla="*/ 1134869 w 2857500"/>
                <a:gd name="connsiteY78" fmla="*/ 733291 h 1238250"/>
                <a:gd name="connsiteX79" fmla="*/ 1138679 w 2857500"/>
                <a:gd name="connsiteY79" fmla="*/ 752341 h 1238250"/>
                <a:gd name="connsiteX80" fmla="*/ 1163444 w 2857500"/>
                <a:gd name="connsiteY80" fmla="*/ 752341 h 1238250"/>
                <a:gd name="connsiteX81" fmla="*/ 1167254 w 2857500"/>
                <a:gd name="connsiteY81" fmla="*/ 759961 h 1238250"/>
                <a:gd name="connsiteX82" fmla="*/ 1178684 w 2857500"/>
                <a:gd name="connsiteY82" fmla="*/ 759961 h 1238250"/>
                <a:gd name="connsiteX83" fmla="*/ 1178684 w 2857500"/>
                <a:gd name="connsiteY83" fmla="*/ 771391 h 1238250"/>
                <a:gd name="connsiteX84" fmla="*/ 1207259 w 2857500"/>
                <a:gd name="connsiteY84" fmla="*/ 769486 h 1238250"/>
                <a:gd name="connsiteX85" fmla="*/ 1216784 w 2857500"/>
                <a:gd name="connsiteY85" fmla="*/ 775201 h 1238250"/>
                <a:gd name="connsiteX86" fmla="*/ 1233929 w 2857500"/>
                <a:gd name="connsiteY86" fmla="*/ 777106 h 1238250"/>
                <a:gd name="connsiteX87" fmla="*/ 1245359 w 2857500"/>
                <a:gd name="connsiteY87" fmla="*/ 788536 h 1238250"/>
                <a:gd name="connsiteX88" fmla="*/ 1312034 w 2857500"/>
                <a:gd name="connsiteY88" fmla="*/ 786631 h 1238250"/>
                <a:gd name="connsiteX89" fmla="*/ 1314450 w 2857500"/>
                <a:gd name="connsiteY89" fmla="*/ 813434 h 1238250"/>
                <a:gd name="connsiteX90" fmla="*/ 1339215 w 2857500"/>
                <a:gd name="connsiteY90" fmla="*/ 809624 h 1238250"/>
                <a:gd name="connsiteX91" fmla="*/ 1343025 w 2857500"/>
                <a:gd name="connsiteY91" fmla="*/ 821054 h 1238250"/>
                <a:gd name="connsiteX92" fmla="*/ 1354455 w 2857500"/>
                <a:gd name="connsiteY92" fmla="*/ 821054 h 1238250"/>
                <a:gd name="connsiteX93" fmla="*/ 1360170 w 2857500"/>
                <a:gd name="connsiteY93" fmla="*/ 830579 h 1238250"/>
                <a:gd name="connsiteX94" fmla="*/ 1394460 w 2857500"/>
                <a:gd name="connsiteY94" fmla="*/ 830579 h 1238250"/>
                <a:gd name="connsiteX95" fmla="*/ 1398270 w 2857500"/>
                <a:gd name="connsiteY95" fmla="*/ 842009 h 1238250"/>
                <a:gd name="connsiteX96" fmla="*/ 1659255 w 2857500"/>
                <a:gd name="connsiteY96" fmla="*/ 840105 h 1238250"/>
                <a:gd name="connsiteX97" fmla="*/ 1661160 w 2857500"/>
                <a:gd name="connsiteY97" fmla="*/ 859155 h 1238250"/>
                <a:gd name="connsiteX98" fmla="*/ 1684020 w 2857500"/>
                <a:gd name="connsiteY98" fmla="*/ 859155 h 1238250"/>
                <a:gd name="connsiteX99" fmla="*/ 1682115 w 2857500"/>
                <a:gd name="connsiteY99" fmla="*/ 872490 h 1238250"/>
                <a:gd name="connsiteX100" fmla="*/ 1809750 w 2857500"/>
                <a:gd name="connsiteY100" fmla="*/ 870585 h 1238250"/>
                <a:gd name="connsiteX101" fmla="*/ 1811655 w 2857500"/>
                <a:gd name="connsiteY101" fmla="*/ 908685 h 1238250"/>
                <a:gd name="connsiteX102" fmla="*/ 2051685 w 2857500"/>
                <a:gd name="connsiteY102" fmla="*/ 906780 h 1238250"/>
                <a:gd name="connsiteX103" fmla="*/ 2051685 w 2857500"/>
                <a:gd name="connsiteY103" fmla="*/ 973455 h 1238250"/>
                <a:gd name="connsiteX104" fmla="*/ 2613660 w 2857500"/>
                <a:gd name="connsiteY104" fmla="*/ 977265 h 1238250"/>
                <a:gd name="connsiteX105" fmla="*/ 2609850 w 2857500"/>
                <a:gd name="connsiteY105" fmla="*/ 1238250 h 1238250"/>
                <a:gd name="connsiteX106" fmla="*/ 2857500 w 2857500"/>
                <a:gd name="connsiteY106" fmla="*/ 1232535 h 1238250"/>
                <a:gd name="connsiteX0" fmla="*/ 0 w 2857500"/>
                <a:gd name="connsiteY0" fmla="*/ 0 h 1238250"/>
                <a:gd name="connsiteX1" fmla="*/ 39494 w 2857500"/>
                <a:gd name="connsiteY1" fmla="*/ 17011 h 1238250"/>
                <a:gd name="connsiteX2" fmla="*/ 45209 w 2857500"/>
                <a:gd name="connsiteY2" fmla="*/ 28441 h 1238250"/>
                <a:gd name="connsiteX3" fmla="*/ 54734 w 2857500"/>
                <a:gd name="connsiteY3" fmla="*/ 30346 h 1238250"/>
                <a:gd name="connsiteX4" fmla="*/ 60449 w 2857500"/>
                <a:gd name="connsiteY4" fmla="*/ 49396 h 1238250"/>
                <a:gd name="connsiteX5" fmla="*/ 75689 w 2857500"/>
                <a:gd name="connsiteY5" fmla="*/ 49396 h 1238250"/>
                <a:gd name="connsiteX6" fmla="*/ 79499 w 2857500"/>
                <a:gd name="connsiteY6" fmla="*/ 58921 h 1238250"/>
                <a:gd name="connsiteX7" fmla="*/ 94739 w 2857500"/>
                <a:gd name="connsiteY7" fmla="*/ 58921 h 1238250"/>
                <a:gd name="connsiteX8" fmla="*/ 104264 w 2857500"/>
                <a:gd name="connsiteY8" fmla="*/ 81781 h 1238250"/>
                <a:gd name="connsiteX9" fmla="*/ 117599 w 2857500"/>
                <a:gd name="connsiteY9" fmla="*/ 85591 h 1238250"/>
                <a:gd name="connsiteX10" fmla="*/ 116205 w 2857500"/>
                <a:gd name="connsiteY10" fmla="*/ 91442 h 1238250"/>
                <a:gd name="connsiteX11" fmla="*/ 125730 w 2857500"/>
                <a:gd name="connsiteY11" fmla="*/ 97157 h 1238250"/>
                <a:gd name="connsiteX12" fmla="*/ 136649 w 2857500"/>
                <a:gd name="connsiteY12" fmla="*/ 112261 h 1238250"/>
                <a:gd name="connsiteX13" fmla="*/ 149984 w 2857500"/>
                <a:gd name="connsiteY13" fmla="*/ 116071 h 1238250"/>
                <a:gd name="connsiteX14" fmla="*/ 161414 w 2857500"/>
                <a:gd name="connsiteY14" fmla="*/ 135121 h 1238250"/>
                <a:gd name="connsiteX15" fmla="*/ 170939 w 2857500"/>
                <a:gd name="connsiteY15" fmla="*/ 146551 h 1238250"/>
                <a:gd name="connsiteX16" fmla="*/ 180975 w 2857500"/>
                <a:gd name="connsiteY16" fmla="*/ 146687 h 1238250"/>
                <a:gd name="connsiteX17" fmla="*/ 178559 w 2857500"/>
                <a:gd name="connsiteY17" fmla="*/ 156076 h 1238250"/>
                <a:gd name="connsiteX18" fmla="*/ 180975 w 2857500"/>
                <a:gd name="connsiteY18" fmla="*/ 160022 h 1238250"/>
                <a:gd name="connsiteX19" fmla="*/ 180975 w 2857500"/>
                <a:gd name="connsiteY19" fmla="*/ 175262 h 1238250"/>
                <a:gd name="connsiteX20" fmla="*/ 218564 w 2857500"/>
                <a:gd name="connsiteY20" fmla="*/ 175126 h 1238250"/>
                <a:gd name="connsiteX21" fmla="*/ 222374 w 2857500"/>
                <a:gd name="connsiteY21" fmla="*/ 184651 h 1238250"/>
                <a:gd name="connsiteX22" fmla="*/ 243329 w 2857500"/>
                <a:gd name="connsiteY22" fmla="*/ 184651 h 1238250"/>
                <a:gd name="connsiteX23" fmla="*/ 247139 w 2857500"/>
                <a:gd name="connsiteY23" fmla="*/ 215131 h 1238250"/>
                <a:gd name="connsiteX24" fmla="*/ 256664 w 2857500"/>
                <a:gd name="connsiteY24" fmla="*/ 222751 h 1238250"/>
                <a:gd name="connsiteX25" fmla="*/ 260474 w 2857500"/>
                <a:gd name="connsiteY25" fmla="*/ 237991 h 1238250"/>
                <a:gd name="connsiteX26" fmla="*/ 268094 w 2857500"/>
                <a:gd name="connsiteY26" fmla="*/ 257041 h 1238250"/>
                <a:gd name="connsiteX27" fmla="*/ 279524 w 2857500"/>
                <a:gd name="connsiteY27" fmla="*/ 262756 h 1238250"/>
                <a:gd name="connsiteX28" fmla="*/ 279524 w 2857500"/>
                <a:gd name="connsiteY28" fmla="*/ 279901 h 1238250"/>
                <a:gd name="connsiteX29" fmla="*/ 292859 w 2857500"/>
                <a:gd name="connsiteY29" fmla="*/ 281806 h 1238250"/>
                <a:gd name="connsiteX30" fmla="*/ 295275 w 2857500"/>
                <a:gd name="connsiteY30" fmla="*/ 299087 h 1238250"/>
                <a:gd name="connsiteX31" fmla="*/ 350009 w 2857500"/>
                <a:gd name="connsiteY31" fmla="*/ 298951 h 1238250"/>
                <a:gd name="connsiteX32" fmla="*/ 355724 w 2857500"/>
                <a:gd name="connsiteY32" fmla="*/ 312286 h 1238250"/>
                <a:gd name="connsiteX33" fmla="*/ 370964 w 2857500"/>
                <a:gd name="connsiteY33" fmla="*/ 314191 h 1238250"/>
                <a:gd name="connsiteX34" fmla="*/ 374774 w 2857500"/>
                <a:gd name="connsiteY34" fmla="*/ 331336 h 1238250"/>
                <a:gd name="connsiteX35" fmla="*/ 403349 w 2857500"/>
                <a:gd name="connsiteY35" fmla="*/ 329431 h 1238250"/>
                <a:gd name="connsiteX36" fmla="*/ 409064 w 2857500"/>
                <a:gd name="connsiteY36" fmla="*/ 340861 h 1238250"/>
                <a:gd name="connsiteX37" fmla="*/ 426209 w 2857500"/>
                <a:gd name="connsiteY37" fmla="*/ 348481 h 1238250"/>
                <a:gd name="connsiteX38" fmla="*/ 437639 w 2857500"/>
                <a:gd name="connsiteY38" fmla="*/ 369436 h 1238250"/>
                <a:gd name="connsiteX39" fmla="*/ 460499 w 2857500"/>
                <a:gd name="connsiteY39" fmla="*/ 371341 h 1238250"/>
                <a:gd name="connsiteX40" fmla="*/ 471929 w 2857500"/>
                <a:gd name="connsiteY40" fmla="*/ 401821 h 1238250"/>
                <a:gd name="connsiteX41" fmla="*/ 479549 w 2857500"/>
                <a:gd name="connsiteY41" fmla="*/ 422776 h 1238250"/>
                <a:gd name="connsiteX42" fmla="*/ 530984 w 2857500"/>
                <a:gd name="connsiteY42" fmla="*/ 422776 h 1238250"/>
                <a:gd name="connsiteX43" fmla="*/ 537210 w 2857500"/>
                <a:gd name="connsiteY43" fmla="*/ 434341 h 1238250"/>
                <a:gd name="connsiteX44" fmla="*/ 574799 w 2857500"/>
                <a:gd name="connsiteY44" fmla="*/ 434206 h 1238250"/>
                <a:gd name="connsiteX45" fmla="*/ 576704 w 2857500"/>
                <a:gd name="connsiteY45" fmla="*/ 449446 h 1238250"/>
                <a:gd name="connsiteX46" fmla="*/ 593849 w 2857500"/>
                <a:gd name="connsiteY46" fmla="*/ 451351 h 1238250"/>
                <a:gd name="connsiteX47" fmla="*/ 607184 w 2857500"/>
                <a:gd name="connsiteY47" fmla="*/ 458971 h 1238250"/>
                <a:gd name="connsiteX48" fmla="*/ 620519 w 2857500"/>
                <a:gd name="connsiteY48" fmla="*/ 470401 h 1238250"/>
                <a:gd name="connsiteX49" fmla="*/ 631949 w 2857500"/>
                <a:gd name="connsiteY49" fmla="*/ 472306 h 1238250"/>
                <a:gd name="connsiteX50" fmla="*/ 639569 w 2857500"/>
                <a:gd name="connsiteY50" fmla="*/ 491356 h 1238250"/>
                <a:gd name="connsiteX51" fmla="*/ 692909 w 2857500"/>
                <a:gd name="connsiteY51" fmla="*/ 495166 h 1238250"/>
                <a:gd name="connsiteX52" fmla="*/ 700529 w 2857500"/>
                <a:gd name="connsiteY52" fmla="*/ 512311 h 1238250"/>
                <a:gd name="connsiteX53" fmla="*/ 715769 w 2857500"/>
                <a:gd name="connsiteY53" fmla="*/ 519931 h 1238250"/>
                <a:gd name="connsiteX54" fmla="*/ 742439 w 2857500"/>
                <a:gd name="connsiteY54" fmla="*/ 518026 h 1238250"/>
                <a:gd name="connsiteX55" fmla="*/ 772919 w 2857500"/>
                <a:gd name="connsiteY55" fmla="*/ 548506 h 1238250"/>
                <a:gd name="connsiteX56" fmla="*/ 801494 w 2857500"/>
                <a:gd name="connsiteY56" fmla="*/ 548506 h 1238250"/>
                <a:gd name="connsiteX57" fmla="*/ 812924 w 2857500"/>
                <a:gd name="connsiteY57" fmla="*/ 558031 h 1238250"/>
                <a:gd name="connsiteX58" fmla="*/ 826259 w 2857500"/>
                <a:gd name="connsiteY58" fmla="*/ 559936 h 1238250"/>
                <a:gd name="connsiteX59" fmla="*/ 834390 w 2857500"/>
                <a:gd name="connsiteY59" fmla="*/ 571501 h 1238250"/>
                <a:gd name="connsiteX60" fmla="*/ 861060 w 2857500"/>
                <a:gd name="connsiteY60" fmla="*/ 567691 h 1238250"/>
                <a:gd name="connsiteX61" fmla="*/ 866775 w 2857500"/>
                <a:gd name="connsiteY61" fmla="*/ 573405 h 1238250"/>
                <a:gd name="connsiteX62" fmla="*/ 880110 w 2857500"/>
                <a:gd name="connsiteY62" fmla="*/ 581025 h 1238250"/>
                <a:gd name="connsiteX63" fmla="*/ 887730 w 2857500"/>
                <a:gd name="connsiteY63" fmla="*/ 586739 h 1238250"/>
                <a:gd name="connsiteX64" fmla="*/ 906269 w 2857500"/>
                <a:gd name="connsiteY64" fmla="*/ 586606 h 1238250"/>
                <a:gd name="connsiteX65" fmla="*/ 911984 w 2857500"/>
                <a:gd name="connsiteY65" fmla="*/ 609466 h 1238250"/>
                <a:gd name="connsiteX66" fmla="*/ 923414 w 2857500"/>
                <a:gd name="connsiteY66" fmla="*/ 622801 h 1238250"/>
                <a:gd name="connsiteX67" fmla="*/ 934844 w 2857500"/>
                <a:gd name="connsiteY67" fmla="*/ 632326 h 1238250"/>
                <a:gd name="connsiteX68" fmla="*/ 951989 w 2857500"/>
                <a:gd name="connsiteY68" fmla="*/ 641851 h 1238250"/>
                <a:gd name="connsiteX69" fmla="*/ 969134 w 2857500"/>
                <a:gd name="connsiteY69" fmla="*/ 666616 h 1238250"/>
                <a:gd name="connsiteX70" fmla="*/ 984374 w 2857500"/>
                <a:gd name="connsiteY70" fmla="*/ 668521 h 1238250"/>
                <a:gd name="connsiteX71" fmla="*/ 993899 w 2857500"/>
                <a:gd name="connsiteY71" fmla="*/ 679951 h 1238250"/>
                <a:gd name="connsiteX72" fmla="*/ 1014854 w 2857500"/>
                <a:gd name="connsiteY72" fmla="*/ 678046 h 1238250"/>
                <a:gd name="connsiteX73" fmla="*/ 1018664 w 2857500"/>
                <a:gd name="connsiteY73" fmla="*/ 693286 h 1238250"/>
                <a:gd name="connsiteX74" fmla="*/ 1070099 w 2857500"/>
                <a:gd name="connsiteY74" fmla="*/ 691381 h 1238250"/>
                <a:gd name="connsiteX75" fmla="*/ 1077719 w 2857500"/>
                <a:gd name="connsiteY75" fmla="*/ 714241 h 1238250"/>
                <a:gd name="connsiteX76" fmla="*/ 1089149 w 2857500"/>
                <a:gd name="connsiteY76" fmla="*/ 716146 h 1238250"/>
                <a:gd name="connsiteX77" fmla="*/ 1096769 w 2857500"/>
                <a:gd name="connsiteY77" fmla="*/ 733291 h 1238250"/>
                <a:gd name="connsiteX78" fmla="*/ 1134869 w 2857500"/>
                <a:gd name="connsiteY78" fmla="*/ 733291 h 1238250"/>
                <a:gd name="connsiteX79" fmla="*/ 1138679 w 2857500"/>
                <a:gd name="connsiteY79" fmla="*/ 752341 h 1238250"/>
                <a:gd name="connsiteX80" fmla="*/ 1163444 w 2857500"/>
                <a:gd name="connsiteY80" fmla="*/ 752341 h 1238250"/>
                <a:gd name="connsiteX81" fmla="*/ 1167254 w 2857500"/>
                <a:gd name="connsiteY81" fmla="*/ 759961 h 1238250"/>
                <a:gd name="connsiteX82" fmla="*/ 1178684 w 2857500"/>
                <a:gd name="connsiteY82" fmla="*/ 759961 h 1238250"/>
                <a:gd name="connsiteX83" fmla="*/ 1178684 w 2857500"/>
                <a:gd name="connsiteY83" fmla="*/ 771391 h 1238250"/>
                <a:gd name="connsiteX84" fmla="*/ 1207259 w 2857500"/>
                <a:gd name="connsiteY84" fmla="*/ 769486 h 1238250"/>
                <a:gd name="connsiteX85" fmla="*/ 1216784 w 2857500"/>
                <a:gd name="connsiteY85" fmla="*/ 775201 h 1238250"/>
                <a:gd name="connsiteX86" fmla="*/ 1233929 w 2857500"/>
                <a:gd name="connsiteY86" fmla="*/ 777106 h 1238250"/>
                <a:gd name="connsiteX87" fmla="*/ 1245359 w 2857500"/>
                <a:gd name="connsiteY87" fmla="*/ 788536 h 1238250"/>
                <a:gd name="connsiteX88" fmla="*/ 1312034 w 2857500"/>
                <a:gd name="connsiteY88" fmla="*/ 786631 h 1238250"/>
                <a:gd name="connsiteX89" fmla="*/ 1314450 w 2857500"/>
                <a:gd name="connsiteY89" fmla="*/ 813434 h 1238250"/>
                <a:gd name="connsiteX90" fmla="*/ 1339215 w 2857500"/>
                <a:gd name="connsiteY90" fmla="*/ 809624 h 1238250"/>
                <a:gd name="connsiteX91" fmla="*/ 1343025 w 2857500"/>
                <a:gd name="connsiteY91" fmla="*/ 821054 h 1238250"/>
                <a:gd name="connsiteX92" fmla="*/ 1354455 w 2857500"/>
                <a:gd name="connsiteY92" fmla="*/ 821054 h 1238250"/>
                <a:gd name="connsiteX93" fmla="*/ 1360170 w 2857500"/>
                <a:gd name="connsiteY93" fmla="*/ 830579 h 1238250"/>
                <a:gd name="connsiteX94" fmla="*/ 1394460 w 2857500"/>
                <a:gd name="connsiteY94" fmla="*/ 830579 h 1238250"/>
                <a:gd name="connsiteX95" fmla="*/ 1398270 w 2857500"/>
                <a:gd name="connsiteY95" fmla="*/ 842009 h 1238250"/>
                <a:gd name="connsiteX96" fmla="*/ 1659255 w 2857500"/>
                <a:gd name="connsiteY96" fmla="*/ 840105 h 1238250"/>
                <a:gd name="connsiteX97" fmla="*/ 1661160 w 2857500"/>
                <a:gd name="connsiteY97" fmla="*/ 859155 h 1238250"/>
                <a:gd name="connsiteX98" fmla="*/ 1684020 w 2857500"/>
                <a:gd name="connsiteY98" fmla="*/ 859155 h 1238250"/>
                <a:gd name="connsiteX99" fmla="*/ 1682115 w 2857500"/>
                <a:gd name="connsiteY99" fmla="*/ 872490 h 1238250"/>
                <a:gd name="connsiteX100" fmla="*/ 1809750 w 2857500"/>
                <a:gd name="connsiteY100" fmla="*/ 870585 h 1238250"/>
                <a:gd name="connsiteX101" fmla="*/ 1811655 w 2857500"/>
                <a:gd name="connsiteY101" fmla="*/ 908685 h 1238250"/>
                <a:gd name="connsiteX102" fmla="*/ 2051685 w 2857500"/>
                <a:gd name="connsiteY102" fmla="*/ 906780 h 1238250"/>
                <a:gd name="connsiteX103" fmla="*/ 2051685 w 2857500"/>
                <a:gd name="connsiteY103" fmla="*/ 973455 h 1238250"/>
                <a:gd name="connsiteX104" fmla="*/ 2613660 w 2857500"/>
                <a:gd name="connsiteY104" fmla="*/ 977265 h 1238250"/>
                <a:gd name="connsiteX105" fmla="*/ 2609850 w 2857500"/>
                <a:gd name="connsiteY105" fmla="*/ 1238250 h 1238250"/>
                <a:gd name="connsiteX106" fmla="*/ 2857500 w 2857500"/>
                <a:gd name="connsiteY106" fmla="*/ 1232535 h 1238250"/>
                <a:gd name="connsiteX0" fmla="*/ 0 w 2857500"/>
                <a:gd name="connsiteY0" fmla="*/ 0 h 1238250"/>
                <a:gd name="connsiteX1" fmla="*/ 29969 w 2857500"/>
                <a:gd name="connsiteY1" fmla="*/ 18916 h 1238250"/>
                <a:gd name="connsiteX2" fmla="*/ 39494 w 2857500"/>
                <a:gd name="connsiteY2" fmla="*/ 17011 h 1238250"/>
                <a:gd name="connsiteX3" fmla="*/ 45209 w 2857500"/>
                <a:gd name="connsiteY3" fmla="*/ 28441 h 1238250"/>
                <a:gd name="connsiteX4" fmla="*/ 54734 w 2857500"/>
                <a:gd name="connsiteY4" fmla="*/ 30346 h 1238250"/>
                <a:gd name="connsiteX5" fmla="*/ 60449 w 2857500"/>
                <a:gd name="connsiteY5" fmla="*/ 49396 h 1238250"/>
                <a:gd name="connsiteX6" fmla="*/ 75689 w 2857500"/>
                <a:gd name="connsiteY6" fmla="*/ 49396 h 1238250"/>
                <a:gd name="connsiteX7" fmla="*/ 79499 w 2857500"/>
                <a:gd name="connsiteY7" fmla="*/ 58921 h 1238250"/>
                <a:gd name="connsiteX8" fmla="*/ 94739 w 2857500"/>
                <a:gd name="connsiteY8" fmla="*/ 58921 h 1238250"/>
                <a:gd name="connsiteX9" fmla="*/ 104264 w 2857500"/>
                <a:gd name="connsiteY9" fmla="*/ 81781 h 1238250"/>
                <a:gd name="connsiteX10" fmla="*/ 117599 w 2857500"/>
                <a:gd name="connsiteY10" fmla="*/ 85591 h 1238250"/>
                <a:gd name="connsiteX11" fmla="*/ 116205 w 2857500"/>
                <a:gd name="connsiteY11" fmla="*/ 91442 h 1238250"/>
                <a:gd name="connsiteX12" fmla="*/ 125730 w 2857500"/>
                <a:gd name="connsiteY12" fmla="*/ 97157 h 1238250"/>
                <a:gd name="connsiteX13" fmla="*/ 136649 w 2857500"/>
                <a:gd name="connsiteY13" fmla="*/ 112261 h 1238250"/>
                <a:gd name="connsiteX14" fmla="*/ 149984 w 2857500"/>
                <a:gd name="connsiteY14" fmla="*/ 116071 h 1238250"/>
                <a:gd name="connsiteX15" fmla="*/ 161414 w 2857500"/>
                <a:gd name="connsiteY15" fmla="*/ 135121 h 1238250"/>
                <a:gd name="connsiteX16" fmla="*/ 170939 w 2857500"/>
                <a:gd name="connsiteY16" fmla="*/ 146551 h 1238250"/>
                <a:gd name="connsiteX17" fmla="*/ 180975 w 2857500"/>
                <a:gd name="connsiteY17" fmla="*/ 146687 h 1238250"/>
                <a:gd name="connsiteX18" fmla="*/ 178559 w 2857500"/>
                <a:gd name="connsiteY18" fmla="*/ 156076 h 1238250"/>
                <a:gd name="connsiteX19" fmla="*/ 180975 w 2857500"/>
                <a:gd name="connsiteY19" fmla="*/ 160022 h 1238250"/>
                <a:gd name="connsiteX20" fmla="*/ 180975 w 2857500"/>
                <a:gd name="connsiteY20" fmla="*/ 175262 h 1238250"/>
                <a:gd name="connsiteX21" fmla="*/ 218564 w 2857500"/>
                <a:gd name="connsiteY21" fmla="*/ 175126 h 1238250"/>
                <a:gd name="connsiteX22" fmla="*/ 222374 w 2857500"/>
                <a:gd name="connsiteY22" fmla="*/ 184651 h 1238250"/>
                <a:gd name="connsiteX23" fmla="*/ 243329 w 2857500"/>
                <a:gd name="connsiteY23" fmla="*/ 184651 h 1238250"/>
                <a:gd name="connsiteX24" fmla="*/ 247139 w 2857500"/>
                <a:gd name="connsiteY24" fmla="*/ 215131 h 1238250"/>
                <a:gd name="connsiteX25" fmla="*/ 256664 w 2857500"/>
                <a:gd name="connsiteY25" fmla="*/ 222751 h 1238250"/>
                <a:gd name="connsiteX26" fmla="*/ 260474 w 2857500"/>
                <a:gd name="connsiteY26" fmla="*/ 237991 h 1238250"/>
                <a:gd name="connsiteX27" fmla="*/ 268094 w 2857500"/>
                <a:gd name="connsiteY27" fmla="*/ 257041 h 1238250"/>
                <a:gd name="connsiteX28" fmla="*/ 279524 w 2857500"/>
                <a:gd name="connsiteY28" fmla="*/ 262756 h 1238250"/>
                <a:gd name="connsiteX29" fmla="*/ 279524 w 2857500"/>
                <a:gd name="connsiteY29" fmla="*/ 279901 h 1238250"/>
                <a:gd name="connsiteX30" fmla="*/ 292859 w 2857500"/>
                <a:gd name="connsiteY30" fmla="*/ 281806 h 1238250"/>
                <a:gd name="connsiteX31" fmla="*/ 295275 w 2857500"/>
                <a:gd name="connsiteY31" fmla="*/ 299087 h 1238250"/>
                <a:gd name="connsiteX32" fmla="*/ 350009 w 2857500"/>
                <a:gd name="connsiteY32" fmla="*/ 298951 h 1238250"/>
                <a:gd name="connsiteX33" fmla="*/ 355724 w 2857500"/>
                <a:gd name="connsiteY33" fmla="*/ 312286 h 1238250"/>
                <a:gd name="connsiteX34" fmla="*/ 370964 w 2857500"/>
                <a:gd name="connsiteY34" fmla="*/ 314191 h 1238250"/>
                <a:gd name="connsiteX35" fmla="*/ 374774 w 2857500"/>
                <a:gd name="connsiteY35" fmla="*/ 331336 h 1238250"/>
                <a:gd name="connsiteX36" fmla="*/ 403349 w 2857500"/>
                <a:gd name="connsiteY36" fmla="*/ 329431 h 1238250"/>
                <a:gd name="connsiteX37" fmla="*/ 409064 w 2857500"/>
                <a:gd name="connsiteY37" fmla="*/ 340861 h 1238250"/>
                <a:gd name="connsiteX38" fmla="*/ 426209 w 2857500"/>
                <a:gd name="connsiteY38" fmla="*/ 348481 h 1238250"/>
                <a:gd name="connsiteX39" fmla="*/ 437639 w 2857500"/>
                <a:gd name="connsiteY39" fmla="*/ 369436 h 1238250"/>
                <a:gd name="connsiteX40" fmla="*/ 460499 w 2857500"/>
                <a:gd name="connsiteY40" fmla="*/ 371341 h 1238250"/>
                <a:gd name="connsiteX41" fmla="*/ 471929 w 2857500"/>
                <a:gd name="connsiteY41" fmla="*/ 401821 h 1238250"/>
                <a:gd name="connsiteX42" fmla="*/ 479549 w 2857500"/>
                <a:gd name="connsiteY42" fmla="*/ 422776 h 1238250"/>
                <a:gd name="connsiteX43" fmla="*/ 530984 w 2857500"/>
                <a:gd name="connsiteY43" fmla="*/ 422776 h 1238250"/>
                <a:gd name="connsiteX44" fmla="*/ 537210 w 2857500"/>
                <a:gd name="connsiteY44" fmla="*/ 434341 h 1238250"/>
                <a:gd name="connsiteX45" fmla="*/ 574799 w 2857500"/>
                <a:gd name="connsiteY45" fmla="*/ 434206 h 1238250"/>
                <a:gd name="connsiteX46" fmla="*/ 576704 w 2857500"/>
                <a:gd name="connsiteY46" fmla="*/ 449446 h 1238250"/>
                <a:gd name="connsiteX47" fmla="*/ 593849 w 2857500"/>
                <a:gd name="connsiteY47" fmla="*/ 451351 h 1238250"/>
                <a:gd name="connsiteX48" fmla="*/ 607184 w 2857500"/>
                <a:gd name="connsiteY48" fmla="*/ 458971 h 1238250"/>
                <a:gd name="connsiteX49" fmla="*/ 620519 w 2857500"/>
                <a:gd name="connsiteY49" fmla="*/ 470401 h 1238250"/>
                <a:gd name="connsiteX50" fmla="*/ 631949 w 2857500"/>
                <a:gd name="connsiteY50" fmla="*/ 472306 h 1238250"/>
                <a:gd name="connsiteX51" fmla="*/ 639569 w 2857500"/>
                <a:gd name="connsiteY51" fmla="*/ 491356 h 1238250"/>
                <a:gd name="connsiteX52" fmla="*/ 692909 w 2857500"/>
                <a:gd name="connsiteY52" fmla="*/ 495166 h 1238250"/>
                <a:gd name="connsiteX53" fmla="*/ 700529 w 2857500"/>
                <a:gd name="connsiteY53" fmla="*/ 512311 h 1238250"/>
                <a:gd name="connsiteX54" fmla="*/ 715769 w 2857500"/>
                <a:gd name="connsiteY54" fmla="*/ 519931 h 1238250"/>
                <a:gd name="connsiteX55" fmla="*/ 742439 w 2857500"/>
                <a:gd name="connsiteY55" fmla="*/ 518026 h 1238250"/>
                <a:gd name="connsiteX56" fmla="*/ 772919 w 2857500"/>
                <a:gd name="connsiteY56" fmla="*/ 548506 h 1238250"/>
                <a:gd name="connsiteX57" fmla="*/ 801494 w 2857500"/>
                <a:gd name="connsiteY57" fmla="*/ 548506 h 1238250"/>
                <a:gd name="connsiteX58" fmla="*/ 812924 w 2857500"/>
                <a:gd name="connsiteY58" fmla="*/ 558031 h 1238250"/>
                <a:gd name="connsiteX59" fmla="*/ 826259 w 2857500"/>
                <a:gd name="connsiteY59" fmla="*/ 559936 h 1238250"/>
                <a:gd name="connsiteX60" fmla="*/ 834390 w 2857500"/>
                <a:gd name="connsiteY60" fmla="*/ 571501 h 1238250"/>
                <a:gd name="connsiteX61" fmla="*/ 861060 w 2857500"/>
                <a:gd name="connsiteY61" fmla="*/ 567691 h 1238250"/>
                <a:gd name="connsiteX62" fmla="*/ 866775 w 2857500"/>
                <a:gd name="connsiteY62" fmla="*/ 573405 h 1238250"/>
                <a:gd name="connsiteX63" fmla="*/ 880110 w 2857500"/>
                <a:gd name="connsiteY63" fmla="*/ 581025 h 1238250"/>
                <a:gd name="connsiteX64" fmla="*/ 887730 w 2857500"/>
                <a:gd name="connsiteY64" fmla="*/ 586739 h 1238250"/>
                <a:gd name="connsiteX65" fmla="*/ 906269 w 2857500"/>
                <a:gd name="connsiteY65" fmla="*/ 586606 h 1238250"/>
                <a:gd name="connsiteX66" fmla="*/ 911984 w 2857500"/>
                <a:gd name="connsiteY66" fmla="*/ 609466 h 1238250"/>
                <a:gd name="connsiteX67" fmla="*/ 923414 w 2857500"/>
                <a:gd name="connsiteY67" fmla="*/ 622801 h 1238250"/>
                <a:gd name="connsiteX68" fmla="*/ 934844 w 2857500"/>
                <a:gd name="connsiteY68" fmla="*/ 632326 h 1238250"/>
                <a:gd name="connsiteX69" fmla="*/ 951989 w 2857500"/>
                <a:gd name="connsiteY69" fmla="*/ 641851 h 1238250"/>
                <a:gd name="connsiteX70" fmla="*/ 969134 w 2857500"/>
                <a:gd name="connsiteY70" fmla="*/ 666616 h 1238250"/>
                <a:gd name="connsiteX71" fmla="*/ 984374 w 2857500"/>
                <a:gd name="connsiteY71" fmla="*/ 668521 h 1238250"/>
                <a:gd name="connsiteX72" fmla="*/ 993899 w 2857500"/>
                <a:gd name="connsiteY72" fmla="*/ 679951 h 1238250"/>
                <a:gd name="connsiteX73" fmla="*/ 1014854 w 2857500"/>
                <a:gd name="connsiteY73" fmla="*/ 678046 h 1238250"/>
                <a:gd name="connsiteX74" fmla="*/ 1018664 w 2857500"/>
                <a:gd name="connsiteY74" fmla="*/ 693286 h 1238250"/>
                <a:gd name="connsiteX75" fmla="*/ 1070099 w 2857500"/>
                <a:gd name="connsiteY75" fmla="*/ 691381 h 1238250"/>
                <a:gd name="connsiteX76" fmla="*/ 1077719 w 2857500"/>
                <a:gd name="connsiteY76" fmla="*/ 714241 h 1238250"/>
                <a:gd name="connsiteX77" fmla="*/ 1089149 w 2857500"/>
                <a:gd name="connsiteY77" fmla="*/ 716146 h 1238250"/>
                <a:gd name="connsiteX78" fmla="*/ 1096769 w 2857500"/>
                <a:gd name="connsiteY78" fmla="*/ 733291 h 1238250"/>
                <a:gd name="connsiteX79" fmla="*/ 1134869 w 2857500"/>
                <a:gd name="connsiteY79" fmla="*/ 733291 h 1238250"/>
                <a:gd name="connsiteX80" fmla="*/ 1138679 w 2857500"/>
                <a:gd name="connsiteY80" fmla="*/ 752341 h 1238250"/>
                <a:gd name="connsiteX81" fmla="*/ 1163444 w 2857500"/>
                <a:gd name="connsiteY81" fmla="*/ 752341 h 1238250"/>
                <a:gd name="connsiteX82" fmla="*/ 1167254 w 2857500"/>
                <a:gd name="connsiteY82" fmla="*/ 759961 h 1238250"/>
                <a:gd name="connsiteX83" fmla="*/ 1178684 w 2857500"/>
                <a:gd name="connsiteY83" fmla="*/ 759961 h 1238250"/>
                <a:gd name="connsiteX84" fmla="*/ 1178684 w 2857500"/>
                <a:gd name="connsiteY84" fmla="*/ 771391 h 1238250"/>
                <a:gd name="connsiteX85" fmla="*/ 1207259 w 2857500"/>
                <a:gd name="connsiteY85" fmla="*/ 769486 h 1238250"/>
                <a:gd name="connsiteX86" fmla="*/ 1216784 w 2857500"/>
                <a:gd name="connsiteY86" fmla="*/ 775201 h 1238250"/>
                <a:gd name="connsiteX87" fmla="*/ 1233929 w 2857500"/>
                <a:gd name="connsiteY87" fmla="*/ 777106 h 1238250"/>
                <a:gd name="connsiteX88" fmla="*/ 1245359 w 2857500"/>
                <a:gd name="connsiteY88" fmla="*/ 788536 h 1238250"/>
                <a:gd name="connsiteX89" fmla="*/ 1312034 w 2857500"/>
                <a:gd name="connsiteY89" fmla="*/ 786631 h 1238250"/>
                <a:gd name="connsiteX90" fmla="*/ 1314450 w 2857500"/>
                <a:gd name="connsiteY90" fmla="*/ 813434 h 1238250"/>
                <a:gd name="connsiteX91" fmla="*/ 1339215 w 2857500"/>
                <a:gd name="connsiteY91" fmla="*/ 809624 h 1238250"/>
                <a:gd name="connsiteX92" fmla="*/ 1343025 w 2857500"/>
                <a:gd name="connsiteY92" fmla="*/ 821054 h 1238250"/>
                <a:gd name="connsiteX93" fmla="*/ 1354455 w 2857500"/>
                <a:gd name="connsiteY93" fmla="*/ 821054 h 1238250"/>
                <a:gd name="connsiteX94" fmla="*/ 1360170 w 2857500"/>
                <a:gd name="connsiteY94" fmla="*/ 830579 h 1238250"/>
                <a:gd name="connsiteX95" fmla="*/ 1394460 w 2857500"/>
                <a:gd name="connsiteY95" fmla="*/ 830579 h 1238250"/>
                <a:gd name="connsiteX96" fmla="*/ 1398270 w 2857500"/>
                <a:gd name="connsiteY96" fmla="*/ 842009 h 1238250"/>
                <a:gd name="connsiteX97" fmla="*/ 1659255 w 2857500"/>
                <a:gd name="connsiteY97" fmla="*/ 840105 h 1238250"/>
                <a:gd name="connsiteX98" fmla="*/ 1661160 w 2857500"/>
                <a:gd name="connsiteY98" fmla="*/ 859155 h 1238250"/>
                <a:gd name="connsiteX99" fmla="*/ 1684020 w 2857500"/>
                <a:gd name="connsiteY99" fmla="*/ 859155 h 1238250"/>
                <a:gd name="connsiteX100" fmla="*/ 1682115 w 2857500"/>
                <a:gd name="connsiteY100" fmla="*/ 872490 h 1238250"/>
                <a:gd name="connsiteX101" fmla="*/ 1809750 w 2857500"/>
                <a:gd name="connsiteY101" fmla="*/ 870585 h 1238250"/>
                <a:gd name="connsiteX102" fmla="*/ 1811655 w 2857500"/>
                <a:gd name="connsiteY102" fmla="*/ 908685 h 1238250"/>
                <a:gd name="connsiteX103" fmla="*/ 2051685 w 2857500"/>
                <a:gd name="connsiteY103" fmla="*/ 906780 h 1238250"/>
                <a:gd name="connsiteX104" fmla="*/ 2051685 w 2857500"/>
                <a:gd name="connsiteY104" fmla="*/ 973455 h 1238250"/>
                <a:gd name="connsiteX105" fmla="*/ 2613660 w 2857500"/>
                <a:gd name="connsiteY105" fmla="*/ 977265 h 1238250"/>
                <a:gd name="connsiteX106" fmla="*/ 2609850 w 2857500"/>
                <a:gd name="connsiteY106" fmla="*/ 1238250 h 1238250"/>
                <a:gd name="connsiteX107" fmla="*/ 2857500 w 2857500"/>
                <a:gd name="connsiteY107" fmla="*/ 1232535 h 1238250"/>
                <a:gd name="connsiteX0" fmla="*/ 0 w 2857500"/>
                <a:gd name="connsiteY0" fmla="*/ 0 h 1238250"/>
                <a:gd name="connsiteX1" fmla="*/ 29969 w 2857500"/>
                <a:gd name="connsiteY1" fmla="*/ 18916 h 1238250"/>
                <a:gd name="connsiteX2" fmla="*/ 39494 w 2857500"/>
                <a:gd name="connsiteY2" fmla="*/ 17011 h 1238250"/>
                <a:gd name="connsiteX3" fmla="*/ 45209 w 2857500"/>
                <a:gd name="connsiteY3" fmla="*/ 28441 h 1238250"/>
                <a:gd name="connsiteX4" fmla="*/ 54734 w 2857500"/>
                <a:gd name="connsiteY4" fmla="*/ 30346 h 1238250"/>
                <a:gd name="connsiteX5" fmla="*/ 60449 w 2857500"/>
                <a:gd name="connsiteY5" fmla="*/ 49396 h 1238250"/>
                <a:gd name="connsiteX6" fmla="*/ 75689 w 2857500"/>
                <a:gd name="connsiteY6" fmla="*/ 49396 h 1238250"/>
                <a:gd name="connsiteX7" fmla="*/ 79499 w 2857500"/>
                <a:gd name="connsiteY7" fmla="*/ 58921 h 1238250"/>
                <a:gd name="connsiteX8" fmla="*/ 94739 w 2857500"/>
                <a:gd name="connsiteY8" fmla="*/ 58921 h 1238250"/>
                <a:gd name="connsiteX9" fmla="*/ 104264 w 2857500"/>
                <a:gd name="connsiteY9" fmla="*/ 81781 h 1238250"/>
                <a:gd name="connsiteX10" fmla="*/ 117599 w 2857500"/>
                <a:gd name="connsiteY10" fmla="*/ 85591 h 1238250"/>
                <a:gd name="connsiteX11" fmla="*/ 116205 w 2857500"/>
                <a:gd name="connsiteY11" fmla="*/ 91442 h 1238250"/>
                <a:gd name="connsiteX12" fmla="*/ 125730 w 2857500"/>
                <a:gd name="connsiteY12" fmla="*/ 97157 h 1238250"/>
                <a:gd name="connsiteX13" fmla="*/ 136649 w 2857500"/>
                <a:gd name="connsiteY13" fmla="*/ 112261 h 1238250"/>
                <a:gd name="connsiteX14" fmla="*/ 149984 w 2857500"/>
                <a:gd name="connsiteY14" fmla="*/ 116071 h 1238250"/>
                <a:gd name="connsiteX15" fmla="*/ 161414 w 2857500"/>
                <a:gd name="connsiteY15" fmla="*/ 135121 h 1238250"/>
                <a:gd name="connsiteX16" fmla="*/ 170939 w 2857500"/>
                <a:gd name="connsiteY16" fmla="*/ 146551 h 1238250"/>
                <a:gd name="connsiteX17" fmla="*/ 180975 w 2857500"/>
                <a:gd name="connsiteY17" fmla="*/ 146687 h 1238250"/>
                <a:gd name="connsiteX18" fmla="*/ 178559 w 2857500"/>
                <a:gd name="connsiteY18" fmla="*/ 156076 h 1238250"/>
                <a:gd name="connsiteX19" fmla="*/ 180975 w 2857500"/>
                <a:gd name="connsiteY19" fmla="*/ 160022 h 1238250"/>
                <a:gd name="connsiteX20" fmla="*/ 180975 w 2857500"/>
                <a:gd name="connsiteY20" fmla="*/ 175262 h 1238250"/>
                <a:gd name="connsiteX21" fmla="*/ 218564 w 2857500"/>
                <a:gd name="connsiteY21" fmla="*/ 175126 h 1238250"/>
                <a:gd name="connsiteX22" fmla="*/ 222374 w 2857500"/>
                <a:gd name="connsiteY22" fmla="*/ 184651 h 1238250"/>
                <a:gd name="connsiteX23" fmla="*/ 243329 w 2857500"/>
                <a:gd name="connsiteY23" fmla="*/ 184651 h 1238250"/>
                <a:gd name="connsiteX24" fmla="*/ 247139 w 2857500"/>
                <a:gd name="connsiteY24" fmla="*/ 215131 h 1238250"/>
                <a:gd name="connsiteX25" fmla="*/ 256664 w 2857500"/>
                <a:gd name="connsiteY25" fmla="*/ 222751 h 1238250"/>
                <a:gd name="connsiteX26" fmla="*/ 260474 w 2857500"/>
                <a:gd name="connsiteY26" fmla="*/ 237991 h 1238250"/>
                <a:gd name="connsiteX27" fmla="*/ 268094 w 2857500"/>
                <a:gd name="connsiteY27" fmla="*/ 257041 h 1238250"/>
                <a:gd name="connsiteX28" fmla="*/ 279524 w 2857500"/>
                <a:gd name="connsiteY28" fmla="*/ 262756 h 1238250"/>
                <a:gd name="connsiteX29" fmla="*/ 279524 w 2857500"/>
                <a:gd name="connsiteY29" fmla="*/ 279901 h 1238250"/>
                <a:gd name="connsiteX30" fmla="*/ 292859 w 2857500"/>
                <a:gd name="connsiteY30" fmla="*/ 281806 h 1238250"/>
                <a:gd name="connsiteX31" fmla="*/ 295275 w 2857500"/>
                <a:gd name="connsiteY31" fmla="*/ 299087 h 1238250"/>
                <a:gd name="connsiteX32" fmla="*/ 350009 w 2857500"/>
                <a:gd name="connsiteY32" fmla="*/ 298951 h 1238250"/>
                <a:gd name="connsiteX33" fmla="*/ 355724 w 2857500"/>
                <a:gd name="connsiteY33" fmla="*/ 312286 h 1238250"/>
                <a:gd name="connsiteX34" fmla="*/ 370964 w 2857500"/>
                <a:gd name="connsiteY34" fmla="*/ 314191 h 1238250"/>
                <a:gd name="connsiteX35" fmla="*/ 374774 w 2857500"/>
                <a:gd name="connsiteY35" fmla="*/ 331336 h 1238250"/>
                <a:gd name="connsiteX36" fmla="*/ 403349 w 2857500"/>
                <a:gd name="connsiteY36" fmla="*/ 329431 h 1238250"/>
                <a:gd name="connsiteX37" fmla="*/ 409064 w 2857500"/>
                <a:gd name="connsiteY37" fmla="*/ 340861 h 1238250"/>
                <a:gd name="connsiteX38" fmla="*/ 426209 w 2857500"/>
                <a:gd name="connsiteY38" fmla="*/ 348481 h 1238250"/>
                <a:gd name="connsiteX39" fmla="*/ 437639 w 2857500"/>
                <a:gd name="connsiteY39" fmla="*/ 369436 h 1238250"/>
                <a:gd name="connsiteX40" fmla="*/ 460499 w 2857500"/>
                <a:gd name="connsiteY40" fmla="*/ 371341 h 1238250"/>
                <a:gd name="connsiteX41" fmla="*/ 471929 w 2857500"/>
                <a:gd name="connsiteY41" fmla="*/ 401821 h 1238250"/>
                <a:gd name="connsiteX42" fmla="*/ 479549 w 2857500"/>
                <a:gd name="connsiteY42" fmla="*/ 422776 h 1238250"/>
                <a:gd name="connsiteX43" fmla="*/ 530984 w 2857500"/>
                <a:gd name="connsiteY43" fmla="*/ 422776 h 1238250"/>
                <a:gd name="connsiteX44" fmla="*/ 537210 w 2857500"/>
                <a:gd name="connsiteY44" fmla="*/ 434341 h 1238250"/>
                <a:gd name="connsiteX45" fmla="*/ 574799 w 2857500"/>
                <a:gd name="connsiteY45" fmla="*/ 434206 h 1238250"/>
                <a:gd name="connsiteX46" fmla="*/ 576704 w 2857500"/>
                <a:gd name="connsiteY46" fmla="*/ 449446 h 1238250"/>
                <a:gd name="connsiteX47" fmla="*/ 593849 w 2857500"/>
                <a:gd name="connsiteY47" fmla="*/ 451351 h 1238250"/>
                <a:gd name="connsiteX48" fmla="*/ 607184 w 2857500"/>
                <a:gd name="connsiteY48" fmla="*/ 458971 h 1238250"/>
                <a:gd name="connsiteX49" fmla="*/ 620519 w 2857500"/>
                <a:gd name="connsiteY49" fmla="*/ 470401 h 1238250"/>
                <a:gd name="connsiteX50" fmla="*/ 631949 w 2857500"/>
                <a:gd name="connsiteY50" fmla="*/ 472306 h 1238250"/>
                <a:gd name="connsiteX51" fmla="*/ 639569 w 2857500"/>
                <a:gd name="connsiteY51" fmla="*/ 491356 h 1238250"/>
                <a:gd name="connsiteX52" fmla="*/ 692909 w 2857500"/>
                <a:gd name="connsiteY52" fmla="*/ 495166 h 1238250"/>
                <a:gd name="connsiteX53" fmla="*/ 700529 w 2857500"/>
                <a:gd name="connsiteY53" fmla="*/ 512311 h 1238250"/>
                <a:gd name="connsiteX54" fmla="*/ 715769 w 2857500"/>
                <a:gd name="connsiteY54" fmla="*/ 519931 h 1238250"/>
                <a:gd name="connsiteX55" fmla="*/ 742439 w 2857500"/>
                <a:gd name="connsiteY55" fmla="*/ 518026 h 1238250"/>
                <a:gd name="connsiteX56" fmla="*/ 772919 w 2857500"/>
                <a:gd name="connsiteY56" fmla="*/ 548506 h 1238250"/>
                <a:gd name="connsiteX57" fmla="*/ 801494 w 2857500"/>
                <a:gd name="connsiteY57" fmla="*/ 548506 h 1238250"/>
                <a:gd name="connsiteX58" fmla="*/ 812924 w 2857500"/>
                <a:gd name="connsiteY58" fmla="*/ 558031 h 1238250"/>
                <a:gd name="connsiteX59" fmla="*/ 826259 w 2857500"/>
                <a:gd name="connsiteY59" fmla="*/ 559936 h 1238250"/>
                <a:gd name="connsiteX60" fmla="*/ 834390 w 2857500"/>
                <a:gd name="connsiteY60" fmla="*/ 571501 h 1238250"/>
                <a:gd name="connsiteX61" fmla="*/ 861060 w 2857500"/>
                <a:gd name="connsiteY61" fmla="*/ 567691 h 1238250"/>
                <a:gd name="connsiteX62" fmla="*/ 866775 w 2857500"/>
                <a:gd name="connsiteY62" fmla="*/ 573405 h 1238250"/>
                <a:gd name="connsiteX63" fmla="*/ 880110 w 2857500"/>
                <a:gd name="connsiteY63" fmla="*/ 581025 h 1238250"/>
                <a:gd name="connsiteX64" fmla="*/ 887730 w 2857500"/>
                <a:gd name="connsiteY64" fmla="*/ 586739 h 1238250"/>
                <a:gd name="connsiteX65" fmla="*/ 906269 w 2857500"/>
                <a:gd name="connsiteY65" fmla="*/ 586606 h 1238250"/>
                <a:gd name="connsiteX66" fmla="*/ 911984 w 2857500"/>
                <a:gd name="connsiteY66" fmla="*/ 609466 h 1238250"/>
                <a:gd name="connsiteX67" fmla="*/ 923414 w 2857500"/>
                <a:gd name="connsiteY67" fmla="*/ 622801 h 1238250"/>
                <a:gd name="connsiteX68" fmla="*/ 934844 w 2857500"/>
                <a:gd name="connsiteY68" fmla="*/ 632326 h 1238250"/>
                <a:gd name="connsiteX69" fmla="*/ 951989 w 2857500"/>
                <a:gd name="connsiteY69" fmla="*/ 641851 h 1238250"/>
                <a:gd name="connsiteX70" fmla="*/ 969134 w 2857500"/>
                <a:gd name="connsiteY70" fmla="*/ 666616 h 1238250"/>
                <a:gd name="connsiteX71" fmla="*/ 984374 w 2857500"/>
                <a:gd name="connsiteY71" fmla="*/ 668521 h 1238250"/>
                <a:gd name="connsiteX72" fmla="*/ 993899 w 2857500"/>
                <a:gd name="connsiteY72" fmla="*/ 679951 h 1238250"/>
                <a:gd name="connsiteX73" fmla="*/ 1014854 w 2857500"/>
                <a:gd name="connsiteY73" fmla="*/ 678046 h 1238250"/>
                <a:gd name="connsiteX74" fmla="*/ 1018664 w 2857500"/>
                <a:gd name="connsiteY74" fmla="*/ 693286 h 1238250"/>
                <a:gd name="connsiteX75" fmla="*/ 1070099 w 2857500"/>
                <a:gd name="connsiteY75" fmla="*/ 691381 h 1238250"/>
                <a:gd name="connsiteX76" fmla="*/ 1077719 w 2857500"/>
                <a:gd name="connsiteY76" fmla="*/ 714241 h 1238250"/>
                <a:gd name="connsiteX77" fmla="*/ 1089149 w 2857500"/>
                <a:gd name="connsiteY77" fmla="*/ 716146 h 1238250"/>
                <a:gd name="connsiteX78" fmla="*/ 1096769 w 2857500"/>
                <a:gd name="connsiteY78" fmla="*/ 733291 h 1238250"/>
                <a:gd name="connsiteX79" fmla="*/ 1134869 w 2857500"/>
                <a:gd name="connsiteY79" fmla="*/ 733291 h 1238250"/>
                <a:gd name="connsiteX80" fmla="*/ 1138679 w 2857500"/>
                <a:gd name="connsiteY80" fmla="*/ 752341 h 1238250"/>
                <a:gd name="connsiteX81" fmla="*/ 1163444 w 2857500"/>
                <a:gd name="connsiteY81" fmla="*/ 752341 h 1238250"/>
                <a:gd name="connsiteX82" fmla="*/ 1167254 w 2857500"/>
                <a:gd name="connsiteY82" fmla="*/ 759961 h 1238250"/>
                <a:gd name="connsiteX83" fmla="*/ 1178684 w 2857500"/>
                <a:gd name="connsiteY83" fmla="*/ 759961 h 1238250"/>
                <a:gd name="connsiteX84" fmla="*/ 1178684 w 2857500"/>
                <a:gd name="connsiteY84" fmla="*/ 771391 h 1238250"/>
                <a:gd name="connsiteX85" fmla="*/ 1207259 w 2857500"/>
                <a:gd name="connsiteY85" fmla="*/ 769486 h 1238250"/>
                <a:gd name="connsiteX86" fmla="*/ 1216784 w 2857500"/>
                <a:gd name="connsiteY86" fmla="*/ 775201 h 1238250"/>
                <a:gd name="connsiteX87" fmla="*/ 1233929 w 2857500"/>
                <a:gd name="connsiteY87" fmla="*/ 777106 h 1238250"/>
                <a:gd name="connsiteX88" fmla="*/ 1245359 w 2857500"/>
                <a:gd name="connsiteY88" fmla="*/ 788536 h 1238250"/>
                <a:gd name="connsiteX89" fmla="*/ 1312034 w 2857500"/>
                <a:gd name="connsiteY89" fmla="*/ 786631 h 1238250"/>
                <a:gd name="connsiteX90" fmla="*/ 1314450 w 2857500"/>
                <a:gd name="connsiteY90" fmla="*/ 813434 h 1238250"/>
                <a:gd name="connsiteX91" fmla="*/ 1339215 w 2857500"/>
                <a:gd name="connsiteY91" fmla="*/ 809624 h 1238250"/>
                <a:gd name="connsiteX92" fmla="*/ 1343025 w 2857500"/>
                <a:gd name="connsiteY92" fmla="*/ 821054 h 1238250"/>
                <a:gd name="connsiteX93" fmla="*/ 1354455 w 2857500"/>
                <a:gd name="connsiteY93" fmla="*/ 821054 h 1238250"/>
                <a:gd name="connsiteX94" fmla="*/ 1360170 w 2857500"/>
                <a:gd name="connsiteY94" fmla="*/ 830579 h 1238250"/>
                <a:gd name="connsiteX95" fmla="*/ 1394460 w 2857500"/>
                <a:gd name="connsiteY95" fmla="*/ 830579 h 1238250"/>
                <a:gd name="connsiteX96" fmla="*/ 1398270 w 2857500"/>
                <a:gd name="connsiteY96" fmla="*/ 842009 h 1238250"/>
                <a:gd name="connsiteX97" fmla="*/ 1659255 w 2857500"/>
                <a:gd name="connsiteY97" fmla="*/ 840105 h 1238250"/>
                <a:gd name="connsiteX98" fmla="*/ 1661160 w 2857500"/>
                <a:gd name="connsiteY98" fmla="*/ 859155 h 1238250"/>
                <a:gd name="connsiteX99" fmla="*/ 1684020 w 2857500"/>
                <a:gd name="connsiteY99" fmla="*/ 859155 h 1238250"/>
                <a:gd name="connsiteX100" fmla="*/ 1682115 w 2857500"/>
                <a:gd name="connsiteY100" fmla="*/ 872490 h 1238250"/>
                <a:gd name="connsiteX101" fmla="*/ 1809750 w 2857500"/>
                <a:gd name="connsiteY101" fmla="*/ 870585 h 1238250"/>
                <a:gd name="connsiteX102" fmla="*/ 1811655 w 2857500"/>
                <a:gd name="connsiteY102" fmla="*/ 908685 h 1238250"/>
                <a:gd name="connsiteX103" fmla="*/ 2051685 w 2857500"/>
                <a:gd name="connsiteY103" fmla="*/ 906780 h 1238250"/>
                <a:gd name="connsiteX104" fmla="*/ 2051685 w 2857500"/>
                <a:gd name="connsiteY104" fmla="*/ 973455 h 1238250"/>
                <a:gd name="connsiteX105" fmla="*/ 2613660 w 2857500"/>
                <a:gd name="connsiteY105" fmla="*/ 977265 h 1238250"/>
                <a:gd name="connsiteX106" fmla="*/ 2609850 w 2857500"/>
                <a:gd name="connsiteY106" fmla="*/ 1238250 h 1238250"/>
                <a:gd name="connsiteX107" fmla="*/ 2857500 w 2857500"/>
                <a:gd name="connsiteY107" fmla="*/ 1232535 h 1238250"/>
                <a:gd name="connsiteX0" fmla="*/ 0 w 2857500"/>
                <a:gd name="connsiteY0" fmla="*/ 0 h 1238250"/>
                <a:gd name="connsiteX1" fmla="*/ 31874 w 2857500"/>
                <a:gd name="connsiteY1" fmla="*/ 7486 h 1238250"/>
                <a:gd name="connsiteX2" fmla="*/ 29969 w 2857500"/>
                <a:gd name="connsiteY2" fmla="*/ 18916 h 1238250"/>
                <a:gd name="connsiteX3" fmla="*/ 39494 w 2857500"/>
                <a:gd name="connsiteY3" fmla="*/ 17011 h 1238250"/>
                <a:gd name="connsiteX4" fmla="*/ 45209 w 2857500"/>
                <a:gd name="connsiteY4" fmla="*/ 28441 h 1238250"/>
                <a:gd name="connsiteX5" fmla="*/ 54734 w 2857500"/>
                <a:gd name="connsiteY5" fmla="*/ 30346 h 1238250"/>
                <a:gd name="connsiteX6" fmla="*/ 60449 w 2857500"/>
                <a:gd name="connsiteY6" fmla="*/ 49396 h 1238250"/>
                <a:gd name="connsiteX7" fmla="*/ 75689 w 2857500"/>
                <a:gd name="connsiteY7" fmla="*/ 49396 h 1238250"/>
                <a:gd name="connsiteX8" fmla="*/ 79499 w 2857500"/>
                <a:gd name="connsiteY8" fmla="*/ 58921 h 1238250"/>
                <a:gd name="connsiteX9" fmla="*/ 94739 w 2857500"/>
                <a:gd name="connsiteY9" fmla="*/ 58921 h 1238250"/>
                <a:gd name="connsiteX10" fmla="*/ 104264 w 2857500"/>
                <a:gd name="connsiteY10" fmla="*/ 81781 h 1238250"/>
                <a:gd name="connsiteX11" fmla="*/ 117599 w 2857500"/>
                <a:gd name="connsiteY11" fmla="*/ 85591 h 1238250"/>
                <a:gd name="connsiteX12" fmla="*/ 116205 w 2857500"/>
                <a:gd name="connsiteY12" fmla="*/ 91442 h 1238250"/>
                <a:gd name="connsiteX13" fmla="*/ 125730 w 2857500"/>
                <a:gd name="connsiteY13" fmla="*/ 97157 h 1238250"/>
                <a:gd name="connsiteX14" fmla="*/ 136649 w 2857500"/>
                <a:gd name="connsiteY14" fmla="*/ 112261 h 1238250"/>
                <a:gd name="connsiteX15" fmla="*/ 149984 w 2857500"/>
                <a:gd name="connsiteY15" fmla="*/ 116071 h 1238250"/>
                <a:gd name="connsiteX16" fmla="*/ 161414 w 2857500"/>
                <a:gd name="connsiteY16" fmla="*/ 135121 h 1238250"/>
                <a:gd name="connsiteX17" fmla="*/ 170939 w 2857500"/>
                <a:gd name="connsiteY17" fmla="*/ 146551 h 1238250"/>
                <a:gd name="connsiteX18" fmla="*/ 180975 w 2857500"/>
                <a:gd name="connsiteY18" fmla="*/ 146687 h 1238250"/>
                <a:gd name="connsiteX19" fmla="*/ 178559 w 2857500"/>
                <a:gd name="connsiteY19" fmla="*/ 156076 h 1238250"/>
                <a:gd name="connsiteX20" fmla="*/ 180975 w 2857500"/>
                <a:gd name="connsiteY20" fmla="*/ 160022 h 1238250"/>
                <a:gd name="connsiteX21" fmla="*/ 180975 w 2857500"/>
                <a:gd name="connsiteY21" fmla="*/ 175262 h 1238250"/>
                <a:gd name="connsiteX22" fmla="*/ 218564 w 2857500"/>
                <a:gd name="connsiteY22" fmla="*/ 175126 h 1238250"/>
                <a:gd name="connsiteX23" fmla="*/ 222374 w 2857500"/>
                <a:gd name="connsiteY23" fmla="*/ 184651 h 1238250"/>
                <a:gd name="connsiteX24" fmla="*/ 243329 w 2857500"/>
                <a:gd name="connsiteY24" fmla="*/ 184651 h 1238250"/>
                <a:gd name="connsiteX25" fmla="*/ 247139 w 2857500"/>
                <a:gd name="connsiteY25" fmla="*/ 215131 h 1238250"/>
                <a:gd name="connsiteX26" fmla="*/ 256664 w 2857500"/>
                <a:gd name="connsiteY26" fmla="*/ 222751 h 1238250"/>
                <a:gd name="connsiteX27" fmla="*/ 260474 w 2857500"/>
                <a:gd name="connsiteY27" fmla="*/ 237991 h 1238250"/>
                <a:gd name="connsiteX28" fmla="*/ 268094 w 2857500"/>
                <a:gd name="connsiteY28" fmla="*/ 257041 h 1238250"/>
                <a:gd name="connsiteX29" fmla="*/ 279524 w 2857500"/>
                <a:gd name="connsiteY29" fmla="*/ 262756 h 1238250"/>
                <a:gd name="connsiteX30" fmla="*/ 279524 w 2857500"/>
                <a:gd name="connsiteY30" fmla="*/ 279901 h 1238250"/>
                <a:gd name="connsiteX31" fmla="*/ 292859 w 2857500"/>
                <a:gd name="connsiteY31" fmla="*/ 281806 h 1238250"/>
                <a:gd name="connsiteX32" fmla="*/ 295275 w 2857500"/>
                <a:gd name="connsiteY32" fmla="*/ 299087 h 1238250"/>
                <a:gd name="connsiteX33" fmla="*/ 350009 w 2857500"/>
                <a:gd name="connsiteY33" fmla="*/ 298951 h 1238250"/>
                <a:gd name="connsiteX34" fmla="*/ 355724 w 2857500"/>
                <a:gd name="connsiteY34" fmla="*/ 312286 h 1238250"/>
                <a:gd name="connsiteX35" fmla="*/ 370964 w 2857500"/>
                <a:gd name="connsiteY35" fmla="*/ 314191 h 1238250"/>
                <a:gd name="connsiteX36" fmla="*/ 374774 w 2857500"/>
                <a:gd name="connsiteY36" fmla="*/ 331336 h 1238250"/>
                <a:gd name="connsiteX37" fmla="*/ 403349 w 2857500"/>
                <a:gd name="connsiteY37" fmla="*/ 329431 h 1238250"/>
                <a:gd name="connsiteX38" fmla="*/ 409064 w 2857500"/>
                <a:gd name="connsiteY38" fmla="*/ 340861 h 1238250"/>
                <a:gd name="connsiteX39" fmla="*/ 426209 w 2857500"/>
                <a:gd name="connsiteY39" fmla="*/ 348481 h 1238250"/>
                <a:gd name="connsiteX40" fmla="*/ 437639 w 2857500"/>
                <a:gd name="connsiteY40" fmla="*/ 369436 h 1238250"/>
                <a:gd name="connsiteX41" fmla="*/ 460499 w 2857500"/>
                <a:gd name="connsiteY41" fmla="*/ 371341 h 1238250"/>
                <a:gd name="connsiteX42" fmla="*/ 471929 w 2857500"/>
                <a:gd name="connsiteY42" fmla="*/ 401821 h 1238250"/>
                <a:gd name="connsiteX43" fmla="*/ 479549 w 2857500"/>
                <a:gd name="connsiteY43" fmla="*/ 422776 h 1238250"/>
                <a:gd name="connsiteX44" fmla="*/ 530984 w 2857500"/>
                <a:gd name="connsiteY44" fmla="*/ 422776 h 1238250"/>
                <a:gd name="connsiteX45" fmla="*/ 537210 w 2857500"/>
                <a:gd name="connsiteY45" fmla="*/ 434341 h 1238250"/>
                <a:gd name="connsiteX46" fmla="*/ 574799 w 2857500"/>
                <a:gd name="connsiteY46" fmla="*/ 434206 h 1238250"/>
                <a:gd name="connsiteX47" fmla="*/ 576704 w 2857500"/>
                <a:gd name="connsiteY47" fmla="*/ 449446 h 1238250"/>
                <a:gd name="connsiteX48" fmla="*/ 593849 w 2857500"/>
                <a:gd name="connsiteY48" fmla="*/ 451351 h 1238250"/>
                <a:gd name="connsiteX49" fmla="*/ 607184 w 2857500"/>
                <a:gd name="connsiteY49" fmla="*/ 458971 h 1238250"/>
                <a:gd name="connsiteX50" fmla="*/ 620519 w 2857500"/>
                <a:gd name="connsiteY50" fmla="*/ 470401 h 1238250"/>
                <a:gd name="connsiteX51" fmla="*/ 631949 w 2857500"/>
                <a:gd name="connsiteY51" fmla="*/ 472306 h 1238250"/>
                <a:gd name="connsiteX52" fmla="*/ 639569 w 2857500"/>
                <a:gd name="connsiteY52" fmla="*/ 491356 h 1238250"/>
                <a:gd name="connsiteX53" fmla="*/ 692909 w 2857500"/>
                <a:gd name="connsiteY53" fmla="*/ 495166 h 1238250"/>
                <a:gd name="connsiteX54" fmla="*/ 700529 w 2857500"/>
                <a:gd name="connsiteY54" fmla="*/ 512311 h 1238250"/>
                <a:gd name="connsiteX55" fmla="*/ 715769 w 2857500"/>
                <a:gd name="connsiteY55" fmla="*/ 519931 h 1238250"/>
                <a:gd name="connsiteX56" fmla="*/ 742439 w 2857500"/>
                <a:gd name="connsiteY56" fmla="*/ 518026 h 1238250"/>
                <a:gd name="connsiteX57" fmla="*/ 772919 w 2857500"/>
                <a:gd name="connsiteY57" fmla="*/ 548506 h 1238250"/>
                <a:gd name="connsiteX58" fmla="*/ 801494 w 2857500"/>
                <a:gd name="connsiteY58" fmla="*/ 548506 h 1238250"/>
                <a:gd name="connsiteX59" fmla="*/ 812924 w 2857500"/>
                <a:gd name="connsiteY59" fmla="*/ 558031 h 1238250"/>
                <a:gd name="connsiteX60" fmla="*/ 826259 w 2857500"/>
                <a:gd name="connsiteY60" fmla="*/ 559936 h 1238250"/>
                <a:gd name="connsiteX61" fmla="*/ 834390 w 2857500"/>
                <a:gd name="connsiteY61" fmla="*/ 571501 h 1238250"/>
                <a:gd name="connsiteX62" fmla="*/ 861060 w 2857500"/>
                <a:gd name="connsiteY62" fmla="*/ 567691 h 1238250"/>
                <a:gd name="connsiteX63" fmla="*/ 866775 w 2857500"/>
                <a:gd name="connsiteY63" fmla="*/ 573405 h 1238250"/>
                <a:gd name="connsiteX64" fmla="*/ 880110 w 2857500"/>
                <a:gd name="connsiteY64" fmla="*/ 581025 h 1238250"/>
                <a:gd name="connsiteX65" fmla="*/ 887730 w 2857500"/>
                <a:gd name="connsiteY65" fmla="*/ 586739 h 1238250"/>
                <a:gd name="connsiteX66" fmla="*/ 906269 w 2857500"/>
                <a:gd name="connsiteY66" fmla="*/ 586606 h 1238250"/>
                <a:gd name="connsiteX67" fmla="*/ 911984 w 2857500"/>
                <a:gd name="connsiteY67" fmla="*/ 609466 h 1238250"/>
                <a:gd name="connsiteX68" fmla="*/ 923414 w 2857500"/>
                <a:gd name="connsiteY68" fmla="*/ 622801 h 1238250"/>
                <a:gd name="connsiteX69" fmla="*/ 934844 w 2857500"/>
                <a:gd name="connsiteY69" fmla="*/ 632326 h 1238250"/>
                <a:gd name="connsiteX70" fmla="*/ 951989 w 2857500"/>
                <a:gd name="connsiteY70" fmla="*/ 641851 h 1238250"/>
                <a:gd name="connsiteX71" fmla="*/ 969134 w 2857500"/>
                <a:gd name="connsiteY71" fmla="*/ 666616 h 1238250"/>
                <a:gd name="connsiteX72" fmla="*/ 984374 w 2857500"/>
                <a:gd name="connsiteY72" fmla="*/ 668521 h 1238250"/>
                <a:gd name="connsiteX73" fmla="*/ 993899 w 2857500"/>
                <a:gd name="connsiteY73" fmla="*/ 679951 h 1238250"/>
                <a:gd name="connsiteX74" fmla="*/ 1014854 w 2857500"/>
                <a:gd name="connsiteY74" fmla="*/ 678046 h 1238250"/>
                <a:gd name="connsiteX75" fmla="*/ 1018664 w 2857500"/>
                <a:gd name="connsiteY75" fmla="*/ 693286 h 1238250"/>
                <a:gd name="connsiteX76" fmla="*/ 1070099 w 2857500"/>
                <a:gd name="connsiteY76" fmla="*/ 691381 h 1238250"/>
                <a:gd name="connsiteX77" fmla="*/ 1077719 w 2857500"/>
                <a:gd name="connsiteY77" fmla="*/ 714241 h 1238250"/>
                <a:gd name="connsiteX78" fmla="*/ 1089149 w 2857500"/>
                <a:gd name="connsiteY78" fmla="*/ 716146 h 1238250"/>
                <a:gd name="connsiteX79" fmla="*/ 1096769 w 2857500"/>
                <a:gd name="connsiteY79" fmla="*/ 733291 h 1238250"/>
                <a:gd name="connsiteX80" fmla="*/ 1134869 w 2857500"/>
                <a:gd name="connsiteY80" fmla="*/ 733291 h 1238250"/>
                <a:gd name="connsiteX81" fmla="*/ 1138679 w 2857500"/>
                <a:gd name="connsiteY81" fmla="*/ 752341 h 1238250"/>
                <a:gd name="connsiteX82" fmla="*/ 1163444 w 2857500"/>
                <a:gd name="connsiteY82" fmla="*/ 752341 h 1238250"/>
                <a:gd name="connsiteX83" fmla="*/ 1167254 w 2857500"/>
                <a:gd name="connsiteY83" fmla="*/ 759961 h 1238250"/>
                <a:gd name="connsiteX84" fmla="*/ 1178684 w 2857500"/>
                <a:gd name="connsiteY84" fmla="*/ 759961 h 1238250"/>
                <a:gd name="connsiteX85" fmla="*/ 1178684 w 2857500"/>
                <a:gd name="connsiteY85" fmla="*/ 771391 h 1238250"/>
                <a:gd name="connsiteX86" fmla="*/ 1207259 w 2857500"/>
                <a:gd name="connsiteY86" fmla="*/ 769486 h 1238250"/>
                <a:gd name="connsiteX87" fmla="*/ 1216784 w 2857500"/>
                <a:gd name="connsiteY87" fmla="*/ 775201 h 1238250"/>
                <a:gd name="connsiteX88" fmla="*/ 1233929 w 2857500"/>
                <a:gd name="connsiteY88" fmla="*/ 777106 h 1238250"/>
                <a:gd name="connsiteX89" fmla="*/ 1245359 w 2857500"/>
                <a:gd name="connsiteY89" fmla="*/ 788536 h 1238250"/>
                <a:gd name="connsiteX90" fmla="*/ 1312034 w 2857500"/>
                <a:gd name="connsiteY90" fmla="*/ 786631 h 1238250"/>
                <a:gd name="connsiteX91" fmla="*/ 1314450 w 2857500"/>
                <a:gd name="connsiteY91" fmla="*/ 813434 h 1238250"/>
                <a:gd name="connsiteX92" fmla="*/ 1339215 w 2857500"/>
                <a:gd name="connsiteY92" fmla="*/ 809624 h 1238250"/>
                <a:gd name="connsiteX93" fmla="*/ 1343025 w 2857500"/>
                <a:gd name="connsiteY93" fmla="*/ 821054 h 1238250"/>
                <a:gd name="connsiteX94" fmla="*/ 1354455 w 2857500"/>
                <a:gd name="connsiteY94" fmla="*/ 821054 h 1238250"/>
                <a:gd name="connsiteX95" fmla="*/ 1360170 w 2857500"/>
                <a:gd name="connsiteY95" fmla="*/ 830579 h 1238250"/>
                <a:gd name="connsiteX96" fmla="*/ 1394460 w 2857500"/>
                <a:gd name="connsiteY96" fmla="*/ 830579 h 1238250"/>
                <a:gd name="connsiteX97" fmla="*/ 1398270 w 2857500"/>
                <a:gd name="connsiteY97" fmla="*/ 842009 h 1238250"/>
                <a:gd name="connsiteX98" fmla="*/ 1659255 w 2857500"/>
                <a:gd name="connsiteY98" fmla="*/ 840105 h 1238250"/>
                <a:gd name="connsiteX99" fmla="*/ 1661160 w 2857500"/>
                <a:gd name="connsiteY99" fmla="*/ 859155 h 1238250"/>
                <a:gd name="connsiteX100" fmla="*/ 1684020 w 2857500"/>
                <a:gd name="connsiteY100" fmla="*/ 859155 h 1238250"/>
                <a:gd name="connsiteX101" fmla="*/ 1682115 w 2857500"/>
                <a:gd name="connsiteY101" fmla="*/ 872490 h 1238250"/>
                <a:gd name="connsiteX102" fmla="*/ 1809750 w 2857500"/>
                <a:gd name="connsiteY102" fmla="*/ 870585 h 1238250"/>
                <a:gd name="connsiteX103" fmla="*/ 1811655 w 2857500"/>
                <a:gd name="connsiteY103" fmla="*/ 908685 h 1238250"/>
                <a:gd name="connsiteX104" fmla="*/ 2051685 w 2857500"/>
                <a:gd name="connsiteY104" fmla="*/ 906780 h 1238250"/>
                <a:gd name="connsiteX105" fmla="*/ 2051685 w 2857500"/>
                <a:gd name="connsiteY105" fmla="*/ 973455 h 1238250"/>
                <a:gd name="connsiteX106" fmla="*/ 2613660 w 2857500"/>
                <a:gd name="connsiteY106" fmla="*/ 977265 h 1238250"/>
                <a:gd name="connsiteX107" fmla="*/ 2609850 w 2857500"/>
                <a:gd name="connsiteY107" fmla="*/ 1238250 h 1238250"/>
                <a:gd name="connsiteX108" fmla="*/ 2857500 w 2857500"/>
                <a:gd name="connsiteY108" fmla="*/ 1232535 h 1238250"/>
                <a:gd name="connsiteX0" fmla="*/ 0 w 2851785"/>
                <a:gd name="connsiteY0" fmla="*/ 2584 h 1231309"/>
                <a:gd name="connsiteX1" fmla="*/ 26159 w 2851785"/>
                <a:gd name="connsiteY1" fmla="*/ 545 h 1231309"/>
                <a:gd name="connsiteX2" fmla="*/ 24254 w 2851785"/>
                <a:gd name="connsiteY2" fmla="*/ 11975 h 1231309"/>
                <a:gd name="connsiteX3" fmla="*/ 33779 w 2851785"/>
                <a:gd name="connsiteY3" fmla="*/ 10070 h 1231309"/>
                <a:gd name="connsiteX4" fmla="*/ 39494 w 2851785"/>
                <a:gd name="connsiteY4" fmla="*/ 21500 h 1231309"/>
                <a:gd name="connsiteX5" fmla="*/ 49019 w 2851785"/>
                <a:gd name="connsiteY5" fmla="*/ 23405 h 1231309"/>
                <a:gd name="connsiteX6" fmla="*/ 54734 w 2851785"/>
                <a:gd name="connsiteY6" fmla="*/ 42455 h 1231309"/>
                <a:gd name="connsiteX7" fmla="*/ 69974 w 2851785"/>
                <a:gd name="connsiteY7" fmla="*/ 42455 h 1231309"/>
                <a:gd name="connsiteX8" fmla="*/ 73784 w 2851785"/>
                <a:gd name="connsiteY8" fmla="*/ 51980 h 1231309"/>
                <a:gd name="connsiteX9" fmla="*/ 89024 w 2851785"/>
                <a:gd name="connsiteY9" fmla="*/ 51980 h 1231309"/>
                <a:gd name="connsiteX10" fmla="*/ 98549 w 2851785"/>
                <a:gd name="connsiteY10" fmla="*/ 74840 h 1231309"/>
                <a:gd name="connsiteX11" fmla="*/ 111884 w 2851785"/>
                <a:gd name="connsiteY11" fmla="*/ 78650 h 1231309"/>
                <a:gd name="connsiteX12" fmla="*/ 110490 w 2851785"/>
                <a:gd name="connsiteY12" fmla="*/ 84501 h 1231309"/>
                <a:gd name="connsiteX13" fmla="*/ 120015 w 2851785"/>
                <a:gd name="connsiteY13" fmla="*/ 90216 h 1231309"/>
                <a:gd name="connsiteX14" fmla="*/ 130934 w 2851785"/>
                <a:gd name="connsiteY14" fmla="*/ 105320 h 1231309"/>
                <a:gd name="connsiteX15" fmla="*/ 144269 w 2851785"/>
                <a:gd name="connsiteY15" fmla="*/ 109130 h 1231309"/>
                <a:gd name="connsiteX16" fmla="*/ 155699 w 2851785"/>
                <a:gd name="connsiteY16" fmla="*/ 128180 h 1231309"/>
                <a:gd name="connsiteX17" fmla="*/ 165224 w 2851785"/>
                <a:gd name="connsiteY17" fmla="*/ 139610 h 1231309"/>
                <a:gd name="connsiteX18" fmla="*/ 175260 w 2851785"/>
                <a:gd name="connsiteY18" fmla="*/ 139746 h 1231309"/>
                <a:gd name="connsiteX19" fmla="*/ 172844 w 2851785"/>
                <a:gd name="connsiteY19" fmla="*/ 149135 h 1231309"/>
                <a:gd name="connsiteX20" fmla="*/ 175260 w 2851785"/>
                <a:gd name="connsiteY20" fmla="*/ 153081 h 1231309"/>
                <a:gd name="connsiteX21" fmla="*/ 175260 w 2851785"/>
                <a:gd name="connsiteY21" fmla="*/ 168321 h 1231309"/>
                <a:gd name="connsiteX22" fmla="*/ 212849 w 2851785"/>
                <a:gd name="connsiteY22" fmla="*/ 168185 h 1231309"/>
                <a:gd name="connsiteX23" fmla="*/ 216659 w 2851785"/>
                <a:gd name="connsiteY23" fmla="*/ 177710 h 1231309"/>
                <a:gd name="connsiteX24" fmla="*/ 237614 w 2851785"/>
                <a:gd name="connsiteY24" fmla="*/ 177710 h 1231309"/>
                <a:gd name="connsiteX25" fmla="*/ 241424 w 2851785"/>
                <a:gd name="connsiteY25" fmla="*/ 208190 h 1231309"/>
                <a:gd name="connsiteX26" fmla="*/ 250949 w 2851785"/>
                <a:gd name="connsiteY26" fmla="*/ 215810 h 1231309"/>
                <a:gd name="connsiteX27" fmla="*/ 254759 w 2851785"/>
                <a:gd name="connsiteY27" fmla="*/ 231050 h 1231309"/>
                <a:gd name="connsiteX28" fmla="*/ 262379 w 2851785"/>
                <a:gd name="connsiteY28" fmla="*/ 250100 h 1231309"/>
                <a:gd name="connsiteX29" fmla="*/ 273809 w 2851785"/>
                <a:gd name="connsiteY29" fmla="*/ 255815 h 1231309"/>
                <a:gd name="connsiteX30" fmla="*/ 273809 w 2851785"/>
                <a:gd name="connsiteY30" fmla="*/ 272960 h 1231309"/>
                <a:gd name="connsiteX31" fmla="*/ 287144 w 2851785"/>
                <a:gd name="connsiteY31" fmla="*/ 274865 h 1231309"/>
                <a:gd name="connsiteX32" fmla="*/ 289560 w 2851785"/>
                <a:gd name="connsiteY32" fmla="*/ 292146 h 1231309"/>
                <a:gd name="connsiteX33" fmla="*/ 344294 w 2851785"/>
                <a:gd name="connsiteY33" fmla="*/ 292010 h 1231309"/>
                <a:gd name="connsiteX34" fmla="*/ 350009 w 2851785"/>
                <a:gd name="connsiteY34" fmla="*/ 305345 h 1231309"/>
                <a:gd name="connsiteX35" fmla="*/ 365249 w 2851785"/>
                <a:gd name="connsiteY35" fmla="*/ 307250 h 1231309"/>
                <a:gd name="connsiteX36" fmla="*/ 369059 w 2851785"/>
                <a:gd name="connsiteY36" fmla="*/ 324395 h 1231309"/>
                <a:gd name="connsiteX37" fmla="*/ 397634 w 2851785"/>
                <a:gd name="connsiteY37" fmla="*/ 322490 h 1231309"/>
                <a:gd name="connsiteX38" fmla="*/ 403349 w 2851785"/>
                <a:gd name="connsiteY38" fmla="*/ 333920 h 1231309"/>
                <a:gd name="connsiteX39" fmla="*/ 420494 w 2851785"/>
                <a:gd name="connsiteY39" fmla="*/ 341540 h 1231309"/>
                <a:gd name="connsiteX40" fmla="*/ 431924 w 2851785"/>
                <a:gd name="connsiteY40" fmla="*/ 362495 h 1231309"/>
                <a:gd name="connsiteX41" fmla="*/ 454784 w 2851785"/>
                <a:gd name="connsiteY41" fmla="*/ 364400 h 1231309"/>
                <a:gd name="connsiteX42" fmla="*/ 466214 w 2851785"/>
                <a:gd name="connsiteY42" fmla="*/ 394880 h 1231309"/>
                <a:gd name="connsiteX43" fmla="*/ 473834 w 2851785"/>
                <a:gd name="connsiteY43" fmla="*/ 415835 h 1231309"/>
                <a:gd name="connsiteX44" fmla="*/ 525269 w 2851785"/>
                <a:gd name="connsiteY44" fmla="*/ 415835 h 1231309"/>
                <a:gd name="connsiteX45" fmla="*/ 531495 w 2851785"/>
                <a:gd name="connsiteY45" fmla="*/ 427400 h 1231309"/>
                <a:gd name="connsiteX46" fmla="*/ 569084 w 2851785"/>
                <a:gd name="connsiteY46" fmla="*/ 427265 h 1231309"/>
                <a:gd name="connsiteX47" fmla="*/ 570989 w 2851785"/>
                <a:gd name="connsiteY47" fmla="*/ 442505 h 1231309"/>
                <a:gd name="connsiteX48" fmla="*/ 588134 w 2851785"/>
                <a:gd name="connsiteY48" fmla="*/ 444410 h 1231309"/>
                <a:gd name="connsiteX49" fmla="*/ 601469 w 2851785"/>
                <a:gd name="connsiteY49" fmla="*/ 452030 h 1231309"/>
                <a:gd name="connsiteX50" fmla="*/ 614804 w 2851785"/>
                <a:gd name="connsiteY50" fmla="*/ 463460 h 1231309"/>
                <a:gd name="connsiteX51" fmla="*/ 626234 w 2851785"/>
                <a:gd name="connsiteY51" fmla="*/ 465365 h 1231309"/>
                <a:gd name="connsiteX52" fmla="*/ 633854 w 2851785"/>
                <a:gd name="connsiteY52" fmla="*/ 484415 h 1231309"/>
                <a:gd name="connsiteX53" fmla="*/ 687194 w 2851785"/>
                <a:gd name="connsiteY53" fmla="*/ 488225 h 1231309"/>
                <a:gd name="connsiteX54" fmla="*/ 694814 w 2851785"/>
                <a:gd name="connsiteY54" fmla="*/ 505370 h 1231309"/>
                <a:gd name="connsiteX55" fmla="*/ 710054 w 2851785"/>
                <a:gd name="connsiteY55" fmla="*/ 512990 h 1231309"/>
                <a:gd name="connsiteX56" fmla="*/ 736724 w 2851785"/>
                <a:gd name="connsiteY56" fmla="*/ 511085 h 1231309"/>
                <a:gd name="connsiteX57" fmla="*/ 767204 w 2851785"/>
                <a:gd name="connsiteY57" fmla="*/ 541565 h 1231309"/>
                <a:gd name="connsiteX58" fmla="*/ 795779 w 2851785"/>
                <a:gd name="connsiteY58" fmla="*/ 541565 h 1231309"/>
                <a:gd name="connsiteX59" fmla="*/ 807209 w 2851785"/>
                <a:gd name="connsiteY59" fmla="*/ 551090 h 1231309"/>
                <a:gd name="connsiteX60" fmla="*/ 820544 w 2851785"/>
                <a:gd name="connsiteY60" fmla="*/ 552995 h 1231309"/>
                <a:gd name="connsiteX61" fmla="*/ 828675 w 2851785"/>
                <a:gd name="connsiteY61" fmla="*/ 564560 h 1231309"/>
                <a:gd name="connsiteX62" fmla="*/ 855345 w 2851785"/>
                <a:gd name="connsiteY62" fmla="*/ 560750 h 1231309"/>
                <a:gd name="connsiteX63" fmla="*/ 861060 w 2851785"/>
                <a:gd name="connsiteY63" fmla="*/ 566464 h 1231309"/>
                <a:gd name="connsiteX64" fmla="*/ 874395 w 2851785"/>
                <a:gd name="connsiteY64" fmla="*/ 574084 h 1231309"/>
                <a:gd name="connsiteX65" fmla="*/ 882015 w 2851785"/>
                <a:gd name="connsiteY65" fmla="*/ 579798 h 1231309"/>
                <a:gd name="connsiteX66" fmla="*/ 900554 w 2851785"/>
                <a:gd name="connsiteY66" fmla="*/ 579665 h 1231309"/>
                <a:gd name="connsiteX67" fmla="*/ 906269 w 2851785"/>
                <a:gd name="connsiteY67" fmla="*/ 602525 h 1231309"/>
                <a:gd name="connsiteX68" fmla="*/ 917699 w 2851785"/>
                <a:gd name="connsiteY68" fmla="*/ 615860 h 1231309"/>
                <a:gd name="connsiteX69" fmla="*/ 929129 w 2851785"/>
                <a:gd name="connsiteY69" fmla="*/ 625385 h 1231309"/>
                <a:gd name="connsiteX70" fmla="*/ 946274 w 2851785"/>
                <a:gd name="connsiteY70" fmla="*/ 634910 h 1231309"/>
                <a:gd name="connsiteX71" fmla="*/ 963419 w 2851785"/>
                <a:gd name="connsiteY71" fmla="*/ 659675 h 1231309"/>
                <a:gd name="connsiteX72" fmla="*/ 978659 w 2851785"/>
                <a:gd name="connsiteY72" fmla="*/ 661580 h 1231309"/>
                <a:gd name="connsiteX73" fmla="*/ 988184 w 2851785"/>
                <a:gd name="connsiteY73" fmla="*/ 673010 h 1231309"/>
                <a:gd name="connsiteX74" fmla="*/ 1009139 w 2851785"/>
                <a:gd name="connsiteY74" fmla="*/ 671105 h 1231309"/>
                <a:gd name="connsiteX75" fmla="*/ 1012949 w 2851785"/>
                <a:gd name="connsiteY75" fmla="*/ 686345 h 1231309"/>
                <a:gd name="connsiteX76" fmla="*/ 1064384 w 2851785"/>
                <a:gd name="connsiteY76" fmla="*/ 684440 h 1231309"/>
                <a:gd name="connsiteX77" fmla="*/ 1072004 w 2851785"/>
                <a:gd name="connsiteY77" fmla="*/ 707300 h 1231309"/>
                <a:gd name="connsiteX78" fmla="*/ 1083434 w 2851785"/>
                <a:gd name="connsiteY78" fmla="*/ 709205 h 1231309"/>
                <a:gd name="connsiteX79" fmla="*/ 1091054 w 2851785"/>
                <a:gd name="connsiteY79" fmla="*/ 726350 h 1231309"/>
                <a:gd name="connsiteX80" fmla="*/ 1129154 w 2851785"/>
                <a:gd name="connsiteY80" fmla="*/ 726350 h 1231309"/>
                <a:gd name="connsiteX81" fmla="*/ 1132964 w 2851785"/>
                <a:gd name="connsiteY81" fmla="*/ 745400 h 1231309"/>
                <a:gd name="connsiteX82" fmla="*/ 1157729 w 2851785"/>
                <a:gd name="connsiteY82" fmla="*/ 745400 h 1231309"/>
                <a:gd name="connsiteX83" fmla="*/ 1161539 w 2851785"/>
                <a:gd name="connsiteY83" fmla="*/ 753020 h 1231309"/>
                <a:gd name="connsiteX84" fmla="*/ 1172969 w 2851785"/>
                <a:gd name="connsiteY84" fmla="*/ 753020 h 1231309"/>
                <a:gd name="connsiteX85" fmla="*/ 1172969 w 2851785"/>
                <a:gd name="connsiteY85" fmla="*/ 764450 h 1231309"/>
                <a:gd name="connsiteX86" fmla="*/ 1201544 w 2851785"/>
                <a:gd name="connsiteY86" fmla="*/ 762545 h 1231309"/>
                <a:gd name="connsiteX87" fmla="*/ 1211069 w 2851785"/>
                <a:gd name="connsiteY87" fmla="*/ 768260 h 1231309"/>
                <a:gd name="connsiteX88" fmla="*/ 1228214 w 2851785"/>
                <a:gd name="connsiteY88" fmla="*/ 770165 h 1231309"/>
                <a:gd name="connsiteX89" fmla="*/ 1239644 w 2851785"/>
                <a:gd name="connsiteY89" fmla="*/ 781595 h 1231309"/>
                <a:gd name="connsiteX90" fmla="*/ 1306319 w 2851785"/>
                <a:gd name="connsiteY90" fmla="*/ 779690 h 1231309"/>
                <a:gd name="connsiteX91" fmla="*/ 1308735 w 2851785"/>
                <a:gd name="connsiteY91" fmla="*/ 806493 h 1231309"/>
                <a:gd name="connsiteX92" fmla="*/ 1333500 w 2851785"/>
                <a:gd name="connsiteY92" fmla="*/ 802683 h 1231309"/>
                <a:gd name="connsiteX93" fmla="*/ 1337310 w 2851785"/>
                <a:gd name="connsiteY93" fmla="*/ 814113 h 1231309"/>
                <a:gd name="connsiteX94" fmla="*/ 1348740 w 2851785"/>
                <a:gd name="connsiteY94" fmla="*/ 814113 h 1231309"/>
                <a:gd name="connsiteX95" fmla="*/ 1354455 w 2851785"/>
                <a:gd name="connsiteY95" fmla="*/ 823638 h 1231309"/>
                <a:gd name="connsiteX96" fmla="*/ 1388745 w 2851785"/>
                <a:gd name="connsiteY96" fmla="*/ 823638 h 1231309"/>
                <a:gd name="connsiteX97" fmla="*/ 1392555 w 2851785"/>
                <a:gd name="connsiteY97" fmla="*/ 835068 h 1231309"/>
                <a:gd name="connsiteX98" fmla="*/ 1653540 w 2851785"/>
                <a:gd name="connsiteY98" fmla="*/ 833164 h 1231309"/>
                <a:gd name="connsiteX99" fmla="*/ 1655445 w 2851785"/>
                <a:gd name="connsiteY99" fmla="*/ 852214 h 1231309"/>
                <a:gd name="connsiteX100" fmla="*/ 1678305 w 2851785"/>
                <a:gd name="connsiteY100" fmla="*/ 852214 h 1231309"/>
                <a:gd name="connsiteX101" fmla="*/ 1676400 w 2851785"/>
                <a:gd name="connsiteY101" fmla="*/ 865549 h 1231309"/>
                <a:gd name="connsiteX102" fmla="*/ 1804035 w 2851785"/>
                <a:gd name="connsiteY102" fmla="*/ 863644 h 1231309"/>
                <a:gd name="connsiteX103" fmla="*/ 1805940 w 2851785"/>
                <a:gd name="connsiteY103" fmla="*/ 901744 h 1231309"/>
                <a:gd name="connsiteX104" fmla="*/ 2045970 w 2851785"/>
                <a:gd name="connsiteY104" fmla="*/ 899839 h 1231309"/>
                <a:gd name="connsiteX105" fmla="*/ 2045970 w 2851785"/>
                <a:gd name="connsiteY105" fmla="*/ 966514 h 1231309"/>
                <a:gd name="connsiteX106" fmla="*/ 2607945 w 2851785"/>
                <a:gd name="connsiteY106" fmla="*/ 970324 h 1231309"/>
                <a:gd name="connsiteX107" fmla="*/ 2604135 w 2851785"/>
                <a:gd name="connsiteY107" fmla="*/ 1231309 h 1231309"/>
                <a:gd name="connsiteX108" fmla="*/ 2851785 w 2851785"/>
                <a:gd name="connsiteY108" fmla="*/ 1225594 h 1231309"/>
                <a:gd name="connsiteX0" fmla="*/ 0 w 2853690"/>
                <a:gd name="connsiteY0" fmla="*/ 0 h 1234440"/>
                <a:gd name="connsiteX1" fmla="*/ 28064 w 2853690"/>
                <a:gd name="connsiteY1" fmla="*/ 3676 h 1234440"/>
                <a:gd name="connsiteX2" fmla="*/ 26159 w 2853690"/>
                <a:gd name="connsiteY2" fmla="*/ 15106 h 1234440"/>
                <a:gd name="connsiteX3" fmla="*/ 35684 w 2853690"/>
                <a:gd name="connsiteY3" fmla="*/ 13201 h 1234440"/>
                <a:gd name="connsiteX4" fmla="*/ 41399 w 2853690"/>
                <a:gd name="connsiteY4" fmla="*/ 24631 h 1234440"/>
                <a:gd name="connsiteX5" fmla="*/ 50924 w 2853690"/>
                <a:gd name="connsiteY5" fmla="*/ 26536 h 1234440"/>
                <a:gd name="connsiteX6" fmla="*/ 56639 w 2853690"/>
                <a:gd name="connsiteY6" fmla="*/ 45586 h 1234440"/>
                <a:gd name="connsiteX7" fmla="*/ 71879 w 2853690"/>
                <a:gd name="connsiteY7" fmla="*/ 45586 h 1234440"/>
                <a:gd name="connsiteX8" fmla="*/ 75689 w 2853690"/>
                <a:gd name="connsiteY8" fmla="*/ 55111 h 1234440"/>
                <a:gd name="connsiteX9" fmla="*/ 90929 w 2853690"/>
                <a:gd name="connsiteY9" fmla="*/ 55111 h 1234440"/>
                <a:gd name="connsiteX10" fmla="*/ 100454 w 2853690"/>
                <a:gd name="connsiteY10" fmla="*/ 77971 h 1234440"/>
                <a:gd name="connsiteX11" fmla="*/ 113789 w 2853690"/>
                <a:gd name="connsiteY11" fmla="*/ 81781 h 1234440"/>
                <a:gd name="connsiteX12" fmla="*/ 112395 w 2853690"/>
                <a:gd name="connsiteY12" fmla="*/ 87632 h 1234440"/>
                <a:gd name="connsiteX13" fmla="*/ 121920 w 2853690"/>
                <a:gd name="connsiteY13" fmla="*/ 93347 h 1234440"/>
                <a:gd name="connsiteX14" fmla="*/ 132839 w 2853690"/>
                <a:gd name="connsiteY14" fmla="*/ 108451 h 1234440"/>
                <a:gd name="connsiteX15" fmla="*/ 146174 w 2853690"/>
                <a:gd name="connsiteY15" fmla="*/ 112261 h 1234440"/>
                <a:gd name="connsiteX16" fmla="*/ 157604 w 2853690"/>
                <a:gd name="connsiteY16" fmla="*/ 131311 h 1234440"/>
                <a:gd name="connsiteX17" fmla="*/ 167129 w 2853690"/>
                <a:gd name="connsiteY17" fmla="*/ 142741 h 1234440"/>
                <a:gd name="connsiteX18" fmla="*/ 177165 w 2853690"/>
                <a:gd name="connsiteY18" fmla="*/ 142877 h 1234440"/>
                <a:gd name="connsiteX19" fmla="*/ 174749 w 2853690"/>
                <a:gd name="connsiteY19" fmla="*/ 152266 h 1234440"/>
                <a:gd name="connsiteX20" fmla="*/ 177165 w 2853690"/>
                <a:gd name="connsiteY20" fmla="*/ 156212 h 1234440"/>
                <a:gd name="connsiteX21" fmla="*/ 177165 w 2853690"/>
                <a:gd name="connsiteY21" fmla="*/ 171452 h 1234440"/>
                <a:gd name="connsiteX22" fmla="*/ 214754 w 2853690"/>
                <a:gd name="connsiteY22" fmla="*/ 171316 h 1234440"/>
                <a:gd name="connsiteX23" fmla="*/ 218564 w 2853690"/>
                <a:gd name="connsiteY23" fmla="*/ 180841 h 1234440"/>
                <a:gd name="connsiteX24" fmla="*/ 239519 w 2853690"/>
                <a:gd name="connsiteY24" fmla="*/ 180841 h 1234440"/>
                <a:gd name="connsiteX25" fmla="*/ 243329 w 2853690"/>
                <a:gd name="connsiteY25" fmla="*/ 211321 h 1234440"/>
                <a:gd name="connsiteX26" fmla="*/ 252854 w 2853690"/>
                <a:gd name="connsiteY26" fmla="*/ 218941 h 1234440"/>
                <a:gd name="connsiteX27" fmla="*/ 256664 w 2853690"/>
                <a:gd name="connsiteY27" fmla="*/ 234181 h 1234440"/>
                <a:gd name="connsiteX28" fmla="*/ 264284 w 2853690"/>
                <a:gd name="connsiteY28" fmla="*/ 253231 h 1234440"/>
                <a:gd name="connsiteX29" fmla="*/ 275714 w 2853690"/>
                <a:gd name="connsiteY29" fmla="*/ 258946 h 1234440"/>
                <a:gd name="connsiteX30" fmla="*/ 275714 w 2853690"/>
                <a:gd name="connsiteY30" fmla="*/ 276091 h 1234440"/>
                <a:gd name="connsiteX31" fmla="*/ 289049 w 2853690"/>
                <a:gd name="connsiteY31" fmla="*/ 277996 h 1234440"/>
                <a:gd name="connsiteX32" fmla="*/ 291465 w 2853690"/>
                <a:gd name="connsiteY32" fmla="*/ 295277 h 1234440"/>
                <a:gd name="connsiteX33" fmla="*/ 346199 w 2853690"/>
                <a:gd name="connsiteY33" fmla="*/ 295141 h 1234440"/>
                <a:gd name="connsiteX34" fmla="*/ 351914 w 2853690"/>
                <a:gd name="connsiteY34" fmla="*/ 308476 h 1234440"/>
                <a:gd name="connsiteX35" fmla="*/ 367154 w 2853690"/>
                <a:gd name="connsiteY35" fmla="*/ 310381 h 1234440"/>
                <a:gd name="connsiteX36" fmla="*/ 370964 w 2853690"/>
                <a:gd name="connsiteY36" fmla="*/ 327526 h 1234440"/>
                <a:gd name="connsiteX37" fmla="*/ 399539 w 2853690"/>
                <a:gd name="connsiteY37" fmla="*/ 325621 h 1234440"/>
                <a:gd name="connsiteX38" fmla="*/ 405254 w 2853690"/>
                <a:gd name="connsiteY38" fmla="*/ 337051 h 1234440"/>
                <a:gd name="connsiteX39" fmla="*/ 422399 w 2853690"/>
                <a:gd name="connsiteY39" fmla="*/ 344671 h 1234440"/>
                <a:gd name="connsiteX40" fmla="*/ 433829 w 2853690"/>
                <a:gd name="connsiteY40" fmla="*/ 365626 h 1234440"/>
                <a:gd name="connsiteX41" fmla="*/ 456689 w 2853690"/>
                <a:gd name="connsiteY41" fmla="*/ 367531 h 1234440"/>
                <a:gd name="connsiteX42" fmla="*/ 468119 w 2853690"/>
                <a:gd name="connsiteY42" fmla="*/ 398011 h 1234440"/>
                <a:gd name="connsiteX43" fmla="*/ 475739 w 2853690"/>
                <a:gd name="connsiteY43" fmla="*/ 418966 h 1234440"/>
                <a:gd name="connsiteX44" fmla="*/ 527174 w 2853690"/>
                <a:gd name="connsiteY44" fmla="*/ 418966 h 1234440"/>
                <a:gd name="connsiteX45" fmla="*/ 533400 w 2853690"/>
                <a:gd name="connsiteY45" fmla="*/ 430531 h 1234440"/>
                <a:gd name="connsiteX46" fmla="*/ 570989 w 2853690"/>
                <a:gd name="connsiteY46" fmla="*/ 430396 h 1234440"/>
                <a:gd name="connsiteX47" fmla="*/ 572894 w 2853690"/>
                <a:gd name="connsiteY47" fmla="*/ 445636 h 1234440"/>
                <a:gd name="connsiteX48" fmla="*/ 590039 w 2853690"/>
                <a:gd name="connsiteY48" fmla="*/ 447541 h 1234440"/>
                <a:gd name="connsiteX49" fmla="*/ 603374 w 2853690"/>
                <a:gd name="connsiteY49" fmla="*/ 455161 h 1234440"/>
                <a:gd name="connsiteX50" fmla="*/ 616709 w 2853690"/>
                <a:gd name="connsiteY50" fmla="*/ 466591 h 1234440"/>
                <a:gd name="connsiteX51" fmla="*/ 628139 w 2853690"/>
                <a:gd name="connsiteY51" fmla="*/ 468496 h 1234440"/>
                <a:gd name="connsiteX52" fmla="*/ 635759 w 2853690"/>
                <a:gd name="connsiteY52" fmla="*/ 487546 h 1234440"/>
                <a:gd name="connsiteX53" fmla="*/ 689099 w 2853690"/>
                <a:gd name="connsiteY53" fmla="*/ 491356 h 1234440"/>
                <a:gd name="connsiteX54" fmla="*/ 696719 w 2853690"/>
                <a:gd name="connsiteY54" fmla="*/ 508501 h 1234440"/>
                <a:gd name="connsiteX55" fmla="*/ 711959 w 2853690"/>
                <a:gd name="connsiteY55" fmla="*/ 516121 h 1234440"/>
                <a:gd name="connsiteX56" fmla="*/ 738629 w 2853690"/>
                <a:gd name="connsiteY56" fmla="*/ 514216 h 1234440"/>
                <a:gd name="connsiteX57" fmla="*/ 769109 w 2853690"/>
                <a:gd name="connsiteY57" fmla="*/ 544696 h 1234440"/>
                <a:gd name="connsiteX58" fmla="*/ 797684 w 2853690"/>
                <a:gd name="connsiteY58" fmla="*/ 544696 h 1234440"/>
                <a:gd name="connsiteX59" fmla="*/ 809114 w 2853690"/>
                <a:gd name="connsiteY59" fmla="*/ 554221 h 1234440"/>
                <a:gd name="connsiteX60" fmla="*/ 822449 w 2853690"/>
                <a:gd name="connsiteY60" fmla="*/ 556126 h 1234440"/>
                <a:gd name="connsiteX61" fmla="*/ 830580 w 2853690"/>
                <a:gd name="connsiteY61" fmla="*/ 567691 h 1234440"/>
                <a:gd name="connsiteX62" fmla="*/ 857250 w 2853690"/>
                <a:gd name="connsiteY62" fmla="*/ 563881 h 1234440"/>
                <a:gd name="connsiteX63" fmla="*/ 862965 w 2853690"/>
                <a:gd name="connsiteY63" fmla="*/ 569595 h 1234440"/>
                <a:gd name="connsiteX64" fmla="*/ 876300 w 2853690"/>
                <a:gd name="connsiteY64" fmla="*/ 577215 h 1234440"/>
                <a:gd name="connsiteX65" fmla="*/ 883920 w 2853690"/>
                <a:gd name="connsiteY65" fmla="*/ 582929 h 1234440"/>
                <a:gd name="connsiteX66" fmla="*/ 902459 w 2853690"/>
                <a:gd name="connsiteY66" fmla="*/ 582796 h 1234440"/>
                <a:gd name="connsiteX67" fmla="*/ 908174 w 2853690"/>
                <a:gd name="connsiteY67" fmla="*/ 605656 h 1234440"/>
                <a:gd name="connsiteX68" fmla="*/ 919604 w 2853690"/>
                <a:gd name="connsiteY68" fmla="*/ 618991 h 1234440"/>
                <a:gd name="connsiteX69" fmla="*/ 931034 w 2853690"/>
                <a:gd name="connsiteY69" fmla="*/ 628516 h 1234440"/>
                <a:gd name="connsiteX70" fmla="*/ 948179 w 2853690"/>
                <a:gd name="connsiteY70" fmla="*/ 638041 h 1234440"/>
                <a:gd name="connsiteX71" fmla="*/ 965324 w 2853690"/>
                <a:gd name="connsiteY71" fmla="*/ 662806 h 1234440"/>
                <a:gd name="connsiteX72" fmla="*/ 980564 w 2853690"/>
                <a:gd name="connsiteY72" fmla="*/ 664711 h 1234440"/>
                <a:gd name="connsiteX73" fmla="*/ 990089 w 2853690"/>
                <a:gd name="connsiteY73" fmla="*/ 676141 h 1234440"/>
                <a:gd name="connsiteX74" fmla="*/ 1011044 w 2853690"/>
                <a:gd name="connsiteY74" fmla="*/ 674236 h 1234440"/>
                <a:gd name="connsiteX75" fmla="*/ 1014854 w 2853690"/>
                <a:gd name="connsiteY75" fmla="*/ 689476 h 1234440"/>
                <a:gd name="connsiteX76" fmla="*/ 1066289 w 2853690"/>
                <a:gd name="connsiteY76" fmla="*/ 687571 h 1234440"/>
                <a:gd name="connsiteX77" fmla="*/ 1073909 w 2853690"/>
                <a:gd name="connsiteY77" fmla="*/ 710431 h 1234440"/>
                <a:gd name="connsiteX78" fmla="*/ 1085339 w 2853690"/>
                <a:gd name="connsiteY78" fmla="*/ 712336 h 1234440"/>
                <a:gd name="connsiteX79" fmla="*/ 1092959 w 2853690"/>
                <a:gd name="connsiteY79" fmla="*/ 729481 h 1234440"/>
                <a:gd name="connsiteX80" fmla="*/ 1131059 w 2853690"/>
                <a:gd name="connsiteY80" fmla="*/ 729481 h 1234440"/>
                <a:gd name="connsiteX81" fmla="*/ 1134869 w 2853690"/>
                <a:gd name="connsiteY81" fmla="*/ 748531 h 1234440"/>
                <a:gd name="connsiteX82" fmla="*/ 1159634 w 2853690"/>
                <a:gd name="connsiteY82" fmla="*/ 748531 h 1234440"/>
                <a:gd name="connsiteX83" fmla="*/ 1163444 w 2853690"/>
                <a:gd name="connsiteY83" fmla="*/ 756151 h 1234440"/>
                <a:gd name="connsiteX84" fmla="*/ 1174874 w 2853690"/>
                <a:gd name="connsiteY84" fmla="*/ 756151 h 1234440"/>
                <a:gd name="connsiteX85" fmla="*/ 1174874 w 2853690"/>
                <a:gd name="connsiteY85" fmla="*/ 767581 h 1234440"/>
                <a:gd name="connsiteX86" fmla="*/ 1203449 w 2853690"/>
                <a:gd name="connsiteY86" fmla="*/ 765676 h 1234440"/>
                <a:gd name="connsiteX87" fmla="*/ 1212974 w 2853690"/>
                <a:gd name="connsiteY87" fmla="*/ 771391 h 1234440"/>
                <a:gd name="connsiteX88" fmla="*/ 1230119 w 2853690"/>
                <a:gd name="connsiteY88" fmla="*/ 773296 h 1234440"/>
                <a:gd name="connsiteX89" fmla="*/ 1241549 w 2853690"/>
                <a:gd name="connsiteY89" fmla="*/ 784726 h 1234440"/>
                <a:gd name="connsiteX90" fmla="*/ 1308224 w 2853690"/>
                <a:gd name="connsiteY90" fmla="*/ 782821 h 1234440"/>
                <a:gd name="connsiteX91" fmla="*/ 1310640 w 2853690"/>
                <a:gd name="connsiteY91" fmla="*/ 809624 h 1234440"/>
                <a:gd name="connsiteX92" fmla="*/ 1335405 w 2853690"/>
                <a:gd name="connsiteY92" fmla="*/ 805814 h 1234440"/>
                <a:gd name="connsiteX93" fmla="*/ 1339215 w 2853690"/>
                <a:gd name="connsiteY93" fmla="*/ 817244 h 1234440"/>
                <a:gd name="connsiteX94" fmla="*/ 1350645 w 2853690"/>
                <a:gd name="connsiteY94" fmla="*/ 817244 h 1234440"/>
                <a:gd name="connsiteX95" fmla="*/ 1356360 w 2853690"/>
                <a:gd name="connsiteY95" fmla="*/ 826769 h 1234440"/>
                <a:gd name="connsiteX96" fmla="*/ 1390650 w 2853690"/>
                <a:gd name="connsiteY96" fmla="*/ 826769 h 1234440"/>
                <a:gd name="connsiteX97" fmla="*/ 1394460 w 2853690"/>
                <a:gd name="connsiteY97" fmla="*/ 838199 h 1234440"/>
                <a:gd name="connsiteX98" fmla="*/ 1655445 w 2853690"/>
                <a:gd name="connsiteY98" fmla="*/ 836295 h 1234440"/>
                <a:gd name="connsiteX99" fmla="*/ 1657350 w 2853690"/>
                <a:gd name="connsiteY99" fmla="*/ 855345 h 1234440"/>
                <a:gd name="connsiteX100" fmla="*/ 1680210 w 2853690"/>
                <a:gd name="connsiteY100" fmla="*/ 855345 h 1234440"/>
                <a:gd name="connsiteX101" fmla="*/ 1678305 w 2853690"/>
                <a:gd name="connsiteY101" fmla="*/ 868680 h 1234440"/>
                <a:gd name="connsiteX102" fmla="*/ 1805940 w 2853690"/>
                <a:gd name="connsiteY102" fmla="*/ 866775 h 1234440"/>
                <a:gd name="connsiteX103" fmla="*/ 1807845 w 2853690"/>
                <a:gd name="connsiteY103" fmla="*/ 904875 h 1234440"/>
                <a:gd name="connsiteX104" fmla="*/ 2047875 w 2853690"/>
                <a:gd name="connsiteY104" fmla="*/ 902970 h 1234440"/>
                <a:gd name="connsiteX105" fmla="*/ 2047875 w 2853690"/>
                <a:gd name="connsiteY105" fmla="*/ 969645 h 1234440"/>
                <a:gd name="connsiteX106" fmla="*/ 2609850 w 2853690"/>
                <a:gd name="connsiteY106" fmla="*/ 973455 h 1234440"/>
                <a:gd name="connsiteX107" fmla="*/ 2606040 w 2853690"/>
                <a:gd name="connsiteY107" fmla="*/ 1234440 h 1234440"/>
                <a:gd name="connsiteX108" fmla="*/ 2853690 w 2853690"/>
                <a:gd name="connsiteY108" fmla="*/ 1228725 h 1234440"/>
                <a:gd name="connsiteX0" fmla="*/ 0 w 2844165"/>
                <a:gd name="connsiteY0" fmla="*/ 0 h 1234440"/>
                <a:gd name="connsiteX1" fmla="*/ 28064 w 2844165"/>
                <a:gd name="connsiteY1" fmla="*/ 3676 h 1234440"/>
                <a:gd name="connsiteX2" fmla="*/ 26159 w 2844165"/>
                <a:gd name="connsiteY2" fmla="*/ 15106 h 1234440"/>
                <a:gd name="connsiteX3" fmla="*/ 35684 w 2844165"/>
                <a:gd name="connsiteY3" fmla="*/ 13201 h 1234440"/>
                <a:gd name="connsiteX4" fmla="*/ 41399 w 2844165"/>
                <a:gd name="connsiteY4" fmla="*/ 24631 h 1234440"/>
                <a:gd name="connsiteX5" fmla="*/ 50924 w 2844165"/>
                <a:gd name="connsiteY5" fmla="*/ 26536 h 1234440"/>
                <a:gd name="connsiteX6" fmla="*/ 56639 w 2844165"/>
                <a:gd name="connsiteY6" fmla="*/ 45586 h 1234440"/>
                <a:gd name="connsiteX7" fmla="*/ 71879 w 2844165"/>
                <a:gd name="connsiteY7" fmla="*/ 45586 h 1234440"/>
                <a:gd name="connsiteX8" fmla="*/ 75689 w 2844165"/>
                <a:gd name="connsiteY8" fmla="*/ 55111 h 1234440"/>
                <a:gd name="connsiteX9" fmla="*/ 90929 w 2844165"/>
                <a:gd name="connsiteY9" fmla="*/ 55111 h 1234440"/>
                <a:gd name="connsiteX10" fmla="*/ 100454 w 2844165"/>
                <a:gd name="connsiteY10" fmla="*/ 77971 h 1234440"/>
                <a:gd name="connsiteX11" fmla="*/ 113789 w 2844165"/>
                <a:gd name="connsiteY11" fmla="*/ 81781 h 1234440"/>
                <a:gd name="connsiteX12" fmla="*/ 112395 w 2844165"/>
                <a:gd name="connsiteY12" fmla="*/ 87632 h 1234440"/>
                <a:gd name="connsiteX13" fmla="*/ 121920 w 2844165"/>
                <a:gd name="connsiteY13" fmla="*/ 93347 h 1234440"/>
                <a:gd name="connsiteX14" fmla="*/ 132839 w 2844165"/>
                <a:gd name="connsiteY14" fmla="*/ 108451 h 1234440"/>
                <a:gd name="connsiteX15" fmla="*/ 146174 w 2844165"/>
                <a:gd name="connsiteY15" fmla="*/ 112261 h 1234440"/>
                <a:gd name="connsiteX16" fmla="*/ 157604 w 2844165"/>
                <a:gd name="connsiteY16" fmla="*/ 131311 h 1234440"/>
                <a:gd name="connsiteX17" fmla="*/ 167129 w 2844165"/>
                <a:gd name="connsiteY17" fmla="*/ 142741 h 1234440"/>
                <a:gd name="connsiteX18" fmla="*/ 177165 w 2844165"/>
                <a:gd name="connsiteY18" fmla="*/ 142877 h 1234440"/>
                <a:gd name="connsiteX19" fmla="*/ 174749 w 2844165"/>
                <a:gd name="connsiteY19" fmla="*/ 152266 h 1234440"/>
                <a:gd name="connsiteX20" fmla="*/ 177165 w 2844165"/>
                <a:gd name="connsiteY20" fmla="*/ 156212 h 1234440"/>
                <a:gd name="connsiteX21" fmla="*/ 177165 w 2844165"/>
                <a:gd name="connsiteY21" fmla="*/ 171452 h 1234440"/>
                <a:gd name="connsiteX22" fmla="*/ 214754 w 2844165"/>
                <a:gd name="connsiteY22" fmla="*/ 171316 h 1234440"/>
                <a:gd name="connsiteX23" fmla="*/ 218564 w 2844165"/>
                <a:gd name="connsiteY23" fmla="*/ 180841 h 1234440"/>
                <a:gd name="connsiteX24" fmla="*/ 239519 w 2844165"/>
                <a:gd name="connsiteY24" fmla="*/ 180841 h 1234440"/>
                <a:gd name="connsiteX25" fmla="*/ 243329 w 2844165"/>
                <a:gd name="connsiteY25" fmla="*/ 211321 h 1234440"/>
                <a:gd name="connsiteX26" fmla="*/ 252854 w 2844165"/>
                <a:gd name="connsiteY26" fmla="*/ 218941 h 1234440"/>
                <a:gd name="connsiteX27" fmla="*/ 256664 w 2844165"/>
                <a:gd name="connsiteY27" fmla="*/ 234181 h 1234440"/>
                <a:gd name="connsiteX28" fmla="*/ 264284 w 2844165"/>
                <a:gd name="connsiteY28" fmla="*/ 253231 h 1234440"/>
                <a:gd name="connsiteX29" fmla="*/ 275714 w 2844165"/>
                <a:gd name="connsiteY29" fmla="*/ 258946 h 1234440"/>
                <a:gd name="connsiteX30" fmla="*/ 275714 w 2844165"/>
                <a:gd name="connsiteY30" fmla="*/ 276091 h 1234440"/>
                <a:gd name="connsiteX31" fmla="*/ 289049 w 2844165"/>
                <a:gd name="connsiteY31" fmla="*/ 277996 h 1234440"/>
                <a:gd name="connsiteX32" fmla="*/ 291465 w 2844165"/>
                <a:gd name="connsiteY32" fmla="*/ 295277 h 1234440"/>
                <a:gd name="connsiteX33" fmla="*/ 346199 w 2844165"/>
                <a:gd name="connsiteY33" fmla="*/ 295141 h 1234440"/>
                <a:gd name="connsiteX34" fmla="*/ 351914 w 2844165"/>
                <a:gd name="connsiteY34" fmla="*/ 308476 h 1234440"/>
                <a:gd name="connsiteX35" fmla="*/ 367154 w 2844165"/>
                <a:gd name="connsiteY35" fmla="*/ 310381 h 1234440"/>
                <a:gd name="connsiteX36" fmla="*/ 370964 w 2844165"/>
                <a:gd name="connsiteY36" fmla="*/ 327526 h 1234440"/>
                <a:gd name="connsiteX37" fmla="*/ 399539 w 2844165"/>
                <a:gd name="connsiteY37" fmla="*/ 325621 h 1234440"/>
                <a:gd name="connsiteX38" fmla="*/ 405254 w 2844165"/>
                <a:gd name="connsiteY38" fmla="*/ 337051 h 1234440"/>
                <a:gd name="connsiteX39" fmla="*/ 422399 w 2844165"/>
                <a:gd name="connsiteY39" fmla="*/ 344671 h 1234440"/>
                <a:gd name="connsiteX40" fmla="*/ 433829 w 2844165"/>
                <a:gd name="connsiteY40" fmla="*/ 365626 h 1234440"/>
                <a:gd name="connsiteX41" fmla="*/ 456689 w 2844165"/>
                <a:gd name="connsiteY41" fmla="*/ 367531 h 1234440"/>
                <a:gd name="connsiteX42" fmla="*/ 468119 w 2844165"/>
                <a:gd name="connsiteY42" fmla="*/ 398011 h 1234440"/>
                <a:gd name="connsiteX43" fmla="*/ 475739 w 2844165"/>
                <a:gd name="connsiteY43" fmla="*/ 418966 h 1234440"/>
                <a:gd name="connsiteX44" fmla="*/ 527174 w 2844165"/>
                <a:gd name="connsiteY44" fmla="*/ 418966 h 1234440"/>
                <a:gd name="connsiteX45" fmla="*/ 533400 w 2844165"/>
                <a:gd name="connsiteY45" fmla="*/ 430531 h 1234440"/>
                <a:gd name="connsiteX46" fmla="*/ 570989 w 2844165"/>
                <a:gd name="connsiteY46" fmla="*/ 430396 h 1234440"/>
                <a:gd name="connsiteX47" fmla="*/ 572894 w 2844165"/>
                <a:gd name="connsiteY47" fmla="*/ 445636 h 1234440"/>
                <a:gd name="connsiteX48" fmla="*/ 590039 w 2844165"/>
                <a:gd name="connsiteY48" fmla="*/ 447541 h 1234440"/>
                <a:gd name="connsiteX49" fmla="*/ 603374 w 2844165"/>
                <a:gd name="connsiteY49" fmla="*/ 455161 h 1234440"/>
                <a:gd name="connsiteX50" fmla="*/ 616709 w 2844165"/>
                <a:gd name="connsiteY50" fmla="*/ 466591 h 1234440"/>
                <a:gd name="connsiteX51" fmla="*/ 628139 w 2844165"/>
                <a:gd name="connsiteY51" fmla="*/ 468496 h 1234440"/>
                <a:gd name="connsiteX52" fmla="*/ 635759 w 2844165"/>
                <a:gd name="connsiteY52" fmla="*/ 487546 h 1234440"/>
                <a:gd name="connsiteX53" fmla="*/ 689099 w 2844165"/>
                <a:gd name="connsiteY53" fmla="*/ 491356 h 1234440"/>
                <a:gd name="connsiteX54" fmla="*/ 696719 w 2844165"/>
                <a:gd name="connsiteY54" fmla="*/ 508501 h 1234440"/>
                <a:gd name="connsiteX55" fmla="*/ 711959 w 2844165"/>
                <a:gd name="connsiteY55" fmla="*/ 516121 h 1234440"/>
                <a:gd name="connsiteX56" fmla="*/ 738629 w 2844165"/>
                <a:gd name="connsiteY56" fmla="*/ 514216 h 1234440"/>
                <a:gd name="connsiteX57" fmla="*/ 769109 w 2844165"/>
                <a:gd name="connsiteY57" fmla="*/ 544696 h 1234440"/>
                <a:gd name="connsiteX58" fmla="*/ 797684 w 2844165"/>
                <a:gd name="connsiteY58" fmla="*/ 544696 h 1234440"/>
                <a:gd name="connsiteX59" fmla="*/ 809114 w 2844165"/>
                <a:gd name="connsiteY59" fmla="*/ 554221 h 1234440"/>
                <a:gd name="connsiteX60" fmla="*/ 822449 w 2844165"/>
                <a:gd name="connsiteY60" fmla="*/ 556126 h 1234440"/>
                <a:gd name="connsiteX61" fmla="*/ 830580 w 2844165"/>
                <a:gd name="connsiteY61" fmla="*/ 567691 h 1234440"/>
                <a:gd name="connsiteX62" fmla="*/ 857250 w 2844165"/>
                <a:gd name="connsiteY62" fmla="*/ 563881 h 1234440"/>
                <a:gd name="connsiteX63" fmla="*/ 862965 w 2844165"/>
                <a:gd name="connsiteY63" fmla="*/ 569595 h 1234440"/>
                <a:gd name="connsiteX64" fmla="*/ 876300 w 2844165"/>
                <a:gd name="connsiteY64" fmla="*/ 577215 h 1234440"/>
                <a:gd name="connsiteX65" fmla="*/ 883920 w 2844165"/>
                <a:gd name="connsiteY65" fmla="*/ 582929 h 1234440"/>
                <a:gd name="connsiteX66" fmla="*/ 902459 w 2844165"/>
                <a:gd name="connsiteY66" fmla="*/ 582796 h 1234440"/>
                <a:gd name="connsiteX67" fmla="*/ 908174 w 2844165"/>
                <a:gd name="connsiteY67" fmla="*/ 605656 h 1234440"/>
                <a:gd name="connsiteX68" fmla="*/ 919604 w 2844165"/>
                <a:gd name="connsiteY68" fmla="*/ 618991 h 1234440"/>
                <a:gd name="connsiteX69" fmla="*/ 931034 w 2844165"/>
                <a:gd name="connsiteY69" fmla="*/ 628516 h 1234440"/>
                <a:gd name="connsiteX70" fmla="*/ 948179 w 2844165"/>
                <a:gd name="connsiteY70" fmla="*/ 638041 h 1234440"/>
                <a:gd name="connsiteX71" fmla="*/ 965324 w 2844165"/>
                <a:gd name="connsiteY71" fmla="*/ 662806 h 1234440"/>
                <a:gd name="connsiteX72" fmla="*/ 980564 w 2844165"/>
                <a:gd name="connsiteY72" fmla="*/ 664711 h 1234440"/>
                <a:gd name="connsiteX73" fmla="*/ 990089 w 2844165"/>
                <a:gd name="connsiteY73" fmla="*/ 676141 h 1234440"/>
                <a:gd name="connsiteX74" fmla="*/ 1011044 w 2844165"/>
                <a:gd name="connsiteY74" fmla="*/ 674236 h 1234440"/>
                <a:gd name="connsiteX75" fmla="*/ 1014854 w 2844165"/>
                <a:gd name="connsiteY75" fmla="*/ 689476 h 1234440"/>
                <a:gd name="connsiteX76" fmla="*/ 1066289 w 2844165"/>
                <a:gd name="connsiteY76" fmla="*/ 687571 h 1234440"/>
                <a:gd name="connsiteX77" fmla="*/ 1073909 w 2844165"/>
                <a:gd name="connsiteY77" fmla="*/ 710431 h 1234440"/>
                <a:gd name="connsiteX78" fmla="*/ 1085339 w 2844165"/>
                <a:gd name="connsiteY78" fmla="*/ 712336 h 1234440"/>
                <a:gd name="connsiteX79" fmla="*/ 1092959 w 2844165"/>
                <a:gd name="connsiteY79" fmla="*/ 729481 h 1234440"/>
                <a:gd name="connsiteX80" fmla="*/ 1131059 w 2844165"/>
                <a:gd name="connsiteY80" fmla="*/ 729481 h 1234440"/>
                <a:gd name="connsiteX81" fmla="*/ 1134869 w 2844165"/>
                <a:gd name="connsiteY81" fmla="*/ 748531 h 1234440"/>
                <a:gd name="connsiteX82" fmla="*/ 1159634 w 2844165"/>
                <a:gd name="connsiteY82" fmla="*/ 748531 h 1234440"/>
                <a:gd name="connsiteX83" fmla="*/ 1163444 w 2844165"/>
                <a:gd name="connsiteY83" fmla="*/ 756151 h 1234440"/>
                <a:gd name="connsiteX84" fmla="*/ 1174874 w 2844165"/>
                <a:gd name="connsiteY84" fmla="*/ 756151 h 1234440"/>
                <a:gd name="connsiteX85" fmla="*/ 1174874 w 2844165"/>
                <a:gd name="connsiteY85" fmla="*/ 767581 h 1234440"/>
                <a:gd name="connsiteX86" fmla="*/ 1203449 w 2844165"/>
                <a:gd name="connsiteY86" fmla="*/ 765676 h 1234440"/>
                <a:gd name="connsiteX87" fmla="*/ 1212974 w 2844165"/>
                <a:gd name="connsiteY87" fmla="*/ 771391 h 1234440"/>
                <a:gd name="connsiteX88" fmla="*/ 1230119 w 2844165"/>
                <a:gd name="connsiteY88" fmla="*/ 773296 h 1234440"/>
                <a:gd name="connsiteX89" fmla="*/ 1241549 w 2844165"/>
                <a:gd name="connsiteY89" fmla="*/ 784726 h 1234440"/>
                <a:gd name="connsiteX90" fmla="*/ 1308224 w 2844165"/>
                <a:gd name="connsiteY90" fmla="*/ 782821 h 1234440"/>
                <a:gd name="connsiteX91" fmla="*/ 1310640 w 2844165"/>
                <a:gd name="connsiteY91" fmla="*/ 809624 h 1234440"/>
                <a:gd name="connsiteX92" fmla="*/ 1335405 w 2844165"/>
                <a:gd name="connsiteY92" fmla="*/ 805814 h 1234440"/>
                <a:gd name="connsiteX93" fmla="*/ 1339215 w 2844165"/>
                <a:gd name="connsiteY93" fmla="*/ 817244 h 1234440"/>
                <a:gd name="connsiteX94" fmla="*/ 1350645 w 2844165"/>
                <a:gd name="connsiteY94" fmla="*/ 817244 h 1234440"/>
                <a:gd name="connsiteX95" fmla="*/ 1356360 w 2844165"/>
                <a:gd name="connsiteY95" fmla="*/ 826769 h 1234440"/>
                <a:gd name="connsiteX96" fmla="*/ 1390650 w 2844165"/>
                <a:gd name="connsiteY96" fmla="*/ 826769 h 1234440"/>
                <a:gd name="connsiteX97" fmla="*/ 1394460 w 2844165"/>
                <a:gd name="connsiteY97" fmla="*/ 838199 h 1234440"/>
                <a:gd name="connsiteX98" fmla="*/ 1655445 w 2844165"/>
                <a:gd name="connsiteY98" fmla="*/ 836295 h 1234440"/>
                <a:gd name="connsiteX99" fmla="*/ 1657350 w 2844165"/>
                <a:gd name="connsiteY99" fmla="*/ 855345 h 1234440"/>
                <a:gd name="connsiteX100" fmla="*/ 1680210 w 2844165"/>
                <a:gd name="connsiteY100" fmla="*/ 855345 h 1234440"/>
                <a:gd name="connsiteX101" fmla="*/ 1678305 w 2844165"/>
                <a:gd name="connsiteY101" fmla="*/ 868680 h 1234440"/>
                <a:gd name="connsiteX102" fmla="*/ 1805940 w 2844165"/>
                <a:gd name="connsiteY102" fmla="*/ 866775 h 1234440"/>
                <a:gd name="connsiteX103" fmla="*/ 1807845 w 2844165"/>
                <a:gd name="connsiteY103" fmla="*/ 904875 h 1234440"/>
                <a:gd name="connsiteX104" fmla="*/ 2047875 w 2844165"/>
                <a:gd name="connsiteY104" fmla="*/ 902970 h 1234440"/>
                <a:gd name="connsiteX105" fmla="*/ 2047875 w 2844165"/>
                <a:gd name="connsiteY105" fmla="*/ 969645 h 1234440"/>
                <a:gd name="connsiteX106" fmla="*/ 2609850 w 2844165"/>
                <a:gd name="connsiteY106" fmla="*/ 973455 h 1234440"/>
                <a:gd name="connsiteX107" fmla="*/ 2606040 w 2844165"/>
                <a:gd name="connsiteY107" fmla="*/ 1234440 h 1234440"/>
                <a:gd name="connsiteX108" fmla="*/ 2844165 w 2844165"/>
                <a:gd name="connsiteY108" fmla="*/ 1003935 h 123444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2047875 w 2844165"/>
                <a:gd name="connsiteY105" fmla="*/ 969645 h 1009650"/>
                <a:gd name="connsiteX106" fmla="*/ 2609850 w 2844165"/>
                <a:gd name="connsiteY106" fmla="*/ 973455 h 1009650"/>
                <a:gd name="connsiteX107" fmla="*/ 1697355 w 2844165"/>
                <a:gd name="connsiteY107" fmla="*/ 1009650 h 1009650"/>
                <a:gd name="connsiteX108" fmla="*/ 2844165 w 2844165"/>
                <a:gd name="connsiteY108"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2047875 w 2844165"/>
                <a:gd name="connsiteY105" fmla="*/ 969645 h 1009650"/>
                <a:gd name="connsiteX106" fmla="*/ 1699260 w 2844165"/>
                <a:gd name="connsiteY106" fmla="*/ 998220 h 1009650"/>
                <a:gd name="connsiteX107" fmla="*/ 1697355 w 2844165"/>
                <a:gd name="connsiteY107" fmla="*/ 1009650 h 1009650"/>
                <a:gd name="connsiteX108" fmla="*/ 2844165 w 2844165"/>
                <a:gd name="connsiteY108"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2047875 w 2844165"/>
                <a:gd name="connsiteY105" fmla="*/ 969645 h 1009650"/>
                <a:gd name="connsiteX106" fmla="*/ 1699260 w 2844165"/>
                <a:gd name="connsiteY106" fmla="*/ 990600 h 1009650"/>
                <a:gd name="connsiteX107" fmla="*/ 1697355 w 2844165"/>
                <a:gd name="connsiteY107" fmla="*/ 1009650 h 1009650"/>
                <a:gd name="connsiteX108" fmla="*/ 2844165 w 2844165"/>
                <a:gd name="connsiteY108"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2047875 w 2844165"/>
                <a:gd name="connsiteY105" fmla="*/ 969645 h 1009650"/>
                <a:gd name="connsiteX106" fmla="*/ 1652344 w 2844165"/>
                <a:gd name="connsiteY106" fmla="*/ 991406 h 1009650"/>
                <a:gd name="connsiteX107" fmla="*/ 1699260 w 2844165"/>
                <a:gd name="connsiteY107" fmla="*/ 990600 h 1009650"/>
                <a:gd name="connsiteX108" fmla="*/ 1697355 w 2844165"/>
                <a:gd name="connsiteY108" fmla="*/ 1009650 h 1009650"/>
                <a:gd name="connsiteX109" fmla="*/ 2844165 w 2844165"/>
                <a:gd name="connsiteY109"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1645920 w 2844165"/>
                <a:gd name="connsiteY105" fmla="*/ 962025 h 1009650"/>
                <a:gd name="connsiteX106" fmla="*/ 1652344 w 2844165"/>
                <a:gd name="connsiteY106" fmla="*/ 991406 h 1009650"/>
                <a:gd name="connsiteX107" fmla="*/ 1699260 w 2844165"/>
                <a:gd name="connsiteY107" fmla="*/ 990600 h 1009650"/>
                <a:gd name="connsiteX108" fmla="*/ 1697355 w 2844165"/>
                <a:gd name="connsiteY108" fmla="*/ 1009650 h 1009650"/>
                <a:gd name="connsiteX109" fmla="*/ 2844165 w 2844165"/>
                <a:gd name="connsiteY109"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2047875 w 2844165"/>
                <a:gd name="connsiteY104" fmla="*/ 902970 h 1009650"/>
                <a:gd name="connsiteX105" fmla="*/ 1645920 w 2844165"/>
                <a:gd name="connsiteY105" fmla="*/ 962025 h 1009650"/>
                <a:gd name="connsiteX106" fmla="*/ 1646629 w 2844165"/>
                <a:gd name="connsiteY106" fmla="*/ 991406 h 1009650"/>
                <a:gd name="connsiteX107" fmla="*/ 1699260 w 2844165"/>
                <a:gd name="connsiteY107" fmla="*/ 990600 h 1009650"/>
                <a:gd name="connsiteX108" fmla="*/ 1697355 w 2844165"/>
                <a:gd name="connsiteY108" fmla="*/ 1009650 h 1009650"/>
                <a:gd name="connsiteX109" fmla="*/ 2844165 w 2844165"/>
                <a:gd name="connsiteY109"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1314450 w 2844165"/>
                <a:gd name="connsiteY104" fmla="*/ 965835 h 1009650"/>
                <a:gd name="connsiteX105" fmla="*/ 1645920 w 2844165"/>
                <a:gd name="connsiteY105" fmla="*/ 962025 h 1009650"/>
                <a:gd name="connsiteX106" fmla="*/ 1646629 w 2844165"/>
                <a:gd name="connsiteY106" fmla="*/ 991406 h 1009650"/>
                <a:gd name="connsiteX107" fmla="*/ 1699260 w 2844165"/>
                <a:gd name="connsiteY107" fmla="*/ 990600 h 1009650"/>
                <a:gd name="connsiteX108" fmla="*/ 1697355 w 2844165"/>
                <a:gd name="connsiteY108" fmla="*/ 1009650 h 1009650"/>
                <a:gd name="connsiteX109" fmla="*/ 2844165 w 2844165"/>
                <a:gd name="connsiteY109"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807845 w 2844165"/>
                <a:gd name="connsiteY103" fmla="*/ 90487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310640 w 2844165"/>
                <a:gd name="connsiteY103" fmla="*/ 944880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805940 w 2844165"/>
                <a:gd name="connsiteY102" fmla="*/ 866775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678305 w 2844165"/>
                <a:gd name="connsiteY101" fmla="*/ 868680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680210 w 2844165"/>
                <a:gd name="connsiteY100" fmla="*/ 855345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657350 w 2844165"/>
                <a:gd name="connsiteY99" fmla="*/ 85534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655445 w 2844165"/>
                <a:gd name="connsiteY98" fmla="*/ 836295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394460 w 2844165"/>
                <a:gd name="connsiteY97" fmla="*/ 83819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390650 w 2844165"/>
                <a:gd name="connsiteY96" fmla="*/ 82676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356360 w 2844165"/>
                <a:gd name="connsiteY95" fmla="*/ 826769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1350645 w 2844165"/>
                <a:gd name="connsiteY94" fmla="*/ 81724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979170 w 2844165"/>
                <a:gd name="connsiteY94" fmla="*/ 87820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977265 w 2844165"/>
                <a:gd name="connsiteY94" fmla="*/ 883919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1339215 w 2844165"/>
                <a:gd name="connsiteY93" fmla="*/ 817244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1335405 w 2844165"/>
                <a:gd name="connsiteY92" fmla="*/ 805814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1310640 w 2844165"/>
                <a:gd name="connsiteY91" fmla="*/ 80962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1308224 w 2844165"/>
                <a:gd name="connsiteY90" fmla="*/ 782821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921509 w 2844165"/>
                <a:gd name="connsiteY90" fmla="*/ 859021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1241549 w 2844165"/>
                <a:gd name="connsiteY89" fmla="*/ 784726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1230119 w 2844165"/>
                <a:gd name="connsiteY88" fmla="*/ 77329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1212974 w 2844165"/>
                <a:gd name="connsiteY87" fmla="*/ 77139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1203449 w 2844165"/>
                <a:gd name="connsiteY86" fmla="*/ 76567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1174874 w 2844165"/>
                <a:gd name="connsiteY85" fmla="*/ 767581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1174874 w 2844165"/>
                <a:gd name="connsiteY84" fmla="*/ 75615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900554 w 2844165"/>
                <a:gd name="connsiteY84" fmla="*/ 773296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1163444 w 2844165"/>
                <a:gd name="connsiteY83" fmla="*/ 756151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1159634 w 2844165"/>
                <a:gd name="connsiteY82" fmla="*/ 748531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1134869 w 2844165"/>
                <a:gd name="connsiteY81" fmla="*/ 748531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1131059 w 2844165"/>
                <a:gd name="connsiteY80" fmla="*/ 729481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1092959 w 2844165"/>
                <a:gd name="connsiteY79" fmla="*/ 72948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1085339 w 2844165"/>
                <a:gd name="connsiteY78" fmla="*/ 71233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1073909 w 2844165"/>
                <a:gd name="connsiteY77" fmla="*/ 710431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1066289 w 2844165"/>
                <a:gd name="connsiteY76" fmla="*/ 68757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1014854 w 2844165"/>
                <a:gd name="connsiteY75" fmla="*/ 689476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1011044 w 2844165"/>
                <a:gd name="connsiteY74" fmla="*/ 674236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771014 w 2844165"/>
                <a:gd name="connsiteY74" fmla="*/ 704716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990089 w 2844165"/>
                <a:gd name="connsiteY73" fmla="*/ 676141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980564 w 2844165"/>
                <a:gd name="connsiteY72" fmla="*/ 664711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965324 w 2844165"/>
                <a:gd name="connsiteY71" fmla="*/ 662806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948179 w 2844165"/>
                <a:gd name="connsiteY70" fmla="*/ 638041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931034 w 2844165"/>
                <a:gd name="connsiteY69" fmla="*/ 62851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919604 w 2844165"/>
                <a:gd name="connsiteY68" fmla="*/ 61899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908174 w 2844165"/>
                <a:gd name="connsiteY67" fmla="*/ 605656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902459 w 2844165"/>
                <a:gd name="connsiteY66" fmla="*/ 582796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883920 w 2844165"/>
                <a:gd name="connsiteY65" fmla="*/ 582929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876300 w 2844165"/>
                <a:gd name="connsiteY64" fmla="*/ 57721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862965 w 2844165"/>
                <a:gd name="connsiteY63" fmla="*/ 56959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857250 w 2844165"/>
                <a:gd name="connsiteY62" fmla="*/ 56388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830580 w 2844165"/>
                <a:gd name="connsiteY61" fmla="*/ 567691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822449 w 2844165"/>
                <a:gd name="connsiteY60" fmla="*/ 556126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809114 w 2844165"/>
                <a:gd name="connsiteY59" fmla="*/ 55422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797684 w 2844165"/>
                <a:gd name="connsiteY58" fmla="*/ 544696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561464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769109 w 2844165"/>
                <a:gd name="connsiteY57" fmla="*/ 5446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738629 w 2844165"/>
                <a:gd name="connsiteY56" fmla="*/ 514216 h 1009650"/>
                <a:gd name="connsiteX57" fmla="*/ 557654 w 2844165"/>
                <a:gd name="connsiteY57" fmla="*/ 58660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511934 w 2844165"/>
                <a:gd name="connsiteY56" fmla="*/ 580891 h 1009650"/>
                <a:gd name="connsiteX57" fmla="*/ 557654 w 2844165"/>
                <a:gd name="connsiteY57" fmla="*/ 58660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711959 w 2844165"/>
                <a:gd name="connsiteY55" fmla="*/ 516121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696719 w 2844165"/>
                <a:gd name="connsiteY54" fmla="*/ 50850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689099 w 2844165"/>
                <a:gd name="connsiteY53" fmla="*/ 49135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635759 w 2844165"/>
                <a:gd name="connsiteY52" fmla="*/ 487546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456689 w 2844165"/>
                <a:gd name="connsiteY52" fmla="*/ 552316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628139 w 2844165"/>
                <a:gd name="connsiteY51" fmla="*/ 468496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616709 w 2844165"/>
                <a:gd name="connsiteY50" fmla="*/ 46659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603374 w 2844165"/>
                <a:gd name="connsiteY49" fmla="*/ 45516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590039 w 2844165"/>
                <a:gd name="connsiteY48" fmla="*/ 447541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572894 w 2844165"/>
                <a:gd name="connsiteY47" fmla="*/ 445636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570989 w 2844165"/>
                <a:gd name="connsiteY46" fmla="*/ 430396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533400 w 2844165"/>
                <a:gd name="connsiteY45" fmla="*/ 430531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527174 w 2844165"/>
                <a:gd name="connsiteY44" fmla="*/ 41896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475739 w 2844165"/>
                <a:gd name="connsiteY43" fmla="*/ 41896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468119 w 2844165"/>
                <a:gd name="connsiteY42" fmla="*/ 39801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456689 w 2844165"/>
                <a:gd name="connsiteY41" fmla="*/ 36753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433829 w 2844165"/>
                <a:gd name="connsiteY40" fmla="*/ 365626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422399 w 2844165"/>
                <a:gd name="connsiteY39" fmla="*/ 344671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405254 w 2844165"/>
                <a:gd name="connsiteY38" fmla="*/ 337051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399539 w 2844165"/>
                <a:gd name="connsiteY37" fmla="*/ 325621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370964 w 2844165"/>
                <a:gd name="connsiteY36" fmla="*/ 32752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367154 w 2844165"/>
                <a:gd name="connsiteY35" fmla="*/ 310381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351914 w 2844165"/>
                <a:gd name="connsiteY34" fmla="*/ 308476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346199 w 2844165"/>
                <a:gd name="connsiteY33" fmla="*/ 295141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91465 w 2844165"/>
                <a:gd name="connsiteY32" fmla="*/ 295277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89049 w 2844165"/>
                <a:gd name="connsiteY31" fmla="*/ 27799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75714 w 2844165"/>
                <a:gd name="connsiteY30" fmla="*/ 276091 h 1009650"/>
                <a:gd name="connsiteX31" fmla="*/ 254759 w 2844165"/>
                <a:gd name="connsiteY31" fmla="*/ 30847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39519 w 2844165"/>
                <a:gd name="connsiteY30" fmla="*/ 302761 h 1009650"/>
                <a:gd name="connsiteX31" fmla="*/ 254759 w 2844165"/>
                <a:gd name="connsiteY31" fmla="*/ 30847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75714 w 2844165"/>
                <a:gd name="connsiteY29" fmla="*/ 25894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64284 w 2844165"/>
                <a:gd name="connsiteY28" fmla="*/ 25323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56664 w 2844165"/>
                <a:gd name="connsiteY27" fmla="*/ 23418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52854 w 2844165"/>
                <a:gd name="connsiteY26" fmla="*/ 218941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43329 w 2844165"/>
                <a:gd name="connsiteY25" fmla="*/ 211321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239519 w 2844165"/>
                <a:gd name="connsiteY24" fmla="*/ 180841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218564 w 2844165"/>
                <a:gd name="connsiteY23" fmla="*/ 18084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214754 w 2844165"/>
                <a:gd name="connsiteY22" fmla="*/ 17131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77165 w 2844165"/>
                <a:gd name="connsiteY21" fmla="*/ 171452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77165 w 2844165"/>
                <a:gd name="connsiteY20" fmla="*/ 156212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74749 w 2844165"/>
                <a:gd name="connsiteY19" fmla="*/ 15226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77165 w 2844165"/>
                <a:gd name="connsiteY18" fmla="*/ 14287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67129 w 2844165"/>
                <a:gd name="connsiteY17" fmla="*/ 142741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57604 w 2844165"/>
                <a:gd name="connsiteY16" fmla="*/ 13131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46174 w 2844165"/>
                <a:gd name="connsiteY15" fmla="*/ 112261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32839 w 2844165"/>
                <a:gd name="connsiteY14" fmla="*/ 108451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21920 w 2844165"/>
                <a:gd name="connsiteY13" fmla="*/ 9334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12395 w 2844165"/>
                <a:gd name="connsiteY12" fmla="*/ 87632 h 1009650"/>
                <a:gd name="connsiteX13" fmla="*/ 110490 w 2844165"/>
                <a:gd name="connsiteY13" fmla="*/ 12382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13789 w 2844165"/>
                <a:gd name="connsiteY11" fmla="*/ 81781 h 1009650"/>
                <a:gd name="connsiteX12" fmla="*/ 108585 w 2844165"/>
                <a:gd name="connsiteY12" fmla="*/ 108587 h 1009650"/>
                <a:gd name="connsiteX13" fmla="*/ 110490 w 2844165"/>
                <a:gd name="connsiteY13" fmla="*/ 12382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100454 w 2844165"/>
                <a:gd name="connsiteY10" fmla="*/ 77971 h 1009650"/>
                <a:gd name="connsiteX11" fmla="*/ 102359 w 2844165"/>
                <a:gd name="connsiteY11" fmla="*/ 95116 h 1009650"/>
                <a:gd name="connsiteX12" fmla="*/ 108585 w 2844165"/>
                <a:gd name="connsiteY12" fmla="*/ 108587 h 1009650"/>
                <a:gd name="connsiteX13" fmla="*/ 110490 w 2844165"/>
                <a:gd name="connsiteY13" fmla="*/ 12382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90929 w 2844165"/>
                <a:gd name="connsiteY9" fmla="*/ 55111 h 1009650"/>
                <a:gd name="connsiteX10" fmla="*/ 87119 w 2844165"/>
                <a:gd name="connsiteY10" fmla="*/ 83686 h 1009650"/>
                <a:gd name="connsiteX11" fmla="*/ 102359 w 2844165"/>
                <a:gd name="connsiteY11" fmla="*/ 95116 h 1009650"/>
                <a:gd name="connsiteX12" fmla="*/ 108585 w 2844165"/>
                <a:gd name="connsiteY12" fmla="*/ 108587 h 1009650"/>
                <a:gd name="connsiteX13" fmla="*/ 110490 w 2844165"/>
                <a:gd name="connsiteY13" fmla="*/ 12382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 name="connsiteX0" fmla="*/ 0 w 2844165"/>
                <a:gd name="connsiteY0" fmla="*/ 0 h 1009650"/>
                <a:gd name="connsiteX1" fmla="*/ 28064 w 2844165"/>
                <a:gd name="connsiteY1" fmla="*/ 3676 h 1009650"/>
                <a:gd name="connsiteX2" fmla="*/ 26159 w 2844165"/>
                <a:gd name="connsiteY2" fmla="*/ 15106 h 1009650"/>
                <a:gd name="connsiteX3" fmla="*/ 35684 w 2844165"/>
                <a:gd name="connsiteY3" fmla="*/ 13201 h 1009650"/>
                <a:gd name="connsiteX4" fmla="*/ 41399 w 2844165"/>
                <a:gd name="connsiteY4" fmla="*/ 24631 h 1009650"/>
                <a:gd name="connsiteX5" fmla="*/ 50924 w 2844165"/>
                <a:gd name="connsiteY5" fmla="*/ 26536 h 1009650"/>
                <a:gd name="connsiteX6" fmla="*/ 56639 w 2844165"/>
                <a:gd name="connsiteY6" fmla="*/ 45586 h 1009650"/>
                <a:gd name="connsiteX7" fmla="*/ 71879 w 2844165"/>
                <a:gd name="connsiteY7" fmla="*/ 45586 h 1009650"/>
                <a:gd name="connsiteX8" fmla="*/ 75689 w 2844165"/>
                <a:gd name="connsiteY8" fmla="*/ 55111 h 1009650"/>
                <a:gd name="connsiteX9" fmla="*/ 83309 w 2844165"/>
                <a:gd name="connsiteY9" fmla="*/ 57016 h 1009650"/>
                <a:gd name="connsiteX10" fmla="*/ 87119 w 2844165"/>
                <a:gd name="connsiteY10" fmla="*/ 83686 h 1009650"/>
                <a:gd name="connsiteX11" fmla="*/ 102359 w 2844165"/>
                <a:gd name="connsiteY11" fmla="*/ 95116 h 1009650"/>
                <a:gd name="connsiteX12" fmla="*/ 108585 w 2844165"/>
                <a:gd name="connsiteY12" fmla="*/ 108587 h 1009650"/>
                <a:gd name="connsiteX13" fmla="*/ 110490 w 2844165"/>
                <a:gd name="connsiteY13" fmla="*/ 123827 h 1009650"/>
                <a:gd name="connsiteX14" fmla="*/ 119504 w 2844165"/>
                <a:gd name="connsiteY14" fmla="*/ 121786 h 1009650"/>
                <a:gd name="connsiteX15" fmla="*/ 121409 w 2844165"/>
                <a:gd name="connsiteY15" fmla="*/ 144646 h 1009650"/>
                <a:gd name="connsiteX16" fmla="*/ 136649 w 2844165"/>
                <a:gd name="connsiteY16" fmla="*/ 150361 h 1009650"/>
                <a:gd name="connsiteX17" fmla="*/ 146174 w 2844165"/>
                <a:gd name="connsiteY17" fmla="*/ 156076 h 1009650"/>
                <a:gd name="connsiteX18" fmla="*/ 152400 w 2844165"/>
                <a:gd name="connsiteY18" fmla="*/ 173357 h 1009650"/>
                <a:gd name="connsiteX19" fmla="*/ 163319 w 2844165"/>
                <a:gd name="connsiteY19" fmla="*/ 178936 h 1009650"/>
                <a:gd name="connsiteX20" fmla="*/ 169545 w 2844165"/>
                <a:gd name="connsiteY20" fmla="*/ 196217 h 1009650"/>
                <a:gd name="connsiteX21" fmla="*/ 180975 w 2844165"/>
                <a:gd name="connsiteY21" fmla="*/ 203837 h 1009650"/>
                <a:gd name="connsiteX22" fmla="*/ 188084 w 2844165"/>
                <a:gd name="connsiteY22" fmla="*/ 217036 h 1009650"/>
                <a:gd name="connsiteX23" fmla="*/ 195704 w 2844165"/>
                <a:gd name="connsiteY23" fmla="*/ 215131 h 1009650"/>
                <a:gd name="connsiteX24" fmla="*/ 195704 w 2844165"/>
                <a:gd name="connsiteY24" fmla="*/ 236086 h 1009650"/>
                <a:gd name="connsiteX25" fmla="*/ 207134 w 2844165"/>
                <a:gd name="connsiteY25" fmla="*/ 236086 h 1009650"/>
                <a:gd name="connsiteX26" fmla="*/ 212849 w 2844165"/>
                <a:gd name="connsiteY26" fmla="*/ 251326 h 1009650"/>
                <a:gd name="connsiteX27" fmla="*/ 218564 w 2844165"/>
                <a:gd name="connsiteY27" fmla="*/ 249421 h 1009650"/>
                <a:gd name="connsiteX28" fmla="*/ 224279 w 2844165"/>
                <a:gd name="connsiteY28" fmla="*/ 268471 h 1009650"/>
                <a:gd name="connsiteX29" fmla="*/ 229994 w 2844165"/>
                <a:gd name="connsiteY29" fmla="*/ 285616 h 1009650"/>
                <a:gd name="connsiteX30" fmla="*/ 239519 w 2844165"/>
                <a:gd name="connsiteY30" fmla="*/ 302761 h 1009650"/>
                <a:gd name="connsiteX31" fmla="*/ 250949 w 2844165"/>
                <a:gd name="connsiteY31" fmla="*/ 312286 h 1009650"/>
                <a:gd name="connsiteX32" fmla="*/ 249555 w 2844165"/>
                <a:gd name="connsiteY32" fmla="*/ 327662 h 1009650"/>
                <a:gd name="connsiteX33" fmla="*/ 256664 w 2844165"/>
                <a:gd name="connsiteY33" fmla="*/ 335146 h 1009650"/>
                <a:gd name="connsiteX34" fmla="*/ 260474 w 2844165"/>
                <a:gd name="connsiteY34" fmla="*/ 359911 h 1009650"/>
                <a:gd name="connsiteX35" fmla="*/ 271904 w 2844165"/>
                <a:gd name="connsiteY35" fmla="*/ 384676 h 1009650"/>
                <a:gd name="connsiteX36" fmla="*/ 283334 w 2844165"/>
                <a:gd name="connsiteY36" fmla="*/ 399916 h 1009650"/>
                <a:gd name="connsiteX37" fmla="*/ 289049 w 2844165"/>
                <a:gd name="connsiteY37" fmla="*/ 430396 h 1009650"/>
                <a:gd name="connsiteX38" fmla="*/ 311909 w 2844165"/>
                <a:gd name="connsiteY38" fmla="*/ 430396 h 1009650"/>
                <a:gd name="connsiteX39" fmla="*/ 321434 w 2844165"/>
                <a:gd name="connsiteY39" fmla="*/ 441826 h 1009650"/>
                <a:gd name="connsiteX40" fmla="*/ 327149 w 2844165"/>
                <a:gd name="connsiteY40" fmla="*/ 455161 h 1009650"/>
                <a:gd name="connsiteX41" fmla="*/ 330959 w 2844165"/>
                <a:gd name="connsiteY41" fmla="*/ 466591 h 1009650"/>
                <a:gd name="connsiteX42" fmla="*/ 344294 w 2844165"/>
                <a:gd name="connsiteY42" fmla="*/ 462781 h 1009650"/>
                <a:gd name="connsiteX43" fmla="*/ 350009 w 2844165"/>
                <a:gd name="connsiteY43" fmla="*/ 468496 h 1009650"/>
                <a:gd name="connsiteX44" fmla="*/ 353819 w 2844165"/>
                <a:gd name="connsiteY44" fmla="*/ 468496 h 1009650"/>
                <a:gd name="connsiteX45" fmla="*/ 365760 w 2844165"/>
                <a:gd name="connsiteY45" fmla="*/ 478156 h 1009650"/>
                <a:gd name="connsiteX46" fmla="*/ 403349 w 2844165"/>
                <a:gd name="connsiteY46" fmla="*/ 481831 h 1009650"/>
                <a:gd name="connsiteX47" fmla="*/ 414779 w 2844165"/>
                <a:gd name="connsiteY47" fmla="*/ 493261 h 1009650"/>
                <a:gd name="connsiteX48" fmla="*/ 424304 w 2844165"/>
                <a:gd name="connsiteY48" fmla="*/ 510406 h 1009650"/>
                <a:gd name="connsiteX49" fmla="*/ 437639 w 2844165"/>
                <a:gd name="connsiteY49" fmla="*/ 512311 h 1009650"/>
                <a:gd name="connsiteX50" fmla="*/ 437639 w 2844165"/>
                <a:gd name="connsiteY50" fmla="*/ 523741 h 1009650"/>
                <a:gd name="connsiteX51" fmla="*/ 443354 w 2844165"/>
                <a:gd name="connsiteY51" fmla="*/ 531361 h 1009650"/>
                <a:gd name="connsiteX52" fmla="*/ 443354 w 2844165"/>
                <a:gd name="connsiteY52" fmla="*/ 550411 h 1009650"/>
                <a:gd name="connsiteX53" fmla="*/ 475739 w 2844165"/>
                <a:gd name="connsiteY53" fmla="*/ 552316 h 1009650"/>
                <a:gd name="connsiteX54" fmla="*/ 483359 w 2844165"/>
                <a:gd name="connsiteY54" fmla="*/ 565651 h 1009650"/>
                <a:gd name="connsiteX55" fmla="*/ 487169 w 2844165"/>
                <a:gd name="connsiteY55" fmla="*/ 578986 h 1009650"/>
                <a:gd name="connsiteX56" fmla="*/ 511934 w 2844165"/>
                <a:gd name="connsiteY56" fmla="*/ 580891 h 1009650"/>
                <a:gd name="connsiteX57" fmla="*/ 555749 w 2844165"/>
                <a:gd name="connsiteY57" fmla="*/ 582796 h 1009650"/>
                <a:gd name="connsiteX58" fmla="*/ 559559 w 2844165"/>
                <a:gd name="connsiteY58" fmla="*/ 599941 h 1009650"/>
                <a:gd name="connsiteX59" fmla="*/ 580514 w 2844165"/>
                <a:gd name="connsiteY59" fmla="*/ 596131 h 1009650"/>
                <a:gd name="connsiteX60" fmla="*/ 584324 w 2844165"/>
                <a:gd name="connsiteY60" fmla="*/ 607561 h 1009650"/>
                <a:gd name="connsiteX61" fmla="*/ 600075 w 2844165"/>
                <a:gd name="connsiteY61" fmla="*/ 611506 h 1009650"/>
                <a:gd name="connsiteX62" fmla="*/ 598170 w 2844165"/>
                <a:gd name="connsiteY62" fmla="*/ 621031 h 1009650"/>
                <a:gd name="connsiteX63" fmla="*/ 617220 w 2844165"/>
                <a:gd name="connsiteY63" fmla="*/ 619125 h 1009650"/>
                <a:gd name="connsiteX64" fmla="*/ 632460 w 2844165"/>
                <a:gd name="connsiteY64" fmla="*/ 645795 h 1009650"/>
                <a:gd name="connsiteX65" fmla="*/ 649605 w 2844165"/>
                <a:gd name="connsiteY65" fmla="*/ 645794 h 1009650"/>
                <a:gd name="connsiteX66" fmla="*/ 654809 w 2844165"/>
                <a:gd name="connsiteY66" fmla="*/ 657091 h 1009650"/>
                <a:gd name="connsiteX67" fmla="*/ 704339 w 2844165"/>
                <a:gd name="connsiteY67" fmla="*/ 657091 h 1009650"/>
                <a:gd name="connsiteX68" fmla="*/ 713864 w 2844165"/>
                <a:gd name="connsiteY68" fmla="*/ 660901 h 1009650"/>
                <a:gd name="connsiteX69" fmla="*/ 731009 w 2844165"/>
                <a:gd name="connsiteY69" fmla="*/ 662806 h 1009650"/>
                <a:gd name="connsiteX70" fmla="*/ 732914 w 2844165"/>
                <a:gd name="connsiteY70" fmla="*/ 678046 h 1009650"/>
                <a:gd name="connsiteX71" fmla="*/ 757679 w 2844165"/>
                <a:gd name="connsiteY71" fmla="*/ 679951 h 1009650"/>
                <a:gd name="connsiteX72" fmla="*/ 757679 w 2844165"/>
                <a:gd name="connsiteY72" fmla="*/ 693286 h 1009650"/>
                <a:gd name="connsiteX73" fmla="*/ 774824 w 2844165"/>
                <a:gd name="connsiteY73" fmla="*/ 700906 h 1009650"/>
                <a:gd name="connsiteX74" fmla="*/ 774824 w 2844165"/>
                <a:gd name="connsiteY74" fmla="*/ 710431 h 1009650"/>
                <a:gd name="connsiteX75" fmla="*/ 797684 w 2844165"/>
                <a:gd name="connsiteY75" fmla="*/ 710431 h 1009650"/>
                <a:gd name="connsiteX76" fmla="*/ 801494 w 2844165"/>
                <a:gd name="connsiteY76" fmla="*/ 710431 h 1009650"/>
                <a:gd name="connsiteX77" fmla="*/ 828164 w 2844165"/>
                <a:gd name="connsiteY77" fmla="*/ 712336 h 1009650"/>
                <a:gd name="connsiteX78" fmla="*/ 824354 w 2844165"/>
                <a:gd name="connsiteY78" fmla="*/ 719956 h 1009650"/>
                <a:gd name="connsiteX79" fmla="*/ 851024 w 2844165"/>
                <a:gd name="connsiteY79" fmla="*/ 721861 h 1009650"/>
                <a:gd name="connsiteX80" fmla="*/ 862454 w 2844165"/>
                <a:gd name="connsiteY80" fmla="*/ 731386 h 1009650"/>
                <a:gd name="connsiteX81" fmla="*/ 871979 w 2844165"/>
                <a:gd name="connsiteY81" fmla="*/ 746626 h 1009650"/>
                <a:gd name="connsiteX82" fmla="*/ 883409 w 2844165"/>
                <a:gd name="connsiteY82" fmla="*/ 754246 h 1009650"/>
                <a:gd name="connsiteX83" fmla="*/ 881504 w 2844165"/>
                <a:gd name="connsiteY83" fmla="*/ 773296 h 1009650"/>
                <a:gd name="connsiteX84" fmla="*/ 891029 w 2844165"/>
                <a:gd name="connsiteY84" fmla="*/ 771391 h 1009650"/>
                <a:gd name="connsiteX85" fmla="*/ 904364 w 2844165"/>
                <a:gd name="connsiteY85" fmla="*/ 788536 h 1009650"/>
                <a:gd name="connsiteX86" fmla="*/ 904364 w 2844165"/>
                <a:gd name="connsiteY86" fmla="*/ 819016 h 1009650"/>
                <a:gd name="connsiteX87" fmla="*/ 911984 w 2844165"/>
                <a:gd name="connsiteY87" fmla="*/ 828541 h 1009650"/>
                <a:gd name="connsiteX88" fmla="*/ 911984 w 2844165"/>
                <a:gd name="connsiteY88" fmla="*/ 838066 h 1009650"/>
                <a:gd name="connsiteX89" fmla="*/ 921509 w 2844165"/>
                <a:gd name="connsiteY89" fmla="*/ 839971 h 1009650"/>
                <a:gd name="connsiteX90" fmla="*/ 919604 w 2844165"/>
                <a:gd name="connsiteY90" fmla="*/ 857116 h 1009650"/>
                <a:gd name="connsiteX91" fmla="*/ 952500 w 2844165"/>
                <a:gd name="connsiteY91" fmla="*/ 855344 h 1009650"/>
                <a:gd name="connsiteX92" fmla="*/ 967740 w 2844165"/>
                <a:gd name="connsiteY92" fmla="*/ 872489 h 1009650"/>
                <a:gd name="connsiteX93" fmla="*/ 975360 w 2844165"/>
                <a:gd name="connsiteY93" fmla="*/ 872489 h 1009650"/>
                <a:gd name="connsiteX94" fmla="*/ 982980 w 2844165"/>
                <a:gd name="connsiteY94" fmla="*/ 882014 h 1009650"/>
                <a:gd name="connsiteX95" fmla="*/ 1002030 w 2844165"/>
                <a:gd name="connsiteY95" fmla="*/ 882014 h 1009650"/>
                <a:gd name="connsiteX96" fmla="*/ 1002030 w 2844165"/>
                <a:gd name="connsiteY96" fmla="*/ 891539 h 1009650"/>
                <a:gd name="connsiteX97" fmla="*/ 1062990 w 2844165"/>
                <a:gd name="connsiteY97" fmla="*/ 887729 h 1009650"/>
                <a:gd name="connsiteX98" fmla="*/ 1064895 w 2844165"/>
                <a:gd name="connsiteY98" fmla="*/ 906780 h 1009650"/>
                <a:gd name="connsiteX99" fmla="*/ 1101090 w 2844165"/>
                <a:gd name="connsiteY99" fmla="*/ 904875 h 1009650"/>
                <a:gd name="connsiteX100" fmla="*/ 1114425 w 2844165"/>
                <a:gd name="connsiteY100" fmla="*/ 925830 h 1009650"/>
                <a:gd name="connsiteX101" fmla="*/ 1303020 w 2844165"/>
                <a:gd name="connsiteY101" fmla="*/ 923925 h 1009650"/>
                <a:gd name="connsiteX102" fmla="*/ 1303020 w 2844165"/>
                <a:gd name="connsiteY102" fmla="*/ 933450 h 1009650"/>
                <a:gd name="connsiteX103" fmla="*/ 1308735 w 2844165"/>
                <a:gd name="connsiteY103" fmla="*/ 946785 h 1009650"/>
                <a:gd name="connsiteX104" fmla="*/ 1311349 w 2844165"/>
                <a:gd name="connsiteY104" fmla="*/ 953306 h 1009650"/>
                <a:gd name="connsiteX105" fmla="*/ 1314450 w 2844165"/>
                <a:gd name="connsiteY105" fmla="*/ 965835 h 1009650"/>
                <a:gd name="connsiteX106" fmla="*/ 1645920 w 2844165"/>
                <a:gd name="connsiteY106" fmla="*/ 962025 h 1009650"/>
                <a:gd name="connsiteX107" fmla="*/ 1646629 w 2844165"/>
                <a:gd name="connsiteY107" fmla="*/ 991406 h 1009650"/>
                <a:gd name="connsiteX108" fmla="*/ 1699260 w 2844165"/>
                <a:gd name="connsiteY108" fmla="*/ 990600 h 1009650"/>
                <a:gd name="connsiteX109" fmla="*/ 1697355 w 2844165"/>
                <a:gd name="connsiteY109" fmla="*/ 1009650 h 1009650"/>
                <a:gd name="connsiteX110" fmla="*/ 2844165 w 2844165"/>
                <a:gd name="connsiteY110" fmla="*/ 1003935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844165" h="1009650">
                  <a:moveTo>
                    <a:pt x="0" y="0"/>
                  </a:moveTo>
                  <a:cubicBezTo>
                    <a:pt x="4275" y="2495"/>
                    <a:pt x="23789" y="1181"/>
                    <a:pt x="28064" y="3676"/>
                  </a:cubicBezTo>
                  <a:lnTo>
                    <a:pt x="26159" y="15106"/>
                  </a:lnTo>
                  <a:lnTo>
                    <a:pt x="35684" y="13201"/>
                  </a:lnTo>
                  <a:lnTo>
                    <a:pt x="41399" y="24631"/>
                  </a:lnTo>
                  <a:lnTo>
                    <a:pt x="50924" y="26536"/>
                  </a:lnTo>
                  <a:lnTo>
                    <a:pt x="56639" y="45586"/>
                  </a:lnTo>
                  <a:lnTo>
                    <a:pt x="71879" y="45586"/>
                  </a:lnTo>
                  <a:lnTo>
                    <a:pt x="75689" y="55111"/>
                  </a:lnTo>
                  <a:lnTo>
                    <a:pt x="83309" y="57016"/>
                  </a:lnTo>
                  <a:lnTo>
                    <a:pt x="87119" y="83686"/>
                  </a:lnTo>
                  <a:cubicBezTo>
                    <a:pt x="106719" y="97951"/>
                    <a:pt x="93384" y="87791"/>
                    <a:pt x="102359" y="95116"/>
                  </a:cubicBezTo>
                  <a:lnTo>
                    <a:pt x="108585" y="108587"/>
                  </a:lnTo>
                  <a:lnTo>
                    <a:pt x="110490" y="123827"/>
                  </a:lnTo>
                  <a:lnTo>
                    <a:pt x="119504" y="121786"/>
                  </a:lnTo>
                  <a:lnTo>
                    <a:pt x="121409" y="144646"/>
                  </a:lnTo>
                  <a:lnTo>
                    <a:pt x="136649" y="150361"/>
                  </a:lnTo>
                  <a:lnTo>
                    <a:pt x="146174" y="156076"/>
                  </a:lnTo>
                  <a:lnTo>
                    <a:pt x="152400" y="173357"/>
                  </a:lnTo>
                  <a:lnTo>
                    <a:pt x="163319" y="178936"/>
                  </a:lnTo>
                  <a:lnTo>
                    <a:pt x="169545" y="196217"/>
                  </a:lnTo>
                  <a:lnTo>
                    <a:pt x="180975" y="203837"/>
                  </a:lnTo>
                  <a:lnTo>
                    <a:pt x="188084" y="217036"/>
                  </a:lnTo>
                  <a:lnTo>
                    <a:pt x="195704" y="215131"/>
                  </a:lnTo>
                  <a:lnTo>
                    <a:pt x="195704" y="236086"/>
                  </a:lnTo>
                  <a:lnTo>
                    <a:pt x="207134" y="236086"/>
                  </a:lnTo>
                  <a:lnTo>
                    <a:pt x="212849" y="251326"/>
                  </a:lnTo>
                  <a:lnTo>
                    <a:pt x="218564" y="249421"/>
                  </a:lnTo>
                  <a:lnTo>
                    <a:pt x="224279" y="268471"/>
                  </a:lnTo>
                  <a:lnTo>
                    <a:pt x="229994" y="285616"/>
                  </a:lnTo>
                  <a:lnTo>
                    <a:pt x="239519" y="302761"/>
                  </a:lnTo>
                  <a:lnTo>
                    <a:pt x="250949" y="312286"/>
                  </a:lnTo>
                  <a:lnTo>
                    <a:pt x="249555" y="327662"/>
                  </a:lnTo>
                  <a:lnTo>
                    <a:pt x="256664" y="335146"/>
                  </a:lnTo>
                  <a:lnTo>
                    <a:pt x="260474" y="359911"/>
                  </a:lnTo>
                  <a:lnTo>
                    <a:pt x="271904" y="384676"/>
                  </a:lnTo>
                  <a:lnTo>
                    <a:pt x="283334" y="399916"/>
                  </a:lnTo>
                  <a:lnTo>
                    <a:pt x="289049" y="430396"/>
                  </a:lnTo>
                  <a:lnTo>
                    <a:pt x="311909" y="430396"/>
                  </a:lnTo>
                  <a:lnTo>
                    <a:pt x="321434" y="441826"/>
                  </a:lnTo>
                  <a:lnTo>
                    <a:pt x="327149" y="455161"/>
                  </a:lnTo>
                  <a:lnTo>
                    <a:pt x="330959" y="466591"/>
                  </a:lnTo>
                  <a:lnTo>
                    <a:pt x="344294" y="462781"/>
                  </a:lnTo>
                  <a:lnTo>
                    <a:pt x="350009" y="468496"/>
                  </a:lnTo>
                  <a:lnTo>
                    <a:pt x="353819" y="468496"/>
                  </a:lnTo>
                  <a:lnTo>
                    <a:pt x="365760" y="478156"/>
                  </a:lnTo>
                  <a:lnTo>
                    <a:pt x="403349" y="481831"/>
                  </a:lnTo>
                  <a:lnTo>
                    <a:pt x="414779" y="493261"/>
                  </a:lnTo>
                  <a:lnTo>
                    <a:pt x="424304" y="510406"/>
                  </a:lnTo>
                  <a:lnTo>
                    <a:pt x="437639" y="512311"/>
                  </a:lnTo>
                  <a:lnTo>
                    <a:pt x="437639" y="523741"/>
                  </a:lnTo>
                  <a:lnTo>
                    <a:pt x="443354" y="531361"/>
                  </a:lnTo>
                  <a:lnTo>
                    <a:pt x="443354" y="550411"/>
                  </a:lnTo>
                  <a:lnTo>
                    <a:pt x="475739" y="552316"/>
                  </a:lnTo>
                  <a:lnTo>
                    <a:pt x="483359" y="565651"/>
                  </a:lnTo>
                  <a:lnTo>
                    <a:pt x="487169" y="578986"/>
                  </a:lnTo>
                  <a:lnTo>
                    <a:pt x="511934" y="580891"/>
                  </a:lnTo>
                  <a:lnTo>
                    <a:pt x="555749" y="582796"/>
                  </a:lnTo>
                  <a:lnTo>
                    <a:pt x="559559" y="599941"/>
                  </a:lnTo>
                  <a:lnTo>
                    <a:pt x="580514" y="596131"/>
                  </a:lnTo>
                  <a:lnTo>
                    <a:pt x="584324" y="607561"/>
                  </a:lnTo>
                  <a:lnTo>
                    <a:pt x="600075" y="611506"/>
                  </a:lnTo>
                  <a:lnTo>
                    <a:pt x="598170" y="621031"/>
                  </a:lnTo>
                  <a:lnTo>
                    <a:pt x="617220" y="619125"/>
                  </a:lnTo>
                  <a:lnTo>
                    <a:pt x="632460" y="645795"/>
                  </a:lnTo>
                  <a:lnTo>
                    <a:pt x="649605" y="645794"/>
                  </a:lnTo>
                  <a:lnTo>
                    <a:pt x="654809" y="657091"/>
                  </a:lnTo>
                  <a:lnTo>
                    <a:pt x="704339" y="657091"/>
                  </a:lnTo>
                  <a:lnTo>
                    <a:pt x="713864" y="660901"/>
                  </a:lnTo>
                  <a:lnTo>
                    <a:pt x="731009" y="662806"/>
                  </a:lnTo>
                  <a:lnTo>
                    <a:pt x="732914" y="678046"/>
                  </a:lnTo>
                  <a:lnTo>
                    <a:pt x="757679" y="679951"/>
                  </a:lnTo>
                  <a:lnTo>
                    <a:pt x="757679" y="693286"/>
                  </a:lnTo>
                  <a:lnTo>
                    <a:pt x="774824" y="700906"/>
                  </a:lnTo>
                  <a:lnTo>
                    <a:pt x="774824" y="710431"/>
                  </a:lnTo>
                  <a:lnTo>
                    <a:pt x="797684" y="710431"/>
                  </a:lnTo>
                  <a:lnTo>
                    <a:pt x="801494" y="710431"/>
                  </a:lnTo>
                  <a:lnTo>
                    <a:pt x="828164" y="712336"/>
                  </a:lnTo>
                  <a:lnTo>
                    <a:pt x="824354" y="719956"/>
                  </a:lnTo>
                  <a:lnTo>
                    <a:pt x="851024" y="721861"/>
                  </a:lnTo>
                  <a:lnTo>
                    <a:pt x="862454" y="731386"/>
                  </a:lnTo>
                  <a:lnTo>
                    <a:pt x="871979" y="746626"/>
                  </a:lnTo>
                  <a:lnTo>
                    <a:pt x="883409" y="754246"/>
                  </a:lnTo>
                  <a:lnTo>
                    <a:pt x="881504" y="773296"/>
                  </a:lnTo>
                  <a:lnTo>
                    <a:pt x="891029" y="771391"/>
                  </a:lnTo>
                  <a:lnTo>
                    <a:pt x="904364" y="788536"/>
                  </a:lnTo>
                  <a:lnTo>
                    <a:pt x="904364" y="819016"/>
                  </a:lnTo>
                  <a:lnTo>
                    <a:pt x="911984" y="828541"/>
                  </a:lnTo>
                  <a:lnTo>
                    <a:pt x="911984" y="838066"/>
                  </a:lnTo>
                  <a:lnTo>
                    <a:pt x="921509" y="839971"/>
                  </a:lnTo>
                  <a:lnTo>
                    <a:pt x="919604" y="857116"/>
                  </a:lnTo>
                  <a:lnTo>
                    <a:pt x="952500" y="855344"/>
                  </a:lnTo>
                  <a:lnTo>
                    <a:pt x="967740" y="872489"/>
                  </a:lnTo>
                  <a:lnTo>
                    <a:pt x="975360" y="872489"/>
                  </a:lnTo>
                  <a:lnTo>
                    <a:pt x="982980" y="882014"/>
                  </a:lnTo>
                  <a:lnTo>
                    <a:pt x="1002030" y="882014"/>
                  </a:lnTo>
                  <a:cubicBezTo>
                    <a:pt x="1017270" y="884554"/>
                    <a:pt x="997268" y="886142"/>
                    <a:pt x="1002030" y="891539"/>
                  </a:cubicBezTo>
                  <a:lnTo>
                    <a:pt x="1062990" y="887729"/>
                  </a:lnTo>
                  <a:lnTo>
                    <a:pt x="1064895" y="906780"/>
                  </a:lnTo>
                  <a:lnTo>
                    <a:pt x="1101090" y="904875"/>
                  </a:lnTo>
                  <a:lnTo>
                    <a:pt x="1114425" y="925830"/>
                  </a:lnTo>
                  <a:lnTo>
                    <a:pt x="1303020" y="923925"/>
                  </a:lnTo>
                  <a:lnTo>
                    <a:pt x="1303020" y="933450"/>
                  </a:lnTo>
                  <a:lnTo>
                    <a:pt x="1308735" y="946785"/>
                  </a:lnTo>
                  <a:cubicBezTo>
                    <a:pt x="1301351" y="947054"/>
                    <a:pt x="1318733" y="953037"/>
                    <a:pt x="1311349" y="953306"/>
                  </a:cubicBezTo>
                  <a:lnTo>
                    <a:pt x="1314450" y="965835"/>
                  </a:lnTo>
                  <a:lnTo>
                    <a:pt x="1645920" y="962025"/>
                  </a:lnTo>
                  <a:cubicBezTo>
                    <a:pt x="1642981" y="961659"/>
                    <a:pt x="1649568" y="991772"/>
                    <a:pt x="1646629" y="991406"/>
                  </a:cubicBezTo>
                  <a:lnTo>
                    <a:pt x="1699260" y="990600"/>
                  </a:lnTo>
                  <a:lnTo>
                    <a:pt x="1697355" y="1009650"/>
                  </a:lnTo>
                  <a:lnTo>
                    <a:pt x="2844165" y="1003935"/>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sp>
          <p:nvSpPr>
            <p:cNvPr id="142" name="Freeform 141"/>
            <p:cNvSpPr/>
            <p:nvPr/>
          </p:nvSpPr>
          <p:spPr>
            <a:xfrm>
              <a:off x="5676188" y="1534626"/>
              <a:ext cx="2670810" cy="643890"/>
            </a:xfrm>
            <a:custGeom>
              <a:avLst/>
              <a:gdLst>
                <a:gd name="connsiteX0" fmla="*/ 0 w 2842260"/>
                <a:gd name="connsiteY0" fmla="*/ 0 h 541020"/>
                <a:gd name="connsiteX1" fmla="*/ 2842260 w 2842260"/>
                <a:gd name="connsiteY1" fmla="*/ 541020 h 541020"/>
                <a:gd name="connsiteX0" fmla="*/ 0 w 2840355"/>
                <a:gd name="connsiteY0" fmla="*/ 0 h 529590"/>
                <a:gd name="connsiteX1" fmla="*/ 2840355 w 2840355"/>
                <a:gd name="connsiteY1" fmla="*/ 529590 h 529590"/>
                <a:gd name="connsiteX0" fmla="*/ 0 w 2840355"/>
                <a:gd name="connsiteY0" fmla="*/ 0 h 529590"/>
                <a:gd name="connsiteX1" fmla="*/ 2840355 w 2840355"/>
                <a:gd name="connsiteY1"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146936 w 2840355"/>
                <a:gd name="connsiteY1" fmla="*/ 203835 h 529590"/>
                <a:gd name="connsiteX2" fmla="*/ 2259331 w 2840355"/>
                <a:gd name="connsiteY2" fmla="*/ 205740 h 529590"/>
                <a:gd name="connsiteX3" fmla="*/ 2257426 w 2840355"/>
                <a:gd name="connsiteY3" fmla="*/ 287655 h 529590"/>
                <a:gd name="connsiteX4" fmla="*/ 2606041 w 2840355"/>
                <a:gd name="connsiteY4" fmla="*/ 285750 h 529590"/>
                <a:gd name="connsiteX5" fmla="*/ 2606041 w 2840355"/>
                <a:gd name="connsiteY5" fmla="*/ 527685 h 529590"/>
                <a:gd name="connsiteX6" fmla="*/ 2840355 w 2840355"/>
                <a:gd name="connsiteY6"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1910716 w 2840355"/>
                <a:gd name="connsiteY1" fmla="*/ 125730 h 529590"/>
                <a:gd name="connsiteX2" fmla="*/ 2148841 w 2840355"/>
                <a:gd name="connsiteY2" fmla="*/ 125730 h 529590"/>
                <a:gd name="connsiteX3" fmla="*/ 2146936 w 2840355"/>
                <a:gd name="connsiteY3" fmla="*/ 203835 h 529590"/>
                <a:gd name="connsiteX4" fmla="*/ 2259331 w 2840355"/>
                <a:gd name="connsiteY4" fmla="*/ 205740 h 529590"/>
                <a:gd name="connsiteX5" fmla="*/ 2257426 w 2840355"/>
                <a:gd name="connsiteY5" fmla="*/ 287655 h 529590"/>
                <a:gd name="connsiteX6" fmla="*/ 2606041 w 2840355"/>
                <a:gd name="connsiteY6" fmla="*/ 285750 h 529590"/>
                <a:gd name="connsiteX7" fmla="*/ 2606041 w 2840355"/>
                <a:gd name="connsiteY7" fmla="*/ 527685 h 529590"/>
                <a:gd name="connsiteX8" fmla="*/ 2840355 w 2840355"/>
                <a:gd name="connsiteY8"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626871 w 2840355"/>
                <a:gd name="connsiteY1" fmla="*/ 66675 h 529590"/>
                <a:gd name="connsiteX2" fmla="*/ 1908811 w 2840355"/>
                <a:gd name="connsiteY2" fmla="*/ 72390 h 529590"/>
                <a:gd name="connsiteX3" fmla="*/ 1910716 w 2840355"/>
                <a:gd name="connsiteY3" fmla="*/ 125730 h 529590"/>
                <a:gd name="connsiteX4" fmla="*/ 2148841 w 2840355"/>
                <a:gd name="connsiteY4" fmla="*/ 125730 h 529590"/>
                <a:gd name="connsiteX5" fmla="*/ 2146936 w 2840355"/>
                <a:gd name="connsiteY5" fmla="*/ 203835 h 529590"/>
                <a:gd name="connsiteX6" fmla="*/ 2259331 w 2840355"/>
                <a:gd name="connsiteY6" fmla="*/ 205740 h 529590"/>
                <a:gd name="connsiteX7" fmla="*/ 2257426 w 2840355"/>
                <a:gd name="connsiteY7" fmla="*/ 287655 h 529590"/>
                <a:gd name="connsiteX8" fmla="*/ 2606041 w 2840355"/>
                <a:gd name="connsiteY8" fmla="*/ 285750 h 529590"/>
                <a:gd name="connsiteX9" fmla="*/ 2606041 w 2840355"/>
                <a:gd name="connsiteY9" fmla="*/ 527685 h 529590"/>
                <a:gd name="connsiteX10" fmla="*/ 2840355 w 2840355"/>
                <a:gd name="connsiteY10" fmla="*/ 529590 h 529590"/>
                <a:gd name="connsiteX0" fmla="*/ 0 w 2840355"/>
                <a:gd name="connsiteY0" fmla="*/ 0 h 529590"/>
                <a:gd name="connsiteX1" fmla="*/ 1624966 w 2840355"/>
                <a:gd name="connsiteY1" fmla="*/ 57150 h 529590"/>
                <a:gd name="connsiteX2" fmla="*/ 1626871 w 2840355"/>
                <a:gd name="connsiteY2" fmla="*/ 66675 h 529590"/>
                <a:gd name="connsiteX3" fmla="*/ 1908811 w 2840355"/>
                <a:gd name="connsiteY3" fmla="*/ 72390 h 529590"/>
                <a:gd name="connsiteX4" fmla="*/ 1910716 w 2840355"/>
                <a:gd name="connsiteY4" fmla="*/ 125730 h 529590"/>
                <a:gd name="connsiteX5" fmla="*/ 2148841 w 2840355"/>
                <a:gd name="connsiteY5" fmla="*/ 125730 h 529590"/>
                <a:gd name="connsiteX6" fmla="*/ 2146936 w 2840355"/>
                <a:gd name="connsiteY6" fmla="*/ 203835 h 529590"/>
                <a:gd name="connsiteX7" fmla="*/ 2259331 w 2840355"/>
                <a:gd name="connsiteY7" fmla="*/ 205740 h 529590"/>
                <a:gd name="connsiteX8" fmla="*/ 2257426 w 2840355"/>
                <a:gd name="connsiteY8" fmla="*/ 287655 h 529590"/>
                <a:gd name="connsiteX9" fmla="*/ 2606041 w 2840355"/>
                <a:gd name="connsiteY9" fmla="*/ 285750 h 529590"/>
                <a:gd name="connsiteX10" fmla="*/ 2606041 w 2840355"/>
                <a:gd name="connsiteY10" fmla="*/ 527685 h 529590"/>
                <a:gd name="connsiteX11" fmla="*/ 2840355 w 2840355"/>
                <a:gd name="connsiteY11" fmla="*/ 529590 h 529590"/>
                <a:gd name="connsiteX0" fmla="*/ 0 w 2840355"/>
                <a:gd name="connsiteY0" fmla="*/ 0 h 529590"/>
                <a:gd name="connsiteX1" fmla="*/ 1335406 w 2840355"/>
                <a:gd name="connsiteY1" fmla="*/ 55245 h 529590"/>
                <a:gd name="connsiteX2" fmla="*/ 1624966 w 2840355"/>
                <a:gd name="connsiteY2" fmla="*/ 57150 h 529590"/>
                <a:gd name="connsiteX3" fmla="*/ 1626871 w 2840355"/>
                <a:gd name="connsiteY3" fmla="*/ 66675 h 529590"/>
                <a:gd name="connsiteX4" fmla="*/ 1908811 w 2840355"/>
                <a:gd name="connsiteY4" fmla="*/ 72390 h 529590"/>
                <a:gd name="connsiteX5" fmla="*/ 1910716 w 2840355"/>
                <a:gd name="connsiteY5" fmla="*/ 125730 h 529590"/>
                <a:gd name="connsiteX6" fmla="*/ 2148841 w 2840355"/>
                <a:gd name="connsiteY6" fmla="*/ 125730 h 529590"/>
                <a:gd name="connsiteX7" fmla="*/ 2146936 w 2840355"/>
                <a:gd name="connsiteY7" fmla="*/ 203835 h 529590"/>
                <a:gd name="connsiteX8" fmla="*/ 2259331 w 2840355"/>
                <a:gd name="connsiteY8" fmla="*/ 205740 h 529590"/>
                <a:gd name="connsiteX9" fmla="*/ 2257426 w 2840355"/>
                <a:gd name="connsiteY9" fmla="*/ 287655 h 529590"/>
                <a:gd name="connsiteX10" fmla="*/ 2606041 w 2840355"/>
                <a:gd name="connsiteY10" fmla="*/ 285750 h 529590"/>
                <a:gd name="connsiteX11" fmla="*/ 2606041 w 2840355"/>
                <a:gd name="connsiteY11" fmla="*/ 527685 h 529590"/>
                <a:gd name="connsiteX12" fmla="*/ 2840355 w 2840355"/>
                <a:gd name="connsiteY12" fmla="*/ 529590 h 529590"/>
                <a:gd name="connsiteX0" fmla="*/ 0 w 2840355"/>
                <a:gd name="connsiteY0" fmla="*/ 0 h 529590"/>
                <a:gd name="connsiteX1" fmla="*/ 1335406 w 2840355"/>
                <a:gd name="connsiteY1" fmla="*/ 45720 h 529590"/>
                <a:gd name="connsiteX2" fmla="*/ 1335406 w 2840355"/>
                <a:gd name="connsiteY2" fmla="*/ 55245 h 529590"/>
                <a:gd name="connsiteX3" fmla="*/ 1624966 w 2840355"/>
                <a:gd name="connsiteY3" fmla="*/ 57150 h 529590"/>
                <a:gd name="connsiteX4" fmla="*/ 1626871 w 2840355"/>
                <a:gd name="connsiteY4" fmla="*/ 66675 h 529590"/>
                <a:gd name="connsiteX5" fmla="*/ 1908811 w 2840355"/>
                <a:gd name="connsiteY5" fmla="*/ 72390 h 529590"/>
                <a:gd name="connsiteX6" fmla="*/ 1910716 w 2840355"/>
                <a:gd name="connsiteY6" fmla="*/ 125730 h 529590"/>
                <a:gd name="connsiteX7" fmla="*/ 2148841 w 2840355"/>
                <a:gd name="connsiteY7" fmla="*/ 125730 h 529590"/>
                <a:gd name="connsiteX8" fmla="*/ 2146936 w 2840355"/>
                <a:gd name="connsiteY8" fmla="*/ 203835 h 529590"/>
                <a:gd name="connsiteX9" fmla="*/ 2259331 w 2840355"/>
                <a:gd name="connsiteY9" fmla="*/ 205740 h 529590"/>
                <a:gd name="connsiteX10" fmla="*/ 2257426 w 2840355"/>
                <a:gd name="connsiteY10" fmla="*/ 287655 h 529590"/>
                <a:gd name="connsiteX11" fmla="*/ 2606041 w 2840355"/>
                <a:gd name="connsiteY11" fmla="*/ 285750 h 529590"/>
                <a:gd name="connsiteX12" fmla="*/ 2606041 w 2840355"/>
                <a:gd name="connsiteY12" fmla="*/ 527685 h 529590"/>
                <a:gd name="connsiteX13" fmla="*/ 2840355 w 2840355"/>
                <a:gd name="connsiteY13" fmla="*/ 529590 h 529590"/>
                <a:gd name="connsiteX0" fmla="*/ 0 w 2535555"/>
                <a:gd name="connsiteY0" fmla="*/ 0 h 592455"/>
                <a:gd name="connsiteX1" fmla="*/ 1030606 w 2535555"/>
                <a:gd name="connsiteY1" fmla="*/ 108585 h 592455"/>
                <a:gd name="connsiteX2" fmla="*/ 1030606 w 2535555"/>
                <a:gd name="connsiteY2" fmla="*/ 118110 h 592455"/>
                <a:gd name="connsiteX3" fmla="*/ 1320166 w 2535555"/>
                <a:gd name="connsiteY3" fmla="*/ 120015 h 592455"/>
                <a:gd name="connsiteX4" fmla="*/ 1322071 w 2535555"/>
                <a:gd name="connsiteY4" fmla="*/ 129540 h 592455"/>
                <a:gd name="connsiteX5" fmla="*/ 1604011 w 2535555"/>
                <a:gd name="connsiteY5" fmla="*/ 135255 h 592455"/>
                <a:gd name="connsiteX6" fmla="*/ 1605916 w 2535555"/>
                <a:gd name="connsiteY6" fmla="*/ 188595 h 592455"/>
                <a:gd name="connsiteX7" fmla="*/ 1844041 w 2535555"/>
                <a:gd name="connsiteY7" fmla="*/ 188595 h 592455"/>
                <a:gd name="connsiteX8" fmla="*/ 1842136 w 2535555"/>
                <a:gd name="connsiteY8" fmla="*/ 266700 h 592455"/>
                <a:gd name="connsiteX9" fmla="*/ 1954531 w 2535555"/>
                <a:gd name="connsiteY9" fmla="*/ 268605 h 592455"/>
                <a:gd name="connsiteX10" fmla="*/ 1952626 w 2535555"/>
                <a:gd name="connsiteY10" fmla="*/ 350520 h 592455"/>
                <a:gd name="connsiteX11" fmla="*/ 2301241 w 2535555"/>
                <a:gd name="connsiteY11" fmla="*/ 348615 h 592455"/>
                <a:gd name="connsiteX12" fmla="*/ 2301241 w 2535555"/>
                <a:gd name="connsiteY12" fmla="*/ 590550 h 592455"/>
                <a:gd name="connsiteX13" fmla="*/ 2535555 w 2535555"/>
                <a:gd name="connsiteY13"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0106 w 2535555"/>
                <a:gd name="connsiteY1" fmla="*/ 102871 h 592455"/>
                <a:gd name="connsiteX2" fmla="*/ 843916 w 2535555"/>
                <a:gd name="connsiteY2" fmla="*/ 112396 h 592455"/>
                <a:gd name="connsiteX3" fmla="*/ 1030606 w 2535555"/>
                <a:gd name="connsiteY3" fmla="*/ 108585 h 592455"/>
                <a:gd name="connsiteX4" fmla="*/ 1030606 w 2535555"/>
                <a:gd name="connsiteY4" fmla="*/ 118110 h 592455"/>
                <a:gd name="connsiteX5" fmla="*/ 1320166 w 2535555"/>
                <a:gd name="connsiteY5" fmla="*/ 120015 h 592455"/>
                <a:gd name="connsiteX6" fmla="*/ 1322071 w 2535555"/>
                <a:gd name="connsiteY6" fmla="*/ 129540 h 592455"/>
                <a:gd name="connsiteX7" fmla="*/ 1604011 w 2535555"/>
                <a:gd name="connsiteY7" fmla="*/ 135255 h 592455"/>
                <a:gd name="connsiteX8" fmla="*/ 1605916 w 2535555"/>
                <a:gd name="connsiteY8" fmla="*/ 188595 h 592455"/>
                <a:gd name="connsiteX9" fmla="*/ 1844041 w 2535555"/>
                <a:gd name="connsiteY9" fmla="*/ 188595 h 592455"/>
                <a:gd name="connsiteX10" fmla="*/ 1842136 w 2535555"/>
                <a:gd name="connsiteY10" fmla="*/ 266700 h 592455"/>
                <a:gd name="connsiteX11" fmla="*/ 1954531 w 2535555"/>
                <a:gd name="connsiteY11" fmla="*/ 268605 h 592455"/>
                <a:gd name="connsiteX12" fmla="*/ 1952626 w 2535555"/>
                <a:gd name="connsiteY12" fmla="*/ 350520 h 592455"/>
                <a:gd name="connsiteX13" fmla="*/ 2301241 w 2535555"/>
                <a:gd name="connsiteY13" fmla="*/ 348615 h 592455"/>
                <a:gd name="connsiteX14" fmla="*/ 2301241 w 2535555"/>
                <a:gd name="connsiteY14" fmla="*/ 590550 h 592455"/>
                <a:gd name="connsiteX15" fmla="*/ 2535555 w 2535555"/>
                <a:gd name="connsiteY15"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7375 w 2542930"/>
                <a:gd name="connsiteY0" fmla="*/ 0 h 592455"/>
                <a:gd name="connsiteX1" fmla="*/ 5471 w 2542930"/>
                <a:gd name="connsiteY1" fmla="*/ 78106 h 592455"/>
                <a:gd name="connsiteX2" fmla="*/ 85481 w 2542930"/>
                <a:gd name="connsiteY2" fmla="*/ 76201 h 592455"/>
                <a:gd name="connsiteX3" fmla="*/ 87386 w 2542930"/>
                <a:gd name="connsiteY3" fmla="*/ 87631 h 592455"/>
                <a:gd name="connsiteX4" fmla="*/ 188351 w 2542930"/>
                <a:gd name="connsiteY4" fmla="*/ 87631 h 592455"/>
                <a:gd name="connsiteX5" fmla="*/ 195971 w 2542930"/>
                <a:gd name="connsiteY5" fmla="*/ 97156 h 592455"/>
                <a:gd name="connsiteX6" fmla="*/ 441716 w 2542930"/>
                <a:gd name="connsiteY6" fmla="*/ 97156 h 592455"/>
                <a:gd name="connsiteX7" fmla="*/ 451241 w 2542930"/>
                <a:gd name="connsiteY7" fmla="*/ 102871 h 592455"/>
                <a:gd name="connsiteX8" fmla="*/ 847481 w 2542930"/>
                <a:gd name="connsiteY8" fmla="*/ 102871 h 592455"/>
                <a:gd name="connsiteX9" fmla="*/ 851291 w 2542930"/>
                <a:gd name="connsiteY9" fmla="*/ 112396 h 592455"/>
                <a:gd name="connsiteX10" fmla="*/ 1037981 w 2542930"/>
                <a:gd name="connsiteY10" fmla="*/ 108585 h 592455"/>
                <a:gd name="connsiteX11" fmla="*/ 1037981 w 2542930"/>
                <a:gd name="connsiteY11" fmla="*/ 118110 h 592455"/>
                <a:gd name="connsiteX12" fmla="*/ 1327541 w 2542930"/>
                <a:gd name="connsiteY12" fmla="*/ 120015 h 592455"/>
                <a:gd name="connsiteX13" fmla="*/ 1329446 w 2542930"/>
                <a:gd name="connsiteY13" fmla="*/ 129540 h 592455"/>
                <a:gd name="connsiteX14" fmla="*/ 1611386 w 2542930"/>
                <a:gd name="connsiteY14" fmla="*/ 135255 h 592455"/>
                <a:gd name="connsiteX15" fmla="*/ 1613291 w 2542930"/>
                <a:gd name="connsiteY15" fmla="*/ 188595 h 592455"/>
                <a:gd name="connsiteX16" fmla="*/ 1851416 w 2542930"/>
                <a:gd name="connsiteY16" fmla="*/ 188595 h 592455"/>
                <a:gd name="connsiteX17" fmla="*/ 1849511 w 2542930"/>
                <a:gd name="connsiteY17" fmla="*/ 266700 h 592455"/>
                <a:gd name="connsiteX18" fmla="*/ 1961906 w 2542930"/>
                <a:gd name="connsiteY18" fmla="*/ 268605 h 592455"/>
                <a:gd name="connsiteX19" fmla="*/ 1960001 w 2542930"/>
                <a:gd name="connsiteY19" fmla="*/ 350520 h 592455"/>
                <a:gd name="connsiteX20" fmla="*/ 2308616 w 2542930"/>
                <a:gd name="connsiteY20" fmla="*/ 348615 h 592455"/>
                <a:gd name="connsiteX21" fmla="*/ 2308616 w 2542930"/>
                <a:gd name="connsiteY21" fmla="*/ 590550 h 592455"/>
                <a:gd name="connsiteX22" fmla="*/ 2542930 w 2542930"/>
                <a:gd name="connsiteY22" fmla="*/ 592455 h 592455"/>
                <a:gd name="connsiteX0" fmla="*/ 1904 w 2537459"/>
                <a:gd name="connsiteY0" fmla="*/ 0 h 592455"/>
                <a:gd name="connsiteX1" fmla="*/ 0 w 2537459"/>
                <a:gd name="connsiteY1" fmla="*/ 78106 h 592455"/>
                <a:gd name="connsiteX2" fmla="*/ 80010 w 2537459"/>
                <a:gd name="connsiteY2" fmla="*/ 76201 h 592455"/>
                <a:gd name="connsiteX3" fmla="*/ 81915 w 2537459"/>
                <a:gd name="connsiteY3" fmla="*/ 87631 h 592455"/>
                <a:gd name="connsiteX4" fmla="*/ 182880 w 2537459"/>
                <a:gd name="connsiteY4" fmla="*/ 87631 h 592455"/>
                <a:gd name="connsiteX5" fmla="*/ 190500 w 2537459"/>
                <a:gd name="connsiteY5" fmla="*/ 97156 h 592455"/>
                <a:gd name="connsiteX6" fmla="*/ 436245 w 2537459"/>
                <a:gd name="connsiteY6" fmla="*/ 97156 h 592455"/>
                <a:gd name="connsiteX7" fmla="*/ 445770 w 2537459"/>
                <a:gd name="connsiteY7" fmla="*/ 102871 h 592455"/>
                <a:gd name="connsiteX8" fmla="*/ 842010 w 2537459"/>
                <a:gd name="connsiteY8" fmla="*/ 102871 h 592455"/>
                <a:gd name="connsiteX9" fmla="*/ 845820 w 2537459"/>
                <a:gd name="connsiteY9" fmla="*/ 112396 h 592455"/>
                <a:gd name="connsiteX10" fmla="*/ 1032510 w 2537459"/>
                <a:gd name="connsiteY10" fmla="*/ 108585 h 592455"/>
                <a:gd name="connsiteX11" fmla="*/ 1032510 w 2537459"/>
                <a:gd name="connsiteY11" fmla="*/ 118110 h 592455"/>
                <a:gd name="connsiteX12" fmla="*/ 1322070 w 2537459"/>
                <a:gd name="connsiteY12" fmla="*/ 120015 h 592455"/>
                <a:gd name="connsiteX13" fmla="*/ 1323975 w 2537459"/>
                <a:gd name="connsiteY13" fmla="*/ 129540 h 592455"/>
                <a:gd name="connsiteX14" fmla="*/ 1605915 w 2537459"/>
                <a:gd name="connsiteY14" fmla="*/ 135255 h 592455"/>
                <a:gd name="connsiteX15" fmla="*/ 1607820 w 2537459"/>
                <a:gd name="connsiteY15" fmla="*/ 188595 h 592455"/>
                <a:gd name="connsiteX16" fmla="*/ 1845945 w 2537459"/>
                <a:gd name="connsiteY16" fmla="*/ 188595 h 592455"/>
                <a:gd name="connsiteX17" fmla="*/ 1844040 w 2537459"/>
                <a:gd name="connsiteY17" fmla="*/ 266700 h 592455"/>
                <a:gd name="connsiteX18" fmla="*/ 1956435 w 2537459"/>
                <a:gd name="connsiteY18" fmla="*/ 268605 h 592455"/>
                <a:gd name="connsiteX19" fmla="*/ 1954530 w 2537459"/>
                <a:gd name="connsiteY19" fmla="*/ 350520 h 592455"/>
                <a:gd name="connsiteX20" fmla="*/ 2303145 w 2537459"/>
                <a:gd name="connsiteY20" fmla="*/ 348615 h 592455"/>
                <a:gd name="connsiteX21" fmla="*/ 2303145 w 2537459"/>
                <a:gd name="connsiteY21" fmla="*/ 590550 h 592455"/>
                <a:gd name="connsiteX22" fmla="*/ 2537459 w 2537459"/>
                <a:gd name="connsiteY22"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62864 w 2598419"/>
                <a:gd name="connsiteY0" fmla="*/ 0 h 592455"/>
                <a:gd name="connsiteX1" fmla="*/ 0 w 2598419"/>
                <a:gd name="connsiteY1" fmla="*/ 74296 h 592455"/>
                <a:gd name="connsiteX2" fmla="*/ 53340 w 2598419"/>
                <a:gd name="connsiteY2" fmla="*/ 6667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2864 w 2598419"/>
                <a:gd name="connsiteY0" fmla="*/ 0 h 592455"/>
                <a:gd name="connsiteX1" fmla="*/ 0 w 2598419"/>
                <a:gd name="connsiteY1" fmla="*/ 74296 h 592455"/>
                <a:gd name="connsiteX2" fmla="*/ 57150 w 2598419"/>
                <a:gd name="connsiteY2" fmla="*/ 7048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0 w 2828925"/>
                <a:gd name="connsiteY0" fmla="*/ 3809 h 529589"/>
                <a:gd name="connsiteX1" fmla="*/ 228602 w 2828925"/>
                <a:gd name="connsiteY1" fmla="*/ 0 h 529589"/>
                <a:gd name="connsiteX2" fmla="*/ 230506 w 2828925"/>
                <a:gd name="connsiteY2" fmla="*/ 11430 h 529589"/>
                <a:gd name="connsiteX3" fmla="*/ 287656 w 2828925"/>
                <a:gd name="connsiteY3" fmla="*/ 7620 h 529589"/>
                <a:gd name="connsiteX4" fmla="*/ 291466 w 2828925"/>
                <a:gd name="connsiteY4" fmla="*/ 15240 h 529589"/>
                <a:gd name="connsiteX5" fmla="*/ 371476 w 2828925"/>
                <a:gd name="connsiteY5" fmla="*/ 13335 h 529589"/>
                <a:gd name="connsiteX6" fmla="*/ 373381 w 2828925"/>
                <a:gd name="connsiteY6" fmla="*/ 24765 h 529589"/>
                <a:gd name="connsiteX7" fmla="*/ 474346 w 2828925"/>
                <a:gd name="connsiteY7" fmla="*/ 24765 h 529589"/>
                <a:gd name="connsiteX8" fmla="*/ 481966 w 2828925"/>
                <a:gd name="connsiteY8" fmla="*/ 34290 h 529589"/>
                <a:gd name="connsiteX9" fmla="*/ 727711 w 2828925"/>
                <a:gd name="connsiteY9" fmla="*/ 34290 h 529589"/>
                <a:gd name="connsiteX10" fmla="*/ 737236 w 2828925"/>
                <a:gd name="connsiteY10" fmla="*/ 40005 h 529589"/>
                <a:gd name="connsiteX11" fmla="*/ 1133476 w 2828925"/>
                <a:gd name="connsiteY11" fmla="*/ 40005 h 529589"/>
                <a:gd name="connsiteX12" fmla="*/ 1137286 w 2828925"/>
                <a:gd name="connsiteY12" fmla="*/ 49530 h 529589"/>
                <a:gd name="connsiteX13" fmla="*/ 1323976 w 2828925"/>
                <a:gd name="connsiteY13" fmla="*/ 45719 h 529589"/>
                <a:gd name="connsiteX14" fmla="*/ 1323976 w 2828925"/>
                <a:gd name="connsiteY14" fmla="*/ 55244 h 529589"/>
                <a:gd name="connsiteX15" fmla="*/ 1613536 w 2828925"/>
                <a:gd name="connsiteY15" fmla="*/ 57149 h 529589"/>
                <a:gd name="connsiteX16" fmla="*/ 1615441 w 2828925"/>
                <a:gd name="connsiteY16" fmla="*/ 66674 h 529589"/>
                <a:gd name="connsiteX17" fmla="*/ 1897381 w 2828925"/>
                <a:gd name="connsiteY17" fmla="*/ 72389 h 529589"/>
                <a:gd name="connsiteX18" fmla="*/ 1899286 w 2828925"/>
                <a:gd name="connsiteY18" fmla="*/ 125729 h 529589"/>
                <a:gd name="connsiteX19" fmla="*/ 2137411 w 2828925"/>
                <a:gd name="connsiteY19" fmla="*/ 125729 h 529589"/>
                <a:gd name="connsiteX20" fmla="*/ 2135506 w 2828925"/>
                <a:gd name="connsiteY20" fmla="*/ 203834 h 529589"/>
                <a:gd name="connsiteX21" fmla="*/ 2247901 w 2828925"/>
                <a:gd name="connsiteY21" fmla="*/ 205739 h 529589"/>
                <a:gd name="connsiteX22" fmla="*/ 2245996 w 2828925"/>
                <a:gd name="connsiteY22" fmla="*/ 287654 h 529589"/>
                <a:gd name="connsiteX23" fmla="*/ 2594611 w 2828925"/>
                <a:gd name="connsiteY23" fmla="*/ 285749 h 529589"/>
                <a:gd name="connsiteX24" fmla="*/ 2594611 w 2828925"/>
                <a:gd name="connsiteY24" fmla="*/ 527684 h 529589"/>
                <a:gd name="connsiteX25" fmla="*/ 2828925 w 2828925"/>
                <a:gd name="connsiteY25" fmla="*/ 529589 h 529589"/>
                <a:gd name="connsiteX0" fmla="*/ 0 w 2676525"/>
                <a:gd name="connsiteY0" fmla="*/ 3809 h 527684"/>
                <a:gd name="connsiteX1" fmla="*/ 228602 w 2676525"/>
                <a:gd name="connsiteY1" fmla="*/ 0 h 527684"/>
                <a:gd name="connsiteX2" fmla="*/ 230506 w 2676525"/>
                <a:gd name="connsiteY2" fmla="*/ 11430 h 527684"/>
                <a:gd name="connsiteX3" fmla="*/ 287656 w 2676525"/>
                <a:gd name="connsiteY3" fmla="*/ 7620 h 527684"/>
                <a:gd name="connsiteX4" fmla="*/ 291466 w 2676525"/>
                <a:gd name="connsiteY4" fmla="*/ 15240 h 527684"/>
                <a:gd name="connsiteX5" fmla="*/ 371476 w 2676525"/>
                <a:gd name="connsiteY5" fmla="*/ 13335 h 527684"/>
                <a:gd name="connsiteX6" fmla="*/ 373381 w 2676525"/>
                <a:gd name="connsiteY6" fmla="*/ 24765 h 527684"/>
                <a:gd name="connsiteX7" fmla="*/ 474346 w 2676525"/>
                <a:gd name="connsiteY7" fmla="*/ 24765 h 527684"/>
                <a:gd name="connsiteX8" fmla="*/ 481966 w 2676525"/>
                <a:gd name="connsiteY8" fmla="*/ 34290 h 527684"/>
                <a:gd name="connsiteX9" fmla="*/ 727711 w 2676525"/>
                <a:gd name="connsiteY9" fmla="*/ 34290 h 527684"/>
                <a:gd name="connsiteX10" fmla="*/ 737236 w 2676525"/>
                <a:gd name="connsiteY10" fmla="*/ 40005 h 527684"/>
                <a:gd name="connsiteX11" fmla="*/ 1133476 w 2676525"/>
                <a:gd name="connsiteY11" fmla="*/ 40005 h 527684"/>
                <a:gd name="connsiteX12" fmla="*/ 1137286 w 2676525"/>
                <a:gd name="connsiteY12" fmla="*/ 49530 h 527684"/>
                <a:gd name="connsiteX13" fmla="*/ 1323976 w 2676525"/>
                <a:gd name="connsiteY13" fmla="*/ 45719 h 527684"/>
                <a:gd name="connsiteX14" fmla="*/ 1323976 w 2676525"/>
                <a:gd name="connsiteY14" fmla="*/ 55244 h 527684"/>
                <a:gd name="connsiteX15" fmla="*/ 1613536 w 2676525"/>
                <a:gd name="connsiteY15" fmla="*/ 57149 h 527684"/>
                <a:gd name="connsiteX16" fmla="*/ 1615441 w 2676525"/>
                <a:gd name="connsiteY16" fmla="*/ 66674 h 527684"/>
                <a:gd name="connsiteX17" fmla="*/ 1897381 w 2676525"/>
                <a:gd name="connsiteY17" fmla="*/ 72389 h 527684"/>
                <a:gd name="connsiteX18" fmla="*/ 1899286 w 2676525"/>
                <a:gd name="connsiteY18" fmla="*/ 125729 h 527684"/>
                <a:gd name="connsiteX19" fmla="*/ 2137411 w 2676525"/>
                <a:gd name="connsiteY19" fmla="*/ 125729 h 527684"/>
                <a:gd name="connsiteX20" fmla="*/ 2135506 w 2676525"/>
                <a:gd name="connsiteY20" fmla="*/ 203834 h 527684"/>
                <a:gd name="connsiteX21" fmla="*/ 2247901 w 2676525"/>
                <a:gd name="connsiteY21" fmla="*/ 205739 h 527684"/>
                <a:gd name="connsiteX22" fmla="*/ 2245996 w 2676525"/>
                <a:gd name="connsiteY22" fmla="*/ 287654 h 527684"/>
                <a:gd name="connsiteX23" fmla="*/ 2594611 w 2676525"/>
                <a:gd name="connsiteY23" fmla="*/ 285749 h 527684"/>
                <a:gd name="connsiteX24" fmla="*/ 2594611 w 2676525"/>
                <a:gd name="connsiteY24" fmla="*/ 527684 h 527684"/>
                <a:gd name="connsiteX25" fmla="*/ 2676525 w 2676525"/>
                <a:gd name="connsiteY25" fmla="*/ 451484 h 52768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2245996 w 2676525"/>
                <a:gd name="connsiteY22" fmla="*/ 287654 h 455294"/>
                <a:gd name="connsiteX23" fmla="*/ 2594611 w 2676525"/>
                <a:gd name="connsiteY23" fmla="*/ 285749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2245996 w 2676525"/>
                <a:gd name="connsiteY22" fmla="*/ 28765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1823086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1817371 w 2676525"/>
                <a:gd name="connsiteY21" fmla="*/ 281939 h 455294"/>
                <a:gd name="connsiteX22" fmla="*/ 1823086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13536 w 2676525"/>
                <a:gd name="connsiteY20" fmla="*/ 285749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07821 w 2676525"/>
                <a:gd name="connsiteY20" fmla="*/ 287654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07313 w 2676525"/>
                <a:gd name="connsiteY20" fmla="*/ 277994 h 455294"/>
                <a:gd name="connsiteX21" fmla="*/ 1607821 w 2676525"/>
                <a:gd name="connsiteY21" fmla="*/ 287654 h 455294"/>
                <a:gd name="connsiteX22" fmla="*/ 1817371 w 2676525"/>
                <a:gd name="connsiteY22" fmla="*/ 281939 h 455294"/>
                <a:gd name="connsiteX23" fmla="*/ 1817371 w 2676525"/>
                <a:gd name="connsiteY23" fmla="*/ 321944 h 455294"/>
                <a:gd name="connsiteX24" fmla="*/ 2272666 w 2676525"/>
                <a:gd name="connsiteY24" fmla="*/ 318134 h 455294"/>
                <a:gd name="connsiteX25" fmla="*/ 2268856 w 2676525"/>
                <a:gd name="connsiteY25" fmla="*/ 455294 h 455294"/>
                <a:gd name="connsiteX26" fmla="*/ 2676525 w 2676525"/>
                <a:gd name="connsiteY2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501141 w 2676525"/>
                <a:gd name="connsiteY18" fmla="*/ 262889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504951 w 2676525"/>
                <a:gd name="connsiteY17" fmla="*/ 251459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9236 w 2676525"/>
                <a:gd name="connsiteY17" fmla="*/ 249554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1108 w 2676525"/>
                <a:gd name="connsiteY17" fmla="*/ 249419 h 455294"/>
                <a:gd name="connsiteX18" fmla="*/ 1499236 w 2676525"/>
                <a:gd name="connsiteY18" fmla="*/ 249554 h 455294"/>
                <a:gd name="connsiteX19" fmla="*/ 1501141 w 2676525"/>
                <a:gd name="connsiteY19" fmla="*/ 260984 h 455294"/>
                <a:gd name="connsiteX20" fmla="*/ 1600201 w 2676525"/>
                <a:gd name="connsiteY20" fmla="*/ 259079 h 455294"/>
                <a:gd name="connsiteX21" fmla="*/ 1597788 w 2676525"/>
                <a:gd name="connsiteY21" fmla="*/ 266564 h 455294"/>
                <a:gd name="connsiteX22" fmla="*/ 1607313 w 2676525"/>
                <a:gd name="connsiteY22" fmla="*/ 277994 h 455294"/>
                <a:gd name="connsiteX23" fmla="*/ 1607821 w 2676525"/>
                <a:gd name="connsiteY23" fmla="*/ 287654 h 455294"/>
                <a:gd name="connsiteX24" fmla="*/ 1817371 w 2676525"/>
                <a:gd name="connsiteY24" fmla="*/ 281939 h 455294"/>
                <a:gd name="connsiteX25" fmla="*/ 1817371 w 2676525"/>
                <a:gd name="connsiteY25" fmla="*/ 321944 h 455294"/>
                <a:gd name="connsiteX26" fmla="*/ 2272666 w 2676525"/>
                <a:gd name="connsiteY26" fmla="*/ 318134 h 455294"/>
                <a:gd name="connsiteX27" fmla="*/ 2268856 w 2676525"/>
                <a:gd name="connsiteY27" fmla="*/ 455294 h 455294"/>
                <a:gd name="connsiteX28" fmla="*/ 2676525 w 2676525"/>
                <a:gd name="connsiteY2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1108 w 2676525"/>
                <a:gd name="connsiteY17" fmla="*/ 249419 h 455294"/>
                <a:gd name="connsiteX18" fmla="*/ 1499236 w 2676525"/>
                <a:gd name="connsiteY18" fmla="*/ 249554 h 455294"/>
                <a:gd name="connsiteX19" fmla="*/ 1501141 w 2676525"/>
                <a:gd name="connsiteY19" fmla="*/ 260984 h 455294"/>
                <a:gd name="connsiteX20" fmla="*/ 1600201 w 2676525"/>
                <a:gd name="connsiteY20" fmla="*/ 259079 h 455294"/>
                <a:gd name="connsiteX21" fmla="*/ 1597788 w 2676525"/>
                <a:gd name="connsiteY21" fmla="*/ 266564 h 455294"/>
                <a:gd name="connsiteX22" fmla="*/ 1607313 w 2676525"/>
                <a:gd name="connsiteY22" fmla="*/ 277994 h 455294"/>
                <a:gd name="connsiteX23" fmla="*/ 1607821 w 2676525"/>
                <a:gd name="connsiteY23" fmla="*/ 287654 h 455294"/>
                <a:gd name="connsiteX24" fmla="*/ 1817371 w 2676525"/>
                <a:gd name="connsiteY24" fmla="*/ 281939 h 455294"/>
                <a:gd name="connsiteX25" fmla="*/ 1817371 w 2676525"/>
                <a:gd name="connsiteY25" fmla="*/ 321944 h 455294"/>
                <a:gd name="connsiteX26" fmla="*/ 2272666 w 2676525"/>
                <a:gd name="connsiteY26" fmla="*/ 318134 h 455294"/>
                <a:gd name="connsiteX27" fmla="*/ 2268856 w 2676525"/>
                <a:gd name="connsiteY27" fmla="*/ 455294 h 455294"/>
                <a:gd name="connsiteX28" fmla="*/ 2676525 w 2676525"/>
                <a:gd name="connsiteY2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85393 w 2676525"/>
                <a:gd name="connsiteY17" fmla="*/ 234179 h 455294"/>
                <a:gd name="connsiteX18" fmla="*/ 1491108 w 2676525"/>
                <a:gd name="connsiteY18" fmla="*/ 249419 h 455294"/>
                <a:gd name="connsiteX19" fmla="*/ 1499236 w 2676525"/>
                <a:gd name="connsiteY19" fmla="*/ 249554 h 455294"/>
                <a:gd name="connsiteX20" fmla="*/ 1501141 w 2676525"/>
                <a:gd name="connsiteY20" fmla="*/ 260984 h 455294"/>
                <a:gd name="connsiteX21" fmla="*/ 1600201 w 2676525"/>
                <a:gd name="connsiteY21" fmla="*/ 259079 h 455294"/>
                <a:gd name="connsiteX22" fmla="*/ 1597788 w 2676525"/>
                <a:gd name="connsiteY22" fmla="*/ 266564 h 455294"/>
                <a:gd name="connsiteX23" fmla="*/ 1607313 w 2676525"/>
                <a:gd name="connsiteY23" fmla="*/ 277994 h 455294"/>
                <a:gd name="connsiteX24" fmla="*/ 1607821 w 2676525"/>
                <a:gd name="connsiteY24" fmla="*/ 287654 h 455294"/>
                <a:gd name="connsiteX25" fmla="*/ 1817371 w 2676525"/>
                <a:gd name="connsiteY25" fmla="*/ 281939 h 455294"/>
                <a:gd name="connsiteX26" fmla="*/ 1817371 w 2676525"/>
                <a:gd name="connsiteY26" fmla="*/ 321944 h 455294"/>
                <a:gd name="connsiteX27" fmla="*/ 2272666 w 2676525"/>
                <a:gd name="connsiteY27" fmla="*/ 318134 h 455294"/>
                <a:gd name="connsiteX28" fmla="*/ 2268856 w 2676525"/>
                <a:gd name="connsiteY28" fmla="*/ 455294 h 455294"/>
                <a:gd name="connsiteX29" fmla="*/ 2676525 w 2676525"/>
                <a:gd name="connsiteY2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85393 w 2676525"/>
                <a:gd name="connsiteY17" fmla="*/ 234179 h 455294"/>
                <a:gd name="connsiteX18" fmla="*/ 1491108 w 2676525"/>
                <a:gd name="connsiteY18" fmla="*/ 249419 h 455294"/>
                <a:gd name="connsiteX19" fmla="*/ 1499236 w 2676525"/>
                <a:gd name="connsiteY19" fmla="*/ 249554 h 455294"/>
                <a:gd name="connsiteX20" fmla="*/ 1501141 w 2676525"/>
                <a:gd name="connsiteY20" fmla="*/ 260984 h 455294"/>
                <a:gd name="connsiteX21" fmla="*/ 1600201 w 2676525"/>
                <a:gd name="connsiteY21" fmla="*/ 259079 h 455294"/>
                <a:gd name="connsiteX22" fmla="*/ 1597788 w 2676525"/>
                <a:gd name="connsiteY22" fmla="*/ 266564 h 455294"/>
                <a:gd name="connsiteX23" fmla="*/ 1607313 w 2676525"/>
                <a:gd name="connsiteY23" fmla="*/ 277994 h 455294"/>
                <a:gd name="connsiteX24" fmla="*/ 1607821 w 2676525"/>
                <a:gd name="connsiteY24" fmla="*/ 287654 h 455294"/>
                <a:gd name="connsiteX25" fmla="*/ 1817371 w 2676525"/>
                <a:gd name="connsiteY25" fmla="*/ 281939 h 455294"/>
                <a:gd name="connsiteX26" fmla="*/ 1817371 w 2676525"/>
                <a:gd name="connsiteY26" fmla="*/ 321944 h 455294"/>
                <a:gd name="connsiteX27" fmla="*/ 2272666 w 2676525"/>
                <a:gd name="connsiteY27" fmla="*/ 318134 h 455294"/>
                <a:gd name="connsiteX28" fmla="*/ 2268856 w 2676525"/>
                <a:gd name="connsiteY28" fmla="*/ 455294 h 455294"/>
                <a:gd name="connsiteX29" fmla="*/ 2676525 w 2676525"/>
                <a:gd name="connsiteY2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6343 w 2676525"/>
                <a:gd name="connsiteY17" fmla="*/ 236084 h 455294"/>
                <a:gd name="connsiteX18" fmla="*/ 1485393 w 2676525"/>
                <a:gd name="connsiteY18" fmla="*/ 234179 h 455294"/>
                <a:gd name="connsiteX19" fmla="*/ 1491108 w 2676525"/>
                <a:gd name="connsiteY19" fmla="*/ 249419 h 455294"/>
                <a:gd name="connsiteX20" fmla="*/ 1499236 w 2676525"/>
                <a:gd name="connsiteY20" fmla="*/ 249554 h 455294"/>
                <a:gd name="connsiteX21" fmla="*/ 1501141 w 2676525"/>
                <a:gd name="connsiteY21" fmla="*/ 260984 h 455294"/>
                <a:gd name="connsiteX22" fmla="*/ 1600201 w 2676525"/>
                <a:gd name="connsiteY22" fmla="*/ 259079 h 455294"/>
                <a:gd name="connsiteX23" fmla="*/ 1597788 w 2676525"/>
                <a:gd name="connsiteY23" fmla="*/ 266564 h 455294"/>
                <a:gd name="connsiteX24" fmla="*/ 1607313 w 2676525"/>
                <a:gd name="connsiteY24" fmla="*/ 277994 h 455294"/>
                <a:gd name="connsiteX25" fmla="*/ 1607821 w 2676525"/>
                <a:gd name="connsiteY25" fmla="*/ 287654 h 455294"/>
                <a:gd name="connsiteX26" fmla="*/ 1817371 w 2676525"/>
                <a:gd name="connsiteY26" fmla="*/ 281939 h 455294"/>
                <a:gd name="connsiteX27" fmla="*/ 1817371 w 2676525"/>
                <a:gd name="connsiteY27" fmla="*/ 321944 h 455294"/>
                <a:gd name="connsiteX28" fmla="*/ 2272666 w 2676525"/>
                <a:gd name="connsiteY28" fmla="*/ 318134 h 455294"/>
                <a:gd name="connsiteX29" fmla="*/ 2268856 w 2676525"/>
                <a:gd name="connsiteY29" fmla="*/ 455294 h 455294"/>
                <a:gd name="connsiteX30" fmla="*/ 2676525 w 2676525"/>
                <a:gd name="connsiteY3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6343 w 2676525"/>
                <a:gd name="connsiteY17" fmla="*/ 236084 h 455294"/>
                <a:gd name="connsiteX18" fmla="*/ 1485393 w 2676525"/>
                <a:gd name="connsiteY18" fmla="*/ 234179 h 455294"/>
                <a:gd name="connsiteX19" fmla="*/ 1491108 w 2676525"/>
                <a:gd name="connsiteY19" fmla="*/ 249419 h 455294"/>
                <a:gd name="connsiteX20" fmla="*/ 1499236 w 2676525"/>
                <a:gd name="connsiteY20" fmla="*/ 249554 h 455294"/>
                <a:gd name="connsiteX21" fmla="*/ 1501141 w 2676525"/>
                <a:gd name="connsiteY21" fmla="*/ 260984 h 455294"/>
                <a:gd name="connsiteX22" fmla="*/ 1600201 w 2676525"/>
                <a:gd name="connsiteY22" fmla="*/ 259079 h 455294"/>
                <a:gd name="connsiteX23" fmla="*/ 1597788 w 2676525"/>
                <a:gd name="connsiteY23" fmla="*/ 266564 h 455294"/>
                <a:gd name="connsiteX24" fmla="*/ 1607313 w 2676525"/>
                <a:gd name="connsiteY24" fmla="*/ 277994 h 455294"/>
                <a:gd name="connsiteX25" fmla="*/ 1607821 w 2676525"/>
                <a:gd name="connsiteY25" fmla="*/ 287654 h 455294"/>
                <a:gd name="connsiteX26" fmla="*/ 1817371 w 2676525"/>
                <a:gd name="connsiteY26" fmla="*/ 281939 h 455294"/>
                <a:gd name="connsiteX27" fmla="*/ 1817371 w 2676525"/>
                <a:gd name="connsiteY27" fmla="*/ 321944 h 455294"/>
                <a:gd name="connsiteX28" fmla="*/ 2272666 w 2676525"/>
                <a:gd name="connsiteY28" fmla="*/ 318134 h 455294"/>
                <a:gd name="connsiteX29" fmla="*/ 2268856 w 2676525"/>
                <a:gd name="connsiteY29" fmla="*/ 455294 h 455294"/>
                <a:gd name="connsiteX30" fmla="*/ 2676525 w 2676525"/>
                <a:gd name="connsiteY3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4438 w 2676525"/>
                <a:gd name="connsiteY17" fmla="*/ 226559 h 455294"/>
                <a:gd name="connsiteX18" fmla="*/ 1466343 w 2676525"/>
                <a:gd name="connsiteY18" fmla="*/ 236084 h 455294"/>
                <a:gd name="connsiteX19" fmla="*/ 1485393 w 2676525"/>
                <a:gd name="connsiteY19" fmla="*/ 234179 h 455294"/>
                <a:gd name="connsiteX20" fmla="*/ 1491108 w 2676525"/>
                <a:gd name="connsiteY20" fmla="*/ 249419 h 455294"/>
                <a:gd name="connsiteX21" fmla="*/ 1499236 w 2676525"/>
                <a:gd name="connsiteY21" fmla="*/ 249554 h 455294"/>
                <a:gd name="connsiteX22" fmla="*/ 1501141 w 2676525"/>
                <a:gd name="connsiteY22" fmla="*/ 260984 h 455294"/>
                <a:gd name="connsiteX23" fmla="*/ 1600201 w 2676525"/>
                <a:gd name="connsiteY23" fmla="*/ 259079 h 455294"/>
                <a:gd name="connsiteX24" fmla="*/ 1597788 w 2676525"/>
                <a:gd name="connsiteY24" fmla="*/ 266564 h 455294"/>
                <a:gd name="connsiteX25" fmla="*/ 1607313 w 2676525"/>
                <a:gd name="connsiteY25" fmla="*/ 277994 h 455294"/>
                <a:gd name="connsiteX26" fmla="*/ 1607821 w 2676525"/>
                <a:gd name="connsiteY26" fmla="*/ 287654 h 455294"/>
                <a:gd name="connsiteX27" fmla="*/ 1817371 w 2676525"/>
                <a:gd name="connsiteY27" fmla="*/ 281939 h 455294"/>
                <a:gd name="connsiteX28" fmla="*/ 1817371 w 2676525"/>
                <a:gd name="connsiteY28" fmla="*/ 321944 h 455294"/>
                <a:gd name="connsiteX29" fmla="*/ 2272666 w 2676525"/>
                <a:gd name="connsiteY29" fmla="*/ 318134 h 455294"/>
                <a:gd name="connsiteX30" fmla="*/ 2268856 w 2676525"/>
                <a:gd name="connsiteY30" fmla="*/ 455294 h 455294"/>
                <a:gd name="connsiteX31" fmla="*/ 2676525 w 2676525"/>
                <a:gd name="connsiteY3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4438 w 2676525"/>
                <a:gd name="connsiteY17" fmla="*/ 226559 h 455294"/>
                <a:gd name="connsiteX18" fmla="*/ 1466343 w 2676525"/>
                <a:gd name="connsiteY18" fmla="*/ 236084 h 455294"/>
                <a:gd name="connsiteX19" fmla="*/ 1485393 w 2676525"/>
                <a:gd name="connsiteY19" fmla="*/ 234179 h 455294"/>
                <a:gd name="connsiteX20" fmla="*/ 1491108 w 2676525"/>
                <a:gd name="connsiteY20" fmla="*/ 249419 h 455294"/>
                <a:gd name="connsiteX21" fmla="*/ 1499236 w 2676525"/>
                <a:gd name="connsiteY21" fmla="*/ 249554 h 455294"/>
                <a:gd name="connsiteX22" fmla="*/ 1501141 w 2676525"/>
                <a:gd name="connsiteY22" fmla="*/ 260984 h 455294"/>
                <a:gd name="connsiteX23" fmla="*/ 1600201 w 2676525"/>
                <a:gd name="connsiteY23" fmla="*/ 259079 h 455294"/>
                <a:gd name="connsiteX24" fmla="*/ 1597788 w 2676525"/>
                <a:gd name="connsiteY24" fmla="*/ 266564 h 455294"/>
                <a:gd name="connsiteX25" fmla="*/ 1607313 w 2676525"/>
                <a:gd name="connsiteY25" fmla="*/ 277994 h 455294"/>
                <a:gd name="connsiteX26" fmla="*/ 1607821 w 2676525"/>
                <a:gd name="connsiteY26" fmla="*/ 287654 h 455294"/>
                <a:gd name="connsiteX27" fmla="*/ 1817371 w 2676525"/>
                <a:gd name="connsiteY27" fmla="*/ 281939 h 455294"/>
                <a:gd name="connsiteX28" fmla="*/ 1817371 w 2676525"/>
                <a:gd name="connsiteY28" fmla="*/ 321944 h 455294"/>
                <a:gd name="connsiteX29" fmla="*/ 2272666 w 2676525"/>
                <a:gd name="connsiteY29" fmla="*/ 318134 h 455294"/>
                <a:gd name="connsiteX30" fmla="*/ 2268856 w 2676525"/>
                <a:gd name="connsiteY30" fmla="*/ 455294 h 455294"/>
                <a:gd name="connsiteX31" fmla="*/ 2676525 w 2676525"/>
                <a:gd name="connsiteY3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451611 w 2676525"/>
                <a:gd name="connsiteY16" fmla="*/ 213359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90651 w 2676525"/>
                <a:gd name="connsiteY15" fmla="*/ 215264 h 455294"/>
                <a:gd name="connsiteX16" fmla="*/ 1451611 w 2676525"/>
                <a:gd name="connsiteY16" fmla="*/ 213359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78713 w 2676525"/>
                <a:gd name="connsiteY15" fmla="*/ 205604 h 455294"/>
                <a:gd name="connsiteX16" fmla="*/ 1390651 w 2676525"/>
                <a:gd name="connsiteY16" fmla="*/ 215264 h 455294"/>
                <a:gd name="connsiteX17" fmla="*/ 1451611 w 2676525"/>
                <a:gd name="connsiteY17" fmla="*/ 213359 h 455294"/>
                <a:gd name="connsiteX18" fmla="*/ 1453008 w 2676525"/>
                <a:gd name="connsiteY18" fmla="*/ 224654 h 455294"/>
                <a:gd name="connsiteX19" fmla="*/ 1464438 w 2676525"/>
                <a:gd name="connsiteY19" fmla="*/ 226559 h 455294"/>
                <a:gd name="connsiteX20" fmla="*/ 1466343 w 2676525"/>
                <a:gd name="connsiteY20" fmla="*/ 236084 h 455294"/>
                <a:gd name="connsiteX21" fmla="*/ 1485393 w 2676525"/>
                <a:gd name="connsiteY21" fmla="*/ 234179 h 455294"/>
                <a:gd name="connsiteX22" fmla="*/ 1491108 w 2676525"/>
                <a:gd name="connsiteY22" fmla="*/ 249419 h 455294"/>
                <a:gd name="connsiteX23" fmla="*/ 1499236 w 2676525"/>
                <a:gd name="connsiteY23" fmla="*/ 249554 h 455294"/>
                <a:gd name="connsiteX24" fmla="*/ 1501141 w 2676525"/>
                <a:gd name="connsiteY24" fmla="*/ 260984 h 455294"/>
                <a:gd name="connsiteX25" fmla="*/ 1600201 w 2676525"/>
                <a:gd name="connsiteY25" fmla="*/ 259079 h 455294"/>
                <a:gd name="connsiteX26" fmla="*/ 1597788 w 2676525"/>
                <a:gd name="connsiteY26" fmla="*/ 266564 h 455294"/>
                <a:gd name="connsiteX27" fmla="*/ 1607313 w 2676525"/>
                <a:gd name="connsiteY27" fmla="*/ 277994 h 455294"/>
                <a:gd name="connsiteX28" fmla="*/ 1607821 w 2676525"/>
                <a:gd name="connsiteY28" fmla="*/ 287654 h 455294"/>
                <a:gd name="connsiteX29" fmla="*/ 1817371 w 2676525"/>
                <a:gd name="connsiteY29" fmla="*/ 281939 h 455294"/>
                <a:gd name="connsiteX30" fmla="*/ 1817371 w 2676525"/>
                <a:gd name="connsiteY30" fmla="*/ 321944 h 455294"/>
                <a:gd name="connsiteX31" fmla="*/ 2272666 w 2676525"/>
                <a:gd name="connsiteY31" fmla="*/ 318134 h 455294"/>
                <a:gd name="connsiteX32" fmla="*/ 2268856 w 2676525"/>
                <a:gd name="connsiteY32" fmla="*/ 455294 h 455294"/>
                <a:gd name="connsiteX33" fmla="*/ 2676525 w 2676525"/>
                <a:gd name="connsiteY3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78713 w 2676525"/>
                <a:gd name="connsiteY15" fmla="*/ 205604 h 455294"/>
                <a:gd name="connsiteX16" fmla="*/ 1390651 w 2676525"/>
                <a:gd name="connsiteY16" fmla="*/ 215264 h 455294"/>
                <a:gd name="connsiteX17" fmla="*/ 1451611 w 2676525"/>
                <a:gd name="connsiteY17" fmla="*/ 213359 h 455294"/>
                <a:gd name="connsiteX18" fmla="*/ 1453008 w 2676525"/>
                <a:gd name="connsiteY18" fmla="*/ 224654 h 455294"/>
                <a:gd name="connsiteX19" fmla="*/ 1464438 w 2676525"/>
                <a:gd name="connsiteY19" fmla="*/ 226559 h 455294"/>
                <a:gd name="connsiteX20" fmla="*/ 1466343 w 2676525"/>
                <a:gd name="connsiteY20" fmla="*/ 236084 h 455294"/>
                <a:gd name="connsiteX21" fmla="*/ 1485393 w 2676525"/>
                <a:gd name="connsiteY21" fmla="*/ 234179 h 455294"/>
                <a:gd name="connsiteX22" fmla="*/ 1491108 w 2676525"/>
                <a:gd name="connsiteY22" fmla="*/ 249419 h 455294"/>
                <a:gd name="connsiteX23" fmla="*/ 1499236 w 2676525"/>
                <a:gd name="connsiteY23" fmla="*/ 249554 h 455294"/>
                <a:gd name="connsiteX24" fmla="*/ 1501141 w 2676525"/>
                <a:gd name="connsiteY24" fmla="*/ 260984 h 455294"/>
                <a:gd name="connsiteX25" fmla="*/ 1600201 w 2676525"/>
                <a:gd name="connsiteY25" fmla="*/ 259079 h 455294"/>
                <a:gd name="connsiteX26" fmla="*/ 1597788 w 2676525"/>
                <a:gd name="connsiteY26" fmla="*/ 266564 h 455294"/>
                <a:gd name="connsiteX27" fmla="*/ 1607313 w 2676525"/>
                <a:gd name="connsiteY27" fmla="*/ 277994 h 455294"/>
                <a:gd name="connsiteX28" fmla="*/ 1607821 w 2676525"/>
                <a:gd name="connsiteY28" fmla="*/ 287654 h 455294"/>
                <a:gd name="connsiteX29" fmla="*/ 1817371 w 2676525"/>
                <a:gd name="connsiteY29" fmla="*/ 281939 h 455294"/>
                <a:gd name="connsiteX30" fmla="*/ 1817371 w 2676525"/>
                <a:gd name="connsiteY30" fmla="*/ 321944 h 455294"/>
                <a:gd name="connsiteX31" fmla="*/ 2272666 w 2676525"/>
                <a:gd name="connsiteY31" fmla="*/ 318134 h 455294"/>
                <a:gd name="connsiteX32" fmla="*/ 2268856 w 2676525"/>
                <a:gd name="connsiteY32" fmla="*/ 455294 h 455294"/>
                <a:gd name="connsiteX33" fmla="*/ 2676525 w 2676525"/>
                <a:gd name="connsiteY3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7283 w 2676525"/>
                <a:gd name="connsiteY15" fmla="*/ 205604 h 455294"/>
                <a:gd name="connsiteX16" fmla="*/ 1378713 w 2676525"/>
                <a:gd name="connsiteY16" fmla="*/ 205604 h 455294"/>
                <a:gd name="connsiteX17" fmla="*/ 1390651 w 2676525"/>
                <a:gd name="connsiteY17" fmla="*/ 215264 h 455294"/>
                <a:gd name="connsiteX18" fmla="*/ 1451611 w 2676525"/>
                <a:gd name="connsiteY18" fmla="*/ 213359 h 455294"/>
                <a:gd name="connsiteX19" fmla="*/ 1453008 w 2676525"/>
                <a:gd name="connsiteY19" fmla="*/ 224654 h 455294"/>
                <a:gd name="connsiteX20" fmla="*/ 1464438 w 2676525"/>
                <a:gd name="connsiteY20" fmla="*/ 226559 h 455294"/>
                <a:gd name="connsiteX21" fmla="*/ 1466343 w 2676525"/>
                <a:gd name="connsiteY21" fmla="*/ 236084 h 455294"/>
                <a:gd name="connsiteX22" fmla="*/ 1485393 w 2676525"/>
                <a:gd name="connsiteY22" fmla="*/ 234179 h 455294"/>
                <a:gd name="connsiteX23" fmla="*/ 1491108 w 2676525"/>
                <a:gd name="connsiteY23" fmla="*/ 249419 h 455294"/>
                <a:gd name="connsiteX24" fmla="*/ 1499236 w 2676525"/>
                <a:gd name="connsiteY24" fmla="*/ 249554 h 455294"/>
                <a:gd name="connsiteX25" fmla="*/ 1501141 w 2676525"/>
                <a:gd name="connsiteY25" fmla="*/ 260984 h 455294"/>
                <a:gd name="connsiteX26" fmla="*/ 1600201 w 2676525"/>
                <a:gd name="connsiteY26" fmla="*/ 259079 h 455294"/>
                <a:gd name="connsiteX27" fmla="*/ 1597788 w 2676525"/>
                <a:gd name="connsiteY27" fmla="*/ 266564 h 455294"/>
                <a:gd name="connsiteX28" fmla="*/ 1607313 w 2676525"/>
                <a:gd name="connsiteY28" fmla="*/ 277994 h 455294"/>
                <a:gd name="connsiteX29" fmla="*/ 1607821 w 2676525"/>
                <a:gd name="connsiteY29" fmla="*/ 287654 h 455294"/>
                <a:gd name="connsiteX30" fmla="*/ 1817371 w 2676525"/>
                <a:gd name="connsiteY30" fmla="*/ 281939 h 455294"/>
                <a:gd name="connsiteX31" fmla="*/ 1817371 w 2676525"/>
                <a:gd name="connsiteY31" fmla="*/ 321944 h 455294"/>
                <a:gd name="connsiteX32" fmla="*/ 2272666 w 2676525"/>
                <a:gd name="connsiteY32" fmla="*/ 318134 h 455294"/>
                <a:gd name="connsiteX33" fmla="*/ 2268856 w 2676525"/>
                <a:gd name="connsiteY33" fmla="*/ 455294 h 455294"/>
                <a:gd name="connsiteX34" fmla="*/ 2676525 w 2676525"/>
                <a:gd name="connsiteY3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7283 w 2676525"/>
                <a:gd name="connsiteY15" fmla="*/ 205604 h 455294"/>
                <a:gd name="connsiteX16" fmla="*/ 1378713 w 2676525"/>
                <a:gd name="connsiteY16" fmla="*/ 205604 h 455294"/>
                <a:gd name="connsiteX17" fmla="*/ 1390651 w 2676525"/>
                <a:gd name="connsiteY17" fmla="*/ 215264 h 455294"/>
                <a:gd name="connsiteX18" fmla="*/ 1451611 w 2676525"/>
                <a:gd name="connsiteY18" fmla="*/ 213359 h 455294"/>
                <a:gd name="connsiteX19" fmla="*/ 1453008 w 2676525"/>
                <a:gd name="connsiteY19" fmla="*/ 224654 h 455294"/>
                <a:gd name="connsiteX20" fmla="*/ 1464438 w 2676525"/>
                <a:gd name="connsiteY20" fmla="*/ 226559 h 455294"/>
                <a:gd name="connsiteX21" fmla="*/ 1466343 w 2676525"/>
                <a:gd name="connsiteY21" fmla="*/ 236084 h 455294"/>
                <a:gd name="connsiteX22" fmla="*/ 1485393 w 2676525"/>
                <a:gd name="connsiteY22" fmla="*/ 234179 h 455294"/>
                <a:gd name="connsiteX23" fmla="*/ 1491108 w 2676525"/>
                <a:gd name="connsiteY23" fmla="*/ 249419 h 455294"/>
                <a:gd name="connsiteX24" fmla="*/ 1499236 w 2676525"/>
                <a:gd name="connsiteY24" fmla="*/ 249554 h 455294"/>
                <a:gd name="connsiteX25" fmla="*/ 1501141 w 2676525"/>
                <a:gd name="connsiteY25" fmla="*/ 260984 h 455294"/>
                <a:gd name="connsiteX26" fmla="*/ 1600201 w 2676525"/>
                <a:gd name="connsiteY26" fmla="*/ 259079 h 455294"/>
                <a:gd name="connsiteX27" fmla="*/ 1597788 w 2676525"/>
                <a:gd name="connsiteY27" fmla="*/ 266564 h 455294"/>
                <a:gd name="connsiteX28" fmla="*/ 1607313 w 2676525"/>
                <a:gd name="connsiteY28" fmla="*/ 277994 h 455294"/>
                <a:gd name="connsiteX29" fmla="*/ 1607821 w 2676525"/>
                <a:gd name="connsiteY29" fmla="*/ 287654 h 455294"/>
                <a:gd name="connsiteX30" fmla="*/ 1817371 w 2676525"/>
                <a:gd name="connsiteY30" fmla="*/ 281939 h 455294"/>
                <a:gd name="connsiteX31" fmla="*/ 1817371 w 2676525"/>
                <a:gd name="connsiteY31" fmla="*/ 321944 h 455294"/>
                <a:gd name="connsiteX32" fmla="*/ 2272666 w 2676525"/>
                <a:gd name="connsiteY32" fmla="*/ 318134 h 455294"/>
                <a:gd name="connsiteX33" fmla="*/ 2268856 w 2676525"/>
                <a:gd name="connsiteY33" fmla="*/ 455294 h 455294"/>
                <a:gd name="connsiteX34" fmla="*/ 2676525 w 2676525"/>
                <a:gd name="connsiteY3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3473 w 2676525"/>
                <a:gd name="connsiteY15" fmla="*/ 196079 h 455294"/>
                <a:gd name="connsiteX16" fmla="*/ 1367283 w 2676525"/>
                <a:gd name="connsiteY16" fmla="*/ 205604 h 455294"/>
                <a:gd name="connsiteX17" fmla="*/ 1378713 w 2676525"/>
                <a:gd name="connsiteY17" fmla="*/ 205604 h 455294"/>
                <a:gd name="connsiteX18" fmla="*/ 1390651 w 2676525"/>
                <a:gd name="connsiteY18" fmla="*/ 215264 h 455294"/>
                <a:gd name="connsiteX19" fmla="*/ 1451611 w 2676525"/>
                <a:gd name="connsiteY19" fmla="*/ 213359 h 455294"/>
                <a:gd name="connsiteX20" fmla="*/ 1453008 w 2676525"/>
                <a:gd name="connsiteY20" fmla="*/ 224654 h 455294"/>
                <a:gd name="connsiteX21" fmla="*/ 1464438 w 2676525"/>
                <a:gd name="connsiteY21" fmla="*/ 226559 h 455294"/>
                <a:gd name="connsiteX22" fmla="*/ 1466343 w 2676525"/>
                <a:gd name="connsiteY22" fmla="*/ 236084 h 455294"/>
                <a:gd name="connsiteX23" fmla="*/ 1485393 w 2676525"/>
                <a:gd name="connsiteY23" fmla="*/ 234179 h 455294"/>
                <a:gd name="connsiteX24" fmla="*/ 1491108 w 2676525"/>
                <a:gd name="connsiteY24" fmla="*/ 249419 h 455294"/>
                <a:gd name="connsiteX25" fmla="*/ 1499236 w 2676525"/>
                <a:gd name="connsiteY25" fmla="*/ 249554 h 455294"/>
                <a:gd name="connsiteX26" fmla="*/ 1501141 w 2676525"/>
                <a:gd name="connsiteY26" fmla="*/ 260984 h 455294"/>
                <a:gd name="connsiteX27" fmla="*/ 1600201 w 2676525"/>
                <a:gd name="connsiteY27" fmla="*/ 259079 h 455294"/>
                <a:gd name="connsiteX28" fmla="*/ 1597788 w 2676525"/>
                <a:gd name="connsiteY28" fmla="*/ 266564 h 455294"/>
                <a:gd name="connsiteX29" fmla="*/ 1607313 w 2676525"/>
                <a:gd name="connsiteY29" fmla="*/ 277994 h 455294"/>
                <a:gd name="connsiteX30" fmla="*/ 1607821 w 2676525"/>
                <a:gd name="connsiteY30" fmla="*/ 287654 h 455294"/>
                <a:gd name="connsiteX31" fmla="*/ 1817371 w 2676525"/>
                <a:gd name="connsiteY31" fmla="*/ 281939 h 455294"/>
                <a:gd name="connsiteX32" fmla="*/ 1817371 w 2676525"/>
                <a:gd name="connsiteY32" fmla="*/ 321944 h 455294"/>
                <a:gd name="connsiteX33" fmla="*/ 2272666 w 2676525"/>
                <a:gd name="connsiteY33" fmla="*/ 318134 h 455294"/>
                <a:gd name="connsiteX34" fmla="*/ 2268856 w 2676525"/>
                <a:gd name="connsiteY34" fmla="*/ 455294 h 455294"/>
                <a:gd name="connsiteX35" fmla="*/ 2676525 w 2676525"/>
                <a:gd name="connsiteY3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3473 w 2676525"/>
                <a:gd name="connsiteY15" fmla="*/ 196079 h 455294"/>
                <a:gd name="connsiteX16" fmla="*/ 1367283 w 2676525"/>
                <a:gd name="connsiteY16" fmla="*/ 205604 h 455294"/>
                <a:gd name="connsiteX17" fmla="*/ 1378713 w 2676525"/>
                <a:gd name="connsiteY17" fmla="*/ 205604 h 455294"/>
                <a:gd name="connsiteX18" fmla="*/ 1390651 w 2676525"/>
                <a:gd name="connsiteY18" fmla="*/ 215264 h 455294"/>
                <a:gd name="connsiteX19" fmla="*/ 1451611 w 2676525"/>
                <a:gd name="connsiteY19" fmla="*/ 213359 h 455294"/>
                <a:gd name="connsiteX20" fmla="*/ 1453008 w 2676525"/>
                <a:gd name="connsiteY20" fmla="*/ 224654 h 455294"/>
                <a:gd name="connsiteX21" fmla="*/ 1464438 w 2676525"/>
                <a:gd name="connsiteY21" fmla="*/ 226559 h 455294"/>
                <a:gd name="connsiteX22" fmla="*/ 1466343 w 2676525"/>
                <a:gd name="connsiteY22" fmla="*/ 236084 h 455294"/>
                <a:gd name="connsiteX23" fmla="*/ 1485393 w 2676525"/>
                <a:gd name="connsiteY23" fmla="*/ 234179 h 455294"/>
                <a:gd name="connsiteX24" fmla="*/ 1491108 w 2676525"/>
                <a:gd name="connsiteY24" fmla="*/ 249419 h 455294"/>
                <a:gd name="connsiteX25" fmla="*/ 1499236 w 2676525"/>
                <a:gd name="connsiteY25" fmla="*/ 249554 h 455294"/>
                <a:gd name="connsiteX26" fmla="*/ 1501141 w 2676525"/>
                <a:gd name="connsiteY26" fmla="*/ 260984 h 455294"/>
                <a:gd name="connsiteX27" fmla="*/ 1600201 w 2676525"/>
                <a:gd name="connsiteY27" fmla="*/ 259079 h 455294"/>
                <a:gd name="connsiteX28" fmla="*/ 1597788 w 2676525"/>
                <a:gd name="connsiteY28" fmla="*/ 266564 h 455294"/>
                <a:gd name="connsiteX29" fmla="*/ 1607313 w 2676525"/>
                <a:gd name="connsiteY29" fmla="*/ 277994 h 455294"/>
                <a:gd name="connsiteX30" fmla="*/ 1607821 w 2676525"/>
                <a:gd name="connsiteY30" fmla="*/ 287654 h 455294"/>
                <a:gd name="connsiteX31" fmla="*/ 1817371 w 2676525"/>
                <a:gd name="connsiteY31" fmla="*/ 281939 h 455294"/>
                <a:gd name="connsiteX32" fmla="*/ 1817371 w 2676525"/>
                <a:gd name="connsiteY32" fmla="*/ 321944 h 455294"/>
                <a:gd name="connsiteX33" fmla="*/ 2272666 w 2676525"/>
                <a:gd name="connsiteY33" fmla="*/ 318134 h 455294"/>
                <a:gd name="connsiteX34" fmla="*/ 2268856 w 2676525"/>
                <a:gd name="connsiteY34" fmla="*/ 455294 h 455294"/>
                <a:gd name="connsiteX35" fmla="*/ 2676525 w 2676525"/>
                <a:gd name="connsiteY3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7273 w 2676525"/>
                <a:gd name="connsiteY15" fmla="*/ 194174 h 455294"/>
                <a:gd name="connsiteX16" fmla="*/ 1363473 w 2676525"/>
                <a:gd name="connsiteY16" fmla="*/ 196079 h 455294"/>
                <a:gd name="connsiteX17" fmla="*/ 1367283 w 2676525"/>
                <a:gd name="connsiteY17" fmla="*/ 205604 h 455294"/>
                <a:gd name="connsiteX18" fmla="*/ 1378713 w 2676525"/>
                <a:gd name="connsiteY18" fmla="*/ 205604 h 455294"/>
                <a:gd name="connsiteX19" fmla="*/ 1390651 w 2676525"/>
                <a:gd name="connsiteY19" fmla="*/ 215264 h 455294"/>
                <a:gd name="connsiteX20" fmla="*/ 1451611 w 2676525"/>
                <a:gd name="connsiteY20" fmla="*/ 213359 h 455294"/>
                <a:gd name="connsiteX21" fmla="*/ 1453008 w 2676525"/>
                <a:gd name="connsiteY21" fmla="*/ 224654 h 455294"/>
                <a:gd name="connsiteX22" fmla="*/ 1464438 w 2676525"/>
                <a:gd name="connsiteY22" fmla="*/ 226559 h 455294"/>
                <a:gd name="connsiteX23" fmla="*/ 1466343 w 2676525"/>
                <a:gd name="connsiteY23" fmla="*/ 236084 h 455294"/>
                <a:gd name="connsiteX24" fmla="*/ 1485393 w 2676525"/>
                <a:gd name="connsiteY24" fmla="*/ 234179 h 455294"/>
                <a:gd name="connsiteX25" fmla="*/ 1491108 w 2676525"/>
                <a:gd name="connsiteY25" fmla="*/ 249419 h 455294"/>
                <a:gd name="connsiteX26" fmla="*/ 1499236 w 2676525"/>
                <a:gd name="connsiteY26" fmla="*/ 249554 h 455294"/>
                <a:gd name="connsiteX27" fmla="*/ 1501141 w 2676525"/>
                <a:gd name="connsiteY27" fmla="*/ 260984 h 455294"/>
                <a:gd name="connsiteX28" fmla="*/ 1600201 w 2676525"/>
                <a:gd name="connsiteY28" fmla="*/ 259079 h 455294"/>
                <a:gd name="connsiteX29" fmla="*/ 1597788 w 2676525"/>
                <a:gd name="connsiteY29" fmla="*/ 266564 h 455294"/>
                <a:gd name="connsiteX30" fmla="*/ 1607313 w 2676525"/>
                <a:gd name="connsiteY30" fmla="*/ 277994 h 455294"/>
                <a:gd name="connsiteX31" fmla="*/ 1607821 w 2676525"/>
                <a:gd name="connsiteY31" fmla="*/ 287654 h 455294"/>
                <a:gd name="connsiteX32" fmla="*/ 1817371 w 2676525"/>
                <a:gd name="connsiteY32" fmla="*/ 281939 h 455294"/>
                <a:gd name="connsiteX33" fmla="*/ 1817371 w 2676525"/>
                <a:gd name="connsiteY33" fmla="*/ 321944 h 455294"/>
                <a:gd name="connsiteX34" fmla="*/ 2272666 w 2676525"/>
                <a:gd name="connsiteY34" fmla="*/ 318134 h 455294"/>
                <a:gd name="connsiteX35" fmla="*/ 2268856 w 2676525"/>
                <a:gd name="connsiteY35" fmla="*/ 455294 h 455294"/>
                <a:gd name="connsiteX36" fmla="*/ 2676525 w 2676525"/>
                <a:gd name="connsiteY3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7273 w 2676525"/>
                <a:gd name="connsiteY15" fmla="*/ 194174 h 455294"/>
                <a:gd name="connsiteX16" fmla="*/ 1363473 w 2676525"/>
                <a:gd name="connsiteY16" fmla="*/ 196079 h 455294"/>
                <a:gd name="connsiteX17" fmla="*/ 1367283 w 2676525"/>
                <a:gd name="connsiteY17" fmla="*/ 205604 h 455294"/>
                <a:gd name="connsiteX18" fmla="*/ 1378713 w 2676525"/>
                <a:gd name="connsiteY18" fmla="*/ 205604 h 455294"/>
                <a:gd name="connsiteX19" fmla="*/ 1390651 w 2676525"/>
                <a:gd name="connsiteY19" fmla="*/ 215264 h 455294"/>
                <a:gd name="connsiteX20" fmla="*/ 1451611 w 2676525"/>
                <a:gd name="connsiteY20" fmla="*/ 213359 h 455294"/>
                <a:gd name="connsiteX21" fmla="*/ 1453008 w 2676525"/>
                <a:gd name="connsiteY21" fmla="*/ 224654 h 455294"/>
                <a:gd name="connsiteX22" fmla="*/ 1464438 w 2676525"/>
                <a:gd name="connsiteY22" fmla="*/ 226559 h 455294"/>
                <a:gd name="connsiteX23" fmla="*/ 1466343 w 2676525"/>
                <a:gd name="connsiteY23" fmla="*/ 236084 h 455294"/>
                <a:gd name="connsiteX24" fmla="*/ 1485393 w 2676525"/>
                <a:gd name="connsiteY24" fmla="*/ 234179 h 455294"/>
                <a:gd name="connsiteX25" fmla="*/ 1491108 w 2676525"/>
                <a:gd name="connsiteY25" fmla="*/ 249419 h 455294"/>
                <a:gd name="connsiteX26" fmla="*/ 1499236 w 2676525"/>
                <a:gd name="connsiteY26" fmla="*/ 249554 h 455294"/>
                <a:gd name="connsiteX27" fmla="*/ 1501141 w 2676525"/>
                <a:gd name="connsiteY27" fmla="*/ 260984 h 455294"/>
                <a:gd name="connsiteX28" fmla="*/ 1600201 w 2676525"/>
                <a:gd name="connsiteY28" fmla="*/ 259079 h 455294"/>
                <a:gd name="connsiteX29" fmla="*/ 1597788 w 2676525"/>
                <a:gd name="connsiteY29" fmla="*/ 266564 h 455294"/>
                <a:gd name="connsiteX30" fmla="*/ 1607313 w 2676525"/>
                <a:gd name="connsiteY30" fmla="*/ 277994 h 455294"/>
                <a:gd name="connsiteX31" fmla="*/ 1607821 w 2676525"/>
                <a:gd name="connsiteY31" fmla="*/ 287654 h 455294"/>
                <a:gd name="connsiteX32" fmla="*/ 1817371 w 2676525"/>
                <a:gd name="connsiteY32" fmla="*/ 281939 h 455294"/>
                <a:gd name="connsiteX33" fmla="*/ 1817371 w 2676525"/>
                <a:gd name="connsiteY33" fmla="*/ 321944 h 455294"/>
                <a:gd name="connsiteX34" fmla="*/ 2272666 w 2676525"/>
                <a:gd name="connsiteY34" fmla="*/ 318134 h 455294"/>
                <a:gd name="connsiteX35" fmla="*/ 2268856 w 2676525"/>
                <a:gd name="connsiteY35" fmla="*/ 455294 h 455294"/>
                <a:gd name="connsiteX36" fmla="*/ 2676525 w 2676525"/>
                <a:gd name="connsiteY3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1558 w 2676525"/>
                <a:gd name="connsiteY15" fmla="*/ 186554 h 455294"/>
                <a:gd name="connsiteX16" fmla="*/ 1287273 w 2676525"/>
                <a:gd name="connsiteY16" fmla="*/ 194174 h 455294"/>
                <a:gd name="connsiteX17" fmla="*/ 1363473 w 2676525"/>
                <a:gd name="connsiteY17" fmla="*/ 196079 h 455294"/>
                <a:gd name="connsiteX18" fmla="*/ 1367283 w 2676525"/>
                <a:gd name="connsiteY18" fmla="*/ 205604 h 455294"/>
                <a:gd name="connsiteX19" fmla="*/ 1378713 w 2676525"/>
                <a:gd name="connsiteY19" fmla="*/ 205604 h 455294"/>
                <a:gd name="connsiteX20" fmla="*/ 1390651 w 2676525"/>
                <a:gd name="connsiteY20" fmla="*/ 215264 h 455294"/>
                <a:gd name="connsiteX21" fmla="*/ 1451611 w 2676525"/>
                <a:gd name="connsiteY21" fmla="*/ 213359 h 455294"/>
                <a:gd name="connsiteX22" fmla="*/ 1453008 w 2676525"/>
                <a:gd name="connsiteY22" fmla="*/ 224654 h 455294"/>
                <a:gd name="connsiteX23" fmla="*/ 1464438 w 2676525"/>
                <a:gd name="connsiteY23" fmla="*/ 226559 h 455294"/>
                <a:gd name="connsiteX24" fmla="*/ 1466343 w 2676525"/>
                <a:gd name="connsiteY24" fmla="*/ 236084 h 455294"/>
                <a:gd name="connsiteX25" fmla="*/ 1485393 w 2676525"/>
                <a:gd name="connsiteY25" fmla="*/ 234179 h 455294"/>
                <a:gd name="connsiteX26" fmla="*/ 1491108 w 2676525"/>
                <a:gd name="connsiteY26" fmla="*/ 249419 h 455294"/>
                <a:gd name="connsiteX27" fmla="*/ 1499236 w 2676525"/>
                <a:gd name="connsiteY27" fmla="*/ 249554 h 455294"/>
                <a:gd name="connsiteX28" fmla="*/ 1501141 w 2676525"/>
                <a:gd name="connsiteY28" fmla="*/ 260984 h 455294"/>
                <a:gd name="connsiteX29" fmla="*/ 1600201 w 2676525"/>
                <a:gd name="connsiteY29" fmla="*/ 259079 h 455294"/>
                <a:gd name="connsiteX30" fmla="*/ 1597788 w 2676525"/>
                <a:gd name="connsiteY30" fmla="*/ 266564 h 455294"/>
                <a:gd name="connsiteX31" fmla="*/ 1607313 w 2676525"/>
                <a:gd name="connsiteY31" fmla="*/ 277994 h 455294"/>
                <a:gd name="connsiteX32" fmla="*/ 1607821 w 2676525"/>
                <a:gd name="connsiteY32" fmla="*/ 287654 h 455294"/>
                <a:gd name="connsiteX33" fmla="*/ 1817371 w 2676525"/>
                <a:gd name="connsiteY33" fmla="*/ 281939 h 455294"/>
                <a:gd name="connsiteX34" fmla="*/ 1817371 w 2676525"/>
                <a:gd name="connsiteY34" fmla="*/ 321944 h 455294"/>
                <a:gd name="connsiteX35" fmla="*/ 2272666 w 2676525"/>
                <a:gd name="connsiteY35" fmla="*/ 318134 h 455294"/>
                <a:gd name="connsiteX36" fmla="*/ 2268856 w 2676525"/>
                <a:gd name="connsiteY36" fmla="*/ 455294 h 455294"/>
                <a:gd name="connsiteX37" fmla="*/ 2676525 w 2676525"/>
                <a:gd name="connsiteY3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1558 w 2676525"/>
                <a:gd name="connsiteY15" fmla="*/ 186554 h 455294"/>
                <a:gd name="connsiteX16" fmla="*/ 1287273 w 2676525"/>
                <a:gd name="connsiteY16" fmla="*/ 194174 h 455294"/>
                <a:gd name="connsiteX17" fmla="*/ 1363473 w 2676525"/>
                <a:gd name="connsiteY17" fmla="*/ 196079 h 455294"/>
                <a:gd name="connsiteX18" fmla="*/ 1367283 w 2676525"/>
                <a:gd name="connsiteY18" fmla="*/ 205604 h 455294"/>
                <a:gd name="connsiteX19" fmla="*/ 1378713 w 2676525"/>
                <a:gd name="connsiteY19" fmla="*/ 205604 h 455294"/>
                <a:gd name="connsiteX20" fmla="*/ 1390651 w 2676525"/>
                <a:gd name="connsiteY20" fmla="*/ 215264 h 455294"/>
                <a:gd name="connsiteX21" fmla="*/ 1451611 w 2676525"/>
                <a:gd name="connsiteY21" fmla="*/ 213359 h 455294"/>
                <a:gd name="connsiteX22" fmla="*/ 1453008 w 2676525"/>
                <a:gd name="connsiteY22" fmla="*/ 224654 h 455294"/>
                <a:gd name="connsiteX23" fmla="*/ 1464438 w 2676525"/>
                <a:gd name="connsiteY23" fmla="*/ 226559 h 455294"/>
                <a:gd name="connsiteX24" fmla="*/ 1466343 w 2676525"/>
                <a:gd name="connsiteY24" fmla="*/ 236084 h 455294"/>
                <a:gd name="connsiteX25" fmla="*/ 1485393 w 2676525"/>
                <a:gd name="connsiteY25" fmla="*/ 234179 h 455294"/>
                <a:gd name="connsiteX26" fmla="*/ 1491108 w 2676525"/>
                <a:gd name="connsiteY26" fmla="*/ 249419 h 455294"/>
                <a:gd name="connsiteX27" fmla="*/ 1499236 w 2676525"/>
                <a:gd name="connsiteY27" fmla="*/ 249554 h 455294"/>
                <a:gd name="connsiteX28" fmla="*/ 1501141 w 2676525"/>
                <a:gd name="connsiteY28" fmla="*/ 260984 h 455294"/>
                <a:gd name="connsiteX29" fmla="*/ 1600201 w 2676525"/>
                <a:gd name="connsiteY29" fmla="*/ 259079 h 455294"/>
                <a:gd name="connsiteX30" fmla="*/ 1597788 w 2676525"/>
                <a:gd name="connsiteY30" fmla="*/ 266564 h 455294"/>
                <a:gd name="connsiteX31" fmla="*/ 1607313 w 2676525"/>
                <a:gd name="connsiteY31" fmla="*/ 277994 h 455294"/>
                <a:gd name="connsiteX32" fmla="*/ 1607821 w 2676525"/>
                <a:gd name="connsiteY32" fmla="*/ 287654 h 455294"/>
                <a:gd name="connsiteX33" fmla="*/ 1817371 w 2676525"/>
                <a:gd name="connsiteY33" fmla="*/ 281939 h 455294"/>
                <a:gd name="connsiteX34" fmla="*/ 1817371 w 2676525"/>
                <a:gd name="connsiteY34" fmla="*/ 321944 h 455294"/>
                <a:gd name="connsiteX35" fmla="*/ 2272666 w 2676525"/>
                <a:gd name="connsiteY35" fmla="*/ 318134 h 455294"/>
                <a:gd name="connsiteX36" fmla="*/ 2268856 w 2676525"/>
                <a:gd name="connsiteY36" fmla="*/ 455294 h 455294"/>
                <a:gd name="connsiteX37" fmla="*/ 2676525 w 2676525"/>
                <a:gd name="connsiteY3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8223 w 2676525"/>
                <a:gd name="connsiteY15" fmla="*/ 184649 h 455294"/>
                <a:gd name="connsiteX16" fmla="*/ 1281558 w 2676525"/>
                <a:gd name="connsiteY16" fmla="*/ 186554 h 455294"/>
                <a:gd name="connsiteX17" fmla="*/ 1287273 w 2676525"/>
                <a:gd name="connsiteY17" fmla="*/ 194174 h 455294"/>
                <a:gd name="connsiteX18" fmla="*/ 1363473 w 2676525"/>
                <a:gd name="connsiteY18" fmla="*/ 196079 h 455294"/>
                <a:gd name="connsiteX19" fmla="*/ 1367283 w 2676525"/>
                <a:gd name="connsiteY19" fmla="*/ 205604 h 455294"/>
                <a:gd name="connsiteX20" fmla="*/ 1378713 w 2676525"/>
                <a:gd name="connsiteY20" fmla="*/ 205604 h 455294"/>
                <a:gd name="connsiteX21" fmla="*/ 1390651 w 2676525"/>
                <a:gd name="connsiteY21" fmla="*/ 215264 h 455294"/>
                <a:gd name="connsiteX22" fmla="*/ 1451611 w 2676525"/>
                <a:gd name="connsiteY22" fmla="*/ 213359 h 455294"/>
                <a:gd name="connsiteX23" fmla="*/ 1453008 w 2676525"/>
                <a:gd name="connsiteY23" fmla="*/ 224654 h 455294"/>
                <a:gd name="connsiteX24" fmla="*/ 1464438 w 2676525"/>
                <a:gd name="connsiteY24" fmla="*/ 226559 h 455294"/>
                <a:gd name="connsiteX25" fmla="*/ 1466343 w 2676525"/>
                <a:gd name="connsiteY25" fmla="*/ 236084 h 455294"/>
                <a:gd name="connsiteX26" fmla="*/ 1485393 w 2676525"/>
                <a:gd name="connsiteY26" fmla="*/ 234179 h 455294"/>
                <a:gd name="connsiteX27" fmla="*/ 1491108 w 2676525"/>
                <a:gd name="connsiteY27" fmla="*/ 249419 h 455294"/>
                <a:gd name="connsiteX28" fmla="*/ 1499236 w 2676525"/>
                <a:gd name="connsiteY28" fmla="*/ 249554 h 455294"/>
                <a:gd name="connsiteX29" fmla="*/ 1501141 w 2676525"/>
                <a:gd name="connsiteY29" fmla="*/ 260984 h 455294"/>
                <a:gd name="connsiteX30" fmla="*/ 1600201 w 2676525"/>
                <a:gd name="connsiteY30" fmla="*/ 259079 h 455294"/>
                <a:gd name="connsiteX31" fmla="*/ 1597788 w 2676525"/>
                <a:gd name="connsiteY31" fmla="*/ 266564 h 455294"/>
                <a:gd name="connsiteX32" fmla="*/ 1607313 w 2676525"/>
                <a:gd name="connsiteY32" fmla="*/ 277994 h 455294"/>
                <a:gd name="connsiteX33" fmla="*/ 1607821 w 2676525"/>
                <a:gd name="connsiteY33" fmla="*/ 287654 h 455294"/>
                <a:gd name="connsiteX34" fmla="*/ 1817371 w 2676525"/>
                <a:gd name="connsiteY34" fmla="*/ 281939 h 455294"/>
                <a:gd name="connsiteX35" fmla="*/ 1817371 w 2676525"/>
                <a:gd name="connsiteY35" fmla="*/ 321944 h 455294"/>
                <a:gd name="connsiteX36" fmla="*/ 2272666 w 2676525"/>
                <a:gd name="connsiteY36" fmla="*/ 318134 h 455294"/>
                <a:gd name="connsiteX37" fmla="*/ 2268856 w 2676525"/>
                <a:gd name="connsiteY37" fmla="*/ 455294 h 455294"/>
                <a:gd name="connsiteX38" fmla="*/ 2676525 w 2676525"/>
                <a:gd name="connsiteY3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8223 w 2676525"/>
                <a:gd name="connsiteY15" fmla="*/ 184649 h 455294"/>
                <a:gd name="connsiteX16" fmla="*/ 1281558 w 2676525"/>
                <a:gd name="connsiteY16" fmla="*/ 186554 h 455294"/>
                <a:gd name="connsiteX17" fmla="*/ 1287273 w 2676525"/>
                <a:gd name="connsiteY17" fmla="*/ 194174 h 455294"/>
                <a:gd name="connsiteX18" fmla="*/ 1363473 w 2676525"/>
                <a:gd name="connsiteY18" fmla="*/ 196079 h 455294"/>
                <a:gd name="connsiteX19" fmla="*/ 1367283 w 2676525"/>
                <a:gd name="connsiteY19" fmla="*/ 205604 h 455294"/>
                <a:gd name="connsiteX20" fmla="*/ 1378713 w 2676525"/>
                <a:gd name="connsiteY20" fmla="*/ 205604 h 455294"/>
                <a:gd name="connsiteX21" fmla="*/ 1390651 w 2676525"/>
                <a:gd name="connsiteY21" fmla="*/ 215264 h 455294"/>
                <a:gd name="connsiteX22" fmla="*/ 1451611 w 2676525"/>
                <a:gd name="connsiteY22" fmla="*/ 213359 h 455294"/>
                <a:gd name="connsiteX23" fmla="*/ 1453008 w 2676525"/>
                <a:gd name="connsiteY23" fmla="*/ 224654 h 455294"/>
                <a:gd name="connsiteX24" fmla="*/ 1464438 w 2676525"/>
                <a:gd name="connsiteY24" fmla="*/ 226559 h 455294"/>
                <a:gd name="connsiteX25" fmla="*/ 1466343 w 2676525"/>
                <a:gd name="connsiteY25" fmla="*/ 236084 h 455294"/>
                <a:gd name="connsiteX26" fmla="*/ 1485393 w 2676525"/>
                <a:gd name="connsiteY26" fmla="*/ 234179 h 455294"/>
                <a:gd name="connsiteX27" fmla="*/ 1491108 w 2676525"/>
                <a:gd name="connsiteY27" fmla="*/ 249419 h 455294"/>
                <a:gd name="connsiteX28" fmla="*/ 1499236 w 2676525"/>
                <a:gd name="connsiteY28" fmla="*/ 249554 h 455294"/>
                <a:gd name="connsiteX29" fmla="*/ 1501141 w 2676525"/>
                <a:gd name="connsiteY29" fmla="*/ 260984 h 455294"/>
                <a:gd name="connsiteX30" fmla="*/ 1600201 w 2676525"/>
                <a:gd name="connsiteY30" fmla="*/ 259079 h 455294"/>
                <a:gd name="connsiteX31" fmla="*/ 1597788 w 2676525"/>
                <a:gd name="connsiteY31" fmla="*/ 266564 h 455294"/>
                <a:gd name="connsiteX32" fmla="*/ 1607313 w 2676525"/>
                <a:gd name="connsiteY32" fmla="*/ 277994 h 455294"/>
                <a:gd name="connsiteX33" fmla="*/ 1607821 w 2676525"/>
                <a:gd name="connsiteY33" fmla="*/ 287654 h 455294"/>
                <a:gd name="connsiteX34" fmla="*/ 1817371 w 2676525"/>
                <a:gd name="connsiteY34" fmla="*/ 281939 h 455294"/>
                <a:gd name="connsiteX35" fmla="*/ 1817371 w 2676525"/>
                <a:gd name="connsiteY35" fmla="*/ 321944 h 455294"/>
                <a:gd name="connsiteX36" fmla="*/ 2272666 w 2676525"/>
                <a:gd name="connsiteY36" fmla="*/ 318134 h 455294"/>
                <a:gd name="connsiteX37" fmla="*/ 2268856 w 2676525"/>
                <a:gd name="connsiteY37" fmla="*/ 455294 h 455294"/>
                <a:gd name="connsiteX38" fmla="*/ 2676525 w 2676525"/>
                <a:gd name="connsiteY3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8241 w 2676525"/>
                <a:gd name="connsiteY14" fmla="*/ 16573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8241 w 2676525"/>
                <a:gd name="connsiteY14" fmla="*/ 167639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154431 w 2676525"/>
                <a:gd name="connsiteY13" fmla="*/ 158114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12521 w 2676525"/>
                <a:gd name="connsiteY12" fmla="*/ 158115 h 455294"/>
                <a:gd name="connsiteX13" fmla="*/ 1154431 w 2676525"/>
                <a:gd name="connsiteY13" fmla="*/ 158114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08203 w 2676525"/>
                <a:gd name="connsiteY12" fmla="*/ 142739 h 455294"/>
                <a:gd name="connsiteX13" fmla="*/ 1112521 w 2676525"/>
                <a:gd name="connsiteY13" fmla="*/ 158115 h 455294"/>
                <a:gd name="connsiteX14" fmla="*/ 1154431 w 2676525"/>
                <a:gd name="connsiteY14" fmla="*/ 158114 h 455294"/>
                <a:gd name="connsiteX15" fmla="*/ 1154431 w 2676525"/>
                <a:gd name="connsiteY15" fmla="*/ 169544 h 455294"/>
                <a:gd name="connsiteX16" fmla="*/ 1264413 w 2676525"/>
                <a:gd name="connsiteY16" fmla="*/ 169409 h 455294"/>
                <a:gd name="connsiteX17" fmla="*/ 1268223 w 2676525"/>
                <a:gd name="connsiteY17" fmla="*/ 184649 h 455294"/>
                <a:gd name="connsiteX18" fmla="*/ 1281558 w 2676525"/>
                <a:gd name="connsiteY18" fmla="*/ 186554 h 455294"/>
                <a:gd name="connsiteX19" fmla="*/ 1287273 w 2676525"/>
                <a:gd name="connsiteY19" fmla="*/ 194174 h 455294"/>
                <a:gd name="connsiteX20" fmla="*/ 1363473 w 2676525"/>
                <a:gd name="connsiteY20" fmla="*/ 196079 h 455294"/>
                <a:gd name="connsiteX21" fmla="*/ 1367283 w 2676525"/>
                <a:gd name="connsiteY21" fmla="*/ 205604 h 455294"/>
                <a:gd name="connsiteX22" fmla="*/ 1378713 w 2676525"/>
                <a:gd name="connsiteY22" fmla="*/ 205604 h 455294"/>
                <a:gd name="connsiteX23" fmla="*/ 1390651 w 2676525"/>
                <a:gd name="connsiteY23" fmla="*/ 215264 h 455294"/>
                <a:gd name="connsiteX24" fmla="*/ 1451611 w 2676525"/>
                <a:gd name="connsiteY24" fmla="*/ 213359 h 455294"/>
                <a:gd name="connsiteX25" fmla="*/ 1453008 w 2676525"/>
                <a:gd name="connsiteY25" fmla="*/ 224654 h 455294"/>
                <a:gd name="connsiteX26" fmla="*/ 1464438 w 2676525"/>
                <a:gd name="connsiteY26" fmla="*/ 226559 h 455294"/>
                <a:gd name="connsiteX27" fmla="*/ 1466343 w 2676525"/>
                <a:gd name="connsiteY27" fmla="*/ 236084 h 455294"/>
                <a:gd name="connsiteX28" fmla="*/ 1485393 w 2676525"/>
                <a:gd name="connsiteY28" fmla="*/ 234179 h 455294"/>
                <a:gd name="connsiteX29" fmla="*/ 1491108 w 2676525"/>
                <a:gd name="connsiteY29" fmla="*/ 249419 h 455294"/>
                <a:gd name="connsiteX30" fmla="*/ 1499236 w 2676525"/>
                <a:gd name="connsiteY30" fmla="*/ 249554 h 455294"/>
                <a:gd name="connsiteX31" fmla="*/ 1501141 w 2676525"/>
                <a:gd name="connsiteY31" fmla="*/ 260984 h 455294"/>
                <a:gd name="connsiteX32" fmla="*/ 1600201 w 2676525"/>
                <a:gd name="connsiteY32" fmla="*/ 259079 h 455294"/>
                <a:gd name="connsiteX33" fmla="*/ 1597788 w 2676525"/>
                <a:gd name="connsiteY33" fmla="*/ 266564 h 455294"/>
                <a:gd name="connsiteX34" fmla="*/ 1607313 w 2676525"/>
                <a:gd name="connsiteY34" fmla="*/ 277994 h 455294"/>
                <a:gd name="connsiteX35" fmla="*/ 1607821 w 2676525"/>
                <a:gd name="connsiteY35" fmla="*/ 287654 h 455294"/>
                <a:gd name="connsiteX36" fmla="*/ 1817371 w 2676525"/>
                <a:gd name="connsiteY36" fmla="*/ 281939 h 455294"/>
                <a:gd name="connsiteX37" fmla="*/ 1817371 w 2676525"/>
                <a:gd name="connsiteY37" fmla="*/ 321944 h 455294"/>
                <a:gd name="connsiteX38" fmla="*/ 2272666 w 2676525"/>
                <a:gd name="connsiteY38" fmla="*/ 318134 h 455294"/>
                <a:gd name="connsiteX39" fmla="*/ 2268856 w 2676525"/>
                <a:gd name="connsiteY39" fmla="*/ 455294 h 455294"/>
                <a:gd name="connsiteX40" fmla="*/ 2676525 w 2676525"/>
                <a:gd name="connsiteY4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08203 w 2676525"/>
                <a:gd name="connsiteY12" fmla="*/ 142739 h 455294"/>
                <a:gd name="connsiteX13" fmla="*/ 1112521 w 2676525"/>
                <a:gd name="connsiteY13" fmla="*/ 158115 h 455294"/>
                <a:gd name="connsiteX14" fmla="*/ 1154431 w 2676525"/>
                <a:gd name="connsiteY14" fmla="*/ 158114 h 455294"/>
                <a:gd name="connsiteX15" fmla="*/ 1154431 w 2676525"/>
                <a:gd name="connsiteY15" fmla="*/ 169544 h 455294"/>
                <a:gd name="connsiteX16" fmla="*/ 1264413 w 2676525"/>
                <a:gd name="connsiteY16" fmla="*/ 169409 h 455294"/>
                <a:gd name="connsiteX17" fmla="*/ 1268223 w 2676525"/>
                <a:gd name="connsiteY17" fmla="*/ 184649 h 455294"/>
                <a:gd name="connsiteX18" fmla="*/ 1281558 w 2676525"/>
                <a:gd name="connsiteY18" fmla="*/ 186554 h 455294"/>
                <a:gd name="connsiteX19" fmla="*/ 1287273 w 2676525"/>
                <a:gd name="connsiteY19" fmla="*/ 194174 h 455294"/>
                <a:gd name="connsiteX20" fmla="*/ 1363473 w 2676525"/>
                <a:gd name="connsiteY20" fmla="*/ 196079 h 455294"/>
                <a:gd name="connsiteX21" fmla="*/ 1367283 w 2676525"/>
                <a:gd name="connsiteY21" fmla="*/ 205604 h 455294"/>
                <a:gd name="connsiteX22" fmla="*/ 1378713 w 2676525"/>
                <a:gd name="connsiteY22" fmla="*/ 205604 h 455294"/>
                <a:gd name="connsiteX23" fmla="*/ 1390651 w 2676525"/>
                <a:gd name="connsiteY23" fmla="*/ 215264 h 455294"/>
                <a:gd name="connsiteX24" fmla="*/ 1451611 w 2676525"/>
                <a:gd name="connsiteY24" fmla="*/ 213359 h 455294"/>
                <a:gd name="connsiteX25" fmla="*/ 1453008 w 2676525"/>
                <a:gd name="connsiteY25" fmla="*/ 224654 h 455294"/>
                <a:gd name="connsiteX26" fmla="*/ 1464438 w 2676525"/>
                <a:gd name="connsiteY26" fmla="*/ 226559 h 455294"/>
                <a:gd name="connsiteX27" fmla="*/ 1466343 w 2676525"/>
                <a:gd name="connsiteY27" fmla="*/ 236084 h 455294"/>
                <a:gd name="connsiteX28" fmla="*/ 1485393 w 2676525"/>
                <a:gd name="connsiteY28" fmla="*/ 234179 h 455294"/>
                <a:gd name="connsiteX29" fmla="*/ 1491108 w 2676525"/>
                <a:gd name="connsiteY29" fmla="*/ 249419 h 455294"/>
                <a:gd name="connsiteX30" fmla="*/ 1499236 w 2676525"/>
                <a:gd name="connsiteY30" fmla="*/ 249554 h 455294"/>
                <a:gd name="connsiteX31" fmla="*/ 1501141 w 2676525"/>
                <a:gd name="connsiteY31" fmla="*/ 260984 h 455294"/>
                <a:gd name="connsiteX32" fmla="*/ 1600201 w 2676525"/>
                <a:gd name="connsiteY32" fmla="*/ 259079 h 455294"/>
                <a:gd name="connsiteX33" fmla="*/ 1597788 w 2676525"/>
                <a:gd name="connsiteY33" fmla="*/ 266564 h 455294"/>
                <a:gd name="connsiteX34" fmla="*/ 1607313 w 2676525"/>
                <a:gd name="connsiteY34" fmla="*/ 277994 h 455294"/>
                <a:gd name="connsiteX35" fmla="*/ 1607821 w 2676525"/>
                <a:gd name="connsiteY35" fmla="*/ 287654 h 455294"/>
                <a:gd name="connsiteX36" fmla="*/ 1817371 w 2676525"/>
                <a:gd name="connsiteY36" fmla="*/ 281939 h 455294"/>
                <a:gd name="connsiteX37" fmla="*/ 1817371 w 2676525"/>
                <a:gd name="connsiteY37" fmla="*/ 321944 h 455294"/>
                <a:gd name="connsiteX38" fmla="*/ 2272666 w 2676525"/>
                <a:gd name="connsiteY38" fmla="*/ 318134 h 455294"/>
                <a:gd name="connsiteX39" fmla="*/ 2268856 w 2676525"/>
                <a:gd name="connsiteY39" fmla="*/ 455294 h 455294"/>
                <a:gd name="connsiteX40" fmla="*/ 2676525 w 2676525"/>
                <a:gd name="connsiteY4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0578 w 2676525"/>
                <a:gd name="connsiteY12" fmla="*/ 137024 h 455294"/>
                <a:gd name="connsiteX13" fmla="*/ 1064388 w 2676525"/>
                <a:gd name="connsiteY13" fmla="*/ 146549 h 455294"/>
                <a:gd name="connsiteX14" fmla="*/ 1108203 w 2676525"/>
                <a:gd name="connsiteY14" fmla="*/ 142739 h 455294"/>
                <a:gd name="connsiteX15" fmla="*/ 1112521 w 2676525"/>
                <a:gd name="connsiteY15" fmla="*/ 158115 h 455294"/>
                <a:gd name="connsiteX16" fmla="*/ 1154431 w 2676525"/>
                <a:gd name="connsiteY16" fmla="*/ 158114 h 455294"/>
                <a:gd name="connsiteX17" fmla="*/ 1154431 w 2676525"/>
                <a:gd name="connsiteY17" fmla="*/ 169544 h 455294"/>
                <a:gd name="connsiteX18" fmla="*/ 1264413 w 2676525"/>
                <a:gd name="connsiteY18" fmla="*/ 169409 h 455294"/>
                <a:gd name="connsiteX19" fmla="*/ 1268223 w 2676525"/>
                <a:gd name="connsiteY19" fmla="*/ 184649 h 455294"/>
                <a:gd name="connsiteX20" fmla="*/ 1281558 w 2676525"/>
                <a:gd name="connsiteY20" fmla="*/ 186554 h 455294"/>
                <a:gd name="connsiteX21" fmla="*/ 1287273 w 2676525"/>
                <a:gd name="connsiteY21" fmla="*/ 194174 h 455294"/>
                <a:gd name="connsiteX22" fmla="*/ 1363473 w 2676525"/>
                <a:gd name="connsiteY22" fmla="*/ 196079 h 455294"/>
                <a:gd name="connsiteX23" fmla="*/ 1367283 w 2676525"/>
                <a:gd name="connsiteY23" fmla="*/ 205604 h 455294"/>
                <a:gd name="connsiteX24" fmla="*/ 1378713 w 2676525"/>
                <a:gd name="connsiteY24" fmla="*/ 205604 h 455294"/>
                <a:gd name="connsiteX25" fmla="*/ 1390651 w 2676525"/>
                <a:gd name="connsiteY25" fmla="*/ 215264 h 455294"/>
                <a:gd name="connsiteX26" fmla="*/ 1451611 w 2676525"/>
                <a:gd name="connsiteY26" fmla="*/ 213359 h 455294"/>
                <a:gd name="connsiteX27" fmla="*/ 1453008 w 2676525"/>
                <a:gd name="connsiteY27" fmla="*/ 224654 h 455294"/>
                <a:gd name="connsiteX28" fmla="*/ 1464438 w 2676525"/>
                <a:gd name="connsiteY28" fmla="*/ 226559 h 455294"/>
                <a:gd name="connsiteX29" fmla="*/ 1466343 w 2676525"/>
                <a:gd name="connsiteY29" fmla="*/ 236084 h 455294"/>
                <a:gd name="connsiteX30" fmla="*/ 1485393 w 2676525"/>
                <a:gd name="connsiteY30" fmla="*/ 234179 h 455294"/>
                <a:gd name="connsiteX31" fmla="*/ 1491108 w 2676525"/>
                <a:gd name="connsiteY31" fmla="*/ 249419 h 455294"/>
                <a:gd name="connsiteX32" fmla="*/ 1499236 w 2676525"/>
                <a:gd name="connsiteY32" fmla="*/ 249554 h 455294"/>
                <a:gd name="connsiteX33" fmla="*/ 1501141 w 2676525"/>
                <a:gd name="connsiteY33" fmla="*/ 260984 h 455294"/>
                <a:gd name="connsiteX34" fmla="*/ 1600201 w 2676525"/>
                <a:gd name="connsiteY34" fmla="*/ 259079 h 455294"/>
                <a:gd name="connsiteX35" fmla="*/ 1597788 w 2676525"/>
                <a:gd name="connsiteY35" fmla="*/ 266564 h 455294"/>
                <a:gd name="connsiteX36" fmla="*/ 1607313 w 2676525"/>
                <a:gd name="connsiteY36" fmla="*/ 277994 h 455294"/>
                <a:gd name="connsiteX37" fmla="*/ 1607821 w 2676525"/>
                <a:gd name="connsiteY37" fmla="*/ 287654 h 455294"/>
                <a:gd name="connsiteX38" fmla="*/ 1817371 w 2676525"/>
                <a:gd name="connsiteY38" fmla="*/ 281939 h 455294"/>
                <a:gd name="connsiteX39" fmla="*/ 1817371 w 2676525"/>
                <a:gd name="connsiteY39" fmla="*/ 321944 h 455294"/>
                <a:gd name="connsiteX40" fmla="*/ 2272666 w 2676525"/>
                <a:gd name="connsiteY40" fmla="*/ 318134 h 455294"/>
                <a:gd name="connsiteX41" fmla="*/ 2268856 w 2676525"/>
                <a:gd name="connsiteY41" fmla="*/ 455294 h 455294"/>
                <a:gd name="connsiteX42" fmla="*/ 2676525 w 2676525"/>
                <a:gd name="connsiteY4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0578 w 2676525"/>
                <a:gd name="connsiteY12" fmla="*/ 137024 h 455294"/>
                <a:gd name="connsiteX13" fmla="*/ 1064388 w 2676525"/>
                <a:gd name="connsiteY13" fmla="*/ 146549 h 455294"/>
                <a:gd name="connsiteX14" fmla="*/ 1108203 w 2676525"/>
                <a:gd name="connsiteY14" fmla="*/ 142739 h 455294"/>
                <a:gd name="connsiteX15" fmla="*/ 1112521 w 2676525"/>
                <a:gd name="connsiteY15" fmla="*/ 158115 h 455294"/>
                <a:gd name="connsiteX16" fmla="*/ 1154431 w 2676525"/>
                <a:gd name="connsiteY16" fmla="*/ 158114 h 455294"/>
                <a:gd name="connsiteX17" fmla="*/ 1154431 w 2676525"/>
                <a:gd name="connsiteY17" fmla="*/ 169544 h 455294"/>
                <a:gd name="connsiteX18" fmla="*/ 1264413 w 2676525"/>
                <a:gd name="connsiteY18" fmla="*/ 169409 h 455294"/>
                <a:gd name="connsiteX19" fmla="*/ 1268223 w 2676525"/>
                <a:gd name="connsiteY19" fmla="*/ 184649 h 455294"/>
                <a:gd name="connsiteX20" fmla="*/ 1281558 w 2676525"/>
                <a:gd name="connsiteY20" fmla="*/ 186554 h 455294"/>
                <a:gd name="connsiteX21" fmla="*/ 1287273 w 2676525"/>
                <a:gd name="connsiteY21" fmla="*/ 194174 h 455294"/>
                <a:gd name="connsiteX22" fmla="*/ 1363473 w 2676525"/>
                <a:gd name="connsiteY22" fmla="*/ 196079 h 455294"/>
                <a:gd name="connsiteX23" fmla="*/ 1367283 w 2676525"/>
                <a:gd name="connsiteY23" fmla="*/ 205604 h 455294"/>
                <a:gd name="connsiteX24" fmla="*/ 1378713 w 2676525"/>
                <a:gd name="connsiteY24" fmla="*/ 205604 h 455294"/>
                <a:gd name="connsiteX25" fmla="*/ 1390651 w 2676525"/>
                <a:gd name="connsiteY25" fmla="*/ 215264 h 455294"/>
                <a:gd name="connsiteX26" fmla="*/ 1451611 w 2676525"/>
                <a:gd name="connsiteY26" fmla="*/ 213359 h 455294"/>
                <a:gd name="connsiteX27" fmla="*/ 1453008 w 2676525"/>
                <a:gd name="connsiteY27" fmla="*/ 224654 h 455294"/>
                <a:gd name="connsiteX28" fmla="*/ 1464438 w 2676525"/>
                <a:gd name="connsiteY28" fmla="*/ 226559 h 455294"/>
                <a:gd name="connsiteX29" fmla="*/ 1466343 w 2676525"/>
                <a:gd name="connsiteY29" fmla="*/ 236084 h 455294"/>
                <a:gd name="connsiteX30" fmla="*/ 1485393 w 2676525"/>
                <a:gd name="connsiteY30" fmla="*/ 234179 h 455294"/>
                <a:gd name="connsiteX31" fmla="*/ 1491108 w 2676525"/>
                <a:gd name="connsiteY31" fmla="*/ 249419 h 455294"/>
                <a:gd name="connsiteX32" fmla="*/ 1499236 w 2676525"/>
                <a:gd name="connsiteY32" fmla="*/ 249554 h 455294"/>
                <a:gd name="connsiteX33" fmla="*/ 1501141 w 2676525"/>
                <a:gd name="connsiteY33" fmla="*/ 260984 h 455294"/>
                <a:gd name="connsiteX34" fmla="*/ 1600201 w 2676525"/>
                <a:gd name="connsiteY34" fmla="*/ 259079 h 455294"/>
                <a:gd name="connsiteX35" fmla="*/ 1597788 w 2676525"/>
                <a:gd name="connsiteY35" fmla="*/ 266564 h 455294"/>
                <a:gd name="connsiteX36" fmla="*/ 1607313 w 2676525"/>
                <a:gd name="connsiteY36" fmla="*/ 277994 h 455294"/>
                <a:gd name="connsiteX37" fmla="*/ 1607821 w 2676525"/>
                <a:gd name="connsiteY37" fmla="*/ 287654 h 455294"/>
                <a:gd name="connsiteX38" fmla="*/ 1817371 w 2676525"/>
                <a:gd name="connsiteY38" fmla="*/ 281939 h 455294"/>
                <a:gd name="connsiteX39" fmla="*/ 1817371 w 2676525"/>
                <a:gd name="connsiteY39" fmla="*/ 321944 h 455294"/>
                <a:gd name="connsiteX40" fmla="*/ 2272666 w 2676525"/>
                <a:gd name="connsiteY40" fmla="*/ 318134 h 455294"/>
                <a:gd name="connsiteX41" fmla="*/ 2268856 w 2676525"/>
                <a:gd name="connsiteY41" fmla="*/ 455294 h 455294"/>
                <a:gd name="connsiteX42" fmla="*/ 2676525 w 2676525"/>
                <a:gd name="connsiteY4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32003 w 2676525"/>
                <a:gd name="connsiteY12" fmla="*/ 137024 h 455294"/>
                <a:gd name="connsiteX13" fmla="*/ 1060578 w 2676525"/>
                <a:gd name="connsiteY13" fmla="*/ 137024 h 455294"/>
                <a:gd name="connsiteX14" fmla="*/ 1064388 w 2676525"/>
                <a:gd name="connsiteY14" fmla="*/ 146549 h 455294"/>
                <a:gd name="connsiteX15" fmla="*/ 1108203 w 2676525"/>
                <a:gd name="connsiteY15" fmla="*/ 142739 h 455294"/>
                <a:gd name="connsiteX16" fmla="*/ 1112521 w 2676525"/>
                <a:gd name="connsiteY16" fmla="*/ 158115 h 455294"/>
                <a:gd name="connsiteX17" fmla="*/ 1154431 w 2676525"/>
                <a:gd name="connsiteY17" fmla="*/ 158114 h 455294"/>
                <a:gd name="connsiteX18" fmla="*/ 1154431 w 2676525"/>
                <a:gd name="connsiteY18" fmla="*/ 169544 h 455294"/>
                <a:gd name="connsiteX19" fmla="*/ 1264413 w 2676525"/>
                <a:gd name="connsiteY19" fmla="*/ 169409 h 455294"/>
                <a:gd name="connsiteX20" fmla="*/ 1268223 w 2676525"/>
                <a:gd name="connsiteY20" fmla="*/ 184649 h 455294"/>
                <a:gd name="connsiteX21" fmla="*/ 1281558 w 2676525"/>
                <a:gd name="connsiteY21" fmla="*/ 186554 h 455294"/>
                <a:gd name="connsiteX22" fmla="*/ 1287273 w 2676525"/>
                <a:gd name="connsiteY22" fmla="*/ 194174 h 455294"/>
                <a:gd name="connsiteX23" fmla="*/ 1363473 w 2676525"/>
                <a:gd name="connsiteY23" fmla="*/ 196079 h 455294"/>
                <a:gd name="connsiteX24" fmla="*/ 1367283 w 2676525"/>
                <a:gd name="connsiteY24" fmla="*/ 205604 h 455294"/>
                <a:gd name="connsiteX25" fmla="*/ 1378713 w 2676525"/>
                <a:gd name="connsiteY25" fmla="*/ 205604 h 455294"/>
                <a:gd name="connsiteX26" fmla="*/ 1390651 w 2676525"/>
                <a:gd name="connsiteY26" fmla="*/ 215264 h 455294"/>
                <a:gd name="connsiteX27" fmla="*/ 1451611 w 2676525"/>
                <a:gd name="connsiteY27" fmla="*/ 213359 h 455294"/>
                <a:gd name="connsiteX28" fmla="*/ 1453008 w 2676525"/>
                <a:gd name="connsiteY28" fmla="*/ 224654 h 455294"/>
                <a:gd name="connsiteX29" fmla="*/ 1464438 w 2676525"/>
                <a:gd name="connsiteY29" fmla="*/ 226559 h 455294"/>
                <a:gd name="connsiteX30" fmla="*/ 1466343 w 2676525"/>
                <a:gd name="connsiteY30" fmla="*/ 236084 h 455294"/>
                <a:gd name="connsiteX31" fmla="*/ 1485393 w 2676525"/>
                <a:gd name="connsiteY31" fmla="*/ 234179 h 455294"/>
                <a:gd name="connsiteX32" fmla="*/ 1491108 w 2676525"/>
                <a:gd name="connsiteY32" fmla="*/ 249419 h 455294"/>
                <a:gd name="connsiteX33" fmla="*/ 1499236 w 2676525"/>
                <a:gd name="connsiteY33" fmla="*/ 249554 h 455294"/>
                <a:gd name="connsiteX34" fmla="*/ 1501141 w 2676525"/>
                <a:gd name="connsiteY34" fmla="*/ 260984 h 455294"/>
                <a:gd name="connsiteX35" fmla="*/ 1600201 w 2676525"/>
                <a:gd name="connsiteY35" fmla="*/ 259079 h 455294"/>
                <a:gd name="connsiteX36" fmla="*/ 1597788 w 2676525"/>
                <a:gd name="connsiteY36" fmla="*/ 266564 h 455294"/>
                <a:gd name="connsiteX37" fmla="*/ 1607313 w 2676525"/>
                <a:gd name="connsiteY37" fmla="*/ 277994 h 455294"/>
                <a:gd name="connsiteX38" fmla="*/ 1607821 w 2676525"/>
                <a:gd name="connsiteY38" fmla="*/ 287654 h 455294"/>
                <a:gd name="connsiteX39" fmla="*/ 1817371 w 2676525"/>
                <a:gd name="connsiteY39" fmla="*/ 281939 h 455294"/>
                <a:gd name="connsiteX40" fmla="*/ 1817371 w 2676525"/>
                <a:gd name="connsiteY40" fmla="*/ 321944 h 455294"/>
                <a:gd name="connsiteX41" fmla="*/ 2272666 w 2676525"/>
                <a:gd name="connsiteY41" fmla="*/ 318134 h 455294"/>
                <a:gd name="connsiteX42" fmla="*/ 2268856 w 2676525"/>
                <a:gd name="connsiteY42" fmla="*/ 455294 h 455294"/>
                <a:gd name="connsiteX43" fmla="*/ 2676525 w 2676525"/>
                <a:gd name="connsiteY4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32003 w 2676525"/>
                <a:gd name="connsiteY12" fmla="*/ 137024 h 455294"/>
                <a:gd name="connsiteX13" fmla="*/ 1060578 w 2676525"/>
                <a:gd name="connsiteY13" fmla="*/ 137024 h 455294"/>
                <a:gd name="connsiteX14" fmla="*/ 1064388 w 2676525"/>
                <a:gd name="connsiteY14" fmla="*/ 146549 h 455294"/>
                <a:gd name="connsiteX15" fmla="*/ 1108203 w 2676525"/>
                <a:gd name="connsiteY15" fmla="*/ 142739 h 455294"/>
                <a:gd name="connsiteX16" fmla="*/ 1112521 w 2676525"/>
                <a:gd name="connsiteY16" fmla="*/ 158115 h 455294"/>
                <a:gd name="connsiteX17" fmla="*/ 1154431 w 2676525"/>
                <a:gd name="connsiteY17" fmla="*/ 158114 h 455294"/>
                <a:gd name="connsiteX18" fmla="*/ 1154431 w 2676525"/>
                <a:gd name="connsiteY18" fmla="*/ 169544 h 455294"/>
                <a:gd name="connsiteX19" fmla="*/ 1264413 w 2676525"/>
                <a:gd name="connsiteY19" fmla="*/ 169409 h 455294"/>
                <a:gd name="connsiteX20" fmla="*/ 1268223 w 2676525"/>
                <a:gd name="connsiteY20" fmla="*/ 184649 h 455294"/>
                <a:gd name="connsiteX21" fmla="*/ 1281558 w 2676525"/>
                <a:gd name="connsiteY21" fmla="*/ 186554 h 455294"/>
                <a:gd name="connsiteX22" fmla="*/ 1287273 w 2676525"/>
                <a:gd name="connsiteY22" fmla="*/ 194174 h 455294"/>
                <a:gd name="connsiteX23" fmla="*/ 1363473 w 2676525"/>
                <a:gd name="connsiteY23" fmla="*/ 196079 h 455294"/>
                <a:gd name="connsiteX24" fmla="*/ 1367283 w 2676525"/>
                <a:gd name="connsiteY24" fmla="*/ 205604 h 455294"/>
                <a:gd name="connsiteX25" fmla="*/ 1378713 w 2676525"/>
                <a:gd name="connsiteY25" fmla="*/ 205604 h 455294"/>
                <a:gd name="connsiteX26" fmla="*/ 1390651 w 2676525"/>
                <a:gd name="connsiteY26" fmla="*/ 215264 h 455294"/>
                <a:gd name="connsiteX27" fmla="*/ 1451611 w 2676525"/>
                <a:gd name="connsiteY27" fmla="*/ 213359 h 455294"/>
                <a:gd name="connsiteX28" fmla="*/ 1453008 w 2676525"/>
                <a:gd name="connsiteY28" fmla="*/ 224654 h 455294"/>
                <a:gd name="connsiteX29" fmla="*/ 1464438 w 2676525"/>
                <a:gd name="connsiteY29" fmla="*/ 226559 h 455294"/>
                <a:gd name="connsiteX30" fmla="*/ 1466343 w 2676525"/>
                <a:gd name="connsiteY30" fmla="*/ 236084 h 455294"/>
                <a:gd name="connsiteX31" fmla="*/ 1485393 w 2676525"/>
                <a:gd name="connsiteY31" fmla="*/ 234179 h 455294"/>
                <a:gd name="connsiteX32" fmla="*/ 1491108 w 2676525"/>
                <a:gd name="connsiteY32" fmla="*/ 249419 h 455294"/>
                <a:gd name="connsiteX33" fmla="*/ 1499236 w 2676525"/>
                <a:gd name="connsiteY33" fmla="*/ 249554 h 455294"/>
                <a:gd name="connsiteX34" fmla="*/ 1501141 w 2676525"/>
                <a:gd name="connsiteY34" fmla="*/ 260984 h 455294"/>
                <a:gd name="connsiteX35" fmla="*/ 1600201 w 2676525"/>
                <a:gd name="connsiteY35" fmla="*/ 259079 h 455294"/>
                <a:gd name="connsiteX36" fmla="*/ 1597788 w 2676525"/>
                <a:gd name="connsiteY36" fmla="*/ 266564 h 455294"/>
                <a:gd name="connsiteX37" fmla="*/ 1607313 w 2676525"/>
                <a:gd name="connsiteY37" fmla="*/ 277994 h 455294"/>
                <a:gd name="connsiteX38" fmla="*/ 1607821 w 2676525"/>
                <a:gd name="connsiteY38" fmla="*/ 287654 h 455294"/>
                <a:gd name="connsiteX39" fmla="*/ 1817371 w 2676525"/>
                <a:gd name="connsiteY39" fmla="*/ 281939 h 455294"/>
                <a:gd name="connsiteX40" fmla="*/ 1817371 w 2676525"/>
                <a:gd name="connsiteY40" fmla="*/ 321944 h 455294"/>
                <a:gd name="connsiteX41" fmla="*/ 2272666 w 2676525"/>
                <a:gd name="connsiteY41" fmla="*/ 318134 h 455294"/>
                <a:gd name="connsiteX42" fmla="*/ 2268856 w 2676525"/>
                <a:gd name="connsiteY42" fmla="*/ 455294 h 455294"/>
                <a:gd name="connsiteX43" fmla="*/ 2676525 w 2676525"/>
                <a:gd name="connsiteY4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26288 w 2676525"/>
                <a:gd name="connsiteY12" fmla="*/ 129404 h 455294"/>
                <a:gd name="connsiteX13" fmla="*/ 1032003 w 2676525"/>
                <a:gd name="connsiteY13" fmla="*/ 137024 h 455294"/>
                <a:gd name="connsiteX14" fmla="*/ 1060578 w 2676525"/>
                <a:gd name="connsiteY14" fmla="*/ 137024 h 455294"/>
                <a:gd name="connsiteX15" fmla="*/ 1064388 w 2676525"/>
                <a:gd name="connsiteY15" fmla="*/ 146549 h 455294"/>
                <a:gd name="connsiteX16" fmla="*/ 1108203 w 2676525"/>
                <a:gd name="connsiteY16" fmla="*/ 142739 h 455294"/>
                <a:gd name="connsiteX17" fmla="*/ 1112521 w 2676525"/>
                <a:gd name="connsiteY17" fmla="*/ 158115 h 455294"/>
                <a:gd name="connsiteX18" fmla="*/ 1154431 w 2676525"/>
                <a:gd name="connsiteY18" fmla="*/ 158114 h 455294"/>
                <a:gd name="connsiteX19" fmla="*/ 1154431 w 2676525"/>
                <a:gd name="connsiteY19" fmla="*/ 169544 h 455294"/>
                <a:gd name="connsiteX20" fmla="*/ 1264413 w 2676525"/>
                <a:gd name="connsiteY20" fmla="*/ 169409 h 455294"/>
                <a:gd name="connsiteX21" fmla="*/ 1268223 w 2676525"/>
                <a:gd name="connsiteY21" fmla="*/ 184649 h 455294"/>
                <a:gd name="connsiteX22" fmla="*/ 1281558 w 2676525"/>
                <a:gd name="connsiteY22" fmla="*/ 186554 h 455294"/>
                <a:gd name="connsiteX23" fmla="*/ 1287273 w 2676525"/>
                <a:gd name="connsiteY23" fmla="*/ 194174 h 455294"/>
                <a:gd name="connsiteX24" fmla="*/ 1363473 w 2676525"/>
                <a:gd name="connsiteY24" fmla="*/ 196079 h 455294"/>
                <a:gd name="connsiteX25" fmla="*/ 1367283 w 2676525"/>
                <a:gd name="connsiteY25" fmla="*/ 205604 h 455294"/>
                <a:gd name="connsiteX26" fmla="*/ 1378713 w 2676525"/>
                <a:gd name="connsiteY26" fmla="*/ 205604 h 455294"/>
                <a:gd name="connsiteX27" fmla="*/ 1390651 w 2676525"/>
                <a:gd name="connsiteY27" fmla="*/ 215264 h 455294"/>
                <a:gd name="connsiteX28" fmla="*/ 1451611 w 2676525"/>
                <a:gd name="connsiteY28" fmla="*/ 213359 h 455294"/>
                <a:gd name="connsiteX29" fmla="*/ 1453008 w 2676525"/>
                <a:gd name="connsiteY29" fmla="*/ 224654 h 455294"/>
                <a:gd name="connsiteX30" fmla="*/ 1464438 w 2676525"/>
                <a:gd name="connsiteY30" fmla="*/ 226559 h 455294"/>
                <a:gd name="connsiteX31" fmla="*/ 1466343 w 2676525"/>
                <a:gd name="connsiteY31" fmla="*/ 236084 h 455294"/>
                <a:gd name="connsiteX32" fmla="*/ 1485393 w 2676525"/>
                <a:gd name="connsiteY32" fmla="*/ 234179 h 455294"/>
                <a:gd name="connsiteX33" fmla="*/ 1491108 w 2676525"/>
                <a:gd name="connsiteY33" fmla="*/ 249419 h 455294"/>
                <a:gd name="connsiteX34" fmla="*/ 1499236 w 2676525"/>
                <a:gd name="connsiteY34" fmla="*/ 249554 h 455294"/>
                <a:gd name="connsiteX35" fmla="*/ 1501141 w 2676525"/>
                <a:gd name="connsiteY35" fmla="*/ 260984 h 455294"/>
                <a:gd name="connsiteX36" fmla="*/ 1600201 w 2676525"/>
                <a:gd name="connsiteY36" fmla="*/ 259079 h 455294"/>
                <a:gd name="connsiteX37" fmla="*/ 1597788 w 2676525"/>
                <a:gd name="connsiteY37" fmla="*/ 266564 h 455294"/>
                <a:gd name="connsiteX38" fmla="*/ 1607313 w 2676525"/>
                <a:gd name="connsiteY38" fmla="*/ 277994 h 455294"/>
                <a:gd name="connsiteX39" fmla="*/ 1607821 w 2676525"/>
                <a:gd name="connsiteY39" fmla="*/ 287654 h 455294"/>
                <a:gd name="connsiteX40" fmla="*/ 1817371 w 2676525"/>
                <a:gd name="connsiteY40" fmla="*/ 281939 h 455294"/>
                <a:gd name="connsiteX41" fmla="*/ 1817371 w 2676525"/>
                <a:gd name="connsiteY41" fmla="*/ 321944 h 455294"/>
                <a:gd name="connsiteX42" fmla="*/ 2272666 w 2676525"/>
                <a:gd name="connsiteY42" fmla="*/ 318134 h 455294"/>
                <a:gd name="connsiteX43" fmla="*/ 2268856 w 2676525"/>
                <a:gd name="connsiteY43" fmla="*/ 455294 h 455294"/>
                <a:gd name="connsiteX44" fmla="*/ 2676525 w 2676525"/>
                <a:gd name="connsiteY4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26288 w 2676525"/>
                <a:gd name="connsiteY12" fmla="*/ 129404 h 455294"/>
                <a:gd name="connsiteX13" fmla="*/ 1032003 w 2676525"/>
                <a:gd name="connsiteY13" fmla="*/ 137024 h 455294"/>
                <a:gd name="connsiteX14" fmla="*/ 1060578 w 2676525"/>
                <a:gd name="connsiteY14" fmla="*/ 137024 h 455294"/>
                <a:gd name="connsiteX15" fmla="*/ 1064388 w 2676525"/>
                <a:gd name="connsiteY15" fmla="*/ 146549 h 455294"/>
                <a:gd name="connsiteX16" fmla="*/ 1108203 w 2676525"/>
                <a:gd name="connsiteY16" fmla="*/ 142739 h 455294"/>
                <a:gd name="connsiteX17" fmla="*/ 1112521 w 2676525"/>
                <a:gd name="connsiteY17" fmla="*/ 158115 h 455294"/>
                <a:gd name="connsiteX18" fmla="*/ 1154431 w 2676525"/>
                <a:gd name="connsiteY18" fmla="*/ 158114 h 455294"/>
                <a:gd name="connsiteX19" fmla="*/ 1154431 w 2676525"/>
                <a:gd name="connsiteY19" fmla="*/ 169544 h 455294"/>
                <a:gd name="connsiteX20" fmla="*/ 1264413 w 2676525"/>
                <a:gd name="connsiteY20" fmla="*/ 169409 h 455294"/>
                <a:gd name="connsiteX21" fmla="*/ 1268223 w 2676525"/>
                <a:gd name="connsiteY21" fmla="*/ 184649 h 455294"/>
                <a:gd name="connsiteX22" fmla="*/ 1281558 w 2676525"/>
                <a:gd name="connsiteY22" fmla="*/ 186554 h 455294"/>
                <a:gd name="connsiteX23" fmla="*/ 1287273 w 2676525"/>
                <a:gd name="connsiteY23" fmla="*/ 194174 h 455294"/>
                <a:gd name="connsiteX24" fmla="*/ 1363473 w 2676525"/>
                <a:gd name="connsiteY24" fmla="*/ 196079 h 455294"/>
                <a:gd name="connsiteX25" fmla="*/ 1367283 w 2676525"/>
                <a:gd name="connsiteY25" fmla="*/ 205604 h 455294"/>
                <a:gd name="connsiteX26" fmla="*/ 1378713 w 2676525"/>
                <a:gd name="connsiteY26" fmla="*/ 205604 h 455294"/>
                <a:gd name="connsiteX27" fmla="*/ 1390651 w 2676525"/>
                <a:gd name="connsiteY27" fmla="*/ 215264 h 455294"/>
                <a:gd name="connsiteX28" fmla="*/ 1451611 w 2676525"/>
                <a:gd name="connsiteY28" fmla="*/ 213359 h 455294"/>
                <a:gd name="connsiteX29" fmla="*/ 1453008 w 2676525"/>
                <a:gd name="connsiteY29" fmla="*/ 224654 h 455294"/>
                <a:gd name="connsiteX30" fmla="*/ 1464438 w 2676525"/>
                <a:gd name="connsiteY30" fmla="*/ 226559 h 455294"/>
                <a:gd name="connsiteX31" fmla="*/ 1466343 w 2676525"/>
                <a:gd name="connsiteY31" fmla="*/ 236084 h 455294"/>
                <a:gd name="connsiteX32" fmla="*/ 1485393 w 2676525"/>
                <a:gd name="connsiteY32" fmla="*/ 234179 h 455294"/>
                <a:gd name="connsiteX33" fmla="*/ 1491108 w 2676525"/>
                <a:gd name="connsiteY33" fmla="*/ 249419 h 455294"/>
                <a:gd name="connsiteX34" fmla="*/ 1499236 w 2676525"/>
                <a:gd name="connsiteY34" fmla="*/ 249554 h 455294"/>
                <a:gd name="connsiteX35" fmla="*/ 1501141 w 2676525"/>
                <a:gd name="connsiteY35" fmla="*/ 260984 h 455294"/>
                <a:gd name="connsiteX36" fmla="*/ 1600201 w 2676525"/>
                <a:gd name="connsiteY36" fmla="*/ 259079 h 455294"/>
                <a:gd name="connsiteX37" fmla="*/ 1597788 w 2676525"/>
                <a:gd name="connsiteY37" fmla="*/ 266564 h 455294"/>
                <a:gd name="connsiteX38" fmla="*/ 1607313 w 2676525"/>
                <a:gd name="connsiteY38" fmla="*/ 277994 h 455294"/>
                <a:gd name="connsiteX39" fmla="*/ 1607821 w 2676525"/>
                <a:gd name="connsiteY39" fmla="*/ 287654 h 455294"/>
                <a:gd name="connsiteX40" fmla="*/ 1817371 w 2676525"/>
                <a:gd name="connsiteY40" fmla="*/ 281939 h 455294"/>
                <a:gd name="connsiteX41" fmla="*/ 1817371 w 2676525"/>
                <a:gd name="connsiteY41" fmla="*/ 321944 h 455294"/>
                <a:gd name="connsiteX42" fmla="*/ 2272666 w 2676525"/>
                <a:gd name="connsiteY42" fmla="*/ 318134 h 455294"/>
                <a:gd name="connsiteX43" fmla="*/ 2268856 w 2676525"/>
                <a:gd name="connsiteY43" fmla="*/ 455294 h 455294"/>
                <a:gd name="connsiteX44" fmla="*/ 2676525 w 2676525"/>
                <a:gd name="connsiteY4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9618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9618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19879 h 455294"/>
                <a:gd name="connsiteX13" fmla="*/ 999618 w 2676525"/>
                <a:gd name="connsiteY13" fmla="*/ 131309 h 455294"/>
                <a:gd name="connsiteX14" fmla="*/ 1026288 w 2676525"/>
                <a:gd name="connsiteY14" fmla="*/ 129404 h 455294"/>
                <a:gd name="connsiteX15" fmla="*/ 1032003 w 2676525"/>
                <a:gd name="connsiteY15" fmla="*/ 137024 h 455294"/>
                <a:gd name="connsiteX16" fmla="*/ 1060578 w 2676525"/>
                <a:gd name="connsiteY16" fmla="*/ 137024 h 455294"/>
                <a:gd name="connsiteX17" fmla="*/ 1064388 w 2676525"/>
                <a:gd name="connsiteY17" fmla="*/ 146549 h 455294"/>
                <a:gd name="connsiteX18" fmla="*/ 1108203 w 2676525"/>
                <a:gd name="connsiteY18" fmla="*/ 142739 h 455294"/>
                <a:gd name="connsiteX19" fmla="*/ 1112521 w 2676525"/>
                <a:gd name="connsiteY19" fmla="*/ 158115 h 455294"/>
                <a:gd name="connsiteX20" fmla="*/ 1154431 w 2676525"/>
                <a:gd name="connsiteY20" fmla="*/ 158114 h 455294"/>
                <a:gd name="connsiteX21" fmla="*/ 1154431 w 2676525"/>
                <a:gd name="connsiteY21" fmla="*/ 169544 h 455294"/>
                <a:gd name="connsiteX22" fmla="*/ 1264413 w 2676525"/>
                <a:gd name="connsiteY22" fmla="*/ 169409 h 455294"/>
                <a:gd name="connsiteX23" fmla="*/ 1268223 w 2676525"/>
                <a:gd name="connsiteY23" fmla="*/ 184649 h 455294"/>
                <a:gd name="connsiteX24" fmla="*/ 1281558 w 2676525"/>
                <a:gd name="connsiteY24" fmla="*/ 186554 h 455294"/>
                <a:gd name="connsiteX25" fmla="*/ 1287273 w 2676525"/>
                <a:gd name="connsiteY25" fmla="*/ 194174 h 455294"/>
                <a:gd name="connsiteX26" fmla="*/ 1363473 w 2676525"/>
                <a:gd name="connsiteY26" fmla="*/ 196079 h 455294"/>
                <a:gd name="connsiteX27" fmla="*/ 1367283 w 2676525"/>
                <a:gd name="connsiteY27" fmla="*/ 205604 h 455294"/>
                <a:gd name="connsiteX28" fmla="*/ 1378713 w 2676525"/>
                <a:gd name="connsiteY28" fmla="*/ 205604 h 455294"/>
                <a:gd name="connsiteX29" fmla="*/ 1390651 w 2676525"/>
                <a:gd name="connsiteY29" fmla="*/ 215264 h 455294"/>
                <a:gd name="connsiteX30" fmla="*/ 1451611 w 2676525"/>
                <a:gd name="connsiteY30" fmla="*/ 213359 h 455294"/>
                <a:gd name="connsiteX31" fmla="*/ 1453008 w 2676525"/>
                <a:gd name="connsiteY31" fmla="*/ 224654 h 455294"/>
                <a:gd name="connsiteX32" fmla="*/ 1464438 w 2676525"/>
                <a:gd name="connsiteY32" fmla="*/ 226559 h 455294"/>
                <a:gd name="connsiteX33" fmla="*/ 1466343 w 2676525"/>
                <a:gd name="connsiteY33" fmla="*/ 236084 h 455294"/>
                <a:gd name="connsiteX34" fmla="*/ 1485393 w 2676525"/>
                <a:gd name="connsiteY34" fmla="*/ 234179 h 455294"/>
                <a:gd name="connsiteX35" fmla="*/ 1491108 w 2676525"/>
                <a:gd name="connsiteY35" fmla="*/ 249419 h 455294"/>
                <a:gd name="connsiteX36" fmla="*/ 1499236 w 2676525"/>
                <a:gd name="connsiteY36" fmla="*/ 249554 h 455294"/>
                <a:gd name="connsiteX37" fmla="*/ 1501141 w 2676525"/>
                <a:gd name="connsiteY37" fmla="*/ 260984 h 455294"/>
                <a:gd name="connsiteX38" fmla="*/ 1600201 w 2676525"/>
                <a:gd name="connsiteY38" fmla="*/ 259079 h 455294"/>
                <a:gd name="connsiteX39" fmla="*/ 1597788 w 2676525"/>
                <a:gd name="connsiteY39" fmla="*/ 266564 h 455294"/>
                <a:gd name="connsiteX40" fmla="*/ 1607313 w 2676525"/>
                <a:gd name="connsiteY40" fmla="*/ 277994 h 455294"/>
                <a:gd name="connsiteX41" fmla="*/ 1607821 w 2676525"/>
                <a:gd name="connsiteY41" fmla="*/ 287654 h 455294"/>
                <a:gd name="connsiteX42" fmla="*/ 1817371 w 2676525"/>
                <a:gd name="connsiteY42" fmla="*/ 281939 h 455294"/>
                <a:gd name="connsiteX43" fmla="*/ 1817371 w 2676525"/>
                <a:gd name="connsiteY43" fmla="*/ 321944 h 455294"/>
                <a:gd name="connsiteX44" fmla="*/ 2272666 w 2676525"/>
                <a:gd name="connsiteY44" fmla="*/ 318134 h 455294"/>
                <a:gd name="connsiteX45" fmla="*/ 2268856 w 2676525"/>
                <a:gd name="connsiteY45" fmla="*/ 455294 h 455294"/>
                <a:gd name="connsiteX46" fmla="*/ 2676525 w 2676525"/>
                <a:gd name="connsiteY4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19879 h 455294"/>
                <a:gd name="connsiteX13" fmla="*/ 999618 w 2676525"/>
                <a:gd name="connsiteY13" fmla="*/ 131309 h 455294"/>
                <a:gd name="connsiteX14" fmla="*/ 1026288 w 2676525"/>
                <a:gd name="connsiteY14" fmla="*/ 129404 h 455294"/>
                <a:gd name="connsiteX15" fmla="*/ 1032003 w 2676525"/>
                <a:gd name="connsiteY15" fmla="*/ 137024 h 455294"/>
                <a:gd name="connsiteX16" fmla="*/ 1060578 w 2676525"/>
                <a:gd name="connsiteY16" fmla="*/ 137024 h 455294"/>
                <a:gd name="connsiteX17" fmla="*/ 1064388 w 2676525"/>
                <a:gd name="connsiteY17" fmla="*/ 146549 h 455294"/>
                <a:gd name="connsiteX18" fmla="*/ 1108203 w 2676525"/>
                <a:gd name="connsiteY18" fmla="*/ 142739 h 455294"/>
                <a:gd name="connsiteX19" fmla="*/ 1112521 w 2676525"/>
                <a:gd name="connsiteY19" fmla="*/ 158115 h 455294"/>
                <a:gd name="connsiteX20" fmla="*/ 1154431 w 2676525"/>
                <a:gd name="connsiteY20" fmla="*/ 158114 h 455294"/>
                <a:gd name="connsiteX21" fmla="*/ 1154431 w 2676525"/>
                <a:gd name="connsiteY21" fmla="*/ 169544 h 455294"/>
                <a:gd name="connsiteX22" fmla="*/ 1264413 w 2676525"/>
                <a:gd name="connsiteY22" fmla="*/ 169409 h 455294"/>
                <a:gd name="connsiteX23" fmla="*/ 1268223 w 2676525"/>
                <a:gd name="connsiteY23" fmla="*/ 184649 h 455294"/>
                <a:gd name="connsiteX24" fmla="*/ 1281558 w 2676525"/>
                <a:gd name="connsiteY24" fmla="*/ 186554 h 455294"/>
                <a:gd name="connsiteX25" fmla="*/ 1287273 w 2676525"/>
                <a:gd name="connsiteY25" fmla="*/ 194174 h 455294"/>
                <a:gd name="connsiteX26" fmla="*/ 1363473 w 2676525"/>
                <a:gd name="connsiteY26" fmla="*/ 196079 h 455294"/>
                <a:gd name="connsiteX27" fmla="*/ 1367283 w 2676525"/>
                <a:gd name="connsiteY27" fmla="*/ 205604 h 455294"/>
                <a:gd name="connsiteX28" fmla="*/ 1378713 w 2676525"/>
                <a:gd name="connsiteY28" fmla="*/ 205604 h 455294"/>
                <a:gd name="connsiteX29" fmla="*/ 1390651 w 2676525"/>
                <a:gd name="connsiteY29" fmla="*/ 215264 h 455294"/>
                <a:gd name="connsiteX30" fmla="*/ 1451611 w 2676525"/>
                <a:gd name="connsiteY30" fmla="*/ 213359 h 455294"/>
                <a:gd name="connsiteX31" fmla="*/ 1453008 w 2676525"/>
                <a:gd name="connsiteY31" fmla="*/ 224654 h 455294"/>
                <a:gd name="connsiteX32" fmla="*/ 1464438 w 2676525"/>
                <a:gd name="connsiteY32" fmla="*/ 226559 h 455294"/>
                <a:gd name="connsiteX33" fmla="*/ 1466343 w 2676525"/>
                <a:gd name="connsiteY33" fmla="*/ 236084 h 455294"/>
                <a:gd name="connsiteX34" fmla="*/ 1485393 w 2676525"/>
                <a:gd name="connsiteY34" fmla="*/ 234179 h 455294"/>
                <a:gd name="connsiteX35" fmla="*/ 1491108 w 2676525"/>
                <a:gd name="connsiteY35" fmla="*/ 249419 h 455294"/>
                <a:gd name="connsiteX36" fmla="*/ 1499236 w 2676525"/>
                <a:gd name="connsiteY36" fmla="*/ 249554 h 455294"/>
                <a:gd name="connsiteX37" fmla="*/ 1501141 w 2676525"/>
                <a:gd name="connsiteY37" fmla="*/ 260984 h 455294"/>
                <a:gd name="connsiteX38" fmla="*/ 1600201 w 2676525"/>
                <a:gd name="connsiteY38" fmla="*/ 259079 h 455294"/>
                <a:gd name="connsiteX39" fmla="*/ 1597788 w 2676525"/>
                <a:gd name="connsiteY39" fmla="*/ 266564 h 455294"/>
                <a:gd name="connsiteX40" fmla="*/ 1607313 w 2676525"/>
                <a:gd name="connsiteY40" fmla="*/ 277994 h 455294"/>
                <a:gd name="connsiteX41" fmla="*/ 1607821 w 2676525"/>
                <a:gd name="connsiteY41" fmla="*/ 287654 h 455294"/>
                <a:gd name="connsiteX42" fmla="*/ 1817371 w 2676525"/>
                <a:gd name="connsiteY42" fmla="*/ 281939 h 455294"/>
                <a:gd name="connsiteX43" fmla="*/ 1817371 w 2676525"/>
                <a:gd name="connsiteY43" fmla="*/ 321944 h 455294"/>
                <a:gd name="connsiteX44" fmla="*/ 2272666 w 2676525"/>
                <a:gd name="connsiteY44" fmla="*/ 318134 h 455294"/>
                <a:gd name="connsiteX45" fmla="*/ 2268856 w 2676525"/>
                <a:gd name="connsiteY45" fmla="*/ 455294 h 455294"/>
                <a:gd name="connsiteX46" fmla="*/ 2676525 w 2676525"/>
                <a:gd name="connsiteY4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21784 h 455294"/>
                <a:gd name="connsiteX13" fmla="*/ 997713 w 2676525"/>
                <a:gd name="connsiteY13" fmla="*/ 119879 h 455294"/>
                <a:gd name="connsiteX14" fmla="*/ 999618 w 2676525"/>
                <a:gd name="connsiteY14" fmla="*/ 131309 h 455294"/>
                <a:gd name="connsiteX15" fmla="*/ 1026288 w 2676525"/>
                <a:gd name="connsiteY15" fmla="*/ 129404 h 455294"/>
                <a:gd name="connsiteX16" fmla="*/ 1032003 w 2676525"/>
                <a:gd name="connsiteY16" fmla="*/ 137024 h 455294"/>
                <a:gd name="connsiteX17" fmla="*/ 1060578 w 2676525"/>
                <a:gd name="connsiteY17" fmla="*/ 137024 h 455294"/>
                <a:gd name="connsiteX18" fmla="*/ 1064388 w 2676525"/>
                <a:gd name="connsiteY18" fmla="*/ 146549 h 455294"/>
                <a:gd name="connsiteX19" fmla="*/ 1108203 w 2676525"/>
                <a:gd name="connsiteY19" fmla="*/ 142739 h 455294"/>
                <a:gd name="connsiteX20" fmla="*/ 1112521 w 2676525"/>
                <a:gd name="connsiteY20" fmla="*/ 158115 h 455294"/>
                <a:gd name="connsiteX21" fmla="*/ 1154431 w 2676525"/>
                <a:gd name="connsiteY21" fmla="*/ 158114 h 455294"/>
                <a:gd name="connsiteX22" fmla="*/ 1154431 w 2676525"/>
                <a:gd name="connsiteY22" fmla="*/ 169544 h 455294"/>
                <a:gd name="connsiteX23" fmla="*/ 1264413 w 2676525"/>
                <a:gd name="connsiteY23" fmla="*/ 169409 h 455294"/>
                <a:gd name="connsiteX24" fmla="*/ 1268223 w 2676525"/>
                <a:gd name="connsiteY24" fmla="*/ 184649 h 455294"/>
                <a:gd name="connsiteX25" fmla="*/ 1281558 w 2676525"/>
                <a:gd name="connsiteY25" fmla="*/ 186554 h 455294"/>
                <a:gd name="connsiteX26" fmla="*/ 1287273 w 2676525"/>
                <a:gd name="connsiteY26" fmla="*/ 194174 h 455294"/>
                <a:gd name="connsiteX27" fmla="*/ 1363473 w 2676525"/>
                <a:gd name="connsiteY27" fmla="*/ 196079 h 455294"/>
                <a:gd name="connsiteX28" fmla="*/ 1367283 w 2676525"/>
                <a:gd name="connsiteY28" fmla="*/ 205604 h 455294"/>
                <a:gd name="connsiteX29" fmla="*/ 1378713 w 2676525"/>
                <a:gd name="connsiteY29" fmla="*/ 205604 h 455294"/>
                <a:gd name="connsiteX30" fmla="*/ 1390651 w 2676525"/>
                <a:gd name="connsiteY30" fmla="*/ 215264 h 455294"/>
                <a:gd name="connsiteX31" fmla="*/ 1451611 w 2676525"/>
                <a:gd name="connsiteY31" fmla="*/ 213359 h 455294"/>
                <a:gd name="connsiteX32" fmla="*/ 1453008 w 2676525"/>
                <a:gd name="connsiteY32" fmla="*/ 224654 h 455294"/>
                <a:gd name="connsiteX33" fmla="*/ 1464438 w 2676525"/>
                <a:gd name="connsiteY33" fmla="*/ 226559 h 455294"/>
                <a:gd name="connsiteX34" fmla="*/ 1466343 w 2676525"/>
                <a:gd name="connsiteY34" fmla="*/ 236084 h 455294"/>
                <a:gd name="connsiteX35" fmla="*/ 1485393 w 2676525"/>
                <a:gd name="connsiteY35" fmla="*/ 234179 h 455294"/>
                <a:gd name="connsiteX36" fmla="*/ 1491108 w 2676525"/>
                <a:gd name="connsiteY36" fmla="*/ 249419 h 455294"/>
                <a:gd name="connsiteX37" fmla="*/ 1499236 w 2676525"/>
                <a:gd name="connsiteY37" fmla="*/ 249554 h 455294"/>
                <a:gd name="connsiteX38" fmla="*/ 1501141 w 2676525"/>
                <a:gd name="connsiteY38" fmla="*/ 260984 h 455294"/>
                <a:gd name="connsiteX39" fmla="*/ 1600201 w 2676525"/>
                <a:gd name="connsiteY39" fmla="*/ 259079 h 455294"/>
                <a:gd name="connsiteX40" fmla="*/ 1597788 w 2676525"/>
                <a:gd name="connsiteY40" fmla="*/ 266564 h 455294"/>
                <a:gd name="connsiteX41" fmla="*/ 1607313 w 2676525"/>
                <a:gd name="connsiteY41" fmla="*/ 277994 h 455294"/>
                <a:gd name="connsiteX42" fmla="*/ 1607821 w 2676525"/>
                <a:gd name="connsiteY42" fmla="*/ 287654 h 455294"/>
                <a:gd name="connsiteX43" fmla="*/ 1817371 w 2676525"/>
                <a:gd name="connsiteY43" fmla="*/ 281939 h 455294"/>
                <a:gd name="connsiteX44" fmla="*/ 1817371 w 2676525"/>
                <a:gd name="connsiteY44" fmla="*/ 321944 h 455294"/>
                <a:gd name="connsiteX45" fmla="*/ 2272666 w 2676525"/>
                <a:gd name="connsiteY45" fmla="*/ 318134 h 455294"/>
                <a:gd name="connsiteX46" fmla="*/ 2268856 w 2676525"/>
                <a:gd name="connsiteY46" fmla="*/ 455294 h 455294"/>
                <a:gd name="connsiteX47" fmla="*/ 2676525 w 2676525"/>
                <a:gd name="connsiteY4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21784 h 455294"/>
                <a:gd name="connsiteX13" fmla="*/ 997713 w 2676525"/>
                <a:gd name="connsiteY13" fmla="*/ 119879 h 455294"/>
                <a:gd name="connsiteX14" fmla="*/ 999618 w 2676525"/>
                <a:gd name="connsiteY14" fmla="*/ 131309 h 455294"/>
                <a:gd name="connsiteX15" fmla="*/ 1026288 w 2676525"/>
                <a:gd name="connsiteY15" fmla="*/ 129404 h 455294"/>
                <a:gd name="connsiteX16" fmla="*/ 1032003 w 2676525"/>
                <a:gd name="connsiteY16" fmla="*/ 137024 h 455294"/>
                <a:gd name="connsiteX17" fmla="*/ 1060578 w 2676525"/>
                <a:gd name="connsiteY17" fmla="*/ 137024 h 455294"/>
                <a:gd name="connsiteX18" fmla="*/ 1064388 w 2676525"/>
                <a:gd name="connsiteY18" fmla="*/ 146549 h 455294"/>
                <a:gd name="connsiteX19" fmla="*/ 1108203 w 2676525"/>
                <a:gd name="connsiteY19" fmla="*/ 142739 h 455294"/>
                <a:gd name="connsiteX20" fmla="*/ 1112521 w 2676525"/>
                <a:gd name="connsiteY20" fmla="*/ 158115 h 455294"/>
                <a:gd name="connsiteX21" fmla="*/ 1154431 w 2676525"/>
                <a:gd name="connsiteY21" fmla="*/ 158114 h 455294"/>
                <a:gd name="connsiteX22" fmla="*/ 1154431 w 2676525"/>
                <a:gd name="connsiteY22" fmla="*/ 169544 h 455294"/>
                <a:gd name="connsiteX23" fmla="*/ 1264413 w 2676525"/>
                <a:gd name="connsiteY23" fmla="*/ 169409 h 455294"/>
                <a:gd name="connsiteX24" fmla="*/ 1268223 w 2676525"/>
                <a:gd name="connsiteY24" fmla="*/ 184649 h 455294"/>
                <a:gd name="connsiteX25" fmla="*/ 1281558 w 2676525"/>
                <a:gd name="connsiteY25" fmla="*/ 186554 h 455294"/>
                <a:gd name="connsiteX26" fmla="*/ 1287273 w 2676525"/>
                <a:gd name="connsiteY26" fmla="*/ 194174 h 455294"/>
                <a:gd name="connsiteX27" fmla="*/ 1363473 w 2676525"/>
                <a:gd name="connsiteY27" fmla="*/ 196079 h 455294"/>
                <a:gd name="connsiteX28" fmla="*/ 1367283 w 2676525"/>
                <a:gd name="connsiteY28" fmla="*/ 205604 h 455294"/>
                <a:gd name="connsiteX29" fmla="*/ 1378713 w 2676525"/>
                <a:gd name="connsiteY29" fmla="*/ 205604 h 455294"/>
                <a:gd name="connsiteX30" fmla="*/ 1390651 w 2676525"/>
                <a:gd name="connsiteY30" fmla="*/ 215264 h 455294"/>
                <a:gd name="connsiteX31" fmla="*/ 1451611 w 2676525"/>
                <a:gd name="connsiteY31" fmla="*/ 213359 h 455294"/>
                <a:gd name="connsiteX32" fmla="*/ 1453008 w 2676525"/>
                <a:gd name="connsiteY32" fmla="*/ 224654 h 455294"/>
                <a:gd name="connsiteX33" fmla="*/ 1464438 w 2676525"/>
                <a:gd name="connsiteY33" fmla="*/ 226559 h 455294"/>
                <a:gd name="connsiteX34" fmla="*/ 1466343 w 2676525"/>
                <a:gd name="connsiteY34" fmla="*/ 236084 h 455294"/>
                <a:gd name="connsiteX35" fmla="*/ 1485393 w 2676525"/>
                <a:gd name="connsiteY35" fmla="*/ 234179 h 455294"/>
                <a:gd name="connsiteX36" fmla="*/ 1491108 w 2676525"/>
                <a:gd name="connsiteY36" fmla="*/ 249419 h 455294"/>
                <a:gd name="connsiteX37" fmla="*/ 1499236 w 2676525"/>
                <a:gd name="connsiteY37" fmla="*/ 249554 h 455294"/>
                <a:gd name="connsiteX38" fmla="*/ 1501141 w 2676525"/>
                <a:gd name="connsiteY38" fmla="*/ 260984 h 455294"/>
                <a:gd name="connsiteX39" fmla="*/ 1600201 w 2676525"/>
                <a:gd name="connsiteY39" fmla="*/ 259079 h 455294"/>
                <a:gd name="connsiteX40" fmla="*/ 1597788 w 2676525"/>
                <a:gd name="connsiteY40" fmla="*/ 266564 h 455294"/>
                <a:gd name="connsiteX41" fmla="*/ 1607313 w 2676525"/>
                <a:gd name="connsiteY41" fmla="*/ 277994 h 455294"/>
                <a:gd name="connsiteX42" fmla="*/ 1607821 w 2676525"/>
                <a:gd name="connsiteY42" fmla="*/ 287654 h 455294"/>
                <a:gd name="connsiteX43" fmla="*/ 1817371 w 2676525"/>
                <a:gd name="connsiteY43" fmla="*/ 281939 h 455294"/>
                <a:gd name="connsiteX44" fmla="*/ 1817371 w 2676525"/>
                <a:gd name="connsiteY44" fmla="*/ 321944 h 455294"/>
                <a:gd name="connsiteX45" fmla="*/ 2272666 w 2676525"/>
                <a:gd name="connsiteY45" fmla="*/ 318134 h 455294"/>
                <a:gd name="connsiteX46" fmla="*/ 2268856 w 2676525"/>
                <a:gd name="connsiteY46" fmla="*/ 455294 h 455294"/>
                <a:gd name="connsiteX47" fmla="*/ 2676525 w 2676525"/>
                <a:gd name="connsiteY4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02734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931546 w 2676525"/>
                <a:gd name="connsiteY11" fmla="*/ 110490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853441 w 2676525"/>
                <a:gd name="connsiteY10" fmla="*/ 10096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842011 w 2676525"/>
                <a:gd name="connsiteY9" fmla="*/ 87630 h 455294"/>
                <a:gd name="connsiteX10" fmla="*/ 853441 w 2676525"/>
                <a:gd name="connsiteY10" fmla="*/ 10096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61493 w 2676525"/>
                <a:gd name="connsiteY9" fmla="*/ 85589 h 455294"/>
                <a:gd name="connsiteX10" fmla="*/ 842011 w 2676525"/>
                <a:gd name="connsiteY10" fmla="*/ 87630 h 455294"/>
                <a:gd name="connsiteX11" fmla="*/ 853441 w 2676525"/>
                <a:gd name="connsiteY11" fmla="*/ 100965 h 455294"/>
                <a:gd name="connsiteX12" fmla="*/ 925323 w 2676525"/>
                <a:gd name="connsiteY12" fmla="*/ 100829 h 455294"/>
                <a:gd name="connsiteX13" fmla="*/ 931546 w 2676525"/>
                <a:gd name="connsiteY13" fmla="*/ 110490 h 455294"/>
                <a:gd name="connsiteX14" fmla="*/ 976758 w 2676525"/>
                <a:gd name="connsiteY14" fmla="*/ 112259 h 455294"/>
                <a:gd name="connsiteX15" fmla="*/ 980568 w 2676525"/>
                <a:gd name="connsiteY15" fmla="*/ 121784 h 455294"/>
                <a:gd name="connsiteX16" fmla="*/ 997713 w 2676525"/>
                <a:gd name="connsiteY16" fmla="*/ 119879 h 455294"/>
                <a:gd name="connsiteX17" fmla="*/ 999618 w 2676525"/>
                <a:gd name="connsiteY17" fmla="*/ 131309 h 455294"/>
                <a:gd name="connsiteX18" fmla="*/ 1026288 w 2676525"/>
                <a:gd name="connsiteY18" fmla="*/ 129404 h 455294"/>
                <a:gd name="connsiteX19" fmla="*/ 1032003 w 2676525"/>
                <a:gd name="connsiteY19" fmla="*/ 137024 h 455294"/>
                <a:gd name="connsiteX20" fmla="*/ 1060578 w 2676525"/>
                <a:gd name="connsiteY20" fmla="*/ 137024 h 455294"/>
                <a:gd name="connsiteX21" fmla="*/ 1064388 w 2676525"/>
                <a:gd name="connsiteY21" fmla="*/ 146549 h 455294"/>
                <a:gd name="connsiteX22" fmla="*/ 1108203 w 2676525"/>
                <a:gd name="connsiteY22" fmla="*/ 142739 h 455294"/>
                <a:gd name="connsiteX23" fmla="*/ 1112521 w 2676525"/>
                <a:gd name="connsiteY23" fmla="*/ 158115 h 455294"/>
                <a:gd name="connsiteX24" fmla="*/ 1154431 w 2676525"/>
                <a:gd name="connsiteY24" fmla="*/ 158114 h 455294"/>
                <a:gd name="connsiteX25" fmla="*/ 1154431 w 2676525"/>
                <a:gd name="connsiteY25" fmla="*/ 169544 h 455294"/>
                <a:gd name="connsiteX26" fmla="*/ 1264413 w 2676525"/>
                <a:gd name="connsiteY26" fmla="*/ 169409 h 455294"/>
                <a:gd name="connsiteX27" fmla="*/ 1268223 w 2676525"/>
                <a:gd name="connsiteY27" fmla="*/ 184649 h 455294"/>
                <a:gd name="connsiteX28" fmla="*/ 1281558 w 2676525"/>
                <a:gd name="connsiteY28" fmla="*/ 186554 h 455294"/>
                <a:gd name="connsiteX29" fmla="*/ 1287273 w 2676525"/>
                <a:gd name="connsiteY29" fmla="*/ 194174 h 455294"/>
                <a:gd name="connsiteX30" fmla="*/ 1363473 w 2676525"/>
                <a:gd name="connsiteY30" fmla="*/ 196079 h 455294"/>
                <a:gd name="connsiteX31" fmla="*/ 1367283 w 2676525"/>
                <a:gd name="connsiteY31" fmla="*/ 205604 h 455294"/>
                <a:gd name="connsiteX32" fmla="*/ 1378713 w 2676525"/>
                <a:gd name="connsiteY32" fmla="*/ 205604 h 455294"/>
                <a:gd name="connsiteX33" fmla="*/ 1390651 w 2676525"/>
                <a:gd name="connsiteY33" fmla="*/ 215264 h 455294"/>
                <a:gd name="connsiteX34" fmla="*/ 1451611 w 2676525"/>
                <a:gd name="connsiteY34" fmla="*/ 213359 h 455294"/>
                <a:gd name="connsiteX35" fmla="*/ 1453008 w 2676525"/>
                <a:gd name="connsiteY35" fmla="*/ 224654 h 455294"/>
                <a:gd name="connsiteX36" fmla="*/ 1464438 w 2676525"/>
                <a:gd name="connsiteY36" fmla="*/ 226559 h 455294"/>
                <a:gd name="connsiteX37" fmla="*/ 1466343 w 2676525"/>
                <a:gd name="connsiteY37" fmla="*/ 236084 h 455294"/>
                <a:gd name="connsiteX38" fmla="*/ 1485393 w 2676525"/>
                <a:gd name="connsiteY38" fmla="*/ 234179 h 455294"/>
                <a:gd name="connsiteX39" fmla="*/ 1491108 w 2676525"/>
                <a:gd name="connsiteY39" fmla="*/ 249419 h 455294"/>
                <a:gd name="connsiteX40" fmla="*/ 1499236 w 2676525"/>
                <a:gd name="connsiteY40" fmla="*/ 249554 h 455294"/>
                <a:gd name="connsiteX41" fmla="*/ 1501141 w 2676525"/>
                <a:gd name="connsiteY41" fmla="*/ 260984 h 455294"/>
                <a:gd name="connsiteX42" fmla="*/ 1600201 w 2676525"/>
                <a:gd name="connsiteY42" fmla="*/ 259079 h 455294"/>
                <a:gd name="connsiteX43" fmla="*/ 1597788 w 2676525"/>
                <a:gd name="connsiteY43" fmla="*/ 266564 h 455294"/>
                <a:gd name="connsiteX44" fmla="*/ 1607313 w 2676525"/>
                <a:gd name="connsiteY44" fmla="*/ 277994 h 455294"/>
                <a:gd name="connsiteX45" fmla="*/ 1607821 w 2676525"/>
                <a:gd name="connsiteY45" fmla="*/ 287654 h 455294"/>
                <a:gd name="connsiteX46" fmla="*/ 1817371 w 2676525"/>
                <a:gd name="connsiteY46" fmla="*/ 281939 h 455294"/>
                <a:gd name="connsiteX47" fmla="*/ 1817371 w 2676525"/>
                <a:gd name="connsiteY47" fmla="*/ 321944 h 455294"/>
                <a:gd name="connsiteX48" fmla="*/ 2272666 w 2676525"/>
                <a:gd name="connsiteY48" fmla="*/ 318134 h 455294"/>
                <a:gd name="connsiteX49" fmla="*/ 2268856 w 2676525"/>
                <a:gd name="connsiteY49" fmla="*/ 455294 h 455294"/>
                <a:gd name="connsiteX50" fmla="*/ 2676525 w 2676525"/>
                <a:gd name="connsiteY5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61493 w 2676525"/>
                <a:gd name="connsiteY9" fmla="*/ 85589 h 455294"/>
                <a:gd name="connsiteX10" fmla="*/ 842011 w 2676525"/>
                <a:gd name="connsiteY10" fmla="*/ 87630 h 455294"/>
                <a:gd name="connsiteX11" fmla="*/ 853441 w 2676525"/>
                <a:gd name="connsiteY11" fmla="*/ 100965 h 455294"/>
                <a:gd name="connsiteX12" fmla="*/ 925323 w 2676525"/>
                <a:gd name="connsiteY12" fmla="*/ 100829 h 455294"/>
                <a:gd name="connsiteX13" fmla="*/ 931546 w 2676525"/>
                <a:gd name="connsiteY13" fmla="*/ 110490 h 455294"/>
                <a:gd name="connsiteX14" fmla="*/ 976758 w 2676525"/>
                <a:gd name="connsiteY14" fmla="*/ 112259 h 455294"/>
                <a:gd name="connsiteX15" fmla="*/ 980568 w 2676525"/>
                <a:gd name="connsiteY15" fmla="*/ 121784 h 455294"/>
                <a:gd name="connsiteX16" fmla="*/ 997713 w 2676525"/>
                <a:gd name="connsiteY16" fmla="*/ 119879 h 455294"/>
                <a:gd name="connsiteX17" fmla="*/ 999618 w 2676525"/>
                <a:gd name="connsiteY17" fmla="*/ 131309 h 455294"/>
                <a:gd name="connsiteX18" fmla="*/ 1026288 w 2676525"/>
                <a:gd name="connsiteY18" fmla="*/ 129404 h 455294"/>
                <a:gd name="connsiteX19" fmla="*/ 1032003 w 2676525"/>
                <a:gd name="connsiteY19" fmla="*/ 137024 h 455294"/>
                <a:gd name="connsiteX20" fmla="*/ 1060578 w 2676525"/>
                <a:gd name="connsiteY20" fmla="*/ 137024 h 455294"/>
                <a:gd name="connsiteX21" fmla="*/ 1064388 w 2676525"/>
                <a:gd name="connsiteY21" fmla="*/ 146549 h 455294"/>
                <a:gd name="connsiteX22" fmla="*/ 1108203 w 2676525"/>
                <a:gd name="connsiteY22" fmla="*/ 142739 h 455294"/>
                <a:gd name="connsiteX23" fmla="*/ 1112521 w 2676525"/>
                <a:gd name="connsiteY23" fmla="*/ 158115 h 455294"/>
                <a:gd name="connsiteX24" fmla="*/ 1154431 w 2676525"/>
                <a:gd name="connsiteY24" fmla="*/ 158114 h 455294"/>
                <a:gd name="connsiteX25" fmla="*/ 1154431 w 2676525"/>
                <a:gd name="connsiteY25" fmla="*/ 169544 h 455294"/>
                <a:gd name="connsiteX26" fmla="*/ 1264413 w 2676525"/>
                <a:gd name="connsiteY26" fmla="*/ 169409 h 455294"/>
                <a:gd name="connsiteX27" fmla="*/ 1268223 w 2676525"/>
                <a:gd name="connsiteY27" fmla="*/ 184649 h 455294"/>
                <a:gd name="connsiteX28" fmla="*/ 1281558 w 2676525"/>
                <a:gd name="connsiteY28" fmla="*/ 186554 h 455294"/>
                <a:gd name="connsiteX29" fmla="*/ 1287273 w 2676525"/>
                <a:gd name="connsiteY29" fmla="*/ 194174 h 455294"/>
                <a:gd name="connsiteX30" fmla="*/ 1363473 w 2676525"/>
                <a:gd name="connsiteY30" fmla="*/ 196079 h 455294"/>
                <a:gd name="connsiteX31" fmla="*/ 1367283 w 2676525"/>
                <a:gd name="connsiteY31" fmla="*/ 205604 h 455294"/>
                <a:gd name="connsiteX32" fmla="*/ 1378713 w 2676525"/>
                <a:gd name="connsiteY32" fmla="*/ 205604 h 455294"/>
                <a:gd name="connsiteX33" fmla="*/ 1390651 w 2676525"/>
                <a:gd name="connsiteY33" fmla="*/ 215264 h 455294"/>
                <a:gd name="connsiteX34" fmla="*/ 1451611 w 2676525"/>
                <a:gd name="connsiteY34" fmla="*/ 213359 h 455294"/>
                <a:gd name="connsiteX35" fmla="*/ 1453008 w 2676525"/>
                <a:gd name="connsiteY35" fmla="*/ 224654 h 455294"/>
                <a:gd name="connsiteX36" fmla="*/ 1464438 w 2676525"/>
                <a:gd name="connsiteY36" fmla="*/ 226559 h 455294"/>
                <a:gd name="connsiteX37" fmla="*/ 1466343 w 2676525"/>
                <a:gd name="connsiteY37" fmla="*/ 236084 h 455294"/>
                <a:gd name="connsiteX38" fmla="*/ 1485393 w 2676525"/>
                <a:gd name="connsiteY38" fmla="*/ 234179 h 455294"/>
                <a:gd name="connsiteX39" fmla="*/ 1491108 w 2676525"/>
                <a:gd name="connsiteY39" fmla="*/ 249419 h 455294"/>
                <a:gd name="connsiteX40" fmla="*/ 1499236 w 2676525"/>
                <a:gd name="connsiteY40" fmla="*/ 249554 h 455294"/>
                <a:gd name="connsiteX41" fmla="*/ 1501141 w 2676525"/>
                <a:gd name="connsiteY41" fmla="*/ 260984 h 455294"/>
                <a:gd name="connsiteX42" fmla="*/ 1600201 w 2676525"/>
                <a:gd name="connsiteY42" fmla="*/ 259079 h 455294"/>
                <a:gd name="connsiteX43" fmla="*/ 1597788 w 2676525"/>
                <a:gd name="connsiteY43" fmla="*/ 266564 h 455294"/>
                <a:gd name="connsiteX44" fmla="*/ 1607313 w 2676525"/>
                <a:gd name="connsiteY44" fmla="*/ 277994 h 455294"/>
                <a:gd name="connsiteX45" fmla="*/ 1607821 w 2676525"/>
                <a:gd name="connsiteY45" fmla="*/ 287654 h 455294"/>
                <a:gd name="connsiteX46" fmla="*/ 1817371 w 2676525"/>
                <a:gd name="connsiteY46" fmla="*/ 281939 h 455294"/>
                <a:gd name="connsiteX47" fmla="*/ 1817371 w 2676525"/>
                <a:gd name="connsiteY47" fmla="*/ 321944 h 455294"/>
                <a:gd name="connsiteX48" fmla="*/ 2272666 w 2676525"/>
                <a:gd name="connsiteY48" fmla="*/ 318134 h 455294"/>
                <a:gd name="connsiteX49" fmla="*/ 2268856 w 2676525"/>
                <a:gd name="connsiteY49" fmla="*/ 455294 h 455294"/>
                <a:gd name="connsiteX50" fmla="*/ 2676525 w 2676525"/>
                <a:gd name="connsiteY5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53873 w 2676525"/>
                <a:gd name="connsiteY9" fmla="*/ 76064 h 455294"/>
                <a:gd name="connsiteX10" fmla="*/ 761493 w 2676525"/>
                <a:gd name="connsiteY10" fmla="*/ 85589 h 455294"/>
                <a:gd name="connsiteX11" fmla="*/ 842011 w 2676525"/>
                <a:gd name="connsiteY11" fmla="*/ 87630 h 455294"/>
                <a:gd name="connsiteX12" fmla="*/ 853441 w 2676525"/>
                <a:gd name="connsiteY12" fmla="*/ 100965 h 455294"/>
                <a:gd name="connsiteX13" fmla="*/ 925323 w 2676525"/>
                <a:gd name="connsiteY13" fmla="*/ 100829 h 455294"/>
                <a:gd name="connsiteX14" fmla="*/ 931546 w 2676525"/>
                <a:gd name="connsiteY14" fmla="*/ 110490 h 455294"/>
                <a:gd name="connsiteX15" fmla="*/ 976758 w 2676525"/>
                <a:gd name="connsiteY15" fmla="*/ 112259 h 455294"/>
                <a:gd name="connsiteX16" fmla="*/ 980568 w 2676525"/>
                <a:gd name="connsiteY16" fmla="*/ 121784 h 455294"/>
                <a:gd name="connsiteX17" fmla="*/ 997713 w 2676525"/>
                <a:gd name="connsiteY17" fmla="*/ 119879 h 455294"/>
                <a:gd name="connsiteX18" fmla="*/ 999618 w 2676525"/>
                <a:gd name="connsiteY18" fmla="*/ 131309 h 455294"/>
                <a:gd name="connsiteX19" fmla="*/ 1026288 w 2676525"/>
                <a:gd name="connsiteY19" fmla="*/ 129404 h 455294"/>
                <a:gd name="connsiteX20" fmla="*/ 1032003 w 2676525"/>
                <a:gd name="connsiteY20" fmla="*/ 137024 h 455294"/>
                <a:gd name="connsiteX21" fmla="*/ 1060578 w 2676525"/>
                <a:gd name="connsiteY21" fmla="*/ 137024 h 455294"/>
                <a:gd name="connsiteX22" fmla="*/ 1064388 w 2676525"/>
                <a:gd name="connsiteY22" fmla="*/ 146549 h 455294"/>
                <a:gd name="connsiteX23" fmla="*/ 1108203 w 2676525"/>
                <a:gd name="connsiteY23" fmla="*/ 142739 h 455294"/>
                <a:gd name="connsiteX24" fmla="*/ 1112521 w 2676525"/>
                <a:gd name="connsiteY24" fmla="*/ 158115 h 455294"/>
                <a:gd name="connsiteX25" fmla="*/ 1154431 w 2676525"/>
                <a:gd name="connsiteY25" fmla="*/ 158114 h 455294"/>
                <a:gd name="connsiteX26" fmla="*/ 1154431 w 2676525"/>
                <a:gd name="connsiteY26" fmla="*/ 169544 h 455294"/>
                <a:gd name="connsiteX27" fmla="*/ 1264413 w 2676525"/>
                <a:gd name="connsiteY27" fmla="*/ 169409 h 455294"/>
                <a:gd name="connsiteX28" fmla="*/ 1268223 w 2676525"/>
                <a:gd name="connsiteY28" fmla="*/ 184649 h 455294"/>
                <a:gd name="connsiteX29" fmla="*/ 1281558 w 2676525"/>
                <a:gd name="connsiteY29" fmla="*/ 186554 h 455294"/>
                <a:gd name="connsiteX30" fmla="*/ 1287273 w 2676525"/>
                <a:gd name="connsiteY30" fmla="*/ 194174 h 455294"/>
                <a:gd name="connsiteX31" fmla="*/ 1363473 w 2676525"/>
                <a:gd name="connsiteY31" fmla="*/ 196079 h 455294"/>
                <a:gd name="connsiteX32" fmla="*/ 1367283 w 2676525"/>
                <a:gd name="connsiteY32" fmla="*/ 205604 h 455294"/>
                <a:gd name="connsiteX33" fmla="*/ 1378713 w 2676525"/>
                <a:gd name="connsiteY33" fmla="*/ 205604 h 455294"/>
                <a:gd name="connsiteX34" fmla="*/ 1390651 w 2676525"/>
                <a:gd name="connsiteY34" fmla="*/ 215264 h 455294"/>
                <a:gd name="connsiteX35" fmla="*/ 1451611 w 2676525"/>
                <a:gd name="connsiteY35" fmla="*/ 213359 h 455294"/>
                <a:gd name="connsiteX36" fmla="*/ 1453008 w 2676525"/>
                <a:gd name="connsiteY36" fmla="*/ 224654 h 455294"/>
                <a:gd name="connsiteX37" fmla="*/ 1464438 w 2676525"/>
                <a:gd name="connsiteY37" fmla="*/ 226559 h 455294"/>
                <a:gd name="connsiteX38" fmla="*/ 1466343 w 2676525"/>
                <a:gd name="connsiteY38" fmla="*/ 236084 h 455294"/>
                <a:gd name="connsiteX39" fmla="*/ 1485393 w 2676525"/>
                <a:gd name="connsiteY39" fmla="*/ 234179 h 455294"/>
                <a:gd name="connsiteX40" fmla="*/ 1491108 w 2676525"/>
                <a:gd name="connsiteY40" fmla="*/ 249419 h 455294"/>
                <a:gd name="connsiteX41" fmla="*/ 1499236 w 2676525"/>
                <a:gd name="connsiteY41" fmla="*/ 249554 h 455294"/>
                <a:gd name="connsiteX42" fmla="*/ 1501141 w 2676525"/>
                <a:gd name="connsiteY42" fmla="*/ 260984 h 455294"/>
                <a:gd name="connsiteX43" fmla="*/ 1600201 w 2676525"/>
                <a:gd name="connsiteY43" fmla="*/ 259079 h 455294"/>
                <a:gd name="connsiteX44" fmla="*/ 1597788 w 2676525"/>
                <a:gd name="connsiteY44" fmla="*/ 266564 h 455294"/>
                <a:gd name="connsiteX45" fmla="*/ 1607313 w 2676525"/>
                <a:gd name="connsiteY45" fmla="*/ 277994 h 455294"/>
                <a:gd name="connsiteX46" fmla="*/ 1607821 w 2676525"/>
                <a:gd name="connsiteY46" fmla="*/ 287654 h 455294"/>
                <a:gd name="connsiteX47" fmla="*/ 1817371 w 2676525"/>
                <a:gd name="connsiteY47" fmla="*/ 281939 h 455294"/>
                <a:gd name="connsiteX48" fmla="*/ 1817371 w 2676525"/>
                <a:gd name="connsiteY48" fmla="*/ 321944 h 455294"/>
                <a:gd name="connsiteX49" fmla="*/ 2272666 w 2676525"/>
                <a:gd name="connsiteY49" fmla="*/ 318134 h 455294"/>
                <a:gd name="connsiteX50" fmla="*/ 2268856 w 2676525"/>
                <a:gd name="connsiteY50" fmla="*/ 455294 h 455294"/>
                <a:gd name="connsiteX51" fmla="*/ 2676525 w 2676525"/>
                <a:gd name="connsiteY5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53873 w 2676525"/>
                <a:gd name="connsiteY9" fmla="*/ 76064 h 455294"/>
                <a:gd name="connsiteX10" fmla="*/ 761493 w 2676525"/>
                <a:gd name="connsiteY10" fmla="*/ 85589 h 455294"/>
                <a:gd name="connsiteX11" fmla="*/ 842011 w 2676525"/>
                <a:gd name="connsiteY11" fmla="*/ 87630 h 455294"/>
                <a:gd name="connsiteX12" fmla="*/ 853441 w 2676525"/>
                <a:gd name="connsiteY12" fmla="*/ 100965 h 455294"/>
                <a:gd name="connsiteX13" fmla="*/ 925323 w 2676525"/>
                <a:gd name="connsiteY13" fmla="*/ 100829 h 455294"/>
                <a:gd name="connsiteX14" fmla="*/ 931546 w 2676525"/>
                <a:gd name="connsiteY14" fmla="*/ 110490 h 455294"/>
                <a:gd name="connsiteX15" fmla="*/ 976758 w 2676525"/>
                <a:gd name="connsiteY15" fmla="*/ 112259 h 455294"/>
                <a:gd name="connsiteX16" fmla="*/ 980568 w 2676525"/>
                <a:gd name="connsiteY16" fmla="*/ 121784 h 455294"/>
                <a:gd name="connsiteX17" fmla="*/ 997713 w 2676525"/>
                <a:gd name="connsiteY17" fmla="*/ 119879 h 455294"/>
                <a:gd name="connsiteX18" fmla="*/ 999618 w 2676525"/>
                <a:gd name="connsiteY18" fmla="*/ 131309 h 455294"/>
                <a:gd name="connsiteX19" fmla="*/ 1026288 w 2676525"/>
                <a:gd name="connsiteY19" fmla="*/ 129404 h 455294"/>
                <a:gd name="connsiteX20" fmla="*/ 1032003 w 2676525"/>
                <a:gd name="connsiteY20" fmla="*/ 137024 h 455294"/>
                <a:gd name="connsiteX21" fmla="*/ 1060578 w 2676525"/>
                <a:gd name="connsiteY21" fmla="*/ 137024 h 455294"/>
                <a:gd name="connsiteX22" fmla="*/ 1064388 w 2676525"/>
                <a:gd name="connsiteY22" fmla="*/ 146549 h 455294"/>
                <a:gd name="connsiteX23" fmla="*/ 1108203 w 2676525"/>
                <a:gd name="connsiteY23" fmla="*/ 142739 h 455294"/>
                <a:gd name="connsiteX24" fmla="*/ 1112521 w 2676525"/>
                <a:gd name="connsiteY24" fmla="*/ 158115 h 455294"/>
                <a:gd name="connsiteX25" fmla="*/ 1154431 w 2676525"/>
                <a:gd name="connsiteY25" fmla="*/ 158114 h 455294"/>
                <a:gd name="connsiteX26" fmla="*/ 1154431 w 2676525"/>
                <a:gd name="connsiteY26" fmla="*/ 169544 h 455294"/>
                <a:gd name="connsiteX27" fmla="*/ 1264413 w 2676525"/>
                <a:gd name="connsiteY27" fmla="*/ 169409 h 455294"/>
                <a:gd name="connsiteX28" fmla="*/ 1268223 w 2676525"/>
                <a:gd name="connsiteY28" fmla="*/ 184649 h 455294"/>
                <a:gd name="connsiteX29" fmla="*/ 1281558 w 2676525"/>
                <a:gd name="connsiteY29" fmla="*/ 186554 h 455294"/>
                <a:gd name="connsiteX30" fmla="*/ 1287273 w 2676525"/>
                <a:gd name="connsiteY30" fmla="*/ 194174 h 455294"/>
                <a:gd name="connsiteX31" fmla="*/ 1363473 w 2676525"/>
                <a:gd name="connsiteY31" fmla="*/ 196079 h 455294"/>
                <a:gd name="connsiteX32" fmla="*/ 1367283 w 2676525"/>
                <a:gd name="connsiteY32" fmla="*/ 205604 h 455294"/>
                <a:gd name="connsiteX33" fmla="*/ 1378713 w 2676525"/>
                <a:gd name="connsiteY33" fmla="*/ 205604 h 455294"/>
                <a:gd name="connsiteX34" fmla="*/ 1390651 w 2676525"/>
                <a:gd name="connsiteY34" fmla="*/ 215264 h 455294"/>
                <a:gd name="connsiteX35" fmla="*/ 1451611 w 2676525"/>
                <a:gd name="connsiteY35" fmla="*/ 213359 h 455294"/>
                <a:gd name="connsiteX36" fmla="*/ 1453008 w 2676525"/>
                <a:gd name="connsiteY36" fmla="*/ 224654 h 455294"/>
                <a:gd name="connsiteX37" fmla="*/ 1464438 w 2676525"/>
                <a:gd name="connsiteY37" fmla="*/ 226559 h 455294"/>
                <a:gd name="connsiteX38" fmla="*/ 1466343 w 2676525"/>
                <a:gd name="connsiteY38" fmla="*/ 236084 h 455294"/>
                <a:gd name="connsiteX39" fmla="*/ 1485393 w 2676525"/>
                <a:gd name="connsiteY39" fmla="*/ 234179 h 455294"/>
                <a:gd name="connsiteX40" fmla="*/ 1491108 w 2676525"/>
                <a:gd name="connsiteY40" fmla="*/ 249419 h 455294"/>
                <a:gd name="connsiteX41" fmla="*/ 1499236 w 2676525"/>
                <a:gd name="connsiteY41" fmla="*/ 249554 h 455294"/>
                <a:gd name="connsiteX42" fmla="*/ 1501141 w 2676525"/>
                <a:gd name="connsiteY42" fmla="*/ 260984 h 455294"/>
                <a:gd name="connsiteX43" fmla="*/ 1600201 w 2676525"/>
                <a:gd name="connsiteY43" fmla="*/ 259079 h 455294"/>
                <a:gd name="connsiteX44" fmla="*/ 1597788 w 2676525"/>
                <a:gd name="connsiteY44" fmla="*/ 266564 h 455294"/>
                <a:gd name="connsiteX45" fmla="*/ 1607313 w 2676525"/>
                <a:gd name="connsiteY45" fmla="*/ 277994 h 455294"/>
                <a:gd name="connsiteX46" fmla="*/ 1607821 w 2676525"/>
                <a:gd name="connsiteY46" fmla="*/ 287654 h 455294"/>
                <a:gd name="connsiteX47" fmla="*/ 1817371 w 2676525"/>
                <a:gd name="connsiteY47" fmla="*/ 281939 h 455294"/>
                <a:gd name="connsiteX48" fmla="*/ 1817371 w 2676525"/>
                <a:gd name="connsiteY48" fmla="*/ 321944 h 455294"/>
                <a:gd name="connsiteX49" fmla="*/ 2272666 w 2676525"/>
                <a:gd name="connsiteY49" fmla="*/ 318134 h 455294"/>
                <a:gd name="connsiteX50" fmla="*/ 2268856 w 2676525"/>
                <a:gd name="connsiteY50" fmla="*/ 455294 h 455294"/>
                <a:gd name="connsiteX51" fmla="*/ 2676525 w 2676525"/>
                <a:gd name="connsiteY5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43383 w 2676525"/>
                <a:gd name="connsiteY9" fmla="*/ 77969 h 455294"/>
                <a:gd name="connsiteX10" fmla="*/ 753873 w 2676525"/>
                <a:gd name="connsiteY10" fmla="*/ 76064 h 455294"/>
                <a:gd name="connsiteX11" fmla="*/ 761493 w 2676525"/>
                <a:gd name="connsiteY11" fmla="*/ 85589 h 455294"/>
                <a:gd name="connsiteX12" fmla="*/ 842011 w 2676525"/>
                <a:gd name="connsiteY12" fmla="*/ 87630 h 455294"/>
                <a:gd name="connsiteX13" fmla="*/ 853441 w 2676525"/>
                <a:gd name="connsiteY13" fmla="*/ 100965 h 455294"/>
                <a:gd name="connsiteX14" fmla="*/ 925323 w 2676525"/>
                <a:gd name="connsiteY14" fmla="*/ 100829 h 455294"/>
                <a:gd name="connsiteX15" fmla="*/ 931546 w 2676525"/>
                <a:gd name="connsiteY15" fmla="*/ 110490 h 455294"/>
                <a:gd name="connsiteX16" fmla="*/ 976758 w 2676525"/>
                <a:gd name="connsiteY16" fmla="*/ 112259 h 455294"/>
                <a:gd name="connsiteX17" fmla="*/ 980568 w 2676525"/>
                <a:gd name="connsiteY17" fmla="*/ 121784 h 455294"/>
                <a:gd name="connsiteX18" fmla="*/ 997713 w 2676525"/>
                <a:gd name="connsiteY18" fmla="*/ 119879 h 455294"/>
                <a:gd name="connsiteX19" fmla="*/ 999618 w 2676525"/>
                <a:gd name="connsiteY19" fmla="*/ 131309 h 455294"/>
                <a:gd name="connsiteX20" fmla="*/ 1026288 w 2676525"/>
                <a:gd name="connsiteY20" fmla="*/ 129404 h 455294"/>
                <a:gd name="connsiteX21" fmla="*/ 1032003 w 2676525"/>
                <a:gd name="connsiteY21" fmla="*/ 137024 h 455294"/>
                <a:gd name="connsiteX22" fmla="*/ 1060578 w 2676525"/>
                <a:gd name="connsiteY22" fmla="*/ 137024 h 455294"/>
                <a:gd name="connsiteX23" fmla="*/ 1064388 w 2676525"/>
                <a:gd name="connsiteY23" fmla="*/ 146549 h 455294"/>
                <a:gd name="connsiteX24" fmla="*/ 1108203 w 2676525"/>
                <a:gd name="connsiteY24" fmla="*/ 142739 h 455294"/>
                <a:gd name="connsiteX25" fmla="*/ 1112521 w 2676525"/>
                <a:gd name="connsiteY25" fmla="*/ 158115 h 455294"/>
                <a:gd name="connsiteX26" fmla="*/ 1154431 w 2676525"/>
                <a:gd name="connsiteY26" fmla="*/ 158114 h 455294"/>
                <a:gd name="connsiteX27" fmla="*/ 1154431 w 2676525"/>
                <a:gd name="connsiteY27" fmla="*/ 169544 h 455294"/>
                <a:gd name="connsiteX28" fmla="*/ 1264413 w 2676525"/>
                <a:gd name="connsiteY28" fmla="*/ 169409 h 455294"/>
                <a:gd name="connsiteX29" fmla="*/ 1268223 w 2676525"/>
                <a:gd name="connsiteY29" fmla="*/ 184649 h 455294"/>
                <a:gd name="connsiteX30" fmla="*/ 1281558 w 2676525"/>
                <a:gd name="connsiteY30" fmla="*/ 186554 h 455294"/>
                <a:gd name="connsiteX31" fmla="*/ 1287273 w 2676525"/>
                <a:gd name="connsiteY31" fmla="*/ 194174 h 455294"/>
                <a:gd name="connsiteX32" fmla="*/ 1363473 w 2676525"/>
                <a:gd name="connsiteY32" fmla="*/ 196079 h 455294"/>
                <a:gd name="connsiteX33" fmla="*/ 1367283 w 2676525"/>
                <a:gd name="connsiteY33" fmla="*/ 205604 h 455294"/>
                <a:gd name="connsiteX34" fmla="*/ 1378713 w 2676525"/>
                <a:gd name="connsiteY34" fmla="*/ 205604 h 455294"/>
                <a:gd name="connsiteX35" fmla="*/ 1390651 w 2676525"/>
                <a:gd name="connsiteY35" fmla="*/ 215264 h 455294"/>
                <a:gd name="connsiteX36" fmla="*/ 1451611 w 2676525"/>
                <a:gd name="connsiteY36" fmla="*/ 213359 h 455294"/>
                <a:gd name="connsiteX37" fmla="*/ 1453008 w 2676525"/>
                <a:gd name="connsiteY37" fmla="*/ 224654 h 455294"/>
                <a:gd name="connsiteX38" fmla="*/ 1464438 w 2676525"/>
                <a:gd name="connsiteY38" fmla="*/ 226559 h 455294"/>
                <a:gd name="connsiteX39" fmla="*/ 1466343 w 2676525"/>
                <a:gd name="connsiteY39" fmla="*/ 236084 h 455294"/>
                <a:gd name="connsiteX40" fmla="*/ 1485393 w 2676525"/>
                <a:gd name="connsiteY40" fmla="*/ 234179 h 455294"/>
                <a:gd name="connsiteX41" fmla="*/ 1491108 w 2676525"/>
                <a:gd name="connsiteY41" fmla="*/ 249419 h 455294"/>
                <a:gd name="connsiteX42" fmla="*/ 1499236 w 2676525"/>
                <a:gd name="connsiteY42" fmla="*/ 249554 h 455294"/>
                <a:gd name="connsiteX43" fmla="*/ 1501141 w 2676525"/>
                <a:gd name="connsiteY43" fmla="*/ 260984 h 455294"/>
                <a:gd name="connsiteX44" fmla="*/ 1600201 w 2676525"/>
                <a:gd name="connsiteY44" fmla="*/ 259079 h 455294"/>
                <a:gd name="connsiteX45" fmla="*/ 1597788 w 2676525"/>
                <a:gd name="connsiteY45" fmla="*/ 266564 h 455294"/>
                <a:gd name="connsiteX46" fmla="*/ 1607313 w 2676525"/>
                <a:gd name="connsiteY46" fmla="*/ 277994 h 455294"/>
                <a:gd name="connsiteX47" fmla="*/ 1607821 w 2676525"/>
                <a:gd name="connsiteY47" fmla="*/ 287654 h 455294"/>
                <a:gd name="connsiteX48" fmla="*/ 1817371 w 2676525"/>
                <a:gd name="connsiteY48" fmla="*/ 281939 h 455294"/>
                <a:gd name="connsiteX49" fmla="*/ 1817371 w 2676525"/>
                <a:gd name="connsiteY49" fmla="*/ 321944 h 455294"/>
                <a:gd name="connsiteX50" fmla="*/ 2272666 w 2676525"/>
                <a:gd name="connsiteY50" fmla="*/ 318134 h 455294"/>
                <a:gd name="connsiteX51" fmla="*/ 2268856 w 2676525"/>
                <a:gd name="connsiteY51" fmla="*/ 455294 h 455294"/>
                <a:gd name="connsiteX52" fmla="*/ 2676525 w 2676525"/>
                <a:gd name="connsiteY5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43383 w 2676525"/>
                <a:gd name="connsiteY9" fmla="*/ 77969 h 455294"/>
                <a:gd name="connsiteX10" fmla="*/ 753873 w 2676525"/>
                <a:gd name="connsiteY10" fmla="*/ 76064 h 455294"/>
                <a:gd name="connsiteX11" fmla="*/ 761493 w 2676525"/>
                <a:gd name="connsiteY11" fmla="*/ 85589 h 455294"/>
                <a:gd name="connsiteX12" fmla="*/ 842011 w 2676525"/>
                <a:gd name="connsiteY12" fmla="*/ 87630 h 455294"/>
                <a:gd name="connsiteX13" fmla="*/ 853441 w 2676525"/>
                <a:gd name="connsiteY13" fmla="*/ 100965 h 455294"/>
                <a:gd name="connsiteX14" fmla="*/ 925323 w 2676525"/>
                <a:gd name="connsiteY14" fmla="*/ 100829 h 455294"/>
                <a:gd name="connsiteX15" fmla="*/ 931546 w 2676525"/>
                <a:gd name="connsiteY15" fmla="*/ 110490 h 455294"/>
                <a:gd name="connsiteX16" fmla="*/ 976758 w 2676525"/>
                <a:gd name="connsiteY16" fmla="*/ 112259 h 455294"/>
                <a:gd name="connsiteX17" fmla="*/ 980568 w 2676525"/>
                <a:gd name="connsiteY17" fmla="*/ 121784 h 455294"/>
                <a:gd name="connsiteX18" fmla="*/ 997713 w 2676525"/>
                <a:gd name="connsiteY18" fmla="*/ 119879 h 455294"/>
                <a:gd name="connsiteX19" fmla="*/ 999618 w 2676525"/>
                <a:gd name="connsiteY19" fmla="*/ 131309 h 455294"/>
                <a:gd name="connsiteX20" fmla="*/ 1026288 w 2676525"/>
                <a:gd name="connsiteY20" fmla="*/ 129404 h 455294"/>
                <a:gd name="connsiteX21" fmla="*/ 1032003 w 2676525"/>
                <a:gd name="connsiteY21" fmla="*/ 137024 h 455294"/>
                <a:gd name="connsiteX22" fmla="*/ 1060578 w 2676525"/>
                <a:gd name="connsiteY22" fmla="*/ 137024 h 455294"/>
                <a:gd name="connsiteX23" fmla="*/ 1064388 w 2676525"/>
                <a:gd name="connsiteY23" fmla="*/ 146549 h 455294"/>
                <a:gd name="connsiteX24" fmla="*/ 1108203 w 2676525"/>
                <a:gd name="connsiteY24" fmla="*/ 142739 h 455294"/>
                <a:gd name="connsiteX25" fmla="*/ 1112521 w 2676525"/>
                <a:gd name="connsiteY25" fmla="*/ 158115 h 455294"/>
                <a:gd name="connsiteX26" fmla="*/ 1154431 w 2676525"/>
                <a:gd name="connsiteY26" fmla="*/ 158114 h 455294"/>
                <a:gd name="connsiteX27" fmla="*/ 1154431 w 2676525"/>
                <a:gd name="connsiteY27" fmla="*/ 169544 h 455294"/>
                <a:gd name="connsiteX28" fmla="*/ 1264413 w 2676525"/>
                <a:gd name="connsiteY28" fmla="*/ 169409 h 455294"/>
                <a:gd name="connsiteX29" fmla="*/ 1268223 w 2676525"/>
                <a:gd name="connsiteY29" fmla="*/ 184649 h 455294"/>
                <a:gd name="connsiteX30" fmla="*/ 1281558 w 2676525"/>
                <a:gd name="connsiteY30" fmla="*/ 186554 h 455294"/>
                <a:gd name="connsiteX31" fmla="*/ 1287273 w 2676525"/>
                <a:gd name="connsiteY31" fmla="*/ 194174 h 455294"/>
                <a:gd name="connsiteX32" fmla="*/ 1363473 w 2676525"/>
                <a:gd name="connsiteY32" fmla="*/ 196079 h 455294"/>
                <a:gd name="connsiteX33" fmla="*/ 1367283 w 2676525"/>
                <a:gd name="connsiteY33" fmla="*/ 205604 h 455294"/>
                <a:gd name="connsiteX34" fmla="*/ 1378713 w 2676525"/>
                <a:gd name="connsiteY34" fmla="*/ 205604 h 455294"/>
                <a:gd name="connsiteX35" fmla="*/ 1390651 w 2676525"/>
                <a:gd name="connsiteY35" fmla="*/ 215264 h 455294"/>
                <a:gd name="connsiteX36" fmla="*/ 1451611 w 2676525"/>
                <a:gd name="connsiteY36" fmla="*/ 213359 h 455294"/>
                <a:gd name="connsiteX37" fmla="*/ 1453008 w 2676525"/>
                <a:gd name="connsiteY37" fmla="*/ 224654 h 455294"/>
                <a:gd name="connsiteX38" fmla="*/ 1464438 w 2676525"/>
                <a:gd name="connsiteY38" fmla="*/ 226559 h 455294"/>
                <a:gd name="connsiteX39" fmla="*/ 1466343 w 2676525"/>
                <a:gd name="connsiteY39" fmla="*/ 236084 h 455294"/>
                <a:gd name="connsiteX40" fmla="*/ 1485393 w 2676525"/>
                <a:gd name="connsiteY40" fmla="*/ 234179 h 455294"/>
                <a:gd name="connsiteX41" fmla="*/ 1491108 w 2676525"/>
                <a:gd name="connsiteY41" fmla="*/ 249419 h 455294"/>
                <a:gd name="connsiteX42" fmla="*/ 1499236 w 2676525"/>
                <a:gd name="connsiteY42" fmla="*/ 249554 h 455294"/>
                <a:gd name="connsiteX43" fmla="*/ 1501141 w 2676525"/>
                <a:gd name="connsiteY43" fmla="*/ 260984 h 455294"/>
                <a:gd name="connsiteX44" fmla="*/ 1600201 w 2676525"/>
                <a:gd name="connsiteY44" fmla="*/ 259079 h 455294"/>
                <a:gd name="connsiteX45" fmla="*/ 1597788 w 2676525"/>
                <a:gd name="connsiteY45" fmla="*/ 266564 h 455294"/>
                <a:gd name="connsiteX46" fmla="*/ 1607313 w 2676525"/>
                <a:gd name="connsiteY46" fmla="*/ 277994 h 455294"/>
                <a:gd name="connsiteX47" fmla="*/ 1607821 w 2676525"/>
                <a:gd name="connsiteY47" fmla="*/ 287654 h 455294"/>
                <a:gd name="connsiteX48" fmla="*/ 1817371 w 2676525"/>
                <a:gd name="connsiteY48" fmla="*/ 281939 h 455294"/>
                <a:gd name="connsiteX49" fmla="*/ 1817371 w 2676525"/>
                <a:gd name="connsiteY49" fmla="*/ 321944 h 455294"/>
                <a:gd name="connsiteX50" fmla="*/ 2272666 w 2676525"/>
                <a:gd name="connsiteY50" fmla="*/ 318134 h 455294"/>
                <a:gd name="connsiteX51" fmla="*/ 2268856 w 2676525"/>
                <a:gd name="connsiteY51" fmla="*/ 455294 h 455294"/>
                <a:gd name="connsiteX52" fmla="*/ 2676525 w 2676525"/>
                <a:gd name="connsiteY5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33858 w 2676525"/>
                <a:gd name="connsiteY9" fmla="*/ 68444 h 455294"/>
                <a:gd name="connsiteX10" fmla="*/ 643383 w 2676525"/>
                <a:gd name="connsiteY10" fmla="*/ 77969 h 455294"/>
                <a:gd name="connsiteX11" fmla="*/ 753873 w 2676525"/>
                <a:gd name="connsiteY11" fmla="*/ 76064 h 455294"/>
                <a:gd name="connsiteX12" fmla="*/ 761493 w 2676525"/>
                <a:gd name="connsiteY12" fmla="*/ 85589 h 455294"/>
                <a:gd name="connsiteX13" fmla="*/ 842011 w 2676525"/>
                <a:gd name="connsiteY13" fmla="*/ 87630 h 455294"/>
                <a:gd name="connsiteX14" fmla="*/ 853441 w 2676525"/>
                <a:gd name="connsiteY14" fmla="*/ 100965 h 455294"/>
                <a:gd name="connsiteX15" fmla="*/ 925323 w 2676525"/>
                <a:gd name="connsiteY15" fmla="*/ 100829 h 455294"/>
                <a:gd name="connsiteX16" fmla="*/ 931546 w 2676525"/>
                <a:gd name="connsiteY16" fmla="*/ 110490 h 455294"/>
                <a:gd name="connsiteX17" fmla="*/ 976758 w 2676525"/>
                <a:gd name="connsiteY17" fmla="*/ 112259 h 455294"/>
                <a:gd name="connsiteX18" fmla="*/ 980568 w 2676525"/>
                <a:gd name="connsiteY18" fmla="*/ 121784 h 455294"/>
                <a:gd name="connsiteX19" fmla="*/ 997713 w 2676525"/>
                <a:gd name="connsiteY19" fmla="*/ 119879 h 455294"/>
                <a:gd name="connsiteX20" fmla="*/ 999618 w 2676525"/>
                <a:gd name="connsiteY20" fmla="*/ 131309 h 455294"/>
                <a:gd name="connsiteX21" fmla="*/ 1026288 w 2676525"/>
                <a:gd name="connsiteY21" fmla="*/ 129404 h 455294"/>
                <a:gd name="connsiteX22" fmla="*/ 1032003 w 2676525"/>
                <a:gd name="connsiteY22" fmla="*/ 137024 h 455294"/>
                <a:gd name="connsiteX23" fmla="*/ 1060578 w 2676525"/>
                <a:gd name="connsiteY23" fmla="*/ 137024 h 455294"/>
                <a:gd name="connsiteX24" fmla="*/ 1064388 w 2676525"/>
                <a:gd name="connsiteY24" fmla="*/ 146549 h 455294"/>
                <a:gd name="connsiteX25" fmla="*/ 1108203 w 2676525"/>
                <a:gd name="connsiteY25" fmla="*/ 142739 h 455294"/>
                <a:gd name="connsiteX26" fmla="*/ 1112521 w 2676525"/>
                <a:gd name="connsiteY26" fmla="*/ 158115 h 455294"/>
                <a:gd name="connsiteX27" fmla="*/ 1154431 w 2676525"/>
                <a:gd name="connsiteY27" fmla="*/ 158114 h 455294"/>
                <a:gd name="connsiteX28" fmla="*/ 1154431 w 2676525"/>
                <a:gd name="connsiteY28" fmla="*/ 169544 h 455294"/>
                <a:gd name="connsiteX29" fmla="*/ 1264413 w 2676525"/>
                <a:gd name="connsiteY29" fmla="*/ 169409 h 455294"/>
                <a:gd name="connsiteX30" fmla="*/ 1268223 w 2676525"/>
                <a:gd name="connsiteY30" fmla="*/ 184649 h 455294"/>
                <a:gd name="connsiteX31" fmla="*/ 1281558 w 2676525"/>
                <a:gd name="connsiteY31" fmla="*/ 186554 h 455294"/>
                <a:gd name="connsiteX32" fmla="*/ 1287273 w 2676525"/>
                <a:gd name="connsiteY32" fmla="*/ 194174 h 455294"/>
                <a:gd name="connsiteX33" fmla="*/ 1363473 w 2676525"/>
                <a:gd name="connsiteY33" fmla="*/ 196079 h 455294"/>
                <a:gd name="connsiteX34" fmla="*/ 1367283 w 2676525"/>
                <a:gd name="connsiteY34" fmla="*/ 205604 h 455294"/>
                <a:gd name="connsiteX35" fmla="*/ 1378713 w 2676525"/>
                <a:gd name="connsiteY35" fmla="*/ 205604 h 455294"/>
                <a:gd name="connsiteX36" fmla="*/ 1390651 w 2676525"/>
                <a:gd name="connsiteY36" fmla="*/ 215264 h 455294"/>
                <a:gd name="connsiteX37" fmla="*/ 1451611 w 2676525"/>
                <a:gd name="connsiteY37" fmla="*/ 213359 h 455294"/>
                <a:gd name="connsiteX38" fmla="*/ 1453008 w 2676525"/>
                <a:gd name="connsiteY38" fmla="*/ 224654 h 455294"/>
                <a:gd name="connsiteX39" fmla="*/ 1464438 w 2676525"/>
                <a:gd name="connsiteY39" fmla="*/ 226559 h 455294"/>
                <a:gd name="connsiteX40" fmla="*/ 1466343 w 2676525"/>
                <a:gd name="connsiteY40" fmla="*/ 236084 h 455294"/>
                <a:gd name="connsiteX41" fmla="*/ 1485393 w 2676525"/>
                <a:gd name="connsiteY41" fmla="*/ 234179 h 455294"/>
                <a:gd name="connsiteX42" fmla="*/ 1491108 w 2676525"/>
                <a:gd name="connsiteY42" fmla="*/ 249419 h 455294"/>
                <a:gd name="connsiteX43" fmla="*/ 1499236 w 2676525"/>
                <a:gd name="connsiteY43" fmla="*/ 249554 h 455294"/>
                <a:gd name="connsiteX44" fmla="*/ 1501141 w 2676525"/>
                <a:gd name="connsiteY44" fmla="*/ 260984 h 455294"/>
                <a:gd name="connsiteX45" fmla="*/ 1600201 w 2676525"/>
                <a:gd name="connsiteY45" fmla="*/ 259079 h 455294"/>
                <a:gd name="connsiteX46" fmla="*/ 1597788 w 2676525"/>
                <a:gd name="connsiteY46" fmla="*/ 266564 h 455294"/>
                <a:gd name="connsiteX47" fmla="*/ 1607313 w 2676525"/>
                <a:gd name="connsiteY47" fmla="*/ 277994 h 455294"/>
                <a:gd name="connsiteX48" fmla="*/ 1607821 w 2676525"/>
                <a:gd name="connsiteY48" fmla="*/ 287654 h 455294"/>
                <a:gd name="connsiteX49" fmla="*/ 1817371 w 2676525"/>
                <a:gd name="connsiteY49" fmla="*/ 281939 h 455294"/>
                <a:gd name="connsiteX50" fmla="*/ 1817371 w 2676525"/>
                <a:gd name="connsiteY50" fmla="*/ 321944 h 455294"/>
                <a:gd name="connsiteX51" fmla="*/ 2272666 w 2676525"/>
                <a:gd name="connsiteY51" fmla="*/ 318134 h 455294"/>
                <a:gd name="connsiteX52" fmla="*/ 2268856 w 2676525"/>
                <a:gd name="connsiteY52" fmla="*/ 455294 h 455294"/>
                <a:gd name="connsiteX53" fmla="*/ 2676525 w 2676525"/>
                <a:gd name="connsiteY5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33858 w 2676525"/>
                <a:gd name="connsiteY9" fmla="*/ 68444 h 455294"/>
                <a:gd name="connsiteX10" fmla="*/ 643383 w 2676525"/>
                <a:gd name="connsiteY10" fmla="*/ 77969 h 455294"/>
                <a:gd name="connsiteX11" fmla="*/ 753873 w 2676525"/>
                <a:gd name="connsiteY11" fmla="*/ 76064 h 455294"/>
                <a:gd name="connsiteX12" fmla="*/ 761493 w 2676525"/>
                <a:gd name="connsiteY12" fmla="*/ 85589 h 455294"/>
                <a:gd name="connsiteX13" fmla="*/ 842011 w 2676525"/>
                <a:gd name="connsiteY13" fmla="*/ 87630 h 455294"/>
                <a:gd name="connsiteX14" fmla="*/ 853441 w 2676525"/>
                <a:gd name="connsiteY14" fmla="*/ 100965 h 455294"/>
                <a:gd name="connsiteX15" fmla="*/ 925323 w 2676525"/>
                <a:gd name="connsiteY15" fmla="*/ 100829 h 455294"/>
                <a:gd name="connsiteX16" fmla="*/ 931546 w 2676525"/>
                <a:gd name="connsiteY16" fmla="*/ 110490 h 455294"/>
                <a:gd name="connsiteX17" fmla="*/ 976758 w 2676525"/>
                <a:gd name="connsiteY17" fmla="*/ 112259 h 455294"/>
                <a:gd name="connsiteX18" fmla="*/ 980568 w 2676525"/>
                <a:gd name="connsiteY18" fmla="*/ 121784 h 455294"/>
                <a:gd name="connsiteX19" fmla="*/ 997713 w 2676525"/>
                <a:gd name="connsiteY19" fmla="*/ 119879 h 455294"/>
                <a:gd name="connsiteX20" fmla="*/ 999618 w 2676525"/>
                <a:gd name="connsiteY20" fmla="*/ 131309 h 455294"/>
                <a:gd name="connsiteX21" fmla="*/ 1026288 w 2676525"/>
                <a:gd name="connsiteY21" fmla="*/ 129404 h 455294"/>
                <a:gd name="connsiteX22" fmla="*/ 1032003 w 2676525"/>
                <a:gd name="connsiteY22" fmla="*/ 137024 h 455294"/>
                <a:gd name="connsiteX23" fmla="*/ 1060578 w 2676525"/>
                <a:gd name="connsiteY23" fmla="*/ 137024 h 455294"/>
                <a:gd name="connsiteX24" fmla="*/ 1064388 w 2676525"/>
                <a:gd name="connsiteY24" fmla="*/ 146549 h 455294"/>
                <a:gd name="connsiteX25" fmla="*/ 1108203 w 2676525"/>
                <a:gd name="connsiteY25" fmla="*/ 142739 h 455294"/>
                <a:gd name="connsiteX26" fmla="*/ 1112521 w 2676525"/>
                <a:gd name="connsiteY26" fmla="*/ 158115 h 455294"/>
                <a:gd name="connsiteX27" fmla="*/ 1154431 w 2676525"/>
                <a:gd name="connsiteY27" fmla="*/ 158114 h 455294"/>
                <a:gd name="connsiteX28" fmla="*/ 1154431 w 2676525"/>
                <a:gd name="connsiteY28" fmla="*/ 169544 h 455294"/>
                <a:gd name="connsiteX29" fmla="*/ 1264413 w 2676525"/>
                <a:gd name="connsiteY29" fmla="*/ 169409 h 455294"/>
                <a:gd name="connsiteX30" fmla="*/ 1268223 w 2676525"/>
                <a:gd name="connsiteY30" fmla="*/ 184649 h 455294"/>
                <a:gd name="connsiteX31" fmla="*/ 1281558 w 2676525"/>
                <a:gd name="connsiteY31" fmla="*/ 186554 h 455294"/>
                <a:gd name="connsiteX32" fmla="*/ 1287273 w 2676525"/>
                <a:gd name="connsiteY32" fmla="*/ 194174 h 455294"/>
                <a:gd name="connsiteX33" fmla="*/ 1363473 w 2676525"/>
                <a:gd name="connsiteY33" fmla="*/ 196079 h 455294"/>
                <a:gd name="connsiteX34" fmla="*/ 1367283 w 2676525"/>
                <a:gd name="connsiteY34" fmla="*/ 205604 h 455294"/>
                <a:gd name="connsiteX35" fmla="*/ 1378713 w 2676525"/>
                <a:gd name="connsiteY35" fmla="*/ 205604 h 455294"/>
                <a:gd name="connsiteX36" fmla="*/ 1390651 w 2676525"/>
                <a:gd name="connsiteY36" fmla="*/ 215264 h 455294"/>
                <a:gd name="connsiteX37" fmla="*/ 1451611 w 2676525"/>
                <a:gd name="connsiteY37" fmla="*/ 213359 h 455294"/>
                <a:gd name="connsiteX38" fmla="*/ 1453008 w 2676525"/>
                <a:gd name="connsiteY38" fmla="*/ 224654 h 455294"/>
                <a:gd name="connsiteX39" fmla="*/ 1464438 w 2676525"/>
                <a:gd name="connsiteY39" fmla="*/ 226559 h 455294"/>
                <a:gd name="connsiteX40" fmla="*/ 1466343 w 2676525"/>
                <a:gd name="connsiteY40" fmla="*/ 236084 h 455294"/>
                <a:gd name="connsiteX41" fmla="*/ 1485393 w 2676525"/>
                <a:gd name="connsiteY41" fmla="*/ 234179 h 455294"/>
                <a:gd name="connsiteX42" fmla="*/ 1491108 w 2676525"/>
                <a:gd name="connsiteY42" fmla="*/ 249419 h 455294"/>
                <a:gd name="connsiteX43" fmla="*/ 1499236 w 2676525"/>
                <a:gd name="connsiteY43" fmla="*/ 249554 h 455294"/>
                <a:gd name="connsiteX44" fmla="*/ 1501141 w 2676525"/>
                <a:gd name="connsiteY44" fmla="*/ 260984 h 455294"/>
                <a:gd name="connsiteX45" fmla="*/ 1600201 w 2676525"/>
                <a:gd name="connsiteY45" fmla="*/ 259079 h 455294"/>
                <a:gd name="connsiteX46" fmla="*/ 1597788 w 2676525"/>
                <a:gd name="connsiteY46" fmla="*/ 266564 h 455294"/>
                <a:gd name="connsiteX47" fmla="*/ 1607313 w 2676525"/>
                <a:gd name="connsiteY47" fmla="*/ 277994 h 455294"/>
                <a:gd name="connsiteX48" fmla="*/ 1607821 w 2676525"/>
                <a:gd name="connsiteY48" fmla="*/ 287654 h 455294"/>
                <a:gd name="connsiteX49" fmla="*/ 1817371 w 2676525"/>
                <a:gd name="connsiteY49" fmla="*/ 281939 h 455294"/>
                <a:gd name="connsiteX50" fmla="*/ 1817371 w 2676525"/>
                <a:gd name="connsiteY50" fmla="*/ 321944 h 455294"/>
                <a:gd name="connsiteX51" fmla="*/ 2272666 w 2676525"/>
                <a:gd name="connsiteY51" fmla="*/ 318134 h 455294"/>
                <a:gd name="connsiteX52" fmla="*/ 2268856 w 2676525"/>
                <a:gd name="connsiteY52" fmla="*/ 455294 h 455294"/>
                <a:gd name="connsiteX53" fmla="*/ 2676525 w 2676525"/>
                <a:gd name="connsiteY5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51943 w 2676525"/>
                <a:gd name="connsiteY9" fmla="*/ 70349 h 455294"/>
                <a:gd name="connsiteX10" fmla="*/ 633858 w 2676525"/>
                <a:gd name="connsiteY10" fmla="*/ 68444 h 455294"/>
                <a:gd name="connsiteX11" fmla="*/ 643383 w 2676525"/>
                <a:gd name="connsiteY11" fmla="*/ 77969 h 455294"/>
                <a:gd name="connsiteX12" fmla="*/ 753873 w 2676525"/>
                <a:gd name="connsiteY12" fmla="*/ 76064 h 455294"/>
                <a:gd name="connsiteX13" fmla="*/ 761493 w 2676525"/>
                <a:gd name="connsiteY13" fmla="*/ 85589 h 455294"/>
                <a:gd name="connsiteX14" fmla="*/ 842011 w 2676525"/>
                <a:gd name="connsiteY14" fmla="*/ 87630 h 455294"/>
                <a:gd name="connsiteX15" fmla="*/ 853441 w 2676525"/>
                <a:gd name="connsiteY15" fmla="*/ 100965 h 455294"/>
                <a:gd name="connsiteX16" fmla="*/ 925323 w 2676525"/>
                <a:gd name="connsiteY16" fmla="*/ 100829 h 455294"/>
                <a:gd name="connsiteX17" fmla="*/ 931546 w 2676525"/>
                <a:gd name="connsiteY17" fmla="*/ 110490 h 455294"/>
                <a:gd name="connsiteX18" fmla="*/ 976758 w 2676525"/>
                <a:gd name="connsiteY18" fmla="*/ 112259 h 455294"/>
                <a:gd name="connsiteX19" fmla="*/ 980568 w 2676525"/>
                <a:gd name="connsiteY19" fmla="*/ 121784 h 455294"/>
                <a:gd name="connsiteX20" fmla="*/ 997713 w 2676525"/>
                <a:gd name="connsiteY20" fmla="*/ 119879 h 455294"/>
                <a:gd name="connsiteX21" fmla="*/ 999618 w 2676525"/>
                <a:gd name="connsiteY21" fmla="*/ 131309 h 455294"/>
                <a:gd name="connsiteX22" fmla="*/ 1026288 w 2676525"/>
                <a:gd name="connsiteY22" fmla="*/ 129404 h 455294"/>
                <a:gd name="connsiteX23" fmla="*/ 1032003 w 2676525"/>
                <a:gd name="connsiteY23" fmla="*/ 137024 h 455294"/>
                <a:gd name="connsiteX24" fmla="*/ 1060578 w 2676525"/>
                <a:gd name="connsiteY24" fmla="*/ 137024 h 455294"/>
                <a:gd name="connsiteX25" fmla="*/ 1064388 w 2676525"/>
                <a:gd name="connsiteY25" fmla="*/ 146549 h 455294"/>
                <a:gd name="connsiteX26" fmla="*/ 1108203 w 2676525"/>
                <a:gd name="connsiteY26" fmla="*/ 142739 h 455294"/>
                <a:gd name="connsiteX27" fmla="*/ 1112521 w 2676525"/>
                <a:gd name="connsiteY27" fmla="*/ 158115 h 455294"/>
                <a:gd name="connsiteX28" fmla="*/ 1154431 w 2676525"/>
                <a:gd name="connsiteY28" fmla="*/ 158114 h 455294"/>
                <a:gd name="connsiteX29" fmla="*/ 1154431 w 2676525"/>
                <a:gd name="connsiteY29" fmla="*/ 169544 h 455294"/>
                <a:gd name="connsiteX30" fmla="*/ 1264413 w 2676525"/>
                <a:gd name="connsiteY30" fmla="*/ 169409 h 455294"/>
                <a:gd name="connsiteX31" fmla="*/ 1268223 w 2676525"/>
                <a:gd name="connsiteY31" fmla="*/ 184649 h 455294"/>
                <a:gd name="connsiteX32" fmla="*/ 1281558 w 2676525"/>
                <a:gd name="connsiteY32" fmla="*/ 186554 h 455294"/>
                <a:gd name="connsiteX33" fmla="*/ 1287273 w 2676525"/>
                <a:gd name="connsiteY33" fmla="*/ 194174 h 455294"/>
                <a:gd name="connsiteX34" fmla="*/ 1363473 w 2676525"/>
                <a:gd name="connsiteY34" fmla="*/ 196079 h 455294"/>
                <a:gd name="connsiteX35" fmla="*/ 1367283 w 2676525"/>
                <a:gd name="connsiteY35" fmla="*/ 205604 h 455294"/>
                <a:gd name="connsiteX36" fmla="*/ 1378713 w 2676525"/>
                <a:gd name="connsiteY36" fmla="*/ 205604 h 455294"/>
                <a:gd name="connsiteX37" fmla="*/ 1390651 w 2676525"/>
                <a:gd name="connsiteY37" fmla="*/ 215264 h 455294"/>
                <a:gd name="connsiteX38" fmla="*/ 1451611 w 2676525"/>
                <a:gd name="connsiteY38" fmla="*/ 213359 h 455294"/>
                <a:gd name="connsiteX39" fmla="*/ 1453008 w 2676525"/>
                <a:gd name="connsiteY39" fmla="*/ 224654 h 455294"/>
                <a:gd name="connsiteX40" fmla="*/ 1464438 w 2676525"/>
                <a:gd name="connsiteY40" fmla="*/ 226559 h 455294"/>
                <a:gd name="connsiteX41" fmla="*/ 1466343 w 2676525"/>
                <a:gd name="connsiteY41" fmla="*/ 236084 h 455294"/>
                <a:gd name="connsiteX42" fmla="*/ 1485393 w 2676525"/>
                <a:gd name="connsiteY42" fmla="*/ 234179 h 455294"/>
                <a:gd name="connsiteX43" fmla="*/ 1491108 w 2676525"/>
                <a:gd name="connsiteY43" fmla="*/ 249419 h 455294"/>
                <a:gd name="connsiteX44" fmla="*/ 1499236 w 2676525"/>
                <a:gd name="connsiteY44" fmla="*/ 249554 h 455294"/>
                <a:gd name="connsiteX45" fmla="*/ 1501141 w 2676525"/>
                <a:gd name="connsiteY45" fmla="*/ 260984 h 455294"/>
                <a:gd name="connsiteX46" fmla="*/ 1600201 w 2676525"/>
                <a:gd name="connsiteY46" fmla="*/ 259079 h 455294"/>
                <a:gd name="connsiteX47" fmla="*/ 1597788 w 2676525"/>
                <a:gd name="connsiteY47" fmla="*/ 266564 h 455294"/>
                <a:gd name="connsiteX48" fmla="*/ 1607313 w 2676525"/>
                <a:gd name="connsiteY48" fmla="*/ 277994 h 455294"/>
                <a:gd name="connsiteX49" fmla="*/ 1607821 w 2676525"/>
                <a:gd name="connsiteY49" fmla="*/ 287654 h 455294"/>
                <a:gd name="connsiteX50" fmla="*/ 1817371 w 2676525"/>
                <a:gd name="connsiteY50" fmla="*/ 281939 h 455294"/>
                <a:gd name="connsiteX51" fmla="*/ 1817371 w 2676525"/>
                <a:gd name="connsiteY51" fmla="*/ 321944 h 455294"/>
                <a:gd name="connsiteX52" fmla="*/ 2272666 w 2676525"/>
                <a:gd name="connsiteY52" fmla="*/ 318134 h 455294"/>
                <a:gd name="connsiteX53" fmla="*/ 2268856 w 2676525"/>
                <a:gd name="connsiteY53" fmla="*/ 455294 h 455294"/>
                <a:gd name="connsiteX54" fmla="*/ 2676525 w 2676525"/>
                <a:gd name="connsiteY5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51943 w 2676525"/>
                <a:gd name="connsiteY9" fmla="*/ 70349 h 455294"/>
                <a:gd name="connsiteX10" fmla="*/ 633858 w 2676525"/>
                <a:gd name="connsiteY10" fmla="*/ 68444 h 455294"/>
                <a:gd name="connsiteX11" fmla="*/ 643383 w 2676525"/>
                <a:gd name="connsiteY11" fmla="*/ 77969 h 455294"/>
                <a:gd name="connsiteX12" fmla="*/ 753873 w 2676525"/>
                <a:gd name="connsiteY12" fmla="*/ 76064 h 455294"/>
                <a:gd name="connsiteX13" fmla="*/ 761493 w 2676525"/>
                <a:gd name="connsiteY13" fmla="*/ 85589 h 455294"/>
                <a:gd name="connsiteX14" fmla="*/ 842011 w 2676525"/>
                <a:gd name="connsiteY14" fmla="*/ 87630 h 455294"/>
                <a:gd name="connsiteX15" fmla="*/ 853441 w 2676525"/>
                <a:gd name="connsiteY15" fmla="*/ 100965 h 455294"/>
                <a:gd name="connsiteX16" fmla="*/ 925323 w 2676525"/>
                <a:gd name="connsiteY16" fmla="*/ 100829 h 455294"/>
                <a:gd name="connsiteX17" fmla="*/ 931546 w 2676525"/>
                <a:gd name="connsiteY17" fmla="*/ 110490 h 455294"/>
                <a:gd name="connsiteX18" fmla="*/ 976758 w 2676525"/>
                <a:gd name="connsiteY18" fmla="*/ 112259 h 455294"/>
                <a:gd name="connsiteX19" fmla="*/ 980568 w 2676525"/>
                <a:gd name="connsiteY19" fmla="*/ 121784 h 455294"/>
                <a:gd name="connsiteX20" fmla="*/ 997713 w 2676525"/>
                <a:gd name="connsiteY20" fmla="*/ 119879 h 455294"/>
                <a:gd name="connsiteX21" fmla="*/ 999618 w 2676525"/>
                <a:gd name="connsiteY21" fmla="*/ 131309 h 455294"/>
                <a:gd name="connsiteX22" fmla="*/ 1026288 w 2676525"/>
                <a:gd name="connsiteY22" fmla="*/ 129404 h 455294"/>
                <a:gd name="connsiteX23" fmla="*/ 1032003 w 2676525"/>
                <a:gd name="connsiteY23" fmla="*/ 137024 h 455294"/>
                <a:gd name="connsiteX24" fmla="*/ 1060578 w 2676525"/>
                <a:gd name="connsiteY24" fmla="*/ 137024 h 455294"/>
                <a:gd name="connsiteX25" fmla="*/ 1064388 w 2676525"/>
                <a:gd name="connsiteY25" fmla="*/ 146549 h 455294"/>
                <a:gd name="connsiteX26" fmla="*/ 1108203 w 2676525"/>
                <a:gd name="connsiteY26" fmla="*/ 142739 h 455294"/>
                <a:gd name="connsiteX27" fmla="*/ 1112521 w 2676525"/>
                <a:gd name="connsiteY27" fmla="*/ 158115 h 455294"/>
                <a:gd name="connsiteX28" fmla="*/ 1154431 w 2676525"/>
                <a:gd name="connsiteY28" fmla="*/ 158114 h 455294"/>
                <a:gd name="connsiteX29" fmla="*/ 1154431 w 2676525"/>
                <a:gd name="connsiteY29" fmla="*/ 169544 h 455294"/>
                <a:gd name="connsiteX30" fmla="*/ 1264413 w 2676525"/>
                <a:gd name="connsiteY30" fmla="*/ 169409 h 455294"/>
                <a:gd name="connsiteX31" fmla="*/ 1268223 w 2676525"/>
                <a:gd name="connsiteY31" fmla="*/ 184649 h 455294"/>
                <a:gd name="connsiteX32" fmla="*/ 1281558 w 2676525"/>
                <a:gd name="connsiteY32" fmla="*/ 186554 h 455294"/>
                <a:gd name="connsiteX33" fmla="*/ 1287273 w 2676525"/>
                <a:gd name="connsiteY33" fmla="*/ 194174 h 455294"/>
                <a:gd name="connsiteX34" fmla="*/ 1363473 w 2676525"/>
                <a:gd name="connsiteY34" fmla="*/ 196079 h 455294"/>
                <a:gd name="connsiteX35" fmla="*/ 1367283 w 2676525"/>
                <a:gd name="connsiteY35" fmla="*/ 205604 h 455294"/>
                <a:gd name="connsiteX36" fmla="*/ 1378713 w 2676525"/>
                <a:gd name="connsiteY36" fmla="*/ 205604 h 455294"/>
                <a:gd name="connsiteX37" fmla="*/ 1390651 w 2676525"/>
                <a:gd name="connsiteY37" fmla="*/ 215264 h 455294"/>
                <a:gd name="connsiteX38" fmla="*/ 1451611 w 2676525"/>
                <a:gd name="connsiteY38" fmla="*/ 213359 h 455294"/>
                <a:gd name="connsiteX39" fmla="*/ 1453008 w 2676525"/>
                <a:gd name="connsiteY39" fmla="*/ 224654 h 455294"/>
                <a:gd name="connsiteX40" fmla="*/ 1464438 w 2676525"/>
                <a:gd name="connsiteY40" fmla="*/ 226559 h 455294"/>
                <a:gd name="connsiteX41" fmla="*/ 1466343 w 2676525"/>
                <a:gd name="connsiteY41" fmla="*/ 236084 h 455294"/>
                <a:gd name="connsiteX42" fmla="*/ 1485393 w 2676525"/>
                <a:gd name="connsiteY42" fmla="*/ 234179 h 455294"/>
                <a:gd name="connsiteX43" fmla="*/ 1491108 w 2676525"/>
                <a:gd name="connsiteY43" fmla="*/ 249419 h 455294"/>
                <a:gd name="connsiteX44" fmla="*/ 1499236 w 2676525"/>
                <a:gd name="connsiteY44" fmla="*/ 249554 h 455294"/>
                <a:gd name="connsiteX45" fmla="*/ 1501141 w 2676525"/>
                <a:gd name="connsiteY45" fmla="*/ 260984 h 455294"/>
                <a:gd name="connsiteX46" fmla="*/ 1600201 w 2676525"/>
                <a:gd name="connsiteY46" fmla="*/ 259079 h 455294"/>
                <a:gd name="connsiteX47" fmla="*/ 1597788 w 2676525"/>
                <a:gd name="connsiteY47" fmla="*/ 266564 h 455294"/>
                <a:gd name="connsiteX48" fmla="*/ 1607313 w 2676525"/>
                <a:gd name="connsiteY48" fmla="*/ 277994 h 455294"/>
                <a:gd name="connsiteX49" fmla="*/ 1607821 w 2676525"/>
                <a:gd name="connsiteY49" fmla="*/ 287654 h 455294"/>
                <a:gd name="connsiteX50" fmla="*/ 1817371 w 2676525"/>
                <a:gd name="connsiteY50" fmla="*/ 281939 h 455294"/>
                <a:gd name="connsiteX51" fmla="*/ 1817371 w 2676525"/>
                <a:gd name="connsiteY51" fmla="*/ 321944 h 455294"/>
                <a:gd name="connsiteX52" fmla="*/ 2272666 w 2676525"/>
                <a:gd name="connsiteY52" fmla="*/ 318134 h 455294"/>
                <a:gd name="connsiteX53" fmla="*/ 2268856 w 2676525"/>
                <a:gd name="connsiteY53" fmla="*/ 455294 h 455294"/>
                <a:gd name="connsiteX54" fmla="*/ 2676525 w 2676525"/>
                <a:gd name="connsiteY5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26696 w 2676525"/>
                <a:gd name="connsiteY3" fmla="*/ 36195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11456 w 2676525"/>
                <a:gd name="connsiteY2" fmla="*/ 38100 h 455294"/>
                <a:gd name="connsiteX3" fmla="*/ 226696 w 2676525"/>
                <a:gd name="connsiteY3" fmla="*/ 36195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0 h 451485"/>
                <a:gd name="connsiteX1" fmla="*/ 201932 w 2676525"/>
                <a:gd name="connsiteY1" fmla="*/ 17146 h 451485"/>
                <a:gd name="connsiteX2" fmla="*/ 211456 w 2676525"/>
                <a:gd name="connsiteY2" fmla="*/ 34291 h 451485"/>
                <a:gd name="connsiteX3" fmla="*/ 226696 w 2676525"/>
                <a:gd name="connsiteY3" fmla="*/ 32386 h 451485"/>
                <a:gd name="connsiteX4" fmla="*/ 238126 w 2676525"/>
                <a:gd name="connsiteY4" fmla="*/ 43816 h 451485"/>
                <a:gd name="connsiteX5" fmla="*/ 285751 w 2676525"/>
                <a:gd name="connsiteY5" fmla="*/ 49531 h 451485"/>
                <a:gd name="connsiteX6" fmla="*/ 289561 w 2676525"/>
                <a:gd name="connsiteY6" fmla="*/ 53341 h 451485"/>
                <a:gd name="connsiteX7" fmla="*/ 306706 w 2676525"/>
                <a:gd name="connsiteY7" fmla="*/ 59056 h 451485"/>
                <a:gd name="connsiteX8" fmla="*/ 314326 w 2676525"/>
                <a:gd name="connsiteY8" fmla="*/ 60961 h 451485"/>
                <a:gd name="connsiteX9" fmla="*/ 544323 w 2676525"/>
                <a:gd name="connsiteY9" fmla="*/ 60825 h 451485"/>
                <a:gd name="connsiteX10" fmla="*/ 551943 w 2676525"/>
                <a:gd name="connsiteY10" fmla="*/ 66540 h 451485"/>
                <a:gd name="connsiteX11" fmla="*/ 633858 w 2676525"/>
                <a:gd name="connsiteY11" fmla="*/ 64635 h 451485"/>
                <a:gd name="connsiteX12" fmla="*/ 643383 w 2676525"/>
                <a:gd name="connsiteY12" fmla="*/ 74160 h 451485"/>
                <a:gd name="connsiteX13" fmla="*/ 753873 w 2676525"/>
                <a:gd name="connsiteY13" fmla="*/ 72255 h 451485"/>
                <a:gd name="connsiteX14" fmla="*/ 761493 w 2676525"/>
                <a:gd name="connsiteY14" fmla="*/ 81780 h 451485"/>
                <a:gd name="connsiteX15" fmla="*/ 842011 w 2676525"/>
                <a:gd name="connsiteY15" fmla="*/ 83821 h 451485"/>
                <a:gd name="connsiteX16" fmla="*/ 853441 w 2676525"/>
                <a:gd name="connsiteY16" fmla="*/ 97156 h 451485"/>
                <a:gd name="connsiteX17" fmla="*/ 925323 w 2676525"/>
                <a:gd name="connsiteY17" fmla="*/ 97020 h 451485"/>
                <a:gd name="connsiteX18" fmla="*/ 931546 w 2676525"/>
                <a:gd name="connsiteY18" fmla="*/ 106681 h 451485"/>
                <a:gd name="connsiteX19" fmla="*/ 976758 w 2676525"/>
                <a:gd name="connsiteY19" fmla="*/ 108450 h 451485"/>
                <a:gd name="connsiteX20" fmla="*/ 980568 w 2676525"/>
                <a:gd name="connsiteY20" fmla="*/ 117975 h 451485"/>
                <a:gd name="connsiteX21" fmla="*/ 997713 w 2676525"/>
                <a:gd name="connsiteY21" fmla="*/ 116070 h 451485"/>
                <a:gd name="connsiteX22" fmla="*/ 999618 w 2676525"/>
                <a:gd name="connsiteY22" fmla="*/ 127500 h 451485"/>
                <a:gd name="connsiteX23" fmla="*/ 1026288 w 2676525"/>
                <a:gd name="connsiteY23" fmla="*/ 125595 h 451485"/>
                <a:gd name="connsiteX24" fmla="*/ 1032003 w 2676525"/>
                <a:gd name="connsiteY24" fmla="*/ 133215 h 451485"/>
                <a:gd name="connsiteX25" fmla="*/ 1060578 w 2676525"/>
                <a:gd name="connsiteY25" fmla="*/ 133215 h 451485"/>
                <a:gd name="connsiteX26" fmla="*/ 1064388 w 2676525"/>
                <a:gd name="connsiteY26" fmla="*/ 142740 h 451485"/>
                <a:gd name="connsiteX27" fmla="*/ 1108203 w 2676525"/>
                <a:gd name="connsiteY27" fmla="*/ 138930 h 451485"/>
                <a:gd name="connsiteX28" fmla="*/ 1112521 w 2676525"/>
                <a:gd name="connsiteY28" fmla="*/ 154306 h 451485"/>
                <a:gd name="connsiteX29" fmla="*/ 1154431 w 2676525"/>
                <a:gd name="connsiteY29" fmla="*/ 154305 h 451485"/>
                <a:gd name="connsiteX30" fmla="*/ 1154431 w 2676525"/>
                <a:gd name="connsiteY30" fmla="*/ 165735 h 451485"/>
                <a:gd name="connsiteX31" fmla="*/ 1264413 w 2676525"/>
                <a:gd name="connsiteY31" fmla="*/ 165600 h 451485"/>
                <a:gd name="connsiteX32" fmla="*/ 1268223 w 2676525"/>
                <a:gd name="connsiteY32" fmla="*/ 180840 h 451485"/>
                <a:gd name="connsiteX33" fmla="*/ 1281558 w 2676525"/>
                <a:gd name="connsiteY33" fmla="*/ 182745 h 451485"/>
                <a:gd name="connsiteX34" fmla="*/ 1287273 w 2676525"/>
                <a:gd name="connsiteY34" fmla="*/ 190365 h 451485"/>
                <a:gd name="connsiteX35" fmla="*/ 1363473 w 2676525"/>
                <a:gd name="connsiteY35" fmla="*/ 192270 h 451485"/>
                <a:gd name="connsiteX36" fmla="*/ 1367283 w 2676525"/>
                <a:gd name="connsiteY36" fmla="*/ 201795 h 451485"/>
                <a:gd name="connsiteX37" fmla="*/ 1378713 w 2676525"/>
                <a:gd name="connsiteY37" fmla="*/ 201795 h 451485"/>
                <a:gd name="connsiteX38" fmla="*/ 1390651 w 2676525"/>
                <a:gd name="connsiteY38" fmla="*/ 211455 h 451485"/>
                <a:gd name="connsiteX39" fmla="*/ 1451611 w 2676525"/>
                <a:gd name="connsiteY39" fmla="*/ 209550 h 451485"/>
                <a:gd name="connsiteX40" fmla="*/ 1453008 w 2676525"/>
                <a:gd name="connsiteY40" fmla="*/ 220845 h 451485"/>
                <a:gd name="connsiteX41" fmla="*/ 1464438 w 2676525"/>
                <a:gd name="connsiteY41" fmla="*/ 222750 h 451485"/>
                <a:gd name="connsiteX42" fmla="*/ 1466343 w 2676525"/>
                <a:gd name="connsiteY42" fmla="*/ 232275 h 451485"/>
                <a:gd name="connsiteX43" fmla="*/ 1485393 w 2676525"/>
                <a:gd name="connsiteY43" fmla="*/ 230370 h 451485"/>
                <a:gd name="connsiteX44" fmla="*/ 1491108 w 2676525"/>
                <a:gd name="connsiteY44" fmla="*/ 245610 h 451485"/>
                <a:gd name="connsiteX45" fmla="*/ 1499236 w 2676525"/>
                <a:gd name="connsiteY45" fmla="*/ 245745 h 451485"/>
                <a:gd name="connsiteX46" fmla="*/ 1501141 w 2676525"/>
                <a:gd name="connsiteY46" fmla="*/ 257175 h 451485"/>
                <a:gd name="connsiteX47" fmla="*/ 1600201 w 2676525"/>
                <a:gd name="connsiteY47" fmla="*/ 255270 h 451485"/>
                <a:gd name="connsiteX48" fmla="*/ 1597788 w 2676525"/>
                <a:gd name="connsiteY48" fmla="*/ 262755 h 451485"/>
                <a:gd name="connsiteX49" fmla="*/ 1607313 w 2676525"/>
                <a:gd name="connsiteY49" fmla="*/ 274185 h 451485"/>
                <a:gd name="connsiteX50" fmla="*/ 1607821 w 2676525"/>
                <a:gd name="connsiteY50" fmla="*/ 283845 h 451485"/>
                <a:gd name="connsiteX51" fmla="*/ 1817371 w 2676525"/>
                <a:gd name="connsiteY51" fmla="*/ 278130 h 451485"/>
                <a:gd name="connsiteX52" fmla="*/ 1817371 w 2676525"/>
                <a:gd name="connsiteY52" fmla="*/ 318135 h 451485"/>
                <a:gd name="connsiteX53" fmla="*/ 2272666 w 2676525"/>
                <a:gd name="connsiteY53" fmla="*/ 314325 h 451485"/>
                <a:gd name="connsiteX54" fmla="*/ 2268856 w 2676525"/>
                <a:gd name="connsiteY54" fmla="*/ 451485 h 451485"/>
                <a:gd name="connsiteX55" fmla="*/ 2676525 w 2676525"/>
                <a:gd name="connsiteY55" fmla="*/ 447675 h 451485"/>
                <a:gd name="connsiteX0" fmla="*/ 0 w 2676525"/>
                <a:gd name="connsiteY0" fmla="*/ 0 h 451485"/>
                <a:gd name="connsiteX1" fmla="*/ 201932 w 2676525"/>
                <a:gd name="connsiteY1" fmla="*/ 17146 h 451485"/>
                <a:gd name="connsiteX2" fmla="*/ 211456 w 2676525"/>
                <a:gd name="connsiteY2" fmla="*/ 34291 h 451485"/>
                <a:gd name="connsiteX3" fmla="*/ 226696 w 2676525"/>
                <a:gd name="connsiteY3" fmla="*/ 32386 h 451485"/>
                <a:gd name="connsiteX4" fmla="*/ 238126 w 2676525"/>
                <a:gd name="connsiteY4" fmla="*/ 43816 h 451485"/>
                <a:gd name="connsiteX5" fmla="*/ 285751 w 2676525"/>
                <a:gd name="connsiteY5" fmla="*/ 49531 h 451485"/>
                <a:gd name="connsiteX6" fmla="*/ 289561 w 2676525"/>
                <a:gd name="connsiteY6" fmla="*/ 53341 h 451485"/>
                <a:gd name="connsiteX7" fmla="*/ 306706 w 2676525"/>
                <a:gd name="connsiteY7" fmla="*/ 59056 h 451485"/>
                <a:gd name="connsiteX8" fmla="*/ 314326 w 2676525"/>
                <a:gd name="connsiteY8" fmla="*/ 60961 h 451485"/>
                <a:gd name="connsiteX9" fmla="*/ 544323 w 2676525"/>
                <a:gd name="connsiteY9" fmla="*/ 60825 h 451485"/>
                <a:gd name="connsiteX10" fmla="*/ 551943 w 2676525"/>
                <a:gd name="connsiteY10" fmla="*/ 66540 h 451485"/>
                <a:gd name="connsiteX11" fmla="*/ 633858 w 2676525"/>
                <a:gd name="connsiteY11" fmla="*/ 64635 h 451485"/>
                <a:gd name="connsiteX12" fmla="*/ 643383 w 2676525"/>
                <a:gd name="connsiteY12" fmla="*/ 74160 h 451485"/>
                <a:gd name="connsiteX13" fmla="*/ 753873 w 2676525"/>
                <a:gd name="connsiteY13" fmla="*/ 72255 h 451485"/>
                <a:gd name="connsiteX14" fmla="*/ 761493 w 2676525"/>
                <a:gd name="connsiteY14" fmla="*/ 81780 h 451485"/>
                <a:gd name="connsiteX15" fmla="*/ 842011 w 2676525"/>
                <a:gd name="connsiteY15" fmla="*/ 83821 h 451485"/>
                <a:gd name="connsiteX16" fmla="*/ 853441 w 2676525"/>
                <a:gd name="connsiteY16" fmla="*/ 97156 h 451485"/>
                <a:gd name="connsiteX17" fmla="*/ 925323 w 2676525"/>
                <a:gd name="connsiteY17" fmla="*/ 97020 h 451485"/>
                <a:gd name="connsiteX18" fmla="*/ 931546 w 2676525"/>
                <a:gd name="connsiteY18" fmla="*/ 106681 h 451485"/>
                <a:gd name="connsiteX19" fmla="*/ 976758 w 2676525"/>
                <a:gd name="connsiteY19" fmla="*/ 108450 h 451485"/>
                <a:gd name="connsiteX20" fmla="*/ 980568 w 2676525"/>
                <a:gd name="connsiteY20" fmla="*/ 117975 h 451485"/>
                <a:gd name="connsiteX21" fmla="*/ 997713 w 2676525"/>
                <a:gd name="connsiteY21" fmla="*/ 116070 h 451485"/>
                <a:gd name="connsiteX22" fmla="*/ 999618 w 2676525"/>
                <a:gd name="connsiteY22" fmla="*/ 127500 h 451485"/>
                <a:gd name="connsiteX23" fmla="*/ 1026288 w 2676525"/>
                <a:gd name="connsiteY23" fmla="*/ 125595 h 451485"/>
                <a:gd name="connsiteX24" fmla="*/ 1032003 w 2676525"/>
                <a:gd name="connsiteY24" fmla="*/ 133215 h 451485"/>
                <a:gd name="connsiteX25" fmla="*/ 1060578 w 2676525"/>
                <a:gd name="connsiteY25" fmla="*/ 133215 h 451485"/>
                <a:gd name="connsiteX26" fmla="*/ 1064388 w 2676525"/>
                <a:gd name="connsiteY26" fmla="*/ 142740 h 451485"/>
                <a:gd name="connsiteX27" fmla="*/ 1108203 w 2676525"/>
                <a:gd name="connsiteY27" fmla="*/ 138930 h 451485"/>
                <a:gd name="connsiteX28" fmla="*/ 1112521 w 2676525"/>
                <a:gd name="connsiteY28" fmla="*/ 154306 h 451485"/>
                <a:gd name="connsiteX29" fmla="*/ 1154431 w 2676525"/>
                <a:gd name="connsiteY29" fmla="*/ 154305 h 451485"/>
                <a:gd name="connsiteX30" fmla="*/ 1154431 w 2676525"/>
                <a:gd name="connsiteY30" fmla="*/ 165735 h 451485"/>
                <a:gd name="connsiteX31" fmla="*/ 1264413 w 2676525"/>
                <a:gd name="connsiteY31" fmla="*/ 165600 h 451485"/>
                <a:gd name="connsiteX32" fmla="*/ 1268223 w 2676525"/>
                <a:gd name="connsiteY32" fmla="*/ 180840 h 451485"/>
                <a:gd name="connsiteX33" fmla="*/ 1281558 w 2676525"/>
                <a:gd name="connsiteY33" fmla="*/ 182745 h 451485"/>
                <a:gd name="connsiteX34" fmla="*/ 1287273 w 2676525"/>
                <a:gd name="connsiteY34" fmla="*/ 190365 h 451485"/>
                <a:gd name="connsiteX35" fmla="*/ 1363473 w 2676525"/>
                <a:gd name="connsiteY35" fmla="*/ 192270 h 451485"/>
                <a:gd name="connsiteX36" fmla="*/ 1367283 w 2676525"/>
                <a:gd name="connsiteY36" fmla="*/ 201795 h 451485"/>
                <a:gd name="connsiteX37" fmla="*/ 1378713 w 2676525"/>
                <a:gd name="connsiteY37" fmla="*/ 201795 h 451485"/>
                <a:gd name="connsiteX38" fmla="*/ 1390651 w 2676525"/>
                <a:gd name="connsiteY38" fmla="*/ 211455 h 451485"/>
                <a:gd name="connsiteX39" fmla="*/ 1451611 w 2676525"/>
                <a:gd name="connsiteY39" fmla="*/ 209550 h 451485"/>
                <a:gd name="connsiteX40" fmla="*/ 1453008 w 2676525"/>
                <a:gd name="connsiteY40" fmla="*/ 220845 h 451485"/>
                <a:gd name="connsiteX41" fmla="*/ 1464438 w 2676525"/>
                <a:gd name="connsiteY41" fmla="*/ 222750 h 451485"/>
                <a:gd name="connsiteX42" fmla="*/ 1466343 w 2676525"/>
                <a:gd name="connsiteY42" fmla="*/ 232275 h 451485"/>
                <a:gd name="connsiteX43" fmla="*/ 1485393 w 2676525"/>
                <a:gd name="connsiteY43" fmla="*/ 230370 h 451485"/>
                <a:gd name="connsiteX44" fmla="*/ 1491108 w 2676525"/>
                <a:gd name="connsiteY44" fmla="*/ 245610 h 451485"/>
                <a:gd name="connsiteX45" fmla="*/ 1499236 w 2676525"/>
                <a:gd name="connsiteY45" fmla="*/ 245745 h 451485"/>
                <a:gd name="connsiteX46" fmla="*/ 1501141 w 2676525"/>
                <a:gd name="connsiteY46" fmla="*/ 257175 h 451485"/>
                <a:gd name="connsiteX47" fmla="*/ 1600201 w 2676525"/>
                <a:gd name="connsiteY47" fmla="*/ 255270 h 451485"/>
                <a:gd name="connsiteX48" fmla="*/ 1597788 w 2676525"/>
                <a:gd name="connsiteY48" fmla="*/ 262755 h 451485"/>
                <a:gd name="connsiteX49" fmla="*/ 1607313 w 2676525"/>
                <a:gd name="connsiteY49" fmla="*/ 274185 h 451485"/>
                <a:gd name="connsiteX50" fmla="*/ 1607821 w 2676525"/>
                <a:gd name="connsiteY50" fmla="*/ 283845 h 451485"/>
                <a:gd name="connsiteX51" fmla="*/ 1817371 w 2676525"/>
                <a:gd name="connsiteY51" fmla="*/ 278130 h 451485"/>
                <a:gd name="connsiteX52" fmla="*/ 1817371 w 2676525"/>
                <a:gd name="connsiteY52" fmla="*/ 318135 h 451485"/>
                <a:gd name="connsiteX53" fmla="*/ 2272666 w 2676525"/>
                <a:gd name="connsiteY53" fmla="*/ 314325 h 451485"/>
                <a:gd name="connsiteX54" fmla="*/ 2268856 w 2676525"/>
                <a:gd name="connsiteY54" fmla="*/ 451485 h 451485"/>
                <a:gd name="connsiteX55" fmla="*/ 2676525 w 2676525"/>
                <a:gd name="connsiteY55" fmla="*/ 447675 h 451485"/>
                <a:gd name="connsiteX0" fmla="*/ 0 w 2676525"/>
                <a:gd name="connsiteY0" fmla="*/ 0 h 451485"/>
                <a:gd name="connsiteX1" fmla="*/ 188088 w 2676525"/>
                <a:gd name="connsiteY1" fmla="*/ 13200 h 451485"/>
                <a:gd name="connsiteX2" fmla="*/ 201932 w 2676525"/>
                <a:gd name="connsiteY2" fmla="*/ 17146 h 451485"/>
                <a:gd name="connsiteX3" fmla="*/ 211456 w 2676525"/>
                <a:gd name="connsiteY3" fmla="*/ 34291 h 451485"/>
                <a:gd name="connsiteX4" fmla="*/ 226696 w 2676525"/>
                <a:gd name="connsiteY4" fmla="*/ 32386 h 451485"/>
                <a:gd name="connsiteX5" fmla="*/ 238126 w 2676525"/>
                <a:gd name="connsiteY5" fmla="*/ 43816 h 451485"/>
                <a:gd name="connsiteX6" fmla="*/ 285751 w 2676525"/>
                <a:gd name="connsiteY6" fmla="*/ 49531 h 451485"/>
                <a:gd name="connsiteX7" fmla="*/ 289561 w 2676525"/>
                <a:gd name="connsiteY7" fmla="*/ 53341 h 451485"/>
                <a:gd name="connsiteX8" fmla="*/ 306706 w 2676525"/>
                <a:gd name="connsiteY8" fmla="*/ 59056 h 451485"/>
                <a:gd name="connsiteX9" fmla="*/ 314326 w 2676525"/>
                <a:gd name="connsiteY9" fmla="*/ 60961 h 451485"/>
                <a:gd name="connsiteX10" fmla="*/ 544323 w 2676525"/>
                <a:gd name="connsiteY10" fmla="*/ 60825 h 451485"/>
                <a:gd name="connsiteX11" fmla="*/ 551943 w 2676525"/>
                <a:gd name="connsiteY11" fmla="*/ 66540 h 451485"/>
                <a:gd name="connsiteX12" fmla="*/ 633858 w 2676525"/>
                <a:gd name="connsiteY12" fmla="*/ 64635 h 451485"/>
                <a:gd name="connsiteX13" fmla="*/ 643383 w 2676525"/>
                <a:gd name="connsiteY13" fmla="*/ 74160 h 451485"/>
                <a:gd name="connsiteX14" fmla="*/ 753873 w 2676525"/>
                <a:gd name="connsiteY14" fmla="*/ 72255 h 451485"/>
                <a:gd name="connsiteX15" fmla="*/ 761493 w 2676525"/>
                <a:gd name="connsiteY15" fmla="*/ 81780 h 451485"/>
                <a:gd name="connsiteX16" fmla="*/ 842011 w 2676525"/>
                <a:gd name="connsiteY16" fmla="*/ 83821 h 451485"/>
                <a:gd name="connsiteX17" fmla="*/ 853441 w 2676525"/>
                <a:gd name="connsiteY17" fmla="*/ 97156 h 451485"/>
                <a:gd name="connsiteX18" fmla="*/ 925323 w 2676525"/>
                <a:gd name="connsiteY18" fmla="*/ 97020 h 451485"/>
                <a:gd name="connsiteX19" fmla="*/ 931546 w 2676525"/>
                <a:gd name="connsiteY19" fmla="*/ 106681 h 451485"/>
                <a:gd name="connsiteX20" fmla="*/ 976758 w 2676525"/>
                <a:gd name="connsiteY20" fmla="*/ 108450 h 451485"/>
                <a:gd name="connsiteX21" fmla="*/ 980568 w 2676525"/>
                <a:gd name="connsiteY21" fmla="*/ 117975 h 451485"/>
                <a:gd name="connsiteX22" fmla="*/ 997713 w 2676525"/>
                <a:gd name="connsiteY22" fmla="*/ 116070 h 451485"/>
                <a:gd name="connsiteX23" fmla="*/ 999618 w 2676525"/>
                <a:gd name="connsiteY23" fmla="*/ 127500 h 451485"/>
                <a:gd name="connsiteX24" fmla="*/ 1026288 w 2676525"/>
                <a:gd name="connsiteY24" fmla="*/ 125595 h 451485"/>
                <a:gd name="connsiteX25" fmla="*/ 1032003 w 2676525"/>
                <a:gd name="connsiteY25" fmla="*/ 133215 h 451485"/>
                <a:gd name="connsiteX26" fmla="*/ 1060578 w 2676525"/>
                <a:gd name="connsiteY26" fmla="*/ 133215 h 451485"/>
                <a:gd name="connsiteX27" fmla="*/ 1064388 w 2676525"/>
                <a:gd name="connsiteY27" fmla="*/ 142740 h 451485"/>
                <a:gd name="connsiteX28" fmla="*/ 1108203 w 2676525"/>
                <a:gd name="connsiteY28" fmla="*/ 138930 h 451485"/>
                <a:gd name="connsiteX29" fmla="*/ 1112521 w 2676525"/>
                <a:gd name="connsiteY29" fmla="*/ 154306 h 451485"/>
                <a:gd name="connsiteX30" fmla="*/ 1154431 w 2676525"/>
                <a:gd name="connsiteY30" fmla="*/ 154305 h 451485"/>
                <a:gd name="connsiteX31" fmla="*/ 1154431 w 2676525"/>
                <a:gd name="connsiteY31" fmla="*/ 165735 h 451485"/>
                <a:gd name="connsiteX32" fmla="*/ 1264413 w 2676525"/>
                <a:gd name="connsiteY32" fmla="*/ 165600 h 451485"/>
                <a:gd name="connsiteX33" fmla="*/ 1268223 w 2676525"/>
                <a:gd name="connsiteY33" fmla="*/ 180840 h 451485"/>
                <a:gd name="connsiteX34" fmla="*/ 1281558 w 2676525"/>
                <a:gd name="connsiteY34" fmla="*/ 182745 h 451485"/>
                <a:gd name="connsiteX35" fmla="*/ 1287273 w 2676525"/>
                <a:gd name="connsiteY35" fmla="*/ 190365 h 451485"/>
                <a:gd name="connsiteX36" fmla="*/ 1363473 w 2676525"/>
                <a:gd name="connsiteY36" fmla="*/ 192270 h 451485"/>
                <a:gd name="connsiteX37" fmla="*/ 1367283 w 2676525"/>
                <a:gd name="connsiteY37" fmla="*/ 201795 h 451485"/>
                <a:gd name="connsiteX38" fmla="*/ 1378713 w 2676525"/>
                <a:gd name="connsiteY38" fmla="*/ 201795 h 451485"/>
                <a:gd name="connsiteX39" fmla="*/ 1390651 w 2676525"/>
                <a:gd name="connsiteY39" fmla="*/ 211455 h 451485"/>
                <a:gd name="connsiteX40" fmla="*/ 1451611 w 2676525"/>
                <a:gd name="connsiteY40" fmla="*/ 209550 h 451485"/>
                <a:gd name="connsiteX41" fmla="*/ 1453008 w 2676525"/>
                <a:gd name="connsiteY41" fmla="*/ 220845 h 451485"/>
                <a:gd name="connsiteX42" fmla="*/ 1464438 w 2676525"/>
                <a:gd name="connsiteY42" fmla="*/ 222750 h 451485"/>
                <a:gd name="connsiteX43" fmla="*/ 1466343 w 2676525"/>
                <a:gd name="connsiteY43" fmla="*/ 232275 h 451485"/>
                <a:gd name="connsiteX44" fmla="*/ 1485393 w 2676525"/>
                <a:gd name="connsiteY44" fmla="*/ 230370 h 451485"/>
                <a:gd name="connsiteX45" fmla="*/ 1491108 w 2676525"/>
                <a:gd name="connsiteY45" fmla="*/ 245610 h 451485"/>
                <a:gd name="connsiteX46" fmla="*/ 1499236 w 2676525"/>
                <a:gd name="connsiteY46" fmla="*/ 245745 h 451485"/>
                <a:gd name="connsiteX47" fmla="*/ 1501141 w 2676525"/>
                <a:gd name="connsiteY47" fmla="*/ 257175 h 451485"/>
                <a:gd name="connsiteX48" fmla="*/ 1600201 w 2676525"/>
                <a:gd name="connsiteY48" fmla="*/ 255270 h 451485"/>
                <a:gd name="connsiteX49" fmla="*/ 1597788 w 2676525"/>
                <a:gd name="connsiteY49" fmla="*/ 262755 h 451485"/>
                <a:gd name="connsiteX50" fmla="*/ 1607313 w 2676525"/>
                <a:gd name="connsiteY50" fmla="*/ 274185 h 451485"/>
                <a:gd name="connsiteX51" fmla="*/ 1607821 w 2676525"/>
                <a:gd name="connsiteY51" fmla="*/ 283845 h 451485"/>
                <a:gd name="connsiteX52" fmla="*/ 1817371 w 2676525"/>
                <a:gd name="connsiteY52" fmla="*/ 278130 h 451485"/>
                <a:gd name="connsiteX53" fmla="*/ 1817371 w 2676525"/>
                <a:gd name="connsiteY53" fmla="*/ 318135 h 451485"/>
                <a:gd name="connsiteX54" fmla="*/ 2272666 w 2676525"/>
                <a:gd name="connsiteY54" fmla="*/ 314325 h 451485"/>
                <a:gd name="connsiteX55" fmla="*/ 2268856 w 2676525"/>
                <a:gd name="connsiteY55" fmla="*/ 451485 h 451485"/>
                <a:gd name="connsiteX56" fmla="*/ 2676525 w 2676525"/>
                <a:gd name="connsiteY56" fmla="*/ 447675 h 451485"/>
                <a:gd name="connsiteX0" fmla="*/ 0 w 2676525"/>
                <a:gd name="connsiteY0" fmla="*/ 840 h 452325"/>
                <a:gd name="connsiteX1" fmla="*/ 167133 w 2676525"/>
                <a:gd name="connsiteY1" fmla="*/ 705 h 452325"/>
                <a:gd name="connsiteX2" fmla="*/ 188088 w 2676525"/>
                <a:gd name="connsiteY2" fmla="*/ 14040 h 452325"/>
                <a:gd name="connsiteX3" fmla="*/ 201932 w 2676525"/>
                <a:gd name="connsiteY3" fmla="*/ 17986 h 452325"/>
                <a:gd name="connsiteX4" fmla="*/ 211456 w 2676525"/>
                <a:gd name="connsiteY4" fmla="*/ 35131 h 452325"/>
                <a:gd name="connsiteX5" fmla="*/ 226696 w 2676525"/>
                <a:gd name="connsiteY5" fmla="*/ 33226 h 452325"/>
                <a:gd name="connsiteX6" fmla="*/ 238126 w 2676525"/>
                <a:gd name="connsiteY6" fmla="*/ 44656 h 452325"/>
                <a:gd name="connsiteX7" fmla="*/ 285751 w 2676525"/>
                <a:gd name="connsiteY7" fmla="*/ 50371 h 452325"/>
                <a:gd name="connsiteX8" fmla="*/ 289561 w 2676525"/>
                <a:gd name="connsiteY8" fmla="*/ 54181 h 452325"/>
                <a:gd name="connsiteX9" fmla="*/ 306706 w 2676525"/>
                <a:gd name="connsiteY9" fmla="*/ 59896 h 452325"/>
                <a:gd name="connsiteX10" fmla="*/ 314326 w 2676525"/>
                <a:gd name="connsiteY10" fmla="*/ 61801 h 452325"/>
                <a:gd name="connsiteX11" fmla="*/ 544323 w 2676525"/>
                <a:gd name="connsiteY11" fmla="*/ 61665 h 452325"/>
                <a:gd name="connsiteX12" fmla="*/ 551943 w 2676525"/>
                <a:gd name="connsiteY12" fmla="*/ 67380 h 452325"/>
                <a:gd name="connsiteX13" fmla="*/ 633858 w 2676525"/>
                <a:gd name="connsiteY13" fmla="*/ 65475 h 452325"/>
                <a:gd name="connsiteX14" fmla="*/ 643383 w 2676525"/>
                <a:gd name="connsiteY14" fmla="*/ 75000 h 452325"/>
                <a:gd name="connsiteX15" fmla="*/ 753873 w 2676525"/>
                <a:gd name="connsiteY15" fmla="*/ 73095 h 452325"/>
                <a:gd name="connsiteX16" fmla="*/ 761493 w 2676525"/>
                <a:gd name="connsiteY16" fmla="*/ 82620 h 452325"/>
                <a:gd name="connsiteX17" fmla="*/ 842011 w 2676525"/>
                <a:gd name="connsiteY17" fmla="*/ 84661 h 452325"/>
                <a:gd name="connsiteX18" fmla="*/ 853441 w 2676525"/>
                <a:gd name="connsiteY18" fmla="*/ 97996 h 452325"/>
                <a:gd name="connsiteX19" fmla="*/ 925323 w 2676525"/>
                <a:gd name="connsiteY19" fmla="*/ 97860 h 452325"/>
                <a:gd name="connsiteX20" fmla="*/ 931546 w 2676525"/>
                <a:gd name="connsiteY20" fmla="*/ 107521 h 452325"/>
                <a:gd name="connsiteX21" fmla="*/ 976758 w 2676525"/>
                <a:gd name="connsiteY21" fmla="*/ 109290 h 452325"/>
                <a:gd name="connsiteX22" fmla="*/ 980568 w 2676525"/>
                <a:gd name="connsiteY22" fmla="*/ 118815 h 452325"/>
                <a:gd name="connsiteX23" fmla="*/ 997713 w 2676525"/>
                <a:gd name="connsiteY23" fmla="*/ 116910 h 452325"/>
                <a:gd name="connsiteX24" fmla="*/ 999618 w 2676525"/>
                <a:gd name="connsiteY24" fmla="*/ 128340 h 452325"/>
                <a:gd name="connsiteX25" fmla="*/ 1026288 w 2676525"/>
                <a:gd name="connsiteY25" fmla="*/ 126435 h 452325"/>
                <a:gd name="connsiteX26" fmla="*/ 1032003 w 2676525"/>
                <a:gd name="connsiteY26" fmla="*/ 134055 h 452325"/>
                <a:gd name="connsiteX27" fmla="*/ 1060578 w 2676525"/>
                <a:gd name="connsiteY27" fmla="*/ 134055 h 452325"/>
                <a:gd name="connsiteX28" fmla="*/ 1064388 w 2676525"/>
                <a:gd name="connsiteY28" fmla="*/ 143580 h 452325"/>
                <a:gd name="connsiteX29" fmla="*/ 1108203 w 2676525"/>
                <a:gd name="connsiteY29" fmla="*/ 139770 h 452325"/>
                <a:gd name="connsiteX30" fmla="*/ 1112521 w 2676525"/>
                <a:gd name="connsiteY30" fmla="*/ 155146 h 452325"/>
                <a:gd name="connsiteX31" fmla="*/ 1154431 w 2676525"/>
                <a:gd name="connsiteY31" fmla="*/ 155145 h 452325"/>
                <a:gd name="connsiteX32" fmla="*/ 1154431 w 2676525"/>
                <a:gd name="connsiteY32" fmla="*/ 166575 h 452325"/>
                <a:gd name="connsiteX33" fmla="*/ 1264413 w 2676525"/>
                <a:gd name="connsiteY33" fmla="*/ 166440 h 452325"/>
                <a:gd name="connsiteX34" fmla="*/ 1268223 w 2676525"/>
                <a:gd name="connsiteY34" fmla="*/ 181680 h 452325"/>
                <a:gd name="connsiteX35" fmla="*/ 1281558 w 2676525"/>
                <a:gd name="connsiteY35" fmla="*/ 183585 h 452325"/>
                <a:gd name="connsiteX36" fmla="*/ 1287273 w 2676525"/>
                <a:gd name="connsiteY36" fmla="*/ 191205 h 452325"/>
                <a:gd name="connsiteX37" fmla="*/ 1363473 w 2676525"/>
                <a:gd name="connsiteY37" fmla="*/ 193110 h 452325"/>
                <a:gd name="connsiteX38" fmla="*/ 1367283 w 2676525"/>
                <a:gd name="connsiteY38" fmla="*/ 202635 h 452325"/>
                <a:gd name="connsiteX39" fmla="*/ 1378713 w 2676525"/>
                <a:gd name="connsiteY39" fmla="*/ 202635 h 452325"/>
                <a:gd name="connsiteX40" fmla="*/ 1390651 w 2676525"/>
                <a:gd name="connsiteY40" fmla="*/ 212295 h 452325"/>
                <a:gd name="connsiteX41" fmla="*/ 1451611 w 2676525"/>
                <a:gd name="connsiteY41" fmla="*/ 210390 h 452325"/>
                <a:gd name="connsiteX42" fmla="*/ 1453008 w 2676525"/>
                <a:gd name="connsiteY42" fmla="*/ 221685 h 452325"/>
                <a:gd name="connsiteX43" fmla="*/ 1464438 w 2676525"/>
                <a:gd name="connsiteY43" fmla="*/ 223590 h 452325"/>
                <a:gd name="connsiteX44" fmla="*/ 1466343 w 2676525"/>
                <a:gd name="connsiteY44" fmla="*/ 233115 h 452325"/>
                <a:gd name="connsiteX45" fmla="*/ 1485393 w 2676525"/>
                <a:gd name="connsiteY45" fmla="*/ 231210 h 452325"/>
                <a:gd name="connsiteX46" fmla="*/ 1491108 w 2676525"/>
                <a:gd name="connsiteY46" fmla="*/ 246450 h 452325"/>
                <a:gd name="connsiteX47" fmla="*/ 1499236 w 2676525"/>
                <a:gd name="connsiteY47" fmla="*/ 246585 h 452325"/>
                <a:gd name="connsiteX48" fmla="*/ 1501141 w 2676525"/>
                <a:gd name="connsiteY48" fmla="*/ 258015 h 452325"/>
                <a:gd name="connsiteX49" fmla="*/ 1600201 w 2676525"/>
                <a:gd name="connsiteY49" fmla="*/ 256110 h 452325"/>
                <a:gd name="connsiteX50" fmla="*/ 1597788 w 2676525"/>
                <a:gd name="connsiteY50" fmla="*/ 263595 h 452325"/>
                <a:gd name="connsiteX51" fmla="*/ 1607313 w 2676525"/>
                <a:gd name="connsiteY51" fmla="*/ 275025 h 452325"/>
                <a:gd name="connsiteX52" fmla="*/ 1607821 w 2676525"/>
                <a:gd name="connsiteY52" fmla="*/ 284685 h 452325"/>
                <a:gd name="connsiteX53" fmla="*/ 1817371 w 2676525"/>
                <a:gd name="connsiteY53" fmla="*/ 278970 h 452325"/>
                <a:gd name="connsiteX54" fmla="*/ 1817371 w 2676525"/>
                <a:gd name="connsiteY54" fmla="*/ 318975 h 452325"/>
                <a:gd name="connsiteX55" fmla="*/ 2272666 w 2676525"/>
                <a:gd name="connsiteY55" fmla="*/ 315165 h 452325"/>
                <a:gd name="connsiteX56" fmla="*/ 2268856 w 2676525"/>
                <a:gd name="connsiteY56" fmla="*/ 452325 h 452325"/>
                <a:gd name="connsiteX57" fmla="*/ 2676525 w 2676525"/>
                <a:gd name="connsiteY57" fmla="*/ 448515 h 452325"/>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1817371 w 2670810"/>
                <a:gd name="connsiteY53" fmla="*/ 278970 h 644730"/>
                <a:gd name="connsiteX54" fmla="*/ 1817371 w 2670810"/>
                <a:gd name="connsiteY54" fmla="*/ 318975 h 644730"/>
                <a:gd name="connsiteX55" fmla="*/ 2272666 w 2670810"/>
                <a:gd name="connsiteY55" fmla="*/ 315165 h 644730"/>
                <a:gd name="connsiteX56" fmla="*/ 2268856 w 2670810"/>
                <a:gd name="connsiteY56" fmla="*/ 452325 h 644730"/>
                <a:gd name="connsiteX57" fmla="*/ 2670810 w 2670810"/>
                <a:gd name="connsiteY57" fmla="*/ 644730 h 644730"/>
                <a:gd name="connsiteX0" fmla="*/ 0 w 2670810"/>
                <a:gd name="connsiteY0" fmla="*/ 840 h 646635"/>
                <a:gd name="connsiteX1" fmla="*/ 167133 w 2670810"/>
                <a:gd name="connsiteY1" fmla="*/ 705 h 646635"/>
                <a:gd name="connsiteX2" fmla="*/ 188088 w 2670810"/>
                <a:gd name="connsiteY2" fmla="*/ 14040 h 646635"/>
                <a:gd name="connsiteX3" fmla="*/ 201932 w 2670810"/>
                <a:gd name="connsiteY3" fmla="*/ 17986 h 646635"/>
                <a:gd name="connsiteX4" fmla="*/ 211456 w 2670810"/>
                <a:gd name="connsiteY4" fmla="*/ 35131 h 646635"/>
                <a:gd name="connsiteX5" fmla="*/ 226696 w 2670810"/>
                <a:gd name="connsiteY5" fmla="*/ 33226 h 646635"/>
                <a:gd name="connsiteX6" fmla="*/ 238126 w 2670810"/>
                <a:gd name="connsiteY6" fmla="*/ 44656 h 646635"/>
                <a:gd name="connsiteX7" fmla="*/ 285751 w 2670810"/>
                <a:gd name="connsiteY7" fmla="*/ 50371 h 646635"/>
                <a:gd name="connsiteX8" fmla="*/ 289561 w 2670810"/>
                <a:gd name="connsiteY8" fmla="*/ 54181 h 646635"/>
                <a:gd name="connsiteX9" fmla="*/ 306706 w 2670810"/>
                <a:gd name="connsiteY9" fmla="*/ 59896 h 646635"/>
                <a:gd name="connsiteX10" fmla="*/ 314326 w 2670810"/>
                <a:gd name="connsiteY10" fmla="*/ 61801 h 646635"/>
                <a:gd name="connsiteX11" fmla="*/ 544323 w 2670810"/>
                <a:gd name="connsiteY11" fmla="*/ 61665 h 646635"/>
                <a:gd name="connsiteX12" fmla="*/ 551943 w 2670810"/>
                <a:gd name="connsiteY12" fmla="*/ 67380 h 646635"/>
                <a:gd name="connsiteX13" fmla="*/ 633858 w 2670810"/>
                <a:gd name="connsiteY13" fmla="*/ 65475 h 646635"/>
                <a:gd name="connsiteX14" fmla="*/ 643383 w 2670810"/>
                <a:gd name="connsiteY14" fmla="*/ 75000 h 646635"/>
                <a:gd name="connsiteX15" fmla="*/ 753873 w 2670810"/>
                <a:gd name="connsiteY15" fmla="*/ 73095 h 646635"/>
                <a:gd name="connsiteX16" fmla="*/ 761493 w 2670810"/>
                <a:gd name="connsiteY16" fmla="*/ 82620 h 646635"/>
                <a:gd name="connsiteX17" fmla="*/ 842011 w 2670810"/>
                <a:gd name="connsiteY17" fmla="*/ 84661 h 646635"/>
                <a:gd name="connsiteX18" fmla="*/ 853441 w 2670810"/>
                <a:gd name="connsiteY18" fmla="*/ 97996 h 646635"/>
                <a:gd name="connsiteX19" fmla="*/ 925323 w 2670810"/>
                <a:gd name="connsiteY19" fmla="*/ 97860 h 646635"/>
                <a:gd name="connsiteX20" fmla="*/ 931546 w 2670810"/>
                <a:gd name="connsiteY20" fmla="*/ 107521 h 646635"/>
                <a:gd name="connsiteX21" fmla="*/ 976758 w 2670810"/>
                <a:gd name="connsiteY21" fmla="*/ 109290 h 646635"/>
                <a:gd name="connsiteX22" fmla="*/ 980568 w 2670810"/>
                <a:gd name="connsiteY22" fmla="*/ 118815 h 646635"/>
                <a:gd name="connsiteX23" fmla="*/ 997713 w 2670810"/>
                <a:gd name="connsiteY23" fmla="*/ 116910 h 646635"/>
                <a:gd name="connsiteX24" fmla="*/ 999618 w 2670810"/>
                <a:gd name="connsiteY24" fmla="*/ 128340 h 646635"/>
                <a:gd name="connsiteX25" fmla="*/ 1026288 w 2670810"/>
                <a:gd name="connsiteY25" fmla="*/ 126435 h 646635"/>
                <a:gd name="connsiteX26" fmla="*/ 1032003 w 2670810"/>
                <a:gd name="connsiteY26" fmla="*/ 134055 h 646635"/>
                <a:gd name="connsiteX27" fmla="*/ 1060578 w 2670810"/>
                <a:gd name="connsiteY27" fmla="*/ 134055 h 646635"/>
                <a:gd name="connsiteX28" fmla="*/ 1064388 w 2670810"/>
                <a:gd name="connsiteY28" fmla="*/ 143580 h 646635"/>
                <a:gd name="connsiteX29" fmla="*/ 1108203 w 2670810"/>
                <a:gd name="connsiteY29" fmla="*/ 139770 h 646635"/>
                <a:gd name="connsiteX30" fmla="*/ 1112521 w 2670810"/>
                <a:gd name="connsiteY30" fmla="*/ 155146 h 646635"/>
                <a:gd name="connsiteX31" fmla="*/ 1154431 w 2670810"/>
                <a:gd name="connsiteY31" fmla="*/ 155145 h 646635"/>
                <a:gd name="connsiteX32" fmla="*/ 1154431 w 2670810"/>
                <a:gd name="connsiteY32" fmla="*/ 166575 h 646635"/>
                <a:gd name="connsiteX33" fmla="*/ 1264413 w 2670810"/>
                <a:gd name="connsiteY33" fmla="*/ 166440 h 646635"/>
                <a:gd name="connsiteX34" fmla="*/ 1268223 w 2670810"/>
                <a:gd name="connsiteY34" fmla="*/ 181680 h 646635"/>
                <a:gd name="connsiteX35" fmla="*/ 1281558 w 2670810"/>
                <a:gd name="connsiteY35" fmla="*/ 183585 h 646635"/>
                <a:gd name="connsiteX36" fmla="*/ 1287273 w 2670810"/>
                <a:gd name="connsiteY36" fmla="*/ 191205 h 646635"/>
                <a:gd name="connsiteX37" fmla="*/ 1363473 w 2670810"/>
                <a:gd name="connsiteY37" fmla="*/ 193110 h 646635"/>
                <a:gd name="connsiteX38" fmla="*/ 1367283 w 2670810"/>
                <a:gd name="connsiteY38" fmla="*/ 202635 h 646635"/>
                <a:gd name="connsiteX39" fmla="*/ 1378713 w 2670810"/>
                <a:gd name="connsiteY39" fmla="*/ 202635 h 646635"/>
                <a:gd name="connsiteX40" fmla="*/ 1390651 w 2670810"/>
                <a:gd name="connsiteY40" fmla="*/ 212295 h 646635"/>
                <a:gd name="connsiteX41" fmla="*/ 1451611 w 2670810"/>
                <a:gd name="connsiteY41" fmla="*/ 210390 h 646635"/>
                <a:gd name="connsiteX42" fmla="*/ 1453008 w 2670810"/>
                <a:gd name="connsiteY42" fmla="*/ 221685 h 646635"/>
                <a:gd name="connsiteX43" fmla="*/ 1464438 w 2670810"/>
                <a:gd name="connsiteY43" fmla="*/ 223590 h 646635"/>
                <a:gd name="connsiteX44" fmla="*/ 1466343 w 2670810"/>
                <a:gd name="connsiteY44" fmla="*/ 233115 h 646635"/>
                <a:gd name="connsiteX45" fmla="*/ 1485393 w 2670810"/>
                <a:gd name="connsiteY45" fmla="*/ 231210 h 646635"/>
                <a:gd name="connsiteX46" fmla="*/ 1491108 w 2670810"/>
                <a:gd name="connsiteY46" fmla="*/ 246450 h 646635"/>
                <a:gd name="connsiteX47" fmla="*/ 1499236 w 2670810"/>
                <a:gd name="connsiteY47" fmla="*/ 246585 h 646635"/>
                <a:gd name="connsiteX48" fmla="*/ 1501141 w 2670810"/>
                <a:gd name="connsiteY48" fmla="*/ 258015 h 646635"/>
                <a:gd name="connsiteX49" fmla="*/ 1600201 w 2670810"/>
                <a:gd name="connsiteY49" fmla="*/ 256110 h 646635"/>
                <a:gd name="connsiteX50" fmla="*/ 1597788 w 2670810"/>
                <a:gd name="connsiteY50" fmla="*/ 263595 h 646635"/>
                <a:gd name="connsiteX51" fmla="*/ 1607313 w 2670810"/>
                <a:gd name="connsiteY51" fmla="*/ 275025 h 646635"/>
                <a:gd name="connsiteX52" fmla="*/ 1607821 w 2670810"/>
                <a:gd name="connsiteY52" fmla="*/ 284685 h 646635"/>
                <a:gd name="connsiteX53" fmla="*/ 1817371 w 2670810"/>
                <a:gd name="connsiteY53" fmla="*/ 278970 h 646635"/>
                <a:gd name="connsiteX54" fmla="*/ 1817371 w 2670810"/>
                <a:gd name="connsiteY54" fmla="*/ 318975 h 646635"/>
                <a:gd name="connsiteX55" fmla="*/ 2272666 w 2670810"/>
                <a:gd name="connsiteY55" fmla="*/ 315165 h 646635"/>
                <a:gd name="connsiteX56" fmla="*/ 2329816 w 2670810"/>
                <a:gd name="connsiteY56" fmla="*/ 646635 h 646635"/>
                <a:gd name="connsiteX57" fmla="*/ 2670810 w 2670810"/>
                <a:gd name="connsiteY57" fmla="*/ 644730 h 646635"/>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1817371 w 2670810"/>
                <a:gd name="connsiteY53" fmla="*/ 278970 h 644730"/>
                <a:gd name="connsiteX54" fmla="*/ 1817371 w 2670810"/>
                <a:gd name="connsiteY54" fmla="*/ 318975 h 644730"/>
                <a:gd name="connsiteX55" fmla="*/ 2272666 w 2670810"/>
                <a:gd name="connsiteY55" fmla="*/ 315165 h 644730"/>
                <a:gd name="connsiteX56" fmla="*/ 2322196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1817371 w 2670810"/>
                <a:gd name="connsiteY53" fmla="*/ 278970 h 644730"/>
                <a:gd name="connsiteX54" fmla="*/ 1817371 w 2670810"/>
                <a:gd name="connsiteY54" fmla="*/ 318975 h 644730"/>
                <a:gd name="connsiteX55" fmla="*/ 2327911 w 2670810"/>
                <a:gd name="connsiteY55" fmla="*/ 530430 h 644730"/>
                <a:gd name="connsiteX56" fmla="*/ 2322196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1817371 w 2670810"/>
                <a:gd name="connsiteY53" fmla="*/ 278970 h 644730"/>
                <a:gd name="connsiteX54" fmla="*/ 1817371 w 2670810"/>
                <a:gd name="connsiteY54" fmla="*/ 318975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1817371 w 2670810"/>
                <a:gd name="connsiteY53" fmla="*/ 278970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2185036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607821 w 2670810"/>
                <a:gd name="connsiteY52" fmla="*/ 28468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607313 w 2670810"/>
                <a:gd name="connsiteY51" fmla="*/ 27502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597788 w 2670810"/>
                <a:gd name="connsiteY50" fmla="*/ 26359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807338 w 2670810"/>
                <a:gd name="connsiteY50" fmla="*/ 35884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600201 w 2670810"/>
                <a:gd name="connsiteY49" fmla="*/ 25611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501141 w 2670810"/>
                <a:gd name="connsiteY48" fmla="*/ 25801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499236 w 2670810"/>
                <a:gd name="connsiteY47" fmla="*/ 24658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638301 w 2670810"/>
                <a:gd name="connsiteY47" fmla="*/ 309450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638301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491108 w 2670810"/>
                <a:gd name="connsiteY46" fmla="*/ 246450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485393 w 2670810"/>
                <a:gd name="connsiteY45" fmla="*/ 231210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548258 w 2670810"/>
                <a:gd name="connsiteY45" fmla="*/ 30169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544448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466343 w 2670810"/>
                <a:gd name="connsiteY44" fmla="*/ 233115 h 644730"/>
                <a:gd name="connsiteX45" fmla="*/ 1546353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346328 w 2670810"/>
                <a:gd name="connsiteY44" fmla="*/ 297885 h 644730"/>
                <a:gd name="connsiteX45" fmla="*/ 1546353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464438 w 2670810"/>
                <a:gd name="connsiteY43" fmla="*/ 223590 h 644730"/>
                <a:gd name="connsiteX44" fmla="*/ 1338708 w 2670810"/>
                <a:gd name="connsiteY44" fmla="*/ 297885 h 644730"/>
                <a:gd name="connsiteX45" fmla="*/ 1546353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453008 w 2670810"/>
                <a:gd name="connsiteY42" fmla="*/ 221685 h 644730"/>
                <a:gd name="connsiteX43" fmla="*/ 1338708 w 2670810"/>
                <a:gd name="connsiteY43" fmla="*/ 280740 h 644730"/>
                <a:gd name="connsiteX44" fmla="*/ 1338708 w 2670810"/>
                <a:gd name="connsiteY44" fmla="*/ 297885 h 644730"/>
                <a:gd name="connsiteX45" fmla="*/ 1546353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323468 w 2670810"/>
                <a:gd name="connsiteY42" fmla="*/ 271215 h 644730"/>
                <a:gd name="connsiteX43" fmla="*/ 1338708 w 2670810"/>
                <a:gd name="connsiteY43" fmla="*/ 280740 h 644730"/>
                <a:gd name="connsiteX44" fmla="*/ 1338708 w 2670810"/>
                <a:gd name="connsiteY44" fmla="*/ 297885 h 644730"/>
                <a:gd name="connsiteX45" fmla="*/ 1546353 w 2670810"/>
                <a:gd name="connsiteY45" fmla="*/ 297885 h 644730"/>
                <a:gd name="connsiteX46" fmla="*/ 1546353 w 2670810"/>
                <a:gd name="connsiteY46" fmla="*/ 313125 h 644730"/>
                <a:gd name="connsiteX47" fmla="*/ 1636396 w 2670810"/>
                <a:gd name="connsiteY47" fmla="*/ 311355 h 644730"/>
                <a:gd name="connsiteX48" fmla="*/ 1634491 w 2670810"/>
                <a:gd name="connsiteY48" fmla="*/ 326595 h 644730"/>
                <a:gd name="connsiteX49" fmla="*/ 1809751 w 2670810"/>
                <a:gd name="connsiteY49" fmla="*/ 328500 h 644730"/>
                <a:gd name="connsiteX50" fmla="*/ 1811148 w 2670810"/>
                <a:gd name="connsiteY50" fmla="*/ 362655 h 644730"/>
                <a:gd name="connsiteX51" fmla="*/ 1900683 w 2670810"/>
                <a:gd name="connsiteY51" fmla="*/ 362655 h 644730"/>
                <a:gd name="connsiteX52" fmla="*/ 1901191 w 2670810"/>
                <a:gd name="connsiteY52" fmla="*/ 418035 h 644730"/>
                <a:gd name="connsiteX53" fmla="*/ 2183131 w 2670810"/>
                <a:gd name="connsiteY53" fmla="*/ 421845 h 644730"/>
                <a:gd name="connsiteX54" fmla="*/ 2183131 w 2670810"/>
                <a:gd name="connsiteY54" fmla="*/ 530430 h 644730"/>
                <a:gd name="connsiteX55" fmla="*/ 2327911 w 2670810"/>
                <a:gd name="connsiteY55" fmla="*/ 530430 h 644730"/>
                <a:gd name="connsiteX56" fmla="*/ 2327911 w 2670810"/>
                <a:gd name="connsiteY56" fmla="*/ 644730 h 644730"/>
                <a:gd name="connsiteX57" fmla="*/ 2670810 w 2670810"/>
                <a:gd name="connsiteY57"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451611 w 2670810"/>
                <a:gd name="connsiteY41" fmla="*/ 21039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390651 w 2670810"/>
                <a:gd name="connsiteY40" fmla="*/ 212295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242061 w 2670810"/>
                <a:gd name="connsiteY40" fmla="*/ 261825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378713 w 2670810"/>
                <a:gd name="connsiteY39" fmla="*/ 202635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214883 w 2670810"/>
                <a:gd name="connsiteY39" fmla="*/ 267405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367283 w 2670810"/>
                <a:gd name="connsiteY38" fmla="*/ 202635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205358 w 2670810"/>
                <a:gd name="connsiteY38" fmla="*/ 24645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363473 w 2670810"/>
                <a:gd name="connsiteY37" fmla="*/ 19311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081533 w 2670810"/>
                <a:gd name="connsiteY37" fmla="*/ 25788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287273 w 2670810"/>
                <a:gd name="connsiteY36" fmla="*/ 191205 h 644730"/>
                <a:gd name="connsiteX37" fmla="*/ 1077723 w 2670810"/>
                <a:gd name="connsiteY37" fmla="*/ 25788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1281558 w 2670810"/>
                <a:gd name="connsiteY35" fmla="*/ 183585 h 644730"/>
                <a:gd name="connsiteX36" fmla="*/ 1079628 w 2670810"/>
                <a:gd name="connsiteY36" fmla="*/ 246450 h 644730"/>
                <a:gd name="connsiteX37" fmla="*/ 1077723 w 2670810"/>
                <a:gd name="connsiteY37" fmla="*/ 25788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950088 w 2670810"/>
                <a:gd name="connsiteY35" fmla="*/ 246450 h 644730"/>
                <a:gd name="connsiteX36" fmla="*/ 1079628 w 2670810"/>
                <a:gd name="connsiteY36" fmla="*/ 246450 h 644730"/>
                <a:gd name="connsiteX37" fmla="*/ 1077723 w 2670810"/>
                <a:gd name="connsiteY37" fmla="*/ 25788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950088 w 2670810"/>
                <a:gd name="connsiteY35" fmla="*/ 246450 h 644730"/>
                <a:gd name="connsiteX36" fmla="*/ 1079628 w 2670810"/>
                <a:gd name="connsiteY36" fmla="*/ 246450 h 644730"/>
                <a:gd name="connsiteX37" fmla="*/ 1085343 w 2670810"/>
                <a:gd name="connsiteY37" fmla="*/ 257880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1268223 w 2670810"/>
                <a:gd name="connsiteY34" fmla="*/ 18168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1264413 w 2670810"/>
                <a:gd name="connsiteY33" fmla="*/ 16644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1154431 w 2670810"/>
                <a:gd name="connsiteY32" fmla="*/ 16657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1154431 w 2670810"/>
                <a:gd name="connsiteY31" fmla="*/ 155145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885826 w 2670810"/>
                <a:gd name="connsiteY31" fmla="*/ 22182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1112521 w 2670810"/>
                <a:gd name="connsiteY30" fmla="*/ 155146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1108203 w 2670810"/>
                <a:gd name="connsiteY29" fmla="*/ 139770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1064388 w 2670810"/>
                <a:gd name="connsiteY28" fmla="*/ 14358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1060578 w 2670810"/>
                <a:gd name="connsiteY27" fmla="*/ 134055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1032003 w 2670810"/>
                <a:gd name="connsiteY26" fmla="*/ 13405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1026288 w 2670810"/>
                <a:gd name="connsiteY25" fmla="*/ 12643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805308 w 2670810"/>
                <a:gd name="connsiteY25" fmla="*/ 181680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999618 w 2670810"/>
                <a:gd name="connsiteY24" fmla="*/ 12834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997713 w 2670810"/>
                <a:gd name="connsiteY23" fmla="*/ 116910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746253 w 2670810"/>
                <a:gd name="connsiteY23" fmla="*/ 162630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980568 w 2670810"/>
                <a:gd name="connsiteY22" fmla="*/ 11881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976758 w 2670810"/>
                <a:gd name="connsiteY21" fmla="*/ 109290 h 644730"/>
                <a:gd name="connsiteX22" fmla="*/ 732918 w 2670810"/>
                <a:gd name="connsiteY22" fmla="*/ 147390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635763 w 2670810"/>
                <a:gd name="connsiteY21" fmla="*/ 143580 h 644730"/>
                <a:gd name="connsiteX22" fmla="*/ 732918 w 2670810"/>
                <a:gd name="connsiteY22" fmla="*/ 147390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931546 w 2670810"/>
                <a:gd name="connsiteY20" fmla="*/ 10752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925323 w 2670810"/>
                <a:gd name="connsiteY19" fmla="*/ 978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853441 w 2670810"/>
                <a:gd name="connsiteY18" fmla="*/ 97996 h 644730"/>
                <a:gd name="connsiteX19" fmla="*/ 500508 w 2670810"/>
                <a:gd name="connsiteY19" fmla="*/ 1359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842011 w 2670810"/>
                <a:gd name="connsiteY17" fmla="*/ 84661 h 644730"/>
                <a:gd name="connsiteX18" fmla="*/ 489586 w 2670810"/>
                <a:gd name="connsiteY18" fmla="*/ 128476 h 644730"/>
                <a:gd name="connsiteX19" fmla="*/ 500508 w 2670810"/>
                <a:gd name="connsiteY19" fmla="*/ 1359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761493 w 2670810"/>
                <a:gd name="connsiteY16" fmla="*/ 82620 h 644730"/>
                <a:gd name="connsiteX17" fmla="*/ 478156 w 2670810"/>
                <a:gd name="connsiteY17" fmla="*/ 113236 h 644730"/>
                <a:gd name="connsiteX18" fmla="*/ 489586 w 2670810"/>
                <a:gd name="connsiteY18" fmla="*/ 128476 h 644730"/>
                <a:gd name="connsiteX19" fmla="*/ 500508 w 2670810"/>
                <a:gd name="connsiteY19" fmla="*/ 1359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753873 w 2670810"/>
                <a:gd name="connsiteY15" fmla="*/ 73095 h 644730"/>
                <a:gd name="connsiteX16" fmla="*/ 456693 w 2670810"/>
                <a:gd name="connsiteY16" fmla="*/ 111195 h 644730"/>
                <a:gd name="connsiteX17" fmla="*/ 478156 w 2670810"/>
                <a:gd name="connsiteY17" fmla="*/ 113236 h 644730"/>
                <a:gd name="connsiteX18" fmla="*/ 489586 w 2670810"/>
                <a:gd name="connsiteY18" fmla="*/ 128476 h 644730"/>
                <a:gd name="connsiteX19" fmla="*/ 500508 w 2670810"/>
                <a:gd name="connsiteY19" fmla="*/ 1359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840 h 644730"/>
                <a:gd name="connsiteX1" fmla="*/ 167133 w 2670810"/>
                <a:gd name="connsiteY1" fmla="*/ 705 h 644730"/>
                <a:gd name="connsiteX2" fmla="*/ 188088 w 2670810"/>
                <a:gd name="connsiteY2" fmla="*/ 14040 h 644730"/>
                <a:gd name="connsiteX3" fmla="*/ 201932 w 2670810"/>
                <a:gd name="connsiteY3" fmla="*/ 17986 h 644730"/>
                <a:gd name="connsiteX4" fmla="*/ 211456 w 2670810"/>
                <a:gd name="connsiteY4" fmla="*/ 35131 h 644730"/>
                <a:gd name="connsiteX5" fmla="*/ 226696 w 2670810"/>
                <a:gd name="connsiteY5" fmla="*/ 33226 h 644730"/>
                <a:gd name="connsiteX6" fmla="*/ 238126 w 2670810"/>
                <a:gd name="connsiteY6" fmla="*/ 44656 h 644730"/>
                <a:gd name="connsiteX7" fmla="*/ 285751 w 2670810"/>
                <a:gd name="connsiteY7" fmla="*/ 50371 h 644730"/>
                <a:gd name="connsiteX8" fmla="*/ 289561 w 2670810"/>
                <a:gd name="connsiteY8" fmla="*/ 54181 h 644730"/>
                <a:gd name="connsiteX9" fmla="*/ 306706 w 2670810"/>
                <a:gd name="connsiteY9" fmla="*/ 59896 h 644730"/>
                <a:gd name="connsiteX10" fmla="*/ 314326 w 2670810"/>
                <a:gd name="connsiteY10" fmla="*/ 61801 h 644730"/>
                <a:gd name="connsiteX11" fmla="*/ 544323 w 2670810"/>
                <a:gd name="connsiteY11" fmla="*/ 61665 h 644730"/>
                <a:gd name="connsiteX12" fmla="*/ 551943 w 2670810"/>
                <a:gd name="connsiteY12" fmla="*/ 67380 h 644730"/>
                <a:gd name="connsiteX13" fmla="*/ 633858 w 2670810"/>
                <a:gd name="connsiteY13" fmla="*/ 65475 h 644730"/>
                <a:gd name="connsiteX14" fmla="*/ 643383 w 2670810"/>
                <a:gd name="connsiteY14" fmla="*/ 75000 h 644730"/>
                <a:gd name="connsiteX15" fmla="*/ 443358 w 2670810"/>
                <a:gd name="connsiteY15" fmla="*/ 86430 h 644730"/>
                <a:gd name="connsiteX16" fmla="*/ 456693 w 2670810"/>
                <a:gd name="connsiteY16" fmla="*/ 111195 h 644730"/>
                <a:gd name="connsiteX17" fmla="*/ 478156 w 2670810"/>
                <a:gd name="connsiteY17" fmla="*/ 113236 h 644730"/>
                <a:gd name="connsiteX18" fmla="*/ 489586 w 2670810"/>
                <a:gd name="connsiteY18" fmla="*/ 128476 h 644730"/>
                <a:gd name="connsiteX19" fmla="*/ 500508 w 2670810"/>
                <a:gd name="connsiteY19" fmla="*/ 135960 h 644730"/>
                <a:gd name="connsiteX20" fmla="*/ 626746 w 2670810"/>
                <a:gd name="connsiteY20" fmla="*/ 134191 h 644730"/>
                <a:gd name="connsiteX21" fmla="*/ 635763 w 2670810"/>
                <a:gd name="connsiteY21" fmla="*/ 143580 h 644730"/>
                <a:gd name="connsiteX22" fmla="*/ 729108 w 2670810"/>
                <a:gd name="connsiteY22" fmla="*/ 141675 h 644730"/>
                <a:gd name="connsiteX23" fmla="*/ 746253 w 2670810"/>
                <a:gd name="connsiteY23" fmla="*/ 160725 h 644730"/>
                <a:gd name="connsiteX24" fmla="*/ 803403 w 2670810"/>
                <a:gd name="connsiteY24" fmla="*/ 158820 h 644730"/>
                <a:gd name="connsiteX25" fmla="*/ 809118 w 2670810"/>
                <a:gd name="connsiteY25" fmla="*/ 179775 h 644730"/>
                <a:gd name="connsiteX26" fmla="*/ 816738 w 2670810"/>
                <a:gd name="connsiteY26" fmla="*/ 175965 h 644730"/>
                <a:gd name="connsiteX27" fmla="*/ 831978 w 2670810"/>
                <a:gd name="connsiteY27" fmla="*/ 196920 h 644730"/>
                <a:gd name="connsiteX28" fmla="*/ 854838 w 2670810"/>
                <a:gd name="connsiteY28" fmla="*/ 200730 h 644730"/>
                <a:gd name="connsiteX29" fmla="*/ 871983 w 2670810"/>
                <a:gd name="connsiteY29" fmla="*/ 202635 h 644730"/>
                <a:gd name="connsiteX30" fmla="*/ 878206 w 2670810"/>
                <a:gd name="connsiteY30" fmla="*/ 210391 h 644730"/>
                <a:gd name="connsiteX31" fmla="*/ 885826 w 2670810"/>
                <a:gd name="connsiteY31" fmla="*/ 218010 h 644730"/>
                <a:gd name="connsiteX32" fmla="*/ 923926 w 2670810"/>
                <a:gd name="connsiteY32" fmla="*/ 219915 h 644730"/>
                <a:gd name="connsiteX33" fmla="*/ 934848 w 2670810"/>
                <a:gd name="connsiteY33" fmla="*/ 227400 h 644730"/>
                <a:gd name="connsiteX34" fmla="*/ 938658 w 2670810"/>
                <a:gd name="connsiteY34" fmla="*/ 227400 h 644730"/>
                <a:gd name="connsiteX35" fmla="*/ 950088 w 2670810"/>
                <a:gd name="connsiteY35" fmla="*/ 246450 h 644730"/>
                <a:gd name="connsiteX36" fmla="*/ 1079628 w 2670810"/>
                <a:gd name="connsiteY36" fmla="*/ 246450 h 644730"/>
                <a:gd name="connsiteX37" fmla="*/ 1087248 w 2670810"/>
                <a:gd name="connsiteY37" fmla="*/ 255975 h 644730"/>
                <a:gd name="connsiteX38" fmla="*/ 1199643 w 2670810"/>
                <a:gd name="connsiteY38" fmla="*/ 254070 h 644730"/>
                <a:gd name="connsiteX39" fmla="*/ 1212978 w 2670810"/>
                <a:gd name="connsiteY39" fmla="*/ 261690 h 644730"/>
                <a:gd name="connsiteX40" fmla="*/ 1236346 w 2670810"/>
                <a:gd name="connsiteY40" fmla="*/ 263730 h 644730"/>
                <a:gd name="connsiteX41" fmla="*/ 1236346 w 2670810"/>
                <a:gd name="connsiteY41" fmla="*/ 271350 h 644730"/>
                <a:gd name="connsiteX42" fmla="*/ 1323468 w 2670810"/>
                <a:gd name="connsiteY42" fmla="*/ 271215 h 644730"/>
                <a:gd name="connsiteX43" fmla="*/ 1338708 w 2670810"/>
                <a:gd name="connsiteY43" fmla="*/ 297885 h 644730"/>
                <a:gd name="connsiteX44" fmla="*/ 1546353 w 2670810"/>
                <a:gd name="connsiteY44" fmla="*/ 297885 h 644730"/>
                <a:gd name="connsiteX45" fmla="*/ 1546353 w 2670810"/>
                <a:gd name="connsiteY45" fmla="*/ 313125 h 644730"/>
                <a:gd name="connsiteX46" fmla="*/ 1636396 w 2670810"/>
                <a:gd name="connsiteY46" fmla="*/ 311355 h 644730"/>
                <a:gd name="connsiteX47" fmla="*/ 1634491 w 2670810"/>
                <a:gd name="connsiteY47" fmla="*/ 326595 h 644730"/>
                <a:gd name="connsiteX48" fmla="*/ 1809751 w 2670810"/>
                <a:gd name="connsiteY48" fmla="*/ 328500 h 644730"/>
                <a:gd name="connsiteX49" fmla="*/ 1811148 w 2670810"/>
                <a:gd name="connsiteY49" fmla="*/ 362655 h 644730"/>
                <a:gd name="connsiteX50" fmla="*/ 1900683 w 2670810"/>
                <a:gd name="connsiteY50" fmla="*/ 362655 h 644730"/>
                <a:gd name="connsiteX51" fmla="*/ 1901191 w 2670810"/>
                <a:gd name="connsiteY51" fmla="*/ 418035 h 644730"/>
                <a:gd name="connsiteX52" fmla="*/ 2183131 w 2670810"/>
                <a:gd name="connsiteY52" fmla="*/ 421845 h 644730"/>
                <a:gd name="connsiteX53" fmla="*/ 2183131 w 2670810"/>
                <a:gd name="connsiteY53" fmla="*/ 530430 h 644730"/>
                <a:gd name="connsiteX54" fmla="*/ 2327911 w 2670810"/>
                <a:gd name="connsiteY54" fmla="*/ 530430 h 644730"/>
                <a:gd name="connsiteX55" fmla="*/ 2327911 w 2670810"/>
                <a:gd name="connsiteY55" fmla="*/ 644730 h 644730"/>
                <a:gd name="connsiteX56" fmla="*/ 2670810 w 2670810"/>
                <a:gd name="connsiteY56" fmla="*/ 644730 h 644730"/>
                <a:gd name="connsiteX0" fmla="*/ 0 w 2670810"/>
                <a:gd name="connsiteY0" fmla="*/ 0 h 643890"/>
                <a:gd name="connsiteX1" fmla="*/ 134748 w 2670810"/>
                <a:gd name="connsiteY1" fmla="*/ 1770 h 643890"/>
                <a:gd name="connsiteX2" fmla="*/ 188088 w 2670810"/>
                <a:gd name="connsiteY2" fmla="*/ 13200 h 643890"/>
                <a:gd name="connsiteX3" fmla="*/ 201932 w 2670810"/>
                <a:gd name="connsiteY3" fmla="*/ 17146 h 643890"/>
                <a:gd name="connsiteX4" fmla="*/ 211456 w 2670810"/>
                <a:gd name="connsiteY4" fmla="*/ 34291 h 643890"/>
                <a:gd name="connsiteX5" fmla="*/ 226696 w 2670810"/>
                <a:gd name="connsiteY5" fmla="*/ 32386 h 643890"/>
                <a:gd name="connsiteX6" fmla="*/ 238126 w 2670810"/>
                <a:gd name="connsiteY6" fmla="*/ 4381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201932 w 2670810"/>
                <a:gd name="connsiteY3" fmla="*/ 17146 h 643890"/>
                <a:gd name="connsiteX4" fmla="*/ 211456 w 2670810"/>
                <a:gd name="connsiteY4" fmla="*/ 34291 h 643890"/>
                <a:gd name="connsiteX5" fmla="*/ 226696 w 2670810"/>
                <a:gd name="connsiteY5" fmla="*/ 32386 h 643890"/>
                <a:gd name="connsiteX6" fmla="*/ 238126 w 2670810"/>
                <a:gd name="connsiteY6" fmla="*/ 4381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211456 w 2670810"/>
                <a:gd name="connsiteY4" fmla="*/ 34291 h 643890"/>
                <a:gd name="connsiteX5" fmla="*/ 226696 w 2670810"/>
                <a:gd name="connsiteY5" fmla="*/ 32386 h 643890"/>
                <a:gd name="connsiteX6" fmla="*/ 238126 w 2670810"/>
                <a:gd name="connsiteY6" fmla="*/ 4381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26696 w 2670810"/>
                <a:gd name="connsiteY5" fmla="*/ 32386 h 643890"/>
                <a:gd name="connsiteX6" fmla="*/ 238126 w 2670810"/>
                <a:gd name="connsiteY6" fmla="*/ 4381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8126 w 2670810"/>
                <a:gd name="connsiteY6" fmla="*/ 4381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19076 w 2670810"/>
                <a:gd name="connsiteY6" fmla="*/ 47626 h 643890"/>
                <a:gd name="connsiteX7" fmla="*/ 285751 w 2670810"/>
                <a:gd name="connsiteY7" fmla="*/ 49531 h 643890"/>
                <a:gd name="connsiteX8" fmla="*/ 289561 w 2670810"/>
                <a:gd name="connsiteY8" fmla="*/ 53341 h 643890"/>
                <a:gd name="connsiteX9" fmla="*/ 306706 w 2670810"/>
                <a:gd name="connsiteY9" fmla="*/ 59056 h 643890"/>
                <a:gd name="connsiteX10" fmla="*/ 314326 w 2670810"/>
                <a:gd name="connsiteY10" fmla="*/ 60961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19076 w 2670810"/>
                <a:gd name="connsiteY6" fmla="*/ 47626 h 643890"/>
                <a:gd name="connsiteX7" fmla="*/ 240742 w 2670810"/>
                <a:gd name="connsiteY7" fmla="*/ 48429 h 643890"/>
                <a:gd name="connsiteX8" fmla="*/ 285751 w 2670810"/>
                <a:gd name="connsiteY8" fmla="*/ 49531 h 643890"/>
                <a:gd name="connsiteX9" fmla="*/ 289561 w 2670810"/>
                <a:gd name="connsiteY9" fmla="*/ 53341 h 643890"/>
                <a:gd name="connsiteX10" fmla="*/ 306706 w 2670810"/>
                <a:gd name="connsiteY10" fmla="*/ 59056 h 643890"/>
                <a:gd name="connsiteX11" fmla="*/ 314326 w 2670810"/>
                <a:gd name="connsiteY11" fmla="*/ 60961 h 643890"/>
                <a:gd name="connsiteX12" fmla="*/ 544323 w 2670810"/>
                <a:gd name="connsiteY12" fmla="*/ 60825 h 643890"/>
                <a:gd name="connsiteX13" fmla="*/ 551943 w 2670810"/>
                <a:gd name="connsiteY13" fmla="*/ 66540 h 643890"/>
                <a:gd name="connsiteX14" fmla="*/ 633858 w 2670810"/>
                <a:gd name="connsiteY14" fmla="*/ 64635 h 643890"/>
                <a:gd name="connsiteX15" fmla="*/ 643383 w 2670810"/>
                <a:gd name="connsiteY15" fmla="*/ 74160 h 643890"/>
                <a:gd name="connsiteX16" fmla="*/ 443358 w 2670810"/>
                <a:gd name="connsiteY16" fmla="*/ 85590 h 643890"/>
                <a:gd name="connsiteX17" fmla="*/ 456693 w 2670810"/>
                <a:gd name="connsiteY17" fmla="*/ 110355 h 643890"/>
                <a:gd name="connsiteX18" fmla="*/ 478156 w 2670810"/>
                <a:gd name="connsiteY18" fmla="*/ 112396 h 643890"/>
                <a:gd name="connsiteX19" fmla="*/ 489586 w 2670810"/>
                <a:gd name="connsiteY19" fmla="*/ 127636 h 643890"/>
                <a:gd name="connsiteX20" fmla="*/ 500508 w 2670810"/>
                <a:gd name="connsiteY20" fmla="*/ 135120 h 643890"/>
                <a:gd name="connsiteX21" fmla="*/ 626746 w 2670810"/>
                <a:gd name="connsiteY21" fmla="*/ 133351 h 643890"/>
                <a:gd name="connsiteX22" fmla="*/ 635763 w 2670810"/>
                <a:gd name="connsiteY22" fmla="*/ 142740 h 643890"/>
                <a:gd name="connsiteX23" fmla="*/ 729108 w 2670810"/>
                <a:gd name="connsiteY23" fmla="*/ 140835 h 643890"/>
                <a:gd name="connsiteX24" fmla="*/ 746253 w 2670810"/>
                <a:gd name="connsiteY24" fmla="*/ 159885 h 643890"/>
                <a:gd name="connsiteX25" fmla="*/ 803403 w 2670810"/>
                <a:gd name="connsiteY25" fmla="*/ 157980 h 643890"/>
                <a:gd name="connsiteX26" fmla="*/ 809118 w 2670810"/>
                <a:gd name="connsiteY26" fmla="*/ 178935 h 643890"/>
                <a:gd name="connsiteX27" fmla="*/ 816738 w 2670810"/>
                <a:gd name="connsiteY27" fmla="*/ 175125 h 643890"/>
                <a:gd name="connsiteX28" fmla="*/ 831978 w 2670810"/>
                <a:gd name="connsiteY28" fmla="*/ 196080 h 643890"/>
                <a:gd name="connsiteX29" fmla="*/ 854838 w 2670810"/>
                <a:gd name="connsiteY29" fmla="*/ 199890 h 643890"/>
                <a:gd name="connsiteX30" fmla="*/ 871983 w 2670810"/>
                <a:gd name="connsiteY30" fmla="*/ 201795 h 643890"/>
                <a:gd name="connsiteX31" fmla="*/ 878206 w 2670810"/>
                <a:gd name="connsiteY31" fmla="*/ 209551 h 643890"/>
                <a:gd name="connsiteX32" fmla="*/ 885826 w 2670810"/>
                <a:gd name="connsiteY32" fmla="*/ 217170 h 643890"/>
                <a:gd name="connsiteX33" fmla="*/ 923926 w 2670810"/>
                <a:gd name="connsiteY33" fmla="*/ 219075 h 643890"/>
                <a:gd name="connsiteX34" fmla="*/ 934848 w 2670810"/>
                <a:gd name="connsiteY34" fmla="*/ 226560 h 643890"/>
                <a:gd name="connsiteX35" fmla="*/ 938658 w 2670810"/>
                <a:gd name="connsiteY35" fmla="*/ 226560 h 643890"/>
                <a:gd name="connsiteX36" fmla="*/ 950088 w 2670810"/>
                <a:gd name="connsiteY36" fmla="*/ 245610 h 643890"/>
                <a:gd name="connsiteX37" fmla="*/ 1079628 w 2670810"/>
                <a:gd name="connsiteY37" fmla="*/ 245610 h 643890"/>
                <a:gd name="connsiteX38" fmla="*/ 1087248 w 2670810"/>
                <a:gd name="connsiteY38" fmla="*/ 255135 h 643890"/>
                <a:gd name="connsiteX39" fmla="*/ 1199643 w 2670810"/>
                <a:gd name="connsiteY39" fmla="*/ 253230 h 643890"/>
                <a:gd name="connsiteX40" fmla="*/ 1212978 w 2670810"/>
                <a:gd name="connsiteY40" fmla="*/ 260850 h 643890"/>
                <a:gd name="connsiteX41" fmla="*/ 1236346 w 2670810"/>
                <a:gd name="connsiteY41" fmla="*/ 262890 h 643890"/>
                <a:gd name="connsiteX42" fmla="*/ 1236346 w 2670810"/>
                <a:gd name="connsiteY42" fmla="*/ 270510 h 643890"/>
                <a:gd name="connsiteX43" fmla="*/ 1323468 w 2670810"/>
                <a:gd name="connsiteY43" fmla="*/ 270375 h 643890"/>
                <a:gd name="connsiteX44" fmla="*/ 1338708 w 2670810"/>
                <a:gd name="connsiteY44" fmla="*/ 297045 h 643890"/>
                <a:gd name="connsiteX45" fmla="*/ 1546353 w 2670810"/>
                <a:gd name="connsiteY45" fmla="*/ 297045 h 643890"/>
                <a:gd name="connsiteX46" fmla="*/ 1546353 w 2670810"/>
                <a:gd name="connsiteY46" fmla="*/ 312285 h 643890"/>
                <a:gd name="connsiteX47" fmla="*/ 1636396 w 2670810"/>
                <a:gd name="connsiteY47" fmla="*/ 310515 h 643890"/>
                <a:gd name="connsiteX48" fmla="*/ 1634491 w 2670810"/>
                <a:gd name="connsiteY48" fmla="*/ 325755 h 643890"/>
                <a:gd name="connsiteX49" fmla="*/ 1809751 w 2670810"/>
                <a:gd name="connsiteY49" fmla="*/ 327660 h 643890"/>
                <a:gd name="connsiteX50" fmla="*/ 1811148 w 2670810"/>
                <a:gd name="connsiteY50" fmla="*/ 361815 h 643890"/>
                <a:gd name="connsiteX51" fmla="*/ 1900683 w 2670810"/>
                <a:gd name="connsiteY51" fmla="*/ 361815 h 643890"/>
                <a:gd name="connsiteX52" fmla="*/ 1901191 w 2670810"/>
                <a:gd name="connsiteY52" fmla="*/ 417195 h 643890"/>
                <a:gd name="connsiteX53" fmla="*/ 2183131 w 2670810"/>
                <a:gd name="connsiteY53" fmla="*/ 421005 h 643890"/>
                <a:gd name="connsiteX54" fmla="*/ 2183131 w 2670810"/>
                <a:gd name="connsiteY54" fmla="*/ 529590 h 643890"/>
                <a:gd name="connsiteX55" fmla="*/ 2327911 w 2670810"/>
                <a:gd name="connsiteY55" fmla="*/ 529590 h 643890"/>
                <a:gd name="connsiteX56" fmla="*/ 2327911 w 2670810"/>
                <a:gd name="connsiteY56" fmla="*/ 643890 h 643890"/>
                <a:gd name="connsiteX57" fmla="*/ 2670810 w 2670810"/>
                <a:gd name="connsiteY57"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06706 w 2670810"/>
                <a:gd name="connsiteY10" fmla="*/ 59056 h 643890"/>
                <a:gd name="connsiteX11" fmla="*/ 314326 w 2670810"/>
                <a:gd name="connsiteY11" fmla="*/ 60961 h 643890"/>
                <a:gd name="connsiteX12" fmla="*/ 544323 w 2670810"/>
                <a:gd name="connsiteY12" fmla="*/ 60825 h 643890"/>
                <a:gd name="connsiteX13" fmla="*/ 551943 w 2670810"/>
                <a:gd name="connsiteY13" fmla="*/ 66540 h 643890"/>
                <a:gd name="connsiteX14" fmla="*/ 633858 w 2670810"/>
                <a:gd name="connsiteY14" fmla="*/ 64635 h 643890"/>
                <a:gd name="connsiteX15" fmla="*/ 643383 w 2670810"/>
                <a:gd name="connsiteY15" fmla="*/ 74160 h 643890"/>
                <a:gd name="connsiteX16" fmla="*/ 443358 w 2670810"/>
                <a:gd name="connsiteY16" fmla="*/ 85590 h 643890"/>
                <a:gd name="connsiteX17" fmla="*/ 456693 w 2670810"/>
                <a:gd name="connsiteY17" fmla="*/ 110355 h 643890"/>
                <a:gd name="connsiteX18" fmla="*/ 478156 w 2670810"/>
                <a:gd name="connsiteY18" fmla="*/ 112396 h 643890"/>
                <a:gd name="connsiteX19" fmla="*/ 489586 w 2670810"/>
                <a:gd name="connsiteY19" fmla="*/ 127636 h 643890"/>
                <a:gd name="connsiteX20" fmla="*/ 500508 w 2670810"/>
                <a:gd name="connsiteY20" fmla="*/ 135120 h 643890"/>
                <a:gd name="connsiteX21" fmla="*/ 626746 w 2670810"/>
                <a:gd name="connsiteY21" fmla="*/ 133351 h 643890"/>
                <a:gd name="connsiteX22" fmla="*/ 635763 w 2670810"/>
                <a:gd name="connsiteY22" fmla="*/ 142740 h 643890"/>
                <a:gd name="connsiteX23" fmla="*/ 729108 w 2670810"/>
                <a:gd name="connsiteY23" fmla="*/ 140835 h 643890"/>
                <a:gd name="connsiteX24" fmla="*/ 746253 w 2670810"/>
                <a:gd name="connsiteY24" fmla="*/ 159885 h 643890"/>
                <a:gd name="connsiteX25" fmla="*/ 803403 w 2670810"/>
                <a:gd name="connsiteY25" fmla="*/ 157980 h 643890"/>
                <a:gd name="connsiteX26" fmla="*/ 809118 w 2670810"/>
                <a:gd name="connsiteY26" fmla="*/ 178935 h 643890"/>
                <a:gd name="connsiteX27" fmla="*/ 816738 w 2670810"/>
                <a:gd name="connsiteY27" fmla="*/ 175125 h 643890"/>
                <a:gd name="connsiteX28" fmla="*/ 831978 w 2670810"/>
                <a:gd name="connsiteY28" fmla="*/ 196080 h 643890"/>
                <a:gd name="connsiteX29" fmla="*/ 854838 w 2670810"/>
                <a:gd name="connsiteY29" fmla="*/ 199890 h 643890"/>
                <a:gd name="connsiteX30" fmla="*/ 871983 w 2670810"/>
                <a:gd name="connsiteY30" fmla="*/ 201795 h 643890"/>
                <a:gd name="connsiteX31" fmla="*/ 878206 w 2670810"/>
                <a:gd name="connsiteY31" fmla="*/ 209551 h 643890"/>
                <a:gd name="connsiteX32" fmla="*/ 885826 w 2670810"/>
                <a:gd name="connsiteY32" fmla="*/ 217170 h 643890"/>
                <a:gd name="connsiteX33" fmla="*/ 923926 w 2670810"/>
                <a:gd name="connsiteY33" fmla="*/ 219075 h 643890"/>
                <a:gd name="connsiteX34" fmla="*/ 934848 w 2670810"/>
                <a:gd name="connsiteY34" fmla="*/ 226560 h 643890"/>
                <a:gd name="connsiteX35" fmla="*/ 938658 w 2670810"/>
                <a:gd name="connsiteY35" fmla="*/ 226560 h 643890"/>
                <a:gd name="connsiteX36" fmla="*/ 950088 w 2670810"/>
                <a:gd name="connsiteY36" fmla="*/ 245610 h 643890"/>
                <a:gd name="connsiteX37" fmla="*/ 1079628 w 2670810"/>
                <a:gd name="connsiteY37" fmla="*/ 245610 h 643890"/>
                <a:gd name="connsiteX38" fmla="*/ 1087248 w 2670810"/>
                <a:gd name="connsiteY38" fmla="*/ 255135 h 643890"/>
                <a:gd name="connsiteX39" fmla="*/ 1199643 w 2670810"/>
                <a:gd name="connsiteY39" fmla="*/ 253230 h 643890"/>
                <a:gd name="connsiteX40" fmla="*/ 1212978 w 2670810"/>
                <a:gd name="connsiteY40" fmla="*/ 260850 h 643890"/>
                <a:gd name="connsiteX41" fmla="*/ 1236346 w 2670810"/>
                <a:gd name="connsiteY41" fmla="*/ 262890 h 643890"/>
                <a:gd name="connsiteX42" fmla="*/ 1236346 w 2670810"/>
                <a:gd name="connsiteY42" fmla="*/ 270510 h 643890"/>
                <a:gd name="connsiteX43" fmla="*/ 1323468 w 2670810"/>
                <a:gd name="connsiteY43" fmla="*/ 270375 h 643890"/>
                <a:gd name="connsiteX44" fmla="*/ 1338708 w 2670810"/>
                <a:gd name="connsiteY44" fmla="*/ 297045 h 643890"/>
                <a:gd name="connsiteX45" fmla="*/ 1546353 w 2670810"/>
                <a:gd name="connsiteY45" fmla="*/ 297045 h 643890"/>
                <a:gd name="connsiteX46" fmla="*/ 1546353 w 2670810"/>
                <a:gd name="connsiteY46" fmla="*/ 312285 h 643890"/>
                <a:gd name="connsiteX47" fmla="*/ 1636396 w 2670810"/>
                <a:gd name="connsiteY47" fmla="*/ 310515 h 643890"/>
                <a:gd name="connsiteX48" fmla="*/ 1634491 w 2670810"/>
                <a:gd name="connsiteY48" fmla="*/ 325755 h 643890"/>
                <a:gd name="connsiteX49" fmla="*/ 1809751 w 2670810"/>
                <a:gd name="connsiteY49" fmla="*/ 327660 h 643890"/>
                <a:gd name="connsiteX50" fmla="*/ 1811148 w 2670810"/>
                <a:gd name="connsiteY50" fmla="*/ 361815 h 643890"/>
                <a:gd name="connsiteX51" fmla="*/ 1900683 w 2670810"/>
                <a:gd name="connsiteY51" fmla="*/ 361815 h 643890"/>
                <a:gd name="connsiteX52" fmla="*/ 1901191 w 2670810"/>
                <a:gd name="connsiteY52" fmla="*/ 417195 h 643890"/>
                <a:gd name="connsiteX53" fmla="*/ 2183131 w 2670810"/>
                <a:gd name="connsiteY53" fmla="*/ 421005 h 643890"/>
                <a:gd name="connsiteX54" fmla="*/ 2183131 w 2670810"/>
                <a:gd name="connsiteY54" fmla="*/ 529590 h 643890"/>
                <a:gd name="connsiteX55" fmla="*/ 2327911 w 2670810"/>
                <a:gd name="connsiteY55" fmla="*/ 529590 h 643890"/>
                <a:gd name="connsiteX56" fmla="*/ 2327911 w 2670810"/>
                <a:gd name="connsiteY56" fmla="*/ 643890 h 643890"/>
                <a:gd name="connsiteX57" fmla="*/ 2670810 w 2670810"/>
                <a:gd name="connsiteY57"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06706 w 2670810"/>
                <a:gd name="connsiteY10" fmla="*/ 59056 h 643890"/>
                <a:gd name="connsiteX11" fmla="*/ 544323 w 2670810"/>
                <a:gd name="connsiteY11" fmla="*/ 60825 h 643890"/>
                <a:gd name="connsiteX12" fmla="*/ 551943 w 2670810"/>
                <a:gd name="connsiteY12" fmla="*/ 66540 h 643890"/>
                <a:gd name="connsiteX13" fmla="*/ 633858 w 2670810"/>
                <a:gd name="connsiteY13" fmla="*/ 64635 h 643890"/>
                <a:gd name="connsiteX14" fmla="*/ 643383 w 2670810"/>
                <a:gd name="connsiteY14" fmla="*/ 74160 h 643890"/>
                <a:gd name="connsiteX15" fmla="*/ 443358 w 2670810"/>
                <a:gd name="connsiteY15" fmla="*/ 85590 h 643890"/>
                <a:gd name="connsiteX16" fmla="*/ 456693 w 2670810"/>
                <a:gd name="connsiteY16" fmla="*/ 110355 h 643890"/>
                <a:gd name="connsiteX17" fmla="*/ 478156 w 2670810"/>
                <a:gd name="connsiteY17" fmla="*/ 112396 h 643890"/>
                <a:gd name="connsiteX18" fmla="*/ 489586 w 2670810"/>
                <a:gd name="connsiteY18" fmla="*/ 127636 h 643890"/>
                <a:gd name="connsiteX19" fmla="*/ 500508 w 2670810"/>
                <a:gd name="connsiteY19" fmla="*/ 135120 h 643890"/>
                <a:gd name="connsiteX20" fmla="*/ 626746 w 2670810"/>
                <a:gd name="connsiteY20" fmla="*/ 133351 h 643890"/>
                <a:gd name="connsiteX21" fmla="*/ 635763 w 2670810"/>
                <a:gd name="connsiteY21" fmla="*/ 142740 h 643890"/>
                <a:gd name="connsiteX22" fmla="*/ 729108 w 2670810"/>
                <a:gd name="connsiteY22" fmla="*/ 140835 h 643890"/>
                <a:gd name="connsiteX23" fmla="*/ 746253 w 2670810"/>
                <a:gd name="connsiteY23" fmla="*/ 159885 h 643890"/>
                <a:gd name="connsiteX24" fmla="*/ 803403 w 2670810"/>
                <a:gd name="connsiteY24" fmla="*/ 157980 h 643890"/>
                <a:gd name="connsiteX25" fmla="*/ 809118 w 2670810"/>
                <a:gd name="connsiteY25" fmla="*/ 178935 h 643890"/>
                <a:gd name="connsiteX26" fmla="*/ 816738 w 2670810"/>
                <a:gd name="connsiteY26" fmla="*/ 175125 h 643890"/>
                <a:gd name="connsiteX27" fmla="*/ 831978 w 2670810"/>
                <a:gd name="connsiteY27" fmla="*/ 196080 h 643890"/>
                <a:gd name="connsiteX28" fmla="*/ 854838 w 2670810"/>
                <a:gd name="connsiteY28" fmla="*/ 199890 h 643890"/>
                <a:gd name="connsiteX29" fmla="*/ 871983 w 2670810"/>
                <a:gd name="connsiteY29" fmla="*/ 201795 h 643890"/>
                <a:gd name="connsiteX30" fmla="*/ 878206 w 2670810"/>
                <a:gd name="connsiteY30" fmla="*/ 209551 h 643890"/>
                <a:gd name="connsiteX31" fmla="*/ 885826 w 2670810"/>
                <a:gd name="connsiteY31" fmla="*/ 217170 h 643890"/>
                <a:gd name="connsiteX32" fmla="*/ 923926 w 2670810"/>
                <a:gd name="connsiteY32" fmla="*/ 219075 h 643890"/>
                <a:gd name="connsiteX33" fmla="*/ 934848 w 2670810"/>
                <a:gd name="connsiteY33" fmla="*/ 226560 h 643890"/>
                <a:gd name="connsiteX34" fmla="*/ 938658 w 2670810"/>
                <a:gd name="connsiteY34" fmla="*/ 226560 h 643890"/>
                <a:gd name="connsiteX35" fmla="*/ 950088 w 2670810"/>
                <a:gd name="connsiteY35" fmla="*/ 245610 h 643890"/>
                <a:gd name="connsiteX36" fmla="*/ 1079628 w 2670810"/>
                <a:gd name="connsiteY36" fmla="*/ 245610 h 643890"/>
                <a:gd name="connsiteX37" fmla="*/ 1087248 w 2670810"/>
                <a:gd name="connsiteY37" fmla="*/ 255135 h 643890"/>
                <a:gd name="connsiteX38" fmla="*/ 1199643 w 2670810"/>
                <a:gd name="connsiteY38" fmla="*/ 253230 h 643890"/>
                <a:gd name="connsiteX39" fmla="*/ 1212978 w 2670810"/>
                <a:gd name="connsiteY39" fmla="*/ 260850 h 643890"/>
                <a:gd name="connsiteX40" fmla="*/ 1236346 w 2670810"/>
                <a:gd name="connsiteY40" fmla="*/ 262890 h 643890"/>
                <a:gd name="connsiteX41" fmla="*/ 1236346 w 2670810"/>
                <a:gd name="connsiteY41" fmla="*/ 270510 h 643890"/>
                <a:gd name="connsiteX42" fmla="*/ 1323468 w 2670810"/>
                <a:gd name="connsiteY42" fmla="*/ 270375 h 643890"/>
                <a:gd name="connsiteX43" fmla="*/ 1338708 w 2670810"/>
                <a:gd name="connsiteY43" fmla="*/ 297045 h 643890"/>
                <a:gd name="connsiteX44" fmla="*/ 1546353 w 2670810"/>
                <a:gd name="connsiteY44" fmla="*/ 297045 h 643890"/>
                <a:gd name="connsiteX45" fmla="*/ 1546353 w 2670810"/>
                <a:gd name="connsiteY45" fmla="*/ 312285 h 643890"/>
                <a:gd name="connsiteX46" fmla="*/ 1636396 w 2670810"/>
                <a:gd name="connsiteY46" fmla="*/ 310515 h 643890"/>
                <a:gd name="connsiteX47" fmla="*/ 1634491 w 2670810"/>
                <a:gd name="connsiteY47" fmla="*/ 325755 h 643890"/>
                <a:gd name="connsiteX48" fmla="*/ 1809751 w 2670810"/>
                <a:gd name="connsiteY48" fmla="*/ 327660 h 643890"/>
                <a:gd name="connsiteX49" fmla="*/ 1811148 w 2670810"/>
                <a:gd name="connsiteY49" fmla="*/ 361815 h 643890"/>
                <a:gd name="connsiteX50" fmla="*/ 1900683 w 2670810"/>
                <a:gd name="connsiteY50" fmla="*/ 361815 h 643890"/>
                <a:gd name="connsiteX51" fmla="*/ 1901191 w 2670810"/>
                <a:gd name="connsiteY51" fmla="*/ 417195 h 643890"/>
                <a:gd name="connsiteX52" fmla="*/ 2183131 w 2670810"/>
                <a:gd name="connsiteY52" fmla="*/ 421005 h 643890"/>
                <a:gd name="connsiteX53" fmla="*/ 2183131 w 2670810"/>
                <a:gd name="connsiteY53" fmla="*/ 529590 h 643890"/>
                <a:gd name="connsiteX54" fmla="*/ 2327911 w 2670810"/>
                <a:gd name="connsiteY54" fmla="*/ 529590 h 643890"/>
                <a:gd name="connsiteX55" fmla="*/ 2327911 w 2670810"/>
                <a:gd name="connsiteY55" fmla="*/ 643890 h 643890"/>
                <a:gd name="connsiteX56" fmla="*/ 2670810 w 2670810"/>
                <a:gd name="connsiteY56"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544323 w 2670810"/>
                <a:gd name="connsiteY10" fmla="*/ 60825 h 643890"/>
                <a:gd name="connsiteX11" fmla="*/ 551943 w 2670810"/>
                <a:gd name="connsiteY11" fmla="*/ 66540 h 643890"/>
                <a:gd name="connsiteX12" fmla="*/ 633858 w 2670810"/>
                <a:gd name="connsiteY12" fmla="*/ 64635 h 643890"/>
                <a:gd name="connsiteX13" fmla="*/ 643383 w 2670810"/>
                <a:gd name="connsiteY13" fmla="*/ 74160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551943 w 2670810"/>
                <a:gd name="connsiteY11" fmla="*/ 66540 h 643890"/>
                <a:gd name="connsiteX12" fmla="*/ 633858 w 2670810"/>
                <a:gd name="connsiteY12" fmla="*/ 64635 h 643890"/>
                <a:gd name="connsiteX13" fmla="*/ 643383 w 2670810"/>
                <a:gd name="connsiteY13" fmla="*/ 74160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390018 w 2670810"/>
                <a:gd name="connsiteY11" fmla="*/ 66540 h 643890"/>
                <a:gd name="connsiteX12" fmla="*/ 633858 w 2670810"/>
                <a:gd name="connsiteY12" fmla="*/ 64635 h 643890"/>
                <a:gd name="connsiteX13" fmla="*/ 643383 w 2670810"/>
                <a:gd name="connsiteY13" fmla="*/ 74160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390018 w 2670810"/>
                <a:gd name="connsiteY11" fmla="*/ 66540 h 643890"/>
                <a:gd name="connsiteX12" fmla="*/ 418593 w 2670810"/>
                <a:gd name="connsiteY12" fmla="*/ 74160 h 643890"/>
                <a:gd name="connsiteX13" fmla="*/ 643383 w 2670810"/>
                <a:gd name="connsiteY13" fmla="*/ 74160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390018 w 2670810"/>
                <a:gd name="connsiteY11" fmla="*/ 66540 h 643890"/>
                <a:gd name="connsiteX12" fmla="*/ 418593 w 2670810"/>
                <a:gd name="connsiteY12" fmla="*/ 74160 h 643890"/>
                <a:gd name="connsiteX13" fmla="*/ 435738 w 2670810"/>
                <a:gd name="connsiteY13" fmla="*/ 79875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390018 w 2670810"/>
                <a:gd name="connsiteY11" fmla="*/ 66540 h 643890"/>
                <a:gd name="connsiteX12" fmla="*/ 431928 w 2670810"/>
                <a:gd name="connsiteY12" fmla="*/ 68445 h 643890"/>
                <a:gd name="connsiteX13" fmla="*/ 435738 w 2670810"/>
                <a:gd name="connsiteY13" fmla="*/ 79875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 name="connsiteX0" fmla="*/ 0 w 2670810"/>
                <a:gd name="connsiteY0" fmla="*/ 0 h 643890"/>
                <a:gd name="connsiteX1" fmla="*/ 134748 w 2670810"/>
                <a:gd name="connsiteY1" fmla="*/ 1770 h 643890"/>
                <a:gd name="connsiteX2" fmla="*/ 144273 w 2670810"/>
                <a:gd name="connsiteY2" fmla="*/ 13200 h 643890"/>
                <a:gd name="connsiteX3" fmla="*/ 165737 w 2670810"/>
                <a:gd name="connsiteY3" fmla="*/ 22861 h 643890"/>
                <a:gd name="connsiteX4" fmla="*/ 180976 w 2670810"/>
                <a:gd name="connsiteY4" fmla="*/ 36196 h 643890"/>
                <a:gd name="connsiteX5" fmla="*/ 205741 w 2670810"/>
                <a:gd name="connsiteY5" fmla="*/ 36196 h 643890"/>
                <a:gd name="connsiteX6" fmla="*/ 232411 w 2670810"/>
                <a:gd name="connsiteY6" fmla="*/ 43816 h 643890"/>
                <a:gd name="connsiteX7" fmla="*/ 240742 w 2670810"/>
                <a:gd name="connsiteY7" fmla="*/ 48429 h 643890"/>
                <a:gd name="connsiteX8" fmla="*/ 285751 w 2670810"/>
                <a:gd name="connsiteY8" fmla="*/ 49531 h 643890"/>
                <a:gd name="connsiteX9" fmla="*/ 289561 w 2670810"/>
                <a:gd name="connsiteY9" fmla="*/ 53341 h 643890"/>
                <a:gd name="connsiteX10" fmla="*/ 382398 w 2670810"/>
                <a:gd name="connsiteY10" fmla="*/ 53205 h 643890"/>
                <a:gd name="connsiteX11" fmla="*/ 399543 w 2670810"/>
                <a:gd name="connsiteY11" fmla="*/ 66540 h 643890"/>
                <a:gd name="connsiteX12" fmla="*/ 431928 w 2670810"/>
                <a:gd name="connsiteY12" fmla="*/ 68445 h 643890"/>
                <a:gd name="connsiteX13" fmla="*/ 435738 w 2670810"/>
                <a:gd name="connsiteY13" fmla="*/ 79875 h 643890"/>
                <a:gd name="connsiteX14" fmla="*/ 443358 w 2670810"/>
                <a:gd name="connsiteY14" fmla="*/ 85590 h 643890"/>
                <a:gd name="connsiteX15" fmla="*/ 456693 w 2670810"/>
                <a:gd name="connsiteY15" fmla="*/ 110355 h 643890"/>
                <a:gd name="connsiteX16" fmla="*/ 478156 w 2670810"/>
                <a:gd name="connsiteY16" fmla="*/ 112396 h 643890"/>
                <a:gd name="connsiteX17" fmla="*/ 489586 w 2670810"/>
                <a:gd name="connsiteY17" fmla="*/ 127636 h 643890"/>
                <a:gd name="connsiteX18" fmla="*/ 500508 w 2670810"/>
                <a:gd name="connsiteY18" fmla="*/ 135120 h 643890"/>
                <a:gd name="connsiteX19" fmla="*/ 626746 w 2670810"/>
                <a:gd name="connsiteY19" fmla="*/ 133351 h 643890"/>
                <a:gd name="connsiteX20" fmla="*/ 635763 w 2670810"/>
                <a:gd name="connsiteY20" fmla="*/ 142740 h 643890"/>
                <a:gd name="connsiteX21" fmla="*/ 729108 w 2670810"/>
                <a:gd name="connsiteY21" fmla="*/ 140835 h 643890"/>
                <a:gd name="connsiteX22" fmla="*/ 746253 w 2670810"/>
                <a:gd name="connsiteY22" fmla="*/ 159885 h 643890"/>
                <a:gd name="connsiteX23" fmla="*/ 803403 w 2670810"/>
                <a:gd name="connsiteY23" fmla="*/ 157980 h 643890"/>
                <a:gd name="connsiteX24" fmla="*/ 809118 w 2670810"/>
                <a:gd name="connsiteY24" fmla="*/ 178935 h 643890"/>
                <a:gd name="connsiteX25" fmla="*/ 816738 w 2670810"/>
                <a:gd name="connsiteY25" fmla="*/ 175125 h 643890"/>
                <a:gd name="connsiteX26" fmla="*/ 831978 w 2670810"/>
                <a:gd name="connsiteY26" fmla="*/ 196080 h 643890"/>
                <a:gd name="connsiteX27" fmla="*/ 854838 w 2670810"/>
                <a:gd name="connsiteY27" fmla="*/ 199890 h 643890"/>
                <a:gd name="connsiteX28" fmla="*/ 871983 w 2670810"/>
                <a:gd name="connsiteY28" fmla="*/ 201795 h 643890"/>
                <a:gd name="connsiteX29" fmla="*/ 878206 w 2670810"/>
                <a:gd name="connsiteY29" fmla="*/ 209551 h 643890"/>
                <a:gd name="connsiteX30" fmla="*/ 885826 w 2670810"/>
                <a:gd name="connsiteY30" fmla="*/ 217170 h 643890"/>
                <a:gd name="connsiteX31" fmla="*/ 923926 w 2670810"/>
                <a:gd name="connsiteY31" fmla="*/ 219075 h 643890"/>
                <a:gd name="connsiteX32" fmla="*/ 934848 w 2670810"/>
                <a:gd name="connsiteY32" fmla="*/ 226560 h 643890"/>
                <a:gd name="connsiteX33" fmla="*/ 938658 w 2670810"/>
                <a:gd name="connsiteY33" fmla="*/ 226560 h 643890"/>
                <a:gd name="connsiteX34" fmla="*/ 950088 w 2670810"/>
                <a:gd name="connsiteY34" fmla="*/ 245610 h 643890"/>
                <a:gd name="connsiteX35" fmla="*/ 1079628 w 2670810"/>
                <a:gd name="connsiteY35" fmla="*/ 245610 h 643890"/>
                <a:gd name="connsiteX36" fmla="*/ 1087248 w 2670810"/>
                <a:gd name="connsiteY36" fmla="*/ 255135 h 643890"/>
                <a:gd name="connsiteX37" fmla="*/ 1199643 w 2670810"/>
                <a:gd name="connsiteY37" fmla="*/ 253230 h 643890"/>
                <a:gd name="connsiteX38" fmla="*/ 1212978 w 2670810"/>
                <a:gd name="connsiteY38" fmla="*/ 260850 h 643890"/>
                <a:gd name="connsiteX39" fmla="*/ 1236346 w 2670810"/>
                <a:gd name="connsiteY39" fmla="*/ 262890 h 643890"/>
                <a:gd name="connsiteX40" fmla="*/ 1236346 w 2670810"/>
                <a:gd name="connsiteY40" fmla="*/ 270510 h 643890"/>
                <a:gd name="connsiteX41" fmla="*/ 1323468 w 2670810"/>
                <a:gd name="connsiteY41" fmla="*/ 270375 h 643890"/>
                <a:gd name="connsiteX42" fmla="*/ 1338708 w 2670810"/>
                <a:gd name="connsiteY42" fmla="*/ 297045 h 643890"/>
                <a:gd name="connsiteX43" fmla="*/ 1546353 w 2670810"/>
                <a:gd name="connsiteY43" fmla="*/ 297045 h 643890"/>
                <a:gd name="connsiteX44" fmla="*/ 1546353 w 2670810"/>
                <a:gd name="connsiteY44" fmla="*/ 312285 h 643890"/>
                <a:gd name="connsiteX45" fmla="*/ 1636396 w 2670810"/>
                <a:gd name="connsiteY45" fmla="*/ 310515 h 643890"/>
                <a:gd name="connsiteX46" fmla="*/ 1634491 w 2670810"/>
                <a:gd name="connsiteY46" fmla="*/ 325755 h 643890"/>
                <a:gd name="connsiteX47" fmla="*/ 1809751 w 2670810"/>
                <a:gd name="connsiteY47" fmla="*/ 327660 h 643890"/>
                <a:gd name="connsiteX48" fmla="*/ 1811148 w 2670810"/>
                <a:gd name="connsiteY48" fmla="*/ 361815 h 643890"/>
                <a:gd name="connsiteX49" fmla="*/ 1900683 w 2670810"/>
                <a:gd name="connsiteY49" fmla="*/ 361815 h 643890"/>
                <a:gd name="connsiteX50" fmla="*/ 1901191 w 2670810"/>
                <a:gd name="connsiteY50" fmla="*/ 417195 h 643890"/>
                <a:gd name="connsiteX51" fmla="*/ 2183131 w 2670810"/>
                <a:gd name="connsiteY51" fmla="*/ 421005 h 643890"/>
                <a:gd name="connsiteX52" fmla="*/ 2183131 w 2670810"/>
                <a:gd name="connsiteY52" fmla="*/ 529590 h 643890"/>
                <a:gd name="connsiteX53" fmla="*/ 2327911 w 2670810"/>
                <a:gd name="connsiteY53" fmla="*/ 529590 h 643890"/>
                <a:gd name="connsiteX54" fmla="*/ 2327911 w 2670810"/>
                <a:gd name="connsiteY54" fmla="*/ 643890 h 643890"/>
                <a:gd name="connsiteX55" fmla="*/ 2670810 w 2670810"/>
                <a:gd name="connsiteY55" fmla="*/ 64389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0810" h="643890">
                  <a:moveTo>
                    <a:pt x="0" y="0"/>
                  </a:moveTo>
                  <a:cubicBezTo>
                    <a:pt x="51901" y="2495"/>
                    <a:pt x="82847" y="-725"/>
                    <a:pt x="134748" y="1770"/>
                  </a:cubicBezTo>
                  <a:lnTo>
                    <a:pt x="144273" y="13200"/>
                  </a:lnTo>
                  <a:lnTo>
                    <a:pt x="165737" y="22861"/>
                  </a:lnTo>
                  <a:cubicBezTo>
                    <a:pt x="155260" y="35244"/>
                    <a:pt x="178436" y="28894"/>
                    <a:pt x="180976" y="36196"/>
                  </a:cubicBezTo>
                  <a:lnTo>
                    <a:pt x="205741" y="36196"/>
                  </a:lnTo>
                  <a:cubicBezTo>
                    <a:pt x="205424" y="49214"/>
                    <a:pt x="219076" y="40324"/>
                    <a:pt x="232411" y="43816"/>
                  </a:cubicBezTo>
                  <a:cubicBezTo>
                    <a:pt x="251698" y="44084"/>
                    <a:pt x="221455" y="48161"/>
                    <a:pt x="240742" y="48429"/>
                  </a:cubicBezTo>
                  <a:lnTo>
                    <a:pt x="285751" y="49531"/>
                  </a:lnTo>
                  <a:lnTo>
                    <a:pt x="289561" y="53341"/>
                  </a:lnTo>
                  <a:lnTo>
                    <a:pt x="382398" y="53205"/>
                  </a:lnTo>
                  <a:lnTo>
                    <a:pt x="399543" y="66540"/>
                  </a:lnTo>
                  <a:lnTo>
                    <a:pt x="431928" y="68445"/>
                  </a:lnTo>
                  <a:lnTo>
                    <a:pt x="435738" y="79875"/>
                  </a:lnTo>
                  <a:lnTo>
                    <a:pt x="443358" y="85590"/>
                  </a:lnTo>
                  <a:lnTo>
                    <a:pt x="456693" y="110355"/>
                  </a:lnTo>
                  <a:lnTo>
                    <a:pt x="478156" y="112396"/>
                  </a:lnTo>
                  <a:lnTo>
                    <a:pt x="489586" y="127636"/>
                  </a:lnTo>
                  <a:lnTo>
                    <a:pt x="500508" y="135120"/>
                  </a:lnTo>
                  <a:lnTo>
                    <a:pt x="626746" y="133351"/>
                  </a:lnTo>
                  <a:lnTo>
                    <a:pt x="635763" y="142740"/>
                  </a:lnTo>
                  <a:lnTo>
                    <a:pt x="729108" y="140835"/>
                  </a:lnTo>
                  <a:lnTo>
                    <a:pt x="746253" y="159885"/>
                  </a:lnTo>
                  <a:lnTo>
                    <a:pt x="803403" y="157980"/>
                  </a:lnTo>
                  <a:lnTo>
                    <a:pt x="809118" y="178935"/>
                  </a:lnTo>
                  <a:lnTo>
                    <a:pt x="816738" y="175125"/>
                  </a:lnTo>
                  <a:lnTo>
                    <a:pt x="831978" y="196080"/>
                  </a:lnTo>
                  <a:lnTo>
                    <a:pt x="854838" y="199890"/>
                  </a:lnTo>
                  <a:lnTo>
                    <a:pt x="871983" y="201795"/>
                  </a:lnTo>
                  <a:lnTo>
                    <a:pt x="878206" y="209551"/>
                  </a:lnTo>
                  <a:lnTo>
                    <a:pt x="885826" y="217170"/>
                  </a:lnTo>
                  <a:lnTo>
                    <a:pt x="923926" y="219075"/>
                  </a:lnTo>
                  <a:lnTo>
                    <a:pt x="934848" y="226560"/>
                  </a:lnTo>
                  <a:lnTo>
                    <a:pt x="938658" y="226560"/>
                  </a:lnTo>
                  <a:lnTo>
                    <a:pt x="950088" y="245610"/>
                  </a:lnTo>
                  <a:lnTo>
                    <a:pt x="1079628" y="245610"/>
                  </a:lnTo>
                  <a:lnTo>
                    <a:pt x="1087248" y="255135"/>
                  </a:lnTo>
                  <a:lnTo>
                    <a:pt x="1199643" y="253230"/>
                  </a:lnTo>
                  <a:lnTo>
                    <a:pt x="1212978" y="260850"/>
                  </a:lnTo>
                  <a:lnTo>
                    <a:pt x="1236346" y="262890"/>
                  </a:lnTo>
                  <a:lnTo>
                    <a:pt x="1236346" y="270510"/>
                  </a:lnTo>
                  <a:lnTo>
                    <a:pt x="1323468" y="270375"/>
                  </a:lnTo>
                  <a:lnTo>
                    <a:pt x="1338708" y="297045"/>
                  </a:lnTo>
                  <a:lnTo>
                    <a:pt x="1546353" y="297045"/>
                  </a:lnTo>
                  <a:lnTo>
                    <a:pt x="1546353" y="312285"/>
                  </a:lnTo>
                  <a:lnTo>
                    <a:pt x="1636396" y="310515"/>
                  </a:lnTo>
                  <a:lnTo>
                    <a:pt x="1634491" y="325755"/>
                  </a:lnTo>
                  <a:lnTo>
                    <a:pt x="1809751" y="327660"/>
                  </a:lnTo>
                  <a:cubicBezTo>
                    <a:pt x="1810217" y="339045"/>
                    <a:pt x="1810682" y="350430"/>
                    <a:pt x="1811148" y="361815"/>
                  </a:cubicBezTo>
                  <a:lnTo>
                    <a:pt x="1900683" y="361815"/>
                  </a:lnTo>
                  <a:cubicBezTo>
                    <a:pt x="1900852" y="365035"/>
                    <a:pt x="1899117" y="417785"/>
                    <a:pt x="1901191" y="417195"/>
                  </a:cubicBezTo>
                  <a:lnTo>
                    <a:pt x="2183131" y="421005"/>
                  </a:lnTo>
                  <a:lnTo>
                    <a:pt x="2183131" y="529590"/>
                  </a:lnTo>
                  <a:lnTo>
                    <a:pt x="2327911" y="529590"/>
                  </a:lnTo>
                  <a:lnTo>
                    <a:pt x="2327911" y="643890"/>
                  </a:lnTo>
                  <a:lnTo>
                    <a:pt x="2670810" y="643890"/>
                  </a:lnTo>
                </a:path>
              </a:pathLst>
            </a:cu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grpSp>
      <p:sp>
        <p:nvSpPr>
          <p:cNvPr id="20484" name="Title 6"/>
          <p:cNvSpPr>
            <a:spLocks noGrp="1"/>
          </p:cNvSpPr>
          <p:nvPr>
            <p:ph type="title"/>
          </p:nvPr>
        </p:nvSpPr>
        <p:spPr>
          <a:xfrm>
            <a:off x="464399" y="246565"/>
            <a:ext cx="6722555" cy="807285"/>
          </a:xfrm>
        </p:spPr>
        <p:txBody>
          <a:bodyPr/>
          <a:lstStyle/>
          <a:p>
            <a:r>
              <a:rPr lang="en-CA" sz="2700" dirty="0"/>
              <a:t>Rituximab vs WW in Advanced-Stage, Asymptomatic, Non-bulky FL </a:t>
            </a:r>
            <a:br>
              <a:rPr lang="en-CA" sz="2700" dirty="0"/>
            </a:br>
            <a:r>
              <a:rPr lang="en-CA" sz="2000" dirty="0">
                <a:solidFill>
                  <a:schemeClr val="accent1"/>
                </a:solidFill>
              </a:rPr>
              <a:t>Open-label, Randomised, Phase 3 Trial</a:t>
            </a:r>
            <a:endParaRPr lang="en-CA" sz="2700" dirty="0">
              <a:solidFill>
                <a:schemeClr val="accent1"/>
              </a:solidFill>
            </a:endParaRPr>
          </a:p>
        </p:txBody>
      </p:sp>
      <p:sp>
        <p:nvSpPr>
          <p:cNvPr id="2" name="Slide Number Placeholder 1"/>
          <p:cNvSpPr>
            <a:spLocks noGrp="1"/>
          </p:cNvSpPr>
          <p:nvPr>
            <p:ph type="sldNum" sz="quarter" idx="4"/>
          </p:nvPr>
        </p:nvSpPr>
        <p:spPr/>
        <p:txBody>
          <a:bodyPr/>
          <a:lstStyle/>
          <a:p>
            <a:fld id="{BDC05534-91B3-41DF-B311-0A10FF7B4A4B}" type="slidenum">
              <a:rPr lang="it-IT" smtClean="0"/>
              <a:pPr/>
              <a:t>23</a:t>
            </a:fld>
            <a:endParaRPr lang="it-IT"/>
          </a:p>
        </p:txBody>
      </p:sp>
      <p:sp>
        <p:nvSpPr>
          <p:cNvPr id="5" name="Content Placeholder 4"/>
          <p:cNvSpPr>
            <a:spLocks noGrp="1"/>
          </p:cNvSpPr>
          <p:nvPr>
            <p:ph sz="quarter" idx="13"/>
          </p:nvPr>
        </p:nvSpPr>
        <p:spPr/>
        <p:txBody>
          <a:bodyPr/>
          <a:lstStyle/>
          <a:p>
            <a:r>
              <a:rPr lang="en-US" altLang="it-IT" dirty="0"/>
              <a:t>CI, confidence interval; FL, follicular lymphoma; </a:t>
            </a:r>
            <a:r>
              <a:rPr lang="en-CA" dirty="0"/>
              <a:t>HR, hazard ratio; WW, watch and wait</a:t>
            </a:r>
          </a:p>
          <a:p>
            <a:r>
              <a:rPr lang="en-CA" dirty="0"/>
              <a:t>Ardeshna KM, et al. Lancet Oncol. 2014;15:424-35. </a:t>
            </a:r>
          </a:p>
        </p:txBody>
      </p:sp>
      <p:grpSp>
        <p:nvGrpSpPr>
          <p:cNvPr id="234" name="Group 233"/>
          <p:cNvGrpSpPr/>
          <p:nvPr/>
        </p:nvGrpSpPr>
        <p:grpSpPr>
          <a:xfrm>
            <a:off x="1426546" y="4115089"/>
            <a:ext cx="3356272" cy="1814419"/>
            <a:chOff x="599728" y="3743687"/>
            <a:chExt cx="4475029" cy="2419224"/>
          </a:xfrm>
        </p:grpSpPr>
        <p:grpSp>
          <p:nvGrpSpPr>
            <p:cNvPr id="12" name="Group 11"/>
            <p:cNvGrpSpPr/>
            <p:nvPr/>
          </p:nvGrpSpPr>
          <p:grpSpPr>
            <a:xfrm>
              <a:off x="1916659" y="4001451"/>
              <a:ext cx="3119714" cy="1542129"/>
              <a:chOff x="1916659" y="4001451"/>
              <a:chExt cx="3119714" cy="1542129"/>
            </a:xfrm>
          </p:grpSpPr>
          <p:cxnSp>
            <p:nvCxnSpPr>
              <p:cNvPr id="4" name="Straight Connector 3"/>
              <p:cNvCxnSpPr/>
              <p:nvPr/>
            </p:nvCxnSpPr>
            <p:spPr>
              <a:xfrm>
                <a:off x="1971130" y="4005261"/>
                <a:ext cx="0" cy="147637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971130" y="5481638"/>
                <a:ext cx="305911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17130" y="400145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16659" y="4364663"/>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16659" y="473701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16659" y="510931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16659" y="548078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70659"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07001"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49718"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86060"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21433"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57775"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600031"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36373"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99728" y="3912930"/>
              <a:ext cx="4475029" cy="2249981"/>
              <a:chOff x="536773" y="3912930"/>
              <a:chExt cx="4475029" cy="2249981"/>
            </a:xfrm>
          </p:grpSpPr>
          <p:sp>
            <p:nvSpPr>
              <p:cNvPr id="10" name="TextBox 9"/>
              <p:cNvSpPr txBox="1"/>
              <p:nvPr/>
            </p:nvSpPr>
            <p:spPr>
              <a:xfrm>
                <a:off x="1598421" y="3912930"/>
                <a:ext cx="267184"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100</a:t>
                </a:r>
              </a:p>
            </p:txBody>
          </p:sp>
          <p:sp>
            <p:nvSpPr>
              <p:cNvPr id="15" name="TextBox 14"/>
              <p:cNvSpPr txBox="1"/>
              <p:nvPr/>
            </p:nvSpPr>
            <p:spPr>
              <a:xfrm>
                <a:off x="1674894" y="4276142"/>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75</a:t>
                </a:r>
              </a:p>
            </p:txBody>
          </p:sp>
          <p:sp>
            <p:nvSpPr>
              <p:cNvPr id="17" name="TextBox 16"/>
              <p:cNvSpPr txBox="1"/>
              <p:nvPr/>
            </p:nvSpPr>
            <p:spPr>
              <a:xfrm>
                <a:off x="1674894" y="4648489"/>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50</a:t>
                </a:r>
              </a:p>
            </p:txBody>
          </p:sp>
          <p:sp>
            <p:nvSpPr>
              <p:cNvPr id="19" name="TextBox 18"/>
              <p:cNvSpPr txBox="1"/>
              <p:nvPr/>
            </p:nvSpPr>
            <p:spPr>
              <a:xfrm>
                <a:off x="1674894" y="5020796"/>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25</a:t>
                </a:r>
              </a:p>
            </p:txBody>
          </p:sp>
          <p:sp>
            <p:nvSpPr>
              <p:cNvPr id="21" name="TextBox 20"/>
              <p:cNvSpPr txBox="1"/>
              <p:nvPr/>
            </p:nvSpPr>
            <p:spPr>
              <a:xfrm>
                <a:off x="1751838" y="5392266"/>
                <a:ext cx="113296"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0</a:t>
                </a:r>
              </a:p>
            </p:txBody>
          </p:sp>
          <p:sp>
            <p:nvSpPr>
              <p:cNvPr id="23" name="TextBox 22"/>
              <p:cNvSpPr txBox="1"/>
              <p:nvPr/>
            </p:nvSpPr>
            <p:spPr>
              <a:xfrm>
                <a:off x="1811434"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0</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187</a:t>
                </a:r>
              </a:p>
              <a:p>
                <a:pPr algn="ctr"/>
                <a:r>
                  <a:rPr lang="en-CA" sz="750" dirty="0">
                    <a:solidFill>
                      <a:prstClr val="black"/>
                    </a:solidFill>
                    <a:latin typeface="Calibri" charset="0"/>
                    <a:ea typeface="Calibri" charset="0"/>
                    <a:cs typeface="Calibri" charset="0"/>
                  </a:rPr>
                  <a:t>192</a:t>
                </a:r>
              </a:p>
            </p:txBody>
          </p:sp>
          <p:sp>
            <p:nvSpPr>
              <p:cNvPr id="25" name="TextBox 24"/>
              <p:cNvSpPr txBox="1"/>
              <p:nvPr/>
            </p:nvSpPr>
            <p:spPr>
              <a:xfrm>
                <a:off x="2247778"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1</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181</a:t>
                </a:r>
              </a:p>
              <a:p>
                <a:pPr algn="ctr"/>
                <a:r>
                  <a:rPr lang="en-CA" sz="750" dirty="0">
                    <a:solidFill>
                      <a:prstClr val="black"/>
                    </a:solidFill>
                    <a:latin typeface="Calibri" charset="0"/>
                    <a:ea typeface="Calibri" charset="0"/>
                    <a:cs typeface="Calibri" charset="0"/>
                  </a:rPr>
                  <a:t>189</a:t>
                </a:r>
              </a:p>
            </p:txBody>
          </p:sp>
          <p:sp>
            <p:nvSpPr>
              <p:cNvPr id="27" name="TextBox 26"/>
              <p:cNvSpPr txBox="1"/>
              <p:nvPr/>
            </p:nvSpPr>
            <p:spPr>
              <a:xfrm>
                <a:off x="2690494"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2</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175</a:t>
                </a:r>
              </a:p>
              <a:p>
                <a:pPr algn="ctr"/>
                <a:r>
                  <a:rPr lang="en-CA" sz="750" dirty="0">
                    <a:solidFill>
                      <a:prstClr val="black"/>
                    </a:solidFill>
                    <a:latin typeface="Calibri" charset="0"/>
                    <a:ea typeface="Calibri" charset="0"/>
                    <a:cs typeface="Calibri" charset="0"/>
                  </a:rPr>
                  <a:t>186</a:t>
                </a:r>
              </a:p>
            </p:txBody>
          </p:sp>
          <p:sp>
            <p:nvSpPr>
              <p:cNvPr id="29" name="TextBox 28"/>
              <p:cNvSpPr txBox="1"/>
              <p:nvPr/>
            </p:nvSpPr>
            <p:spPr>
              <a:xfrm>
                <a:off x="3126838"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3</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130</a:t>
                </a:r>
              </a:p>
              <a:p>
                <a:pPr algn="ctr"/>
                <a:r>
                  <a:rPr lang="en-CA" sz="750" dirty="0">
                    <a:solidFill>
                      <a:prstClr val="black"/>
                    </a:solidFill>
                    <a:latin typeface="Calibri" charset="0"/>
                    <a:ea typeface="Calibri" charset="0"/>
                    <a:cs typeface="Calibri" charset="0"/>
                  </a:rPr>
                  <a:t>163</a:t>
                </a:r>
              </a:p>
            </p:txBody>
          </p:sp>
          <p:sp>
            <p:nvSpPr>
              <p:cNvPr id="31" name="TextBox 30"/>
              <p:cNvSpPr txBox="1"/>
              <p:nvPr/>
            </p:nvSpPr>
            <p:spPr>
              <a:xfrm>
                <a:off x="3594270" y="5516581"/>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4</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68</a:t>
                </a:r>
              </a:p>
              <a:p>
                <a:pPr algn="ctr"/>
                <a:r>
                  <a:rPr lang="en-CA" sz="750" dirty="0">
                    <a:solidFill>
                      <a:prstClr val="black"/>
                    </a:solidFill>
                    <a:latin typeface="Calibri" charset="0"/>
                    <a:ea typeface="Calibri" charset="0"/>
                    <a:cs typeface="Calibri" charset="0"/>
                  </a:rPr>
                  <a:t>72</a:t>
                </a:r>
              </a:p>
            </p:txBody>
          </p:sp>
          <p:sp>
            <p:nvSpPr>
              <p:cNvPr id="33" name="TextBox 32"/>
              <p:cNvSpPr txBox="1"/>
              <p:nvPr/>
            </p:nvSpPr>
            <p:spPr>
              <a:xfrm>
                <a:off x="4030613" y="5516580"/>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5</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a:t>
                </a:r>
              </a:p>
              <a:p>
                <a:pPr algn="ctr"/>
                <a:r>
                  <a:rPr lang="en-CA" sz="750" dirty="0">
                    <a:solidFill>
                      <a:prstClr val="black"/>
                    </a:solidFill>
                    <a:latin typeface="Calibri" charset="0"/>
                    <a:ea typeface="Calibri" charset="0"/>
                    <a:cs typeface="Calibri" charset="0"/>
                  </a:rPr>
                  <a:t>16</a:t>
                </a:r>
              </a:p>
            </p:txBody>
          </p:sp>
          <p:sp>
            <p:nvSpPr>
              <p:cNvPr id="35" name="TextBox 34"/>
              <p:cNvSpPr txBox="1"/>
              <p:nvPr/>
            </p:nvSpPr>
            <p:spPr>
              <a:xfrm>
                <a:off x="4498515"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6</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4</a:t>
                </a:r>
              </a:p>
              <a:p>
                <a:pPr algn="ctr"/>
                <a:r>
                  <a:rPr lang="en-CA" sz="750" dirty="0">
                    <a:solidFill>
                      <a:prstClr val="black"/>
                    </a:solidFill>
                    <a:latin typeface="Calibri" charset="0"/>
                    <a:ea typeface="Calibri" charset="0"/>
                    <a:cs typeface="Calibri" charset="0"/>
                  </a:rPr>
                  <a:t>3</a:t>
                </a:r>
              </a:p>
            </p:txBody>
          </p:sp>
          <p:sp>
            <p:nvSpPr>
              <p:cNvPr id="37" name="TextBox 36"/>
              <p:cNvSpPr txBox="1"/>
              <p:nvPr/>
            </p:nvSpPr>
            <p:spPr>
              <a:xfrm>
                <a:off x="4934858"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7</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0</a:t>
                </a:r>
              </a:p>
              <a:p>
                <a:pPr algn="ctr"/>
                <a:r>
                  <a:rPr lang="en-CA" sz="750" dirty="0">
                    <a:solidFill>
                      <a:prstClr val="black"/>
                    </a:solidFill>
                    <a:latin typeface="Calibri" charset="0"/>
                    <a:ea typeface="Calibri" charset="0"/>
                    <a:cs typeface="Calibri" charset="0"/>
                  </a:rPr>
                  <a:t>0</a:t>
                </a:r>
              </a:p>
            </p:txBody>
          </p:sp>
          <p:sp>
            <p:nvSpPr>
              <p:cNvPr id="39" name="TextBox 38"/>
              <p:cNvSpPr txBox="1"/>
              <p:nvPr/>
            </p:nvSpPr>
            <p:spPr>
              <a:xfrm>
                <a:off x="536773" y="5515848"/>
                <a:ext cx="1226916" cy="646330"/>
              </a:xfrm>
              <a:prstGeom prst="rect">
                <a:avLst/>
              </a:prstGeom>
              <a:noFill/>
            </p:spPr>
            <p:txBody>
              <a:bodyPr wrap="none" lIns="0" tIns="0" rIns="0" bIns="0" rtlCol="0">
                <a:spAutoFit/>
              </a:bodyPr>
              <a:lstStyle/>
              <a:p>
                <a:pPr algn="r"/>
                <a:endParaRPr lang="en-CA" sz="900" dirty="0">
                  <a:solidFill>
                    <a:prstClr val="black"/>
                  </a:solidFill>
                  <a:latin typeface="Calibri" charset="0"/>
                  <a:ea typeface="Calibri" charset="0"/>
                  <a:cs typeface="Calibri" charset="0"/>
                </a:endParaRPr>
              </a:p>
              <a:p>
                <a:pPr algn="r"/>
                <a:r>
                  <a:rPr lang="en-CA" sz="750" b="1" dirty="0">
                    <a:solidFill>
                      <a:prstClr val="black"/>
                    </a:solidFill>
                    <a:latin typeface="Calibri" charset="0"/>
                    <a:ea typeface="Calibri" charset="0"/>
                    <a:cs typeface="Calibri" charset="0"/>
                  </a:rPr>
                  <a:t>Number at risk</a:t>
                </a:r>
              </a:p>
              <a:p>
                <a:pPr algn="r"/>
                <a:r>
                  <a:rPr lang="en-CA" sz="750" dirty="0">
                    <a:solidFill>
                      <a:prstClr val="black"/>
                    </a:solidFill>
                    <a:latin typeface="Calibri" charset="0"/>
                    <a:ea typeface="Calibri" charset="0"/>
                    <a:cs typeface="Calibri" charset="0"/>
                  </a:rPr>
                  <a:t>Watch and wait</a:t>
                </a:r>
              </a:p>
              <a:p>
                <a:pPr algn="r"/>
                <a:r>
                  <a:rPr lang="en-CA" sz="750" dirty="0">
                    <a:solidFill>
                      <a:prstClr val="black"/>
                    </a:solidFill>
                    <a:latin typeface="Calibri" charset="0"/>
                    <a:ea typeface="Calibri" charset="0"/>
                    <a:cs typeface="Calibri" charset="0"/>
                  </a:rPr>
                  <a:t>Maintenance rituximab</a:t>
                </a:r>
              </a:p>
            </p:txBody>
          </p:sp>
        </p:grpSp>
        <p:sp>
          <p:nvSpPr>
            <p:cNvPr id="42" name="TextBox 41"/>
            <p:cNvSpPr txBox="1"/>
            <p:nvPr/>
          </p:nvSpPr>
          <p:spPr>
            <a:xfrm>
              <a:off x="3026709" y="5661969"/>
              <a:ext cx="1389269"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Years from randomisation</a:t>
              </a:r>
              <a:endParaRPr lang="en-CA" sz="750" dirty="0">
                <a:solidFill>
                  <a:prstClr val="black"/>
                </a:solidFill>
                <a:latin typeface="Calibri" charset="0"/>
                <a:ea typeface="Calibri" charset="0"/>
                <a:cs typeface="Calibri" charset="0"/>
              </a:endParaRPr>
            </a:p>
          </p:txBody>
        </p:sp>
        <p:sp>
          <p:nvSpPr>
            <p:cNvPr id="43" name="TextBox 42"/>
            <p:cNvSpPr txBox="1"/>
            <p:nvPr/>
          </p:nvSpPr>
          <p:spPr>
            <a:xfrm rot="16200000">
              <a:off x="1026860" y="4654394"/>
              <a:ext cx="1032333"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Overall survival (%)</a:t>
              </a:r>
              <a:endParaRPr lang="en-CA" sz="750" dirty="0">
                <a:solidFill>
                  <a:prstClr val="black"/>
                </a:solidFill>
                <a:latin typeface="Calibri" charset="0"/>
                <a:ea typeface="Calibri" charset="0"/>
                <a:cs typeface="Calibri" charset="0"/>
              </a:endParaRPr>
            </a:p>
          </p:txBody>
        </p:sp>
        <p:sp>
          <p:nvSpPr>
            <p:cNvPr id="44" name="TextBox 43"/>
            <p:cNvSpPr txBox="1"/>
            <p:nvPr/>
          </p:nvSpPr>
          <p:spPr>
            <a:xfrm>
              <a:off x="1784896" y="3743687"/>
              <a:ext cx="1066532" cy="184665"/>
            </a:xfrm>
            <a:prstGeom prst="rect">
              <a:avLst/>
            </a:prstGeom>
            <a:noFill/>
          </p:spPr>
          <p:txBody>
            <a:bodyPr wrap="none" lIns="0" tIns="0" rIns="0" bIns="0" rtlCol="0">
              <a:spAutoFit/>
            </a:bodyPr>
            <a:lstStyle/>
            <a:p>
              <a:r>
                <a:rPr lang="en-CA" sz="900" b="1" dirty="0">
                  <a:solidFill>
                    <a:prstClr val="black"/>
                  </a:solidFill>
                  <a:latin typeface="Calibri" charset="0"/>
                  <a:ea typeface="Calibri" charset="0"/>
                  <a:cs typeface="Calibri" charset="0"/>
                </a:rPr>
                <a:t>  Overall survival</a:t>
              </a:r>
              <a:endParaRPr lang="en-CA" sz="750" dirty="0">
                <a:solidFill>
                  <a:prstClr val="black"/>
                </a:solidFill>
                <a:latin typeface="Calibri" charset="0"/>
                <a:ea typeface="Calibri" charset="0"/>
                <a:cs typeface="Calibri" charset="0"/>
              </a:endParaRPr>
            </a:p>
          </p:txBody>
        </p:sp>
        <p:sp>
          <p:nvSpPr>
            <p:cNvPr id="45" name="TextBox 44"/>
            <p:cNvSpPr txBox="1"/>
            <p:nvPr/>
          </p:nvSpPr>
          <p:spPr>
            <a:xfrm>
              <a:off x="2033900" y="5136898"/>
              <a:ext cx="1491879" cy="323336"/>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HR 0.73 (95% CI 0.34-1.54)</a:t>
              </a:r>
            </a:p>
            <a:p>
              <a:r>
                <a:rPr lang="en-CA" sz="788" dirty="0">
                  <a:solidFill>
                    <a:prstClr val="black"/>
                  </a:solidFill>
                  <a:latin typeface="Calibri" charset="0"/>
                  <a:ea typeface="Calibri" charset="0"/>
                  <a:cs typeface="Calibri" charset="0"/>
                </a:rPr>
                <a:t>Log-rank </a:t>
              </a:r>
              <a:r>
                <a:rPr lang="en-CA" sz="788" i="1" dirty="0">
                  <a:solidFill>
                    <a:prstClr val="black"/>
                  </a:solidFill>
                  <a:latin typeface="Calibri" charset="0"/>
                  <a:ea typeface="Calibri" charset="0"/>
                  <a:cs typeface="Calibri" charset="0"/>
                </a:rPr>
                <a:t>p</a:t>
              </a:r>
              <a:r>
                <a:rPr lang="en-CA" sz="788" dirty="0">
                  <a:solidFill>
                    <a:prstClr val="black"/>
                  </a:solidFill>
                  <a:latin typeface="Calibri" charset="0"/>
                  <a:ea typeface="Calibri" charset="0"/>
                  <a:cs typeface="Calibri" charset="0"/>
                </a:rPr>
                <a:t>=0.40</a:t>
              </a:r>
            </a:p>
          </p:txBody>
        </p:sp>
        <p:sp>
          <p:nvSpPr>
            <p:cNvPr id="224" name="Freeform 223"/>
            <p:cNvSpPr/>
            <p:nvPr/>
          </p:nvSpPr>
          <p:spPr>
            <a:xfrm>
              <a:off x="1979296" y="3998593"/>
              <a:ext cx="2838450" cy="621030"/>
            </a:xfrm>
            <a:custGeom>
              <a:avLst/>
              <a:gdLst>
                <a:gd name="connsiteX0" fmla="*/ 0 w 2838450"/>
                <a:gd name="connsiteY0" fmla="*/ 0 h 624840"/>
                <a:gd name="connsiteX1" fmla="*/ 2838450 w 2838450"/>
                <a:gd name="connsiteY1" fmla="*/ 624840 h 624840"/>
                <a:gd name="connsiteX0" fmla="*/ 0 w 2847975"/>
                <a:gd name="connsiteY0" fmla="*/ 0 h 626745"/>
                <a:gd name="connsiteX1" fmla="*/ 2847975 w 2847975"/>
                <a:gd name="connsiteY1" fmla="*/ 626745 h 626745"/>
                <a:gd name="connsiteX0" fmla="*/ 0 w 2847975"/>
                <a:gd name="connsiteY0" fmla="*/ 0 h 626745"/>
                <a:gd name="connsiteX1" fmla="*/ 2684145 w 2847975"/>
                <a:gd name="connsiteY1" fmla="*/ 622935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7380 w 2847975"/>
                <a:gd name="connsiteY1" fmla="*/ 154305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743075 w 2847975"/>
                <a:gd name="connsiteY1" fmla="*/ 154305 h 626745"/>
                <a:gd name="connsiteX2" fmla="*/ 1901190 w 2847975"/>
                <a:gd name="connsiteY2" fmla="*/ 152400 h 626745"/>
                <a:gd name="connsiteX3" fmla="*/ 1899285 w 2847975"/>
                <a:gd name="connsiteY3" fmla="*/ 196215 h 626745"/>
                <a:gd name="connsiteX4" fmla="*/ 2686050 w 2847975"/>
                <a:gd name="connsiteY4" fmla="*/ 190500 h 626745"/>
                <a:gd name="connsiteX5" fmla="*/ 2686050 w 2847975"/>
                <a:gd name="connsiteY5" fmla="*/ 624840 h 626745"/>
                <a:gd name="connsiteX6" fmla="*/ 2847975 w 2847975"/>
                <a:gd name="connsiteY6" fmla="*/ 626745 h 626745"/>
                <a:gd name="connsiteX0" fmla="*/ 0 w 2847975"/>
                <a:gd name="connsiteY0" fmla="*/ 0 h 626745"/>
                <a:gd name="connsiteX1" fmla="*/ 1743075 w 2847975"/>
                <a:gd name="connsiteY1" fmla="*/ 133350 h 626745"/>
                <a:gd name="connsiteX2" fmla="*/ 1743075 w 2847975"/>
                <a:gd name="connsiteY2" fmla="*/ 154305 h 626745"/>
                <a:gd name="connsiteX3" fmla="*/ 1901190 w 2847975"/>
                <a:gd name="connsiteY3" fmla="*/ 152400 h 626745"/>
                <a:gd name="connsiteX4" fmla="*/ 1899285 w 2847975"/>
                <a:gd name="connsiteY4" fmla="*/ 196215 h 626745"/>
                <a:gd name="connsiteX5" fmla="*/ 2686050 w 2847975"/>
                <a:gd name="connsiteY5" fmla="*/ 190500 h 626745"/>
                <a:gd name="connsiteX6" fmla="*/ 2686050 w 2847975"/>
                <a:gd name="connsiteY6" fmla="*/ 624840 h 626745"/>
                <a:gd name="connsiteX7" fmla="*/ 2847975 w 2847975"/>
                <a:gd name="connsiteY7"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0185 w 2847975"/>
                <a:gd name="connsiteY1" fmla="*/ 93345 h 626745"/>
                <a:gd name="connsiteX2" fmla="*/ 1487805 w 2847975"/>
                <a:gd name="connsiteY2" fmla="*/ 120015 h 626745"/>
                <a:gd name="connsiteX3" fmla="*/ 1636395 w 2847975"/>
                <a:gd name="connsiteY3" fmla="*/ 118110 h 626745"/>
                <a:gd name="connsiteX4" fmla="*/ 1636395 w 2847975"/>
                <a:gd name="connsiteY4" fmla="*/ 133350 h 626745"/>
                <a:gd name="connsiteX5" fmla="*/ 1743075 w 2847975"/>
                <a:gd name="connsiteY5" fmla="*/ 133350 h 626745"/>
                <a:gd name="connsiteX6" fmla="*/ 1743075 w 2847975"/>
                <a:gd name="connsiteY6" fmla="*/ 154305 h 626745"/>
                <a:gd name="connsiteX7" fmla="*/ 1901190 w 2847975"/>
                <a:gd name="connsiteY7" fmla="*/ 152400 h 626745"/>
                <a:gd name="connsiteX8" fmla="*/ 1899285 w 2847975"/>
                <a:gd name="connsiteY8" fmla="*/ 196215 h 626745"/>
                <a:gd name="connsiteX9" fmla="*/ 2686050 w 2847975"/>
                <a:gd name="connsiteY9" fmla="*/ 190500 h 626745"/>
                <a:gd name="connsiteX10" fmla="*/ 2686050 w 2847975"/>
                <a:gd name="connsiteY10" fmla="*/ 624840 h 626745"/>
                <a:gd name="connsiteX11" fmla="*/ 2847975 w 2847975"/>
                <a:gd name="connsiteY11" fmla="*/ 626745 h 626745"/>
                <a:gd name="connsiteX0" fmla="*/ 0 w 2748915"/>
                <a:gd name="connsiteY0" fmla="*/ 128676 h 538251"/>
                <a:gd name="connsiteX1" fmla="*/ 1381125 w 2748915"/>
                <a:gd name="connsiteY1" fmla="*/ 4851 h 538251"/>
                <a:gd name="connsiteX2" fmla="*/ 1388745 w 2748915"/>
                <a:gd name="connsiteY2" fmla="*/ 31521 h 538251"/>
                <a:gd name="connsiteX3" fmla="*/ 1537335 w 2748915"/>
                <a:gd name="connsiteY3" fmla="*/ 29616 h 538251"/>
                <a:gd name="connsiteX4" fmla="*/ 1537335 w 2748915"/>
                <a:gd name="connsiteY4" fmla="*/ 44856 h 538251"/>
                <a:gd name="connsiteX5" fmla="*/ 1644015 w 2748915"/>
                <a:gd name="connsiteY5" fmla="*/ 44856 h 538251"/>
                <a:gd name="connsiteX6" fmla="*/ 1644015 w 2748915"/>
                <a:gd name="connsiteY6" fmla="*/ 65811 h 538251"/>
                <a:gd name="connsiteX7" fmla="*/ 1802130 w 2748915"/>
                <a:gd name="connsiteY7" fmla="*/ 63906 h 538251"/>
                <a:gd name="connsiteX8" fmla="*/ 1800225 w 2748915"/>
                <a:gd name="connsiteY8" fmla="*/ 107721 h 538251"/>
                <a:gd name="connsiteX9" fmla="*/ 2586990 w 2748915"/>
                <a:gd name="connsiteY9" fmla="*/ 102006 h 538251"/>
                <a:gd name="connsiteX10" fmla="*/ 2586990 w 2748915"/>
                <a:gd name="connsiteY10" fmla="*/ 536346 h 538251"/>
                <a:gd name="connsiteX11" fmla="*/ 2748915 w 2748915"/>
                <a:gd name="connsiteY11" fmla="*/ 538251 h 538251"/>
                <a:gd name="connsiteX0" fmla="*/ 0 w 2748915"/>
                <a:gd name="connsiteY0" fmla="*/ 123825 h 533400"/>
                <a:gd name="connsiteX1" fmla="*/ 1381125 w 2748915"/>
                <a:gd name="connsiteY1" fmla="*/ 0 h 533400"/>
                <a:gd name="connsiteX2" fmla="*/ 1388745 w 2748915"/>
                <a:gd name="connsiteY2" fmla="*/ 26670 h 533400"/>
                <a:gd name="connsiteX3" fmla="*/ 1537335 w 2748915"/>
                <a:gd name="connsiteY3" fmla="*/ 24765 h 533400"/>
                <a:gd name="connsiteX4" fmla="*/ 1537335 w 2748915"/>
                <a:gd name="connsiteY4" fmla="*/ 40005 h 533400"/>
                <a:gd name="connsiteX5" fmla="*/ 1644015 w 2748915"/>
                <a:gd name="connsiteY5" fmla="*/ 40005 h 533400"/>
                <a:gd name="connsiteX6" fmla="*/ 1644015 w 2748915"/>
                <a:gd name="connsiteY6" fmla="*/ 60960 h 533400"/>
                <a:gd name="connsiteX7" fmla="*/ 1802130 w 2748915"/>
                <a:gd name="connsiteY7" fmla="*/ 59055 h 533400"/>
                <a:gd name="connsiteX8" fmla="*/ 1800225 w 2748915"/>
                <a:gd name="connsiteY8" fmla="*/ 102870 h 533400"/>
                <a:gd name="connsiteX9" fmla="*/ 2586990 w 2748915"/>
                <a:gd name="connsiteY9" fmla="*/ 97155 h 533400"/>
                <a:gd name="connsiteX10" fmla="*/ 2586990 w 2748915"/>
                <a:gd name="connsiteY10" fmla="*/ 531495 h 533400"/>
                <a:gd name="connsiteX11" fmla="*/ 2748915 w 2748915"/>
                <a:gd name="connsiteY11"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038225 w 2748915"/>
                <a:gd name="connsiteY1" fmla="*/ 0 h 558166"/>
                <a:gd name="connsiteX2" fmla="*/ 1122045 w 2748915"/>
                <a:gd name="connsiteY2" fmla="*/ 0 h 558166"/>
                <a:gd name="connsiteX3" fmla="*/ 1143000 w 2748915"/>
                <a:gd name="connsiteY3" fmla="*/ 28575 h 558166"/>
                <a:gd name="connsiteX4" fmla="*/ 1381125 w 2748915"/>
                <a:gd name="connsiteY4" fmla="*/ 24766 h 558166"/>
                <a:gd name="connsiteX5" fmla="*/ 1388745 w 2748915"/>
                <a:gd name="connsiteY5" fmla="*/ 51436 h 558166"/>
                <a:gd name="connsiteX6" fmla="*/ 1537335 w 2748915"/>
                <a:gd name="connsiteY6" fmla="*/ 49531 h 558166"/>
                <a:gd name="connsiteX7" fmla="*/ 1537335 w 2748915"/>
                <a:gd name="connsiteY7" fmla="*/ 64771 h 558166"/>
                <a:gd name="connsiteX8" fmla="*/ 1644015 w 2748915"/>
                <a:gd name="connsiteY8" fmla="*/ 64771 h 558166"/>
                <a:gd name="connsiteX9" fmla="*/ 1644015 w 2748915"/>
                <a:gd name="connsiteY9" fmla="*/ 85726 h 558166"/>
                <a:gd name="connsiteX10" fmla="*/ 1802130 w 2748915"/>
                <a:gd name="connsiteY10" fmla="*/ 83821 h 558166"/>
                <a:gd name="connsiteX11" fmla="*/ 1800225 w 2748915"/>
                <a:gd name="connsiteY11" fmla="*/ 127636 h 558166"/>
                <a:gd name="connsiteX12" fmla="*/ 2586990 w 2748915"/>
                <a:gd name="connsiteY12" fmla="*/ 121921 h 558166"/>
                <a:gd name="connsiteX13" fmla="*/ 2586990 w 2748915"/>
                <a:gd name="connsiteY13" fmla="*/ 556261 h 558166"/>
                <a:gd name="connsiteX14" fmla="*/ 2748915 w 2748915"/>
                <a:gd name="connsiteY14" fmla="*/ 558166 h 55816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6211 h 565786"/>
                <a:gd name="connsiteX1" fmla="*/ 1034415 w 2748915"/>
                <a:gd name="connsiteY1" fmla="*/ 0 h 565786"/>
                <a:gd name="connsiteX2" fmla="*/ 1038225 w 2748915"/>
                <a:gd name="connsiteY2" fmla="*/ 7620 h 565786"/>
                <a:gd name="connsiteX3" fmla="*/ 1114425 w 2748915"/>
                <a:gd name="connsiteY3" fmla="*/ 3810 h 565786"/>
                <a:gd name="connsiteX4" fmla="*/ 1131570 w 2748915"/>
                <a:gd name="connsiteY4" fmla="*/ 13335 h 565786"/>
                <a:gd name="connsiteX5" fmla="*/ 1143000 w 2748915"/>
                <a:gd name="connsiteY5" fmla="*/ 36195 h 565786"/>
                <a:gd name="connsiteX6" fmla="*/ 1381125 w 2748915"/>
                <a:gd name="connsiteY6" fmla="*/ 32386 h 565786"/>
                <a:gd name="connsiteX7" fmla="*/ 1388745 w 2748915"/>
                <a:gd name="connsiteY7" fmla="*/ 59056 h 565786"/>
                <a:gd name="connsiteX8" fmla="*/ 1537335 w 2748915"/>
                <a:gd name="connsiteY8" fmla="*/ 57151 h 565786"/>
                <a:gd name="connsiteX9" fmla="*/ 1537335 w 2748915"/>
                <a:gd name="connsiteY9" fmla="*/ 72391 h 565786"/>
                <a:gd name="connsiteX10" fmla="*/ 1644015 w 2748915"/>
                <a:gd name="connsiteY10" fmla="*/ 72391 h 565786"/>
                <a:gd name="connsiteX11" fmla="*/ 1644015 w 2748915"/>
                <a:gd name="connsiteY11" fmla="*/ 93346 h 565786"/>
                <a:gd name="connsiteX12" fmla="*/ 1802130 w 2748915"/>
                <a:gd name="connsiteY12" fmla="*/ 91441 h 565786"/>
                <a:gd name="connsiteX13" fmla="*/ 1800225 w 2748915"/>
                <a:gd name="connsiteY13" fmla="*/ 135256 h 565786"/>
                <a:gd name="connsiteX14" fmla="*/ 2586990 w 2748915"/>
                <a:gd name="connsiteY14" fmla="*/ 129541 h 565786"/>
                <a:gd name="connsiteX15" fmla="*/ 2586990 w 2748915"/>
                <a:gd name="connsiteY15" fmla="*/ 563881 h 565786"/>
                <a:gd name="connsiteX16" fmla="*/ 2748915 w 2748915"/>
                <a:gd name="connsiteY16" fmla="*/ 565786 h 565786"/>
                <a:gd name="connsiteX0" fmla="*/ 0 w 2748915"/>
                <a:gd name="connsiteY0" fmla="*/ 156211 h 565786"/>
                <a:gd name="connsiteX1" fmla="*/ 1021080 w 2748915"/>
                <a:gd name="connsiteY1" fmla="*/ 0 h 565786"/>
                <a:gd name="connsiteX2" fmla="*/ 1034415 w 2748915"/>
                <a:gd name="connsiteY2" fmla="*/ 0 h 565786"/>
                <a:gd name="connsiteX3" fmla="*/ 1038225 w 2748915"/>
                <a:gd name="connsiteY3" fmla="*/ 7620 h 565786"/>
                <a:gd name="connsiteX4" fmla="*/ 1114425 w 2748915"/>
                <a:gd name="connsiteY4" fmla="*/ 3810 h 565786"/>
                <a:gd name="connsiteX5" fmla="*/ 1131570 w 2748915"/>
                <a:gd name="connsiteY5" fmla="*/ 13335 h 565786"/>
                <a:gd name="connsiteX6" fmla="*/ 1143000 w 2748915"/>
                <a:gd name="connsiteY6" fmla="*/ 36195 h 565786"/>
                <a:gd name="connsiteX7" fmla="*/ 1381125 w 2748915"/>
                <a:gd name="connsiteY7" fmla="*/ 32386 h 565786"/>
                <a:gd name="connsiteX8" fmla="*/ 1388745 w 2748915"/>
                <a:gd name="connsiteY8" fmla="*/ 59056 h 565786"/>
                <a:gd name="connsiteX9" fmla="*/ 1537335 w 2748915"/>
                <a:gd name="connsiteY9" fmla="*/ 57151 h 565786"/>
                <a:gd name="connsiteX10" fmla="*/ 1537335 w 2748915"/>
                <a:gd name="connsiteY10" fmla="*/ 72391 h 565786"/>
                <a:gd name="connsiteX11" fmla="*/ 1644015 w 2748915"/>
                <a:gd name="connsiteY11" fmla="*/ 72391 h 565786"/>
                <a:gd name="connsiteX12" fmla="*/ 1644015 w 2748915"/>
                <a:gd name="connsiteY12" fmla="*/ 93346 h 565786"/>
                <a:gd name="connsiteX13" fmla="*/ 1802130 w 2748915"/>
                <a:gd name="connsiteY13" fmla="*/ 91441 h 565786"/>
                <a:gd name="connsiteX14" fmla="*/ 1800225 w 2748915"/>
                <a:gd name="connsiteY14" fmla="*/ 135256 h 565786"/>
                <a:gd name="connsiteX15" fmla="*/ 2586990 w 2748915"/>
                <a:gd name="connsiteY15" fmla="*/ 129541 h 565786"/>
                <a:gd name="connsiteX16" fmla="*/ 2586990 w 2748915"/>
                <a:gd name="connsiteY16" fmla="*/ 563881 h 565786"/>
                <a:gd name="connsiteX17" fmla="*/ 2748915 w 2748915"/>
                <a:gd name="connsiteY17" fmla="*/ 565786 h 565786"/>
                <a:gd name="connsiteX0" fmla="*/ 0 w 2748915"/>
                <a:gd name="connsiteY0" fmla="*/ 163831 h 573406"/>
                <a:gd name="connsiteX1" fmla="*/ 1019175 w 2748915"/>
                <a:gd name="connsiteY1" fmla="*/ 0 h 573406"/>
                <a:gd name="connsiteX2" fmla="*/ 1021080 w 2748915"/>
                <a:gd name="connsiteY2" fmla="*/ 7620 h 573406"/>
                <a:gd name="connsiteX3" fmla="*/ 1034415 w 2748915"/>
                <a:gd name="connsiteY3" fmla="*/ 7620 h 573406"/>
                <a:gd name="connsiteX4" fmla="*/ 1038225 w 2748915"/>
                <a:gd name="connsiteY4" fmla="*/ 15240 h 573406"/>
                <a:gd name="connsiteX5" fmla="*/ 1114425 w 2748915"/>
                <a:gd name="connsiteY5" fmla="*/ 11430 h 573406"/>
                <a:gd name="connsiteX6" fmla="*/ 1131570 w 2748915"/>
                <a:gd name="connsiteY6" fmla="*/ 20955 h 573406"/>
                <a:gd name="connsiteX7" fmla="*/ 1143000 w 2748915"/>
                <a:gd name="connsiteY7" fmla="*/ 43815 h 573406"/>
                <a:gd name="connsiteX8" fmla="*/ 1381125 w 2748915"/>
                <a:gd name="connsiteY8" fmla="*/ 40006 h 573406"/>
                <a:gd name="connsiteX9" fmla="*/ 1388745 w 2748915"/>
                <a:gd name="connsiteY9" fmla="*/ 66676 h 573406"/>
                <a:gd name="connsiteX10" fmla="*/ 1537335 w 2748915"/>
                <a:gd name="connsiteY10" fmla="*/ 64771 h 573406"/>
                <a:gd name="connsiteX11" fmla="*/ 1537335 w 2748915"/>
                <a:gd name="connsiteY11" fmla="*/ 80011 h 573406"/>
                <a:gd name="connsiteX12" fmla="*/ 1644015 w 2748915"/>
                <a:gd name="connsiteY12" fmla="*/ 80011 h 573406"/>
                <a:gd name="connsiteX13" fmla="*/ 1644015 w 2748915"/>
                <a:gd name="connsiteY13" fmla="*/ 100966 h 573406"/>
                <a:gd name="connsiteX14" fmla="*/ 1802130 w 2748915"/>
                <a:gd name="connsiteY14" fmla="*/ 99061 h 573406"/>
                <a:gd name="connsiteX15" fmla="*/ 1800225 w 2748915"/>
                <a:gd name="connsiteY15" fmla="*/ 142876 h 573406"/>
                <a:gd name="connsiteX16" fmla="*/ 2586990 w 2748915"/>
                <a:gd name="connsiteY16" fmla="*/ 137161 h 573406"/>
                <a:gd name="connsiteX17" fmla="*/ 2586990 w 2748915"/>
                <a:gd name="connsiteY17" fmla="*/ 571501 h 573406"/>
                <a:gd name="connsiteX18" fmla="*/ 2748915 w 2748915"/>
                <a:gd name="connsiteY18" fmla="*/ 573406 h 573406"/>
                <a:gd name="connsiteX0" fmla="*/ 0 w 2748915"/>
                <a:gd name="connsiteY0" fmla="*/ 167641 h 577216"/>
                <a:gd name="connsiteX1" fmla="*/ 861060 w 2748915"/>
                <a:gd name="connsiteY1" fmla="*/ 0 h 577216"/>
                <a:gd name="connsiteX2" fmla="*/ 1019175 w 2748915"/>
                <a:gd name="connsiteY2" fmla="*/ 3810 h 577216"/>
                <a:gd name="connsiteX3" fmla="*/ 1021080 w 2748915"/>
                <a:gd name="connsiteY3" fmla="*/ 11430 h 577216"/>
                <a:gd name="connsiteX4" fmla="*/ 1034415 w 2748915"/>
                <a:gd name="connsiteY4" fmla="*/ 11430 h 577216"/>
                <a:gd name="connsiteX5" fmla="*/ 1038225 w 2748915"/>
                <a:gd name="connsiteY5" fmla="*/ 19050 h 577216"/>
                <a:gd name="connsiteX6" fmla="*/ 1114425 w 2748915"/>
                <a:gd name="connsiteY6" fmla="*/ 15240 h 577216"/>
                <a:gd name="connsiteX7" fmla="*/ 1131570 w 2748915"/>
                <a:gd name="connsiteY7" fmla="*/ 24765 h 577216"/>
                <a:gd name="connsiteX8" fmla="*/ 1143000 w 2748915"/>
                <a:gd name="connsiteY8" fmla="*/ 47625 h 577216"/>
                <a:gd name="connsiteX9" fmla="*/ 1381125 w 2748915"/>
                <a:gd name="connsiteY9" fmla="*/ 43816 h 577216"/>
                <a:gd name="connsiteX10" fmla="*/ 1388745 w 2748915"/>
                <a:gd name="connsiteY10" fmla="*/ 70486 h 577216"/>
                <a:gd name="connsiteX11" fmla="*/ 1537335 w 2748915"/>
                <a:gd name="connsiteY11" fmla="*/ 68581 h 577216"/>
                <a:gd name="connsiteX12" fmla="*/ 1537335 w 2748915"/>
                <a:gd name="connsiteY12" fmla="*/ 83821 h 577216"/>
                <a:gd name="connsiteX13" fmla="*/ 1644015 w 2748915"/>
                <a:gd name="connsiteY13" fmla="*/ 83821 h 577216"/>
                <a:gd name="connsiteX14" fmla="*/ 1644015 w 2748915"/>
                <a:gd name="connsiteY14" fmla="*/ 104776 h 577216"/>
                <a:gd name="connsiteX15" fmla="*/ 1802130 w 2748915"/>
                <a:gd name="connsiteY15" fmla="*/ 102871 h 577216"/>
                <a:gd name="connsiteX16" fmla="*/ 1800225 w 2748915"/>
                <a:gd name="connsiteY16" fmla="*/ 146686 h 577216"/>
                <a:gd name="connsiteX17" fmla="*/ 2586990 w 2748915"/>
                <a:gd name="connsiteY17" fmla="*/ 140971 h 577216"/>
                <a:gd name="connsiteX18" fmla="*/ 2586990 w 2748915"/>
                <a:gd name="connsiteY18" fmla="*/ 575311 h 577216"/>
                <a:gd name="connsiteX19" fmla="*/ 2748915 w 2748915"/>
                <a:gd name="connsiteY19" fmla="*/ 577216 h 577216"/>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77165 h 586740"/>
                <a:gd name="connsiteX1" fmla="*/ 847725 w 2748915"/>
                <a:gd name="connsiteY1" fmla="*/ 0 h 586740"/>
                <a:gd name="connsiteX2" fmla="*/ 861060 w 2748915"/>
                <a:gd name="connsiteY2" fmla="*/ 9524 h 586740"/>
                <a:gd name="connsiteX3" fmla="*/ 1019175 w 2748915"/>
                <a:gd name="connsiteY3" fmla="*/ 7619 h 586740"/>
                <a:gd name="connsiteX4" fmla="*/ 1021080 w 2748915"/>
                <a:gd name="connsiteY4" fmla="*/ 20954 h 586740"/>
                <a:gd name="connsiteX5" fmla="*/ 1034415 w 2748915"/>
                <a:gd name="connsiteY5" fmla="*/ 20954 h 586740"/>
                <a:gd name="connsiteX6" fmla="*/ 1038225 w 2748915"/>
                <a:gd name="connsiteY6" fmla="*/ 28574 h 586740"/>
                <a:gd name="connsiteX7" fmla="*/ 1114425 w 2748915"/>
                <a:gd name="connsiteY7" fmla="*/ 24764 h 586740"/>
                <a:gd name="connsiteX8" fmla="*/ 1131570 w 2748915"/>
                <a:gd name="connsiteY8" fmla="*/ 34289 h 586740"/>
                <a:gd name="connsiteX9" fmla="*/ 1143000 w 2748915"/>
                <a:gd name="connsiteY9" fmla="*/ 57149 h 586740"/>
                <a:gd name="connsiteX10" fmla="*/ 1381125 w 2748915"/>
                <a:gd name="connsiteY10" fmla="*/ 53340 h 586740"/>
                <a:gd name="connsiteX11" fmla="*/ 1388745 w 2748915"/>
                <a:gd name="connsiteY11" fmla="*/ 80010 h 586740"/>
                <a:gd name="connsiteX12" fmla="*/ 1537335 w 2748915"/>
                <a:gd name="connsiteY12" fmla="*/ 78105 h 586740"/>
                <a:gd name="connsiteX13" fmla="*/ 1537335 w 2748915"/>
                <a:gd name="connsiteY13" fmla="*/ 93345 h 586740"/>
                <a:gd name="connsiteX14" fmla="*/ 1644015 w 2748915"/>
                <a:gd name="connsiteY14" fmla="*/ 93345 h 586740"/>
                <a:gd name="connsiteX15" fmla="*/ 1644015 w 2748915"/>
                <a:gd name="connsiteY15" fmla="*/ 114300 h 586740"/>
                <a:gd name="connsiteX16" fmla="*/ 1802130 w 2748915"/>
                <a:gd name="connsiteY16" fmla="*/ 112395 h 586740"/>
                <a:gd name="connsiteX17" fmla="*/ 1800225 w 2748915"/>
                <a:gd name="connsiteY17" fmla="*/ 156210 h 586740"/>
                <a:gd name="connsiteX18" fmla="*/ 2586990 w 2748915"/>
                <a:gd name="connsiteY18" fmla="*/ 150495 h 586740"/>
                <a:gd name="connsiteX19" fmla="*/ 2586990 w 2748915"/>
                <a:gd name="connsiteY19" fmla="*/ 584835 h 586740"/>
                <a:gd name="connsiteX20" fmla="*/ 2748915 w 2748915"/>
                <a:gd name="connsiteY20" fmla="*/ 586740 h 586740"/>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86689 h 596264"/>
                <a:gd name="connsiteX1" fmla="*/ 737235 w 2748915"/>
                <a:gd name="connsiteY1" fmla="*/ 0 h 596264"/>
                <a:gd name="connsiteX2" fmla="*/ 742950 w 2748915"/>
                <a:gd name="connsiteY2" fmla="*/ 7619 h 596264"/>
                <a:gd name="connsiteX3" fmla="*/ 847725 w 2748915"/>
                <a:gd name="connsiteY3" fmla="*/ 9524 h 596264"/>
                <a:gd name="connsiteX4" fmla="*/ 861060 w 2748915"/>
                <a:gd name="connsiteY4" fmla="*/ 19048 h 596264"/>
                <a:gd name="connsiteX5" fmla="*/ 1019175 w 2748915"/>
                <a:gd name="connsiteY5" fmla="*/ 17143 h 596264"/>
                <a:gd name="connsiteX6" fmla="*/ 1021080 w 2748915"/>
                <a:gd name="connsiteY6" fmla="*/ 30478 h 596264"/>
                <a:gd name="connsiteX7" fmla="*/ 1034415 w 2748915"/>
                <a:gd name="connsiteY7" fmla="*/ 30478 h 596264"/>
                <a:gd name="connsiteX8" fmla="*/ 1038225 w 2748915"/>
                <a:gd name="connsiteY8" fmla="*/ 38098 h 596264"/>
                <a:gd name="connsiteX9" fmla="*/ 1114425 w 2748915"/>
                <a:gd name="connsiteY9" fmla="*/ 34288 h 596264"/>
                <a:gd name="connsiteX10" fmla="*/ 1131570 w 2748915"/>
                <a:gd name="connsiteY10" fmla="*/ 43813 h 596264"/>
                <a:gd name="connsiteX11" fmla="*/ 1143000 w 2748915"/>
                <a:gd name="connsiteY11" fmla="*/ 66673 h 596264"/>
                <a:gd name="connsiteX12" fmla="*/ 1381125 w 2748915"/>
                <a:gd name="connsiteY12" fmla="*/ 62864 h 596264"/>
                <a:gd name="connsiteX13" fmla="*/ 1388745 w 2748915"/>
                <a:gd name="connsiteY13" fmla="*/ 89534 h 596264"/>
                <a:gd name="connsiteX14" fmla="*/ 1537335 w 2748915"/>
                <a:gd name="connsiteY14" fmla="*/ 87629 h 596264"/>
                <a:gd name="connsiteX15" fmla="*/ 1537335 w 2748915"/>
                <a:gd name="connsiteY15" fmla="*/ 102869 h 596264"/>
                <a:gd name="connsiteX16" fmla="*/ 1644015 w 2748915"/>
                <a:gd name="connsiteY16" fmla="*/ 102869 h 596264"/>
                <a:gd name="connsiteX17" fmla="*/ 1644015 w 2748915"/>
                <a:gd name="connsiteY17" fmla="*/ 123824 h 596264"/>
                <a:gd name="connsiteX18" fmla="*/ 1802130 w 2748915"/>
                <a:gd name="connsiteY18" fmla="*/ 121919 h 596264"/>
                <a:gd name="connsiteX19" fmla="*/ 1800225 w 2748915"/>
                <a:gd name="connsiteY19" fmla="*/ 165734 h 596264"/>
                <a:gd name="connsiteX20" fmla="*/ 2586990 w 2748915"/>
                <a:gd name="connsiteY20" fmla="*/ 160019 h 596264"/>
                <a:gd name="connsiteX21" fmla="*/ 2586990 w 2748915"/>
                <a:gd name="connsiteY21" fmla="*/ 594359 h 596264"/>
                <a:gd name="connsiteX22" fmla="*/ 2748915 w 2748915"/>
                <a:gd name="connsiteY22"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285750 w 2748915"/>
                <a:gd name="connsiteY1" fmla="*/ 7621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5275 w 2748915"/>
                <a:gd name="connsiteY1" fmla="*/ 571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158115 w 2748915"/>
                <a:gd name="connsiteY1" fmla="*/ 0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840355"/>
                <a:gd name="connsiteY0" fmla="*/ 0 h 622935"/>
                <a:gd name="connsiteX1" fmla="*/ 140970 w 2840355"/>
                <a:gd name="connsiteY1" fmla="*/ 1907 h 622935"/>
                <a:gd name="connsiteX2" fmla="*/ 144780 w 2840355"/>
                <a:gd name="connsiteY2" fmla="*/ 11432 h 622935"/>
                <a:gd name="connsiteX3" fmla="*/ 249555 w 2840355"/>
                <a:gd name="connsiteY3" fmla="*/ 9527 h 622935"/>
                <a:gd name="connsiteX4" fmla="*/ 257175 w 2840355"/>
                <a:gd name="connsiteY4" fmla="*/ 17147 h 622935"/>
                <a:gd name="connsiteX5" fmla="*/ 377190 w 2840355"/>
                <a:gd name="connsiteY5" fmla="*/ 15242 h 622935"/>
                <a:gd name="connsiteX6" fmla="*/ 388620 w 2840355"/>
                <a:gd name="connsiteY6" fmla="*/ 19052 h 622935"/>
                <a:gd name="connsiteX7" fmla="*/ 721995 w 2840355"/>
                <a:gd name="connsiteY7" fmla="*/ 17146 h 622935"/>
                <a:gd name="connsiteX8" fmla="*/ 727710 w 2840355"/>
                <a:gd name="connsiteY8" fmla="*/ 28576 h 622935"/>
                <a:gd name="connsiteX9" fmla="*/ 828675 w 2840355"/>
                <a:gd name="connsiteY9" fmla="*/ 26671 h 622935"/>
                <a:gd name="connsiteX10" fmla="*/ 834390 w 2840355"/>
                <a:gd name="connsiteY10" fmla="*/ 34290 h 622935"/>
                <a:gd name="connsiteX11" fmla="*/ 939165 w 2840355"/>
                <a:gd name="connsiteY11" fmla="*/ 36195 h 622935"/>
                <a:gd name="connsiteX12" fmla="*/ 952500 w 2840355"/>
                <a:gd name="connsiteY12" fmla="*/ 45719 h 622935"/>
                <a:gd name="connsiteX13" fmla="*/ 1110615 w 2840355"/>
                <a:gd name="connsiteY13" fmla="*/ 43814 h 622935"/>
                <a:gd name="connsiteX14" fmla="*/ 1112520 w 2840355"/>
                <a:gd name="connsiteY14" fmla="*/ 57149 h 622935"/>
                <a:gd name="connsiteX15" fmla="*/ 1125855 w 2840355"/>
                <a:gd name="connsiteY15" fmla="*/ 57149 h 622935"/>
                <a:gd name="connsiteX16" fmla="*/ 1129665 w 2840355"/>
                <a:gd name="connsiteY16" fmla="*/ 64769 h 622935"/>
                <a:gd name="connsiteX17" fmla="*/ 1205865 w 2840355"/>
                <a:gd name="connsiteY17" fmla="*/ 60959 h 622935"/>
                <a:gd name="connsiteX18" fmla="*/ 1223010 w 2840355"/>
                <a:gd name="connsiteY18" fmla="*/ 70484 h 622935"/>
                <a:gd name="connsiteX19" fmla="*/ 1234440 w 2840355"/>
                <a:gd name="connsiteY19" fmla="*/ 93344 h 622935"/>
                <a:gd name="connsiteX20" fmla="*/ 1472565 w 2840355"/>
                <a:gd name="connsiteY20" fmla="*/ 89535 h 622935"/>
                <a:gd name="connsiteX21" fmla="*/ 1480185 w 2840355"/>
                <a:gd name="connsiteY21" fmla="*/ 116205 h 622935"/>
                <a:gd name="connsiteX22" fmla="*/ 1628775 w 2840355"/>
                <a:gd name="connsiteY22" fmla="*/ 114300 h 622935"/>
                <a:gd name="connsiteX23" fmla="*/ 1628775 w 2840355"/>
                <a:gd name="connsiteY23" fmla="*/ 129540 h 622935"/>
                <a:gd name="connsiteX24" fmla="*/ 1735455 w 2840355"/>
                <a:gd name="connsiteY24" fmla="*/ 129540 h 622935"/>
                <a:gd name="connsiteX25" fmla="*/ 1735455 w 2840355"/>
                <a:gd name="connsiteY25" fmla="*/ 150495 h 622935"/>
                <a:gd name="connsiteX26" fmla="*/ 1893570 w 2840355"/>
                <a:gd name="connsiteY26" fmla="*/ 148590 h 622935"/>
                <a:gd name="connsiteX27" fmla="*/ 1891665 w 2840355"/>
                <a:gd name="connsiteY27" fmla="*/ 192405 h 622935"/>
                <a:gd name="connsiteX28" fmla="*/ 2678430 w 2840355"/>
                <a:gd name="connsiteY28" fmla="*/ 186690 h 622935"/>
                <a:gd name="connsiteX29" fmla="*/ 2678430 w 2840355"/>
                <a:gd name="connsiteY29" fmla="*/ 621030 h 622935"/>
                <a:gd name="connsiteX30" fmla="*/ 2840355 w 2840355"/>
                <a:gd name="connsiteY30" fmla="*/ 622935 h 622935"/>
                <a:gd name="connsiteX0" fmla="*/ 0 w 2838450"/>
                <a:gd name="connsiteY0" fmla="*/ 0 h 621030"/>
                <a:gd name="connsiteX1" fmla="*/ 139065 w 2838450"/>
                <a:gd name="connsiteY1" fmla="*/ 2 h 621030"/>
                <a:gd name="connsiteX2" fmla="*/ 142875 w 2838450"/>
                <a:gd name="connsiteY2" fmla="*/ 9527 h 621030"/>
                <a:gd name="connsiteX3" fmla="*/ 247650 w 2838450"/>
                <a:gd name="connsiteY3" fmla="*/ 7622 h 621030"/>
                <a:gd name="connsiteX4" fmla="*/ 255270 w 2838450"/>
                <a:gd name="connsiteY4" fmla="*/ 15242 h 621030"/>
                <a:gd name="connsiteX5" fmla="*/ 375285 w 2838450"/>
                <a:gd name="connsiteY5" fmla="*/ 13337 h 621030"/>
                <a:gd name="connsiteX6" fmla="*/ 386715 w 2838450"/>
                <a:gd name="connsiteY6" fmla="*/ 17147 h 621030"/>
                <a:gd name="connsiteX7" fmla="*/ 720090 w 2838450"/>
                <a:gd name="connsiteY7" fmla="*/ 15241 h 621030"/>
                <a:gd name="connsiteX8" fmla="*/ 725805 w 2838450"/>
                <a:gd name="connsiteY8" fmla="*/ 26671 h 621030"/>
                <a:gd name="connsiteX9" fmla="*/ 826770 w 2838450"/>
                <a:gd name="connsiteY9" fmla="*/ 24766 h 621030"/>
                <a:gd name="connsiteX10" fmla="*/ 832485 w 2838450"/>
                <a:gd name="connsiteY10" fmla="*/ 32385 h 621030"/>
                <a:gd name="connsiteX11" fmla="*/ 937260 w 2838450"/>
                <a:gd name="connsiteY11" fmla="*/ 34290 h 621030"/>
                <a:gd name="connsiteX12" fmla="*/ 950595 w 2838450"/>
                <a:gd name="connsiteY12" fmla="*/ 43814 h 621030"/>
                <a:gd name="connsiteX13" fmla="*/ 1108710 w 2838450"/>
                <a:gd name="connsiteY13" fmla="*/ 41909 h 621030"/>
                <a:gd name="connsiteX14" fmla="*/ 1110615 w 2838450"/>
                <a:gd name="connsiteY14" fmla="*/ 55244 h 621030"/>
                <a:gd name="connsiteX15" fmla="*/ 1123950 w 2838450"/>
                <a:gd name="connsiteY15" fmla="*/ 55244 h 621030"/>
                <a:gd name="connsiteX16" fmla="*/ 1127760 w 2838450"/>
                <a:gd name="connsiteY16" fmla="*/ 62864 h 621030"/>
                <a:gd name="connsiteX17" fmla="*/ 1203960 w 2838450"/>
                <a:gd name="connsiteY17" fmla="*/ 59054 h 621030"/>
                <a:gd name="connsiteX18" fmla="*/ 1221105 w 2838450"/>
                <a:gd name="connsiteY18" fmla="*/ 68579 h 621030"/>
                <a:gd name="connsiteX19" fmla="*/ 1232535 w 2838450"/>
                <a:gd name="connsiteY19" fmla="*/ 91439 h 621030"/>
                <a:gd name="connsiteX20" fmla="*/ 1470660 w 2838450"/>
                <a:gd name="connsiteY20" fmla="*/ 87630 h 621030"/>
                <a:gd name="connsiteX21" fmla="*/ 1478280 w 2838450"/>
                <a:gd name="connsiteY21" fmla="*/ 114300 h 621030"/>
                <a:gd name="connsiteX22" fmla="*/ 1626870 w 2838450"/>
                <a:gd name="connsiteY22" fmla="*/ 112395 h 621030"/>
                <a:gd name="connsiteX23" fmla="*/ 1626870 w 2838450"/>
                <a:gd name="connsiteY23" fmla="*/ 127635 h 621030"/>
                <a:gd name="connsiteX24" fmla="*/ 1733550 w 2838450"/>
                <a:gd name="connsiteY24" fmla="*/ 127635 h 621030"/>
                <a:gd name="connsiteX25" fmla="*/ 1733550 w 2838450"/>
                <a:gd name="connsiteY25" fmla="*/ 148590 h 621030"/>
                <a:gd name="connsiteX26" fmla="*/ 1891665 w 2838450"/>
                <a:gd name="connsiteY26" fmla="*/ 146685 h 621030"/>
                <a:gd name="connsiteX27" fmla="*/ 1889760 w 2838450"/>
                <a:gd name="connsiteY27" fmla="*/ 190500 h 621030"/>
                <a:gd name="connsiteX28" fmla="*/ 2676525 w 2838450"/>
                <a:gd name="connsiteY28" fmla="*/ 184785 h 621030"/>
                <a:gd name="connsiteX29" fmla="*/ 2676525 w 2838450"/>
                <a:gd name="connsiteY29" fmla="*/ 619125 h 621030"/>
                <a:gd name="connsiteX30" fmla="*/ 2838450 w 2838450"/>
                <a:gd name="connsiteY30" fmla="*/ 621030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8450" h="621030">
                  <a:moveTo>
                    <a:pt x="0" y="0"/>
                  </a:moveTo>
                  <a:lnTo>
                    <a:pt x="139065" y="2"/>
                  </a:lnTo>
                  <a:lnTo>
                    <a:pt x="142875" y="9527"/>
                  </a:lnTo>
                  <a:lnTo>
                    <a:pt x="247650" y="7622"/>
                  </a:lnTo>
                  <a:lnTo>
                    <a:pt x="255270" y="15242"/>
                  </a:lnTo>
                  <a:lnTo>
                    <a:pt x="375285" y="13337"/>
                  </a:lnTo>
                  <a:lnTo>
                    <a:pt x="386715" y="17147"/>
                  </a:lnTo>
                  <a:lnTo>
                    <a:pt x="720090" y="15241"/>
                  </a:lnTo>
                  <a:lnTo>
                    <a:pt x="725805" y="26671"/>
                  </a:lnTo>
                  <a:lnTo>
                    <a:pt x="826770" y="24766"/>
                  </a:lnTo>
                  <a:lnTo>
                    <a:pt x="832485" y="32385"/>
                  </a:lnTo>
                  <a:lnTo>
                    <a:pt x="937260" y="34290"/>
                  </a:lnTo>
                  <a:lnTo>
                    <a:pt x="950595" y="43814"/>
                  </a:lnTo>
                  <a:lnTo>
                    <a:pt x="1108710" y="41909"/>
                  </a:lnTo>
                  <a:lnTo>
                    <a:pt x="1110615" y="55244"/>
                  </a:lnTo>
                  <a:lnTo>
                    <a:pt x="1123950" y="55244"/>
                  </a:lnTo>
                  <a:lnTo>
                    <a:pt x="1127760" y="62864"/>
                  </a:lnTo>
                  <a:lnTo>
                    <a:pt x="1203960" y="59054"/>
                  </a:lnTo>
                  <a:cubicBezTo>
                    <a:pt x="1219200" y="61594"/>
                    <a:pt x="1216343" y="63182"/>
                    <a:pt x="1221105" y="68579"/>
                  </a:cubicBezTo>
                  <a:lnTo>
                    <a:pt x="1232535" y="91439"/>
                  </a:lnTo>
                  <a:lnTo>
                    <a:pt x="1470660" y="87630"/>
                  </a:lnTo>
                  <a:lnTo>
                    <a:pt x="1478280" y="114300"/>
                  </a:lnTo>
                  <a:lnTo>
                    <a:pt x="1626870" y="112395"/>
                  </a:lnTo>
                  <a:lnTo>
                    <a:pt x="1626870" y="127635"/>
                  </a:lnTo>
                  <a:lnTo>
                    <a:pt x="1733550" y="127635"/>
                  </a:lnTo>
                  <a:lnTo>
                    <a:pt x="1733550" y="148590"/>
                  </a:lnTo>
                  <a:lnTo>
                    <a:pt x="1891665" y="146685"/>
                  </a:lnTo>
                  <a:lnTo>
                    <a:pt x="1889760" y="190500"/>
                  </a:lnTo>
                  <a:lnTo>
                    <a:pt x="2676525" y="184785"/>
                  </a:lnTo>
                  <a:lnTo>
                    <a:pt x="2676525" y="619125"/>
                  </a:lnTo>
                  <a:lnTo>
                    <a:pt x="2838450" y="621030"/>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sp>
          <p:nvSpPr>
            <p:cNvPr id="13" name="Freeform 12"/>
            <p:cNvSpPr/>
            <p:nvPr/>
          </p:nvSpPr>
          <p:spPr>
            <a:xfrm>
              <a:off x="1981197" y="3996690"/>
              <a:ext cx="2828925" cy="529589"/>
            </a:xfrm>
            <a:custGeom>
              <a:avLst/>
              <a:gdLst>
                <a:gd name="connsiteX0" fmla="*/ 0 w 2842260"/>
                <a:gd name="connsiteY0" fmla="*/ 0 h 541020"/>
                <a:gd name="connsiteX1" fmla="*/ 2842260 w 2842260"/>
                <a:gd name="connsiteY1" fmla="*/ 541020 h 541020"/>
                <a:gd name="connsiteX0" fmla="*/ 0 w 2840355"/>
                <a:gd name="connsiteY0" fmla="*/ 0 h 529590"/>
                <a:gd name="connsiteX1" fmla="*/ 2840355 w 2840355"/>
                <a:gd name="connsiteY1" fmla="*/ 529590 h 529590"/>
                <a:gd name="connsiteX0" fmla="*/ 0 w 2840355"/>
                <a:gd name="connsiteY0" fmla="*/ 0 h 529590"/>
                <a:gd name="connsiteX1" fmla="*/ 2840355 w 2840355"/>
                <a:gd name="connsiteY1"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146936 w 2840355"/>
                <a:gd name="connsiteY1" fmla="*/ 203835 h 529590"/>
                <a:gd name="connsiteX2" fmla="*/ 2259331 w 2840355"/>
                <a:gd name="connsiteY2" fmla="*/ 205740 h 529590"/>
                <a:gd name="connsiteX3" fmla="*/ 2257426 w 2840355"/>
                <a:gd name="connsiteY3" fmla="*/ 287655 h 529590"/>
                <a:gd name="connsiteX4" fmla="*/ 2606041 w 2840355"/>
                <a:gd name="connsiteY4" fmla="*/ 285750 h 529590"/>
                <a:gd name="connsiteX5" fmla="*/ 2606041 w 2840355"/>
                <a:gd name="connsiteY5" fmla="*/ 527685 h 529590"/>
                <a:gd name="connsiteX6" fmla="*/ 2840355 w 2840355"/>
                <a:gd name="connsiteY6"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1910716 w 2840355"/>
                <a:gd name="connsiteY1" fmla="*/ 125730 h 529590"/>
                <a:gd name="connsiteX2" fmla="*/ 2148841 w 2840355"/>
                <a:gd name="connsiteY2" fmla="*/ 125730 h 529590"/>
                <a:gd name="connsiteX3" fmla="*/ 2146936 w 2840355"/>
                <a:gd name="connsiteY3" fmla="*/ 203835 h 529590"/>
                <a:gd name="connsiteX4" fmla="*/ 2259331 w 2840355"/>
                <a:gd name="connsiteY4" fmla="*/ 205740 h 529590"/>
                <a:gd name="connsiteX5" fmla="*/ 2257426 w 2840355"/>
                <a:gd name="connsiteY5" fmla="*/ 287655 h 529590"/>
                <a:gd name="connsiteX6" fmla="*/ 2606041 w 2840355"/>
                <a:gd name="connsiteY6" fmla="*/ 285750 h 529590"/>
                <a:gd name="connsiteX7" fmla="*/ 2606041 w 2840355"/>
                <a:gd name="connsiteY7" fmla="*/ 527685 h 529590"/>
                <a:gd name="connsiteX8" fmla="*/ 2840355 w 2840355"/>
                <a:gd name="connsiteY8"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626871 w 2840355"/>
                <a:gd name="connsiteY1" fmla="*/ 66675 h 529590"/>
                <a:gd name="connsiteX2" fmla="*/ 1908811 w 2840355"/>
                <a:gd name="connsiteY2" fmla="*/ 72390 h 529590"/>
                <a:gd name="connsiteX3" fmla="*/ 1910716 w 2840355"/>
                <a:gd name="connsiteY3" fmla="*/ 125730 h 529590"/>
                <a:gd name="connsiteX4" fmla="*/ 2148841 w 2840355"/>
                <a:gd name="connsiteY4" fmla="*/ 125730 h 529590"/>
                <a:gd name="connsiteX5" fmla="*/ 2146936 w 2840355"/>
                <a:gd name="connsiteY5" fmla="*/ 203835 h 529590"/>
                <a:gd name="connsiteX6" fmla="*/ 2259331 w 2840355"/>
                <a:gd name="connsiteY6" fmla="*/ 205740 h 529590"/>
                <a:gd name="connsiteX7" fmla="*/ 2257426 w 2840355"/>
                <a:gd name="connsiteY7" fmla="*/ 287655 h 529590"/>
                <a:gd name="connsiteX8" fmla="*/ 2606041 w 2840355"/>
                <a:gd name="connsiteY8" fmla="*/ 285750 h 529590"/>
                <a:gd name="connsiteX9" fmla="*/ 2606041 w 2840355"/>
                <a:gd name="connsiteY9" fmla="*/ 527685 h 529590"/>
                <a:gd name="connsiteX10" fmla="*/ 2840355 w 2840355"/>
                <a:gd name="connsiteY10" fmla="*/ 529590 h 529590"/>
                <a:gd name="connsiteX0" fmla="*/ 0 w 2840355"/>
                <a:gd name="connsiteY0" fmla="*/ 0 h 529590"/>
                <a:gd name="connsiteX1" fmla="*/ 1624966 w 2840355"/>
                <a:gd name="connsiteY1" fmla="*/ 57150 h 529590"/>
                <a:gd name="connsiteX2" fmla="*/ 1626871 w 2840355"/>
                <a:gd name="connsiteY2" fmla="*/ 66675 h 529590"/>
                <a:gd name="connsiteX3" fmla="*/ 1908811 w 2840355"/>
                <a:gd name="connsiteY3" fmla="*/ 72390 h 529590"/>
                <a:gd name="connsiteX4" fmla="*/ 1910716 w 2840355"/>
                <a:gd name="connsiteY4" fmla="*/ 125730 h 529590"/>
                <a:gd name="connsiteX5" fmla="*/ 2148841 w 2840355"/>
                <a:gd name="connsiteY5" fmla="*/ 125730 h 529590"/>
                <a:gd name="connsiteX6" fmla="*/ 2146936 w 2840355"/>
                <a:gd name="connsiteY6" fmla="*/ 203835 h 529590"/>
                <a:gd name="connsiteX7" fmla="*/ 2259331 w 2840355"/>
                <a:gd name="connsiteY7" fmla="*/ 205740 h 529590"/>
                <a:gd name="connsiteX8" fmla="*/ 2257426 w 2840355"/>
                <a:gd name="connsiteY8" fmla="*/ 287655 h 529590"/>
                <a:gd name="connsiteX9" fmla="*/ 2606041 w 2840355"/>
                <a:gd name="connsiteY9" fmla="*/ 285750 h 529590"/>
                <a:gd name="connsiteX10" fmla="*/ 2606041 w 2840355"/>
                <a:gd name="connsiteY10" fmla="*/ 527685 h 529590"/>
                <a:gd name="connsiteX11" fmla="*/ 2840355 w 2840355"/>
                <a:gd name="connsiteY11" fmla="*/ 529590 h 529590"/>
                <a:gd name="connsiteX0" fmla="*/ 0 w 2840355"/>
                <a:gd name="connsiteY0" fmla="*/ 0 h 529590"/>
                <a:gd name="connsiteX1" fmla="*/ 1335406 w 2840355"/>
                <a:gd name="connsiteY1" fmla="*/ 55245 h 529590"/>
                <a:gd name="connsiteX2" fmla="*/ 1624966 w 2840355"/>
                <a:gd name="connsiteY2" fmla="*/ 57150 h 529590"/>
                <a:gd name="connsiteX3" fmla="*/ 1626871 w 2840355"/>
                <a:gd name="connsiteY3" fmla="*/ 66675 h 529590"/>
                <a:gd name="connsiteX4" fmla="*/ 1908811 w 2840355"/>
                <a:gd name="connsiteY4" fmla="*/ 72390 h 529590"/>
                <a:gd name="connsiteX5" fmla="*/ 1910716 w 2840355"/>
                <a:gd name="connsiteY5" fmla="*/ 125730 h 529590"/>
                <a:gd name="connsiteX6" fmla="*/ 2148841 w 2840355"/>
                <a:gd name="connsiteY6" fmla="*/ 125730 h 529590"/>
                <a:gd name="connsiteX7" fmla="*/ 2146936 w 2840355"/>
                <a:gd name="connsiteY7" fmla="*/ 203835 h 529590"/>
                <a:gd name="connsiteX8" fmla="*/ 2259331 w 2840355"/>
                <a:gd name="connsiteY8" fmla="*/ 205740 h 529590"/>
                <a:gd name="connsiteX9" fmla="*/ 2257426 w 2840355"/>
                <a:gd name="connsiteY9" fmla="*/ 287655 h 529590"/>
                <a:gd name="connsiteX10" fmla="*/ 2606041 w 2840355"/>
                <a:gd name="connsiteY10" fmla="*/ 285750 h 529590"/>
                <a:gd name="connsiteX11" fmla="*/ 2606041 w 2840355"/>
                <a:gd name="connsiteY11" fmla="*/ 527685 h 529590"/>
                <a:gd name="connsiteX12" fmla="*/ 2840355 w 2840355"/>
                <a:gd name="connsiteY12" fmla="*/ 529590 h 529590"/>
                <a:gd name="connsiteX0" fmla="*/ 0 w 2840355"/>
                <a:gd name="connsiteY0" fmla="*/ 0 h 529590"/>
                <a:gd name="connsiteX1" fmla="*/ 1335406 w 2840355"/>
                <a:gd name="connsiteY1" fmla="*/ 45720 h 529590"/>
                <a:gd name="connsiteX2" fmla="*/ 1335406 w 2840355"/>
                <a:gd name="connsiteY2" fmla="*/ 55245 h 529590"/>
                <a:gd name="connsiteX3" fmla="*/ 1624966 w 2840355"/>
                <a:gd name="connsiteY3" fmla="*/ 57150 h 529590"/>
                <a:gd name="connsiteX4" fmla="*/ 1626871 w 2840355"/>
                <a:gd name="connsiteY4" fmla="*/ 66675 h 529590"/>
                <a:gd name="connsiteX5" fmla="*/ 1908811 w 2840355"/>
                <a:gd name="connsiteY5" fmla="*/ 72390 h 529590"/>
                <a:gd name="connsiteX6" fmla="*/ 1910716 w 2840355"/>
                <a:gd name="connsiteY6" fmla="*/ 125730 h 529590"/>
                <a:gd name="connsiteX7" fmla="*/ 2148841 w 2840355"/>
                <a:gd name="connsiteY7" fmla="*/ 125730 h 529590"/>
                <a:gd name="connsiteX8" fmla="*/ 2146936 w 2840355"/>
                <a:gd name="connsiteY8" fmla="*/ 203835 h 529590"/>
                <a:gd name="connsiteX9" fmla="*/ 2259331 w 2840355"/>
                <a:gd name="connsiteY9" fmla="*/ 205740 h 529590"/>
                <a:gd name="connsiteX10" fmla="*/ 2257426 w 2840355"/>
                <a:gd name="connsiteY10" fmla="*/ 287655 h 529590"/>
                <a:gd name="connsiteX11" fmla="*/ 2606041 w 2840355"/>
                <a:gd name="connsiteY11" fmla="*/ 285750 h 529590"/>
                <a:gd name="connsiteX12" fmla="*/ 2606041 w 2840355"/>
                <a:gd name="connsiteY12" fmla="*/ 527685 h 529590"/>
                <a:gd name="connsiteX13" fmla="*/ 2840355 w 2840355"/>
                <a:gd name="connsiteY13" fmla="*/ 529590 h 529590"/>
                <a:gd name="connsiteX0" fmla="*/ 0 w 2535555"/>
                <a:gd name="connsiteY0" fmla="*/ 0 h 592455"/>
                <a:gd name="connsiteX1" fmla="*/ 1030606 w 2535555"/>
                <a:gd name="connsiteY1" fmla="*/ 108585 h 592455"/>
                <a:gd name="connsiteX2" fmla="*/ 1030606 w 2535555"/>
                <a:gd name="connsiteY2" fmla="*/ 118110 h 592455"/>
                <a:gd name="connsiteX3" fmla="*/ 1320166 w 2535555"/>
                <a:gd name="connsiteY3" fmla="*/ 120015 h 592455"/>
                <a:gd name="connsiteX4" fmla="*/ 1322071 w 2535555"/>
                <a:gd name="connsiteY4" fmla="*/ 129540 h 592455"/>
                <a:gd name="connsiteX5" fmla="*/ 1604011 w 2535555"/>
                <a:gd name="connsiteY5" fmla="*/ 135255 h 592455"/>
                <a:gd name="connsiteX6" fmla="*/ 1605916 w 2535555"/>
                <a:gd name="connsiteY6" fmla="*/ 188595 h 592455"/>
                <a:gd name="connsiteX7" fmla="*/ 1844041 w 2535555"/>
                <a:gd name="connsiteY7" fmla="*/ 188595 h 592455"/>
                <a:gd name="connsiteX8" fmla="*/ 1842136 w 2535555"/>
                <a:gd name="connsiteY8" fmla="*/ 266700 h 592455"/>
                <a:gd name="connsiteX9" fmla="*/ 1954531 w 2535555"/>
                <a:gd name="connsiteY9" fmla="*/ 268605 h 592455"/>
                <a:gd name="connsiteX10" fmla="*/ 1952626 w 2535555"/>
                <a:gd name="connsiteY10" fmla="*/ 350520 h 592455"/>
                <a:gd name="connsiteX11" fmla="*/ 2301241 w 2535555"/>
                <a:gd name="connsiteY11" fmla="*/ 348615 h 592455"/>
                <a:gd name="connsiteX12" fmla="*/ 2301241 w 2535555"/>
                <a:gd name="connsiteY12" fmla="*/ 590550 h 592455"/>
                <a:gd name="connsiteX13" fmla="*/ 2535555 w 2535555"/>
                <a:gd name="connsiteY13"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0106 w 2535555"/>
                <a:gd name="connsiteY1" fmla="*/ 102871 h 592455"/>
                <a:gd name="connsiteX2" fmla="*/ 843916 w 2535555"/>
                <a:gd name="connsiteY2" fmla="*/ 112396 h 592455"/>
                <a:gd name="connsiteX3" fmla="*/ 1030606 w 2535555"/>
                <a:gd name="connsiteY3" fmla="*/ 108585 h 592455"/>
                <a:gd name="connsiteX4" fmla="*/ 1030606 w 2535555"/>
                <a:gd name="connsiteY4" fmla="*/ 118110 h 592455"/>
                <a:gd name="connsiteX5" fmla="*/ 1320166 w 2535555"/>
                <a:gd name="connsiteY5" fmla="*/ 120015 h 592455"/>
                <a:gd name="connsiteX6" fmla="*/ 1322071 w 2535555"/>
                <a:gd name="connsiteY6" fmla="*/ 129540 h 592455"/>
                <a:gd name="connsiteX7" fmla="*/ 1604011 w 2535555"/>
                <a:gd name="connsiteY7" fmla="*/ 135255 h 592455"/>
                <a:gd name="connsiteX8" fmla="*/ 1605916 w 2535555"/>
                <a:gd name="connsiteY8" fmla="*/ 188595 h 592455"/>
                <a:gd name="connsiteX9" fmla="*/ 1844041 w 2535555"/>
                <a:gd name="connsiteY9" fmla="*/ 188595 h 592455"/>
                <a:gd name="connsiteX10" fmla="*/ 1842136 w 2535555"/>
                <a:gd name="connsiteY10" fmla="*/ 266700 h 592455"/>
                <a:gd name="connsiteX11" fmla="*/ 1954531 w 2535555"/>
                <a:gd name="connsiteY11" fmla="*/ 268605 h 592455"/>
                <a:gd name="connsiteX12" fmla="*/ 1952626 w 2535555"/>
                <a:gd name="connsiteY12" fmla="*/ 350520 h 592455"/>
                <a:gd name="connsiteX13" fmla="*/ 2301241 w 2535555"/>
                <a:gd name="connsiteY13" fmla="*/ 348615 h 592455"/>
                <a:gd name="connsiteX14" fmla="*/ 2301241 w 2535555"/>
                <a:gd name="connsiteY14" fmla="*/ 590550 h 592455"/>
                <a:gd name="connsiteX15" fmla="*/ 2535555 w 2535555"/>
                <a:gd name="connsiteY15"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7375 w 2542930"/>
                <a:gd name="connsiteY0" fmla="*/ 0 h 592455"/>
                <a:gd name="connsiteX1" fmla="*/ 5471 w 2542930"/>
                <a:gd name="connsiteY1" fmla="*/ 78106 h 592455"/>
                <a:gd name="connsiteX2" fmla="*/ 85481 w 2542930"/>
                <a:gd name="connsiteY2" fmla="*/ 76201 h 592455"/>
                <a:gd name="connsiteX3" fmla="*/ 87386 w 2542930"/>
                <a:gd name="connsiteY3" fmla="*/ 87631 h 592455"/>
                <a:gd name="connsiteX4" fmla="*/ 188351 w 2542930"/>
                <a:gd name="connsiteY4" fmla="*/ 87631 h 592455"/>
                <a:gd name="connsiteX5" fmla="*/ 195971 w 2542930"/>
                <a:gd name="connsiteY5" fmla="*/ 97156 h 592455"/>
                <a:gd name="connsiteX6" fmla="*/ 441716 w 2542930"/>
                <a:gd name="connsiteY6" fmla="*/ 97156 h 592455"/>
                <a:gd name="connsiteX7" fmla="*/ 451241 w 2542930"/>
                <a:gd name="connsiteY7" fmla="*/ 102871 h 592455"/>
                <a:gd name="connsiteX8" fmla="*/ 847481 w 2542930"/>
                <a:gd name="connsiteY8" fmla="*/ 102871 h 592455"/>
                <a:gd name="connsiteX9" fmla="*/ 851291 w 2542930"/>
                <a:gd name="connsiteY9" fmla="*/ 112396 h 592455"/>
                <a:gd name="connsiteX10" fmla="*/ 1037981 w 2542930"/>
                <a:gd name="connsiteY10" fmla="*/ 108585 h 592455"/>
                <a:gd name="connsiteX11" fmla="*/ 1037981 w 2542930"/>
                <a:gd name="connsiteY11" fmla="*/ 118110 h 592455"/>
                <a:gd name="connsiteX12" fmla="*/ 1327541 w 2542930"/>
                <a:gd name="connsiteY12" fmla="*/ 120015 h 592455"/>
                <a:gd name="connsiteX13" fmla="*/ 1329446 w 2542930"/>
                <a:gd name="connsiteY13" fmla="*/ 129540 h 592455"/>
                <a:gd name="connsiteX14" fmla="*/ 1611386 w 2542930"/>
                <a:gd name="connsiteY14" fmla="*/ 135255 h 592455"/>
                <a:gd name="connsiteX15" fmla="*/ 1613291 w 2542930"/>
                <a:gd name="connsiteY15" fmla="*/ 188595 h 592455"/>
                <a:gd name="connsiteX16" fmla="*/ 1851416 w 2542930"/>
                <a:gd name="connsiteY16" fmla="*/ 188595 h 592455"/>
                <a:gd name="connsiteX17" fmla="*/ 1849511 w 2542930"/>
                <a:gd name="connsiteY17" fmla="*/ 266700 h 592455"/>
                <a:gd name="connsiteX18" fmla="*/ 1961906 w 2542930"/>
                <a:gd name="connsiteY18" fmla="*/ 268605 h 592455"/>
                <a:gd name="connsiteX19" fmla="*/ 1960001 w 2542930"/>
                <a:gd name="connsiteY19" fmla="*/ 350520 h 592455"/>
                <a:gd name="connsiteX20" fmla="*/ 2308616 w 2542930"/>
                <a:gd name="connsiteY20" fmla="*/ 348615 h 592455"/>
                <a:gd name="connsiteX21" fmla="*/ 2308616 w 2542930"/>
                <a:gd name="connsiteY21" fmla="*/ 590550 h 592455"/>
                <a:gd name="connsiteX22" fmla="*/ 2542930 w 2542930"/>
                <a:gd name="connsiteY22" fmla="*/ 592455 h 592455"/>
                <a:gd name="connsiteX0" fmla="*/ 1904 w 2537459"/>
                <a:gd name="connsiteY0" fmla="*/ 0 h 592455"/>
                <a:gd name="connsiteX1" fmla="*/ 0 w 2537459"/>
                <a:gd name="connsiteY1" fmla="*/ 78106 h 592455"/>
                <a:gd name="connsiteX2" fmla="*/ 80010 w 2537459"/>
                <a:gd name="connsiteY2" fmla="*/ 76201 h 592455"/>
                <a:gd name="connsiteX3" fmla="*/ 81915 w 2537459"/>
                <a:gd name="connsiteY3" fmla="*/ 87631 h 592455"/>
                <a:gd name="connsiteX4" fmla="*/ 182880 w 2537459"/>
                <a:gd name="connsiteY4" fmla="*/ 87631 h 592455"/>
                <a:gd name="connsiteX5" fmla="*/ 190500 w 2537459"/>
                <a:gd name="connsiteY5" fmla="*/ 97156 h 592455"/>
                <a:gd name="connsiteX6" fmla="*/ 436245 w 2537459"/>
                <a:gd name="connsiteY6" fmla="*/ 97156 h 592455"/>
                <a:gd name="connsiteX7" fmla="*/ 445770 w 2537459"/>
                <a:gd name="connsiteY7" fmla="*/ 102871 h 592455"/>
                <a:gd name="connsiteX8" fmla="*/ 842010 w 2537459"/>
                <a:gd name="connsiteY8" fmla="*/ 102871 h 592455"/>
                <a:gd name="connsiteX9" fmla="*/ 845820 w 2537459"/>
                <a:gd name="connsiteY9" fmla="*/ 112396 h 592455"/>
                <a:gd name="connsiteX10" fmla="*/ 1032510 w 2537459"/>
                <a:gd name="connsiteY10" fmla="*/ 108585 h 592455"/>
                <a:gd name="connsiteX11" fmla="*/ 1032510 w 2537459"/>
                <a:gd name="connsiteY11" fmla="*/ 118110 h 592455"/>
                <a:gd name="connsiteX12" fmla="*/ 1322070 w 2537459"/>
                <a:gd name="connsiteY12" fmla="*/ 120015 h 592455"/>
                <a:gd name="connsiteX13" fmla="*/ 1323975 w 2537459"/>
                <a:gd name="connsiteY13" fmla="*/ 129540 h 592455"/>
                <a:gd name="connsiteX14" fmla="*/ 1605915 w 2537459"/>
                <a:gd name="connsiteY14" fmla="*/ 135255 h 592455"/>
                <a:gd name="connsiteX15" fmla="*/ 1607820 w 2537459"/>
                <a:gd name="connsiteY15" fmla="*/ 188595 h 592455"/>
                <a:gd name="connsiteX16" fmla="*/ 1845945 w 2537459"/>
                <a:gd name="connsiteY16" fmla="*/ 188595 h 592455"/>
                <a:gd name="connsiteX17" fmla="*/ 1844040 w 2537459"/>
                <a:gd name="connsiteY17" fmla="*/ 266700 h 592455"/>
                <a:gd name="connsiteX18" fmla="*/ 1956435 w 2537459"/>
                <a:gd name="connsiteY18" fmla="*/ 268605 h 592455"/>
                <a:gd name="connsiteX19" fmla="*/ 1954530 w 2537459"/>
                <a:gd name="connsiteY19" fmla="*/ 350520 h 592455"/>
                <a:gd name="connsiteX20" fmla="*/ 2303145 w 2537459"/>
                <a:gd name="connsiteY20" fmla="*/ 348615 h 592455"/>
                <a:gd name="connsiteX21" fmla="*/ 2303145 w 2537459"/>
                <a:gd name="connsiteY21" fmla="*/ 590550 h 592455"/>
                <a:gd name="connsiteX22" fmla="*/ 2537459 w 2537459"/>
                <a:gd name="connsiteY22"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62864 w 2598419"/>
                <a:gd name="connsiteY0" fmla="*/ 0 h 592455"/>
                <a:gd name="connsiteX1" fmla="*/ 0 w 2598419"/>
                <a:gd name="connsiteY1" fmla="*/ 74296 h 592455"/>
                <a:gd name="connsiteX2" fmla="*/ 53340 w 2598419"/>
                <a:gd name="connsiteY2" fmla="*/ 6667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2864 w 2598419"/>
                <a:gd name="connsiteY0" fmla="*/ 0 h 592455"/>
                <a:gd name="connsiteX1" fmla="*/ 0 w 2598419"/>
                <a:gd name="connsiteY1" fmla="*/ 74296 h 592455"/>
                <a:gd name="connsiteX2" fmla="*/ 57150 w 2598419"/>
                <a:gd name="connsiteY2" fmla="*/ 7048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0 w 2828925"/>
                <a:gd name="connsiteY0" fmla="*/ 3809 h 529589"/>
                <a:gd name="connsiteX1" fmla="*/ 228602 w 2828925"/>
                <a:gd name="connsiteY1" fmla="*/ 0 h 529589"/>
                <a:gd name="connsiteX2" fmla="*/ 230506 w 2828925"/>
                <a:gd name="connsiteY2" fmla="*/ 11430 h 529589"/>
                <a:gd name="connsiteX3" fmla="*/ 287656 w 2828925"/>
                <a:gd name="connsiteY3" fmla="*/ 7620 h 529589"/>
                <a:gd name="connsiteX4" fmla="*/ 291466 w 2828925"/>
                <a:gd name="connsiteY4" fmla="*/ 15240 h 529589"/>
                <a:gd name="connsiteX5" fmla="*/ 371476 w 2828925"/>
                <a:gd name="connsiteY5" fmla="*/ 13335 h 529589"/>
                <a:gd name="connsiteX6" fmla="*/ 373381 w 2828925"/>
                <a:gd name="connsiteY6" fmla="*/ 24765 h 529589"/>
                <a:gd name="connsiteX7" fmla="*/ 474346 w 2828925"/>
                <a:gd name="connsiteY7" fmla="*/ 24765 h 529589"/>
                <a:gd name="connsiteX8" fmla="*/ 481966 w 2828925"/>
                <a:gd name="connsiteY8" fmla="*/ 34290 h 529589"/>
                <a:gd name="connsiteX9" fmla="*/ 727711 w 2828925"/>
                <a:gd name="connsiteY9" fmla="*/ 34290 h 529589"/>
                <a:gd name="connsiteX10" fmla="*/ 737236 w 2828925"/>
                <a:gd name="connsiteY10" fmla="*/ 40005 h 529589"/>
                <a:gd name="connsiteX11" fmla="*/ 1133476 w 2828925"/>
                <a:gd name="connsiteY11" fmla="*/ 40005 h 529589"/>
                <a:gd name="connsiteX12" fmla="*/ 1137286 w 2828925"/>
                <a:gd name="connsiteY12" fmla="*/ 49530 h 529589"/>
                <a:gd name="connsiteX13" fmla="*/ 1323976 w 2828925"/>
                <a:gd name="connsiteY13" fmla="*/ 45719 h 529589"/>
                <a:gd name="connsiteX14" fmla="*/ 1323976 w 2828925"/>
                <a:gd name="connsiteY14" fmla="*/ 55244 h 529589"/>
                <a:gd name="connsiteX15" fmla="*/ 1613536 w 2828925"/>
                <a:gd name="connsiteY15" fmla="*/ 57149 h 529589"/>
                <a:gd name="connsiteX16" fmla="*/ 1615441 w 2828925"/>
                <a:gd name="connsiteY16" fmla="*/ 66674 h 529589"/>
                <a:gd name="connsiteX17" fmla="*/ 1897381 w 2828925"/>
                <a:gd name="connsiteY17" fmla="*/ 72389 h 529589"/>
                <a:gd name="connsiteX18" fmla="*/ 1899286 w 2828925"/>
                <a:gd name="connsiteY18" fmla="*/ 125729 h 529589"/>
                <a:gd name="connsiteX19" fmla="*/ 2137411 w 2828925"/>
                <a:gd name="connsiteY19" fmla="*/ 125729 h 529589"/>
                <a:gd name="connsiteX20" fmla="*/ 2135506 w 2828925"/>
                <a:gd name="connsiteY20" fmla="*/ 203834 h 529589"/>
                <a:gd name="connsiteX21" fmla="*/ 2247901 w 2828925"/>
                <a:gd name="connsiteY21" fmla="*/ 205739 h 529589"/>
                <a:gd name="connsiteX22" fmla="*/ 2245996 w 2828925"/>
                <a:gd name="connsiteY22" fmla="*/ 287654 h 529589"/>
                <a:gd name="connsiteX23" fmla="*/ 2594611 w 2828925"/>
                <a:gd name="connsiteY23" fmla="*/ 285749 h 529589"/>
                <a:gd name="connsiteX24" fmla="*/ 2594611 w 2828925"/>
                <a:gd name="connsiteY24" fmla="*/ 527684 h 529589"/>
                <a:gd name="connsiteX25" fmla="*/ 2828925 w 2828925"/>
                <a:gd name="connsiteY25" fmla="*/ 529589 h 52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8925" h="529589">
                  <a:moveTo>
                    <a:pt x="0" y="3809"/>
                  </a:moveTo>
                  <a:lnTo>
                    <a:pt x="228602" y="0"/>
                  </a:lnTo>
                  <a:cubicBezTo>
                    <a:pt x="218125" y="12383"/>
                    <a:pt x="227966" y="4128"/>
                    <a:pt x="230506" y="11430"/>
                  </a:cubicBezTo>
                  <a:lnTo>
                    <a:pt x="287656" y="7620"/>
                  </a:lnTo>
                  <a:cubicBezTo>
                    <a:pt x="287339" y="20638"/>
                    <a:pt x="278131" y="11748"/>
                    <a:pt x="291466" y="15240"/>
                  </a:cubicBezTo>
                  <a:lnTo>
                    <a:pt x="371476" y="13335"/>
                  </a:lnTo>
                  <a:lnTo>
                    <a:pt x="373381" y="24765"/>
                  </a:lnTo>
                  <a:lnTo>
                    <a:pt x="474346" y="24765"/>
                  </a:lnTo>
                  <a:lnTo>
                    <a:pt x="481966" y="34290"/>
                  </a:lnTo>
                  <a:lnTo>
                    <a:pt x="727711" y="34290"/>
                  </a:lnTo>
                  <a:lnTo>
                    <a:pt x="737236" y="40005"/>
                  </a:lnTo>
                  <a:lnTo>
                    <a:pt x="1133476" y="40005"/>
                  </a:lnTo>
                  <a:lnTo>
                    <a:pt x="1137286" y="49530"/>
                  </a:lnTo>
                  <a:lnTo>
                    <a:pt x="1323976" y="45719"/>
                  </a:lnTo>
                  <a:lnTo>
                    <a:pt x="1323976" y="55244"/>
                  </a:lnTo>
                  <a:lnTo>
                    <a:pt x="1613536" y="57149"/>
                  </a:lnTo>
                  <a:lnTo>
                    <a:pt x="1615441" y="66674"/>
                  </a:lnTo>
                  <a:lnTo>
                    <a:pt x="1897381" y="72389"/>
                  </a:lnTo>
                  <a:lnTo>
                    <a:pt x="1899286" y="125729"/>
                  </a:lnTo>
                  <a:lnTo>
                    <a:pt x="2137411" y="125729"/>
                  </a:lnTo>
                  <a:lnTo>
                    <a:pt x="2135506" y="203834"/>
                  </a:lnTo>
                  <a:lnTo>
                    <a:pt x="2247901" y="205739"/>
                  </a:lnTo>
                  <a:lnTo>
                    <a:pt x="2245996" y="287654"/>
                  </a:lnTo>
                  <a:lnTo>
                    <a:pt x="2594611" y="285749"/>
                  </a:lnTo>
                  <a:lnTo>
                    <a:pt x="2594611" y="527684"/>
                  </a:lnTo>
                  <a:lnTo>
                    <a:pt x="2828925" y="529589"/>
                  </a:lnTo>
                </a:path>
              </a:pathLst>
            </a:cu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grpSp>
      <p:grpSp>
        <p:nvGrpSpPr>
          <p:cNvPr id="233" name="Group 232"/>
          <p:cNvGrpSpPr/>
          <p:nvPr/>
        </p:nvGrpSpPr>
        <p:grpSpPr>
          <a:xfrm>
            <a:off x="1418357" y="1958815"/>
            <a:ext cx="3428385" cy="1814419"/>
            <a:chOff x="588808" y="1278753"/>
            <a:chExt cx="4571180" cy="2419224"/>
          </a:xfrm>
        </p:grpSpPr>
        <p:grpSp>
          <p:nvGrpSpPr>
            <p:cNvPr id="51" name="Group 50"/>
            <p:cNvGrpSpPr/>
            <p:nvPr/>
          </p:nvGrpSpPr>
          <p:grpSpPr>
            <a:xfrm>
              <a:off x="1905739" y="1536517"/>
              <a:ext cx="3119714" cy="1542129"/>
              <a:chOff x="1916659" y="4001451"/>
              <a:chExt cx="3119714" cy="1542129"/>
            </a:xfrm>
          </p:grpSpPr>
          <p:cxnSp>
            <p:nvCxnSpPr>
              <p:cNvPr id="72" name="Straight Connector 71"/>
              <p:cNvCxnSpPr/>
              <p:nvPr/>
            </p:nvCxnSpPr>
            <p:spPr>
              <a:xfrm>
                <a:off x="1971130" y="4005261"/>
                <a:ext cx="0" cy="147637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971130" y="5481638"/>
                <a:ext cx="305911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917130" y="400145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16659" y="4364663"/>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916659" y="4737011"/>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916659" y="510931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916659" y="5480787"/>
                <a:ext cx="54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970659"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407001" y="5489563"/>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49718"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86060"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721433"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57775" y="5489580"/>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600031"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36373" y="5488848"/>
                <a:ext cx="0" cy="54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88808" y="1447996"/>
              <a:ext cx="4475029" cy="2249981"/>
              <a:chOff x="536773" y="3912930"/>
              <a:chExt cx="4475029" cy="2249981"/>
            </a:xfrm>
          </p:grpSpPr>
          <p:sp>
            <p:nvSpPr>
              <p:cNvPr id="58" name="TextBox 57"/>
              <p:cNvSpPr txBox="1"/>
              <p:nvPr/>
            </p:nvSpPr>
            <p:spPr>
              <a:xfrm>
                <a:off x="1598421" y="3912930"/>
                <a:ext cx="267184"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100</a:t>
                </a:r>
              </a:p>
            </p:txBody>
          </p:sp>
          <p:sp>
            <p:nvSpPr>
              <p:cNvPr id="59" name="TextBox 58"/>
              <p:cNvSpPr txBox="1"/>
              <p:nvPr/>
            </p:nvSpPr>
            <p:spPr>
              <a:xfrm>
                <a:off x="1674894" y="4276142"/>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75</a:t>
                </a:r>
              </a:p>
            </p:txBody>
          </p:sp>
          <p:sp>
            <p:nvSpPr>
              <p:cNvPr id="60" name="TextBox 59"/>
              <p:cNvSpPr txBox="1"/>
              <p:nvPr/>
            </p:nvSpPr>
            <p:spPr>
              <a:xfrm>
                <a:off x="1674894" y="4648489"/>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50</a:t>
                </a:r>
              </a:p>
            </p:txBody>
          </p:sp>
          <p:sp>
            <p:nvSpPr>
              <p:cNvPr id="61" name="TextBox 60"/>
              <p:cNvSpPr txBox="1"/>
              <p:nvPr/>
            </p:nvSpPr>
            <p:spPr>
              <a:xfrm>
                <a:off x="1674894" y="5020796"/>
                <a:ext cx="190240"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25</a:t>
                </a:r>
              </a:p>
            </p:txBody>
          </p:sp>
          <p:sp>
            <p:nvSpPr>
              <p:cNvPr id="62" name="TextBox 61"/>
              <p:cNvSpPr txBox="1"/>
              <p:nvPr/>
            </p:nvSpPr>
            <p:spPr>
              <a:xfrm>
                <a:off x="1751838" y="5392266"/>
                <a:ext cx="113296" cy="184665"/>
              </a:xfrm>
              <a:prstGeom prst="rect">
                <a:avLst/>
              </a:prstGeom>
              <a:noFill/>
            </p:spPr>
            <p:txBody>
              <a:bodyPr wrap="none" lIns="0" tIns="0" rIns="27000" bIns="0" rtlCol="0">
                <a:spAutoFit/>
              </a:bodyPr>
              <a:lstStyle/>
              <a:p>
                <a:pPr algn="r"/>
                <a:r>
                  <a:rPr lang="en-CA" sz="900" dirty="0">
                    <a:solidFill>
                      <a:prstClr val="black"/>
                    </a:solidFill>
                    <a:latin typeface="Calibri" charset="0"/>
                    <a:ea typeface="Calibri" charset="0"/>
                    <a:cs typeface="Calibri" charset="0"/>
                  </a:rPr>
                  <a:t>0</a:t>
                </a:r>
              </a:p>
            </p:txBody>
          </p:sp>
          <p:sp>
            <p:nvSpPr>
              <p:cNvPr id="63" name="TextBox 62"/>
              <p:cNvSpPr txBox="1"/>
              <p:nvPr/>
            </p:nvSpPr>
            <p:spPr>
              <a:xfrm>
                <a:off x="1811434"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0</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187</a:t>
                </a:r>
              </a:p>
              <a:p>
                <a:pPr algn="ctr"/>
                <a:r>
                  <a:rPr lang="en-CA" sz="750" dirty="0">
                    <a:solidFill>
                      <a:prstClr val="black"/>
                    </a:solidFill>
                    <a:latin typeface="Calibri" charset="0"/>
                    <a:ea typeface="Calibri" charset="0"/>
                    <a:cs typeface="Calibri" charset="0"/>
                  </a:rPr>
                  <a:t>192</a:t>
                </a:r>
              </a:p>
            </p:txBody>
          </p:sp>
          <p:sp>
            <p:nvSpPr>
              <p:cNvPr id="64" name="TextBox 63"/>
              <p:cNvSpPr txBox="1"/>
              <p:nvPr/>
            </p:nvSpPr>
            <p:spPr>
              <a:xfrm>
                <a:off x="2247777" y="5516562"/>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1</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139</a:t>
                </a:r>
              </a:p>
              <a:p>
                <a:pPr algn="ctr"/>
                <a:r>
                  <a:rPr lang="en-CA" sz="750" dirty="0">
                    <a:solidFill>
                      <a:prstClr val="black"/>
                    </a:solidFill>
                    <a:latin typeface="Calibri" charset="0"/>
                    <a:ea typeface="Calibri" charset="0"/>
                    <a:cs typeface="Calibri" charset="0"/>
                  </a:rPr>
                  <a:t>184</a:t>
                </a:r>
              </a:p>
            </p:txBody>
          </p:sp>
          <p:sp>
            <p:nvSpPr>
              <p:cNvPr id="65" name="TextBox 64"/>
              <p:cNvSpPr txBox="1"/>
              <p:nvPr/>
            </p:nvSpPr>
            <p:spPr>
              <a:xfrm>
                <a:off x="2690494"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2</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111</a:t>
                </a:r>
              </a:p>
              <a:p>
                <a:pPr algn="ctr"/>
                <a:r>
                  <a:rPr lang="en-CA" sz="750" dirty="0">
                    <a:solidFill>
                      <a:prstClr val="black"/>
                    </a:solidFill>
                    <a:latin typeface="Calibri" charset="0"/>
                    <a:ea typeface="Calibri" charset="0"/>
                    <a:cs typeface="Calibri" charset="0"/>
                  </a:rPr>
                  <a:t>176</a:t>
                </a:r>
              </a:p>
            </p:txBody>
          </p:sp>
          <p:sp>
            <p:nvSpPr>
              <p:cNvPr id="66" name="TextBox 65"/>
              <p:cNvSpPr txBox="1"/>
              <p:nvPr/>
            </p:nvSpPr>
            <p:spPr>
              <a:xfrm>
                <a:off x="3126837" y="5515849"/>
                <a:ext cx="19236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3</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66</a:t>
                </a:r>
              </a:p>
              <a:p>
                <a:pPr algn="ctr"/>
                <a:r>
                  <a:rPr lang="en-CA" sz="750" dirty="0">
                    <a:solidFill>
                      <a:prstClr val="black"/>
                    </a:solidFill>
                    <a:latin typeface="Calibri" charset="0"/>
                    <a:ea typeface="Calibri" charset="0"/>
                    <a:cs typeface="Calibri" charset="0"/>
                  </a:rPr>
                  <a:t>146</a:t>
                </a:r>
              </a:p>
            </p:txBody>
          </p:sp>
          <p:sp>
            <p:nvSpPr>
              <p:cNvPr id="67" name="TextBox 66"/>
              <p:cNvSpPr txBox="1"/>
              <p:nvPr/>
            </p:nvSpPr>
            <p:spPr>
              <a:xfrm>
                <a:off x="3594270" y="5516581"/>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4</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33</a:t>
                </a:r>
              </a:p>
              <a:p>
                <a:pPr algn="ctr"/>
                <a:r>
                  <a:rPr lang="en-CA" sz="750" dirty="0">
                    <a:solidFill>
                      <a:prstClr val="black"/>
                    </a:solidFill>
                    <a:latin typeface="Calibri" charset="0"/>
                    <a:ea typeface="Calibri" charset="0"/>
                    <a:cs typeface="Calibri" charset="0"/>
                  </a:rPr>
                  <a:t>59</a:t>
                </a:r>
              </a:p>
            </p:txBody>
          </p:sp>
          <p:sp>
            <p:nvSpPr>
              <p:cNvPr id="68" name="TextBox 67"/>
              <p:cNvSpPr txBox="1"/>
              <p:nvPr/>
            </p:nvSpPr>
            <p:spPr>
              <a:xfrm>
                <a:off x="4030613" y="5516580"/>
                <a:ext cx="128240"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5</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6</a:t>
                </a:r>
              </a:p>
              <a:p>
                <a:pPr algn="ctr"/>
                <a:r>
                  <a:rPr lang="en-CA" sz="750" dirty="0">
                    <a:solidFill>
                      <a:prstClr val="black"/>
                    </a:solidFill>
                    <a:latin typeface="Calibri" charset="0"/>
                    <a:ea typeface="Calibri" charset="0"/>
                    <a:cs typeface="Calibri" charset="0"/>
                  </a:rPr>
                  <a:t>10</a:t>
                </a:r>
              </a:p>
            </p:txBody>
          </p:sp>
          <p:sp>
            <p:nvSpPr>
              <p:cNvPr id="69" name="TextBox 68"/>
              <p:cNvSpPr txBox="1"/>
              <p:nvPr/>
            </p:nvSpPr>
            <p:spPr>
              <a:xfrm>
                <a:off x="4498515"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6</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1</a:t>
                </a:r>
              </a:p>
              <a:p>
                <a:pPr algn="ctr"/>
                <a:r>
                  <a:rPr lang="en-CA" sz="750" dirty="0">
                    <a:solidFill>
                      <a:prstClr val="black"/>
                    </a:solidFill>
                    <a:latin typeface="Calibri" charset="0"/>
                    <a:ea typeface="Calibri" charset="0"/>
                    <a:cs typeface="Calibri" charset="0"/>
                  </a:rPr>
                  <a:t>1</a:t>
                </a:r>
              </a:p>
            </p:txBody>
          </p:sp>
          <p:sp>
            <p:nvSpPr>
              <p:cNvPr id="70" name="TextBox 69"/>
              <p:cNvSpPr txBox="1"/>
              <p:nvPr/>
            </p:nvSpPr>
            <p:spPr>
              <a:xfrm>
                <a:off x="4934858" y="5515848"/>
                <a:ext cx="76944" cy="646330"/>
              </a:xfrm>
              <a:prstGeom prst="rect">
                <a:avLst/>
              </a:prstGeom>
              <a:noFill/>
            </p:spPr>
            <p:txBody>
              <a:bodyPr wrap="none" lIns="0" tIns="0" rIns="0" bIns="0" rtlCol="0">
                <a:spAutoFit/>
              </a:bodyPr>
              <a:lstStyle/>
              <a:p>
                <a:pPr algn="ctr"/>
                <a:r>
                  <a:rPr lang="en-CA" sz="900" dirty="0">
                    <a:solidFill>
                      <a:prstClr val="black"/>
                    </a:solidFill>
                    <a:latin typeface="Calibri" charset="0"/>
                    <a:ea typeface="Calibri" charset="0"/>
                    <a:cs typeface="Calibri" charset="0"/>
                  </a:rPr>
                  <a:t>7</a:t>
                </a:r>
              </a:p>
              <a:p>
                <a:pPr algn="ctr"/>
                <a:endParaRPr lang="en-CA" sz="750" dirty="0">
                  <a:solidFill>
                    <a:prstClr val="black"/>
                  </a:solidFill>
                  <a:latin typeface="Calibri" charset="0"/>
                  <a:ea typeface="Calibri" charset="0"/>
                  <a:cs typeface="Calibri" charset="0"/>
                </a:endParaRPr>
              </a:p>
              <a:p>
                <a:pPr algn="ctr"/>
                <a:r>
                  <a:rPr lang="en-CA" sz="750" dirty="0">
                    <a:solidFill>
                      <a:prstClr val="black"/>
                    </a:solidFill>
                    <a:latin typeface="Calibri" charset="0"/>
                    <a:ea typeface="Calibri" charset="0"/>
                    <a:cs typeface="Calibri" charset="0"/>
                  </a:rPr>
                  <a:t>0</a:t>
                </a:r>
              </a:p>
              <a:p>
                <a:pPr algn="ctr"/>
                <a:r>
                  <a:rPr lang="en-CA" sz="750" dirty="0">
                    <a:solidFill>
                      <a:prstClr val="black"/>
                    </a:solidFill>
                    <a:latin typeface="Calibri" charset="0"/>
                    <a:ea typeface="Calibri" charset="0"/>
                    <a:cs typeface="Calibri" charset="0"/>
                  </a:rPr>
                  <a:t>0</a:t>
                </a:r>
              </a:p>
            </p:txBody>
          </p:sp>
          <p:sp>
            <p:nvSpPr>
              <p:cNvPr id="71" name="TextBox 70"/>
              <p:cNvSpPr txBox="1"/>
              <p:nvPr/>
            </p:nvSpPr>
            <p:spPr>
              <a:xfrm>
                <a:off x="536773" y="5515848"/>
                <a:ext cx="1226916" cy="646330"/>
              </a:xfrm>
              <a:prstGeom prst="rect">
                <a:avLst/>
              </a:prstGeom>
              <a:noFill/>
            </p:spPr>
            <p:txBody>
              <a:bodyPr wrap="none" lIns="0" tIns="0" rIns="0" bIns="0" rtlCol="0">
                <a:spAutoFit/>
              </a:bodyPr>
              <a:lstStyle/>
              <a:p>
                <a:pPr algn="r"/>
                <a:endParaRPr lang="en-CA" sz="900" dirty="0">
                  <a:solidFill>
                    <a:prstClr val="black"/>
                  </a:solidFill>
                  <a:latin typeface="Calibri" charset="0"/>
                  <a:ea typeface="Calibri" charset="0"/>
                  <a:cs typeface="Calibri" charset="0"/>
                </a:endParaRPr>
              </a:p>
              <a:p>
                <a:pPr algn="r"/>
                <a:r>
                  <a:rPr lang="en-CA" sz="750" b="1" dirty="0">
                    <a:solidFill>
                      <a:prstClr val="black"/>
                    </a:solidFill>
                    <a:latin typeface="Calibri" charset="0"/>
                    <a:ea typeface="Calibri" charset="0"/>
                    <a:cs typeface="Calibri" charset="0"/>
                  </a:rPr>
                  <a:t>Number at risk</a:t>
                </a:r>
              </a:p>
              <a:p>
                <a:pPr algn="r"/>
                <a:r>
                  <a:rPr lang="en-CA" sz="750" dirty="0">
                    <a:solidFill>
                      <a:prstClr val="black"/>
                    </a:solidFill>
                    <a:latin typeface="Calibri" charset="0"/>
                    <a:ea typeface="Calibri" charset="0"/>
                    <a:cs typeface="Calibri" charset="0"/>
                  </a:rPr>
                  <a:t>Watch and wait</a:t>
                </a:r>
              </a:p>
              <a:p>
                <a:pPr algn="r"/>
                <a:r>
                  <a:rPr lang="en-CA" sz="750" dirty="0">
                    <a:solidFill>
                      <a:prstClr val="black"/>
                    </a:solidFill>
                    <a:latin typeface="Calibri" charset="0"/>
                    <a:ea typeface="Calibri" charset="0"/>
                    <a:cs typeface="Calibri" charset="0"/>
                  </a:rPr>
                  <a:t>Maintenance rituximab</a:t>
                </a:r>
              </a:p>
            </p:txBody>
          </p:sp>
        </p:grpSp>
        <p:sp>
          <p:nvSpPr>
            <p:cNvPr id="53" name="TextBox 52"/>
            <p:cNvSpPr txBox="1"/>
            <p:nvPr/>
          </p:nvSpPr>
          <p:spPr>
            <a:xfrm>
              <a:off x="3015789" y="3197035"/>
              <a:ext cx="1389269"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Years from randomisation</a:t>
              </a:r>
              <a:endParaRPr lang="en-CA" sz="750" dirty="0">
                <a:solidFill>
                  <a:prstClr val="black"/>
                </a:solidFill>
                <a:latin typeface="Calibri" charset="0"/>
                <a:ea typeface="Calibri" charset="0"/>
                <a:cs typeface="Calibri" charset="0"/>
              </a:endParaRPr>
            </a:p>
          </p:txBody>
        </p:sp>
        <p:sp>
          <p:nvSpPr>
            <p:cNvPr id="54" name="TextBox 53"/>
            <p:cNvSpPr txBox="1"/>
            <p:nvPr/>
          </p:nvSpPr>
          <p:spPr>
            <a:xfrm rot="16200000">
              <a:off x="935795" y="2189460"/>
              <a:ext cx="1192634" cy="153888"/>
            </a:xfrm>
            <a:prstGeom prst="rect">
              <a:avLst/>
            </a:prstGeom>
            <a:noFill/>
          </p:spPr>
          <p:txBody>
            <a:bodyPr wrap="none" lIns="0" tIns="0" rIns="0" bIns="0" rtlCol="0">
              <a:spAutoFit/>
            </a:bodyPr>
            <a:lstStyle/>
            <a:p>
              <a:pPr algn="ctr"/>
              <a:r>
                <a:rPr lang="en-CA" sz="750" b="1" dirty="0">
                  <a:solidFill>
                    <a:prstClr val="black"/>
                  </a:solidFill>
                  <a:latin typeface="Calibri" charset="0"/>
                  <a:ea typeface="Calibri" charset="0"/>
                  <a:cs typeface="Calibri" charset="0"/>
                </a:rPr>
                <a:t>No new treatment (%)</a:t>
              </a:r>
              <a:endParaRPr lang="en-CA" sz="750" dirty="0">
                <a:solidFill>
                  <a:prstClr val="black"/>
                </a:solidFill>
                <a:latin typeface="Calibri" charset="0"/>
                <a:ea typeface="Calibri" charset="0"/>
                <a:cs typeface="Calibri" charset="0"/>
              </a:endParaRPr>
            </a:p>
          </p:txBody>
        </p:sp>
        <p:sp>
          <p:nvSpPr>
            <p:cNvPr id="55" name="TextBox 54"/>
            <p:cNvSpPr txBox="1"/>
            <p:nvPr/>
          </p:nvSpPr>
          <p:spPr>
            <a:xfrm>
              <a:off x="1773974" y="1278753"/>
              <a:ext cx="2060393" cy="184665"/>
            </a:xfrm>
            <a:prstGeom prst="rect">
              <a:avLst/>
            </a:prstGeom>
            <a:noFill/>
          </p:spPr>
          <p:txBody>
            <a:bodyPr wrap="none" lIns="0" tIns="0" rIns="0" bIns="0" rtlCol="0">
              <a:spAutoFit/>
            </a:bodyPr>
            <a:lstStyle/>
            <a:p>
              <a:r>
                <a:rPr lang="en-CA" sz="900" b="1" dirty="0">
                  <a:solidFill>
                    <a:prstClr val="black"/>
                  </a:solidFill>
                  <a:latin typeface="Calibri" charset="0"/>
                  <a:ea typeface="Calibri" charset="0"/>
                  <a:cs typeface="Calibri" charset="0"/>
                </a:rPr>
                <a:t>  Time to start of new treatment</a:t>
              </a:r>
              <a:endParaRPr lang="en-CA" sz="750" dirty="0">
                <a:solidFill>
                  <a:prstClr val="black"/>
                </a:solidFill>
                <a:latin typeface="Calibri" charset="0"/>
                <a:ea typeface="Calibri" charset="0"/>
                <a:cs typeface="Calibri" charset="0"/>
              </a:endParaRPr>
            </a:p>
          </p:txBody>
        </p:sp>
        <p:sp>
          <p:nvSpPr>
            <p:cNvPr id="56" name="TextBox 55"/>
            <p:cNvSpPr txBox="1"/>
            <p:nvPr/>
          </p:nvSpPr>
          <p:spPr>
            <a:xfrm>
              <a:off x="2022980" y="2671964"/>
              <a:ext cx="1491879" cy="323336"/>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HR 0.21 (95% CI 0.14-0.31)</a:t>
              </a:r>
            </a:p>
            <a:p>
              <a:r>
                <a:rPr lang="en-CA" sz="788" dirty="0">
                  <a:solidFill>
                    <a:prstClr val="black"/>
                  </a:solidFill>
                  <a:latin typeface="Calibri" charset="0"/>
                  <a:ea typeface="Calibri" charset="0"/>
                  <a:cs typeface="Calibri" charset="0"/>
                </a:rPr>
                <a:t>Log-rank </a:t>
              </a:r>
              <a:r>
                <a:rPr lang="en-CA" sz="788" i="1" dirty="0">
                  <a:solidFill>
                    <a:prstClr val="black"/>
                  </a:solidFill>
                  <a:latin typeface="Calibri" charset="0"/>
                  <a:ea typeface="Calibri" charset="0"/>
                  <a:cs typeface="Calibri" charset="0"/>
                </a:rPr>
                <a:t>p</a:t>
              </a:r>
              <a:r>
                <a:rPr lang="en-CA" sz="788" dirty="0">
                  <a:solidFill>
                    <a:prstClr val="black"/>
                  </a:solidFill>
                  <a:latin typeface="Calibri" charset="0"/>
                  <a:ea typeface="Calibri" charset="0"/>
                  <a:cs typeface="Calibri" charset="0"/>
                </a:rPr>
                <a:t>&lt;0.0001</a:t>
              </a:r>
            </a:p>
          </p:txBody>
        </p:sp>
        <p:sp>
          <p:nvSpPr>
            <p:cNvPr id="57" name="Freeform 56"/>
            <p:cNvSpPr/>
            <p:nvPr/>
          </p:nvSpPr>
          <p:spPr>
            <a:xfrm>
              <a:off x="1972186" y="1537469"/>
              <a:ext cx="2853690" cy="1234440"/>
            </a:xfrm>
            <a:custGeom>
              <a:avLst/>
              <a:gdLst>
                <a:gd name="connsiteX0" fmla="*/ 0 w 2838450"/>
                <a:gd name="connsiteY0" fmla="*/ 0 h 624840"/>
                <a:gd name="connsiteX1" fmla="*/ 2838450 w 2838450"/>
                <a:gd name="connsiteY1" fmla="*/ 624840 h 624840"/>
                <a:gd name="connsiteX0" fmla="*/ 0 w 2847975"/>
                <a:gd name="connsiteY0" fmla="*/ 0 h 626745"/>
                <a:gd name="connsiteX1" fmla="*/ 2847975 w 2847975"/>
                <a:gd name="connsiteY1" fmla="*/ 626745 h 626745"/>
                <a:gd name="connsiteX0" fmla="*/ 0 w 2847975"/>
                <a:gd name="connsiteY0" fmla="*/ 0 h 626745"/>
                <a:gd name="connsiteX1" fmla="*/ 2684145 w 2847975"/>
                <a:gd name="connsiteY1" fmla="*/ 622935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624840 h 626745"/>
                <a:gd name="connsiteX2" fmla="*/ 2847975 w 2847975"/>
                <a:gd name="connsiteY2"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2686050 w 2847975"/>
                <a:gd name="connsiteY1" fmla="*/ 190500 h 626745"/>
                <a:gd name="connsiteX2" fmla="*/ 2686050 w 2847975"/>
                <a:gd name="connsiteY2" fmla="*/ 624840 h 626745"/>
                <a:gd name="connsiteX3" fmla="*/ 2847975 w 2847975"/>
                <a:gd name="connsiteY3"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9285 w 2847975"/>
                <a:gd name="connsiteY1" fmla="*/ 196215 h 626745"/>
                <a:gd name="connsiteX2" fmla="*/ 2686050 w 2847975"/>
                <a:gd name="connsiteY2" fmla="*/ 190500 h 626745"/>
                <a:gd name="connsiteX3" fmla="*/ 2686050 w 2847975"/>
                <a:gd name="connsiteY3" fmla="*/ 624840 h 626745"/>
                <a:gd name="connsiteX4" fmla="*/ 2847975 w 2847975"/>
                <a:gd name="connsiteY4" fmla="*/ 626745 h 626745"/>
                <a:gd name="connsiteX0" fmla="*/ 0 w 2847975"/>
                <a:gd name="connsiteY0" fmla="*/ 0 h 626745"/>
                <a:gd name="connsiteX1" fmla="*/ 1897380 w 2847975"/>
                <a:gd name="connsiteY1" fmla="*/ 154305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901190 w 2847975"/>
                <a:gd name="connsiteY1" fmla="*/ 152400 h 626745"/>
                <a:gd name="connsiteX2" fmla="*/ 1899285 w 2847975"/>
                <a:gd name="connsiteY2" fmla="*/ 196215 h 626745"/>
                <a:gd name="connsiteX3" fmla="*/ 2686050 w 2847975"/>
                <a:gd name="connsiteY3" fmla="*/ 190500 h 626745"/>
                <a:gd name="connsiteX4" fmla="*/ 2686050 w 2847975"/>
                <a:gd name="connsiteY4" fmla="*/ 624840 h 626745"/>
                <a:gd name="connsiteX5" fmla="*/ 2847975 w 2847975"/>
                <a:gd name="connsiteY5" fmla="*/ 626745 h 626745"/>
                <a:gd name="connsiteX0" fmla="*/ 0 w 2847975"/>
                <a:gd name="connsiteY0" fmla="*/ 0 h 626745"/>
                <a:gd name="connsiteX1" fmla="*/ 1743075 w 2847975"/>
                <a:gd name="connsiteY1" fmla="*/ 154305 h 626745"/>
                <a:gd name="connsiteX2" fmla="*/ 1901190 w 2847975"/>
                <a:gd name="connsiteY2" fmla="*/ 152400 h 626745"/>
                <a:gd name="connsiteX3" fmla="*/ 1899285 w 2847975"/>
                <a:gd name="connsiteY3" fmla="*/ 196215 h 626745"/>
                <a:gd name="connsiteX4" fmla="*/ 2686050 w 2847975"/>
                <a:gd name="connsiteY4" fmla="*/ 190500 h 626745"/>
                <a:gd name="connsiteX5" fmla="*/ 2686050 w 2847975"/>
                <a:gd name="connsiteY5" fmla="*/ 624840 h 626745"/>
                <a:gd name="connsiteX6" fmla="*/ 2847975 w 2847975"/>
                <a:gd name="connsiteY6" fmla="*/ 626745 h 626745"/>
                <a:gd name="connsiteX0" fmla="*/ 0 w 2847975"/>
                <a:gd name="connsiteY0" fmla="*/ 0 h 626745"/>
                <a:gd name="connsiteX1" fmla="*/ 1743075 w 2847975"/>
                <a:gd name="connsiteY1" fmla="*/ 133350 h 626745"/>
                <a:gd name="connsiteX2" fmla="*/ 1743075 w 2847975"/>
                <a:gd name="connsiteY2" fmla="*/ 154305 h 626745"/>
                <a:gd name="connsiteX3" fmla="*/ 1901190 w 2847975"/>
                <a:gd name="connsiteY3" fmla="*/ 152400 h 626745"/>
                <a:gd name="connsiteX4" fmla="*/ 1899285 w 2847975"/>
                <a:gd name="connsiteY4" fmla="*/ 196215 h 626745"/>
                <a:gd name="connsiteX5" fmla="*/ 2686050 w 2847975"/>
                <a:gd name="connsiteY5" fmla="*/ 190500 h 626745"/>
                <a:gd name="connsiteX6" fmla="*/ 2686050 w 2847975"/>
                <a:gd name="connsiteY6" fmla="*/ 624840 h 626745"/>
                <a:gd name="connsiteX7" fmla="*/ 2847975 w 2847975"/>
                <a:gd name="connsiteY7"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33350 h 626745"/>
                <a:gd name="connsiteX2" fmla="*/ 1743075 w 2847975"/>
                <a:gd name="connsiteY2" fmla="*/ 133350 h 626745"/>
                <a:gd name="connsiteX3" fmla="*/ 1743075 w 2847975"/>
                <a:gd name="connsiteY3" fmla="*/ 154305 h 626745"/>
                <a:gd name="connsiteX4" fmla="*/ 1901190 w 2847975"/>
                <a:gd name="connsiteY4" fmla="*/ 152400 h 626745"/>
                <a:gd name="connsiteX5" fmla="*/ 1899285 w 2847975"/>
                <a:gd name="connsiteY5" fmla="*/ 196215 h 626745"/>
                <a:gd name="connsiteX6" fmla="*/ 2686050 w 2847975"/>
                <a:gd name="connsiteY6" fmla="*/ 190500 h 626745"/>
                <a:gd name="connsiteX7" fmla="*/ 2686050 w 2847975"/>
                <a:gd name="connsiteY7" fmla="*/ 624840 h 626745"/>
                <a:gd name="connsiteX8" fmla="*/ 2847975 w 2847975"/>
                <a:gd name="connsiteY8"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636395 w 2847975"/>
                <a:gd name="connsiteY1" fmla="*/ 118110 h 626745"/>
                <a:gd name="connsiteX2" fmla="*/ 1636395 w 2847975"/>
                <a:gd name="connsiteY2" fmla="*/ 133350 h 626745"/>
                <a:gd name="connsiteX3" fmla="*/ 1743075 w 2847975"/>
                <a:gd name="connsiteY3" fmla="*/ 133350 h 626745"/>
                <a:gd name="connsiteX4" fmla="*/ 1743075 w 2847975"/>
                <a:gd name="connsiteY4" fmla="*/ 154305 h 626745"/>
                <a:gd name="connsiteX5" fmla="*/ 1901190 w 2847975"/>
                <a:gd name="connsiteY5" fmla="*/ 152400 h 626745"/>
                <a:gd name="connsiteX6" fmla="*/ 1899285 w 2847975"/>
                <a:gd name="connsiteY6" fmla="*/ 196215 h 626745"/>
                <a:gd name="connsiteX7" fmla="*/ 2686050 w 2847975"/>
                <a:gd name="connsiteY7" fmla="*/ 190500 h 626745"/>
                <a:gd name="connsiteX8" fmla="*/ 2686050 w 2847975"/>
                <a:gd name="connsiteY8" fmla="*/ 624840 h 626745"/>
                <a:gd name="connsiteX9" fmla="*/ 2847975 w 2847975"/>
                <a:gd name="connsiteY9"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7805 w 2847975"/>
                <a:gd name="connsiteY1" fmla="*/ 120015 h 626745"/>
                <a:gd name="connsiteX2" fmla="*/ 1636395 w 2847975"/>
                <a:gd name="connsiteY2" fmla="*/ 118110 h 626745"/>
                <a:gd name="connsiteX3" fmla="*/ 1636395 w 2847975"/>
                <a:gd name="connsiteY3" fmla="*/ 133350 h 626745"/>
                <a:gd name="connsiteX4" fmla="*/ 1743075 w 2847975"/>
                <a:gd name="connsiteY4" fmla="*/ 133350 h 626745"/>
                <a:gd name="connsiteX5" fmla="*/ 1743075 w 2847975"/>
                <a:gd name="connsiteY5" fmla="*/ 154305 h 626745"/>
                <a:gd name="connsiteX6" fmla="*/ 1901190 w 2847975"/>
                <a:gd name="connsiteY6" fmla="*/ 152400 h 626745"/>
                <a:gd name="connsiteX7" fmla="*/ 1899285 w 2847975"/>
                <a:gd name="connsiteY7" fmla="*/ 196215 h 626745"/>
                <a:gd name="connsiteX8" fmla="*/ 2686050 w 2847975"/>
                <a:gd name="connsiteY8" fmla="*/ 190500 h 626745"/>
                <a:gd name="connsiteX9" fmla="*/ 2686050 w 2847975"/>
                <a:gd name="connsiteY9" fmla="*/ 624840 h 626745"/>
                <a:gd name="connsiteX10" fmla="*/ 2847975 w 2847975"/>
                <a:gd name="connsiteY10" fmla="*/ 626745 h 626745"/>
                <a:gd name="connsiteX0" fmla="*/ 0 w 2847975"/>
                <a:gd name="connsiteY0" fmla="*/ 0 h 626745"/>
                <a:gd name="connsiteX1" fmla="*/ 1480185 w 2847975"/>
                <a:gd name="connsiteY1" fmla="*/ 93345 h 626745"/>
                <a:gd name="connsiteX2" fmla="*/ 1487805 w 2847975"/>
                <a:gd name="connsiteY2" fmla="*/ 120015 h 626745"/>
                <a:gd name="connsiteX3" fmla="*/ 1636395 w 2847975"/>
                <a:gd name="connsiteY3" fmla="*/ 118110 h 626745"/>
                <a:gd name="connsiteX4" fmla="*/ 1636395 w 2847975"/>
                <a:gd name="connsiteY4" fmla="*/ 133350 h 626745"/>
                <a:gd name="connsiteX5" fmla="*/ 1743075 w 2847975"/>
                <a:gd name="connsiteY5" fmla="*/ 133350 h 626745"/>
                <a:gd name="connsiteX6" fmla="*/ 1743075 w 2847975"/>
                <a:gd name="connsiteY6" fmla="*/ 154305 h 626745"/>
                <a:gd name="connsiteX7" fmla="*/ 1901190 w 2847975"/>
                <a:gd name="connsiteY7" fmla="*/ 152400 h 626745"/>
                <a:gd name="connsiteX8" fmla="*/ 1899285 w 2847975"/>
                <a:gd name="connsiteY8" fmla="*/ 196215 h 626745"/>
                <a:gd name="connsiteX9" fmla="*/ 2686050 w 2847975"/>
                <a:gd name="connsiteY9" fmla="*/ 190500 h 626745"/>
                <a:gd name="connsiteX10" fmla="*/ 2686050 w 2847975"/>
                <a:gd name="connsiteY10" fmla="*/ 624840 h 626745"/>
                <a:gd name="connsiteX11" fmla="*/ 2847975 w 2847975"/>
                <a:gd name="connsiteY11" fmla="*/ 626745 h 626745"/>
                <a:gd name="connsiteX0" fmla="*/ 0 w 2748915"/>
                <a:gd name="connsiteY0" fmla="*/ 128676 h 538251"/>
                <a:gd name="connsiteX1" fmla="*/ 1381125 w 2748915"/>
                <a:gd name="connsiteY1" fmla="*/ 4851 h 538251"/>
                <a:gd name="connsiteX2" fmla="*/ 1388745 w 2748915"/>
                <a:gd name="connsiteY2" fmla="*/ 31521 h 538251"/>
                <a:gd name="connsiteX3" fmla="*/ 1537335 w 2748915"/>
                <a:gd name="connsiteY3" fmla="*/ 29616 h 538251"/>
                <a:gd name="connsiteX4" fmla="*/ 1537335 w 2748915"/>
                <a:gd name="connsiteY4" fmla="*/ 44856 h 538251"/>
                <a:gd name="connsiteX5" fmla="*/ 1644015 w 2748915"/>
                <a:gd name="connsiteY5" fmla="*/ 44856 h 538251"/>
                <a:gd name="connsiteX6" fmla="*/ 1644015 w 2748915"/>
                <a:gd name="connsiteY6" fmla="*/ 65811 h 538251"/>
                <a:gd name="connsiteX7" fmla="*/ 1802130 w 2748915"/>
                <a:gd name="connsiteY7" fmla="*/ 63906 h 538251"/>
                <a:gd name="connsiteX8" fmla="*/ 1800225 w 2748915"/>
                <a:gd name="connsiteY8" fmla="*/ 107721 h 538251"/>
                <a:gd name="connsiteX9" fmla="*/ 2586990 w 2748915"/>
                <a:gd name="connsiteY9" fmla="*/ 102006 h 538251"/>
                <a:gd name="connsiteX10" fmla="*/ 2586990 w 2748915"/>
                <a:gd name="connsiteY10" fmla="*/ 536346 h 538251"/>
                <a:gd name="connsiteX11" fmla="*/ 2748915 w 2748915"/>
                <a:gd name="connsiteY11" fmla="*/ 538251 h 538251"/>
                <a:gd name="connsiteX0" fmla="*/ 0 w 2748915"/>
                <a:gd name="connsiteY0" fmla="*/ 123825 h 533400"/>
                <a:gd name="connsiteX1" fmla="*/ 1381125 w 2748915"/>
                <a:gd name="connsiteY1" fmla="*/ 0 h 533400"/>
                <a:gd name="connsiteX2" fmla="*/ 1388745 w 2748915"/>
                <a:gd name="connsiteY2" fmla="*/ 26670 h 533400"/>
                <a:gd name="connsiteX3" fmla="*/ 1537335 w 2748915"/>
                <a:gd name="connsiteY3" fmla="*/ 24765 h 533400"/>
                <a:gd name="connsiteX4" fmla="*/ 1537335 w 2748915"/>
                <a:gd name="connsiteY4" fmla="*/ 40005 h 533400"/>
                <a:gd name="connsiteX5" fmla="*/ 1644015 w 2748915"/>
                <a:gd name="connsiteY5" fmla="*/ 40005 h 533400"/>
                <a:gd name="connsiteX6" fmla="*/ 1644015 w 2748915"/>
                <a:gd name="connsiteY6" fmla="*/ 60960 h 533400"/>
                <a:gd name="connsiteX7" fmla="*/ 1802130 w 2748915"/>
                <a:gd name="connsiteY7" fmla="*/ 59055 h 533400"/>
                <a:gd name="connsiteX8" fmla="*/ 1800225 w 2748915"/>
                <a:gd name="connsiteY8" fmla="*/ 102870 h 533400"/>
                <a:gd name="connsiteX9" fmla="*/ 2586990 w 2748915"/>
                <a:gd name="connsiteY9" fmla="*/ 97155 h 533400"/>
                <a:gd name="connsiteX10" fmla="*/ 2586990 w 2748915"/>
                <a:gd name="connsiteY10" fmla="*/ 531495 h 533400"/>
                <a:gd name="connsiteX11" fmla="*/ 2748915 w 2748915"/>
                <a:gd name="connsiteY11"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23825 h 533400"/>
                <a:gd name="connsiteX1" fmla="*/ 1143000 w 2748915"/>
                <a:gd name="connsiteY1" fmla="*/ 3809 h 533400"/>
                <a:gd name="connsiteX2" fmla="*/ 1381125 w 2748915"/>
                <a:gd name="connsiteY2" fmla="*/ 0 h 533400"/>
                <a:gd name="connsiteX3" fmla="*/ 1388745 w 2748915"/>
                <a:gd name="connsiteY3" fmla="*/ 26670 h 533400"/>
                <a:gd name="connsiteX4" fmla="*/ 1537335 w 2748915"/>
                <a:gd name="connsiteY4" fmla="*/ 24765 h 533400"/>
                <a:gd name="connsiteX5" fmla="*/ 1537335 w 2748915"/>
                <a:gd name="connsiteY5" fmla="*/ 40005 h 533400"/>
                <a:gd name="connsiteX6" fmla="*/ 1644015 w 2748915"/>
                <a:gd name="connsiteY6" fmla="*/ 40005 h 533400"/>
                <a:gd name="connsiteX7" fmla="*/ 1644015 w 2748915"/>
                <a:gd name="connsiteY7" fmla="*/ 60960 h 533400"/>
                <a:gd name="connsiteX8" fmla="*/ 1802130 w 2748915"/>
                <a:gd name="connsiteY8" fmla="*/ 59055 h 533400"/>
                <a:gd name="connsiteX9" fmla="*/ 1800225 w 2748915"/>
                <a:gd name="connsiteY9" fmla="*/ 102870 h 533400"/>
                <a:gd name="connsiteX10" fmla="*/ 2586990 w 2748915"/>
                <a:gd name="connsiteY10" fmla="*/ 97155 h 533400"/>
                <a:gd name="connsiteX11" fmla="*/ 2586990 w 2748915"/>
                <a:gd name="connsiteY11" fmla="*/ 531495 h 533400"/>
                <a:gd name="connsiteX12" fmla="*/ 2748915 w 2748915"/>
                <a:gd name="connsiteY12" fmla="*/ 533400 h 533400"/>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122045 w 2748915"/>
                <a:gd name="connsiteY1" fmla="*/ 0 h 558166"/>
                <a:gd name="connsiteX2" fmla="*/ 1143000 w 2748915"/>
                <a:gd name="connsiteY2" fmla="*/ 28575 h 558166"/>
                <a:gd name="connsiteX3" fmla="*/ 1381125 w 2748915"/>
                <a:gd name="connsiteY3" fmla="*/ 24766 h 558166"/>
                <a:gd name="connsiteX4" fmla="*/ 1388745 w 2748915"/>
                <a:gd name="connsiteY4" fmla="*/ 51436 h 558166"/>
                <a:gd name="connsiteX5" fmla="*/ 1537335 w 2748915"/>
                <a:gd name="connsiteY5" fmla="*/ 49531 h 558166"/>
                <a:gd name="connsiteX6" fmla="*/ 1537335 w 2748915"/>
                <a:gd name="connsiteY6" fmla="*/ 64771 h 558166"/>
                <a:gd name="connsiteX7" fmla="*/ 1644015 w 2748915"/>
                <a:gd name="connsiteY7" fmla="*/ 64771 h 558166"/>
                <a:gd name="connsiteX8" fmla="*/ 1644015 w 2748915"/>
                <a:gd name="connsiteY8" fmla="*/ 85726 h 558166"/>
                <a:gd name="connsiteX9" fmla="*/ 1802130 w 2748915"/>
                <a:gd name="connsiteY9" fmla="*/ 83821 h 558166"/>
                <a:gd name="connsiteX10" fmla="*/ 1800225 w 2748915"/>
                <a:gd name="connsiteY10" fmla="*/ 127636 h 558166"/>
                <a:gd name="connsiteX11" fmla="*/ 2586990 w 2748915"/>
                <a:gd name="connsiteY11" fmla="*/ 121921 h 558166"/>
                <a:gd name="connsiteX12" fmla="*/ 2586990 w 2748915"/>
                <a:gd name="connsiteY12" fmla="*/ 556261 h 558166"/>
                <a:gd name="connsiteX13" fmla="*/ 2748915 w 2748915"/>
                <a:gd name="connsiteY13" fmla="*/ 558166 h 558166"/>
                <a:gd name="connsiteX0" fmla="*/ 0 w 2748915"/>
                <a:gd name="connsiteY0" fmla="*/ 148591 h 558166"/>
                <a:gd name="connsiteX1" fmla="*/ 1038225 w 2748915"/>
                <a:gd name="connsiteY1" fmla="*/ 0 h 558166"/>
                <a:gd name="connsiteX2" fmla="*/ 1122045 w 2748915"/>
                <a:gd name="connsiteY2" fmla="*/ 0 h 558166"/>
                <a:gd name="connsiteX3" fmla="*/ 1143000 w 2748915"/>
                <a:gd name="connsiteY3" fmla="*/ 28575 h 558166"/>
                <a:gd name="connsiteX4" fmla="*/ 1381125 w 2748915"/>
                <a:gd name="connsiteY4" fmla="*/ 24766 h 558166"/>
                <a:gd name="connsiteX5" fmla="*/ 1388745 w 2748915"/>
                <a:gd name="connsiteY5" fmla="*/ 51436 h 558166"/>
                <a:gd name="connsiteX6" fmla="*/ 1537335 w 2748915"/>
                <a:gd name="connsiteY6" fmla="*/ 49531 h 558166"/>
                <a:gd name="connsiteX7" fmla="*/ 1537335 w 2748915"/>
                <a:gd name="connsiteY7" fmla="*/ 64771 h 558166"/>
                <a:gd name="connsiteX8" fmla="*/ 1644015 w 2748915"/>
                <a:gd name="connsiteY8" fmla="*/ 64771 h 558166"/>
                <a:gd name="connsiteX9" fmla="*/ 1644015 w 2748915"/>
                <a:gd name="connsiteY9" fmla="*/ 85726 h 558166"/>
                <a:gd name="connsiteX10" fmla="*/ 1802130 w 2748915"/>
                <a:gd name="connsiteY10" fmla="*/ 83821 h 558166"/>
                <a:gd name="connsiteX11" fmla="*/ 1800225 w 2748915"/>
                <a:gd name="connsiteY11" fmla="*/ 127636 h 558166"/>
                <a:gd name="connsiteX12" fmla="*/ 2586990 w 2748915"/>
                <a:gd name="connsiteY12" fmla="*/ 121921 h 558166"/>
                <a:gd name="connsiteX13" fmla="*/ 2586990 w 2748915"/>
                <a:gd name="connsiteY13" fmla="*/ 556261 h 558166"/>
                <a:gd name="connsiteX14" fmla="*/ 2748915 w 2748915"/>
                <a:gd name="connsiteY14" fmla="*/ 558166 h 55816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43000 w 2748915"/>
                <a:gd name="connsiteY3" fmla="*/ 32385 h 561976"/>
                <a:gd name="connsiteX4" fmla="*/ 1381125 w 2748915"/>
                <a:gd name="connsiteY4" fmla="*/ 28576 h 561976"/>
                <a:gd name="connsiteX5" fmla="*/ 1388745 w 2748915"/>
                <a:gd name="connsiteY5" fmla="*/ 55246 h 561976"/>
                <a:gd name="connsiteX6" fmla="*/ 1537335 w 2748915"/>
                <a:gd name="connsiteY6" fmla="*/ 53341 h 561976"/>
                <a:gd name="connsiteX7" fmla="*/ 1537335 w 2748915"/>
                <a:gd name="connsiteY7" fmla="*/ 68581 h 561976"/>
                <a:gd name="connsiteX8" fmla="*/ 1644015 w 2748915"/>
                <a:gd name="connsiteY8" fmla="*/ 68581 h 561976"/>
                <a:gd name="connsiteX9" fmla="*/ 1644015 w 2748915"/>
                <a:gd name="connsiteY9" fmla="*/ 89536 h 561976"/>
                <a:gd name="connsiteX10" fmla="*/ 1802130 w 2748915"/>
                <a:gd name="connsiteY10" fmla="*/ 87631 h 561976"/>
                <a:gd name="connsiteX11" fmla="*/ 1800225 w 2748915"/>
                <a:gd name="connsiteY11" fmla="*/ 131446 h 561976"/>
                <a:gd name="connsiteX12" fmla="*/ 2586990 w 2748915"/>
                <a:gd name="connsiteY12" fmla="*/ 125731 h 561976"/>
                <a:gd name="connsiteX13" fmla="*/ 2586990 w 2748915"/>
                <a:gd name="connsiteY13" fmla="*/ 560071 h 561976"/>
                <a:gd name="connsiteX14" fmla="*/ 2748915 w 2748915"/>
                <a:gd name="connsiteY14"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2401 h 561976"/>
                <a:gd name="connsiteX1" fmla="*/ 1038225 w 2748915"/>
                <a:gd name="connsiteY1" fmla="*/ 3810 h 561976"/>
                <a:gd name="connsiteX2" fmla="*/ 1114425 w 2748915"/>
                <a:gd name="connsiteY2" fmla="*/ 0 h 561976"/>
                <a:gd name="connsiteX3" fmla="*/ 1131570 w 2748915"/>
                <a:gd name="connsiteY3" fmla="*/ 9525 h 561976"/>
                <a:gd name="connsiteX4" fmla="*/ 1143000 w 2748915"/>
                <a:gd name="connsiteY4" fmla="*/ 32385 h 561976"/>
                <a:gd name="connsiteX5" fmla="*/ 1381125 w 2748915"/>
                <a:gd name="connsiteY5" fmla="*/ 28576 h 561976"/>
                <a:gd name="connsiteX6" fmla="*/ 1388745 w 2748915"/>
                <a:gd name="connsiteY6" fmla="*/ 55246 h 561976"/>
                <a:gd name="connsiteX7" fmla="*/ 1537335 w 2748915"/>
                <a:gd name="connsiteY7" fmla="*/ 53341 h 561976"/>
                <a:gd name="connsiteX8" fmla="*/ 1537335 w 2748915"/>
                <a:gd name="connsiteY8" fmla="*/ 68581 h 561976"/>
                <a:gd name="connsiteX9" fmla="*/ 1644015 w 2748915"/>
                <a:gd name="connsiteY9" fmla="*/ 68581 h 561976"/>
                <a:gd name="connsiteX10" fmla="*/ 1644015 w 2748915"/>
                <a:gd name="connsiteY10" fmla="*/ 89536 h 561976"/>
                <a:gd name="connsiteX11" fmla="*/ 1802130 w 2748915"/>
                <a:gd name="connsiteY11" fmla="*/ 87631 h 561976"/>
                <a:gd name="connsiteX12" fmla="*/ 1800225 w 2748915"/>
                <a:gd name="connsiteY12" fmla="*/ 131446 h 561976"/>
                <a:gd name="connsiteX13" fmla="*/ 2586990 w 2748915"/>
                <a:gd name="connsiteY13" fmla="*/ 125731 h 561976"/>
                <a:gd name="connsiteX14" fmla="*/ 2586990 w 2748915"/>
                <a:gd name="connsiteY14" fmla="*/ 560071 h 561976"/>
                <a:gd name="connsiteX15" fmla="*/ 2748915 w 2748915"/>
                <a:gd name="connsiteY15" fmla="*/ 561976 h 561976"/>
                <a:gd name="connsiteX0" fmla="*/ 0 w 2748915"/>
                <a:gd name="connsiteY0" fmla="*/ 156211 h 565786"/>
                <a:gd name="connsiteX1" fmla="*/ 1034415 w 2748915"/>
                <a:gd name="connsiteY1" fmla="*/ 0 h 565786"/>
                <a:gd name="connsiteX2" fmla="*/ 1038225 w 2748915"/>
                <a:gd name="connsiteY2" fmla="*/ 7620 h 565786"/>
                <a:gd name="connsiteX3" fmla="*/ 1114425 w 2748915"/>
                <a:gd name="connsiteY3" fmla="*/ 3810 h 565786"/>
                <a:gd name="connsiteX4" fmla="*/ 1131570 w 2748915"/>
                <a:gd name="connsiteY4" fmla="*/ 13335 h 565786"/>
                <a:gd name="connsiteX5" fmla="*/ 1143000 w 2748915"/>
                <a:gd name="connsiteY5" fmla="*/ 36195 h 565786"/>
                <a:gd name="connsiteX6" fmla="*/ 1381125 w 2748915"/>
                <a:gd name="connsiteY6" fmla="*/ 32386 h 565786"/>
                <a:gd name="connsiteX7" fmla="*/ 1388745 w 2748915"/>
                <a:gd name="connsiteY7" fmla="*/ 59056 h 565786"/>
                <a:gd name="connsiteX8" fmla="*/ 1537335 w 2748915"/>
                <a:gd name="connsiteY8" fmla="*/ 57151 h 565786"/>
                <a:gd name="connsiteX9" fmla="*/ 1537335 w 2748915"/>
                <a:gd name="connsiteY9" fmla="*/ 72391 h 565786"/>
                <a:gd name="connsiteX10" fmla="*/ 1644015 w 2748915"/>
                <a:gd name="connsiteY10" fmla="*/ 72391 h 565786"/>
                <a:gd name="connsiteX11" fmla="*/ 1644015 w 2748915"/>
                <a:gd name="connsiteY11" fmla="*/ 93346 h 565786"/>
                <a:gd name="connsiteX12" fmla="*/ 1802130 w 2748915"/>
                <a:gd name="connsiteY12" fmla="*/ 91441 h 565786"/>
                <a:gd name="connsiteX13" fmla="*/ 1800225 w 2748915"/>
                <a:gd name="connsiteY13" fmla="*/ 135256 h 565786"/>
                <a:gd name="connsiteX14" fmla="*/ 2586990 w 2748915"/>
                <a:gd name="connsiteY14" fmla="*/ 129541 h 565786"/>
                <a:gd name="connsiteX15" fmla="*/ 2586990 w 2748915"/>
                <a:gd name="connsiteY15" fmla="*/ 563881 h 565786"/>
                <a:gd name="connsiteX16" fmla="*/ 2748915 w 2748915"/>
                <a:gd name="connsiteY16" fmla="*/ 565786 h 565786"/>
                <a:gd name="connsiteX0" fmla="*/ 0 w 2748915"/>
                <a:gd name="connsiteY0" fmla="*/ 156211 h 565786"/>
                <a:gd name="connsiteX1" fmla="*/ 1021080 w 2748915"/>
                <a:gd name="connsiteY1" fmla="*/ 0 h 565786"/>
                <a:gd name="connsiteX2" fmla="*/ 1034415 w 2748915"/>
                <a:gd name="connsiteY2" fmla="*/ 0 h 565786"/>
                <a:gd name="connsiteX3" fmla="*/ 1038225 w 2748915"/>
                <a:gd name="connsiteY3" fmla="*/ 7620 h 565786"/>
                <a:gd name="connsiteX4" fmla="*/ 1114425 w 2748915"/>
                <a:gd name="connsiteY4" fmla="*/ 3810 h 565786"/>
                <a:gd name="connsiteX5" fmla="*/ 1131570 w 2748915"/>
                <a:gd name="connsiteY5" fmla="*/ 13335 h 565786"/>
                <a:gd name="connsiteX6" fmla="*/ 1143000 w 2748915"/>
                <a:gd name="connsiteY6" fmla="*/ 36195 h 565786"/>
                <a:gd name="connsiteX7" fmla="*/ 1381125 w 2748915"/>
                <a:gd name="connsiteY7" fmla="*/ 32386 h 565786"/>
                <a:gd name="connsiteX8" fmla="*/ 1388745 w 2748915"/>
                <a:gd name="connsiteY8" fmla="*/ 59056 h 565786"/>
                <a:gd name="connsiteX9" fmla="*/ 1537335 w 2748915"/>
                <a:gd name="connsiteY9" fmla="*/ 57151 h 565786"/>
                <a:gd name="connsiteX10" fmla="*/ 1537335 w 2748915"/>
                <a:gd name="connsiteY10" fmla="*/ 72391 h 565786"/>
                <a:gd name="connsiteX11" fmla="*/ 1644015 w 2748915"/>
                <a:gd name="connsiteY11" fmla="*/ 72391 h 565786"/>
                <a:gd name="connsiteX12" fmla="*/ 1644015 w 2748915"/>
                <a:gd name="connsiteY12" fmla="*/ 93346 h 565786"/>
                <a:gd name="connsiteX13" fmla="*/ 1802130 w 2748915"/>
                <a:gd name="connsiteY13" fmla="*/ 91441 h 565786"/>
                <a:gd name="connsiteX14" fmla="*/ 1800225 w 2748915"/>
                <a:gd name="connsiteY14" fmla="*/ 135256 h 565786"/>
                <a:gd name="connsiteX15" fmla="*/ 2586990 w 2748915"/>
                <a:gd name="connsiteY15" fmla="*/ 129541 h 565786"/>
                <a:gd name="connsiteX16" fmla="*/ 2586990 w 2748915"/>
                <a:gd name="connsiteY16" fmla="*/ 563881 h 565786"/>
                <a:gd name="connsiteX17" fmla="*/ 2748915 w 2748915"/>
                <a:gd name="connsiteY17" fmla="*/ 565786 h 565786"/>
                <a:gd name="connsiteX0" fmla="*/ 0 w 2748915"/>
                <a:gd name="connsiteY0" fmla="*/ 163831 h 573406"/>
                <a:gd name="connsiteX1" fmla="*/ 1019175 w 2748915"/>
                <a:gd name="connsiteY1" fmla="*/ 0 h 573406"/>
                <a:gd name="connsiteX2" fmla="*/ 1021080 w 2748915"/>
                <a:gd name="connsiteY2" fmla="*/ 7620 h 573406"/>
                <a:gd name="connsiteX3" fmla="*/ 1034415 w 2748915"/>
                <a:gd name="connsiteY3" fmla="*/ 7620 h 573406"/>
                <a:gd name="connsiteX4" fmla="*/ 1038225 w 2748915"/>
                <a:gd name="connsiteY4" fmla="*/ 15240 h 573406"/>
                <a:gd name="connsiteX5" fmla="*/ 1114425 w 2748915"/>
                <a:gd name="connsiteY5" fmla="*/ 11430 h 573406"/>
                <a:gd name="connsiteX6" fmla="*/ 1131570 w 2748915"/>
                <a:gd name="connsiteY6" fmla="*/ 20955 h 573406"/>
                <a:gd name="connsiteX7" fmla="*/ 1143000 w 2748915"/>
                <a:gd name="connsiteY7" fmla="*/ 43815 h 573406"/>
                <a:gd name="connsiteX8" fmla="*/ 1381125 w 2748915"/>
                <a:gd name="connsiteY8" fmla="*/ 40006 h 573406"/>
                <a:gd name="connsiteX9" fmla="*/ 1388745 w 2748915"/>
                <a:gd name="connsiteY9" fmla="*/ 66676 h 573406"/>
                <a:gd name="connsiteX10" fmla="*/ 1537335 w 2748915"/>
                <a:gd name="connsiteY10" fmla="*/ 64771 h 573406"/>
                <a:gd name="connsiteX11" fmla="*/ 1537335 w 2748915"/>
                <a:gd name="connsiteY11" fmla="*/ 80011 h 573406"/>
                <a:gd name="connsiteX12" fmla="*/ 1644015 w 2748915"/>
                <a:gd name="connsiteY12" fmla="*/ 80011 h 573406"/>
                <a:gd name="connsiteX13" fmla="*/ 1644015 w 2748915"/>
                <a:gd name="connsiteY13" fmla="*/ 100966 h 573406"/>
                <a:gd name="connsiteX14" fmla="*/ 1802130 w 2748915"/>
                <a:gd name="connsiteY14" fmla="*/ 99061 h 573406"/>
                <a:gd name="connsiteX15" fmla="*/ 1800225 w 2748915"/>
                <a:gd name="connsiteY15" fmla="*/ 142876 h 573406"/>
                <a:gd name="connsiteX16" fmla="*/ 2586990 w 2748915"/>
                <a:gd name="connsiteY16" fmla="*/ 137161 h 573406"/>
                <a:gd name="connsiteX17" fmla="*/ 2586990 w 2748915"/>
                <a:gd name="connsiteY17" fmla="*/ 571501 h 573406"/>
                <a:gd name="connsiteX18" fmla="*/ 2748915 w 2748915"/>
                <a:gd name="connsiteY18" fmla="*/ 573406 h 573406"/>
                <a:gd name="connsiteX0" fmla="*/ 0 w 2748915"/>
                <a:gd name="connsiteY0" fmla="*/ 167641 h 577216"/>
                <a:gd name="connsiteX1" fmla="*/ 861060 w 2748915"/>
                <a:gd name="connsiteY1" fmla="*/ 0 h 577216"/>
                <a:gd name="connsiteX2" fmla="*/ 1019175 w 2748915"/>
                <a:gd name="connsiteY2" fmla="*/ 3810 h 577216"/>
                <a:gd name="connsiteX3" fmla="*/ 1021080 w 2748915"/>
                <a:gd name="connsiteY3" fmla="*/ 11430 h 577216"/>
                <a:gd name="connsiteX4" fmla="*/ 1034415 w 2748915"/>
                <a:gd name="connsiteY4" fmla="*/ 11430 h 577216"/>
                <a:gd name="connsiteX5" fmla="*/ 1038225 w 2748915"/>
                <a:gd name="connsiteY5" fmla="*/ 19050 h 577216"/>
                <a:gd name="connsiteX6" fmla="*/ 1114425 w 2748915"/>
                <a:gd name="connsiteY6" fmla="*/ 15240 h 577216"/>
                <a:gd name="connsiteX7" fmla="*/ 1131570 w 2748915"/>
                <a:gd name="connsiteY7" fmla="*/ 24765 h 577216"/>
                <a:gd name="connsiteX8" fmla="*/ 1143000 w 2748915"/>
                <a:gd name="connsiteY8" fmla="*/ 47625 h 577216"/>
                <a:gd name="connsiteX9" fmla="*/ 1381125 w 2748915"/>
                <a:gd name="connsiteY9" fmla="*/ 43816 h 577216"/>
                <a:gd name="connsiteX10" fmla="*/ 1388745 w 2748915"/>
                <a:gd name="connsiteY10" fmla="*/ 70486 h 577216"/>
                <a:gd name="connsiteX11" fmla="*/ 1537335 w 2748915"/>
                <a:gd name="connsiteY11" fmla="*/ 68581 h 577216"/>
                <a:gd name="connsiteX12" fmla="*/ 1537335 w 2748915"/>
                <a:gd name="connsiteY12" fmla="*/ 83821 h 577216"/>
                <a:gd name="connsiteX13" fmla="*/ 1644015 w 2748915"/>
                <a:gd name="connsiteY13" fmla="*/ 83821 h 577216"/>
                <a:gd name="connsiteX14" fmla="*/ 1644015 w 2748915"/>
                <a:gd name="connsiteY14" fmla="*/ 104776 h 577216"/>
                <a:gd name="connsiteX15" fmla="*/ 1802130 w 2748915"/>
                <a:gd name="connsiteY15" fmla="*/ 102871 h 577216"/>
                <a:gd name="connsiteX16" fmla="*/ 1800225 w 2748915"/>
                <a:gd name="connsiteY16" fmla="*/ 146686 h 577216"/>
                <a:gd name="connsiteX17" fmla="*/ 2586990 w 2748915"/>
                <a:gd name="connsiteY17" fmla="*/ 140971 h 577216"/>
                <a:gd name="connsiteX18" fmla="*/ 2586990 w 2748915"/>
                <a:gd name="connsiteY18" fmla="*/ 575311 h 577216"/>
                <a:gd name="connsiteX19" fmla="*/ 2748915 w 2748915"/>
                <a:gd name="connsiteY19" fmla="*/ 577216 h 577216"/>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69546 h 579121"/>
                <a:gd name="connsiteX1" fmla="*/ 861060 w 2748915"/>
                <a:gd name="connsiteY1" fmla="*/ 1905 h 579121"/>
                <a:gd name="connsiteX2" fmla="*/ 1019175 w 2748915"/>
                <a:gd name="connsiteY2" fmla="*/ 0 h 579121"/>
                <a:gd name="connsiteX3" fmla="*/ 1021080 w 2748915"/>
                <a:gd name="connsiteY3" fmla="*/ 13335 h 579121"/>
                <a:gd name="connsiteX4" fmla="*/ 1034415 w 2748915"/>
                <a:gd name="connsiteY4" fmla="*/ 13335 h 579121"/>
                <a:gd name="connsiteX5" fmla="*/ 1038225 w 2748915"/>
                <a:gd name="connsiteY5" fmla="*/ 20955 h 579121"/>
                <a:gd name="connsiteX6" fmla="*/ 1114425 w 2748915"/>
                <a:gd name="connsiteY6" fmla="*/ 17145 h 579121"/>
                <a:gd name="connsiteX7" fmla="*/ 1131570 w 2748915"/>
                <a:gd name="connsiteY7" fmla="*/ 26670 h 579121"/>
                <a:gd name="connsiteX8" fmla="*/ 1143000 w 2748915"/>
                <a:gd name="connsiteY8" fmla="*/ 49530 h 579121"/>
                <a:gd name="connsiteX9" fmla="*/ 1381125 w 2748915"/>
                <a:gd name="connsiteY9" fmla="*/ 45721 h 579121"/>
                <a:gd name="connsiteX10" fmla="*/ 1388745 w 2748915"/>
                <a:gd name="connsiteY10" fmla="*/ 72391 h 579121"/>
                <a:gd name="connsiteX11" fmla="*/ 1537335 w 2748915"/>
                <a:gd name="connsiteY11" fmla="*/ 70486 h 579121"/>
                <a:gd name="connsiteX12" fmla="*/ 1537335 w 2748915"/>
                <a:gd name="connsiteY12" fmla="*/ 85726 h 579121"/>
                <a:gd name="connsiteX13" fmla="*/ 1644015 w 2748915"/>
                <a:gd name="connsiteY13" fmla="*/ 85726 h 579121"/>
                <a:gd name="connsiteX14" fmla="*/ 1644015 w 2748915"/>
                <a:gd name="connsiteY14" fmla="*/ 106681 h 579121"/>
                <a:gd name="connsiteX15" fmla="*/ 1802130 w 2748915"/>
                <a:gd name="connsiteY15" fmla="*/ 104776 h 579121"/>
                <a:gd name="connsiteX16" fmla="*/ 1800225 w 2748915"/>
                <a:gd name="connsiteY16" fmla="*/ 148591 h 579121"/>
                <a:gd name="connsiteX17" fmla="*/ 2586990 w 2748915"/>
                <a:gd name="connsiteY17" fmla="*/ 142876 h 579121"/>
                <a:gd name="connsiteX18" fmla="*/ 2586990 w 2748915"/>
                <a:gd name="connsiteY18" fmla="*/ 577216 h 579121"/>
                <a:gd name="connsiteX19" fmla="*/ 2748915 w 2748915"/>
                <a:gd name="connsiteY19" fmla="*/ 579121 h 579121"/>
                <a:gd name="connsiteX0" fmla="*/ 0 w 2748915"/>
                <a:gd name="connsiteY0" fmla="*/ 177165 h 586740"/>
                <a:gd name="connsiteX1" fmla="*/ 847725 w 2748915"/>
                <a:gd name="connsiteY1" fmla="*/ 0 h 586740"/>
                <a:gd name="connsiteX2" fmla="*/ 861060 w 2748915"/>
                <a:gd name="connsiteY2" fmla="*/ 9524 h 586740"/>
                <a:gd name="connsiteX3" fmla="*/ 1019175 w 2748915"/>
                <a:gd name="connsiteY3" fmla="*/ 7619 h 586740"/>
                <a:gd name="connsiteX4" fmla="*/ 1021080 w 2748915"/>
                <a:gd name="connsiteY4" fmla="*/ 20954 h 586740"/>
                <a:gd name="connsiteX5" fmla="*/ 1034415 w 2748915"/>
                <a:gd name="connsiteY5" fmla="*/ 20954 h 586740"/>
                <a:gd name="connsiteX6" fmla="*/ 1038225 w 2748915"/>
                <a:gd name="connsiteY6" fmla="*/ 28574 h 586740"/>
                <a:gd name="connsiteX7" fmla="*/ 1114425 w 2748915"/>
                <a:gd name="connsiteY7" fmla="*/ 24764 h 586740"/>
                <a:gd name="connsiteX8" fmla="*/ 1131570 w 2748915"/>
                <a:gd name="connsiteY8" fmla="*/ 34289 h 586740"/>
                <a:gd name="connsiteX9" fmla="*/ 1143000 w 2748915"/>
                <a:gd name="connsiteY9" fmla="*/ 57149 h 586740"/>
                <a:gd name="connsiteX10" fmla="*/ 1381125 w 2748915"/>
                <a:gd name="connsiteY10" fmla="*/ 53340 h 586740"/>
                <a:gd name="connsiteX11" fmla="*/ 1388745 w 2748915"/>
                <a:gd name="connsiteY11" fmla="*/ 80010 h 586740"/>
                <a:gd name="connsiteX12" fmla="*/ 1537335 w 2748915"/>
                <a:gd name="connsiteY12" fmla="*/ 78105 h 586740"/>
                <a:gd name="connsiteX13" fmla="*/ 1537335 w 2748915"/>
                <a:gd name="connsiteY13" fmla="*/ 93345 h 586740"/>
                <a:gd name="connsiteX14" fmla="*/ 1644015 w 2748915"/>
                <a:gd name="connsiteY14" fmla="*/ 93345 h 586740"/>
                <a:gd name="connsiteX15" fmla="*/ 1644015 w 2748915"/>
                <a:gd name="connsiteY15" fmla="*/ 114300 h 586740"/>
                <a:gd name="connsiteX16" fmla="*/ 1802130 w 2748915"/>
                <a:gd name="connsiteY16" fmla="*/ 112395 h 586740"/>
                <a:gd name="connsiteX17" fmla="*/ 1800225 w 2748915"/>
                <a:gd name="connsiteY17" fmla="*/ 156210 h 586740"/>
                <a:gd name="connsiteX18" fmla="*/ 2586990 w 2748915"/>
                <a:gd name="connsiteY18" fmla="*/ 150495 h 586740"/>
                <a:gd name="connsiteX19" fmla="*/ 2586990 w 2748915"/>
                <a:gd name="connsiteY19" fmla="*/ 584835 h 586740"/>
                <a:gd name="connsiteX20" fmla="*/ 2748915 w 2748915"/>
                <a:gd name="connsiteY20" fmla="*/ 586740 h 586740"/>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79070 h 588645"/>
                <a:gd name="connsiteX1" fmla="*/ 742950 w 2748915"/>
                <a:gd name="connsiteY1" fmla="*/ 0 h 588645"/>
                <a:gd name="connsiteX2" fmla="*/ 847725 w 2748915"/>
                <a:gd name="connsiteY2" fmla="*/ 1905 h 588645"/>
                <a:gd name="connsiteX3" fmla="*/ 861060 w 2748915"/>
                <a:gd name="connsiteY3" fmla="*/ 11429 h 588645"/>
                <a:gd name="connsiteX4" fmla="*/ 1019175 w 2748915"/>
                <a:gd name="connsiteY4" fmla="*/ 9524 h 588645"/>
                <a:gd name="connsiteX5" fmla="*/ 1021080 w 2748915"/>
                <a:gd name="connsiteY5" fmla="*/ 22859 h 588645"/>
                <a:gd name="connsiteX6" fmla="*/ 1034415 w 2748915"/>
                <a:gd name="connsiteY6" fmla="*/ 22859 h 588645"/>
                <a:gd name="connsiteX7" fmla="*/ 1038225 w 2748915"/>
                <a:gd name="connsiteY7" fmla="*/ 30479 h 588645"/>
                <a:gd name="connsiteX8" fmla="*/ 1114425 w 2748915"/>
                <a:gd name="connsiteY8" fmla="*/ 26669 h 588645"/>
                <a:gd name="connsiteX9" fmla="*/ 1131570 w 2748915"/>
                <a:gd name="connsiteY9" fmla="*/ 36194 h 588645"/>
                <a:gd name="connsiteX10" fmla="*/ 1143000 w 2748915"/>
                <a:gd name="connsiteY10" fmla="*/ 59054 h 588645"/>
                <a:gd name="connsiteX11" fmla="*/ 1381125 w 2748915"/>
                <a:gd name="connsiteY11" fmla="*/ 55245 h 588645"/>
                <a:gd name="connsiteX12" fmla="*/ 1388745 w 2748915"/>
                <a:gd name="connsiteY12" fmla="*/ 81915 h 588645"/>
                <a:gd name="connsiteX13" fmla="*/ 1537335 w 2748915"/>
                <a:gd name="connsiteY13" fmla="*/ 80010 h 588645"/>
                <a:gd name="connsiteX14" fmla="*/ 1537335 w 2748915"/>
                <a:gd name="connsiteY14" fmla="*/ 95250 h 588645"/>
                <a:gd name="connsiteX15" fmla="*/ 1644015 w 2748915"/>
                <a:gd name="connsiteY15" fmla="*/ 95250 h 588645"/>
                <a:gd name="connsiteX16" fmla="*/ 1644015 w 2748915"/>
                <a:gd name="connsiteY16" fmla="*/ 116205 h 588645"/>
                <a:gd name="connsiteX17" fmla="*/ 1802130 w 2748915"/>
                <a:gd name="connsiteY17" fmla="*/ 114300 h 588645"/>
                <a:gd name="connsiteX18" fmla="*/ 1800225 w 2748915"/>
                <a:gd name="connsiteY18" fmla="*/ 158115 h 588645"/>
                <a:gd name="connsiteX19" fmla="*/ 2586990 w 2748915"/>
                <a:gd name="connsiteY19" fmla="*/ 152400 h 588645"/>
                <a:gd name="connsiteX20" fmla="*/ 2586990 w 2748915"/>
                <a:gd name="connsiteY20" fmla="*/ 586740 h 588645"/>
                <a:gd name="connsiteX21" fmla="*/ 2748915 w 2748915"/>
                <a:gd name="connsiteY21" fmla="*/ 588645 h 588645"/>
                <a:gd name="connsiteX0" fmla="*/ 0 w 2748915"/>
                <a:gd name="connsiteY0" fmla="*/ 186689 h 596264"/>
                <a:gd name="connsiteX1" fmla="*/ 737235 w 2748915"/>
                <a:gd name="connsiteY1" fmla="*/ 0 h 596264"/>
                <a:gd name="connsiteX2" fmla="*/ 742950 w 2748915"/>
                <a:gd name="connsiteY2" fmla="*/ 7619 h 596264"/>
                <a:gd name="connsiteX3" fmla="*/ 847725 w 2748915"/>
                <a:gd name="connsiteY3" fmla="*/ 9524 h 596264"/>
                <a:gd name="connsiteX4" fmla="*/ 861060 w 2748915"/>
                <a:gd name="connsiteY4" fmla="*/ 19048 h 596264"/>
                <a:gd name="connsiteX5" fmla="*/ 1019175 w 2748915"/>
                <a:gd name="connsiteY5" fmla="*/ 17143 h 596264"/>
                <a:gd name="connsiteX6" fmla="*/ 1021080 w 2748915"/>
                <a:gd name="connsiteY6" fmla="*/ 30478 h 596264"/>
                <a:gd name="connsiteX7" fmla="*/ 1034415 w 2748915"/>
                <a:gd name="connsiteY7" fmla="*/ 30478 h 596264"/>
                <a:gd name="connsiteX8" fmla="*/ 1038225 w 2748915"/>
                <a:gd name="connsiteY8" fmla="*/ 38098 h 596264"/>
                <a:gd name="connsiteX9" fmla="*/ 1114425 w 2748915"/>
                <a:gd name="connsiteY9" fmla="*/ 34288 h 596264"/>
                <a:gd name="connsiteX10" fmla="*/ 1131570 w 2748915"/>
                <a:gd name="connsiteY10" fmla="*/ 43813 h 596264"/>
                <a:gd name="connsiteX11" fmla="*/ 1143000 w 2748915"/>
                <a:gd name="connsiteY11" fmla="*/ 66673 h 596264"/>
                <a:gd name="connsiteX12" fmla="*/ 1381125 w 2748915"/>
                <a:gd name="connsiteY12" fmla="*/ 62864 h 596264"/>
                <a:gd name="connsiteX13" fmla="*/ 1388745 w 2748915"/>
                <a:gd name="connsiteY13" fmla="*/ 89534 h 596264"/>
                <a:gd name="connsiteX14" fmla="*/ 1537335 w 2748915"/>
                <a:gd name="connsiteY14" fmla="*/ 87629 h 596264"/>
                <a:gd name="connsiteX15" fmla="*/ 1537335 w 2748915"/>
                <a:gd name="connsiteY15" fmla="*/ 102869 h 596264"/>
                <a:gd name="connsiteX16" fmla="*/ 1644015 w 2748915"/>
                <a:gd name="connsiteY16" fmla="*/ 102869 h 596264"/>
                <a:gd name="connsiteX17" fmla="*/ 1644015 w 2748915"/>
                <a:gd name="connsiteY17" fmla="*/ 123824 h 596264"/>
                <a:gd name="connsiteX18" fmla="*/ 1802130 w 2748915"/>
                <a:gd name="connsiteY18" fmla="*/ 121919 h 596264"/>
                <a:gd name="connsiteX19" fmla="*/ 1800225 w 2748915"/>
                <a:gd name="connsiteY19" fmla="*/ 165734 h 596264"/>
                <a:gd name="connsiteX20" fmla="*/ 2586990 w 2748915"/>
                <a:gd name="connsiteY20" fmla="*/ 160019 h 596264"/>
                <a:gd name="connsiteX21" fmla="*/ 2586990 w 2748915"/>
                <a:gd name="connsiteY21" fmla="*/ 594359 h 596264"/>
                <a:gd name="connsiteX22" fmla="*/ 2748915 w 2748915"/>
                <a:gd name="connsiteY22"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86689 h 596264"/>
                <a:gd name="connsiteX1" fmla="*/ 636270 w 2748915"/>
                <a:gd name="connsiteY1" fmla="*/ 1905 h 596264"/>
                <a:gd name="connsiteX2" fmla="*/ 737235 w 2748915"/>
                <a:gd name="connsiteY2" fmla="*/ 0 h 596264"/>
                <a:gd name="connsiteX3" fmla="*/ 742950 w 2748915"/>
                <a:gd name="connsiteY3" fmla="*/ 7619 h 596264"/>
                <a:gd name="connsiteX4" fmla="*/ 847725 w 2748915"/>
                <a:gd name="connsiteY4" fmla="*/ 9524 h 596264"/>
                <a:gd name="connsiteX5" fmla="*/ 861060 w 2748915"/>
                <a:gd name="connsiteY5" fmla="*/ 19048 h 596264"/>
                <a:gd name="connsiteX6" fmla="*/ 1019175 w 2748915"/>
                <a:gd name="connsiteY6" fmla="*/ 17143 h 596264"/>
                <a:gd name="connsiteX7" fmla="*/ 1021080 w 2748915"/>
                <a:gd name="connsiteY7" fmla="*/ 30478 h 596264"/>
                <a:gd name="connsiteX8" fmla="*/ 1034415 w 2748915"/>
                <a:gd name="connsiteY8" fmla="*/ 30478 h 596264"/>
                <a:gd name="connsiteX9" fmla="*/ 1038225 w 2748915"/>
                <a:gd name="connsiteY9" fmla="*/ 38098 h 596264"/>
                <a:gd name="connsiteX10" fmla="*/ 1114425 w 2748915"/>
                <a:gd name="connsiteY10" fmla="*/ 34288 h 596264"/>
                <a:gd name="connsiteX11" fmla="*/ 1131570 w 2748915"/>
                <a:gd name="connsiteY11" fmla="*/ 43813 h 596264"/>
                <a:gd name="connsiteX12" fmla="*/ 1143000 w 2748915"/>
                <a:gd name="connsiteY12" fmla="*/ 66673 h 596264"/>
                <a:gd name="connsiteX13" fmla="*/ 1381125 w 2748915"/>
                <a:gd name="connsiteY13" fmla="*/ 62864 h 596264"/>
                <a:gd name="connsiteX14" fmla="*/ 1388745 w 2748915"/>
                <a:gd name="connsiteY14" fmla="*/ 89534 h 596264"/>
                <a:gd name="connsiteX15" fmla="*/ 1537335 w 2748915"/>
                <a:gd name="connsiteY15" fmla="*/ 87629 h 596264"/>
                <a:gd name="connsiteX16" fmla="*/ 1537335 w 2748915"/>
                <a:gd name="connsiteY16" fmla="*/ 102869 h 596264"/>
                <a:gd name="connsiteX17" fmla="*/ 1644015 w 2748915"/>
                <a:gd name="connsiteY17" fmla="*/ 102869 h 596264"/>
                <a:gd name="connsiteX18" fmla="*/ 1644015 w 2748915"/>
                <a:gd name="connsiteY18" fmla="*/ 123824 h 596264"/>
                <a:gd name="connsiteX19" fmla="*/ 1802130 w 2748915"/>
                <a:gd name="connsiteY19" fmla="*/ 121919 h 596264"/>
                <a:gd name="connsiteX20" fmla="*/ 1800225 w 2748915"/>
                <a:gd name="connsiteY20" fmla="*/ 165734 h 596264"/>
                <a:gd name="connsiteX21" fmla="*/ 2586990 w 2748915"/>
                <a:gd name="connsiteY21" fmla="*/ 160019 h 596264"/>
                <a:gd name="connsiteX22" fmla="*/ 2586990 w 2748915"/>
                <a:gd name="connsiteY22" fmla="*/ 594359 h 596264"/>
                <a:gd name="connsiteX23" fmla="*/ 2748915 w 2748915"/>
                <a:gd name="connsiteY23" fmla="*/ 596264 h 596264"/>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630555 w 2748915"/>
                <a:gd name="connsiteY1" fmla="*/ 0 h 605789"/>
                <a:gd name="connsiteX2" fmla="*/ 636270 w 2748915"/>
                <a:gd name="connsiteY2" fmla="*/ 11430 h 605789"/>
                <a:gd name="connsiteX3" fmla="*/ 737235 w 2748915"/>
                <a:gd name="connsiteY3" fmla="*/ 9525 h 605789"/>
                <a:gd name="connsiteX4" fmla="*/ 742950 w 2748915"/>
                <a:gd name="connsiteY4" fmla="*/ 17144 h 605789"/>
                <a:gd name="connsiteX5" fmla="*/ 847725 w 2748915"/>
                <a:gd name="connsiteY5" fmla="*/ 19049 h 605789"/>
                <a:gd name="connsiteX6" fmla="*/ 861060 w 2748915"/>
                <a:gd name="connsiteY6" fmla="*/ 28573 h 605789"/>
                <a:gd name="connsiteX7" fmla="*/ 1019175 w 2748915"/>
                <a:gd name="connsiteY7" fmla="*/ 26668 h 605789"/>
                <a:gd name="connsiteX8" fmla="*/ 1021080 w 2748915"/>
                <a:gd name="connsiteY8" fmla="*/ 40003 h 605789"/>
                <a:gd name="connsiteX9" fmla="*/ 1034415 w 2748915"/>
                <a:gd name="connsiteY9" fmla="*/ 40003 h 605789"/>
                <a:gd name="connsiteX10" fmla="*/ 1038225 w 2748915"/>
                <a:gd name="connsiteY10" fmla="*/ 47623 h 605789"/>
                <a:gd name="connsiteX11" fmla="*/ 1114425 w 2748915"/>
                <a:gd name="connsiteY11" fmla="*/ 43813 h 605789"/>
                <a:gd name="connsiteX12" fmla="*/ 1131570 w 2748915"/>
                <a:gd name="connsiteY12" fmla="*/ 53338 h 605789"/>
                <a:gd name="connsiteX13" fmla="*/ 1143000 w 2748915"/>
                <a:gd name="connsiteY13" fmla="*/ 76198 h 605789"/>
                <a:gd name="connsiteX14" fmla="*/ 1381125 w 2748915"/>
                <a:gd name="connsiteY14" fmla="*/ 72389 h 605789"/>
                <a:gd name="connsiteX15" fmla="*/ 1388745 w 2748915"/>
                <a:gd name="connsiteY15" fmla="*/ 99059 h 605789"/>
                <a:gd name="connsiteX16" fmla="*/ 1537335 w 2748915"/>
                <a:gd name="connsiteY16" fmla="*/ 97154 h 605789"/>
                <a:gd name="connsiteX17" fmla="*/ 1537335 w 2748915"/>
                <a:gd name="connsiteY17" fmla="*/ 112394 h 605789"/>
                <a:gd name="connsiteX18" fmla="*/ 1644015 w 2748915"/>
                <a:gd name="connsiteY18" fmla="*/ 112394 h 605789"/>
                <a:gd name="connsiteX19" fmla="*/ 1644015 w 2748915"/>
                <a:gd name="connsiteY19" fmla="*/ 133349 h 605789"/>
                <a:gd name="connsiteX20" fmla="*/ 1802130 w 2748915"/>
                <a:gd name="connsiteY20" fmla="*/ 131444 h 605789"/>
                <a:gd name="connsiteX21" fmla="*/ 1800225 w 2748915"/>
                <a:gd name="connsiteY21" fmla="*/ 175259 h 605789"/>
                <a:gd name="connsiteX22" fmla="*/ 2586990 w 2748915"/>
                <a:gd name="connsiteY22" fmla="*/ 169544 h 605789"/>
                <a:gd name="connsiteX23" fmla="*/ 2586990 w 2748915"/>
                <a:gd name="connsiteY23" fmla="*/ 603884 h 605789"/>
                <a:gd name="connsiteX24" fmla="*/ 2748915 w 2748915"/>
                <a:gd name="connsiteY24" fmla="*/ 605789 h 605789"/>
                <a:gd name="connsiteX0" fmla="*/ 0 w 2748915"/>
                <a:gd name="connsiteY0" fmla="*/ 196214 h 605789"/>
                <a:gd name="connsiteX1" fmla="*/ 285750 w 2748915"/>
                <a:gd name="connsiteY1" fmla="*/ 7621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5275 w 2748915"/>
                <a:gd name="connsiteY1" fmla="*/ 571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6214 h 605789"/>
                <a:gd name="connsiteX1" fmla="*/ 297180 w 2748915"/>
                <a:gd name="connsiteY1" fmla="*/ 1906 h 605789"/>
                <a:gd name="connsiteX2" fmla="*/ 630555 w 2748915"/>
                <a:gd name="connsiteY2" fmla="*/ 0 h 605789"/>
                <a:gd name="connsiteX3" fmla="*/ 636270 w 2748915"/>
                <a:gd name="connsiteY3" fmla="*/ 11430 h 605789"/>
                <a:gd name="connsiteX4" fmla="*/ 737235 w 2748915"/>
                <a:gd name="connsiteY4" fmla="*/ 9525 h 605789"/>
                <a:gd name="connsiteX5" fmla="*/ 742950 w 2748915"/>
                <a:gd name="connsiteY5" fmla="*/ 17144 h 605789"/>
                <a:gd name="connsiteX6" fmla="*/ 847725 w 2748915"/>
                <a:gd name="connsiteY6" fmla="*/ 19049 h 605789"/>
                <a:gd name="connsiteX7" fmla="*/ 861060 w 2748915"/>
                <a:gd name="connsiteY7" fmla="*/ 28573 h 605789"/>
                <a:gd name="connsiteX8" fmla="*/ 1019175 w 2748915"/>
                <a:gd name="connsiteY8" fmla="*/ 26668 h 605789"/>
                <a:gd name="connsiteX9" fmla="*/ 1021080 w 2748915"/>
                <a:gd name="connsiteY9" fmla="*/ 40003 h 605789"/>
                <a:gd name="connsiteX10" fmla="*/ 1034415 w 2748915"/>
                <a:gd name="connsiteY10" fmla="*/ 40003 h 605789"/>
                <a:gd name="connsiteX11" fmla="*/ 1038225 w 2748915"/>
                <a:gd name="connsiteY11" fmla="*/ 47623 h 605789"/>
                <a:gd name="connsiteX12" fmla="*/ 1114425 w 2748915"/>
                <a:gd name="connsiteY12" fmla="*/ 43813 h 605789"/>
                <a:gd name="connsiteX13" fmla="*/ 1131570 w 2748915"/>
                <a:gd name="connsiteY13" fmla="*/ 53338 h 605789"/>
                <a:gd name="connsiteX14" fmla="*/ 1143000 w 2748915"/>
                <a:gd name="connsiteY14" fmla="*/ 76198 h 605789"/>
                <a:gd name="connsiteX15" fmla="*/ 1381125 w 2748915"/>
                <a:gd name="connsiteY15" fmla="*/ 72389 h 605789"/>
                <a:gd name="connsiteX16" fmla="*/ 1388745 w 2748915"/>
                <a:gd name="connsiteY16" fmla="*/ 99059 h 605789"/>
                <a:gd name="connsiteX17" fmla="*/ 1537335 w 2748915"/>
                <a:gd name="connsiteY17" fmla="*/ 97154 h 605789"/>
                <a:gd name="connsiteX18" fmla="*/ 1537335 w 2748915"/>
                <a:gd name="connsiteY18" fmla="*/ 112394 h 605789"/>
                <a:gd name="connsiteX19" fmla="*/ 1644015 w 2748915"/>
                <a:gd name="connsiteY19" fmla="*/ 112394 h 605789"/>
                <a:gd name="connsiteX20" fmla="*/ 1644015 w 2748915"/>
                <a:gd name="connsiteY20" fmla="*/ 133349 h 605789"/>
                <a:gd name="connsiteX21" fmla="*/ 1802130 w 2748915"/>
                <a:gd name="connsiteY21" fmla="*/ 131444 h 605789"/>
                <a:gd name="connsiteX22" fmla="*/ 1800225 w 2748915"/>
                <a:gd name="connsiteY22" fmla="*/ 175259 h 605789"/>
                <a:gd name="connsiteX23" fmla="*/ 2586990 w 2748915"/>
                <a:gd name="connsiteY23" fmla="*/ 169544 h 605789"/>
                <a:gd name="connsiteX24" fmla="*/ 2586990 w 2748915"/>
                <a:gd name="connsiteY24" fmla="*/ 603884 h 605789"/>
                <a:gd name="connsiteX25" fmla="*/ 2748915 w 2748915"/>
                <a:gd name="connsiteY25" fmla="*/ 605789 h 605789"/>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285750 w 2748915"/>
                <a:gd name="connsiteY1" fmla="*/ 0 h 607693"/>
                <a:gd name="connsiteX2" fmla="*/ 297180 w 2748915"/>
                <a:gd name="connsiteY2" fmla="*/ 3810 h 607693"/>
                <a:gd name="connsiteX3" fmla="*/ 630555 w 2748915"/>
                <a:gd name="connsiteY3" fmla="*/ 1904 h 607693"/>
                <a:gd name="connsiteX4" fmla="*/ 636270 w 2748915"/>
                <a:gd name="connsiteY4" fmla="*/ 13334 h 607693"/>
                <a:gd name="connsiteX5" fmla="*/ 737235 w 2748915"/>
                <a:gd name="connsiteY5" fmla="*/ 11429 h 607693"/>
                <a:gd name="connsiteX6" fmla="*/ 742950 w 2748915"/>
                <a:gd name="connsiteY6" fmla="*/ 19048 h 607693"/>
                <a:gd name="connsiteX7" fmla="*/ 847725 w 2748915"/>
                <a:gd name="connsiteY7" fmla="*/ 20953 h 607693"/>
                <a:gd name="connsiteX8" fmla="*/ 861060 w 2748915"/>
                <a:gd name="connsiteY8" fmla="*/ 30477 h 607693"/>
                <a:gd name="connsiteX9" fmla="*/ 1019175 w 2748915"/>
                <a:gd name="connsiteY9" fmla="*/ 28572 h 607693"/>
                <a:gd name="connsiteX10" fmla="*/ 1021080 w 2748915"/>
                <a:gd name="connsiteY10" fmla="*/ 41907 h 607693"/>
                <a:gd name="connsiteX11" fmla="*/ 1034415 w 2748915"/>
                <a:gd name="connsiteY11" fmla="*/ 41907 h 607693"/>
                <a:gd name="connsiteX12" fmla="*/ 1038225 w 2748915"/>
                <a:gd name="connsiteY12" fmla="*/ 49527 h 607693"/>
                <a:gd name="connsiteX13" fmla="*/ 1114425 w 2748915"/>
                <a:gd name="connsiteY13" fmla="*/ 45717 h 607693"/>
                <a:gd name="connsiteX14" fmla="*/ 1131570 w 2748915"/>
                <a:gd name="connsiteY14" fmla="*/ 55242 h 607693"/>
                <a:gd name="connsiteX15" fmla="*/ 1143000 w 2748915"/>
                <a:gd name="connsiteY15" fmla="*/ 78102 h 607693"/>
                <a:gd name="connsiteX16" fmla="*/ 1381125 w 2748915"/>
                <a:gd name="connsiteY16" fmla="*/ 74293 h 607693"/>
                <a:gd name="connsiteX17" fmla="*/ 1388745 w 2748915"/>
                <a:gd name="connsiteY17" fmla="*/ 100963 h 607693"/>
                <a:gd name="connsiteX18" fmla="*/ 1537335 w 2748915"/>
                <a:gd name="connsiteY18" fmla="*/ 99058 h 607693"/>
                <a:gd name="connsiteX19" fmla="*/ 1537335 w 2748915"/>
                <a:gd name="connsiteY19" fmla="*/ 114298 h 607693"/>
                <a:gd name="connsiteX20" fmla="*/ 1644015 w 2748915"/>
                <a:gd name="connsiteY20" fmla="*/ 114298 h 607693"/>
                <a:gd name="connsiteX21" fmla="*/ 1644015 w 2748915"/>
                <a:gd name="connsiteY21" fmla="*/ 135253 h 607693"/>
                <a:gd name="connsiteX22" fmla="*/ 1802130 w 2748915"/>
                <a:gd name="connsiteY22" fmla="*/ 133348 h 607693"/>
                <a:gd name="connsiteX23" fmla="*/ 1800225 w 2748915"/>
                <a:gd name="connsiteY23" fmla="*/ 177163 h 607693"/>
                <a:gd name="connsiteX24" fmla="*/ 2586990 w 2748915"/>
                <a:gd name="connsiteY24" fmla="*/ 171448 h 607693"/>
                <a:gd name="connsiteX25" fmla="*/ 2586990 w 2748915"/>
                <a:gd name="connsiteY25" fmla="*/ 605788 h 607693"/>
                <a:gd name="connsiteX26" fmla="*/ 2748915 w 2748915"/>
                <a:gd name="connsiteY26" fmla="*/ 607693 h 607693"/>
                <a:gd name="connsiteX0" fmla="*/ 0 w 2748915"/>
                <a:gd name="connsiteY0" fmla="*/ 198118 h 607693"/>
                <a:gd name="connsiteX1" fmla="*/ 158115 w 2748915"/>
                <a:gd name="connsiteY1" fmla="*/ 0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198118 h 607693"/>
                <a:gd name="connsiteX1" fmla="*/ 165735 w 2748915"/>
                <a:gd name="connsiteY1" fmla="*/ 1905 h 607693"/>
                <a:gd name="connsiteX2" fmla="*/ 285750 w 2748915"/>
                <a:gd name="connsiteY2" fmla="*/ 0 h 607693"/>
                <a:gd name="connsiteX3" fmla="*/ 297180 w 2748915"/>
                <a:gd name="connsiteY3" fmla="*/ 3810 h 607693"/>
                <a:gd name="connsiteX4" fmla="*/ 630555 w 2748915"/>
                <a:gd name="connsiteY4" fmla="*/ 1904 h 607693"/>
                <a:gd name="connsiteX5" fmla="*/ 636270 w 2748915"/>
                <a:gd name="connsiteY5" fmla="*/ 13334 h 607693"/>
                <a:gd name="connsiteX6" fmla="*/ 737235 w 2748915"/>
                <a:gd name="connsiteY6" fmla="*/ 11429 h 607693"/>
                <a:gd name="connsiteX7" fmla="*/ 742950 w 2748915"/>
                <a:gd name="connsiteY7" fmla="*/ 19048 h 607693"/>
                <a:gd name="connsiteX8" fmla="*/ 847725 w 2748915"/>
                <a:gd name="connsiteY8" fmla="*/ 20953 h 607693"/>
                <a:gd name="connsiteX9" fmla="*/ 861060 w 2748915"/>
                <a:gd name="connsiteY9" fmla="*/ 30477 h 607693"/>
                <a:gd name="connsiteX10" fmla="*/ 1019175 w 2748915"/>
                <a:gd name="connsiteY10" fmla="*/ 28572 h 607693"/>
                <a:gd name="connsiteX11" fmla="*/ 1021080 w 2748915"/>
                <a:gd name="connsiteY11" fmla="*/ 41907 h 607693"/>
                <a:gd name="connsiteX12" fmla="*/ 1034415 w 2748915"/>
                <a:gd name="connsiteY12" fmla="*/ 41907 h 607693"/>
                <a:gd name="connsiteX13" fmla="*/ 1038225 w 2748915"/>
                <a:gd name="connsiteY13" fmla="*/ 49527 h 607693"/>
                <a:gd name="connsiteX14" fmla="*/ 1114425 w 2748915"/>
                <a:gd name="connsiteY14" fmla="*/ 45717 h 607693"/>
                <a:gd name="connsiteX15" fmla="*/ 1131570 w 2748915"/>
                <a:gd name="connsiteY15" fmla="*/ 55242 h 607693"/>
                <a:gd name="connsiteX16" fmla="*/ 1143000 w 2748915"/>
                <a:gd name="connsiteY16" fmla="*/ 78102 h 607693"/>
                <a:gd name="connsiteX17" fmla="*/ 1381125 w 2748915"/>
                <a:gd name="connsiteY17" fmla="*/ 74293 h 607693"/>
                <a:gd name="connsiteX18" fmla="*/ 1388745 w 2748915"/>
                <a:gd name="connsiteY18" fmla="*/ 100963 h 607693"/>
                <a:gd name="connsiteX19" fmla="*/ 1537335 w 2748915"/>
                <a:gd name="connsiteY19" fmla="*/ 99058 h 607693"/>
                <a:gd name="connsiteX20" fmla="*/ 1537335 w 2748915"/>
                <a:gd name="connsiteY20" fmla="*/ 114298 h 607693"/>
                <a:gd name="connsiteX21" fmla="*/ 1644015 w 2748915"/>
                <a:gd name="connsiteY21" fmla="*/ 114298 h 607693"/>
                <a:gd name="connsiteX22" fmla="*/ 1644015 w 2748915"/>
                <a:gd name="connsiteY22" fmla="*/ 135253 h 607693"/>
                <a:gd name="connsiteX23" fmla="*/ 1802130 w 2748915"/>
                <a:gd name="connsiteY23" fmla="*/ 133348 h 607693"/>
                <a:gd name="connsiteX24" fmla="*/ 1800225 w 2748915"/>
                <a:gd name="connsiteY24" fmla="*/ 177163 h 607693"/>
                <a:gd name="connsiteX25" fmla="*/ 2586990 w 2748915"/>
                <a:gd name="connsiteY25" fmla="*/ 171448 h 607693"/>
                <a:gd name="connsiteX26" fmla="*/ 2586990 w 2748915"/>
                <a:gd name="connsiteY26" fmla="*/ 605788 h 607693"/>
                <a:gd name="connsiteX27" fmla="*/ 2748915 w 2748915"/>
                <a:gd name="connsiteY27" fmla="*/ 607693 h 607693"/>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158115 w 2748915"/>
                <a:gd name="connsiteY1" fmla="*/ 0 h 613408"/>
                <a:gd name="connsiteX2" fmla="*/ 165735 w 2748915"/>
                <a:gd name="connsiteY2" fmla="*/ 7620 h 613408"/>
                <a:gd name="connsiteX3" fmla="*/ 285750 w 2748915"/>
                <a:gd name="connsiteY3" fmla="*/ 5715 h 613408"/>
                <a:gd name="connsiteX4" fmla="*/ 297180 w 2748915"/>
                <a:gd name="connsiteY4" fmla="*/ 9525 h 613408"/>
                <a:gd name="connsiteX5" fmla="*/ 630555 w 2748915"/>
                <a:gd name="connsiteY5" fmla="*/ 7619 h 613408"/>
                <a:gd name="connsiteX6" fmla="*/ 636270 w 2748915"/>
                <a:gd name="connsiteY6" fmla="*/ 19049 h 613408"/>
                <a:gd name="connsiteX7" fmla="*/ 737235 w 2748915"/>
                <a:gd name="connsiteY7" fmla="*/ 17144 h 613408"/>
                <a:gd name="connsiteX8" fmla="*/ 742950 w 2748915"/>
                <a:gd name="connsiteY8" fmla="*/ 24763 h 613408"/>
                <a:gd name="connsiteX9" fmla="*/ 847725 w 2748915"/>
                <a:gd name="connsiteY9" fmla="*/ 26668 h 613408"/>
                <a:gd name="connsiteX10" fmla="*/ 861060 w 2748915"/>
                <a:gd name="connsiteY10" fmla="*/ 36192 h 613408"/>
                <a:gd name="connsiteX11" fmla="*/ 1019175 w 2748915"/>
                <a:gd name="connsiteY11" fmla="*/ 34287 h 613408"/>
                <a:gd name="connsiteX12" fmla="*/ 1021080 w 2748915"/>
                <a:gd name="connsiteY12" fmla="*/ 47622 h 613408"/>
                <a:gd name="connsiteX13" fmla="*/ 1034415 w 2748915"/>
                <a:gd name="connsiteY13" fmla="*/ 47622 h 613408"/>
                <a:gd name="connsiteX14" fmla="*/ 1038225 w 2748915"/>
                <a:gd name="connsiteY14" fmla="*/ 55242 h 613408"/>
                <a:gd name="connsiteX15" fmla="*/ 1114425 w 2748915"/>
                <a:gd name="connsiteY15" fmla="*/ 51432 h 613408"/>
                <a:gd name="connsiteX16" fmla="*/ 1131570 w 2748915"/>
                <a:gd name="connsiteY16" fmla="*/ 60957 h 613408"/>
                <a:gd name="connsiteX17" fmla="*/ 1143000 w 2748915"/>
                <a:gd name="connsiteY17" fmla="*/ 83817 h 613408"/>
                <a:gd name="connsiteX18" fmla="*/ 1381125 w 2748915"/>
                <a:gd name="connsiteY18" fmla="*/ 80008 h 613408"/>
                <a:gd name="connsiteX19" fmla="*/ 1388745 w 2748915"/>
                <a:gd name="connsiteY19" fmla="*/ 106678 h 613408"/>
                <a:gd name="connsiteX20" fmla="*/ 1537335 w 2748915"/>
                <a:gd name="connsiteY20" fmla="*/ 104773 h 613408"/>
                <a:gd name="connsiteX21" fmla="*/ 1537335 w 2748915"/>
                <a:gd name="connsiteY21" fmla="*/ 120013 h 613408"/>
                <a:gd name="connsiteX22" fmla="*/ 1644015 w 2748915"/>
                <a:gd name="connsiteY22" fmla="*/ 120013 h 613408"/>
                <a:gd name="connsiteX23" fmla="*/ 1644015 w 2748915"/>
                <a:gd name="connsiteY23" fmla="*/ 140968 h 613408"/>
                <a:gd name="connsiteX24" fmla="*/ 1802130 w 2748915"/>
                <a:gd name="connsiteY24" fmla="*/ 139063 h 613408"/>
                <a:gd name="connsiteX25" fmla="*/ 1800225 w 2748915"/>
                <a:gd name="connsiteY25" fmla="*/ 182878 h 613408"/>
                <a:gd name="connsiteX26" fmla="*/ 2586990 w 2748915"/>
                <a:gd name="connsiteY26" fmla="*/ 177163 h 613408"/>
                <a:gd name="connsiteX27" fmla="*/ 2586990 w 2748915"/>
                <a:gd name="connsiteY27" fmla="*/ 611503 h 613408"/>
                <a:gd name="connsiteX28" fmla="*/ 2748915 w 2748915"/>
                <a:gd name="connsiteY28"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03833 h 613408"/>
                <a:gd name="connsiteX1" fmla="*/ 53340 w 2748915"/>
                <a:gd name="connsiteY1" fmla="*/ 1905 h 613408"/>
                <a:gd name="connsiteX2" fmla="*/ 158115 w 2748915"/>
                <a:gd name="connsiteY2" fmla="*/ 0 h 613408"/>
                <a:gd name="connsiteX3" fmla="*/ 165735 w 2748915"/>
                <a:gd name="connsiteY3" fmla="*/ 7620 h 613408"/>
                <a:gd name="connsiteX4" fmla="*/ 285750 w 2748915"/>
                <a:gd name="connsiteY4" fmla="*/ 5715 h 613408"/>
                <a:gd name="connsiteX5" fmla="*/ 297180 w 2748915"/>
                <a:gd name="connsiteY5" fmla="*/ 9525 h 613408"/>
                <a:gd name="connsiteX6" fmla="*/ 630555 w 2748915"/>
                <a:gd name="connsiteY6" fmla="*/ 7619 h 613408"/>
                <a:gd name="connsiteX7" fmla="*/ 636270 w 2748915"/>
                <a:gd name="connsiteY7" fmla="*/ 19049 h 613408"/>
                <a:gd name="connsiteX8" fmla="*/ 737235 w 2748915"/>
                <a:gd name="connsiteY8" fmla="*/ 17144 h 613408"/>
                <a:gd name="connsiteX9" fmla="*/ 742950 w 2748915"/>
                <a:gd name="connsiteY9" fmla="*/ 24763 h 613408"/>
                <a:gd name="connsiteX10" fmla="*/ 847725 w 2748915"/>
                <a:gd name="connsiteY10" fmla="*/ 26668 h 613408"/>
                <a:gd name="connsiteX11" fmla="*/ 861060 w 2748915"/>
                <a:gd name="connsiteY11" fmla="*/ 36192 h 613408"/>
                <a:gd name="connsiteX12" fmla="*/ 1019175 w 2748915"/>
                <a:gd name="connsiteY12" fmla="*/ 34287 h 613408"/>
                <a:gd name="connsiteX13" fmla="*/ 1021080 w 2748915"/>
                <a:gd name="connsiteY13" fmla="*/ 47622 h 613408"/>
                <a:gd name="connsiteX14" fmla="*/ 1034415 w 2748915"/>
                <a:gd name="connsiteY14" fmla="*/ 47622 h 613408"/>
                <a:gd name="connsiteX15" fmla="*/ 1038225 w 2748915"/>
                <a:gd name="connsiteY15" fmla="*/ 55242 h 613408"/>
                <a:gd name="connsiteX16" fmla="*/ 1114425 w 2748915"/>
                <a:gd name="connsiteY16" fmla="*/ 51432 h 613408"/>
                <a:gd name="connsiteX17" fmla="*/ 1131570 w 2748915"/>
                <a:gd name="connsiteY17" fmla="*/ 60957 h 613408"/>
                <a:gd name="connsiteX18" fmla="*/ 1143000 w 2748915"/>
                <a:gd name="connsiteY18" fmla="*/ 83817 h 613408"/>
                <a:gd name="connsiteX19" fmla="*/ 1381125 w 2748915"/>
                <a:gd name="connsiteY19" fmla="*/ 80008 h 613408"/>
                <a:gd name="connsiteX20" fmla="*/ 1388745 w 2748915"/>
                <a:gd name="connsiteY20" fmla="*/ 106678 h 613408"/>
                <a:gd name="connsiteX21" fmla="*/ 1537335 w 2748915"/>
                <a:gd name="connsiteY21" fmla="*/ 104773 h 613408"/>
                <a:gd name="connsiteX22" fmla="*/ 1537335 w 2748915"/>
                <a:gd name="connsiteY22" fmla="*/ 120013 h 613408"/>
                <a:gd name="connsiteX23" fmla="*/ 1644015 w 2748915"/>
                <a:gd name="connsiteY23" fmla="*/ 120013 h 613408"/>
                <a:gd name="connsiteX24" fmla="*/ 1644015 w 2748915"/>
                <a:gd name="connsiteY24" fmla="*/ 140968 h 613408"/>
                <a:gd name="connsiteX25" fmla="*/ 1802130 w 2748915"/>
                <a:gd name="connsiteY25" fmla="*/ 139063 h 613408"/>
                <a:gd name="connsiteX26" fmla="*/ 1800225 w 2748915"/>
                <a:gd name="connsiteY26" fmla="*/ 182878 h 613408"/>
                <a:gd name="connsiteX27" fmla="*/ 2586990 w 2748915"/>
                <a:gd name="connsiteY27" fmla="*/ 177163 h 613408"/>
                <a:gd name="connsiteX28" fmla="*/ 2586990 w 2748915"/>
                <a:gd name="connsiteY28" fmla="*/ 611503 h 613408"/>
                <a:gd name="connsiteX29" fmla="*/ 2748915 w 2748915"/>
                <a:gd name="connsiteY29" fmla="*/ 613408 h 61340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748915"/>
                <a:gd name="connsiteY0" fmla="*/ 211453 h 621028"/>
                <a:gd name="connsiteX1" fmla="*/ 49530 w 2748915"/>
                <a:gd name="connsiteY1" fmla="*/ 0 h 621028"/>
                <a:gd name="connsiteX2" fmla="*/ 53340 w 2748915"/>
                <a:gd name="connsiteY2" fmla="*/ 9525 h 621028"/>
                <a:gd name="connsiteX3" fmla="*/ 158115 w 2748915"/>
                <a:gd name="connsiteY3" fmla="*/ 7620 h 621028"/>
                <a:gd name="connsiteX4" fmla="*/ 165735 w 2748915"/>
                <a:gd name="connsiteY4" fmla="*/ 15240 h 621028"/>
                <a:gd name="connsiteX5" fmla="*/ 285750 w 2748915"/>
                <a:gd name="connsiteY5" fmla="*/ 13335 h 621028"/>
                <a:gd name="connsiteX6" fmla="*/ 297180 w 2748915"/>
                <a:gd name="connsiteY6" fmla="*/ 17145 h 621028"/>
                <a:gd name="connsiteX7" fmla="*/ 630555 w 2748915"/>
                <a:gd name="connsiteY7" fmla="*/ 15239 h 621028"/>
                <a:gd name="connsiteX8" fmla="*/ 636270 w 2748915"/>
                <a:gd name="connsiteY8" fmla="*/ 26669 h 621028"/>
                <a:gd name="connsiteX9" fmla="*/ 737235 w 2748915"/>
                <a:gd name="connsiteY9" fmla="*/ 24764 h 621028"/>
                <a:gd name="connsiteX10" fmla="*/ 742950 w 2748915"/>
                <a:gd name="connsiteY10" fmla="*/ 32383 h 621028"/>
                <a:gd name="connsiteX11" fmla="*/ 847725 w 2748915"/>
                <a:gd name="connsiteY11" fmla="*/ 34288 h 621028"/>
                <a:gd name="connsiteX12" fmla="*/ 861060 w 2748915"/>
                <a:gd name="connsiteY12" fmla="*/ 43812 h 621028"/>
                <a:gd name="connsiteX13" fmla="*/ 1019175 w 2748915"/>
                <a:gd name="connsiteY13" fmla="*/ 41907 h 621028"/>
                <a:gd name="connsiteX14" fmla="*/ 1021080 w 2748915"/>
                <a:gd name="connsiteY14" fmla="*/ 55242 h 621028"/>
                <a:gd name="connsiteX15" fmla="*/ 1034415 w 2748915"/>
                <a:gd name="connsiteY15" fmla="*/ 55242 h 621028"/>
                <a:gd name="connsiteX16" fmla="*/ 1038225 w 2748915"/>
                <a:gd name="connsiteY16" fmla="*/ 62862 h 621028"/>
                <a:gd name="connsiteX17" fmla="*/ 1114425 w 2748915"/>
                <a:gd name="connsiteY17" fmla="*/ 59052 h 621028"/>
                <a:gd name="connsiteX18" fmla="*/ 1131570 w 2748915"/>
                <a:gd name="connsiteY18" fmla="*/ 68577 h 621028"/>
                <a:gd name="connsiteX19" fmla="*/ 1143000 w 2748915"/>
                <a:gd name="connsiteY19" fmla="*/ 91437 h 621028"/>
                <a:gd name="connsiteX20" fmla="*/ 1381125 w 2748915"/>
                <a:gd name="connsiteY20" fmla="*/ 87628 h 621028"/>
                <a:gd name="connsiteX21" fmla="*/ 1388745 w 2748915"/>
                <a:gd name="connsiteY21" fmla="*/ 114298 h 621028"/>
                <a:gd name="connsiteX22" fmla="*/ 1537335 w 2748915"/>
                <a:gd name="connsiteY22" fmla="*/ 112393 h 621028"/>
                <a:gd name="connsiteX23" fmla="*/ 1537335 w 2748915"/>
                <a:gd name="connsiteY23" fmla="*/ 127633 h 621028"/>
                <a:gd name="connsiteX24" fmla="*/ 1644015 w 2748915"/>
                <a:gd name="connsiteY24" fmla="*/ 127633 h 621028"/>
                <a:gd name="connsiteX25" fmla="*/ 1644015 w 2748915"/>
                <a:gd name="connsiteY25" fmla="*/ 148588 h 621028"/>
                <a:gd name="connsiteX26" fmla="*/ 1802130 w 2748915"/>
                <a:gd name="connsiteY26" fmla="*/ 146683 h 621028"/>
                <a:gd name="connsiteX27" fmla="*/ 1800225 w 2748915"/>
                <a:gd name="connsiteY27" fmla="*/ 190498 h 621028"/>
                <a:gd name="connsiteX28" fmla="*/ 2586990 w 2748915"/>
                <a:gd name="connsiteY28" fmla="*/ 184783 h 621028"/>
                <a:gd name="connsiteX29" fmla="*/ 2586990 w 2748915"/>
                <a:gd name="connsiteY29" fmla="*/ 619123 h 621028"/>
                <a:gd name="connsiteX30" fmla="*/ 2748915 w 2748915"/>
                <a:gd name="connsiteY30" fmla="*/ 621028 h 621028"/>
                <a:gd name="connsiteX0" fmla="*/ 0 w 2840355"/>
                <a:gd name="connsiteY0" fmla="*/ 0 h 622935"/>
                <a:gd name="connsiteX1" fmla="*/ 140970 w 2840355"/>
                <a:gd name="connsiteY1" fmla="*/ 1907 h 622935"/>
                <a:gd name="connsiteX2" fmla="*/ 144780 w 2840355"/>
                <a:gd name="connsiteY2" fmla="*/ 11432 h 622935"/>
                <a:gd name="connsiteX3" fmla="*/ 249555 w 2840355"/>
                <a:gd name="connsiteY3" fmla="*/ 9527 h 622935"/>
                <a:gd name="connsiteX4" fmla="*/ 257175 w 2840355"/>
                <a:gd name="connsiteY4" fmla="*/ 17147 h 622935"/>
                <a:gd name="connsiteX5" fmla="*/ 377190 w 2840355"/>
                <a:gd name="connsiteY5" fmla="*/ 15242 h 622935"/>
                <a:gd name="connsiteX6" fmla="*/ 388620 w 2840355"/>
                <a:gd name="connsiteY6" fmla="*/ 19052 h 622935"/>
                <a:gd name="connsiteX7" fmla="*/ 721995 w 2840355"/>
                <a:gd name="connsiteY7" fmla="*/ 17146 h 622935"/>
                <a:gd name="connsiteX8" fmla="*/ 727710 w 2840355"/>
                <a:gd name="connsiteY8" fmla="*/ 28576 h 622935"/>
                <a:gd name="connsiteX9" fmla="*/ 828675 w 2840355"/>
                <a:gd name="connsiteY9" fmla="*/ 26671 h 622935"/>
                <a:gd name="connsiteX10" fmla="*/ 834390 w 2840355"/>
                <a:gd name="connsiteY10" fmla="*/ 34290 h 622935"/>
                <a:gd name="connsiteX11" fmla="*/ 939165 w 2840355"/>
                <a:gd name="connsiteY11" fmla="*/ 36195 h 622935"/>
                <a:gd name="connsiteX12" fmla="*/ 952500 w 2840355"/>
                <a:gd name="connsiteY12" fmla="*/ 45719 h 622935"/>
                <a:gd name="connsiteX13" fmla="*/ 1110615 w 2840355"/>
                <a:gd name="connsiteY13" fmla="*/ 43814 h 622935"/>
                <a:gd name="connsiteX14" fmla="*/ 1112520 w 2840355"/>
                <a:gd name="connsiteY14" fmla="*/ 57149 h 622935"/>
                <a:gd name="connsiteX15" fmla="*/ 1125855 w 2840355"/>
                <a:gd name="connsiteY15" fmla="*/ 57149 h 622935"/>
                <a:gd name="connsiteX16" fmla="*/ 1129665 w 2840355"/>
                <a:gd name="connsiteY16" fmla="*/ 64769 h 622935"/>
                <a:gd name="connsiteX17" fmla="*/ 1205865 w 2840355"/>
                <a:gd name="connsiteY17" fmla="*/ 60959 h 622935"/>
                <a:gd name="connsiteX18" fmla="*/ 1223010 w 2840355"/>
                <a:gd name="connsiteY18" fmla="*/ 70484 h 622935"/>
                <a:gd name="connsiteX19" fmla="*/ 1234440 w 2840355"/>
                <a:gd name="connsiteY19" fmla="*/ 93344 h 622935"/>
                <a:gd name="connsiteX20" fmla="*/ 1472565 w 2840355"/>
                <a:gd name="connsiteY20" fmla="*/ 89535 h 622935"/>
                <a:gd name="connsiteX21" fmla="*/ 1480185 w 2840355"/>
                <a:gd name="connsiteY21" fmla="*/ 116205 h 622935"/>
                <a:gd name="connsiteX22" fmla="*/ 1628775 w 2840355"/>
                <a:gd name="connsiteY22" fmla="*/ 114300 h 622935"/>
                <a:gd name="connsiteX23" fmla="*/ 1628775 w 2840355"/>
                <a:gd name="connsiteY23" fmla="*/ 129540 h 622935"/>
                <a:gd name="connsiteX24" fmla="*/ 1735455 w 2840355"/>
                <a:gd name="connsiteY24" fmla="*/ 129540 h 622935"/>
                <a:gd name="connsiteX25" fmla="*/ 1735455 w 2840355"/>
                <a:gd name="connsiteY25" fmla="*/ 150495 h 622935"/>
                <a:gd name="connsiteX26" fmla="*/ 1893570 w 2840355"/>
                <a:gd name="connsiteY26" fmla="*/ 148590 h 622935"/>
                <a:gd name="connsiteX27" fmla="*/ 1891665 w 2840355"/>
                <a:gd name="connsiteY27" fmla="*/ 192405 h 622935"/>
                <a:gd name="connsiteX28" fmla="*/ 2678430 w 2840355"/>
                <a:gd name="connsiteY28" fmla="*/ 186690 h 622935"/>
                <a:gd name="connsiteX29" fmla="*/ 2678430 w 2840355"/>
                <a:gd name="connsiteY29" fmla="*/ 621030 h 622935"/>
                <a:gd name="connsiteX30" fmla="*/ 2840355 w 2840355"/>
                <a:gd name="connsiteY30" fmla="*/ 622935 h 622935"/>
                <a:gd name="connsiteX0" fmla="*/ 0 w 2838450"/>
                <a:gd name="connsiteY0" fmla="*/ 0 h 621030"/>
                <a:gd name="connsiteX1" fmla="*/ 139065 w 2838450"/>
                <a:gd name="connsiteY1" fmla="*/ 2 h 621030"/>
                <a:gd name="connsiteX2" fmla="*/ 142875 w 2838450"/>
                <a:gd name="connsiteY2" fmla="*/ 9527 h 621030"/>
                <a:gd name="connsiteX3" fmla="*/ 247650 w 2838450"/>
                <a:gd name="connsiteY3" fmla="*/ 7622 h 621030"/>
                <a:gd name="connsiteX4" fmla="*/ 255270 w 2838450"/>
                <a:gd name="connsiteY4" fmla="*/ 15242 h 621030"/>
                <a:gd name="connsiteX5" fmla="*/ 375285 w 2838450"/>
                <a:gd name="connsiteY5" fmla="*/ 13337 h 621030"/>
                <a:gd name="connsiteX6" fmla="*/ 386715 w 2838450"/>
                <a:gd name="connsiteY6" fmla="*/ 17147 h 621030"/>
                <a:gd name="connsiteX7" fmla="*/ 720090 w 2838450"/>
                <a:gd name="connsiteY7" fmla="*/ 15241 h 621030"/>
                <a:gd name="connsiteX8" fmla="*/ 725805 w 2838450"/>
                <a:gd name="connsiteY8" fmla="*/ 26671 h 621030"/>
                <a:gd name="connsiteX9" fmla="*/ 826770 w 2838450"/>
                <a:gd name="connsiteY9" fmla="*/ 24766 h 621030"/>
                <a:gd name="connsiteX10" fmla="*/ 832485 w 2838450"/>
                <a:gd name="connsiteY10" fmla="*/ 32385 h 621030"/>
                <a:gd name="connsiteX11" fmla="*/ 937260 w 2838450"/>
                <a:gd name="connsiteY11" fmla="*/ 34290 h 621030"/>
                <a:gd name="connsiteX12" fmla="*/ 950595 w 2838450"/>
                <a:gd name="connsiteY12" fmla="*/ 43814 h 621030"/>
                <a:gd name="connsiteX13" fmla="*/ 1108710 w 2838450"/>
                <a:gd name="connsiteY13" fmla="*/ 41909 h 621030"/>
                <a:gd name="connsiteX14" fmla="*/ 1110615 w 2838450"/>
                <a:gd name="connsiteY14" fmla="*/ 55244 h 621030"/>
                <a:gd name="connsiteX15" fmla="*/ 1123950 w 2838450"/>
                <a:gd name="connsiteY15" fmla="*/ 55244 h 621030"/>
                <a:gd name="connsiteX16" fmla="*/ 1127760 w 2838450"/>
                <a:gd name="connsiteY16" fmla="*/ 62864 h 621030"/>
                <a:gd name="connsiteX17" fmla="*/ 1203960 w 2838450"/>
                <a:gd name="connsiteY17" fmla="*/ 59054 h 621030"/>
                <a:gd name="connsiteX18" fmla="*/ 1221105 w 2838450"/>
                <a:gd name="connsiteY18" fmla="*/ 68579 h 621030"/>
                <a:gd name="connsiteX19" fmla="*/ 1232535 w 2838450"/>
                <a:gd name="connsiteY19" fmla="*/ 91439 h 621030"/>
                <a:gd name="connsiteX20" fmla="*/ 1470660 w 2838450"/>
                <a:gd name="connsiteY20" fmla="*/ 87630 h 621030"/>
                <a:gd name="connsiteX21" fmla="*/ 1478280 w 2838450"/>
                <a:gd name="connsiteY21" fmla="*/ 114300 h 621030"/>
                <a:gd name="connsiteX22" fmla="*/ 1626870 w 2838450"/>
                <a:gd name="connsiteY22" fmla="*/ 112395 h 621030"/>
                <a:gd name="connsiteX23" fmla="*/ 1626870 w 2838450"/>
                <a:gd name="connsiteY23" fmla="*/ 127635 h 621030"/>
                <a:gd name="connsiteX24" fmla="*/ 1733550 w 2838450"/>
                <a:gd name="connsiteY24" fmla="*/ 127635 h 621030"/>
                <a:gd name="connsiteX25" fmla="*/ 1733550 w 2838450"/>
                <a:gd name="connsiteY25" fmla="*/ 148590 h 621030"/>
                <a:gd name="connsiteX26" fmla="*/ 1891665 w 2838450"/>
                <a:gd name="connsiteY26" fmla="*/ 146685 h 621030"/>
                <a:gd name="connsiteX27" fmla="*/ 1889760 w 2838450"/>
                <a:gd name="connsiteY27" fmla="*/ 190500 h 621030"/>
                <a:gd name="connsiteX28" fmla="*/ 2676525 w 2838450"/>
                <a:gd name="connsiteY28" fmla="*/ 184785 h 621030"/>
                <a:gd name="connsiteX29" fmla="*/ 2676525 w 2838450"/>
                <a:gd name="connsiteY29" fmla="*/ 619125 h 621030"/>
                <a:gd name="connsiteX30" fmla="*/ 2838450 w 2838450"/>
                <a:gd name="connsiteY30" fmla="*/ 621030 h 621030"/>
                <a:gd name="connsiteX0" fmla="*/ 0 w 2857500"/>
                <a:gd name="connsiteY0" fmla="*/ 0 h 1232535"/>
                <a:gd name="connsiteX1" fmla="*/ 139065 w 2857500"/>
                <a:gd name="connsiteY1" fmla="*/ 2 h 1232535"/>
                <a:gd name="connsiteX2" fmla="*/ 142875 w 2857500"/>
                <a:gd name="connsiteY2" fmla="*/ 9527 h 1232535"/>
                <a:gd name="connsiteX3" fmla="*/ 247650 w 2857500"/>
                <a:gd name="connsiteY3" fmla="*/ 7622 h 1232535"/>
                <a:gd name="connsiteX4" fmla="*/ 255270 w 2857500"/>
                <a:gd name="connsiteY4" fmla="*/ 15242 h 1232535"/>
                <a:gd name="connsiteX5" fmla="*/ 375285 w 2857500"/>
                <a:gd name="connsiteY5" fmla="*/ 13337 h 1232535"/>
                <a:gd name="connsiteX6" fmla="*/ 386715 w 2857500"/>
                <a:gd name="connsiteY6" fmla="*/ 17147 h 1232535"/>
                <a:gd name="connsiteX7" fmla="*/ 720090 w 2857500"/>
                <a:gd name="connsiteY7" fmla="*/ 15241 h 1232535"/>
                <a:gd name="connsiteX8" fmla="*/ 725805 w 2857500"/>
                <a:gd name="connsiteY8" fmla="*/ 26671 h 1232535"/>
                <a:gd name="connsiteX9" fmla="*/ 826770 w 2857500"/>
                <a:gd name="connsiteY9" fmla="*/ 24766 h 1232535"/>
                <a:gd name="connsiteX10" fmla="*/ 832485 w 2857500"/>
                <a:gd name="connsiteY10" fmla="*/ 32385 h 1232535"/>
                <a:gd name="connsiteX11" fmla="*/ 937260 w 2857500"/>
                <a:gd name="connsiteY11" fmla="*/ 34290 h 1232535"/>
                <a:gd name="connsiteX12" fmla="*/ 950595 w 2857500"/>
                <a:gd name="connsiteY12" fmla="*/ 43814 h 1232535"/>
                <a:gd name="connsiteX13" fmla="*/ 1108710 w 2857500"/>
                <a:gd name="connsiteY13" fmla="*/ 41909 h 1232535"/>
                <a:gd name="connsiteX14" fmla="*/ 1110615 w 2857500"/>
                <a:gd name="connsiteY14" fmla="*/ 55244 h 1232535"/>
                <a:gd name="connsiteX15" fmla="*/ 1123950 w 2857500"/>
                <a:gd name="connsiteY15" fmla="*/ 55244 h 1232535"/>
                <a:gd name="connsiteX16" fmla="*/ 1127760 w 2857500"/>
                <a:gd name="connsiteY16" fmla="*/ 62864 h 1232535"/>
                <a:gd name="connsiteX17" fmla="*/ 1203960 w 2857500"/>
                <a:gd name="connsiteY17" fmla="*/ 59054 h 1232535"/>
                <a:gd name="connsiteX18" fmla="*/ 1221105 w 2857500"/>
                <a:gd name="connsiteY18" fmla="*/ 68579 h 1232535"/>
                <a:gd name="connsiteX19" fmla="*/ 1232535 w 2857500"/>
                <a:gd name="connsiteY19" fmla="*/ 91439 h 1232535"/>
                <a:gd name="connsiteX20" fmla="*/ 1470660 w 2857500"/>
                <a:gd name="connsiteY20" fmla="*/ 87630 h 1232535"/>
                <a:gd name="connsiteX21" fmla="*/ 1478280 w 2857500"/>
                <a:gd name="connsiteY21" fmla="*/ 114300 h 1232535"/>
                <a:gd name="connsiteX22" fmla="*/ 1626870 w 2857500"/>
                <a:gd name="connsiteY22" fmla="*/ 112395 h 1232535"/>
                <a:gd name="connsiteX23" fmla="*/ 1626870 w 2857500"/>
                <a:gd name="connsiteY23" fmla="*/ 127635 h 1232535"/>
                <a:gd name="connsiteX24" fmla="*/ 1733550 w 2857500"/>
                <a:gd name="connsiteY24" fmla="*/ 127635 h 1232535"/>
                <a:gd name="connsiteX25" fmla="*/ 1733550 w 2857500"/>
                <a:gd name="connsiteY25" fmla="*/ 148590 h 1232535"/>
                <a:gd name="connsiteX26" fmla="*/ 1891665 w 2857500"/>
                <a:gd name="connsiteY26" fmla="*/ 146685 h 1232535"/>
                <a:gd name="connsiteX27" fmla="*/ 1889760 w 2857500"/>
                <a:gd name="connsiteY27" fmla="*/ 190500 h 1232535"/>
                <a:gd name="connsiteX28" fmla="*/ 2676525 w 2857500"/>
                <a:gd name="connsiteY28" fmla="*/ 184785 h 1232535"/>
                <a:gd name="connsiteX29" fmla="*/ 2676525 w 2857500"/>
                <a:gd name="connsiteY29" fmla="*/ 619125 h 1232535"/>
                <a:gd name="connsiteX30" fmla="*/ 2857500 w 2857500"/>
                <a:gd name="connsiteY30" fmla="*/ 1232535 h 1232535"/>
                <a:gd name="connsiteX0" fmla="*/ 0 w 2857500"/>
                <a:gd name="connsiteY0" fmla="*/ 0 h 1240155"/>
                <a:gd name="connsiteX1" fmla="*/ 139065 w 2857500"/>
                <a:gd name="connsiteY1" fmla="*/ 2 h 1240155"/>
                <a:gd name="connsiteX2" fmla="*/ 142875 w 2857500"/>
                <a:gd name="connsiteY2" fmla="*/ 9527 h 1240155"/>
                <a:gd name="connsiteX3" fmla="*/ 247650 w 2857500"/>
                <a:gd name="connsiteY3" fmla="*/ 7622 h 1240155"/>
                <a:gd name="connsiteX4" fmla="*/ 255270 w 2857500"/>
                <a:gd name="connsiteY4" fmla="*/ 15242 h 1240155"/>
                <a:gd name="connsiteX5" fmla="*/ 375285 w 2857500"/>
                <a:gd name="connsiteY5" fmla="*/ 13337 h 1240155"/>
                <a:gd name="connsiteX6" fmla="*/ 386715 w 2857500"/>
                <a:gd name="connsiteY6" fmla="*/ 17147 h 1240155"/>
                <a:gd name="connsiteX7" fmla="*/ 720090 w 2857500"/>
                <a:gd name="connsiteY7" fmla="*/ 15241 h 1240155"/>
                <a:gd name="connsiteX8" fmla="*/ 725805 w 2857500"/>
                <a:gd name="connsiteY8" fmla="*/ 26671 h 1240155"/>
                <a:gd name="connsiteX9" fmla="*/ 826770 w 2857500"/>
                <a:gd name="connsiteY9" fmla="*/ 24766 h 1240155"/>
                <a:gd name="connsiteX10" fmla="*/ 832485 w 2857500"/>
                <a:gd name="connsiteY10" fmla="*/ 32385 h 1240155"/>
                <a:gd name="connsiteX11" fmla="*/ 937260 w 2857500"/>
                <a:gd name="connsiteY11" fmla="*/ 34290 h 1240155"/>
                <a:gd name="connsiteX12" fmla="*/ 950595 w 2857500"/>
                <a:gd name="connsiteY12" fmla="*/ 43814 h 1240155"/>
                <a:gd name="connsiteX13" fmla="*/ 1108710 w 2857500"/>
                <a:gd name="connsiteY13" fmla="*/ 41909 h 1240155"/>
                <a:gd name="connsiteX14" fmla="*/ 1110615 w 2857500"/>
                <a:gd name="connsiteY14" fmla="*/ 55244 h 1240155"/>
                <a:gd name="connsiteX15" fmla="*/ 1123950 w 2857500"/>
                <a:gd name="connsiteY15" fmla="*/ 55244 h 1240155"/>
                <a:gd name="connsiteX16" fmla="*/ 1127760 w 2857500"/>
                <a:gd name="connsiteY16" fmla="*/ 62864 h 1240155"/>
                <a:gd name="connsiteX17" fmla="*/ 1203960 w 2857500"/>
                <a:gd name="connsiteY17" fmla="*/ 59054 h 1240155"/>
                <a:gd name="connsiteX18" fmla="*/ 1221105 w 2857500"/>
                <a:gd name="connsiteY18" fmla="*/ 68579 h 1240155"/>
                <a:gd name="connsiteX19" fmla="*/ 1232535 w 2857500"/>
                <a:gd name="connsiteY19" fmla="*/ 91439 h 1240155"/>
                <a:gd name="connsiteX20" fmla="*/ 1470660 w 2857500"/>
                <a:gd name="connsiteY20" fmla="*/ 87630 h 1240155"/>
                <a:gd name="connsiteX21" fmla="*/ 1478280 w 2857500"/>
                <a:gd name="connsiteY21" fmla="*/ 114300 h 1240155"/>
                <a:gd name="connsiteX22" fmla="*/ 1626870 w 2857500"/>
                <a:gd name="connsiteY22" fmla="*/ 112395 h 1240155"/>
                <a:gd name="connsiteX23" fmla="*/ 1626870 w 2857500"/>
                <a:gd name="connsiteY23" fmla="*/ 127635 h 1240155"/>
                <a:gd name="connsiteX24" fmla="*/ 1733550 w 2857500"/>
                <a:gd name="connsiteY24" fmla="*/ 127635 h 1240155"/>
                <a:gd name="connsiteX25" fmla="*/ 1733550 w 2857500"/>
                <a:gd name="connsiteY25" fmla="*/ 148590 h 1240155"/>
                <a:gd name="connsiteX26" fmla="*/ 1891665 w 2857500"/>
                <a:gd name="connsiteY26" fmla="*/ 146685 h 1240155"/>
                <a:gd name="connsiteX27" fmla="*/ 1889760 w 2857500"/>
                <a:gd name="connsiteY27" fmla="*/ 190500 h 1240155"/>
                <a:gd name="connsiteX28" fmla="*/ 2676525 w 2857500"/>
                <a:gd name="connsiteY28" fmla="*/ 184785 h 1240155"/>
                <a:gd name="connsiteX29" fmla="*/ 2613660 w 2857500"/>
                <a:gd name="connsiteY29" fmla="*/ 1240155 h 1240155"/>
                <a:gd name="connsiteX30" fmla="*/ 2857500 w 2857500"/>
                <a:gd name="connsiteY30" fmla="*/ 1232535 h 1240155"/>
                <a:gd name="connsiteX0" fmla="*/ 0 w 2857500"/>
                <a:gd name="connsiteY0" fmla="*/ 0 h 1234440"/>
                <a:gd name="connsiteX1" fmla="*/ 139065 w 2857500"/>
                <a:gd name="connsiteY1" fmla="*/ 2 h 1234440"/>
                <a:gd name="connsiteX2" fmla="*/ 142875 w 2857500"/>
                <a:gd name="connsiteY2" fmla="*/ 9527 h 1234440"/>
                <a:gd name="connsiteX3" fmla="*/ 247650 w 2857500"/>
                <a:gd name="connsiteY3" fmla="*/ 7622 h 1234440"/>
                <a:gd name="connsiteX4" fmla="*/ 255270 w 2857500"/>
                <a:gd name="connsiteY4" fmla="*/ 15242 h 1234440"/>
                <a:gd name="connsiteX5" fmla="*/ 375285 w 2857500"/>
                <a:gd name="connsiteY5" fmla="*/ 13337 h 1234440"/>
                <a:gd name="connsiteX6" fmla="*/ 386715 w 2857500"/>
                <a:gd name="connsiteY6" fmla="*/ 17147 h 1234440"/>
                <a:gd name="connsiteX7" fmla="*/ 720090 w 2857500"/>
                <a:gd name="connsiteY7" fmla="*/ 15241 h 1234440"/>
                <a:gd name="connsiteX8" fmla="*/ 725805 w 2857500"/>
                <a:gd name="connsiteY8" fmla="*/ 26671 h 1234440"/>
                <a:gd name="connsiteX9" fmla="*/ 826770 w 2857500"/>
                <a:gd name="connsiteY9" fmla="*/ 24766 h 1234440"/>
                <a:gd name="connsiteX10" fmla="*/ 832485 w 2857500"/>
                <a:gd name="connsiteY10" fmla="*/ 32385 h 1234440"/>
                <a:gd name="connsiteX11" fmla="*/ 937260 w 2857500"/>
                <a:gd name="connsiteY11" fmla="*/ 34290 h 1234440"/>
                <a:gd name="connsiteX12" fmla="*/ 950595 w 2857500"/>
                <a:gd name="connsiteY12" fmla="*/ 43814 h 1234440"/>
                <a:gd name="connsiteX13" fmla="*/ 1108710 w 2857500"/>
                <a:gd name="connsiteY13" fmla="*/ 41909 h 1234440"/>
                <a:gd name="connsiteX14" fmla="*/ 1110615 w 2857500"/>
                <a:gd name="connsiteY14" fmla="*/ 55244 h 1234440"/>
                <a:gd name="connsiteX15" fmla="*/ 1123950 w 2857500"/>
                <a:gd name="connsiteY15" fmla="*/ 55244 h 1234440"/>
                <a:gd name="connsiteX16" fmla="*/ 1127760 w 2857500"/>
                <a:gd name="connsiteY16" fmla="*/ 62864 h 1234440"/>
                <a:gd name="connsiteX17" fmla="*/ 1203960 w 2857500"/>
                <a:gd name="connsiteY17" fmla="*/ 59054 h 1234440"/>
                <a:gd name="connsiteX18" fmla="*/ 1221105 w 2857500"/>
                <a:gd name="connsiteY18" fmla="*/ 68579 h 1234440"/>
                <a:gd name="connsiteX19" fmla="*/ 1232535 w 2857500"/>
                <a:gd name="connsiteY19" fmla="*/ 91439 h 1234440"/>
                <a:gd name="connsiteX20" fmla="*/ 1470660 w 2857500"/>
                <a:gd name="connsiteY20" fmla="*/ 87630 h 1234440"/>
                <a:gd name="connsiteX21" fmla="*/ 1478280 w 2857500"/>
                <a:gd name="connsiteY21" fmla="*/ 114300 h 1234440"/>
                <a:gd name="connsiteX22" fmla="*/ 1626870 w 2857500"/>
                <a:gd name="connsiteY22" fmla="*/ 112395 h 1234440"/>
                <a:gd name="connsiteX23" fmla="*/ 1626870 w 2857500"/>
                <a:gd name="connsiteY23" fmla="*/ 127635 h 1234440"/>
                <a:gd name="connsiteX24" fmla="*/ 1733550 w 2857500"/>
                <a:gd name="connsiteY24" fmla="*/ 127635 h 1234440"/>
                <a:gd name="connsiteX25" fmla="*/ 1733550 w 2857500"/>
                <a:gd name="connsiteY25" fmla="*/ 148590 h 1234440"/>
                <a:gd name="connsiteX26" fmla="*/ 1891665 w 2857500"/>
                <a:gd name="connsiteY26" fmla="*/ 146685 h 1234440"/>
                <a:gd name="connsiteX27" fmla="*/ 1889760 w 2857500"/>
                <a:gd name="connsiteY27" fmla="*/ 190500 h 1234440"/>
                <a:gd name="connsiteX28" fmla="*/ 2676525 w 2857500"/>
                <a:gd name="connsiteY28" fmla="*/ 184785 h 1234440"/>
                <a:gd name="connsiteX29" fmla="*/ 2609850 w 2857500"/>
                <a:gd name="connsiteY29" fmla="*/ 1234440 h 1234440"/>
                <a:gd name="connsiteX30" fmla="*/ 2857500 w 2857500"/>
                <a:gd name="connsiteY30" fmla="*/ 1232535 h 123444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76525 w 2857500"/>
                <a:gd name="connsiteY28" fmla="*/ 18478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07945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1889760 w 2857500"/>
                <a:gd name="connsiteY27" fmla="*/ 190500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1891665 w 2857500"/>
                <a:gd name="connsiteY26" fmla="*/ 146685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733550 w 2857500"/>
                <a:gd name="connsiteY25" fmla="*/ 148590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813560 w 2857500"/>
                <a:gd name="connsiteY25" fmla="*/ 906780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733550 w 2857500"/>
                <a:gd name="connsiteY24" fmla="*/ 12763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26870 w 2857500"/>
                <a:gd name="connsiteY23" fmla="*/ 127635 h 1238250"/>
                <a:gd name="connsiteX24" fmla="*/ 181546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1546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11655 w 2857500"/>
                <a:gd name="connsiteY24" fmla="*/ 876300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26870 w 2857500"/>
                <a:gd name="connsiteY22" fmla="*/ 11239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4020 w 2857500"/>
                <a:gd name="connsiteY22" fmla="*/ 86296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5925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478280 w 2857500"/>
                <a:gd name="connsiteY21" fmla="*/ 114300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470660 w 2857500"/>
                <a:gd name="connsiteY20" fmla="*/ 87630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232535 w 2857500"/>
                <a:gd name="connsiteY19" fmla="*/ 9143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221105 w 2857500"/>
                <a:gd name="connsiteY18" fmla="*/ 68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203960 w 2857500"/>
                <a:gd name="connsiteY17" fmla="*/ 59054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127760 w 2857500"/>
                <a:gd name="connsiteY16" fmla="*/ 6286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123950 w 2857500"/>
                <a:gd name="connsiteY15" fmla="*/ 5524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110615 w 2857500"/>
                <a:gd name="connsiteY14" fmla="*/ 5524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8710 w 2857500"/>
                <a:gd name="connsiteY13" fmla="*/ 41909 h 1238250"/>
                <a:gd name="connsiteX14" fmla="*/ 1339215 w 2857500"/>
                <a:gd name="connsiteY14" fmla="*/ 80962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314450 w 2857500"/>
                <a:gd name="connsiteY13" fmla="*/ 813434 h 1238250"/>
                <a:gd name="connsiteX14" fmla="*/ 1339215 w 2857500"/>
                <a:gd name="connsiteY14" fmla="*/ 809624 h 1238250"/>
                <a:gd name="connsiteX15" fmla="*/ 1343025 w 2857500"/>
                <a:gd name="connsiteY15" fmla="*/ 821054 h 1238250"/>
                <a:gd name="connsiteX16" fmla="*/ 1354455 w 2857500"/>
                <a:gd name="connsiteY16" fmla="*/ 821054 h 1238250"/>
                <a:gd name="connsiteX17" fmla="*/ 1360170 w 2857500"/>
                <a:gd name="connsiteY17" fmla="*/ 830579 h 1238250"/>
                <a:gd name="connsiteX18" fmla="*/ 1394460 w 2857500"/>
                <a:gd name="connsiteY18" fmla="*/ 830579 h 1238250"/>
                <a:gd name="connsiteX19" fmla="*/ 1398270 w 2857500"/>
                <a:gd name="connsiteY19" fmla="*/ 842009 h 1238250"/>
                <a:gd name="connsiteX20" fmla="*/ 1659255 w 2857500"/>
                <a:gd name="connsiteY20" fmla="*/ 840105 h 1238250"/>
                <a:gd name="connsiteX21" fmla="*/ 1661160 w 2857500"/>
                <a:gd name="connsiteY21" fmla="*/ 859155 h 1238250"/>
                <a:gd name="connsiteX22" fmla="*/ 1684020 w 2857500"/>
                <a:gd name="connsiteY22" fmla="*/ 859155 h 1238250"/>
                <a:gd name="connsiteX23" fmla="*/ 1682115 w 2857500"/>
                <a:gd name="connsiteY23" fmla="*/ 872490 h 1238250"/>
                <a:gd name="connsiteX24" fmla="*/ 1809750 w 2857500"/>
                <a:gd name="connsiteY24" fmla="*/ 870585 h 1238250"/>
                <a:gd name="connsiteX25" fmla="*/ 1811655 w 2857500"/>
                <a:gd name="connsiteY25" fmla="*/ 908685 h 1238250"/>
                <a:gd name="connsiteX26" fmla="*/ 2051685 w 2857500"/>
                <a:gd name="connsiteY26" fmla="*/ 906780 h 1238250"/>
                <a:gd name="connsiteX27" fmla="*/ 2051685 w 2857500"/>
                <a:gd name="connsiteY27" fmla="*/ 973455 h 1238250"/>
                <a:gd name="connsiteX28" fmla="*/ 2613660 w 2857500"/>
                <a:gd name="connsiteY28" fmla="*/ 977265 h 1238250"/>
                <a:gd name="connsiteX29" fmla="*/ 2609850 w 2857500"/>
                <a:gd name="connsiteY29" fmla="*/ 1238250 h 1238250"/>
                <a:gd name="connsiteX30" fmla="*/ 2857500 w 2857500"/>
                <a:gd name="connsiteY3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312034 w 2857500"/>
                <a:gd name="connsiteY13" fmla="*/ 786631 h 1238250"/>
                <a:gd name="connsiteX14" fmla="*/ 1314450 w 2857500"/>
                <a:gd name="connsiteY14" fmla="*/ 813434 h 1238250"/>
                <a:gd name="connsiteX15" fmla="*/ 1339215 w 2857500"/>
                <a:gd name="connsiteY15" fmla="*/ 809624 h 1238250"/>
                <a:gd name="connsiteX16" fmla="*/ 1343025 w 2857500"/>
                <a:gd name="connsiteY16" fmla="*/ 821054 h 1238250"/>
                <a:gd name="connsiteX17" fmla="*/ 1354455 w 2857500"/>
                <a:gd name="connsiteY17" fmla="*/ 821054 h 1238250"/>
                <a:gd name="connsiteX18" fmla="*/ 1360170 w 2857500"/>
                <a:gd name="connsiteY18" fmla="*/ 830579 h 1238250"/>
                <a:gd name="connsiteX19" fmla="*/ 1394460 w 2857500"/>
                <a:gd name="connsiteY19" fmla="*/ 830579 h 1238250"/>
                <a:gd name="connsiteX20" fmla="*/ 1398270 w 2857500"/>
                <a:gd name="connsiteY20" fmla="*/ 842009 h 1238250"/>
                <a:gd name="connsiteX21" fmla="*/ 1659255 w 2857500"/>
                <a:gd name="connsiteY21" fmla="*/ 840105 h 1238250"/>
                <a:gd name="connsiteX22" fmla="*/ 1661160 w 2857500"/>
                <a:gd name="connsiteY22" fmla="*/ 859155 h 1238250"/>
                <a:gd name="connsiteX23" fmla="*/ 1684020 w 2857500"/>
                <a:gd name="connsiteY23" fmla="*/ 859155 h 1238250"/>
                <a:gd name="connsiteX24" fmla="*/ 1682115 w 2857500"/>
                <a:gd name="connsiteY24" fmla="*/ 872490 h 1238250"/>
                <a:gd name="connsiteX25" fmla="*/ 1809750 w 2857500"/>
                <a:gd name="connsiteY25" fmla="*/ 870585 h 1238250"/>
                <a:gd name="connsiteX26" fmla="*/ 1811655 w 2857500"/>
                <a:gd name="connsiteY26" fmla="*/ 908685 h 1238250"/>
                <a:gd name="connsiteX27" fmla="*/ 2051685 w 2857500"/>
                <a:gd name="connsiteY27" fmla="*/ 906780 h 1238250"/>
                <a:gd name="connsiteX28" fmla="*/ 2051685 w 2857500"/>
                <a:gd name="connsiteY28" fmla="*/ 973455 h 1238250"/>
                <a:gd name="connsiteX29" fmla="*/ 2613660 w 2857500"/>
                <a:gd name="connsiteY29" fmla="*/ 977265 h 1238250"/>
                <a:gd name="connsiteX30" fmla="*/ 2609850 w 2857500"/>
                <a:gd name="connsiteY30" fmla="*/ 1238250 h 1238250"/>
                <a:gd name="connsiteX31" fmla="*/ 2857500 w 2857500"/>
                <a:gd name="connsiteY3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45359 w 2857500"/>
                <a:gd name="connsiteY13" fmla="*/ 788536 h 1238250"/>
                <a:gd name="connsiteX14" fmla="*/ 1312034 w 2857500"/>
                <a:gd name="connsiteY14" fmla="*/ 786631 h 1238250"/>
                <a:gd name="connsiteX15" fmla="*/ 1314450 w 2857500"/>
                <a:gd name="connsiteY15" fmla="*/ 813434 h 1238250"/>
                <a:gd name="connsiteX16" fmla="*/ 1339215 w 2857500"/>
                <a:gd name="connsiteY16" fmla="*/ 809624 h 1238250"/>
                <a:gd name="connsiteX17" fmla="*/ 1343025 w 2857500"/>
                <a:gd name="connsiteY17" fmla="*/ 821054 h 1238250"/>
                <a:gd name="connsiteX18" fmla="*/ 1354455 w 2857500"/>
                <a:gd name="connsiteY18" fmla="*/ 821054 h 1238250"/>
                <a:gd name="connsiteX19" fmla="*/ 1360170 w 2857500"/>
                <a:gd name="connsiteY19" fmla="*/ 830579 h 1238250"/>
                <a:gd name="connsiteX20" fmla="*/ 1394460 w 2857500"/>
                <a:gd name="connsiteY20" fmla="*/ 830579 h 1238250"/>
                <a:gd name="connsiteX21" fmla="*/ 1398270 w 2857500"/>
                <a:gd name="connsiteY21" fmla="*/ 842009 h 1238250"/>
                <a:gd name="connsiteX22" fmla="*/ 1659255 w 2857500"/>
                <a:gd name="connsiteY22" fmla="*/ 840105 h 1238250"/>
                <a:gd name="connsiteX23" fmla="*/ 1661160 w 2857500"/>
                <a:gd name="connsiteY23" fmla="*/ 859155 h 1238250"/>
                <a:gd name="connsiteX24" fmla="*/ 1684020 w 2857500"/>
                <a:gd name="connsiteY24" fmla="*/ 859155 h 1238250"/>
                <a:gd name="connsiteX25" fmla="*/ 1682115 w 2857500"/>
                <a:gd name="connsiteY25" fmla="*/ 872490 h 1238250"/>
                <a:gd name="connsiteX26" fmla="*/ 1809750 w 2857500"/>
                <a:gd name="connsiteY26" fmla="*/ 870585 h 1238250"/>
                <a:gd name="connsiteX27" fmla="*/ 1811655 w 2857500"/>
                <a:gd name="connsiteY27" fmla="*/ 908685 h 1238250"/>
                <a:gd name="connsiteX28" fmla="*/ 2051685 w 2857500"/>
                <a:gd name="connsiteY28" fmla="*/ 906780 h 1238250"/>
                <a:gd name="connsiteX29" fmla="*/ 2051685 w 2857500"/>
                <a:gd name="connsiteY29" fmla="*/ 973455 h 1238250"/>
                <a:gd name="connsiteX30" fmla="*/ 2613660 w 2857500"/>
                <a:gd name="connsiteY30" fmla="*/ 977265 h 1238250"/>
                <a:gd name="connsiteX31" fmla="*/ 2609850 w 2857500"/>
                <a:gd name="connsiteY31" fmla="*/ 1238250 h 1238250"/>
                <a:gd name="connsiteX32" fmla="*/ 2857500 w 2857500"/>
                <a:gd name="connsiteY3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45359 w 2857500"/>
                <a:gd name="connsiteY13" fmla="*/ 788536 h 1238250"/>
                <a:gd name="connsiteX14" fmla="*/ 1312034 w 2857500"/>
                <a:gd name="connsiteY14" fmla="*/ 786631 h 1238250"/>
                <a:gd name="connsiteX15" fmla="*/ 1314450 w 2857500"/>
                <a:gd name="connsiteY15" fmla="*/ 813434 h 1238250"/>
                <a:gd name="connsiteX16" fmla="*/ 1339215 w 2857500"/>
                <a:gd name="connsiteY16" fmla="*/ 809624 h 1238250"/>
                <a:gd name="connsiteX17" fmla="*/ 1343025 w 2857500"/>
                <a:gd name="connsiteY17" fmla="*/ 821054 h 1238250"/>
                <a:gd name="connsiteX18" fmla="*/ 1354455 w 2857500"/>
                <a:gd name="connsiteY18" fmla="*/ 821054 h 1238250"/>
                <a:gd name="connsiteX19" fmla="*/ 1360170 w 2857500"/>
                <a:gd name="connsiteY19" fmla="*/ 830579 h 1238250"/>
                <a:gd name="connsiteX20" fmla="*/ 1394460 w 2857500"/>
                <a:gd name="connsiteY20" fmla="*/ 830579 h 1238250"/>
                <a:gd name="connsiteX21" fmla="*/ 1398270 w 2857500"/>
                <a:gd name="connsiteY21" fmla="*/ 842009 h 1238250"/>
                <a:gd name="connsiteX22" fmla="*/ 1659255 w 2857500"/>
                <a:gd name="connsiteY22" fmla="*/ 840105 h 1238250"/>
                <a:gd name="connsiteX23" fmla="*/ 1661160 w 2857500"/>
                <a:gd name="connsiteY23" fmla="*/ 859155 h 1238250"/>
                <a:gd name="connsiteX24" fmla="*/ 1684020 w 2857500"/>
                <a:gd name="connsiteY24" fmla="*/ 859155 h 1238250"/>
                <a:gd name="connsiteX25" fmla="*/ 1682115 w 2857500"/>
                <a:gd name="connsiteY25" fmla="*/ 872490 h 1238250"/>
                <a:gd name="connsiteX26" fmla="*/ 1809750 w 2857500"/>
                <a:gd name="connsiteY26" fmla="*/ 870585 h 1238250"/>
                <a:gd name="connsiteX27" fmla="*/ 1811655 w 2857500"/>
                <a:gd name="connsiteY27" fmla="*/ 908685 h 1238250"/>
                <a:gd name="connsiteX28" fmla="*/ 2051685 w 2857500"/>
                <a:gd name="connsiteY28" fmla="*/ 906780 h 1238250"/>
                <a:gd name="connsiteX29" fmla="*/ 2051685 w 2857500"/>
                <a:gd name="connsiteY29" fmla="*/ 973455 h 1238250"/>
                <a:gd name="connsiteX30" fmla="*/ 2613660 w 2857500"/>
                <a:gd name="connsiteY30" fmla="*/ 977265 h 1238250"/>
                <a:gd name="connsiteX31" fmla="*/ 2609850 w 2857500"/>
                <a:gd name="connsiteY31" fmla="*/ 1238250 h 1238250"/>
                <a:gd name="connsiteX32" fmla="*/ 2857500 w 2857500"/>
                <a:gd name="connsiteY3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33929 w 2857500"/>
                <a:gd name="connsiteY13" fmla="*/ 777106 h 1238250"/>
                <a:gd name="connsiteX14" fmla="*/ 1245359 w 2857500"/>
                <a:gd name="connsiteY14" fmla="*/ 788536 h 1238250"/>
                <a:gd name="connsiteX15" fmla="*/ 1312034 w 2857500"/>
                <a:gd name="connsiteY15" fmla="*/ 786631 h 1238250"/>
                <a:gd name="connsiteX16" fmla="*/ 1314450 w 2857500"/>
                <a:gd name="connsiteY16" fmla="*/ 813434 h 1238250"/>
                <a:gd name="connsiteX17" fmla="*/ 1339215 w 2857500"/>
                <a:gd name="connsiteY17" fmla="*/ 809624 h 1238250"/>
                <a:gd name="connsiteX18" fmla="*/ 1343025 w 2857500"/>
                <a:gd name="connsiteY18" fmla="*/ 821054 h 1238250"/>
                <a:gd name="connsiteX19" fmla="*/ 1354455 w 2857500"/>
                <a:gd name="connsiteY19" fmla="*/ 821054 h 1238250"/>
                <a:gd name="connsiteX20" fmla="*/ 1360170 w 2857500"/>
                <a:gd name="connsiteY20" fmla="*/ 830579 h 1238250"/>
                <a:gd name="connsiteX21" fmla="*/ 1394460 w 2857500"/>
                <a:gd name="connsiteY21" fmla="*/ 830579 h 1238250"/>
                <a:gd name="connsiteX22" fmla="*/ 1398270 w 2857500"/>
                <a:gd name="connsiteY22" fmla="*/ 842009 h 1238250"/>
                <a:gd name="connsiteX23" fmla="*/ 1659255 w 2857500"/>
                <a:gd name="connsiteY23" fmla="*/ 840105 h 1238250"/>
                <a:gd name="connsiteX24" fmla="*/ 1661160 w 2857500"/>
                <a:gd name="connsiteY24" fmla="*/ 859155 h 1238250"/>
                <a:gd name="connsiteX25" fmla="*/ 1684020 w 2857500"/>
                <a:gd name="connsiteY25" fmla="*/ 859155 h 1238250"/>
                <a:gd name="connsiteX26" fmla="*/ 1682115 w 2857500"/>
                <a:gd name="connsiteY26" fmla="*/ 872490 h 1238250"/>
                <a:gd name="connsiteX27" fmla="*/ 1809750 w 2857500"/>
                <a:gd name="connsiteY27" fmla="*/ 870585 h 1238250"/>
                <a:gd name="connsiteX28" fmla="*/ 1811655 w 2857500"/>
                <a:gd name="connsiteY28" fmla="*/ 908685 h 1238250"/>
                <a:gd name="connsiteX29" fmla="*/ 2051685 w 2857500"/>
                <a:gd name="connsiteY29" fmla="*/ 906780 h 1238250"/>
                <a:gd name="connsiteX30" fmla="*/ 2051685 w 2857500"/>
                <a:gd name="connsiteY30" fmla="*/ 973455 h 1238250"/>
                <a:gd name="connsiteX31" fmla="*/ 2613660 w 2857500"/>
                <a:gd name="connsiteY31" fmla="*/ 977265 h 1238250"/>
                <a:gd name="connsiteX32" fmla="*/ 2609850 w 2857500"/>
                <a:gd name="connsiteY32" fmla="*/ 1238250 h 1238250"/>
                <a:gd name="connsiteX33" fmla="*/ 2857500 w 2857500"/>
                <a:gd name="connsiteY3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16784 w 2857500"/>
                <a:gd name="connsiteY13" fmla="*/ 775201 h 1238250"/>
                <a:gd name="connsiteX14" fmla="*/ 1233929 w 2857500"/>
                <a:gd name="connsiteY14" fmla="*/ 777106 h 1238250"/>
                <a:gd name="connsiteX15" fmla="*/ 1245359 w 2857500"/>
                <a:gd name="connsiteY15" fmla="*/ 788536 h 1238250"/>
                <a:gd name="connsiteX16" fmla="*/ 1312034 w 2857500"/>
                <a:gd name="connsiteY16" fmla="*/ 786631 h 1238250"/>
                <a:gd name="connsiteX17" fmla="*/ 1314450 w 2857500"/>
                <a:gd name="connsiteY17" fmla="*/ 813434 h 1238250"/>
                <a:gd name="connsiteX18" fmla="*/ 1339215 w 2857500"/>
                <a:gd name="connsiteY18" fmla="*/ 809624 h 1238250"/>
                <a:gd name="connsiteX19" fmla="*/ 1343025 w 2857500"/>
                <a:gd name="connsiteY19" fmla="*/ 821054 h 1238250"/>
                <a:gd name="connsiteX20" fmla="*/ 1354455 w 2857500"/>
                <a:gd name="connsiteY20" fmla="*/ 821054 h 1238250"/>
                <a:gd name="connsiteX21" fmla="*/ 1360170 w 2857500"/>
                <a:gd name="connsiteY21" fmla="*/ 830579 h 1238250"/>
                <a:gd name="connsiteX22" fmla="*/ 1394460 w 2857500"/>
                <a:gd name="connsiteY22" fmla="*/ 830579 h 1238250"/>
                <a:gd name="connsiteX23" fmla="*/ 1398270 w 2857500"/>
                <a:gd name="connsiteY23" fmla="*/ 842009 h 1238250"/>
                <a:gd name="connsiteX24" fmla="*/ 1659255 w 2857500"/>
                <a:gd name="connsiteY24" fmla="*/ 840105 h 1238250"/>
                <a:gd name="connsiteX25" fmla="*/ 1661160 w 2857500"/>
                <a:gd name="connsiteY25" fmla="*/ 859155 h 1238250"/>
                <a:gd name="connsiteX26" fmla="*/ 1684020 w 2857500"/>
                <a:gd name="connsiteY26" fmla="*/ 859155 h 1238250"/>
                <a:gd name="connsiteX27" fmla="*/ 1682115 w 2857500"/>
                <a:gd name="connsiteY27" fmla="*/ 872490 h 1238250"/>
                <a:gd name="connsiteX28" fmla="*/ 1809750 w 2857500"/>
                <a:gd name="connsiteY28" fmla="*/ 870585 h 1238250"/>
                <a:gd name="connsiteX29" fmla="*/ 1811655 w 2857500"/>
                <a:gd name="connsiteY29" fmla="*/ 908685 h 1238250"/>
                <a:gd name="connsiteX30" fmla="*/ 2051685 w 2857500"/>
                <a:gd name="connsiteY30" fmla="*/ 906780 h 1238250"/>
                <a:gd name="connsiteX31" fmla="*/ 2051685 w 2857500"/>
                <a:gd name="connsiteY31" fmla="*/ 973455 h 1238250"/>
                <a:gd name="connsiteX32" fmla="*/ 2613660 w 2857500"/>
                <a:gd name="connsiteY32" fmla="*/ 977265 h 1238250"/>
                <a:gd name="connsiteX33" fmla="*/ 2609850 w 2857500"/>
                <a:gd name="connsiteY33" fmla="*/ 1238250 h 1238250"/>
                <a:gd name="connsiteX34" fmla="*/ 2857500 w 2857500"/>
                <a:gd name="connsiteY3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16784 w 2857500"/>
                <a:gd name="connsiteY13" fmla="*/ 775201 h 1238250"/>
                <a:gd name="connsiteX14" fmla="*/ 1233929 w 2857500"/>
                <a:gd name="connsiteY14" fmla="*/ 777106 h 1238250"/>
                <a:gd name="connsiteX15" fmla="*/ 1245359 w 2857500"/>
                <a:gd name="connsiteY15" fmla="*/ 788536 h 1238250"/>
                <a:gd name="connsiteX16" fmla="*/ 1312034 w 2857500"/>
                <a:gd name="connsiteY16" fmla="*/ 786631 h 1238250"/>
                <a:gd name="connsiteX17" fmla="*/ 1314450 w 2857500"/>
                <a:gd name="connsiteY17" fmla="*/ 813434 h 1238250"/>
                <a:gd name="connsiteX18" fmla="*/ 1339215 w 2857500"/>
                <a:gd name="connsiteY18" fmla="*/ 809624 h 1238250"/>
                <a:gd name="connsiteX19" fmla="*/ 1343025 w 2857500"/>
                <a:gd name="connsiteY19" fmla="*/ 821054 h 1238250"/>
                <a:gd name="connsiteX20" fmla="*/ 1354455 w 2857500"/>
                <a:gd name="connsiteY20" fmla="*/ 821054 h 1238250"/>
                <a:gd name="connsiteX21" fmla="*/ 1360170 w 2857500"/>
                <a:gd name="connsiteY21" fmla="*/ 830579 h 1238250"/>
                <a:gd name="connsiteX22" fmla="*/ 1394460 w 2857500"/>
                <a:gd name="connsiteY22" fmla="*/ 830579 h 1238250"/>
                <a:gd name="connsiteX23" fmla="*/ 1398270 w 2857500"/>
                <a:gd name="connsiteY23" fmla="*/ 842009 h 1238250"/>
                <a:gd name="connsiteX24" fmla="*/ 1659255 w 2857500"/>
                <a:gd name="connsiteY24" fmla="*/ 840105 h 1238250"/>
                <a:gd name="connsiteX25" fmla="*/ 1661160 w 2857500"/>
                <a:gd name="connsiteY25" fmla="*/ 859155 h 1238250"/>
                <a:gd name="connsiteX26" fmla="*/ 1684020 w 2857500"/>
                <a:gd name="connsiteY26" fmla="*/ 859155 h 1238250"/>
                <a:gd name="connsiteX27" fmla="*/ 1682115 w 2857500"/>
                <a:gd name="connsiteY27" fmla="*/ 872490 h 1238250"/>
                <a:gd name="connsiteX28" fmla="*/ 1809750 w 2857500"/>
                <a:gd name="connsiteY28" fmla="*/ 870585 h 1238250"/>
                <a:gd name="connsiteX29" fmla="*/ 1811655 w 2857500"/>
                <a:gd name="connsiteY29" fmla="*/ 908685 h 1238250"/>
                <a:gd name="connsiteX30" fmla="*/ 2051685 w 2857500"/>
                <a:gd name="connsiteY30" fmla="*/ 906780 h 1238250"/>
                <a:gd name="connsiteX31" fmla="*/ 2051685 w 2857500"/>
                <a:gd name="connsiteY31" fmla="*/ 973455 h 1238250"/>
                <a:gd name="connsiteX32" fmla="*/ 2613660 w 2857500"/>
                <a:gd name="connsiteY32" fmla="*/ 977265 h 1238250"/>
                <a:gd name="connsiteX33" fmla="*/ 2609850 w 2857500"/>
                <a:gd name="connsiteY33" fmla="*/ 1238250 h 1238250"/>
                <a:gd name="connsiteX34" fmla="*/ 2857500 w 2857500"/>
                <a:gd name="connsiteY3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07259 w 2857500"/>
                <a:gd name="connsiteY13" fmla="*/ 769486 h 1238250"/>
                <a:gd name="connsiteX14" fmla="*/ 1216784 w 2857500"/>
                <a:gd name="connsiteY14" fmla="*/ 775201 h 1238250"/>
                <a:gd name="connsiteX15" fmla="*/ 1233929 w 2857500"/>
                <a:gd name="connsiteY15" fmla="*/ 777106 h 1238250"/>
                <a:gd name="connsiteX16" fmla="*/ 1245359 w 2857500"/>
                <a:gd name="connsiteY16" fmla="*/ 788536 h 1238250"/>
                <a:gd name="connsiteX17" fmla="*/ 1312034 w 2857500"/>
                <a:gd name="connsiteY17" fmla="*/ 786631 h 1238250"/>
                <a:gd name="connsiteX18" fmla="*/ 1314450 w 2857500"/>
                <a:gd name="connsiteY18" fmla="*/ 813434 h 1238250"/>
                <a:gd name="connsiteX19" fmla="*/ 1339215 w 2857500"/>
                <a:gd name="connsiteY19" fmla="*/ 809624 h 1238250"/>
                <a:gd name="connsiteX20" fmla="*/ 1343025 w 2857500"/>
                <a:gd name="connsiteY20" fmla="*/ 821054 h 1238250"/>
                <a:gd name="connsiteX21" fmla="*/ 1354455 w 2857500"/>
                <a:gd name="connsiteY21" fmla="*/ 821054 h 1238250"/>
                <a:gd name="connsiteX22" fmla="*/ 1360170 w 2857500"/>
                <a:gd name="connsiteY22" fmla="*/ 830579 h 1238250"/>
                <a:gd name="connsiteX23" fmla="*/ 1394460 w 2857500"/>
                <a:gd name="connsiteY23" fmla="*/ 830579 h 1238250"/>
                <a:gd name="connsiteX24" fmla="*/ 1398270 w 2857500"/>
                <a:gd name="connsiteY24" fmla="*/ 842009 h 1238250"/>
                <a:gd name="connsiteX25" fmla="*/ 1659255 w 2857500"/>
                <a:gd name="connsiteY25" fmla="*/ 840105 h 1238250"/>
                <a:gd name="connsiteX26" fmla="*/ 1661160 w 2857500"/>
                <a:gd name="connsiteY26" fmla="*/ 859155 h 1238250"/>
                <a:gd name="connsiteX27" fmla="*/ 1684020 w 2857500"/>
                <a:gd name="connsiteY27" fmla="*/ 859155 h 1238250"/>
                <a:gd name="connsiteX28" fmla="*/ 1682115 w 2857500"/>
                <a:gd name="connsiteY28" fmla="*/ 872490 h 1238250"/>
                <a:gd name="connsiteX29" fmla="*/ 1809750 w 2857500"/>
                <a:gd name="connsiteY29" fmla="*/ 870585 h 1238250"/>
                <a:gd name="connsiteX30" fmla="*/ 1811655 w 2857500"/>
                <a:gd name="connsiteY30" fmla="*/ 908685 h 1238250"/>
                <a:gd name="connsiteX31" fmla="*/ 2051685 w 2857500"/>
                <a:gd name="connsiteY31" fmla="*/ 906780 h 1238250"/>
                <a:gd name="connsiteX32" fmla="*/ 2051685 w 2857500"/>
                <a:gd name="connsiteY32" fmla="*/ 973455 h 1238250"/>
                <a:gd name="connsiteX33" fmla="*/ 2613660 w 2857500"/>
                <a:gd name="connsiteY33" fmla="*/ 977265 h 1238250"/>
                <a:gd name="connsiteX34" fmla="*/ 2609850 w 2857500"/>
                <a:gd name="connsiteY34" fmla="*/ 1238250 h 1238250"/>
                <a:gd name="connsiteX35" fmla="*/ 2857500 w 2857500"/>
                <a:gd name="connsiteY3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207259 w 2857500"/>
                <a:gd name="connsiteY13" fmla="*/ 769486 h 1238250"/>
                <a:gd name="connsiteX14" fmla="*/ 1216784 w 2857500"/>
                <a:gd name="connsiteY14" fmla="*/ 775201 h 1238250"/>
                <a:gd name="connsiteX15" fmla="*/ 1233929 w 2857500"/>
                <a:gd name="connsiteY15" fmla="*/ 777106 h 1238250"/>
                <a:gd name="connsiteX16" fmla="*/ 1245359 w 2857500"/>
                <a:gd name="connsiteY16" fmla="*/ 788536 h 1238250"/>
                <a:gd name="connsiteX17" fmla="*/ 1312034 w 2857500"/>
                <a:gd name="connsiteY17" fmla="*/ 786631 h 1238250"/>
                <a:gd name="connsiteX18" fmla="*/ 1314450 w 2857500"/>
                <a:gd name="connsiteY18" fmla="*/ 813434 h 1238250"/>
                <a:gd name="connsiteX19" fmla="*/ 1339215 w 2857500"/>
                <a:gd name="connsiteY19" fmla="*/ 809624 h 1238250"/>
                <a:gd name="connsiteX20" fmla="*/ 1343025 w 2857500"/>
                <a:gd name="connsiteY20" fmla="*/ 821054 h 1238250"/>
                <a:gd name="connsiteX21" fmla="*/ 1354455 w 2857500"/>
                <a:gd name="connsiteY21" fmla="*/ 821054 h 1238250"/>
                <a:gd name="connsiteX22" fmla="*/ 1360170 w 2857500"/>
                <a:gd name="connsiteY22" fmla="*/ 830579 h 1238250"/>
                <a:gd name="connsiteX23" fmla="*/ 1394460 w 2857500"/>
                <a:gd name="connsiteY23" fmla="*/ 830579 h 1238250"/>
                <a:gd name="connsiteX24" fmla="*/ 1398270 w 2857500"/>
                <a:gd name="connsiteY24" fmla="*/ 842009 h 1238250"/>
                <a:gd name="connsiteX25" fmla="*/ 1659255 w 2857500"/>
                <a:gd name="connsiteY25" fmla="*/ 840105 h 1238250"/>
                <a:gd name="connsiteX26" fmla="*/ 1661160 w 2857500"/>
                <a:gd name="connsiteY26" fmla="*/ 859155 h 1238250"/>
                <a:gd name="connsiteX27" fmla="*/ 1684020 w 2857500"/>
                <a:gd name="connsiteY27" fmla="*/ 859155 h 1238250"/>
                <a:gd name="connsiteX28" fmla="*/ 1682115 w 2857500"/>
                <a:gd name="connsiteY28" fmla="*/ 872490 h 1238250"/>
                <a:gd name="connsiteX29" fmla="*/ 1809750 w 2857500"/>
                <a:gd name="connsiteY29" fmla="*/ 870585 h 1238250"/>
                <a:gd name="connsiteX30" fmla="*/ 1811655 w 2857500"/>
                <a:gd name="connsiteY30" fmla="*/ 908685 h 1238250"/>
                <a:gd name="connsiteX31" fmla="*/ 2051685 w 2857500"/>
                <a:gd name="connsiteY31" fmla="*/ 906780 h 1238250"/>
                <a:gd name="connsiteX32" fmla="*/ 2051685 w 2857500"/>
                <a:gd name="connsiteY32" fmla="*/ 973455 h 1238250"/>
                <a:gd name="connsiteX33" fmla="*/ 2613660 w 2857500"/>
                <a:gd name="connsiteY33" fmla="*/ 977265 h 1238250"/>
                <a:gd name="connsiteX34" fmla="*/ 2609850 w 2857500"/>
                <a:gd name="connsiteY34" fmla="*/ 1238250 h 1238250"/>
                <a:gd name="connsiteX35" fmla="*/ 2857500 w 2857500"/>
                <a:gd name="connsiteY3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82494 w 2857500"/>
                <a:gd name="connsiteY13" fmla="*/ 76758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84399 w 2857500"/>
                <a:gd name="connsiteY13" fmla="*/ 77520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7139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71391 h 1238250"/>
                <a:gd name="connsiteX14" fmla="*/ 1207259 w 2857500"/>
                <a:gd name="connsiteY14" fmla="*/ 769486 h 1238250"/>
                <a:gd name="connsiteX15" fmla="*/ 1216784 w 2857500"/>
                <a:gd name="connsiteY15" fmla="*/ 775201 h 1238250"/>
                <a:gd name="connsiteX16" fmla="*/ 1233929 w 2857500"/>
                <a:gd name="connsiteY16" fmla="*/ 777106 h 1238250"/>
                <a:gd name="connsiteX17" fmla="*/ 1245359 w 2857500"/>
                <a:gd name="connsiteY17" fmla="*/ 788536 h 1238250"/>
                <a:gd name="connsiteX18" fmla="*/ 1312034 w 2857500"/>
                <a:gd name="connsiteY18" fmla="*/ 786631 h 1238250"/>
                <a:gd name="connsiteX19" fmla="*/ 1314450 w 2857500"/>
                <a:gd name="connsiteY19" fmla="*/ 813434 h 1238250"/>
                <a:gd name="connsiteX20" fmla="*/ 1339215 w 2857500"/>
                <a:gd name="connsiteY20" fmla="*/ 809624 h 1238250"/>
                <a:gd name="connsiteX21" fmla="*/ 1343025 w 2857500"/>
                <a:gd name="connsiteY21" fmla="*/ 821054 h 1238250"/>
                <a:gd name="connsiteX22" fmla="*/ 1354455 w 2857500"/>
                <a:gd name="connsiteY22" fmla="*/ 821054 h 1238250"/>
                <a:gd name="connsiteX23" fmla="*/ 1360170 w 2857500"/>
                <a:gd name="connsiteY23" fmla="*/ 830579 h 1238250"/>
                <a:gd name="connsiteX24" fmla="*/ 1394460 w 2857500"/>
                <a:gd name="connsiteY24" fmla="*/ 830579 h 1238250"/>
                <a:gd name="connsiteX25" fmla="*/ 1398270 w 2857500"/>
                <a:gd name="connsiteY25" fmla="*/ 842009 h 1238250"/>
                <a:gd name="connsiteX26" fmla="*/ 1659255 w 2857500"/>
                <a:gd name="connsiteY26" fmla="*/ 840105 h 1238250"/>
                <a:gd name="connsiteX27" fmla="*/ 1661160 w 2857500"/>
                <a:gd name="connsiteY27" fmla="*/ 859155 h 1238250"/>
                <a:gd name="connsiteX28" fmla="*/ 1684020 w 2857500"/>
                <a:gd name="connsiteY28" fmla="*/ 859155 h 1238250"/>
                <a:gd name="connsiteX29" fmla="*/ 1682115 w 2857500"/>
                <a:gd name="connsiteY29" fmla="*/ 872490 h 1238250"/>
                <a:gd name="connsiteX30" fmla="*/ 1809750 w 2857500"/>
                <a:gd name="connsiteY30" fmla="*/ 870585 h 1238250"/>
                <a:gd name="connsiteX31" fmla="*/ 1811655 w 2857500"/>
                <a:gd name="connsiteY31" fmla="*/ 908685 h 1238250"/>
                <a:gd name="connsiteX32" fmla="*/ 2051685 w 2857500"/>
                <a:gd name="connsiteY32" fmla="*/ 906780 h 1238250"/>
                <a:gd name="connsiteX33" fmla="*/ 2051685 w 2857500"/>
                <a:gd name="connsiteY33" fmla="*/ 973455 h 1238250"/>
                <a:gd name="connsiteX34" fmla="*/ 2613660 w 2857500"/>
                <a:gd name="connsiteY34" fmla="*/ 977265 h 1238250"/>
                <a:gd name="connsiteX35" fmla="*/ 2609850 w 2857500"/>
                <a:gd name="connsiteY35" fmla="*/ 1238250 h 1238250"/>
                <a:gd name="connsiteX36" fmla="*/ 2857500 w 2857500"/>
                <a:gd name="connsiteY3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59961 h 1238250"/>
                <a:gd name="connsiteX14" fmla="*/ 1178684 w 2857500"/>
                <a:gd name="connsiteY14" fmla="*/ 771391 h 1238250"/>
                <a:gd name="connsiteX15" fmla="*/ 1207259 w 2857500"/>
                <a:gd name="connsiteY15" fmla="*/ 769486 h 1238250"/>
                <a:gd name="connsiteX16" fmla="*/ 1216784 w 2857500"/>
                <a:gd name="connsiteY16" fmla="*/ 775201 h 1238250"/>
                <a:gd name="connsiteX17" fmla="*/ 1233929 w 2857500"/>
                <a:gd name="connsiteY17" fmla="*/ 777106 h 1238250"/>
                <a:gd name="connsiteX18" fmla="*/ 1245359 w 2857500"/>
                <a:gd name="connsiteY18" fmla="*/ 788536 h 1238250"/>
                <a:gd name="connsiteX19" fmla="*/ 1312034 w 2857500"/>
                <a:gd name="connsiteY19" fmla="*/ 786631 h 1238250"/>
                <a:gd name="connsiteX20" fmla="*/ 1314450 w 2857500"/>
                <a:gd name="connsiteY20" fmla="*/ 813434 h 1238250"/>
                <a:gd name="connsiteX21" fmla="*/ 1339215 w 2857500"/>
                <a:gd name="connsiteY21" fmla="*/ 809624 h 1238250"/>
                <a:gd name="connsiteX22" fmla="*/ 1343025 w 2857500"/>
                <a:gd name="connsiteY22" fmla="*/ 821054 h 1238250"/>
                <a:gd name="connsiteX23" fmla="*/ 1354455 w 2857500"/>
                <a:gd name="connsiteY23" fmla="*/ 821054 h 1238250"/>
                <a:gd name="connsiteX24" fmla="*/ 1360170 w 2857500"/>
                <a:gd name="connsiteY24" fmla="*/ 830579 h 1238250"/>
                <a:gd name="connsiteX25" fmla="*/ 1394460 w 2857500"/>
                <a:gd name="connsiteY25" fmla="*/ 830579 h 1238250"/>
                <a:gd name="connsiteX26" fmla="*/ 1398270 w 2857500"/>
                <a:gd name="connsiteY26" fmla="*/ 842009 h 1238250"/>
                <a:gd name="connsiteX27" fmla="*/ 1659255 w 2857500"/>
                <a:gd name="connsiteY27" fmla="*/ 840105 h 1238250"/>
                <a:gd name="connsiteX28" fmla="*/ 1661160 w 2857500"/>
                <a:gd name="connsiteY28" fmla="*/ 859155 h 1238250"/>
                <a:gd name="connsiteX29" fmla="*/ 1684020 w 2857500"/>
                <a:gd name="connsiteY29" fmla="*/ 859155 h 1238250"/>
                <a:gd name="connsiteX30" fmla="*/ 1682115 w 2857500"/>
                <a:gd name="connsiteY30" fmla="*/ 872490 h 1238250"/>
                <a:gd name="connsiteX31" fmla="*/ 1809750 w 2857500"/>
                <a:gd name="connsiteY31" fmla="*/ 870585 h 1238250"/>
                <a:gd name="connsiteX32" fmla="*/ 1811655 w 2857500"/>
                <a:gd name="connsiteY32" fmla="*/ 908685 h 1238250"/>
                <a:gd name="connsiteX33" fmla="*/ 2051685 w 2857500"/>
                <a:gd name="connsiteY33" fmla="*/ 906780 h 1238250"/>
                <a:gd name="connsiteX34" fmla="*/ 2051685 w 2857500"/>
                <a:gd name="connsiteY34" fmla="*/ 973455 h 1238250"/>
                <a:gd name="connsiteX35" fmla="*/ 2613660 w 2857500"/>
                <a:gd name="connsiteY35" fmla="*/ 977265 h 1238250"/>
                <a:gd name="connsiteX36" fmla="*/ 2609850 w 2857500"/>
                <a:gd name="connsiteY36" fmla="*/ 1238250 h 1238250"/>
                <a:gd name="connsiteX37" fmla="*/ 2857500 w 2857500"/>
                <a:gd name="connsiteY3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78684 w 2857500"/>
                <a:gd name="connsiteY13" fmla="*/ 759961 h 1238250"/>
                <a:gd name="connsiteX14" fmla="*/ 1178684 w 2857500"/>
                <a:gd name="connsiteY14" fmla="*/ 771391 h 1238250"/>
                <a:gd name="connsiteX15" fmla="*/ 1207259 w 2857500"/>
                <a:gd name="connsiteY15" fmla="*/ 769486 h 1238250"/>
                <a:gd name="connsiteX16" fmla="*/ 1216784 w 2857500"/>
                <a:gd name="connsiteY16" fmla="*/ 775201 h 1238250"/>
                <a:gd name="connsiteX17" fmla="*/ 1233929 w 2857500"/>
                <a:gd name="connsiteY17" fmla="*/ 777106 h 1238250"/>
                <a:gd name="connsiteX18" fmla="*/ 1245359 w 2857500"/>
                <a:gd name="connsiteY18" fmla="*/ 788536 h 1238250"/>
                <a:gd name="connsiteX19" fmla="*/ 1312034 w 2857500"/>
                <a:gd name="connsiteY19" fmla="*/ 786631 h 1238250"/>
                <a:gd name="connsiteX20" fmla="*/ 1314450 w 2857500"/>
                <a:gd name="connsiteY20" fmla="*/ 813434 h 1238250"/>
                <a:gd name="connsiteX21" fmla="*/ 1339215 w 2857500"/>
                <a:gd name="connsiteY21" fmla="*/ 809624 h 1238250"/>
                <a:gd name="connsiteX22" fmla="*/ 1343025 w 2857500"/>
                <a:gd name="connsiteY22" fmla="*/ 821054 h 1238250"/>
                <a:gd name="connsiteX23" fmla="*/ 1354455 w 2857500"/>
                <a:gd name="connsiteY23" fmla="*/ 821054 h 1238250"/>
                <a:gd name="connsiteX24" fmla="*/ 1360170 w 2857500"/>
                <a:gd name="connsiteY24" fmla="*/ 830579 h 1238250"/>
                <a:gd name="connsiteX25" fmla="*/ 1394460 w 2857500"/>
                <a:gd name="connsiteY25" fmla="*/ 830579 h 1238250"/>
                <a:gd name="connsiteX26" fmla="*/ 1398270 w 2857500"/>
                <a:gd name="connsiteY26" fmla="*/ 842009 h 1238250"/>
                <a:gd name="connsiteX27" fmla="*/ 1659255 w 2857500"/>
                <a:gd name="connsiteY27" fmla="*/ 840105 h 1238250"/>
                <a:gd name="connsiteX28" fmla="*/ 1661160 w 2857500"/>
                <a:gd name="connsiteY28" fmla="*/ 859155 h 1238250"/>
                <a:gd name="connsiteX29" fmla="*/ 1684020 w 2857500"/>
                <a:gd name="connsiteY29" fmla="*/ 859155 h 1238250"/>
                <a:gd name="connsiteX30" fmla="*/ 1682115 w 2857500"/>
                <a:gd name="connsiteY30" fmla="*/ 872490 h 1238250"/>
                <a:gd name="connsiteX31" fmla="*/ 1809750 w 2857500"/>
                <a:gd name="connsiteY31" fmla="*/ 870585 h 1238250"/>
                <a:gd name="connsiteX32" fmla="*/ 1811655 w 2857500"/>
                <a:gd name="connsiteY32" fmla="*/ 908685 h 1238250"/>
                <a:gd name="connsiteX33" fmla="*/ 2051685 w 2857500"/>
                <a:gd name="connsiteY33" fmla="*/ 906780 h 1238250"/>
                <a:gd name="connsiteX34" fmla="*/ 2051685 w 2857500"/>
                <a:gd name="connsiteY34" fmla="*/ 973455 h 1238250"/>
                <a:gd name="connsiteX35" fmla="*/ 2613660 w 2857500"/>
                <a:gd name="connsiteY35" fmla="*/ 977265 h 1238250"/>
                <a:gd name="connsiteX36" fmla="*/ 2609850 w 2857500"/>
                <a:gd name="connsiteY36" fmla="*/ 1238250 h 1238250"/>
                <a:gd name="connsiteX37" fmla="*/ 2857500 w 2857500"/>
                <a:gd name="connsiteY3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7254 w 2857500"/>
                <a:gd name="connsiteY13" fmla="*/ 759961 h 1238250"/>
                <a:gd name="connsiteX14" fmla="*/ 1178684 w 2857500"/>
                <a:gd name="connsiteY14" fmla="*/ 759961 h 1238250"/>
                <a:gd name="connsiteX15" fmla="*/ 1178684 w 2857500"/>
                <a:gd name="connsiteY15" fmla="*/ 771391 h 1238250"/>
                <a:gd name="connsiteX16" fmla="*/ 1207259 w 2857500"/>
                <a:gd name="connsiteY16" fmla="*/ 769486 h 1238250"/>
                <a:gd name="connsiteX17" fmla="*/ 1216784 w 2857500"/>
                <a:gd name="connsiteY17" fmla="*/ 775201 h 1238250"/>
                <a:gd name="connsiteX18" fmla="*/ 1233929 w 2857500"/>
                <a:gd name="connsiteY18" fmla="*/ 777106 h 1238250"/>
                <a:gd name="connsiteX19" fmla="*/ 1245359 w 2857500"/>
                <a:gd name="connsiteY19" fmla="*/ 788536 h 1238250"/>
                <a:gd name="connsiteX20" fmla="*/ 1312034 w 2857500"/>
                <a:gd name="connsiteY20" fmla="*/ 786631 h 1238250"/>
                <a:gd name="connsiteX21" fmla="*/ 1314450 w 2857500"/>
                <a:gd name="connsiteY21" fmla="*/ 813434 h 1238250"/>
                <a:gd name="connsiteX22" fmla="*/ 1339215 w 2857500"/>
                <a:gd name="connsiteY22" fmla="*/ 809624 h 1238250"/>
                <a:gd name="connsiteX23" fmla="*/ 1343025 w 2857500"/>
                <a:gd name="connsiteY23" fmla="*/ 821054 h 1238250"/>
                <a:gd name="connsiteX24" fmla="*/ 1354455 w 2857500"/>
                <a:gd name="connsiteY24" fmla="*/ 821054 h 1238250"/>
                <a:gd name="connsiteX25" fmla="*/ 1360170 w 2857500"/>
                <a:gd name="connsiteY25" fmla="*/ 830579 h 1238250"/>
                <a:gd name="connsiteX26" fmla="*/ 1394460 w 2857500"/>
                <a:gd name="connsiteY26" fmla="*/ 830579 h 1238250"/>
                <a:gd name="connsiteX27" fmla="*/ 1398270 w 2857500"/>
                <a:gd name="connsiteY27" fmla="*/ 842009 h 1238250"/>
                <a:gd name="connsiteX28" fmla="*/ 1659255 w 2857500"/>
                <a:gd name="connsiteY28" fmla="*/ 840105 h 1238250"/>
                <a:gd name="connsiteX29" fmla="*/ 1661160 w 2857500"/>
                <a:gd name="connsiteY29" fmla="*/ 859155 h 1238250"/>
                <a:gd name="connsiteX30" fmla="*/ 1684020 w 2857500"/>
                <a:gd name="connsiteY30" fmla="*/ 859155 h 1238250"/>
                <a:gd name="connsiteX31" fmla="*/ 1682115 w 2857500"/>
                <a:gd name="connsiteY31" fmla="*/ 872490 h 1238250"/>
                <a:gd name="connsiteX32" fmla="*/ 1809750 w 2857500"/>
                <a:gd name="connsiteY32" fmla="*/ 870585 h 1238250"/>
                <a:gd name="connsiteX33" fmla="*/ 1811655 w 2857500"/>
                <a:gd name="connsiteY33" fmla="*/ 908685 h 1238250"/>
                <a:gd name="connsiteX34" fmla="*/ 2051685 w 2857500"/>
                <a:gd name="connsiteY34" fmla="*/ 906780 h 1238250"/>
                <a:gd name="connsiteX35" fmla="*/ 2051685 w 2857500"/>
                <a:gd name="connsiteY35" fmla="*/ 973455 h 1238250"/>
                <a:gd name="connsiteX36" fmla="*/ 2613660 w 2857500"/>
                <a:gd name="connsiteY36" fmla="*/ 977265 h 1238250"/>
                <a:gd name="connsiteX37" fmla="*/ 2609850 w 2857500"/>
                <a:gd name="connsiteY37" fmla="*/ 1238250 h 1238250"/>
                <a:gd name="connsiteX38" fmla="*/ 2857500 w 2857500"/>
                <a:gd name="connsiteY3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7254 w 2857500"/>
                <a:gd name="connsiteY13" fmla="*/ 759961 h 1238250"/>
                <a:gd name="connsiteX14" fmla="*/ 1178684 w 2857500"/>
                <a:gd name="connsiteY14" fmla="*/ 759961 h 1238250"/>
                <a:gd name="connsiteX15" fmla="*/ 1178684 w 2857500"/>
                <a:gd name="connsiteY15" fmla="*/ 771391 h 1238250"/>
                <a:gd name="connsiteX16" fmla="*/ 1207259 w 2857500"/>
                <a:gd name="connsiteY16" fmla="*/ 769486 h 1238250"/>
                <a:gd name="connsiteX17" fmla="*/ 1216784 w 2857500"/>
                <a:gd name="connsiteY17" fmla="*/ 775201 h 1238250"/>
                <a:gd name="connsiteX18" fmla="*/ 1233929 w 2857500"/>
                <a:gd name="connsiteY18" fmla="*/ 777106 h 1238250"/>
                <a:gd name="connsiteX19" fmla="*/ 1245359 w 2857500"/>
                <a:gd name="connsiteY19" fmla="*/ 788536 h 1238250"/>
                <a:gd name="connsiteX20" fmla="*/ 1312034 w 2857500"/>
                <a:gd name="connsiteY20" fmla="*/ 786631 h 1238250"/>
                <a:gd name="connsiteX21" fmla="*/ 1314450 w 2857500"/>
                <a:gd name="connsiteY21" fmla="*/ 813434 h 1238250"/>
                <a:gd name="connsiteX22" fmla="*/ 1339215 w 2857500"/>
                <a:gd name="connsiteY22" fmla="*/ 809624 h 1238250"/>
                <a:gd name="connsiteX23" fmla="*/ 1343025 w 2857500"/>
                <a:gd name="connsiteY23" fmla="*/ 821054 h 1238250"/>
                <a:gd name="connsiteX24" fmla="*/ 1354455 w 2857500"/>
                <a:gd name="connsiteY24" fmla="*/ 821054 h 1238250"/>
                <a:gd name="connsiteX25" fmla="*/ 1360170 w 2857500"/>
                <a:gd name="connsiteY25" fmla="*/ 830579 h 1238250"/>
                <a:gd name="connsiteX26" fmla="*/ 1394460 w 2857500"/>
                <a:gd name="connsiteY26" fmla="*/ 830579 h 1238250"/>
                <a:gd name="connsiteX27" fmla="*/ 1398270 w 2857500"/>
                <a:gd name="connsiteY27" fmla="*/ 842009 h 1238250"/>
                <a:gd name="connsiteX28" fmla="*/ 1659255 w 2857500"/>
                <a:gd name="connsiteY28" fmla="*/ 840105 h 1238250"/>
                <a:gd name="connsiteX29" fmla="*/ 1661160 w 2857500"/>
                <a:gd name="connsiteY29" fmla="*/ 859155 h 1238250"/>
                <a:gd name="connsiteX30" fmla="*/ 1684020 w 2857500"/>
                <a:gd name="connsiteY30" fmla="*/ 859155 h 1238250"/>
                <a:gd name="connsiteX31" fmla="*/ 1682115 w 2857500"/>
                <a:gd name="connsiteY31" fmla="*/ 872490 h 1238250"/>
                <a:gd name="connsiteX32" fmla="*/ 1809750 w 2857500"/>
                <a:gd name="connsiteY32" fmla="*/ 870585 h 1238250"/>
                <a:gd name="connsiteX33" fmla="*/ 1811655 w 2857500"/>
                <a:gd name="connsiteY33" fmla="*/ 908685 h 1238250"/>
                <a:gd name="connsiteX34" fmla="*/ 2051685 w 2857500"/>
                <a:gd name="connsiteY34" fmla="*/ 906780 h 1238250"/>
                <a:gd name="connsiteX35" fmla="*/ 2051685 w 2857500"/>
                <a:gd name="connsiteY35" fmla="*/ 973455 h 1238250"/>
                <a:gd name="connsiteX36" fmla="*/ 2613660 w 2857500"/>
                <a:gd name="connsiteY36" fmla="*/ 977265 h 1238250"/>
                <a:gd name="connsiteX37" fmla="*/ 2609850 w 2857500"/>
                <a:gd name="connsiteY37" fmla="*/ 1238250 h 1238250"/>
                <a:gd name="connsiteX38" fmla="*/ 2857500 w 2857500"/>
                <a:gd name="connsiteY3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3444 w 2857500"/>
                <a:gd name="connsiteY13" fmla="*/ 752341 h 1238250"/>
                <a:gd name="connsiteX14" fmla="*/ 1167254 w 2857500"/>
                <a:gd name="connsiteY14" fmla="*/ 759961 h 1238250"/>
                <a:gd name="connsiteX15" fmla="*/ 1178684 w 2857500"/>
                <a:gd name="connsiteY15" fmla="*/ 759961 h 1238250"/>
                <a:gd name="connsiteX16" fmla="*/ 1178684 w 2857500"/>
                <a:gd name="connsiteY16" fmla="*/ 771391 h 1238250"/>
                <a:gd name="connsiteX17" fmla="*/ 1207259 w 2857500"/>
                <a:gd name="connsiteY17" fmla="*/ 769486 h 1238250"/>
                <a:gd name="connsiteX18" fmla="*/ 1216784 w 2857500"/>
                <a:gd name="connsiteY18" fmla="*/ 775201 h 1238250"/>
                <a:gd name="connsiteX19" fmla="*/ 1233929 w 2857500"/>
                <a:gd name="connsiteY19" fmla="*/ 777106 h 1238250"/>
                <a:gd name="connsiteX20" fmla="*/ 1245359 w 2857500"/>
                <a:gd name="connsiteY20" fmla="*/ 788536 h 1238250"/>
                <a:gd name="connsiteX21" fmla="*/ 1312034 w 2857500"/>
                <a:gd name="connsiteY21" fmla="*/ 786631 h 1238250"/>
                <a:gd name="connsiteX22" fmla="*/ 1314450 w 2857500"/>
                <a:gd name="connsiteY22" fmla="*/ 813434 h 1238250"/>
                <a:gd name="connsiteX23" fmla="*/ 1339215 w 2857500"/>
                <a:gd name="connsiteY23" fmla="*/ 809624 h 1238250"/>
                <a:gd name="connsiteX24" fmla="*/ 1343025 w 2857500"/>
                <a:gd name="connsiteY24" fmla="*/ 821054 h 1238250"/>
                <a:gd name="connsiteX25" fmla="*/ 1354455 w 2857500"/>
                <a:gd name="connsiteY25" fmla="*/ 821054 h 1238250"/>
                <a:gd name="connsiteX26" fmla="*/ 1360170 w 2857500"/>
                <a:gd name="connsiteY26" fmla="*/ 830579 h 1238250"/>
                <a:gd name="connsiteX27" fmla="*/ 1394460 w 2857500"/>
                <a:gd name="connsiteY27" fmla="*/ 830579 h 1238250"/>
                <a:gd name="connsiteX28" fmla="*/ 1398270 w 2857500"/>
                <a:gd name="connsiteY28" fmla="*/ 842009 h 1238250"/>
                <a:gd name="connsiteX29" fmla="*/ 1659255 w 2857500"/>
                <a:gd name="connsiteY29" fmla="*/ 840105 h 1238250"/>
                <a:gd name="connsiteX30" fmla="*/ 1661160 w 2857500"/>
                <a:gd name="connsiteY30" fmla="*/ 859155 h 1238250"/>
                <a:gd name="connsiteX31" fmla="*/ 1684020 w 2857500"/>
                <a:gd name="connsiteY31" fmla="*/ 859155 h 1238250"/>
                <a:gd name="connsiteX32" fmla="*/ 1682115 w 2857500"/>
                <a:gd name="connsiteY32" fmla="*/ 872490 h 1238250"/>
                <a:gd name="connsiteX33" fmla="*/ 1809750 w 2857500"/>
                <a:gd name="connsiteY33" fmla="*/ 870585 h 1238250"/>
                <a:gd name="connsiteX34" fmla="*/ 1811655 w 2857500"/>
                <a:gd name="connsiteY34" fmla="*/ 908685 h 1238250"/>
                <a:gd name="connsiteX35" fmla="*/ 2051685 w 2857500"/>
                <a:gd name="connsiteY35" fmla="*/ 906780 h 1238250"/>
                <a:gd name="connsiteX36" fmla="*/ 2051685 w 2857500"/>
                <a:gd name="connsiteY36" fmla="*/ 973455 h 1238250"/>
                <a:gd name="connsiteX37" fmla="*/ 2613660 w 2857500"/>
                <a:gd name="connsiteY37" fmla="*/ 977265 h 1238250"/>
                <a:gd name="connsiteX38" fmla="*/ 2609850 w 2857500"/>
                <a:gd name="connsiteY38" fmla="*/ 1238250 h 1238250"/>
                <a:gd name="connsiteX39" fmla="*/ 2857500 w 2857500"/>
                <a:gd name="connsiteY3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63444 w 2857500"/>
                <a:gd name="connsiteY13" fmla="*/ 752341 h 1238250"/>
                <a:gd name="connsiteX14" fmla="*/ 1167254 w 2857500"/>
                <a:gd name="connsiteY14" fmla="*/ 759961 h 1238250"/>
                <a:gd name="connsiteX15" fmla="*/ 1178684 w 2857500"/>
                <a:gd name="connsiteY15" fmla="*/ 759961 h 1238250"/>
                <a:gd name="connsiteX16" fmla="*/ 1178684 w 2857500"/>
                <a:gd name="connsiteY16" fmla="*/ 771391 h 1238250"/>
                <a:gd name="connsiteX17" fmla="*/ 1207259 w 2857500"/>
                <a:gd name="connsiteY17" fmla="*/ 769486 h 1238250"/>
                <a:gd name="connsiteX18" fmla="*/ 1216784 w 2857500"/>
                <a:gd name="connsiteY18" fmla="*/ 775201 h 1238250"/>
                <a:gd name="connsiteX19" fmla="*/ 1233929 w 2857500"/>
                <a:gd name="connsiteY19" fmla="*/ 777106 h 1238250"/>
                <a:gd name="connsiteX20" fmla="*/ 1245359 w 2857500"/>
                <a:gd name="connsiteY20" fmla="*/ 788536 h 1238250"/>
                <a:gd name="connsiteX21" fmla="*/ 1312034 w 2857500"/>
                <a:gd name="connsiteY21" fmla="*/ 786631 h 1238250"/>
                <a:gd name="connsiteX22" fmla="*/ 1314450 w 2857500"/>
                <a:gd name="connsiteY22" fmla="*/ 813434 h 1238250"/>
                <a:gd name="connsiteX23" fmla="*/ 1339215 w 2857500"/>
                <a:gd name="connsiteY23" fmla="*/ 809624 h 1238250"/>
                <a:gd name="connsiteX24" fmla="*/ 1343025 w 2857500"/>
                <a:gd name="connsiteY24" fmla="*/ 821054 h 1238250"/>
                <a:gd name="connsiteX25" fmla="*/ 1354455 w 2857500"/>
                <a:gd name="connsiteY25" fmla="*/ 821054 h 1238250"/>
                <a:gd name="connsiteX26" fmla="*/ 1360170 w 2857500"/>
                <a:gd name="connsiteY26" fmla="*/ 830579 h 1238250"/>
                <a:gd name="connsiteX27" fmla="*/ 1394460 w 2857500"/>
                <a:gd name="connsiteY27" fmla="*/ 830579 h 1238250"/>
                <a:gd name="connsiteX28" fmla="*/ 1398270 w 2857500"/>
                <a:gd name="connsiteY28" fmla="*/ 842009 h 1238250"/>
                <a:gd name="connsiteX29" fmla="*/ 1659255 w 2857500"/>
                <a:gd name="connsiteY29" fmla="*/ 840105 h 1238250"/>
                <a:gd name="connsiteX30" fmla="*/ 1661160 w 2857500"/>
                <a:gd name="connsiteY30" fmla="*/ 859155 h 1238250"/>
                <a:gd name="connsiteX31" fmla="*/ 1684020 w 2857500"/>
                <a:gd name="connsiteY31" fmla="*/ 859155 h 1238250"/>
                <a:gd name="connsiteX32" fmla="*/ 1682115 w 2857500"/>
                <a:gd name="connsiteY32" fmla="*/ 872490 h 1238250"/>
                <a:gd name="connsiteX33" fmla="*/ 1809750 w 2857500"/>
                <a:gd name="connsiteY33" fmla="*/ 870585 h 1238250"/>
                <a:gd name="connsiteX34" fmla="*/ 1811655 w 2857500"/>
                <a:gd name="connsiteY34" fmla="*/ 908685 h 1238250"/>
                <a:gd name="connsiteX35" fmla="*/ 2051685 w 2857500"/>
                <a:gd name="connsiteY35" fmla="*/ 906780 h 1238250"/>
                <a:gd name="connsiteX36" fmla="*/ 2051685 w 2857500"/>
                <a:gd name="connsiteY36" fmla="*/ 973455 h 1238250"/>
                <a:gd name="connsiteX37" fmla="*/ 2613660 w 2857500"/>
                <a:gd name="connsiteY37" fmla="*/ 977265 h 1238250"/>
                <a:gd name="connsiteX38" fmla="*/ 2609850 w 2857500"/>
                <a:gd name="connsiteY38" fmla="*/ 1238250 h 1238250"/>
                <a:gd name="connsiteX39" fmla="*/ 2857500 w 2857500"/>
                <a:gd name="connsiteY3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8679 w 2857500"/>
                <a:gd name="connsiteY13" fmla="*/ 752341 h 1238250"/>
                <a:gd name="connsiteX14" fmla="*/ 1163444 w 2857500"/>
                <a:gd name="connsiteY14" fmla="*/ 752341 h 1238250"/>
                <a:gd name="connsiteX15" fmla="*/ 1167254 w 2857500"/>
                <a:gd name="connsiteY15" fmla="*/ 759961 h 1238250"/>
                <a:gd name="connsiteX16" fmla="*/ 1178684 w 2857500"/>
                <a:gd name="connsiteY16" fmla="*/ 759961 h 1238250"/>
                <a:gd name="connsiteX17" fmla="*/ 1178684 w 2857500"/>
                <a:gd name="connsiteY17" fmla="*/ 771391 h 1238250"/>
                <a:gd name="connsiteX18" fmla="*/ 1207259 w 2857500"/>
                <a:gd name="connsiteY18" fmla="*/ 769486 h 1238250"/>
                <a:gd name="connsiteX19" fmla="*/ 1216784 w 2857500"/>
                <a:gd name="connsiteY19" fmla="*/ 775201 h 1238250"/>
                <a:gd name="connsiteX20" fmla="*/ 1233929 w 2857500"/>
                <a:gd name="connsiteY20" fmla="*/ 777106 h 1238250"/>
                <a:gd name="connsiteX21" fmla="*/ 1245359 w 2857500"/>
                <a:gd name="connsiteY21" fmla="*/ 788536 h 1238250"/>
                <a:gd name="connsiteX22" fmla="*/ 1312034 w 2857500"/>
                <a:gd name="connsiteY22" fmla="*/ 786631 h 1238250"/>
                <a:gd name="connsiteX23" fmla="*/ 1314450 w 2857500"/>
                <a:gd name="connsiteY23" fmla="*/ 813434 h 1238250"/>
                <a:gd name="connsiteX24" fmla="*/ 1339215 w 2857500"/>
                <a:gd name="connsiteY24" fmla="*/ 809624 h 1238250"/>
                <a:gd name="connsiteX25" fmla="*/ 1343025 w 2857500"/>
                <a:gd name="connsiteY25" fmla="*/ 821054 h 1238250"/>
                <a:gd name="connsiteX26" fmla="*/ 1354455 w 2857500"/>
                <a:gd name="connsiteY26" fmla="*/ 821054 h 1238250"/>
                <a:gd name="connsiteX27" fmla="*/ 1360170 w 2857500"/>
                <a:gd name="connsiteY27" fmla="*/ 830579 h 1238250"/>
                <a:gd name="connsiteX28" fmla="*/ 1394460 w 2857500"/>
                <a:gd name="connsiteY28" fmla="*/ 830579 h 1238250"/>
                <a:gd name="connsiteX29" fmla="*/ 1398270 w 2857500"/>
                <a:gd name="connsiteY29" fmla="*/ 842009 h 1238250"/>
                <a:gd name="connsiteX30" fmla="*/ 1659255 w 2857500"/>
                <a:gd name="connsiteY30" fmla="*/ 840105 h 1238250"/>
                <a:gd name="connsiteX31" fmla="*/ 1661160 w 2857500"/>
                <a:gd name="connsiteY31" fmla="*/ 859155 h 1238250"/>
                <a:gd name="connsiteX32" fmla="*/ 1684020 w 2857500"/>
                <a:gd name="connsiteY32" fmla="*/ 859155 h 1238250"/>
                <a:gd name="connsiteX33" fmla="*/ 1682115 w 2857500"/>
                <a:gd name="connsiteY33" fmla="*/ 872490 h 1238250"/>
                <a:gd name="connsiteX34" fmla="*/ 1809750 w 2857500"/>
                <a:gd name="connsiteY34" fmla="*/ 870585 h 1238250"/>
                <a:gd name="connsiteX35" fmla="*/ 1811655 w 2857500"/>
                <a:gd name="connsiteY35" fmla="*/ 908685 h 1238250"/>
                <a:gd name="connsiteX36" fmla="*/ 2051685 w 2857500"/>
                <a:gd name="connsiteY36" fmla="*/ 906780 h 1238250"/>
                <a:gd name="connsiteX37" fmla="*/ 2051685 w 2857500"/>
                <a:gd name="connsiteY37" fmla="*/ 973455 h 1238250"/>
                <a:gd name="connsiteX38" fmla="*/ 2613660 w 2857500"/>
                <a:gd name="connsiteY38" fmla="*/ 977265 h 1238250"/>
                <a:gd name="connsiteX39" fmla="*/ 2609850 w 2857500"/>
                <a:gd name="connsiteY39" fmla="*/ 1238250 h 1238250"/>
                <a:gd name="connsiteX40" fmla="*/ 2857500 w 2857500"/>
                <a:gd name="connsiteY4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8679 w 2857500"/>
                <a:gd name="connsiteY13" fmla="*/ 752341 h 1238250"/>
                <a:gd name="connsiteX14" fmla="*/ 1163444 w 2857500"/>
                <a:gd name="connsiteY14" fmla="*/ 752341 h 1238250"/>
                <a:gd name="connsiteX15" fmla="*/ 1167254 w 2857500"/>
                <a:gd name="connsiteY15" fmla="*/ 759961 h 1238250"/>
                <a:gd name="connsiteX16" fmla="*/ 1178684 w 2857500"/>
                <a:gd name="connsiteY16" fmla="*/ 759961 h 1238250"/>
                <a:gd name="connsiteX17" fmla="*/ 1178684 w 2857500"/>
                <a:gd name="connsiteY17" fmla="*/ 771391 h 1238250"/>
                <a:gd name="connsiteX18" fmla="*/ 1207259 w 2857500"/>
                <a:gd name="connsiteY18" fmla="*/ 769486 h 1238250"/>
                <a:gd name="connsiteX19" fmla="*/ 1216784 w 2857500"/>
                <a:gd name="connsiteY19" fmla="*/ 775201 h 1238250"/>
                <a:gd name="connsiteX20" fmla="*/ 1233929 w 2857500"/>
                <a:gd name="connsiteY20" fmla="*/ 777106 h 1238250"/>
                <a:gd name="connsiteX21" fmla="*/ 1245359 w 2857500"/>
                <a:gd name="connsiteY21" fmla="*/ 788536 h 1238250"/>
                <a:gd name="connsiteX22" fmla="*/ 1312034 w 2857500"/>
                <a:gd name="connsiteY22" fmla="*/ 786631 h 1238250"/>
                <a:gd name="connsiteX23" fmla="*/ 1314450 w 2857500"/>
                <a:gd name="connsiteY23" fmla="*/ 813434 h 1238250"/>
                <a:gd name="connsiteX24" fmla="*/ 1339215 w 2857500"/>
                <a:gd name="connsiteY24" fmla="*/ 809624 h 1238250"/>
                <a:gd name="connsiteX25" fmla="*/ 1343025 w 2857500"/>
                <a:gd name="connsiteY25" fmla="*/ 821054 h 1238250"/>
                <a:gd name="connsiteX26" fmla="*/ 1354455 w 2857500"/>
                <a:gd name="connsiteY26" fmla="*/ 821054 h 1238250"/>
                <a:gd name="connsiteX27" fmla="*/ 1360170 w 2857500"/>
                <a:gd name="connsiteY27" fmla="*/ 830579 h 1238250"/>
                <a:gd name="connsiteX28" fmla="*/ 1394460 w 2857500"/>
                <a:gd name="connsiteY28" fmla="*/ 830579 h 1238250"/>
                <a:gd name="connsiteX29" fmla="*/ 1398270 w 2857500"/>
                <a:gd name="connsiteY29" fmla="*/ 842009 h 1238250"/>
                <a:gd name="connsiteX30" fmla="*/ 1659255 w 2857500"/>
                <a:gd name="connsiteY30" fmla="*/ 840105 h 1238250"/>
                <a:gd name="connsiteX31" fmla="*/ 1661160 w 2857500"/>
                <a:gd name="connsiteY31" fmla="*/ 859155 h 1238250"/>
                <a:gd name="connsiteX32" fmla="*/ 1684020 w 2857500"/>
                <a:gd name="connsiteY32" fmla="*/ 859155 h 1238250"/>
                <a:gd name="connsiteX33" fmla="*/ 1682115 w 2857500"/>
                <a:gd name="connsiteY33" fmla="*/ 872490 h 1238250"/>
                <a:gd name="connsiteX34" fmla="*/ 1809750 w 2857500"/>
                <a:gd name="connsiteY34" fmla="*/ 870585 h 1238250"/>
                <a:gd name="connsiteX35" fmla="*/ 1811655 w 2857500"/>
                <a:gd name="connsiteY35" fmla="*/ 908685 h 1238250"/>
                <a:gd name="connsiteX36" fmla="*/ 2051685 w 2857500"/>
                <a:gd name="connsiteY36" fmla="*/ 906780 h 1238250"/>
                <a:gd name="connsiteX37" fmla="*/ 2051685 w 2857500"/>
                <a:gd name="connsiteY37" fmla="*/ 973455 h 1238250"/>
                <a:gd name="connsiteX38" fmla="*/ 2613660 w 2857500"/>
                <a:gd name="connsiteY38" fmla="*/ 977265 h 1238250"/>
                <a:gd name="connsiteX39" fmla="*/ 2609850 w 2857500"/>
                <a:gd name="connsiteY39" fmla="*/ 1238250 h 1238250"/>
                <a:gd name="connsiteX40" fmla="*/ 2857500 w 2857500"/>
                <a:gd name="connsiteY4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34869 w 2857500"/>
                <a:gd name="connsiteY13" fmla="*/ 733291 h 1238250"/>
                <a:gd name="connsiteX14" fmla="*/ 1138679 w 2857500"/>
                <a:gd name="connsiteY14" fmla="*/ 752341 h 1238250"/>
                <a:gd name="connsiteX15" fmla="*/ 1163444 w 2857500"/>
                <a:gd name="connsiteY15" fmla="*/ 752341 h 1238250"/>
                <a:gd name="connsiteX16" fmla="*/ 1167254 w 2857500"/>
                <a:gd name="connsiteY16" fmla="*/ 759961 h 1238250"/>
                <a:gd name="connsiteX17" fmla="*/ 1178684 w 2857500"/>
                <a:gd name="connsiteY17" fmla="*/ 759961 h 1238250"/>
                <a:gd name="connsiteX18" fmla="*/ 1178684 w 2857500"/>
                <a:gd name="connsiteY18" fmla="*/ 771391 h 1238250"/>
                <a:gd name="connsiteX19" fmla="*/ 1207259 w 2857500"/>
                <a:gd name="connsiteY19" fmla="*/ 769486 h 1238250"/>
                <a:gd name="connsiteX20" fmla="*/ 1216784 w 2857500"/>
                <a:gd name="connsiteY20" fmla="*/ 775201 h 1238250"/>
                <a:gd name="connsiteX21" fmla="*/ 1233929 w 2857500"/>
                <a:gd name="connsiteY21" fmla="*/ 777106 h 1238250"/>
                <a:gd name="connsiteX22" fmla="*/ 1245359 w 2857500"/>
                <a:gd name="connsiteY22" fmla="*/ 788536 h 1238250"/>
                <a:gd name="connsiteX23" fmla="*/ 1312034 w 2857500"/>
                <a:gd name="connsiteY23" fmla="*/ 786631 h 1238250"/>
                <a:gd name="connsiteX24" fmla="*/ 1314450 w 2857500"/>
                <a:gd name="connsiteY24" fmla="*/ 813434 h 1238250"/>
                <a:gd name="connsiteX25" fmla="*/ 1339215 w 2857500"/>
                <a:gd name="connsiteY25" fmla="*/ 809624 h 1238250"/>
                <a:gd name="connsiteX26" fmla="*/ 1343025 w 2857500"/>
                <a:gd name="connsiteY26" fmla="*/ 821054 h 1238250"/>
                <a:gd name="connsiteX27" fmla="*/ 1354455 w 2857500"/>
                <a:gd name="connsiteY27" fmla="*/ 821054 h 1238250"/>
                <a:gd name="connsiteX28" fmla="*/ 1360170 w 2857500"/>
                <a:gd name="connsiteY28" fmla="*/ 830579 h 1238250"/>
                <a:gd name="connsiteX29" fmla="*/ 1394460 w 2857500"/>
                <a:gd name="connsiteY29" fmla="*/ 830579 h 1238250"/>
                <a:gd name="connsiteX30" fmla="*/ 1398270 w 2857500"/>
                <a:gd name="connsiteY30" fmla="*/ 842009 h 1238250"/>
                <a:gd name="connsiteX31" fmla="*/ 1659255 w 2857500"/>
                <a:gd name="connsiteY31" fmla="*/ 840105 h 1238250"/>
                <a:gd name="connsiteX32" fmla="*/ 1661160 w 2857500"/>
                <a:gd name="connsiteY32" fmla="*/ 859155 h 1238250"/>
                <a:gd name="connsiteX33" fmla="*/ 1684020 w 2857500"/>
                <a:gd name="connsiteY33" fmla="*/ 859155 h 1238250"/>
                <a:gd name="connsiteX34" fmla="*/ 1682115 w 2857500"/>
                <a:gd name="connsiteY34" fmla="*/ 872490 h 1238250"/>
                <a:gd name="connsiteX35" fmla="*/ 1809750 w 2857500"/>
                <a:gd name="connsiteY35" fmla="*/ 870585 h 1238250"/>
                <a:gd name="connsiteX36" fmla="*/ 1811655 w 2857500"/>
                <a:gd name="connsiteY36" fmla="*/ 908685 h 1238250"/>
                <a:gd name="connsiteX37" fmla="*/ 2051685 w 2857500"/>
                <a:gd name="connsiteY37" fmla="*/ 906780 h 1238250"/>
                <a:gd name="connsiteX38" fmla="*/ 2051685 w 2857500"/>
                <a:gd name="connsiteY38" fmla="*/ 973455 h 1238250"/>
                <a:gd name="connsiteX39" fmla="*/ 2613660 w 2857500"/>
                <a:gd name="connsiteY39" fmla="*/ 977265 h 1238250"/>
                <a:gd name="connsiteX40" fmla="*/ 2609850 w 2857500"/>
                <a:gd name="connsiteY40" fmla="*/ 1238250 h 1238250"/>
                <a:gd name="connsiteX41" fmla="*/ 2857500 w 2857500"/>
                <a:gd name="connsiteY4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057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057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102484 w 2857500"/>
                <a:gd name="connsiteY13" fmla="*/ 739006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9676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96769 w 2857500"/>
                <a:gd name="connsiteY13" fmla="*/ 733291 h 1238250"/>
                <a:gd name="connsiteX14" fmla="*/ 1134869 w 2857500"/>
                <a:gd name="connsiteY14" fmla="*/ 733291 h 1238250"/>
                <a:gd name="connsiteX15" fmla="*/ 1138679 w 2857500"/>
                <a:gd name="connsiteY15" fmla="*/ 752341 h 1238250"/>
                <a:gd name="connsiteX16" fmla="*/ 1163444 w 2857500"/>
                <a:gd name="connsiteY16" fmla="*/ 752341 h 1238250"/>
                <a:gd name="connsiteX17" fmla="*/ 1167254 w 2857500"/>
                <a:gd name="connsiteY17" fmla="*/ 759961 h 1238250"/>
                <a:gd name="connsiteX18" fmla="*/ 1178684 w 2857500"/>
                <a:gd name="connsiteY18" fmla="*/ 759961 h 1238250"/>
                <a:gd name="connsiteX19" fmla="*/ 1178684 w 2857500"/>
                <a:gd name="connsiteY19" fmla="*/ 771391 h 1238250"/>
                <a:gd name="connsiteX20" fmla="*/ 1207259 w 2857500"/>
                <a:gd name="connsiteY20" fmla="*/ 769486 h 1238250"/>
                <a:gd name="connsiteX21" fmla="*/ 1216784 w 2857500"/>
                <a:gd name="connsiteY21" fmla="*/ 775201 h 1238250"/>
                <a:gd name="connsiteX22" fmla="*/ 1233929 w 2857500"/>
                <a:gd name="connsiteY22" fmla="*/ 777106 h 1238250"/>
                <a:gd name="connsiteX23" fmla="*/ 1245359 w 2857500"/>
                <a:gd name="connsiteY23" fmla="*/ 788536 h 1238250"/>
                <a:gd name="connsiteX24" fmla="*/ 1312034 w 2857500"/>
                <a:gd name="connsiteY24" fmla="*/ 786631 h 1238250"/>
                <a:gd name="connsiteX25" fmla="*/ 1314450 w 2857500"/>
                <a:gd name="connsiteY25" fmla="*/ 813434 h 1238250"/>
                <a:gd name="connsiteX26" fmla="*/ 1339215 w 2857500"/>
                <a:gd name="connsiteY26" fmla="*/ 809624 h 1238250"/>
                <a:gd name="connsiteX27" fmla="*/ 1343025 w 2857500"/>
                <a:gd name="connsiteY27" fmla="*/ 821054 h 1238250"/>
                <a:gd name="connsiteX28" fmla="*/ 1354455 w 2857500"/>
                <a:gd name="connsiteY28" fmla="*/ 821054 h 1238250"/>
                <a:gd name="connsiteX29" fmla="*/ 1360170 w 2857500"/>
                <a:gd name="connsiteY29" fmla="*/ 830579 h 1238250"/>
                <a:gd name="connsiteX30" fmla="*/ 1394460 w 2857500"/>
                <a:gd name="connsiteY30" fmla="*/ 830579 h 1238250"/>
                <a:gd name="connsiteX31" fmla="*/ 1398270 w 2857500"/>
                <a:gd name="connsiteY31" fmla="*/ 842009 h 1238250"/>
                <a:gd name="connsiteX32" fmla="*/ 1659255 w 2857500"/>
                <a:gd name="connsiteY32" fmla="*/ 840105 h 1238250"/>
                <a:gd name="connsiteX33" fmla="*/ 1661160 w 2857500"/>
                <a:gd name="connsiteY33" fmla="*/ 859155 h 1238250"/>
                <a:gd name="connsiteX34" fmla="*/ 1684020 w 2857500"/>
                <a:gd name="connsiteY34" fmla="*/ 859155 h 1238250"/>
                <a:gd name="connsiteX35" fmla="*/ 1682115 w 2857500"/>
                <a:gd name="connsiteY35" fmla="*/ 872490 h 1238250"/>
                <a:gd name="connsiteX36" fmla="*/ 1809750 w 2857500"/>
                <a:gd name="connsiteY36" fmla="*/ 870585 h 1238250"/>
                <a:gd name="connsiteX37" fmla="*/ 1811655 w 2857500"/>
                <a:gd name="connsiteY37" fmla="*/ 908685 h 1238250"/>
                <a:gd name="connsiteX38" fmla="*/ 2051685 w 2857500"/>
                <a:gd name="connsiteY38" fmla="*/ 906780 h 1238250"/>
                <a:gd name="connsiteX39" fmla="*/ 2051685 w 2857500"/>
                <a:gd name="connsiteY39" fmla="*/ 973455 h 1238250"/>
                <a:gd name="connsiteX40" fmla="*/ 2613660 w 2857500"/>
                <a:gd name="connsiteY40" fmla="*/ 977265 h 1238250"/>
                <a:gd name="connsiteX41" fmla="*/ 2609850 w 2857500"/>
                <a:gd name="connsiteY41" fmla="*/ 1238250 h 1238250"/>
                <a:gd name="connsiteX42" fmla="*/ 2857500 w 2857500"/>
                <a:gd name="connsiteY4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89149 w 2857500"/>
                <a:gd name="connsiteY13" fmla="*/ 716146 h 1238250"/>
                <a:gd name="connsiteX14" fmla="*/ 1096769 w 2857500"/>
                <a:gd name="connsiteY14" fmla="*/ 733291 h 1238250"/>
                <a:gd name="connsiteX15" fmla="*/ 1134869 w 2857500"/>
                <a:gd name="connsiteY15" fmla="*/ 733291 h 1238250"/>
                <a:gd name="connsiteX16" fmla="*/ 1138679 w 2857500"/>
                <a:gd name="connsiteY16" fmla="*/ 752341 h 1238250"/>
                <a:gd name="connsiteX17" fmla="*/ 1163444 w 2857500"/>
                <a:gd name="connsiteY17" fmla="*/ 752341 h 1238250"/>
                <a:gd name="connsiteX18" fmla="*/ 1167254 w 2857500"/>
                <a:gd name="connsiteY18" fmla="*/ 759961 h 1238250"/>
                <a:gd name="connsiteX19" fmla="*/ 1178684 w 2857500"/>
                <a:gd name="connsiteY19" fmla="*/ 759961 h 1238250"/>
                <a:gd name="connsiteX20" fmla="*/ 1178684 w 2857500"/>
                <a:gd name="connsiteY20" fmla="*/ 771391 h 1238250"/>
                <a:gd name="connsiteX21" fmla="*/ 1207259 w 2857500"/>
                <a:gd name="connsiteY21" fmla="*/ 769486 h 1238250"/>
                <a:gd name="connsiteX22" fmla="*/ 1216784 w 2857500"/>
                <a:gd name="connsiteY22" fmla="*/ 775201 h 1238250"/>
                <a:gd name="connsiteX23" fmla="*/ 1233929 w 2857500"/>
                <a:gd name="connsiteY23" fmla="*/ 777106 h 1238250"/>
                <a:gd name="connsiteX24" fmla="*/ 1245359 w 2857500"/>
                <a:gd name="connsiteY24" fmla="*/ 788536 h 1238250"/>
                <a:gd name="connsiteX25" fmla="*/ 1312034 w 2857500"/>
                <a:gd name="connsiteY25" fmla="*/ 786631 h 1238250"/>
                <a:gd name="connsiteX26" fmla="*/ 1314450 w 2857500"/>
                <a:gd name="connsiteY26" fmla="*/ 813434 h 1238250"/>
                <a:gd name="connsiteX27" fmla="*/ 1339215 w 2857500"/>
                <a:gd name="connsiteY27" fmla="*/ 809624 h 1238250"/>
                <a:gd name="connsiteX28" fmla="*/ 1343025 w 2857500"/>
                <a:gd name="connsiteY28" fmla="*/ 821054 h 1238250"/>
                <a:gd name="connsiteX29" fmla="*/ 1354455 w 2857500"/>
                <a:gd name="connsiteY29" fmla="*/ 821054 h 1238250"/>
                <a:gd name="connsiteX30" fmla="*/ 1360170 w 2857500"/>
                <a:gd name="connsiteY30" fmla="*/ 830579 h 1238250"/>
                <a:gd name="connsiteX31" fmla="*/ 1394460 w 2857500"/>
                <a:gd name="connsiteY31" fmla="*/ 830579 h 1238250"/>
                <a:gd name="connsiteX32" fmla="*/ 1398270 w 2857500"/>
                <a:gd name="connsiteY32" fmla="*/ 842009 h 1238250"/>
                <a:gd name="connsiteX33" fmla="*/ 1659255 w 2857500"/>
                <a:gd name="connsiteY33" fmla="*/ 840105 h 1238250"/>
                <a:gd name="connsiteX34" fmla="*/ 1661160 w 2857500"/>
                <a:gd name="connsiteY34" fmla="*/ 859155 h 1238250"/>
                <a:gd name="connsiteX35" fmla="*/ 1684020 w 2857500"/>
                <a:gd name="connsiteY35" fmla="*/ 859155 h 1238250"/>
                <a:gd name="connsiteX36" fmla="*/ 1682115 w 2857500"/>
                <a:gd name="connsiteY36" fmla="*/ 872490 h 1238250"/>
                <a:gd name="connsiteX37" fmla="*/ 1809750 w 2857500"/>
                <a:gd name="connsiteY37" fmla="*/ 870585 h 1238250"/>
                <a:gd name="connsiteX38" fmla="*/ 1811655 w 2857500"/>
                <a:gd name="connsiteY38" fmla="*/ 908685 h 1238250"/>
                <a:gd name="connsiteX39" fmla="*/ 2051685 w 2857500"/>
                <a:gd name="connsiteY39" fmla="*/ 906780 h 1238250"/>
                <a:gd name="connsiteX40" fmla="*/ 2051685 w 2857500"/>
                <a:gd name="connsiteY40" fmla="*/ 973455 h 1238250"/>
                <a:gd name="connsiteX41" fmla="*/ 2613660 w 2857500"/>
                <a:gd name="connsiteY41" fmla="*/ 977265 h 1238250"/>
                <a:gd name="connsiteX42" fmla="*/ 2609850 w 2857500"/>
                <a:gd name="connsiteY42" fmla="*/ 1238250 h 1238250"/>
                <a:gd name="connsiteX43" fmla="*/ 2857500 w 2857500"/>
                <a:gd name="connsiteY4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89149 w 2857500"/>
                <a:gd name="connsiteY13" fmla="*/ 716146 h 1238250"/>
                <a:gd name="connsiteX14" fmla="*/ 1096769 w 2857500"/>
                <a:gd name="connsiteY14" fmla="*/ 733291 h 1238250"/>
                <a:gd name="connsiteX15" fmla="*/ 1134869 w 2857500"/>
                <a:gd name="connsiteY15" fmla="*/ 733291 h 1238250"/>
                <a:gd name="connsiteX16" fmla="*/ 1138679 w 2857500"/>
                <a:gd name="connsiteY16" fmla="*/ 752341 h 1238250"/>
                <a:gd name="connsiteX17" fmla="*/ 1163444 w 2857500"/>
                <a:gd name="connsiteY17" fmla="*/ 752341 h 1238250"/>
                <a:gd name="connsiteX18" fmla="*/ 1167254 w 2857500"/>
                <a:gd name="connsiteY18" fmla="*/ 759961 h 1238250"/>
                <a:gd name="connsiteX19" fmla="*/ 1178684 w 2857500"/>
                <a:gd name="connsiteY19" fmla="*/ 759961 h 1238250"/>
                <a:gd name="connsiteX20" fmla="*/ 1178684 w 2857500"/>
                <a:gd name="connsiteY20" fmla="*/ 771391 h 1238250"/>
                <a:gd name="connsiteX21" fmla="*/ 1207259 w 2857500"/>
                <a:gd name="connsiteY21" fmla="*/ 769486 h 1238250"/>
                <a:gd name="connsiteX22" fmla="*/ 1216784 w 2857500"/>
                <a:gd name="connsiteY22" fmla="*/ 775201 h 1238250"/>
                <a:gd name="connsiteX23" fmla="*/ 1233929 w 2857500"/>
                <a:gd name="connsiteY23" fmla="*/ 777106 h 1238250"/>
                <a:gd name="connsiteX24" fmla="*/ 1245359 w 2857500"/>
                <a:gd name="connsiteY24" fmla="*/ 788536 h 1238250"/>
                <a:gd name="connsiteX25" fmla="*/ 1312034 w 2857500"/>
                <a:gd name="connsiteY25" fmla="*/ 786631 h 1238250"/>
                <a:gd name="connsiteX26" fmla="*/ 1314450 w 2857500"/>
                <a:gd name="connsiteY26" fmla="*/ 813434 h 1238250"/>
                <a:gd name="connsiteX27" fmla="*/ 1339215 w 2857500"/>
                <a:gd name="connsiteY27" fmla="*/ 809624 h 1238250"/>
                <a:gd name="connsiteX28" fmla="*/ 1343025 w 2857500"/>
                <a:gd name="connsiteY28" fmla="*/ 821054 h 1238250"/>
                <a:gd name="connsiteX29" fmla="*/ 1354455 w 2857500"/>
                <a:gd name="connsiteY29" fmla="*/ 821054 h 1238250"/>
                <a:gd name="connsiteX30" fmla="*/ 1360170 w 2857500"/>
                <a:gd name="connsiteY30" fmla="*/ 830579 h 1238250"/>
                <a:gd name="connsiteX31" fmla="*/ 1394460 w 2857500"/>
                <a:gd name="connsiteY31" fmla="*/ 830579 h 1238250"/>
                <a:gd name="connsiteX32" fmla="*/ 1398270 w 2857500"/>
                <a:gd name="connsiteY32" fmla="*/ 842009 h 1238250"/>
                <a:gd name="connsiteX33" fmla="*/ 1659255 w 2857500"/>
                <a:gd name="connsiteY33" fmla="*/ 840105 h 1238250"/>
                <a:gd name="connsiteX34" fmla="*/ 1661160 w 2857500"/>
                <a:gd name="connsiteY34" fmla="*/ 859155 h 1238250"/>
                <a:gd name="connsiteX35" fmla="*/ 1684020 w 2857500"/>
                <a:gd name="connsiteY35" fmla="*/ 859155 h 1238250"/>
                <a:gd name="connsiteX36" fmla="*/ 1682115 w 2857500"/>
                <a:gd name="connsiteY36" fmla="*/ 872490 h 1238250"/>
                <a:gd name="connsiteX37" fmla="*/ 1809750 w 2857500"/>
                <a:gd name="connsiteY37" fmla="*/ 870585 h 1238250"/>
                <a:gd name="connsiteX38" fmla="*/ 1811655 w 2857500"/>
                <a:gd name="connsiteY38" fmla="*/ 908685 h 1238250"/>
                <a:gd name="connsiteX39" fmla="*/ 2051685 w 2857500"/>
                <a:gd name="connsiteY39" fmla="*/ 906780 h 1238250"/>
                <a:gd name="connsiteX40" fmla="*/ 2051685 w 2857500"/>
                <a:gd name="connsiteY40" fmla="*/ 973455 h 1238250"/>
                <a:gd name="connsiteX41" fmla="*/ 2613660 w 2857500"/>
                <a:gd name="connsiteY41" fmla="*/ 977265 h 1238250"/>
                <a:gd name="connsiteX42" fmla="*/ 2609850 w 2857500"/>
                <a:gd name="connsiteY42" fmla="*/ 1238250 h 1238250"/>
                <a:gd name="connsiteX43" fmla="*/ 2857500 w 2857500"/>
                <a:gd name="connsiteY4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7719 w 2857500"/>
                <a:gd name="connsiteY13" fmla="*/ 714241 h 1238250"/>
                <a:gd name="connsiteX14" fmla="*/ 1089149 w 2857500"/>
                <a:gd name="connsiteY14" fmla="*/ 716146 h 1238250"/>
                <a:gd name="connsiteX15" fmla="*/ 1096769 w 2857500"/>
                <a:gd name="connsiteY15" fmla="*/ 733291 h 1238250"/>
                <a:gd name="connsiteX16" fmla="*/ 1134869 w 2857500"/>
                <a:gd name="connsiteY16" fmla="*/ 733291 h 1238250"/>
                <a:gd name="connsiteX17" fmla="*/ 1138679 w 2857500"/>
                <a:gd name="connsiteY17" fmla="*/ 752341 h 1238250"/>
                <a:gd name="connsiteX18" fmla="*/ 1163444 w 2857500"/>
                <a:gd name="connsiteY18" fmla="*/ 752341 h 1238250"/>
                <a:gd name="connsiteX19" fmla="*/ 1167254 w 2857500"/>
                <a:gd name="connsiteY19" fmla="*/ 759961 h 1238250"/>
                <a:gd name="connsiteX20" fmla="*/ 1178684 w 2857500"/>
                <a:gd name="connsiteY20" fmla="*/ 759961 h 1238250"/>
                <a:gd name="connsiteX21" fmla="*/ 1178684 w 2857500"/>
                <a:gd name="connsiteY21" fmla="*/ 771391 h 1238250"/>
                <a:gd name="connsiteX22" fmla="*/ 1207259 w 2857500"/>
                <a:gd name="connsiteY22" fmla="*/ 769486 h 1238250"/>
                <a:gd name="connsiteX23" fmla="*/ 1216784 w 2857500"/>
                <a:gd name="connsiteY23" fmla="*/ 775201 h 1238250"/>
                <a:gd name="connsiteX24" fmla="*/ 1233929 w 2857500"/>
                <a:gd name="connsiteY24" fmla="*/ 777106 h 1238250"/>
                <a:gd name="connsiteX25" fmla="*/ 1245359 w 2857500"/>
                <a:gd name="connsiteY25" fmla="*/ 788536 h 1238250"/>
                <a:gd name="connsiteX26" fmla="*/ 1312034 w 2857500"/>
                <a:gd name="connsiteY26" fmla="*/ 786631 h 1238250"/>
                <a:gd name="connsiteX27" fmla="*/ 1314450 w 2857500"/>
                <a:gd name="connsiteY27" fmla="*/ 813434 h 1238250"/>
                <a:gd name="connsiteX28" fmla="*/ 1339215 w 2857500"/>
                <a:gd name="connsiteY28" fmla="*/ 809624 h 1238250"/>
                <a:gd name="connsiteX29" fmla="*/ 1343025 w 2857500"/>
                <a:gd name="connsiteY29" fmla="*/ 821054 h 1238250"/>
                <a:gd name="connsiteX30" fmla="*/ 1354455 w 2857500"/>
                <a:gd name="connsiteY30" fmla="*/ 821054 h 1238250"/>
                <a:gd name="connsiteX31" fmla="*/ 1360170 w 2857500"/>
                <a:gd name="connsiteY31" fmla="*/ 830579 h 1238250"/>
                <a:gd name="connsiteX32" fmla="*/ 1394460 w 2857500"/>
                <a:gd name="connsiteY32" fmla="*/ 830579 h 1238250"/>
                <a:gd name="connsiteX33" fmla="*/ 1398270 w 2857500"/>
                <a:gd name="connsiteY33" fmla="*/ 842009 h 1238250"/>
                <a:gd name="connsiteX34" fmla="*/ 1659255 w 2857500"/>
                <a:gd name="connsiteY34" fmla="*/ 840105 h 1238250"/>
                <a:gd name="connsiteX35" fmla="*/ 1661160 w 2857500"/>
                <a:gd name="connsiteY35" fmla="*/ 859155 h 1238250"/>
                <a:gd name="connsiteX36" fmla="*/ 1684020 w 2857500"/>
                <a:gd name="connsiteY36" fmla="*/ 859155 h 1238250"/>
                <a:gd name="connsiteX37" fmla="*/ 1682115 w 2857500"/>
                <a:gd name="connsiteY37" fmla="*/ 872490 h 1238250"/>
                <a:gd name="connsiteX38" fmla="*/ 1809750 w 2857500"/>
                <a:gd name="connsiteY38" fmla="*/ 870585 h 1238250"/>
                <a:gd name="connsiteX39" fmla="*/ 1811655 w 2857500"/>
                <a:gd name="connsiteY39" fmla="*/ 908685 h 1238250"/>
                <a:gd name="connsiteX40" fmla="*/ 2051685 w 2857500"/>
                <a:gd name="connsiteY40" fmla="*/ 906780 h 1238250"/>
                <a:gd name="connsiteX41" fmla="*/ 2051685 w 2857500"/>
                <a:gd name="connsiteY41" fmla="*/ 973455 h 1238250"/>
                <a:gd name="connsiteX42" fmla="*/ 2613660 w 2857500"/>
                <a:gd name="connsiteY42" fmla="*/ 977265 h 1238250"/>
                <a:gd name="connsiteX43" fmla="*/ 2609850 w 2857500"/>
                <a:gd name="connsiteY43" fmla="*/ 1238250 h 1238250"/>
                <a:gd name="connsiteX44" fmla="*/ 2857500 w 2857500"/>
                <a:gd name="connsiteY4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7719 w 2857500"/>
                <a:gd name="connsiteY13" fmla="*/ 714241 h 1238250"/>
                <a:gd name="connsiteX14" fmla="*/ 1089149 w 2857500"/>
                <a:gd name="connsiteY14" fmla="*/ 716146 h 1238250"/>
                <a:gd name="connsiteX15" fmla="*/ 1096769 w 2857500"/>
                <a:gd name="connsiteY15" fmla="*/ 733291 h 1238250"/>
                <a:gd name="connsiteX16" fmla="*/ 1134869 w 2857500"/>
                <a:gd name="connsiteY16" fmla="*/ 733291 h 1238250"/>
                <a:gd name="connsiteX17" fmla="*/ 1138679 w 2857500"/>
                <a:gd name="connsiteY17" fmla="*/ 752341 h 1238250"/>
                <a:gd name="connsiteX18" fmla="*/ 1163444 w 2857500"/>
                <a:gd name="connsiteY18" fmla="*/ 752341 h 1238250"/>
                <a:gd name="connsiteX19" fmla="*/ 1167254 w 2857500"/>
                <a:gd name="connsiteY19" fmla="*/ 759961 h 1238250"/>
                <a:gd name="connsiteX20" fmla="*/ 1178684 w 2857500"/>
                <a:gd name="connsiteY20" fmla="*/ 759961 h 1238250"/>
                <a:gd name="connsiteX21" fmla="*/ 1178684 w 2857500"/>
                <a:gd name="connsiteY21" fmla="*/ 771391 h 1238250"/>
                <a:gd name="connsiteX22" fmla="*/ 1207259 w 2857500"/>
                <a:gd name="connsiteY22" fmla="*/ 769486 h 1238250"/>
                <a:gd name="connsiteX23" fmla="*/ 1216784 w 2857500"/>
                <a:gd name="connsiteY23" fmla="*/ 775201 h 1238250"/>
                <a:gd name="connsiteX24" fmla="*/ 1233929 w 2857500"/>
                <a:gd name="connsiteY24" fmla="*/ 777106 h 1238250"/>
                <a:gd name="connsiteX25" fmla="*/ 1245359 w 2857500"/>
                <a:gd name="connsiteY25" fmla="*/ 788536 h 1238250"/>
                <a:gd name="connsiteX26" fmla="*/ 1312034 w 2857500"/>
                <a:gd name="connsiteY26" fmla="*/ 786631 h 1238250"/>
                <a:gd name="connsiteX27" fmla="*/ 1314450 w 2857500"/>
                <a:gd name="connsiteY27" fmla="*/ 813434 h 1238250"/>
                <a:gd name="connsiteX28" fmla="*/ 1339215 w 2857500"/>
                <a:gd name="connsiteY28" fmla="*/ 809624 h 1238250"/>
                <a:gd name="connsiteX29" fmla="*/ 1343025 w 2857500"/>
                <a:gd name="connsiteY29" fmla="*/ 821054 h 1238250"/>
                <a:gd name="connsiteX30" fmla="*/ 1354455 w 2857500"/>
                <a:gd name="connsiteY30" fmla="*/ 821054 h 1238250"/>
                <a:gd name="connsiteX31" fmla="*/ 1360170 w 2857500"/>
                <a:gd name="connsiteY31" fmla="*/ 830579 h 1238250"/>
                <a:gd name="connsiteX32" fmla="*/ 1394460 w 2857500"/>
                <a:gd name="connsiteY32" fmla="*/ 830579 h 1238250"/>
                <a:gd name="connsiteX33" fmla="*/ 1398270 w 2857500"/>
                <a:gd name="connsiteY33" fmla="*/ 842009 h 1238250"/>
                <a:gd name="connsiteX34" fmla="*/ 1659255 w 2857500"/>
                <a:gd name="connsiteY34" fmla="*/ 840105 h 1238250"/>
                <a:gd name="connsiteX35" fmla="*/ 1661160 w 2857500"/>
                <a:gd name="connsiteY35" fmla="*/ 859155 h 1238250"/>
                <a:gd name="connsiteX36" fmla="*/ 1684020 w 2857500"/>
                <a:gd name="connsiteY36" fmla="*/ 859155 h 1238250"/>
                <a:gd name="connsiteX37" fmla="*/ 1682115 w 2857500"/>
                <a:gd name="connsiteY37" fmla="*/ 872490 h 1238250"/>
                <a:gd name="connsiteX38" fmla="*/ 1809750 w 2857500"/>
                <a:gd name="connsiteY38" fmla="*/ 870585 h 1238250"/>
                <a:gd name="connsiteX39" fmla="*/ 1811655 w 2857500"/>
                <a:gd name="connsiteY39" fmla="*/ 908685 h 1238250"/>
                <a:gd name="connsiteX40" fmla="*/ 2051685 w 2857500"/>
                <a:gd name="connsiteY40" fmla="*/ 906780 h 1238250"/>
                <a:gd name="connsiteX41" fmla="*/ 2051685 w 2857500"/>
                <a:gd name="connsiteY41" fmla="*/ 973455 h 1238250"/>
                <a:gd name="connsiteX42" fmla="*/ 2613660 w 2857500"/>
                <a:gd name="connsiteY42" fmla="*/ 977265 h 1238250"/>
                <a:gd name="connsiteX43" fmla="*/ 2609850 w 2857500"/>
                <a:gd name="connsiteY43" fmla="*/ 1238250 h 1238250"/>
                <a:gd name="connsiteX44" fmla="*/ 2857500 w 2857500"/>
                <a:gd name="connsiteY4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0099 w 2857500"/>
                <a:gd name="connsiteY13" fmla="*/ 691381 h 1238250"/>
                <a:gd name="connsiteX14" fmla="*/ 1077719 w 2857500"/>
                <a:gd name="connsiteY14" fmla="*/ 714241 h 1238250"/>
                <a:gd name="connsiteX15" fmla="*/ 1089149 w 2857500"/>
                <a:gd name="connsiteY15" fmla="*/ 716146 h 1238250"/>
                <a:gd name="connsiteX16" fmla="*/ 1096769 w 2857500"/>
                <a:gd name="connsiteY16" fmla="*/ 733291 h 1238250"/>
                <a:gd name="connsiteX17" fmla="*/ 1134869 w 2857500"/>
                <a:gd name="connsiteY17" fmla="*/ 733291 h 1238250"/>
                <a:gd name="connsiteX18" fmla="*/ 1138679 w 2857500"/>
                <a:gd name="connsiteY18" fmla="*/ 752341 h 1238250"/>
                <a:gd name="connsiteX19" fmla="*/ 1163444 w 2857500"/>
                <a:gd name="connsiteY19" fmla="*/ 752341 h 1238250"/>
                <a:gd name="connsiteX20" fmla="*/ 1167254 w 2857500"/>
                <a:gd name="connsiteY20" fmla="*/ 759961 h 1238250"/>
                <a:gd name="connsiteX21" fmla="*/ 1178684 w 2857500"/>
                <a:gd name="connsiteY21" fmla="*/ 759961 h 1238250"/>
                <a:gd name="connsiteX22" fmla="*/ 1178684 w 2857500"/>
                <a:gd name="connsiteY22" fmla="*/ 771391 h 1238250"/>
                <a:gd name="connsiteX23" fmla="*/ 1207259 w 2857500"/>
                <a:gd name="connsiteY23" fmla="*/ 769486 h 1238250"/>
                <a:gd name="connsiteX24" fmla="*/ 1216784 w 2857500"/>
                <a:gd name="connsiteY24" fmla="*/ 775201 h 1238250"/>
                <a:gd name="connsiteX25" fmla="*/ 1233929 w 2857500"/>
                <a:gd name="connsiteY25" fmla="*/ 777106 h 1238250"/>
                <a:gd name="connsiteX26" fmla="*/ 1245359 w 2857500"/>
                <a:gd name="connsiteY26" fmla="*/ 788536 h 1238250"/>
                <a:gd name="connsiteX27" fmla="*/ 1312034 w 2857500"/>
                <a:gd name="connsiteY27" fmla="*/ 786631 h 1238250"/>
                <a:gd name="connsiteX28" fmla="*/ 1314450 w 2857500"/>
                <a:gd name="connsiteY28" fmla="*/ 813434 h 1238250"/>
                <a:gd name="connsiteX29" fmla="*/ 1339215 w 2857500"/>
                <a:gd name="connsiteY29" fmla="*/ 809624 h 1238250"/>
                <a:gd name="connsiteX30" fmla="*/ 1343025 w 2857500"/>
                <a:gd name="connsiteY30" fmla="*/ 821054 h 1238250"/>
                <a:gd name="connsiteX31" fmla="*/ 1354455 w 2857500"/>
                <a:gd name="connsiteY31" fmla="*/ 821054 h 1238250"/>
                <a:gd name="connsiteX32" fmla="*/ 1360170 w 2857500"/>
                <a:gd name="connsiteY32" fmla="*/ 830579 h 1238250"/>
                <a:gd name="connsiteX33" fmla="*/ 1394460 w 2857500"/>
                <a:gd name="connsiteY33" fmla="*/ 830579 h 1238250"/>
                <a:gd name="connsiteX34" fmla="*/ 1398270 w 2857500"/>
                <a:gd name="connsiteY34" fmla="*/ 842009 h 1238250"/>
                <a:gd name="connsiteX35" fmla="*/ 1659255 w 2857500"/>
                <a:gd name="connsiteY35" fmla="*/ 840105 h 1238250"/>
                <a:gd name="connsiteX36" fmla="*/ 1661160 w 2857500"/>
                <a:gd name="connsiteY36" fmla="*/ 859155 h 1238250"/>
                <a:gd name="connsiteX37" fmla="*/ 1684020 w 2857500"/>
                <a:gd name="connsiteY37" fmla="*/ 859155 h 1238250"/>
                <a:gd name="connsiteX38" fmla="*/ 1682115 w 2857500"/>
                <a:gd name="connsiteY38" fmla="*/ 872490 h 1238250"/>
                <a:gd name="connsiteX39" fmla="*/ 1809750 w 2857500"/>
                <a:gd name="connsiteY39" fmla="*/ 870585 h 1238250"/>
                <a:gd name="connsiteX40" fmla="*/ 1811655 w 2857500"/>
                <a:gd name="connsiteY40" fmla="*/ 908685 h 1238250"/>
                <a:gd name="connsiteX41" fmla="*/ 2051685 w 2857500"/>
                <a:gd name="connsiteY41" fmla="*/ 906780 h 1238250"/>
                <a:gd name="connsiteX42" fmla="*/ 2051685 w 2857500"/>
                <a:gd name="connsiteY42" fmla="*/ 973455 h 1238250"/>
                <a:gd name="connsiteX43" fmla="*/ 2613660 w 2857500"/>
                <a:gd name="connsiteY43" fmla="*/ 977265 h 1238250"/>
                <a:gd name="connsiteX44" fmla="*/ 2609850 w 2857500"/>
                <a:gd name="connsiteY44" fmla="*/ 1238250 h 1238250"/>
                <a:gd name="connsiteX45" fmla="*/ 2857500 w 2857500"/>
                <a:gd name="connsiteY4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70099 w 2857500"/>
                <a:gd name="connsiteY13" fmla="*/ 691381 h 1238250"/>
                <a:gd name="connsiteX14" fmla="*/ 1077719 w 2857500"/>
                <a:gd name="connsiteY14" fmla="*/ 714241 h 1238250"/>
                <a:gd name="connsiteX15" fmla="*/ 1089149 w 2857500"/>
                <a:gd name="connsiteY15" fmla="*/ 716146 h 1238250"/>
                <a:gd name="connsiteX16" fmla="*/ 1096769 w 2857500"/>
                <a:gd name="connsiteY16" fmla="*/ 733291 h 1238250"/>
                <a:gd name="connsiteX17" fmla="*/ 1134869 w 2857500"/>
                <a:gd name="connsiteY17" fmla="*/ 733291 h 1238250"/>
                <a:gd name="connsiteX18" fmla="*/ 1138679 w 2857500"/>
                <a:gd name="connsiteY18" fmla="*/ 752341 h 1238250"/>
                <a:gd name="connsiteX19" fmla="*/ 1163444 w 2857500"/>
                <a:gd name="connsiteY19" fmla="*/ 752341 h 1238250"/>
                <a:gd name="connsiteX20" fmla="*/ 1167254 w 2857500"/>
                <a:gd name="connsiteY20" fmla="*/ 759961 h 1238250"/>
                <a:gd name="connsiteX21" fmla="*/ 1178684 w 2857500"/>
                <a:gd name="connsiteY21" fmla="*/ 759961 h 1238250"/>
                <a:gd name="connsiteX22" fmla="*/ 1178684 w 2857500"/>
                <a:gd name="connsiteY22" fmla="*/ 771391 h 1238250"/>
                <a:gd name="connsiteX23" fmla="*/ 1207259 w 2857500"/>
                <a:gd name="connsiteY23" fmla="*/ 769486 h 1238250"/>
                <a:gd name="connsiteX24" fmla="*/ 1216784 w 2857500"/>
                <a:gd name="connsiteY24" fmla="*/ 775201 h 1238250"/>
                <a:gd name="connsiteX25" fmla="*/ 1233929 w 2857500"/>
                <a:gd name="connsiteY25" fmla="*/ 777106 h 1238250"/>
                <a:gd name="connsiteX26" fmla="*/ 1245359 w 2857500"/>
                <a:gd name="connsiteY26" fmla="*/ 788536 h 1238250"/>
                <a:gd name="connsiteX27" fmla="*/ 1312034 w 2857500"/>
                <a:gd name="connsiteY27" fmla="*/ 786631 h 1238250"/>
                <a:gd name="connsiteX28" fmla="*/ 1314450 w 2857500"/>
                <a:gd name="connsiteY28" fmla="*/ 813434 h 1238250"/>
                <a:gd name="connsiteX29" fmla="*/ 1339215 w 2857500"/>
                <a:gd name="connsiteY29" fmla="*/ 809624 h 1238250"/>
                <a:gd name="connsiteX30" fmla="*/ 1343025 w 2857500"/>
                <a:gd name="connsiteY30" fmla="*/ 821054 h 1238250"/>
                <a:gd name="connsiteX31" fmla="*/ 1354455 w 2857500"/>
                <a:gd name="connsiteY31" fmla="*/ 821054 h 1238250"/>
                <a:gd name="connsiteX32" fmla="*/ 1360170 w 2857500"/>
                <a:gd name="connsiteY32" fmla="*/ 830579 h 1238250"/>
                <a:gd name="connsiteX33" fmla="*/ 1394460 w 2857500"/>
                <a:gd name="connsiteY33" fmla="*/ 830579 h 1238250"/>
                <a:gd name="connsiteX34" fmla="*/ 1398270 w 2857500"/>
                <a:gd name="connsiteY34" fmla="*/ 842009 h 1238250"/>
                <a:gd name="connsiteX35" fmla="*/ 1659255 w 2857500"/>
                <a:gd name="connsiteY35" fmla="*/ 840105 h 1238250"/>
                <a:gd name="connsiteX36" fmla="*/ 1661160 w 2857500"/>
                <a:gd name="connsiteY36" fmla="*/ 859155 h 1238250"/>
                <a:gd name="connsiteX37" fmla="*/ 1684020 w 2857500"/>
                <a:gd name="connsiteY37" fmla="*/ 859155 h 1238250"/>
                <a:gd name="connsiteX38" fmla="*/ 1682115 w 2857500"/>
                <a:gd name="connsiteY38" fmla="*/ 872490 h 1238250"/>
                <a:gd name="connsiteX39" fmla="*/ 1809750 w 2857500"/>
                <a:gd name="connsiteY39" fmla="*/ 870585 h 1238250"/>
                <a:gd name="connsiteX40" fmla="*/ 1811655 w 2857500"/>
                <a:gd name="connsiteY40" fmla="*/ 908685 h 1238250"/>
                <a:gd name="connsiteX41" fmla="*/ 2051685 w 2857500"/>
                <a:gd name="connsiteY41" fmla="*/ 906780 h 1238250"/>
                <a:gd name="connsiteX42" fmla="*/ 2051685 w 2857500"/>
                <a:gd name="connsiteY42" fmla="*/ 973455 h 1238250"/>
                <a:gd name="connsiteX43" fmla="*/ 2613660 w 2857500"/>
                <a:gd name="connsiteY43" fmla="*/ 977265 h 1238250"/>
                <a:gd name="connsiteX44" fmla="*/ 2609850 w 2857500"/>
                <a:gd name="connsiteY44" fmla="*/ 1238250 h 1238250"/>
                <a:gd name="connsiteX45" fmla="*/ 2857500 w 2857500"/>
                <a:gd name="connsiteY4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8947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9328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8664 w 2857500"/>
                <a:gd name="connsiteY13" fmla="*/ 693286 h 1238250"/>
                <a:gd name="connsiteX14" fmla="*/ 1070099 w 2857500"/>
                <a:gd name="connsiteY14" fmla="*/ 691381 h 1238250"/>
                <a:gd name="connsiteX15" fmla="*/ 1077719 w 2857500"/>
                <a:gd name="connsiteY15" fmla="*/ 714241 h 1238250"/>
                <a:gd name="connsiteX16" fmla="*/ 1089149 w 2857500"/>
                <a:gd name="connsiteY16" fmla="*/ 716146 h 1238250"/>
                <a:gd name="connsiteX17" fmla="*/ 1096769 w 2857500"/>
                <a:gd name="connsiteY17" fmla="*/ 733291 h 1238250"/>
                <a:gd name="connsiteX18" fmla="*/ 1134869 w 2857500"/>
                <a:gd name="connsiteY18" fmla="*/ 733291 h 1238250"/>
                <a:gd name="connsiteX19" fmla="*/ 1138679 w 2857500"/>
                <a:gd name="connsiteY19" fmla="*/ 752341 h 1238250"/>
                <a:gd name="connsiteX20" fmla="*/ 1163444 w 2857500"/>
                <a:gd name="connsiteY20" fmla="*/ 752341 h 1238250"/>
                <a:gd name="connsiteX21" fmla="*/ 1167254 w 2857500"/>
                <a:gd name="connsiteY21" fmla="*/ 759961 h 1238250"/>
                <a:gd name="connsiteX22" fmla="*/ 1178684 w 2857500"/>
                <a:gd name="connsiteY22" fmla="*/ 759961 h 1238250"/>
                <a:gd name="connsiteX23" fmla="*/ 1178684 w 2857500"/>
                <a:gd name="connsiteY23" fmla="*/ 771391 h 1238250"/>
                <a:gd name="connsiteX24" fmla="*/ 1207259 w 2857500"/>
                <a:gd name="connsiteY24" fmla="*/ 769486 h 1238250"/>
                <a:gd name="connsiteX25" fmla="*/ 1216784 w 2857500"/>
                <a:gd name="connsiteY25" fmla="*/ 775201 h 1238250"/>
                <a:gd name="connsiteX26" fmla="*/ 1233929 w 2857500"/>
                <a:gd name="connsiteY26" fmla="*/ 777106 h 1238250"/>
                <a:gd name="connsiteX27" fmla="*/ 1245359 w 2857500"/>
                <a:gd name="connsiteY27" fmla="*/ 788536 h 1238250"/>
                <a:gd name="connsiteX28" fmla="*/ 1312034 w 2857500"/>
                <a:gd name="connsiteY28" fmla="*/ 786631 h 1238250"/>
                <a:gd name="connsiteX29" fmla="*/ 1314450 w 2857500"/>
                <a:gd name="connsiteY29" fmla="*/ 813434 h 1238250"/>
                <a:gd name="connsiteX30" fmla="*/ 1339215 w 2857500"/>
                <a:gd name="connsiteY30" fmla="*/ 809624 h 1238250"/>
                <a:gd name="connsiteX31" fmla="*/ 1343025 w 2857500"/>
                <a:gd name="connsiteY31" fmla="*/ 821054 h 1238250"/>
                <a:gd name="connsiteX32" fmla="*/ 1354455 w 2857500"/>
                <a:gd name="connsiteY32" fmla="*/ 821054 h 1238250"/>
                <a:gd name="connsiteX33" fmla="*/ 1360170 w 2857500"/>
                <a:gd name="connsiteY33" fmla="*/ 830579 h 1238250"/>
                <a:gd name="connsiteX34" fmla="*/ 1394460 w 2857500"/>
                <a:gd name="connsiteY34" fmla="*/ 830579 h 1238250"/>
                <a:gd name="connsiteX35" fmla="*/ 1398270 w 2857500"/>
                <a:gd name="connsiteY35" fmla="*/ 842009 h 1238250"/>
                <a:gd name="connsiteX36" fmla="*/ 1659255 w 2857500"/>
                <a:gd name="connsiteY36" fmla="*/ 840105 h 1238250"/>
                <a:gd name="connsiteX37" fmla="*/ 1661160 w 2857500"/>
                <a:gd name="connsiteY37" fmla="*/ 859155 h 1238250"/>
                <a:gd name="connsiteX38" fmla="*/ 1684020 w 2857500"/>
                <a:gd name="connsiteY38" fmla="*/ 859155 h 1238250"/>
                <a:gd name="connsiteX39" fmla="*/ 1682115 w 2857500"/>
                <a:gd name="connsiteY39" fmla="*/ 872490 h 1238250"/>
                <a:gd name="connsiteX40" fmla="*/ 1809750 w 2857500"/>
                <a:gd name="connsiteY40" fmla="*/ 870585 h 1238250"/>
                <a:gd name="connsiteX41" fmla="*/ 1811655 w 2857500"/>
                <a:gd name="connsiteY41" fmla="*/ 908685 h 1238250"/>
                <a:gd name="connsiteX42" fmla="*/ 2051685 w 2857500"/>
                <a:gd name="connsiteY42" fmla="*/ 906780 h 1238250"/>
                <a:gd name="connsiteX43" fmla="*/ 2051685 w 2857500"/>
                <a:gd name="connsiteY43" fmla="*/ 973455 h 1238250"/>
                <a:gd name="connsiteX44" fmla="*/ 2613660 w 2857500"/>
                <a:gd name="connsiteY44" fmla="*/ 977265 h 1238250"/>
                <a:gd name="connsiteX45" fmla="*/ 2609850 w 2857500"/>
                <a:gd name="connsiteY45" fmla="*/ 1238250 h 1238250"/>
                <a:gd name="connsiteX46" fmla="*/ 2857500 w 2857500"/>
                <a:gd name="connsiteY4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4854 w 2857500"/>
                <a:gd name="connsiteY13" fmla="*/ 678046 h 1238250"/>
                <a:gd name="connsiteX14" fmla="*/ 1018664 w 2857500"/>
                <a:gd name="connsiteY14" fmla="*/ 693286 h 1238250"/>
                <a:gd name="connsiteX15" fmla="*/ 1070099 w 2857500"/>
                <a:gd name="connsiteY15" fmla="*/ 691381 h 1238250"/>
                <a:gd name="connsiteX16" fmla="*/ 1077719 w 2857500"/>
                <a:gd name="connsiteY16" fmla="*/ 714241 h 1238250"/>
                <a:gd name="connsiteX17" fmla="*/ 1089149 w 2857500"/>
                <a:gd name="connsiteY17" fmla="*/ 716146 h 1238250"/>
                <a:gd name="connsiteX18" fmla="*/ 1096769 w 2857500"/>
                <a:gd name="connsiteY18" fmla="*/ 733291 h 1238250"/>
                <a:gd name="connsiteX19" fmla="*/ 1134869 w 2857500"/>
                <a:gd name="connsiteY19" fmla="*/ 733291 h 1238250"/>
                <a:gd name="connsiteX20" fmla="*/ 1138679 w 2857500"/>
                <a:gd name="connsiteY20" fmla="*/ 752341 h 1238250"/>
                <a:gd name="connsiteX21" fmla="*/ 1163444 w 2857500"/>
                <a:gd name="connsiteY21" fmla="*/ 752341 h 1238250"/>
                <a:gd name="connsiteX22" fmla="*/ 1167254 w 2857500"/>
                <a:gd name="connsiteY22" fmla="*/ 759961 h 1238250"/>
                <a:gd name="connsiteX23" fmla="*/ 1178684 w 2857500"/>
                <a:gd name="connsiteY23" fmla="*/ 759961 h 1238250"/>
                <a:gd name="connsiteX24" fmla="*/ 1178684 w 2857500"/>
                <a:gd name="connsiteY24" fmla="*/ 771391 h 1238250"/>
                <a:gd name="connsiteX25" fmla="*/ 1207259 w 2857500"/>
                <a:gd name="connsiteY25" fmla="*/ 769486 h 1238250"/>
                <a:gd name="connsiteX26" fmla="*/ 1216784 w 2857500"/>
                <a:gd name="connsiteY26" fmla="*/ 775201 h 1238250"/>
                <a:gd name="connsiteX27" fmla="*/ 1233929 w 2857500"/>
                <a:gd name="connsiteY27" fmla="*/ 777106 h 1238250"/>
                <a:gd name="connsiteX28" fmla="*/ 1245359 w 2857500"/>
                <a:gd name="connsiteY28" fmla="*/ 788536 h 1238250"/>
                <a:gd name="connsiteX29" fmla="*/ 1312034 w 2857500"/>
                <a:gd name="connsiteY29" fmla="*/ 786631 h 1238250"/>
                <a:gd name="connsiteX30" fmla="*/ 1314450 w 2857500"/>
                <a:gd name="connsiteY30" fmla="*/ 813434 h 1238250"/>
                <a:gd name="connsiteX31" fmla="*/ 1339215 w 2857500"/>
                <a:gd name="connsiteY31" fmla="*/ 809624 h 1238250"/>
                <a:gd name="connsiteX32" fmla="*/ 1343025 w 2857500"/>
                <a:gd name="connsiteY32" fmla="*/ 821054 h 1238250"/>
                <a:gd name="connsiteX33" fmla="*/ 1354455 w 2857500"/>
                <a:gd name="connsiteY33" fmla="*/ 821054 h 1238250"/>
                <a:gd name="connsiteX34" fmla="*/ 1360170 w 2857500"/>
                <a:gd name="connsiteY34" fmla="*/ 830579 h 1238250"/>
                <a:gd name="connsiteX35" fmla="*/ 1394460 w 2857500"/>
                <a:gd name="connsiteY35" fmla="*/ 830579 h 1238250"/>
                <a:gd name="connsiteX36" fmla="*/ 1398270 w 2857500"/>
                <a:gd name="connsiteY36" fmla="*/ 842009 h 1238250"/>
                <a:gd name="connsiteX37" fmla="*/ 1659255 w 2857500"/>
                <a:gd name="connsiteY37" fmla="*/ 840105 h 1238250"/>
                <a:gd name="connsiteX38" fmla="*/ 1661160 w 2857500"/>
                <a:gd name="connsiteY38" fmla="*/ 859155 h 1238250"/>
                <a:gd name="connsiteX39" fmla="*/ 1684020 w 2857500"/>
                <a:gd name="connsiteY39" fmla="*/ 859155 h 1238250"/>
                <a:gd name="connsiteX40" fmla="*/ 1682115 w 2857500"/>
                <a:gd name="connsiteY40" fmla="*/ 872490 h 1238250"/>
                <a:gd name="connsiteX41" fmla="*/ 1809750 w 2857500"/>
                <a:gd name="connsiteY41" fmla="*/ 870585 h 1238250"/>
                <a:gd name="connsiteX42" fmla="*/ 1811655 w 2857500"/>
                <a:gd name="connsiteY42" fmla="*/ 908685 h 1238250"/>
                <a:gd name="connsiteX43" fmla="*/ 2051685 w 2857500"/>
                <a:gd name="connsiteY43" fmla="*/ 906780 h 1238250"/>
                <a:gd name="connsiteX44" fmla="*/ 2051685 w 2857500"/>
                <a:gd name="connsiteY44" fmla="*/ 973455 h 1238250"/>
                <a:gd name="connsiteX45" fmla="*/ 2613660 w 2857500"/>
                <a:gd name="connsiteY45" fmla="*/ 977265 h 1238250"/>
                <a:gd name="connsiteX46" fmla="*/ 2609850 w 2857500"/>
                <a:gd name="connsiteY46" fmla="*/ 1238250 h 1238250"/>
                <a:gd name="connsiteX47" fmla="*/ 2857500 w 2857500"/>
                <a:gd name="connsiteY4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1014854 w 2857500"/>
                <a:gd name="connsiteY13" fmla="*/ 678046 h 1238250"/>
                <a:gd name="connsiteX14" fmla="*/ 1018664 w 2857500"/>
                <a:gd name="connsiteY14" fmla="*/ 693286 h 1238250"/>
                <a:gd name="connsiteX15" fmla="*/ 1070099 w 2857500"/>
                <a:gd name="connsiteY15" fmla="*/ 691381 h 1238250"/>
                <a:gd name="connsiteX16" fmla="*/ 1077719 w 2857500"/>
                <a:gd name="connsiteY16" fmla="*/ 714241 h 1238250"/>
                <a:gd name="connsiteX17" fmla="*/ 1089149 w 2857500"/>
                <a:gd name="connsiteY17" fmla="*/ 716146 h 1238250"/>
                <a:gd name="connsiteX18" fmla="*/ 1096769 w 2857500"/>
                <a:gd name="connsiteY18" fmla="*/ 733291 h 1238250"/>
                <a:gd name="connsiteX19" fmla="*/ 1134869 w 2857500"/>
                <a:gd name="connsiteY19" fmla="*/ 733291 h 1238250"/>
                <a:gd name="connsiteX20" fmla="*/ 1138679 w 2857500"/>
                <a:gd name="connsiteY20" fmla="*/ 752341 h 1238250"/>
                <a:gd name="connsiteX21" fmla="*/ 1163444 w 2857500"/>
                <a:gd name="connsiteY21" fmla="*/ 752341 h 1238250"/>
                <a:gd name="connsiteX22" fmla="*/ 1167254 w 2857500"/>
                <a:gd name="connsiteY22" fmla="*/ 759961 h 1238250"/>
                <a:gd name="connsiteX23" fmla="*/ 1178684 w 2857500"/>
                <a:gd name="connsiteY23" fmla="*/ 759961 h 1238250"/>
                <a:gd name="connsiteX24" fmla="*/ 1178684 w 2857500"/>
                <a:gd name="connsiteY24" fmla="*/ 771391 h 1238250"/>
                <a:gd name="connsiteX25" fmla="*/ 1207259 w 2857500"/>
                <a:gd name="connsiteY25" fmla="*/ 769486 h 1238250"/>
                <a:gd name="connsiteX26" fmla="*/ 1216784 w 2857500"/>
                <a:gd name="connsiteY26" fmla="*/ 775201 h 1238250"/>
                <a:gd name="connsiteX27" fmla="*/ 1233929 w 2857500"/>
                <a:gd name="connsiteY27" fmla="*/ 777106 h 1238250"/>
                <a:gd name="connsiteX28" fmla="*/ 1245359 w 2857500"/>
                <a:gd name="connsiteY28" fmla="*/ 788536 h 1238250"/>
                <a:gd name="connsiteX29" fmla="*/ 1312034 w 2857500"/>
                <a:gd name="connsiteY29" fmla="*/ 786631 h 1238250"/>
                <a:gd name="connsiteX30" fmla="*/ 1314450 w 2857500"/>
                <a:gd name="connsiteY30" fmla="*/ 813434 h 1238250"/>
                <a:gd name="connsiteX31" fmla="*/ 1339215 w 2857500"/>
                <a:gd name="connsiteY31" fmla="*/ 809624 h 1238250"/>
                <a:gd name="connsiteX32" fmla="*/ 1343025 w 2857500"/>
                <a:gd name="connsiteY32" fmla="*/ 821054 h 1238250"/>
                <a:gd name="connsiteX33" fmla="*/ 1354455 w 2857500"/>
                <a:gd name="connsiteY33" fmla="*/ 821054 h 1238250"/>
                <a:gd name="connsiteX34" fmla="*/ 1360170 w 2857500"/>
                <a:gd name="connsiteY34" fmla="*/ 830579 h 1238250"/>
                <a:gd name="connsiteX35" fmla="*/ 1394460 w 2857500"/>
                <a:gd name="connsiteY35" fmla="*/ 830579 h 1238250"/>
                <a:gd name="connsiteX36" fmla="*/ 1398270 w 2857500"/>
                <a:gd name="connsiteY36" fmla="*/ 842009 h 1238250"/>
                <a:gd name="connsiteX37" fmla="*/ 1659255 w 2857500"/>
                <a:gd name="connsiteY37" fmla="*/ 840105 h 1238250"/>
                <a:gd name="connsiteX38" fmla="*/ 1661160 w 2857500"/>
                <a:gd name="connsiteY38" fmla="*/ 859155 h 1238250"/>
                <a:gd name="connsiteX39" fmla="*/ 1684020 w 2857500"/>
                <a:gd name="connsiteY39" fmla="*/ 859155 h 1238250"/>
                <a:gd name="connsiteX40" fmla="*/ 1682115 w 2857500"/>
                <a:gd name="connsiteY40" fmla="*/ 872490 h 1238250"/>
                <a:gd name="connsiteX41" fmla="*/ 1809750 w 2857500"/>
                <a:gd name="connsiteY41" fmla="*/ 870585 h 1238250"/>
                <a:gd name="connsiteX42" fmla="*/ 1811655 w 2857500"/>
                <a:gd name="connsiteY42" fmla="*/ 908685 h 1238250"/>
                <a:gd name="connsiteX43" fmla="*/ 2051685 w 2857500"/>
                <a:gd name="connsiteY43" fmla="*/ 906780 h 1238250"/>
                <a:gd name="connsiteX44" fmla="*/ 2051685 w 2857500"/>
                <a:gd name="connsiteY44" fmla="*/ 973455 h 1238250"/>
                <a:gd name="connsiteX45" fmla="*/ 2613660 w 2857500"/>
                <a:gd name="connsiteY45" fmla="*/ 977265 h 1238250"/>
                <a:gd name="connsiteX46" fmla="*/ 2609850 w 2857500"/>
                <a:gd name="connsiteY46" fmla="*/ 1238250 h 1238250"/>
                <a:gd name="connsiteX47" fmla="*/ 2857500 w 2857500"/>
                <a:gd name="connsiteY4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93899 w 2857500"/>
                <a:gd name="connsiteY13" fmla="*/ 679951 h 1238250"/>
                <a:gd name="connsiteX14" fmla="*/ 1014854 w 2857500"/>
                <a:gd name="connsiteY14" fmla="*/ 678046 h 1238250"/>
                <a:gd name="connsiteX15" fmla="*/ 1018664 w 2857500"/>
                <a:gd name="connsiteY15" fmla="*/ 693286 h 1238250"/>
                <a:gd name="connsiteX16" fmla="*/ 1070099 w 2857500"/>
                <a:gd name="connsiteY16" fmla="*/ 691381 h 1238250"/>
                <a:gd name="connsiteX17" fmla="*/ 1077719 w 2857500"/>
                <a:gd name="connsiteY17" fmla="*/ 714241 h 1238250"/>
                <a:gd name="connsiteX18" fmla="*/ 1089149 w 2857500"/>
                <a:gd name="connsiteY18" fmla="*/ 716146 h 1238250"/>
                <a:gd name="connsiteX19" fmla="*/ 1096769 w 2857500"/>
                <a:gd name="connsiteY19" fmla="*/ 733291 h 1238250"/>
                <a:gd name="connsiteX20" fmla="*/ 1134869 w 2857500"/>
                <a:gd name="connsiteY20" fmla="*/ 733291 h 1238250"/>
                <a:gd name="connsiteX21" fmla="*/ 1138679 w 2857500"/>
                <a:gd name="connsiteY21" fmla="*/ 752341 h 1238250"/>
                <a:gd name="connsiteX22" fmla="*/ 1163444 w 2857500"/>
                <a:gd name="connsiteY22" fmla="*/ 752341 h 1238250"/>
                <a:gd name="connsiteX23" fmla="*/ 1167254 w 2857500"/>
                <a:gd name="connsiteY23" fmla="*/ 759961 h 1238250"/>
                <a:gd name="connsiteX24" fmla="*/ 1178684 w 2857500"/>
                <a:gd name="connsiteY24" fmla="*/ 759961 h 1238250"/>
                <a:gd name="connsiteX25" fmla="*/ 1178684 w 2857500"/>
                <a:gd name="connsiteY25" fmla="*/ 771391 h 1238250"/>
                <a:gd name="connsiteX26" fmla="*/ 1207259 w 2857500"/>
                <a:gd name="connsiteY26" fmla="*/ 769486 h 1238250"/>
                <a:gd name="connsiteX27" fmla="*/ 1216784 w 2857500"/>
                <a:gd name="connsiteY27" fmla="*/ 775201 h 1238250"/>
                <a:gd name="connsiteX28" fmla="*/ 1233929 w 2857500"/>
                <a:gd name="connsiteY28" fmla="*/ 777106 h 1238250"/>
                <a:gd name="connsiteX29" fmla="*/ 1245359 w 2857500"/>
                <a:gd name="connsiteY29" fmla="*/ 788536 h 1238250"/>
                <a:gd name="connsiteX30" fmla="*/ 1312034 w 2857500"/>
                <a:gd name="connsiteY30" fmla="*/ 786631 h 1238250"/>
                <a:gd name="connsiteX31" fmla="*/ 1314450 w 2857500"/>
                <a:gd name="connsiteY31" fmla="*/ 813434 h 1238250"/>
                <a:gd name="connsiteX32" fmla="*/ 1339215 w 2857500"/>
                <a:gd name="connsiteY32" fmla="*/ 809624 h 1238250"/>
                <a:gd name="connsiteX33" fmla="*/ 1343025 w 2857500"/>
                <a:gd name="connsiteY33" fmla="*/ 821054 h 1238250"/>
                <a:gd name="connsiteX34" fmla="*/ 1354455 w 2857500"/>
                <a:gd name="connsiteY34" fmla="*/ 821054 h 1238250"/>
                <a:gd name="connsiteX35" fmla="*/ 1360170 w 2857500"/>
                <a:gd name="connsiteY35" fmla="*/ 830579 h 1238250"/>
                <a:gd name="connsiteX36" fmla="*/ 1394460 w 2857500"/>
                <a:gd name="connsiteY36" fmla="*/ 830579 h 1238250"/>
                <a:gd name="connsiteX37" fmla="*/ 1398270 w 2857500"/>
                <a:gd name="connsiteY37" fmla="*/ 842009 h 1238250"/>
                <a:gd name="connsiteX38" fmla="*/ 1659255 w 2857500"/>
                <a:gd name="connsiteY38" fmla="*/ 840105 h 1238250"/>
                <a:gd name="connsiteX39" fmla="*/ 1661160 w 2857500"/>
                <a:gd name="connsiteY39" fmla="*/ 859155 h 1238250"/>
                <a:gd name="connsiteX40" fmla="*/ 1684020 w 2857500"/>
                <a:gd name="connsiteY40" fmla="*/ 859155 h 1238250"/>
                <a:gd name="connsiteX41" fmla="*/ 1682115 w 2857500"/>
                <a:gd name="connsiteY41" fmla="*/ 872490 h 1238250"/>
                <a:gd name="connsiteX42" fmla="*/ 1809750 w 2857500"/>
                <a:gd name="connsiteY42" fmla="*/ 870585 h 1238250"/>
                <a:gd name="connsiteX43" fmla="*/ 1811655 w 2857500"/>
                <a:gd name="connsiteY43" fmla="*/ 908685 h 1238250"/>
                <a:gd name="connsiteX44" fmla="*/ 2051685 w 2857500"/>
                <a:gd name="connsiteY44" fmla="*/ 906780 h 1238250"/>
                <a:gd name="connsiteX45" fmla="*/ 2051685 w 2857500"/>
                <a:gd name="connsiteY45" fmla="*/ 973455 h 1238250"/>
                <a:gd name="connsiteX46" fmla="*/ 2613660 w 2857500"/>
                <a:gd name="connsiteY46" fmla="*/ 977265 h 1238250"/>
                <a:gd name="connsiteX47" fmla="*/ 2609850 w 2857500"/>
                <a:gd name="connsiteY47" fmla="*/ 1238250 h 1238250"/>
                <a:gd name="connsiteX48" fmla="*/ 2857500 w 2857500"/>
                <a:gd name="connsiteY4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93899 w 2857500"/>
                <a:gd name="connsiteY13" fmla="*/ 679951 h 1238250"/>
                <a:gd name="connsiteX14" fmla="*/ 1014854 w 2857500"/>
                <a:gd name="connsiteY14" fmla="*/ 678046 h 1238250"/>
                <a:gd name="connsiteX15" fmla="*/ 1018664 w 2857500"/>
                <a:gd name="connsiteY15" fmla="*/ 693286 h 1238250"/>
                <a:gd name="connsiteX16" fmla="*/ 1070099 w 2857500"/>
                <a:gd name="connsiteY16" fmla="*/ 691381 h 1238250"/>
                <a:gd name="connsiteX17" fmla="*/ 1077719 w 2857500"/>
                <a:gd name="connsiteY17" fmla="*/ 714241 h 1238250"/>
                <a:gd name="connsiteX18" fmla="*/ 1089149 w 2857500"/>
                <a:gd name="connsiteY18" fmla="*/ 716146 h 1238250"/>
                <a:gd name="connsiteX19" fmla="*/ 1096769 w 2857500"/>
                <a:gd name="connsiteY19" fmla="*/ 733291 h 1238250"/>
                <a:gd name="connsiteX20" fmla="*/ 1134869 w 2857500"/>
                <a:gd name="connsiteY20" fmla="*/ 733291 h 1238250"/>
                <a:gd name="connsiteX21" fmla="*/ 1138679 w 2857500"/>
                <a:gd name="connsiteY21" fmla="*/ 752341 h 1238250"/>
                <a:gd name="connsiteX22" fmla="*/ 1163444 w 2857500"/>
                <a:gd name="connsiteY22" fmla="*/ 752341 h 1238250"/>
                <a:gd name="connsiteX23" fmla="*/ 1167254 w 2857500"/>
                <a:gd name="connsiteY23" fmla="*/ 759961 h 1238250"/>
                <a:gd name="connsiteX24" fmla="*/ 1178684 w 2857500"/>
                <a:gd name="connsiteY24" fmla="*/ 759961 h 1238250"/>
                <a:gd name="connsiteX25" fmla="*/ 1178684 w 2857500"/>
                <a:gd name="connsiteY25" fmla="*/ 771391 h 1238250"/>
                <a:gd name="connsiteX26" fmla="*/ 1207259 w 2857500"/>
                <a:gd name="connsiteY26" fmla="*/ 769486 h 1238250"/>
                <a:gd name="connsiteX27" fmla="*/ 1216784 w 2857500"/>
                <a:gd name="connsiteY27" fmla="*/ 775201 h 1238250"/>
                <a:gd name="connsiteX28" fmla="*/ 1233929 w 2857500"/>
                <a:gd name="connsiteY28" fmla="*/ 777106 h 1238250"/>
                <a:gd name="connsiteX29" fmla="*/ 1245359 w 2857500"/>
                <a:gd name="connsiteY29" fmla="*/ 788536 h 1238250"/>
                <a:gd name="connsiteX30" fmla="*/ 1312034 w 2857500"/>
                <a:gd name="connsiteY30" fmla="*/ 786631 h 1238250"/>
                <a:gd name="connsiteX31" fmla="*/ 1314450 w 2857500"/>
                <a:gd name="connsiteY31" fmla="*/ 813434 h 1238250"/>
                <a:gd name="connsiteX32" fmla="*/ 1339215 w 2857500"/>
                <a:gd name="connsiteY32" fmla="*/ 809624 h 1238250"/>
                <a:gd name="connsiteX33" fmla="*/ 1343025 w 2857500"/>
                <a:gd name="connsiteY33" fmla="*/ 821054 h 1238250"/>
                <a:gd name="connsiteX34" fmla="*/ 1354455 w 2857500"/>
                <a:gd name="connsiteY34" fmla="*/ 821054 h 1238250"/>
                <a:gd name="connsiteX35" fmla="*/ 1360170 w 2857500"/>
                <a:gd name="connsiteY35" fmla="*/ 830579 h 1238250"/>
                <a:gd name="connsiteX36" fmla="*/ 1394460 w 2857500"/>
                <a:gd name="connsiteY36" fmla="*/ 830579 h 1238250"/>
                <a:gd name="connsiteX37" fmla="*/ 1398270 w 2857500"/>
                <a:gd name="connsiteY37" fmla="*/ 842009 h 1238250"/>
                <a:gd name="connsiteX38" fmla="*/ 1659255 w 2857500"/>
                <a:gd name="connsiteY38" fmla="*/ 840105 h 1238250"/>
                <a:gd name="connsiteX39" fmla="*/ 1661160 w 2857500"/>
                <a:gd name="connsiteY39" fmla="*/ 859155 h 1238250"/>
                <a:gd name="connsiteX40" fmla="*/ 1684020 w 2857500"/>
                <a:gd name="connsiteY40" fmla="*/ 859155 h 1238250"/>
                <a:gd name="connsiteX41" fmla="*/ 1682115 w 2857500"/>
                <a:gd name="connsiteY41" fmla="*/ 872490 h 1238250"/>
                <a:gd name="connsiteX42" fmla="*/ 1809750 w 2857500"/>
                <a:gd name="connsiteY42" fmla="*/ 870585 h 1238250"/>
                <a:gd name="connsiteX43" fmla="*/ 1811655 w 2857500"/>
                <a:gd name="connsiteY43" fmla="*/ 908685 h 1238250"/>
                <a:gd name="connsiteX44" fmla="*/ 2051685 w 2857500"/>
                <a:gd name="connsiteY44" fmla="*/ 906780 h 1238250"/>
                <a:gd name="connsiteX45" fmla="*/ 2051685 w 2857500"/>
                <a:gd name="connsiteY45" fmla="*/ 973455 h 1238250"/>
                <a:gd name="connsiteX46" fmla="*/ 2613660 w 2857500"/>
                <a:gd name="connsiteY46" fmla="*/ 977265 h 1238250"/>
                <a:gd name="connsiteX47" fmla="*/ 2609850 w 2857500"/>
                <a:gd name="connsiteY47" fmla="*/ 1238250 h 1238250"/>
                <a:gd name="connsiteX48" fmla="*/ 2857500 w 2857500"/>
                <a:gd name="connsiteY4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84374 w 2857500"/>
                <a:gd name="connsiteY13" fmla="*/ 668521 h 1238250"/>
                <a:gd name="connsiteX14" fmla="*/ 993899 w 2857500"/>
                <a:gd name="connsiteY14" fmla="*/ 679951 h 1238250"/>
                <a:gd name="connsiteX15" fmla="*/ 1014854 w 2857500"/>
                <a:gd name="connsiteY15" fmla="*/ 678046 h 1238250"/>
                <a:gd name="connsiteX16" fmla="*/ 1018664 w 2857500"/>
                <a:gd name="connsiteY16" fmla="*/ 693286 h 1238250"/>
                <a:gd name="connsiteX17" fmla="*/ 1070099 w 2857500"/>
                <a:gd name="connsiteY17" fmla="*/ 691381 h 1238250"/>
                <a:gd name="connsiteX18" fmla="*/ 1077719 w 2857500"/>
                <a:gd name="connsiteY18" fmla="*/ 714241 h 1238250"/>
                <a:gd name="connsiteX19" fmla="*/ 1089149 w 2857500"/>
                <a:gd name="connsiteY19" fmla="*/ 716146 h 1238250"/>
                <a:gd name="connsiteX20" fmla="*/ 1096769 w 2857500"/>
                <a:gd name="connsiteY20" fmla="*/ 733291 h 1238250"/>
                <a:gd name="connsiteX21" fmla="*/ 1134869 w 2857500"/>
                <a:gd name="connsiteY21" fmla="*/ 733291 h 1238250"/>
                <a:gd name="connsiteX22" fmla="*/ 1138679 w 2857500"/>
                <a:gd name="connsiteY22" fmla="*/ 752341 h 1238250"/>
                <a:gd name="connsiteX23" fmla="*/ 1163444 w 2857500"/>
                <a:gd name="connsiteY23" fmla="*/ 752341 h 1238250"/>
                <a:gd name="connsiteX24" fmla="*/ 1167254 w 2857500"/>
                <a:gd name="connsiteY24" fmla="*/ 759961 h 1238250"/>
                <a:gd name="connsiteX25" fmla="*/ 1178684 w 2857500"/>
                <a:gd name="connsiteY25" fmla="*/ 759961 h 1238250"/>
                <a:gd name="connsiteX26" fmla="*/ 1178684 w 2857500"/>
                <a:gd name="connsiteY26" fmla="*/ 771391 h 1238250"/>
                <a:gd name="connsiteX27" fmla="*/ 1207259 w 2857500"/>
                <a:gd name="connsiteY27" fmla="*/ 769486 h 1238250"/>
                <a:gd name="connsiteX28" fmla="*/ 1216784 w 2857500"/>
                <a:gd name="connsiteY28" fmla="*/ 775201 h 1238250"/>
                <a:gd name="connsiteX29" fmla="*/ 1233929 w 2857500"/>
                <a:gd name="connsiteY29" fmla="*/ 777106 h 1238250"/>
                <a:gd name="connsiteX30" fmla="*/ 1245359 w 2857500"/>
                <a:gd name="connsiteY30" fmla="*/ 788536 h 1238250"/>
                <a:gd name="connsiteX31" fmla="*/ 1312034 w 2857500"/>
                <a:gd name="connsiteY31" fmla="*/ 786631 h 1238250"/>
                <a:gd name="connsiteX32" fmla="*/ 1314450 w 2857500"/>
                <a:gd name="connsiteY32" fmla="*/ 813434 h 1238250"/>
                <a:gd name="connsiteX33" fmla="*/ 1339215 w 2857500"/>
                <a:gd name="connsiteY33" fmla="*/ 809624 h 1238250"/>
                <a:gd name="connsiteX34" fmla="*/ 1343025 w 2857500"/>
                <a:gd name="connsiteY34" fmla="*/ 821054 h 1238250"/>
                <a:gd name="connsiteX35" fmla="*/ 1354455 w 2857500"/>
                <a:gd name="connsiteY35" fmla="*/ 821054 h 1238250"/>
                <a:gd name="connsiteX36" fmla="*/ 1360170 w 2857500"/>
                <a:gd name="connsiteY36" fmla="*/ 830579 h 1238250"/>
                <a:gd name="connsiteX37" fmla="*/ 1394460 w 2857500"/>
                <a:gd name="connsiteY37" fmla="*/ 830579 h 1238250"/>
                <a:gd name="connsiteX38" fmla="*/ 1398270 w 2857500"/>
                <a:gd name="connsiteY38" fmla="*/ 842009 h 1238250"/>
                <a:gd name="connsiteX39" fmla="*/ 1659255 w 2857500"/>
                <a:gd name="connsiteY39" fmla="*/ 840105 h 1238250"/>
                <a:gd name="connsiteX40" fmla="*/ 1661160 w 2857500"/>
                <a:gd name="connsiteY40" fmla="*/ 859155 h 1238250"/>
                <a:gd name="connsiteX41" fmla="*/ 1684020 w 2857500"/>
                <a:gd name="connsiteY41" fmla="*/ 859155 h 1238250"/>
                <a:gd name="connsiteX42" fmla="*/ 1682115 w 2857500"/>
                <a:gd name="connsiteY42" fmla="*/ 872490 h 1238250"/>
                <a:gd name="connsiteX43" fmla="*/ 1809750 w 2857500"/>
                <a:gd name="connsiteY43" fmla="*/ 870585 h 1238250"/>
                <a:gd name="connsiteX44" fmla="*/ 1811655 w 2857500"/>
                <a:gd name="connsiteY44" fmla="*/ 908685 h 1238250"/>
                <a:gd name="connsiteX45" fmla="*/ 2051685 w 2857500"/>
                <a:gd name="connsiteY45" fmla="*/ 906780 h 1238250"/>
                <a:gd name="connsiteX46" fmla="*/ 2051685 w 2857500"/>
                <a:gd name="connsiteY46" fmla="*/ 973455 h 1238250"/>
                <a:gd name="connsiteX47" fmla="*/ 2613660 w 2857500"/>
                <a:gd name="connsiteY47" fmla="*/ 977265 h 1238250"/>
                <a:gd name="connsiteX48" fmla="*/ 2609850 w 2857500"/>
                <a:gd name="connsiteY48" fmla="*/ 1238250 h 1238250"/>
                <a:gd name="connsiteX49" fmla="*/ 2857500 w 2857500"/>
                <a:gd name="connsiteY4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84374 w 2857500"/>
                <a:gd name="connsiteY13" fmla="*/ 668521 h 1238250"/>
                <a:gd name="connsiteX14" fmla="*/ 993899 w 2857500"/>
                <a:gd name="connsiteY14" fmla="*/ 679951 h 1238250"/>
                <a:gd name="connsiteX15" fmla="*/ 1014854 w 2857500"/>
                <a:gd name="connsiteY15" fmla="*/ 678046 h 1238250"/>
                <a:gd name="connsiteX16" fmla="*/ 1018664 w 2857500"/>
                <a:gd name="connsiteY16" fmla="*/ 693286 h 1238250"/>
                <a:gd name="connsiteX17" fmla="*/ 1070099 w 2857500"/>
                <a:gd name="connsiteY17" fmla="*/ 691381 h 1238250"/>
                <a:gd name="connsiteX18" fmla="*/ 1077719 w 2857500"/>
                <a:gd name="connsiteY18" fmla="*/ 714241 h 1238250"/>
                <a:gd name="connsiteX19" fmla="*/ 1089149 w 2857500"/>
                <a:gd name="connsiteY19" fmla="*/ 716146 h 1238250"/>
                <a:gd name="connsiteX20" fmla="*/ 1096769 w 2857500"/>
                <a:gd name="connsiteY20" fmla="*/ 733291 h 1238250"/>
                <a:gd name="connsiteX21" fmla="*/ 1134869 w 2857500"/>
                <a:gd name="connsiteY21" fmla="*/ 733291 h 1238250"/>
                <a:gd name="connsiteX22" fmla="*/ 1138679 w 2857500"/>
                <a:gd name="connsiteY22" fmla="*/ 752341 h 1238250"/>
                <a:gd name="connsiteX23" fmla="*/ 1163444 w 2857500"/>
                <a:gd name="connsiteY23" fmla="*/ 752341 h 1238250"/>
                <a:gd name="connsiteX24" fmla="*/ 1167254 w 2857500"/>
                <a:gd name="connsiteY24" fmla="*/ 759961 h 1238250"/>
                <a:gd name="connsiteX25" fmla="*/ 1178684 w 2857500"/>
                <a:gd name="connsiteY25" fmla="*/ 759961 h 1238250"/>
                <a:gd name="connsiteX26" fmla="*/ 1178684 w 2857500"/>
                <a:gd name="connsiteY26" fmla="*/ 771391 h 1238250"/>
                <a:gd name="connsiteX27" fmla="*/ 1207259 w 2857500"/>
                <a:gd name="connsiteY27" fmla="*/ 769486 h 1238250"/>
                <a:gd name="connsiteX28" fmla="*/ 1216784 w 2857500"/>
                <a:gd name="connsiteY28" fmla="*/ 775201 h 1238250"/>
                <a:gd name="connsiteX29" fmla="*/ 1233929 w 2857500"/>
                <a:gd name="connsiteY29" fmla="*/ 777106 h 1238250"/>
                <a:gd name="connsiteX30" fmla="*/ 1245359 w 2857500"/>
                <a:gd name="connsiteY30" fmla="*/ 788536 h 1238250"/>
                <a:gd name="connsiteX31" fmla="*/ 1312034 w 2857500"/>
                <a:gd name="connsiteY31" fmla="*/ 786631 h 1238250"/>
                <a:gd name="connsiteX32" fmla="*/ 1314450 w 2857500"/>
                <a:gd name="connsiteY32" fmla="*/ 813434 h 1238250"/>
                <a:gd name="connsiteX33" fmla="*/ 1339215 w 2857500"/>
                <a:gd name="connsiteY33" fmla="*/ 809624 h 1238250"/>
                <a:gd name="connsiteX34" fmla="*/ 1343025 w 2857500"/>
                <a:gd name="connsiteY34" fmla="*/ 821054 h 1238250"/>
                <a:gd name="connsiteX35" fmla="*/ 1354455 w 2857500"/>
                <a:gd name="connsiteY35" fmla="*/ 821054 h 1238250"/>
                <a:gd name="connsiteX36" fmla="*/ 1360170 w 2857500"/>
                <a:gd name="connsiteY36" fmla="*/ 830579 h 1238250"/>
                <a:gd name="connsiteX37" fmla="*/ 1394460 w 2857500"/>
                <a:gd name="connsiteY37" fmla="*/ 830579 h 1238250"/>
                <a:gd name="connsiteX38" fmla="*/ 1398270 w 2857500"/>
                <a:gd name="connsiteY38" fmla="*/ 842009 h 1238250"/>
                <a:gd name="connsiteX39" fmla="*/ 1659255 w 2857500"/>
                <a:gd name="connsiteY39" fmla="*/ 840105 h 1238250"/>
                <a:gd name="connsiteX40" fmla="*/ 1661160 w 2857500"/>
                <a:gd name="connsiteY40" fmla="*/ 859155 h 1238250"/>
                <a:gd name="connsiteX41" fmla="*/ 1684020 w 2857500"/>
                <a:gd name="connsiteY41" fmla="*/ 859155 h 1238250"/>
                <a:gd name="connsiteX42" fmla="*/ 1682115 w 2857500"/>
                <a:gd name="connsiteY42" fmla="*/ 872490 h 1238250"/>
                <a:gd name="connsiteX43" fmla="*/ 1809750 w 2857500"/>
                <a:gd name="connsiteY43" fmla="*/ 870585 h 1238250"/>
                <a:gd name="connsiteX44" fmla="*/ 1811655 w 2857500"/>
                <a:gd name="connsiteY44" fmla="*/ 908685 h 1238250"/>
                <a:gd name="connsiteX45" fmla="*/ 2051685 w 2857500"/>
                <a:gd name="connsiteY45" fmla="*/ 906780 h 1238250"/>
                <a:gd name="connsiteX46" fmla="*/ 2051685 w 2857500"/>
                <a:gd name="connsiteY46" fmla="*/ 973455 h 1238250"/>
                <a:gd name="connsiteX47" fmla="*/ 2613660 w 2857500"/>
                <a:gd name="connsiteY47" fmla="*/ 977265 h 1238250"/>
                <a:gd name="connsiteX48" fmla="*/ 2609850 w 2857500"/>
                <a:gd name="connsiteY48" fmla="*/ 1238250 h 1238250"/>
                <a:gd name="connsiteX49" fmla="*/ 2857500 w 2857500"/>
                <a:gd name="connsiteY4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69134 w 2857500"/>
                <a:gd name="connsiteY13" fmla="*/ 666616 h 1238250"/>
                <a:gd name="connsiteX14" fmla="*/ 984374 w 2857500"/>
                <a:gd name="connsiteY14" fmla="*/ 668521 h 1238250"/>
                <a:gd name="connsiteX15" fmla="*/ 993899 w 2857500"/>
                <a:gd name="connsiteY15" fmla="*/ 679951 h 1238250"/>
                <a:gd name="connsiteX16" fmla="*/ 1014854 w 2857500"/>
                <a:gd name="connsiteY16" fmla="*/ 678046 h 1238250"/>
                <a:gd name="connsiteX17" fmla="*/ 1018664 w 2857500"/>
                <a:gd name="connsiteY17" fmla="*/ 693286 h 1238250"/>
                <a:gd name="connsiteX18" fmla="*/ 1070099 w 2857500"/>
                <a:gd name="connsiteY18" fmla="*/ 691381 h 1238250"/>
                <a:gd name="connsiteX19" fmla="*/ 1077719 w 2857500"/>
                <a:gd name="connsiteY19" fmla="*/ 714241 h 1238250"/>
                <a:gd name="connsiteX20" fmla="*/ 1089149 w 2857500"/>
                <a:gd name="connsiteY20" fmla="*/ 716146 h 1238250"/>
                <a:gd name="connsiteX21" fmla="*/ 1096769 w 2857500"/>
                <a:gd name="connsiteY21" fmla="*/ 733291 h 1238250"/>
                <a:gd name="connsiteX22" fmla="*/ 1134869 w 2857500"/>
                <a:gd name="connsiteY22" fmla="*/ 733291 h 1238250"/>
                <a:gd name="connsiteX23" fmla="*/ 1138679 w 2857500"/>
                <a:gd name="connsiteY23" fmla="*/ 752341 h 1238250"/>
                <a:gd name="connsiteX24" fmla="*/ 1163444 w 2857500"/>
                <a:gd name="connsiteY24" fmla="*/ 752341 h 1238250"/>
                <a:gd name="connsiteX25" fmla="*/ 1167254 w 2857500"/>
                <a:gd name="connsiteY25" fmla="*/ 759961 h 1238250"/>
                <a:gd name="connsiteX26" fmla="*/ 1178684 w 2857500"/>
                <a:gd name="connsiteY26" fmla="*/ 759961 h 1238250"/>
                <a:gd name="connsiteX27" fmla="*/ 1178684 w 2857500"/>
                <a:gd name="connsiteY27" fmla="*/ 771391 h 1238250"/>
                <a:gd name="connsiteX28" fmla="*/ 1207259 w 2857500"/>
                <a:gd name="connsiteY28" fmla="*/ 769486 h 1238250"/>
                <a:gd name="connsiteX29" fmla="*/ 1216784 w 2857500"/>
                <a:gd name="connsiteY29" fmla="*/ 775201 h 1238250"/>
                <a:gd name="connsiteX30" fmla="*/ 1233929 w 2857500"/>
                <a:gd name="connsiteY30" fmla="*/ 777106 h 1238250"/>
                <a:gd name="connsiteX31" fmla="*/ 1245359 w 2857500"/>
                <a:gd name="connsiteY31" fmla="*/ 788536 h 1238250"/>
                <a:gd name="connsiteX32" fmla="*/ 1312034 w 2857500"/>
                <a:gd name="connsiteY32" fmla="*/ 786631 h 1238250"/>
                <a:gd name="connsiteX33" fmla="*/ 1314450 w 2857500"/>
                <a:gd name="connsiteY33" fmla="*/ 813434 h 1238250"/>
                <a:gd name="connsiteX34" fmla="*/ 1339215 w 2857500"/>
                <a:gd name="connsiteY34" fmla="*/ 809624 h 1238250"/>
                <a:gd name="connsiteX35" fmla="*/ 1343025 w 2857500"/>
                <a:gd name="connsiteY35" fmla="*/ 821054 h 1238250"/>
                <a:gd name="connsiteX36" fmla="*/ 1354455 w 2857500"/>
                <a:gd name="connsiteY36" fmla="*/ 821054 h 1238250"/>
                <a:gd name="connsiteX37" fmla="*/ 1360170 w 2857500"/>
                <a:gd name="connsiteY37" fmla="*/ 830579 h 1238250"/>
                <a:gd name="connsiteX38" fmla="*/ 1394460 w 2857500"/>
                <a:gd name="connsiteY38" fmla="*/ 830579 h 1238250"/>
                <a:gd name="connsiteX39" fmla="*/ 1398270 w 2857500"/>
                <a:gd name="connsiteY39" fmla="*/ 842009 h 1238250"/>
                <a:gd name="connsiteX40" fmla="*/ 1659255 w 2857500"/>
                <a:gd name="connsiteY40" fmla="*/ 840105 h 1238250"/>
                <a:gd name="connsiteX41" fmla="*/ 1661160 w 2857500"/>
                <a:gd name="connsiteY41" fmla="*/ 859155 h 1238250"/>
                <a:gd name="connsiteX42" fmla="*/ 1684020 w 2857500"/>
                <a:gd name="connsiteY42" fmla="*/ 859155 h 1238250"/>
                <a:gd name="connsiteX43" fmla="*/ 1682115 w 2857500"/>
                <a:gd name="connsiteY43" fmla="*/ 872490 h 1238250"/>
                <a:gd name="connsiteX44" fmla="*/ 1809750 w 2857500"/>
                <a:gd name="connsiteY44" fmla="*/ 870585 h 1238250"/>
                <a:gd name="connsiteX45" fmla="*/ 1811655 w 2857500"/>
                <a:gd name="connsiteY45" fmla="*/ 908685 h 1238250"/>
                <a:gd name="connsiteX46" fmla="*/ 2051685 w 2857500"/>
                <a:gd name="connsiteY46" fmla="*/ 906780 h 1238250"/>
                <a:gd name="connsiteX47" fmla="*/ 2051685 w 2857500"/>
                <a:gd name="connsiteY47" fmla="*/ 973455 h 1238250"/>
                <a:gd name="connsiteX48" fmla="*/ 2613660 w 2857500"/>
                <a:gd name="connsiteY48" fmla="*/ 977265 h 1238250"/>
                <a:gd name="connsiteX49" fmla="*/ 2609850 w 2857500"/>
                <a:gd name="connsiteY49" fmla="*/ 1238250 h 1238250"/>
                <a:gd name="connsiteX50" fmla="*/ 2857500 w 2857500"/>
                <a:gd name="connsiteY5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69134 w 2857500"/>
                <a:gd name="connsiteY13" fmla="*/ 666616 h 1238250"/>
                <a:gd name="connsiteX14" fmla="*/ 984374 w 2857500"/>
                <a:gd name="connsiteY14" fmla="*/ 668521 h 1238250"/>
                <a:gd name="connsiteX15" fmla="*/ 993899 w 2857500"/>
                <a:gd name="connsiteY15" fmla="*/ 679951 h 1238250"/>
                <a:gd name="connsiteX16" fmla="*/ 1014854 w 2857500"/>
                <a:gd name="connsiteY16" fmla="*/ 678046 h 1238250"/>
                <a:gd name="connsiteX17" fmla="*/ 1018664 w 2857500"/>
                <a:gd name="connsiteY17" fmla="*/ 693286 h 1238250"/>
                <a:gd name="connsiteX18" fmla="*/ 1070099 w 2857500"/>
                <a:gd name="connsiteY18" fmla="*/ 691381 h 1238250"/>
                <a:gd name="connsiteX19" fmla="*/ 1077719 w 2857500"/>
                <a:gd name="connsiteY19" fmla="*/ 714241 h 1238250"/>
                <a:gd name="connsiteX20" fmla="*/ 1089149 w 2857500"/>
                <a:gd name="connsiteY20" fmla="*/ 716146 h 1238250"/>
                <a:gd name="connsiteX21" fmla="*/ 1096769 w 2857500"/>
                <a:gd name="connsiteY21" fmla="*/ 733291 h 1238250"/>
                <a:gd name="connsiteX22" fmla="*/ 1134869 w 2857500"/>
                <a:gd name="connsiteY22" fmla="*/ 733291 h 1238250"/>
                <a:gd name="connsiteX23" fmla="*/ 1138679 w 2857500"/>
                <a:gd name="connsiteY23" fmla="*/ 752341 h 1238250"/>
                <a:gd name="connsiteX24" fmla="*/ 1163444 w 2857500"/>
                <a:gd name="connsiteY24" fmla="*/ 752341 h 1238250"/>
                <a:gd name="connsiteX25" fmla="*/ 1167254 w 2857500"/>
                <a:gd name="connsiteY25" fmla="*/ 759961 h 1238250"/>
                <a:gd name="connsiteX26" fmla="*/ 1178684 w 2857500"/>
                <a:gd name="connsiteY26" fmla="*/ 759961 h 1238250"/>
                <a:gd name="connsiteX27" fmla="*/ 1178684 w 2857500"/>
                <a:gd name="connsiteY27" fmla="*/ 771391 h 1238250"/>
                <a:gd name="connsiteX28" fmla="*/ 1207259 w 2857500"/>
                <a:gd name="connsiteY28" fmla="*/ 769486 h 1238250"/>
                <a:gd name="connsiteX29" fmla="*/ 1216784 w 2857500"/>
                <a:gd name="connsiteY29" fmla="*/ 775201 h 1238250"/>
                <a:gd name="connsiteX30" fmla="*/ 1233929 w 2857500"/>
                <a:gd name="connsiteY30" fmla="*/ 777106 h 1238250"/>
                <a:gd name="connsiteX31" fmla="*/ 1245359 w 2857500"/>
                <a:gd name="connsiteY31" fmla="*/ 788536 h 1238250"/>
                <a:gd name="connsiteX32" fmla="*/ 1312034 w 2857500"/>
                <a:gd name="connsiteY32" fmla="*/ 786631 h 1238250"/>
                <a:gd name="connsiteX33" fmla="*/ 1314450 w 2857500"/>
                <a:gd name="connsiteY33" fmla="*/ 813434 h 1238250"/>
                <a:gd name="connsiteX34" fmla="*/ 1339215 w 2857500"/>
                <a:gd name="connsiteY34" fmla="*/ 809624 h 1238250"/>
                <a:gd name="connsiteX35" fmla="*/ 1343025 w 2857500"/>
                <a:gd name="connsiteY35" fmla="*/ 821054 h 1238250"/>
                <a:gd name="connsiteX36" fmla="*/ 1354455 w 2857500"/>
                <a:gd name="connsiteY36" fmla="*/ 821054 h 1238250"/>
                <a:gd name="connsiteX37" fmla="*/ 1360170 w 2857500"/>
                <a:gd name="connsiteY37" fmla="*/ 830579 h 1238250"/>
                <a:gd name="connsiteX38" fmla="*/ 1394460 w 2857500"/>
                <a:gd name="connsiteY38" fmla="*/ 830579 h 1238250"/>
                <a:gd name="connsiteX39" fmla="*/ 1398270 w 2857500"/>
                <a:gd name="connsiteY39" fmla="*/ 842009 h 1238250"/>
                <a:gd name="connsiteX40" fmla="*/ 1659255 w 2857500"/>
                <a:gd name="connsiteY40" fmla="*/ 840105 h 1238250"/>
                <a:gd name="connsiteX41" fmla="*/ 1661160 w 2857500"/>
                <a:gd name="connsiteY41" fmla="*/ 859155 h 1238250"/>
                <a:gd name="connsiteX42" fmla="*/ 1684020 w 2857500"/>
                <a:gd name="connsiteY42" fmla="*/ 859155 h 1238250"/>
                <a:gd name="connsiteX43" fmla="*/ 1682115 w 2857500"/>
                <a:gd name="connsiteY43" fmla="*/ 872490 h 1238250"/>
                <a:gd name="connsiteX44" fmla="*/ 1809750 w 2857500"/>
                <a:gd name="connsiteY44" fmla="*/ 870585 h 1238250"/>
                <a:gd name="connsiteX45" fmla="*/ 1811655 w 2857500"/>
                <a:gd name="connsiteY45" fmla="*/ 908685 h 1238250"/>
                <a:gd name="connsiteX46" fmla="*/ 2051685 w 2857500"/>
                <a:gd name="connsiteY46" fmla="*/ 906780 h 1238250"/>
                <a:gd name="connsiteX47" fmla="*/ 2051685 w 2857500"/>
                <a:gd name="connsiteY47" fmla="*/ 973455 h 1238250"/>
                <a:gd name="connsiteX48" fmla="*/ 2613660 w 2857500"/>
                <a:gd name="connsiteY48" fmla="*/ 977265 h 1238250"/>
                <a:gd name="connsiteX49" fmla="*/ 2609850 w 2857500"/>
                <a:gd name="connsiteY49" fmla="*/ 1238250 h 1238250"/>
                <a:gd name="connsiteX50" fmla="*/ 2857500 w 2857500"/>
                <a:gd name="connsiteY5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51989 w 2857500"/>
                <a:gd name="connsiteY13" fmla="*/ 641851 h 1238250"/>
                <a:gd name="connsiteX14" fmla="*/ 969134 w 2857500"/>
                <a:gd name="connsiteY14" fmla="*/ 666616 h 1238250"/>
                <a:gd name="connsiteX15" fmla="*/ 984374 w 2857500"/>
                <a:gd name="connsiteY15" fmla="*/ 668521 h 1238250"/>
                <a:gd name="connsiteX16" fmla="*/ 993899 w 2857500"/>
                <a:gd name="connsiteY16" fmla="*/ 679951 h 1238250"/>
                <a:gd name="connsiteX17" fmla="*/ 1014854 w 2857500"/>
                <a:gd name="connsiteY17" fmla="*/ 678046 h 1238250"/>
                <a:gd name="connsiteX18" fmla="*/ 1018664 w 2857500"/>
                <a:gd name="connsiteY18" fmla="*/ 693286 h 1238250"/>
                <a:gd name="connsiteX19" fmla="*/ 1070099 w 2857500"/>
                <a:gd name="connsiteY19" fmla="*/ 691381 h 1238250"/>
                <a:gd name="connsiteX20" fmla="*/ 1077719 w 2857500"/>
                <a:gd name="connsiteY20" fmla="*/ 714241 h 1238250"/>
                <a:gd name="connsiteX21" fmla="*/ 1089149 w 2857500"/>
                <a:gd name="connsiteY21" fmla="*/ 716146 h 1238250"/>
                <a:gd name="connsiteX22" fmla="*/ 1096769 w 2857500"/>
                <a:gd name="connsiteY22" fmla="*/ 733291 h 1238250"/>
                <a:gd name="connsiteX23" fmla="*/ 1134869 w 2857500"/>
                <a:gd name="connsiteY23" fmla="*/ 733291 h 1238250"/>
                <a:gd name="connsiteX24" fmla="*/ 1138679 w 2857500"/>
                <a:gd name="connsiteY24" fmla="*/ 752341 h 1238250"/>
                <a:gd name="connsiteX25" fmla="*/ 1163444 w 2857500"/>
                <a:gd name="connsiteY25" fmla="*/ 752341 h 1238250"/>
                <a:gd name="connsiteX26" fmla="*/ 1167254 w 2857500"/>
                <a:gd name="connsiteY26" fmla="*/ 759961 h 1238250"/>
                <a:gd name="connsiteX27" fmla="*/ 1178684 w 2857500"/>
                <a:gd name="connsiteY27" fmla="*/ 759961 h 1238250"/>
                <a:gd name="connsiteX28" fmla="*/ 1178684 w 2857500"/>
                <a:gd name="connsiteY28" fmla="*/ 771391 h 1238250"/>
                <a:gd name="connsiteX29" fmla="*/ 1207259 w 2857500"/>
                <a:gd name="connsiteY29" fmla="*/ 769486 h 1238250"/>
                <a:gd name="connsiteX30" fmla="*/ 1216784 w 2857500"/>
                <a:gd name="connsiteY30" fmla="*/ 775201 h 1238250"/>
                <a:gd name="connsiteX31" fmla="*/ 1233929 w 2857500"/>
                <a:gd name="connsiteY31" fmla="*/ 777106 h 1238250"/>
                <a:gd name="connsiteX32" fmla="*/ 1245359 w 2857500"/>
                <a:gd name="connsiteY32" fmla="*/ 788536 h 1238250"/>
                <a:gd name="connsiteX33" fmla="*/ 1312034 w 2857500"/>
                <a:gd name="connsiteY33" fmla="*/ 786631 h 1238250"/>
                <a:gd name="connsiteX34" fmla="*/ 1314450 w 2857500"/>
                <a:gd name="connsiteY34" fmla="*/ 813434 h 1238250"/>
                <a:gd name="connsiteX35" fmla="*/ 1339215 w 2857500"/>
                <a:gd name="connsiteY35" fmla="*/ 809624 h 1238250"/>
                <a:gd name="connsiteX36" fmla="*/ 1343025 w 2857500"/>
                <a:gd name="connsiteY36" fmla="*/ 821054 h 1238250"/>
                <a:gd name="connsiteX37" fmla="*/ 1354455 w 2857500"/>
                <a:gd name="connsiteY37" fmla="*/ 821054 h 1238250"/>
                <a:gd name="connsiteX38" fmla="*/ 1360170 w 2857500"/>
                <a:gd name="connsiteY38" fmla="*/ 830579 h 1238250"/>
                <a:gd name="connsiteX39" fmla="*/ 1394460 w 2857500"/>
                <a:gd name="connsiteY39" fmla="*/ 830579 h 1238250"/>
                <a:gd name="connsiteX40" fmla="*/ 1398270 w 2857500"/>
                <a:gd name="connsiteY40" fmla="*/ 842009 h 1238250"/>
                <a:gd name="connsiteX41" fmla="*/ 1659255 w 2857500"/>
                <a:gd name="connsiteY41" fmla="*/ 840105 h 1238250"/>
                <a:gd name="connsiteX42" fmla="*/ 1661160 w 2857500"/>
                <a:gd name="connsiteY42" fmla="*/ 859155 h 1238250"/>
                <a:gd name="connsiteX43" fmla="*/ 1684020 w 2857500"/>
                <a:gd name="connsiteY43" fmla="*/ 859155 h 1238250"/>
                <a:gd name="connsiteX44" fmla="*/ 1682115 w 2857500"/>
                <a:gd name="connsiteY44" fmla="*/ 872490 h 1238250"/>
                <a:gd name="connsiteX45" fmla="*/ 1809750 w 2857500"/>
                <a:gd name="connsiteY45" fmla="*/ 870585 h 1238250"/>
                <a:gd name="connsiteX46" fmla="*/ 1811655 w 2857500"/>
                <a:gd name="connsiteY46" fmla="*/ 908685 h 1238250"/>
                <a:gd name="connsiteX47" fmla="*/ 2051685 w 2857500"/>
                <a:gd name="connsiteY47" fmla="*/ 906780 h 1238250"/>
                <a:gd name="connsiteX48" fmla="*/ 2051685 w 2857500"/>
                <a:gd name="connsiteY48" fmla="*/ 973455 h 1238250"/>
                <a:gd name="connsiteX49" fmla="*/ 2613660 w 2857500"/>
                <a:gd name="connsiteY49" fmla="*/ 977265 h 1238250"/>
                <a:gd name="connsiteX50" fmla="*/ 2609850 w 2857500"/>
                <a:gd name="connsiteY50" fmla="*/ 1238250 h 1238250"/>
                <a:gd name="connsiteX51" fmla="*/ 2857500 w 2857500"/>
                <a:gd name="connsiteY5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51989 w 2857500"/>
                <a:gd name="connsiteY13" fmla="*/ 641851 h 1238250"/>
                <a:gd name="connsiteX14" fmla="*/ 969134 w 2857500"/>
                <a:gd name="connsiteY14" fmla="*/ 666616 h 1238250"/>
                <a:gd name="connsiteX15" fmla="*/ 984374 w 2857500"/>
                <a:gd name="connsiteY15" fmla="*/ 668521 h 1238250"/>
                <a:gd name="connsiteX16" fmla="*/ 993899 w 2857500"/>
                <a:gd name="connsiteY16" fmla="*/ 679951 h 1238250"/>
                <a:gd name="connsiteX17" fmla="*/ 1014854 w 2857500"/>
                <a:gd name="connsiteY17" fmla="*/ 678046 h 1238250"/>
                <a:gd name="connsiteX18" fmla="*/ 1018664 w 2857500"/>
                <a:gd name="connsiteY18" fmla="*/ 693286 h 1238250"/>
                <a:gd name="connsiteX19" fmla="*/ 1070099 w 2857500"/>
                <a:gd name="connsiteY19" fmla="*/ 691381 h 1238250"/>
                <a:gd name="connsiteX20" fmla="*/ 1077719 w 2857500"/>
                <a:gd name="connsiteY20" fmla="*/ 714241 h 1238250"/>
                <a:gd name="connsiteX21" fmla="*/ 1089149 w 2857500"/>
                <a:gd name="connsiteY21" fmla="*/ 716146 h 1238250"/>
                <a:gd name="connsiteX22" fmla="*/ 1096769 w 2857500"/>
                <a:gd name="connsiteY22" fmla="*/ 733291 h 1238250"/>
                <a:gd name="connsiteX23" fmla="*/ 1134869 w 2857500"/>
                <a:gd name="connsiteY23" fmla="*/ 733291 h 1238250"/>
                <a:gd name="connsiteX24" fmla="*/ 1138679 w 2857500"/>
                <a:gd name="connsiteY24" fmla="*/ 752341 h 1238250"/>
                <a:gd name="connsiteX25" fmla="*/ 1163444 w 2857500"/>
                <a:gd name="connsiteY25" fmla="*/ 752341 h 1238250"/>
                <a:gd name="connsiteX26" fmla="*/ 1167254 w 2857500"/>
                <a:gd name="connsiteY26" fmla="*/ 759961 h 1238250"/>
                <a:gd name="connsiteX27" fmla="*/ 1178684 w 2857500"/>
                <a:gd name="connsiteY27" fmla="*/ 759961 h 1238250"/>
                <a:gd name="connsiteX28" fmla="*/ 1178684 w 2857500"/>
                <a:gd name="connsiteY28" fmla="*/ 771391 h 1238250"/>
                <a:gd name="connsiteX29" fmla="*/ 1207259 w 2857500"/>
                <a:gd name="connsiteY29" fmla="*/ 769486 h 1238250"/>
                <a:gd name="connsiteX30" fmla="*/ 1216784 w 2857500"/>
                <a:gd name="connsiteY30" fmla="*/ 775201 h 1238250"/>
                <a:gd name="connsiteX31" fmla="*/ 1233929 w 2857500"/>
                <a:gd name="connsiteY31" fmla="*/ 777106 h 1238250"/>
                <a:gd name="connsiteX32" fmla="*/ 1245359 w 2857500"/>
                <a:gd name="connsiteY32" fmla="*/ 788536 h 1238250"/>
                <a:gd name="connsiteX33" fmla="*/ 1312034 w 2857500"/>
                <a:gd name="connsiteY33" fmla="*/ 786631 h 1238250"/>
                <a:gd name="connsiteX34" fmla="*/ 1314450 w 2857500"/>
                <a:gd name="connsiteY34" fmla="*/ 813434 h 1238250"/>
                <a:gd name="connsiteX35" fmla="*/ 1339215 w 2857500"/>
                <a:gd name="connsiteY35" fmla="*/ 809624 h 1238250"/>
                <a:gd name="connsiteX36" fmla="*/ 1343025 w 2857500"/>
                <a:gd name="connsiteY36" fmla="*/ 821054 h 1238250"/>
                <a:gd name="connsiteX37" fmla="*/ 1354455 w 2857500"/>
                <a:gd name="connsiteY37" fmla="*/ 821054 h 1238250"/>
                <a:gd name="connsiteX38" fmla="*/ 1360170 w 2857500"/>
                <a:gd name="connsiteY38" fmla="*/ 830579 h 1238250"/>
                <a:gd name="connsiteX39" fmla="*/ 1394460 w 2857500"/>
                <a:gd name="connsiteY39" fmla="*/ 830579 h 1238250"/>
                <a:gd name="connsiteX40" fmla="*/ 1398270 w 2857500"/>
                <a:gd name="connsiteY40" fmla="*/ 842009 h 1238250"/>
                <a:gd name="connsiteX41" fmla="*/ 1659255 w 2857500"/>
                <a:gd name="connsiteY41" fmla="*/ 840105 h 1238250"/>
                <a:gd name="connsiteX42" fmla="*/ 1661160 w 2857500"/>
                <a:gd name="connsiteY42" fmla="*/ 859155 h 1238250"/>
                <a:gd name="connsiteX43" fmla="*/ 1684020 w 2857500"/>
                <a:gd name="connsiteY43" fmla="*/ 859155 h 1238250"/>
                <a:gd name="connsiteX44" fmla="*/ 1682115 w 2857500"/>
                <a:gd name="connsiteY44" fmla="*/ 872490 h 1238250"/>
                <a:gd name="connsiteX45" fmla="*/ 1809750 w 2857500"/>
                <a:gd name="connsiteY45" fmla="*/ 870585 h 1238250"/>
                <a:gd name="connsiteX46" fmla="*/ 1811655 w 2857500"/>
                <a:gd name="connsiteY46" fmla="*/ 908685 h 1238250"/>
                <a:gd name="connsiteX47" fmla="*/ 2051685 w 2857500"/>
                <a:gd name="connsiteY47" fmla="*/ 906780 h 1238250"/>
                <a:gd name="connsiteX48" fmla="*/ 2051685 w 2857500"/>
                <a:gd name="connsiteY48" fmla="*/ 973455 h 1238250"/>
                <a:gd name="connsiteX49" fmla="*/ 2613660 w 2857500"/>
                <a:gd name="connsiteY49" fmla="*/ 977265 h 1238250"/>
                <a:gd name="connsiteX50" fmla="*/ 2609850 w 2857500"/>
                <a:gd name="connsiteY50" fmla="*/ 1238250 h 1238250"/>
                <a:gd name="connsiteX51" fmla="*/ 2857500 w 2857500"/>
                <a:gd name="connsiteY5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34844 w 2857500"/>
                <a:gd name="connsiteY13" fmla="*/ 632326 h 1238250"/>
                <a:gd name="connsiteX14" fmla="*/ 951989 w 2857500"/>
                <a:gd name="connsiteY14" fmla="*/ 641851 h 1238250"/>
                <a:gd name="connsiteX15" fmla="*/ 969134 w 2857500"/>
                <a:gd name="connsiteY15" fmla="*/ 666616 h 1238250"/>
                <a:gd name="connsiteX16" fmla="*/ 984374 w 2857500"/>
                <a:gd name="connsiteY16" fmla="*/ 668521 h 1238250"/>
                <a:gd name="connsiteX17" fmla="*/ 993899 w 2857500"/>
                <a:gd name="connsiteY17" fmla="*/ 679951 h 1238250"/>
                <a:gd name="connsiteX18" fmla="*/ 1014854 w 2857500"/>
                <a:gd name="connsiteY18" fmla="*/ 678046 h 1238250"/>
                <a:gd name="connsiteX19" fmla="*/ 1018664 w 2857500"/>
                <a:gd name="connsiteY19" fmla="*/ 693286 h 1238250"/>
                <a:gd name="connsiteX20" fmla="*/ 1070099 w 2857500"/>
                <a:gd name="connsiteY20" fmla="*/ 691381 h 1238250"/>
                <a:gd name="connsiteX21" fmla="*/ 1077719 w 2857500"/>
                <a:gd name="connsiteY21" fmla="*/ 714241 h 1238250"/>
                <a:gd name="connsiteX22" fmla="*/ 1089149 w 2857500"/>
                <a:gd name="connsiteY22" fmla="*/ 716146 h 1238250"/>
                <a:gd name="connsiteX23" fmla="*/ 1096769 w 2857500"/>
                <a:gd name="connsiteY23" fmla="*/ 733291 h 1238250"/>
                <a:gd name="connsiteX24" fmla="*/ 1134869 w 2857500"/>
                <a:gd name="connsiteY24" fmla="*/ 733291 h 1238250"/>
                <a:gd name="connsiteX25" fmla="*/ 1138679 w 2857500"/>
                <a:gd name="connsiteY25" fmla="*/ 752341 h 1238250"/>
                <a:gd name="connsiteX26" fmla="*/ 1163444 w 2857500"/>
                <a:gd name="connsiteY26" fmla="*/ 752341 h 1238250"/>
                <a:gd name="connsiteX27" fmla="*/ 1167254 w 2857500"/>
                <a:gd name="connsiteY27" fmla="*/ 759961 h 1238250"/>
                <a:gd name="connsiteX28" fmla="*/ 1178684 w 2857500"/>
                <a:gd name="connsiteY28" fmla="*/ 759961 h 1238250"/>
                <a:gd name="connsiteX29" fmla="*/ 1178684 w 2857500"/>
                <a:gd name="connsiteY29" fmla="*/ 771391 h 1238250"/>
                <a:gd name="connsiteX30" fmla="*/ 1207259 w 2857500"/>
                <a:gd name="connsiteY30" fmla="*/ 769486 h 1238250"/>
                <a:gd name="connsiteX31" fmla="*/ 1216784 w 2857500"/>
                <a:gd name="connsiteY31" fmla="*/ 775201 h 1238250"/>
                <a:gd name="connsiteX32" fmla="*/ 1233929 w 2857500"/>
                <a:gd name="connsiteY32" fmla="*/ 777106 h 1238250"/>
                <a:gd name="connsiteX33" fmla="*/ 1245359 w 2857500"/>
                <a:gd name="connsiteY33" fmla="*/ 788536 h 1238250"/>
                <a:gd name="connsiteX34" fmla="*/ 1312034 w 2857500"/>
                <a:gd name="connsiteY34" fmla="*/ 786631 h 1238250"/>
                <a:gd name="connsiteX35" fmla="*/ 1314450 w 2857500"/>
                <a:gd name="connsiteY35" fmla="*/ 813434 h 1238250"/>
                <a:gd name="connsiteX36" fmla="*/ 1339215 w 2857500"/>
                <a:gd name="connsiteY36" fmla="*/ 809624 h 1238250"/>
                <a:gd name="connsiteX37" fmla="*/ 1343025 w 2857500"/>
                <a:gd name="connsiteY37" fmla="*/ 821054 h 1238250"/>
                <a:gd name="connsiteX38" fmla="*/ 1354455 w 2857500"/>
                <a:gd name="connsiteY38" fmla="*/ 821054 h 1238250"/>
                <a:gd name="connsiteX39" fmla="*/ 1360170 w 2857500"/>
                <a:gd name="connsiteY39" fmla="*/ 830579 h 1238250"/>
                <a:gd name="connsiteX40" fmla="*/ 1394460 w 2857500"/>
                <a:gd name="connsiteY40" fmla="*/ 830579 h 1238250"/>
                <a:gd name="connsiteX41" fmla="*/ 1398270 w 2857500"/>
                <a:gd name="connsiteY41" fmla="*/ 842009 h 1238250"/>
                <a:gd name="connsiteX42" fmla="*/ 1659255 w 2857500"/>
                <a:gd name="connsiteY42" fmla="*/ 840105 h 1238250"/>
                <a:gd name="connsiteX43" fmla="*/ 1661160 w 2857500"/>
                <a:gd name="connsiteY43" fmla="*/ 859155 h 1238250"/>
                <a:gd name="connsiteX44" fmla="*/ 1684020 w 2857500"/>
                <a:gd name="connsiteY44" fmla="*/ 859155 h 1238250"/>
                <a:gd name="connsiteX45" fmla="*/ 1682115 w 2857500"/>
                <a:gd name="connsiteY45" fmla="*/ 872490 h 1238250"/>
                <a:gd name="connsiteX46" fmla="*/ 1809750 w 2857500"/>
                <a:gd name="connsiteY46" fmla="*/ 870585 h 1238250"/>
                <a:gd name="connsiteX47" fmla="*/ 1811655 w 2857500"/>
                <a:gd name="connsiteY47" fmla="*/ 908685 h 1238250"/>
                <a:gd name="connsiteX48" fmla="*/ 2051685 w 2857500"/>
                <a:gd name="connsiteY48" fmla="*/ 906780 h 1238250"/>
                <a:gd name="connsiteX49" fmla="*/ 2051685 w 2857500"/>
                <a:gd name="connsiteY49" fmla="*/ 973455 h 1238250"/>
                <a:gd name="connsiteX50" fmla="*/ 2613660 w 2857500"/>
                <a:gd name="connsiteY50" fmla="*/ 977265 h 1238250"/>
                <a:gd name="connsiteX51" fmla="*/ 2609850 w 2857500"/>
                <a:gd name="connsiteY51" fmla="*/ 1238250 h 1238250"/>
                <a:gd name="connsiteX52" fmla="*/ 2857500 w 2857500"/>
                <a:gd name="connsiteY5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23414 w 2857500"/>
                <a:gd name="connsiteY13" fmla="*/ 622801 h 1238250"/>
                <a:gd name="connsiteX14" fmla="*/ 934844 w 2857500"/>
                <a:gd name="connsiteY14" fmla="*/ 632326 h 1238250"/>
                <a:gd name="connsiteX15" fmla="*/ 951989 w 2857500"/>
                <a:gd name="connsiteY15" fmla="*/ 641851 h 1238250"/>
                <a:gd name="connsiteX16" fmla="*/ 969134 w 2857500"/>
                <a:gd name="connsiteY16" fmla="*/ 666616 h 1238250"/>
                <a:gd name="connsiteX17" fmla="*/ 984374 w 2857500"/>
                <a:gd name="connsiteY17" fmla="*/ 668521 h 1238250"/>
                <a:gd name="connsiteX18" fmla="*/ 993899 w 2857500"/>
                <a:gd name="connsiteY18" fmla="*/ 679951 h 1238250"/>
                <a:gd name="connsiteX19" fmla="*/ 1014854 w 2857500"/>
                <a:gd name="connsiteY19" fmla="*/ 678046 h 1238250"/>
                <a:gd name="connsiteX20" fmla="*/ 1018664 w 2857500"/>
                <a:gd name="connsiteY20" fmla="*/ 693286 h 1238250"/>
                <a:gd name="connsiteX21" fmla="*/ 1070099 w 2857500"/>
                <a:gd name="connsiteY21" fmla="*/ 691381 h 1238250"/>
                <a:gd name="connsiteX22" fmla="*/ 1077719 w 2857500"/>
                <a:gd name="connsiteY22" fmla="*/ 714241 h 1238250"/>
                <a:gd name="connsiteX23" fmla="*/ 1089149 w 2857500"/>
                <a:gd name="connsiteY23" fmla="*/ 716146 h 1238250"/>
                <a:gd name="connsiteX24" fmla="*/ 1096769 w 2857500"/>
                <a:gd name="connsiteY24" fmla="*/ 733291 h 1238250"/>
                <a:gd name="connsiteX25" fmla="*/ 1134869 w 2857500"/>
                <a:gd name="connsiteY25" fmla="*/ 733291 h 1238250"/>
                <a:gd name="connsiteX26" fmla="*/ 1138679 w 2857500"/>
                <a:gd name="connsiteY26" fmla="*/ 752341 h 1238250"/>
                <a:gd name="connsiteX27" fmla="*/ 1163444 w 2857500"/>
                <a:gd name="connsiteY27" fmla="*/ 752341 h 1238250"/>
                <a:gd name="connsiteX28" fmla="*/ 1167254 w 2857500"/>
                <a:gd name="connsiteY28" fmla="*/ 759961 h 1238250"/>
                <a:gd name="connsiteX29" fmla="*/ 1178684 w 2857500"/>
                <a:gd name="connsiteY29" fmla="*/ 759961 h 1238250"/>
                <a:gd name="connsiteX30" fmla="*/ 1178684 w 2857500"/>
                <a:gd name="connsiteY30" fmla="*/ 771391 h 1238250"/>
                <a:gd name="connsiteX31" fmla="*/ 1207259 w 2857500"/>
                <a:gd name="connsiteY31" fmla="*/ 769486 h 1238250"/>
                <a:gd name="connsiteX32" fmla="*/ 1216784 w 2857500"/>
                <a:gd name="connsiteY32" fmla="*/ 775201 h 1238250"/>
                <a:gd name="connsiteX33" fmla="*/ 1233929 w 2857500"/>
                <a:gd name="connsiteY33" fmla="*/ 777106 h 1238250"/>
                <a:gd name="connsiteX34" fmla="*/ 1245359 w 2857500"/>
                <a:gd name="connsiteY34" fmla="*/ 788536 h 1238250"/>
                <a:gd name="connsiteX35" fmla="*/ 1312034 w 2857500"/>
                <a:gd name="connsiteY35" fmla="*/ 786631 h 1238250"/>
                <a:gd name="connsiteX36" fmla="*/ 1314450 w 2857500"/>
                <a:gd name="connsiteY36" fmla="*/ 813434 h 1238250"/>
                <a:gd name="connsiteX37" fmla="*/ 1339215 w 2857500"/>
                <a:gd name="connsiteY37" fmla="*/ 809624 h 1238250"/>
                <a:gd name="connsiteX38" fmla="*/ 1343025 w 2857500"/>
                <a:gd name="connsiteY38" fmla="*/ 821054 h 1238250"/>
                <a:gd name="connsiteX39" fmla="*/ 1354455 w 2857500"/>
                <a:gd name="connsiteY39" fmla="*/ 821054 h 1238250"/>
                <a:gd name="connsiteX40" fmla="*/ 1360170 w 2857500"/>
                <a:gd name="connsiteY40" fmla="*/ 830579 h 1238250"/>
                <a:gd name="connsiteX41" fmla="*/ 1394460 w 2857500"/>
                <a:gd name="connsiteY41" fmla="*/ 830579 h 1238250"/>
                <a:gd name="connsiteX42" fmla="*/ 1398270 w 2857500"/>
                <a:gd name="connsiteY42" fmla="*/ 842009 h 1238250"/>
                <a:gd name="connsiteX43" fmla="*/ 1659255 w 2857500"/>
                <a:gd name="connsiteY43" fmla="*/ 840105 h 1238250"/>
                <a:gd name="connsiteX44" fmla="*/ 1661160 w 2857500"/>
                <a:gd name="connsiteY44" fmla="*/ 859155 h 1238250"/>
                <a:gd name="connsiteX45" fmla="*/ 1684020 w 2857500"/>
                <a:gd name="connsiteY45" fmla="*/ 859155 h 1238250"/>
                <a:gd name="connsiteX46" fmla="*/ 1682115 w 2857500"/>
                <a:gd name="connsiteY46" fmla="*/ 872490 h 1238250"/>
                <a:gd name="connsiteX47" fmla="*/ 1809750 w 2857500"/>
                <a:gd name="connsiteY47" fmla="*/ 870585 h 1238250"/>
                <a:gd name="connsiteX48" fmla="*/ 1811655 w 2857500"/>
                <a:gd name="connsiteY48" fmla="*/ 908685 h 1238250"/>
                <a:gd name="connsiteX49" fmla="*/ 2051685 w 2857500"/>
                <a:gd name="connsiteY49" fmla="*/ 906780 h 1238250"/>
                <a:gd name="connsiteX50" fmla="*/ 2051685 w 2857500"/>
                <a:gd name="connsiteY50" fmla="*/ 973455 h 1238250"/>
                <a:gd name="connsiteX51" fmla="*/ 2613660 w 2857500"/>
                <a:gd name="connsiteY51" fmla="*/ 977265 h 1238250"/>
                <a:gd name="connsiteX52" fmla="*/ 2609850 w 2857500"/>
                <a:gd name="connsiteY52" fmla="*/ 1238250 h 1238250"/>
                <a:gd name="connsiteX53" fmla="*/ 2857500 w 2857500"/>
                <a:gd name="connsiteY5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23414 w 2857500"/>
                <a:gd name="connsiteY13" fmla="*/ 622801 h 1238250"/>
                <a:gd name="connsiteX14" fmla="*/ 934844 w 2857500"/>
                <a:gd name="connsiteY14" fmla="*/ 632326 h 1238250"/>
                <a:gd name="connsiteX15" fmla="*/ 951989 w 2857500"/>
                <a:gd name="connsiteY15" fmla="*/ 641851 h 1238250"/>
                <a:gd name="connsiteX16" fmla="*/ 969134 w 2857500"/>
                <a:gd name="connsiteY16" fmla="*/ 666616 h 1238250"/>
                <a:gd name="connsiteX17" fmla="*/ 984374 w 2857500"/>
                <a:gd name="connsiteY17" fmla="*/ 668521 h 1238250"/>
                <a:gd name="connsiteX18" fmla="*/ 993899 w 2857500"/>
                <a:gd name="connsiteY18" fmla="*/ 679951 h 1238250"/>
                <a:gd name="connsiteX19" fmla="*/ 1014854 w 2857500"/>
                <a:gd name="connsiteY19" fmla="*/ 678046 h 1238250"/>
                <a:gd name="connsiteX20" fmla="*/ 1018664 w 2857500"/>
                <a:gd name="connsiteY20" fmla="*/ 693286 h 1238250"/>
                <a:gd name="connsiteX21" fmla="*/ 1070099 w 2857500"/>
                <a:gd name="connsiteY21" fmla="*/ 691381 h 1238250"/>
                <a:gd name="connsiteX22" fmla="*/ 1077719 w 2857500"/>
                <a:gd name="connsiteY22" fmla="*/ 714241 h 1238250"/>
                <a:gd name="connsiteX23" fmla="*/ 1089149 w 2857500"/>
                <a:gd name="connsiteY23" fmla="*/ 716146 h 1238250"/>
                <a:gd name="connsiteX24" fmla="*/ 1096769 w 2857500"/>
                <a:gd name="connsiteY24" fmla="*/ 733291 h 1238250"/>
                <a:gd name="connsiteX25" fmla="*/ 1134869 w 2857500"/>
                <a:gd name="connsiteY25" fmla="*/ 733291 h 1238250"/>
                <a:gd name="connsiteX26" fmla="*/ 1138679 w 2857500"/>
                <a:gd name="connsiteY26" fmla="*/ 752341 h 1238250"/>
                <a:gd name="connsiteX27" fmla="*/ 1163444 w 2857500"/>
                <a:gd name="connsiteY27" fmla="*/ 752341 h 1238250"/>
                <a:gd name="connsiteX28" fmla="*/ 1167254 w 2857500"/>
                <a:gd name="connsiteY28" fmla="*/ 759961 h 1238250"/>
                <a:gd name="connsiteX29" fmla="*/ 1178684 w 2857500"/>
                <a:gd name="connsiteY29" fmla="*/ 759961 h 1238250"/>
                <a:gd name="connsiteX30" fmla="*/ 1178684 w 2857500"/>
                <a:gd name="connsiteY30" fmla="*/ 771391 h 1238250"/>
                <a:gd name="connsiteX31" fmla="*/ 1207259 w 2857500"/>
                <a:gd name="connsiteY31" fmla="*/ 769486 h 1238250"/>
                <a:gd name="connsiteX32" fmla="*/ 1216784 w 2857500"/>
                <a:gd name="connsiteY32" fmla="*/ 775201 h 1238250"/>
                <a:gd name="connsiteX33" fmla="*/ 1233929 w 2857500"/>
                <a:gd name="connsiteY33" fmla="*/ 777106 h 1238250"/>
                <a:gd name="connsiteX34" fmla="*/ 1245359 w 2857500"/>
                <a:gd name="connsiteY34" fmla="*/ 788536 h 1238250"/>
                <a:gd name="connsiteX35" fmla="*/ 1312034 w 2857500"/>
                <a:gd name="connsiteY35" fmla="*/ 786631 h 1238250"/>
                <a:gd name="connsiteX36" fmla="*/ 1314450 w 2857500"/>
                <a:gd name="connsiteY36" fmla="*/ 813434 h 1238250"/>
                <a:gd name="connsiteX37" fmla="*/ 1339215 w 2857500"/>
                <a:gd name="connsiteY37" fmla="*/ 809624 h 1238250"/>
                <a:gd name="connsiteX38" fmla="*/ 1343025 w 2857500"/>
                <a:gd name="connsiteY38" fmla="*/ 821054 h 1238250"/>
                <a:gd name="connsiteX39" fmla="*/ 1354455 w 2857500"/>
                <a:gd name="connsiteY39" fmla="*/ 821054 h 1238250"/>
                <a:gd name="connsiteX40" fmla="*/ 1360170 w 2857500"/>
                <a:gd name="connsiteY40" fmla="*/ 830579 h 1238250"/>
                <a:gd name="connsiteX41" fmla="*/ 1394460 w 2857500"/>
                <a:gd name="connsiteY41" fmla="*/ 830579 h 1238250"/>
                <a:gd name="connsiteX42" fmla="*/ 1398270 w 2857500"/>
                <a:gd name="connsiteY42" fmla="*/ 842009 h 1238250"/>
                <a:gd name="connsiteX43" fmla="*/ 1659255 w 2857500"/>
                <a:gd name="connsiteY43" fmla="*/ 840105 h 1238250"/>
                <a:gd name="connsiteX44" fmla="*/ 1661160 w 2857500"/>
                <a:gd name="connsiteY44" fmla="*/ 859155 h 1238250"/>
                <a:gd name="connsiteX45" fmla="*/ 1684020 w 2857500"/>
                <a:gd name="connsiteY45" fmla="*/ 859155 h 1238250"/>
                <a:gd name="connsiteX46" fmla="*/ 1682115 w 2857500"/>
                <a:gd name="connsiteY46" fmla="*/ 872490 h 1238250"/>
                <a:gd name="connsiteX47" fmla="*/ 1809750 w 2857500"/>
                <a:gd name="connsiteY47" fmla="*/ 870585 h 1238250"/>
                <a:gd name="connsiteX48" fmla="*/ 1811655 w 2857500"/>
                <a:gd name="connsiteY48" fmla="*/ 908685 h 1238250"/>
                <a:gd name="connsiteX49" fmla="*/ 2051685 w 2857500"/>
                <a:gd name="connsiteY49" fmla="*/ 906780 h 1238250"/>
                <a:gd name="connsiteX50" fmla="*/ 2051685 w 2857500"/>
                <a:gd name="connsiteY50" fmla="*/ 973455 h 1238250"/>
                <a:gd name="connsiteX51" fmla="*/ 2613660 w 2857500"/>
                <a:gd name="connsiteY51" fmla="*/ 977265 h 1238250"/>
                <a:gd name="connsiteX52" fmla="*/ 2609850 w 2857500"/>
                <a:gd name="connsiteY52" fmla="*/ 1238250 h 1238250"/>
                <a:gd name="connsiteX53" fmla="*/ 2857500 w 2857500"/>
                <a:gd name="connsiteY5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11984 w 2857500"/>
                <a:gd name="connsiteY13" fmla="*/ 609466 h 1238250"/>
                <a:gd name="connsiteX14" fmla="*/ 923414 w 2857500"/>
                <a:gd name="connsiteY14" fmla="*/ 622801 h 1238250"/>
                <a:gd name="connsiteX15" fmla="*/ 934844 w 2857500"/>
                <a:gd name="connsiteY15" fmla="*/ 632326 h 1238250"/>
                <a:gd name="connsiteX16" fmla="*/ 951989 w 2857500"/>
                <a:gd name="connsiteY16" fmla="*/ 641851 h 1238250"/>
                <a:gd name="connsiteX17" fmla="*/ 969134 w 2857500"/>
                <a:gd name="connsiteY17" fmla="*/ 666616 h 1238250"/>
                <a:gd name="connsiteX18" fmla="*/ 984374 w 2857500"/>
                <a:gd name="connsiteY18" fmla="*/ 668521 h 1238250"/>
                <a:gd name="connsiteX19" fmla="*/ 993899 w 2857500"/>
                <a:gd name="connsiteY19" fmla="*/ 679951 h 1238250"/>
                <a:gd name="connsiteX20" fmla="*/ 1014854 w 2857500"/>
                <a:gd name="connsiteY20" fmla="*/ 678046 h 1238250"/>
                <a:gd name="connsiteX21" fmla="*/ 1018664 w 2857500"/>
                <a:gd name="connsiteY21" fmla="*/ 693286 h 1238250"/>
                <a:gd name="connsiteX22" fmla="*/ 1070099 w 2857500"/>
                <a:gd name="connsiteY22" fmla="*/ 691381 h 1238250"/>
                <a:gd name="connsiteX23" fmla="*/ 1077719 w 2857500"/>
                <a:gd name="connsiteY23" fmla="*/ 714241 h 1238250"/>
                <a:gd name="connsiteX24" fmla="*/ 1089149 w 2857500"/>
                <a:gd name="connsiteY24" fmla="*/ 716146 h 1238250"/>
                <a:gd name="connsiteX25" fmla="*/ 1096769 w 2857500"/>
                <a:gd name="connsiteY25" fmla="*/ 733291 h 1238250"/>
                <a:gd name="connsiteX26" fmla="*/ 1134869 w 2857500"/>
                <a:gd name="connsiteY26" fmla="*/ 733291 h 1238250"/>
                <a:gd name="connsiteX27" fmla="*/ 1138679 w 2857500"/>
                <a:gd name="connsiteY27" fmla="*/ 752341 h 1238250"/>
                <a:gd name="connsiteX28" fmla="*/ 1163444 w 2857500"/>
                <a:gd name="connsiteY28" fmla="*/ 752341 h 1238250"/>
                <a:gd name="connsiteX29" fmla="*/ 1167254 w 2857500"/>
                <a:gd name="connsiteY29" fmla="*/ 759961 h 1238250"/>
                <a:gd name="connsiteX30" fmla="*/ 1178684 w 2857500"/>
                <a:gd name="connsiteY30" fmla="*/ 759961 h 1238250"/>
                <a:gd name="connsiteX31" fmla="*/ 1178684 w 2857500"/>
                <a:gd name="connsiteY31" fmla="*/ 771391 h 1238250"/>
                <a:gd name="connsiteX32" fmla="*/ 1207259 w 2857500"/>
                <a:gd name="connsiteY32" fmla="*/ 769486 h 1238250"/>
                <a:gd name="connsiteX33" fmla="*/ 1216784 w 2857500"/>
                <a:gd name="connsiteY33" fmla="*/ 775201 h 1238250"/>
                <a:gd name="connsiteX34" fmla="*/ 1233929 w 2857500"/>
                <a:gd name="connsiteY34" fmla="*/ 777106 h 1238250"/>
                <a:gd name="connsiteX35" fmla="*/ 1245359 w 2857500"/>
                <a:gd name="connsiteY35" fmla="*/ 788536 h 1238250"/>
                <a:gd name="connsiteX36" fmla="*/ 1312034 w 2857500"/>
                <a:gd name="connsiteY36" fmla="*/ 786631 h 1238250"/>
                <a:gd name="connsiteX37" fmla="*/ 1314450 w 2857500"/>
                <a:gd name="connsiteY37" fmla="*/ 813434 h 1238250"/>
                <a:gd name="connsiteX38" fmla="*/ 1339215 w 2857500"/>
                <a:gd name="connsiteY38" fmla="*/ 809624 h 1238250"/>
                <a:gd name="connsiteX39" fmla="*/ 1343025 w 2857500"/>
                <a:gd name="connsiteY39" fmla="*/ 821054 h 1238250"/>
                <a:gd name="connsiteX40" fmla="*/ 1354455 w 2857500"/>
                <a:gd name="connsiteY40" fmla="*/ 821054 h 1238250"/>
                <a:gd name="connsiteX41" fmla="*/ 1360170 w 2857500"/>
                <a:gd name="connsiteY41" fmla="*/ 830579 h 1238250"/>
                <a:gd name="connsiteX42" fmla="*/ 1394460 w 2857500"/>
                <a:gd name="connsiteY42" fmla="*/ 830579 h 1238250"/>
                <a:gd name="connsiteX43" fmla="*/ 1398270 w 2857500"/>
                <a:gd name="connsiteY43" fmla="*/ 842009 h 1238250"/>
                <a:gd name="connsiteX44" fmla="*/ 1659255 w 2857500"/>
                <a:gd name="connsiteY44" fmla="*/ 840105 h 1238250"/>
                <a:gd name="connsiteX45" fmla="*/ 1661160 w 2857500"/>
                <a:gd name="connsiteY45" fmla="*/ 859155 h 1238250"/>
                <a:gd name="connsiteX46" fmla="*/ 1684020 w 2857500"/>
                <a:gd name="connsiteY46" fmla="*/ 859155 h 1238250"/>
                <a:gd name="connsiteX47" fmla="*/ 1682115 w 2857500"/>
                <a:gd name="connsiteY47" fmla="*/ 872490 h 1238250"/>
                <a:gd name="connsiteX48" fmla="*/ 1809750 w 2857500"/>
                <a:gd name="connsiteY48" fmla="*/ 870585 h 1238250"/>
                <a:gd name="connsiteX49" fmla="*/ 1811655 w 2857500"/>
                <a:gd name="connsiteY49" fmla="*/ 908685 h 1238250"/>
                <a:gd name="connsiteX50" fmla="*/ 2051685 w 2857500"/>
                <a:gd name="connsiteY50" fmla="*/ 906780 h 1238250"/>
                <a:gd name="connsiteX51" fmla="*/ 2051685 w 2857500"/>
                <a:gd name="connsiteY51" fmla="*/ 973455 h 1238250"/>
                <a:gd name="connsiteX52" fmla="*/ 2613660 w 2857500"/>
                <a:gd name="connsiteY52" fmla="*/ 977265 h 1238250"/>
                <a:gd name="connsiteX53" fmla="*/ 2609850 w 2857500"/>
                <a:gd name="connsiteY53" fmla="*/ 1238250 h 1238250"/>
                <a:gd name="connsiteX54" fmla="*/ 2857500 w 2857500"/>
                <a:gd name="connsiteY5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11984 w 2857500"/>
                <a:gd name="connsiteY13" fmla="*/ 609466 h 1238250"/>
                <a:gd name="connsiteX14" fmla="*/ 923414 w 2857500"/>
                <a:gd name="connsiteY14" fmla="*/ 622801 h 1238250"/>
                <a:gd name="connsiteX15" fmla="*/ 934844 w 2857500"/>
                <a:gd name="connsiteY15" fmla="*/ 632326 h 1238250"/>
                <a:gd name="connsiteX16" fmla="*/ 951989 w 2857500"/>
                <a:gd name="connsiteY16" fmla="*/ 641851 h 1238250"/>
                <a:gd name="connsiteX17" fmla="*/ 969134 w 2857500"/>
                <a:gd name="connsiteY17" fmla="*/ 666616 h 1238250"/>
                <a:gd name="connsiteX18" fmla="*/ 984374 w 2857500"/>
                <a:gd name="connsiteY18" fmla="*/ 668521 h 1238250"/>
                <a:gd name="connsiteX19" fmla="*/ 993899 w 2857500"/>
                <a:gd name="connsiteY19" fmla="*/ 679951 h 1238250"/>
                <a:gd name="connsiteX20" fmla="*/ 1014854 w 2857500"/>
                <a:gd name="connsiteY20" fmla="*/ 678046 h 1238250"/>
                <a:gd name="connsiteX21" fmla="*/ 1018664 w 2857500"/>
                <a:gd name="connsiteY21" fmla="*/ 693286 h 1238250"/>
                <a:gd name="connsiteX22" fmla="*/ 1070099 w 2857500"/>
                <a:gd name="connsiteY22" fmla="*/ 691381 h 1238250"/>
                <a:gd name="connsiteX23" fmla="*/ 1077719 w 2857500"/>
                <a:gd name="connsiteY23" fmla="*/ 714241 h 1238250"/>
                <a:gd name="connsiteX24" fmla="*/ 1089149 w 2857500"/>
                <a:gd name="connsiteY24" fmla="*/ 716146 h 1238250"/>
                <a:gd name="connsiteX25" fmla="*/ 1096769 w 2857500"/>
                <a:gd name="connsiteY25" fmla="*/ 733291 h 1238250"/>
                <a:gd name="connsiteX26" fmla="*/ 1134869 w 2857500"/>
                <a:gd name="connsiteY26" fmla="*/ 733291 h 1238250"/>
                <a:gd name="connsiteX27" fmla="*/ 1138679 w 2857500"/>
                <a:gd name="connsiteY27" fmla="*/ 752341 h 1238250"/>
                <a:gd name="connsiteX28" fmla="*/ 1163444 w 2857500"/>
                <a:gd name="connsiteY28" fmla="*/ 752341 h 1238250"/>
                <a:gd name="connsiteX29" fmla="*/ 1167254 w 2857500"/>
                <a:gd name="connsiteY29" fmla="*/ 759961 h 1238250"/>
                <a:gd name="connsiteX30" fmla="*/ 1178684 w 2857500"/>
                <a:gd name="connsiteY30" fmla="*/ 759961 h 1238250"/>
                <a:gd name="connsiteX31" fmla="*/ 1178684 w 2857500"/>
                <a:gd name="connsiteY31" fmla="*/ 771391 h 1238250"/>
                <a:gd name="connsiteX32" fmla="*/ 1207259 w 2857500"/>
                <a:gd name="connsiteY32" fmla="*/ 769486 h 1238250"/>
                <a:gd name="connsiteX33" fmla="*/ 1216784 w 2857500"/>
                <a:gd name="connsiteY33" fmla="*/ 775201 h 1238250"/>
                <a:gd name="connsiteX34" fmla="*/ 1233929 w 2857500"/>
                <a:gd name="connsiteY34" fmla="*/ 777106 h 1238250"/>
                <a:gd name="connsiteX35" fmla="*/ 1245359 w 2857500"/>
                <a:gd name="connsiteY35" fmla="*/ 788536 h 1238250"/>
                <a:gd name="connsiteX36" fmla="*/ 1312034 w 2857500"/>
                <a:gd name="connsiteY36" fmla="*/ 786631 h 1238250"/>
                <a:gd name="connsiteX37" fmla="*/ 1314450 w 2857500"/>
                <a:gd name="connsiteY37" fmla="*/ 813434 h 1238250"/>
                <a:gd name="connsiteX38" fmla="*/ 1339215 w 2857500"/>
                <a:gd name="connsiteY38" fmla="*/ 809624 h 1238250"/>
                <a:gd name="connsiteX39" fmla="*/ 1343025 w 2857500"/>
                <a:gd name="connsiteY39" fmla="*/ 821054 h 1238250"/>
                <a:gd name="connsiteX40" fmla="*/ 1354455 w 2857500"/>
                <a:gd name="connsiteY40" fmla="*/ 821054 h 1238250"/>
                <a:gd name="connsiteX41" fmla="*/ 1360170 w 2857500"/>
                <a:gd name="connsiteY41" fmla="*/ 830579 h 1238250"/>
                <a:gd name="connsiteX42" fmla="*/ 1394460 w 2857500"/>
                <a:gd name="connsiteY42" fmla="*/ 830579 h 1238250"/>
                <a:gd name="connsiteX43" fmla="*/ 1398270 w 2857500"/>
                <a:gd name="connsiteY43" fmla="*/ 842009 h 1238250"/>
                <a:gd name="connsiteX44" fmla="*/ 1659255 w 2857500"/>
                <a:gd name="connsiteY44" fmla="*/ 840105 h 1238250"/>
                <a:gd name="connsiteX45" fmla="*/ 1661160 w 2857500"/>
                <a:gd name="connsiteY45" fmla="*/ 859155 h 1238250"/>
                <a:gd name="connsiteX46" fmla="*/ 1684020 w 2857500"/>
                <a:gd name="connsiteY46" fmla="*/ 859155 h 1238250"/>
                <a:gd name="connsiteX47" fmla="*/ 1682115 w 2857500"/>
                <a:gd name="connsiteY47" fmla="*/ 872490 h 1238250"/>
                <a:gd name="connsiteX48" fmla="*/ 1809750 w 2857500"/>
                <a:gd name="connsiteY48" fmla="*/ 870585 h 1238250"/>
                <a:gd name="connsiteX49" fmla="*/ 1811655 w 2857500"/>
                <a:gd name="connsiteY49" fmla="*/ 908685 h 1238250"/>
                <a:gd name="connsiteX50" fmla="*/ 2051685 w 2857500"/>
                <a:gd name="connsiteY50" fmla="*/ 906780 h 1238250"/>
                <a:gd name="connsiteX51" fmla="*/ 2051685 w 2857500"/>
                <a:gd name="connsiteY51" fmla="*/ 973455 h 1238250"/>
                <a:gd name="connsiteX52" fmla="*/ 2613660 w 2857500"/>
                <a:gd name="connsiteY52" fmla="*/ 977265 h 1238250"/>
                <a:gd name="connsiteX53" fmla="*/ 2609850 w 2857500"/>
                <a:gd name="connsiteY53" fmla="*/ 1238250 h 1238250"/>
                <a:gd name="connsiteX54" fmla="*/ 2857500 w 2857500"/>
                <a:gd name="connsiteY5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950595 w 2857500"/>
                <a:gd name="connsiteY12" fmla="*/ 43814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937260 w 2857500"/>
                <a:gd name="connsiteY11" fmla="*/ 34290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32485 w 2857500"/>
                <a:gd name="connsiteY10" fmla="*/ 3238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26770 w 2857500"/>
                <a:gd name="connsiteY9" fmla="*/ 24766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25805 w 2857500"/>
                <a:gd name="connsiteY8" fmla="*/ 26671 h 1238250"/>
                <a:gd name="connsiteX9" fmla="*/ 861060 w 2857500"/>
                <a:gd name="connsiteY9" fmla="*/ 567691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34390 w 2857500"/>
                <a:gd name="connsiteY8" fmla="*/ 571501 h 1238250"/>
                <a:gd name="connsiteX9" fmla="*/ 861060 w 2857500"/>
                <a:gd name="connsiteY9" fmla="*/ 567691 h 1238250"/>
                <a:gd name="connsiteX10" fmla="*/ 866775 w 2857500"/>
                <a:gd name="connsiteY10" fmla="*/ 573405 h 1238250"/>
                <a:gd name="connsiteX11" fmla="*/ 880110 w 2857500"/>
                <a:gd name="connsiteY11" fmla="*/ 581025 h 1238250"/>
                <a:gd name="connsiteX12" fmla="*/ 887730 w 2857500"/>
                <a:gd name="connsiteY12" fmla="*/ 586739 h 1238250"/>
                <a:gd name="connsiteX13" fmla="*/ 906269 w 2857500"/>
                <a:gd name="connsiteY13" fmla="*/ 586606 h 1238250"/>
                <a:gd name="connsiteX14" fmla="*/ 911984 w 2857500"/>
                <a:gd name="connsiteY14" fmla="*/ 609466 h 1238250"/>
                <a:gd name="connsiteX15" fmla="*/ 923414 w 2857500"/>
                <a:gd name="connsiteY15" fmla="*/ 622801 h 1238250"/>
                <a:gd name="connsiteX16" fmla="*/ 934844 w 2857500"/>
                <a:gd name="connsiteY16" fmla="*/ 632326 h 1238250"/>
                <a:gd name="connsiteX17" fmla="*/ 951989 w 2857500"/>
                <a:gd name="connsiteY17" fmla="*/ 641851 h 1238250"/>
                <a:gd name="connsiteX18" fmla="*/ 969134 w 2857500"/>
                <a:gd name="connsiteY18" fmla="*/ 666616 h 1238250"/>
                <a:gd name="connsiteX19" fmla="*/ 984374 w 2857500"/>
                <a:gd name="connsiteY19" fmla="*/ 668521 h 1238250"/>
                <a:gd name="connsiteX20" fmla="*/ 993899 w 2857500"/>
                <a:gd name="connsiteY20" fmla="*/ 679951 h 1238250"/>
                <a:gd name="connsiteX21" fmla="*/ 1014854 w 2857500"/>
                <a:gd name="connsiteY21" fmla="*/ 678046 h 1238250"/>
                <a:gd name="connsiteX22" fmla="*/ 1018664 w 2857500"/>
                <a:gd name="connsiteY22" fmla="*/ 693286 h 1238250"/>
                <a:gd name="connsiteX23" fmla="*/ 1070099 w 2857500"/>
                <a:gd name="connsiteY23" fmla="*/ 691381 h 1238250"/>
                <a:gd name="connsiteX24" fmla="*/ 1077719 w 2857500"/>
                <a:gd name="connsiteY24" fmla="*/ 714241 h 1238250"/>
                <a:gd name="connsiteX25" fmla="*/ 1089149 w 2857500"/>
                <a:gd name="connsiteY25" fmla="*/ 716146 h 1238250"/>
                <a:gd name="connsiteX26" fmla="*/ 1096769 w 2857500"/>
                <a:gd name="connsiteY26" fmla="*/ 733291 h 1238250"/>
                <a:gd name="connsiteX27" fmla="*/ 1134869 w 2857500"/>
                <a:gd name="connsiteY27" fmla="*/ 733291 h 1238250"/>
                <a:gd name="connsiteX28" fmla="*/ 1138679 w 2857500"/>
                <a:gd name="connsiteY28" fmla="*/ 752341 h 1238250"/>
                <a:gd name="connsiteX29" fmla="*/ 1163444 w 2857500"/>
                <a:gd name="connsiteY29" fmla="*/ 752341 h 1238250"/>
                <a:gd name="connsiteX30" fmla="*/ 1167254 w 2857500"/>
                <a:gd name="connsiteY30" fmla="*/ 759961 h 1238250"/>
                <a:gd name="connsiteX31" fmla="*/ 1178684 w 2857500"/>
                <a:gd name="connsiteY31" fmla="*/ 759961 h 1238250"/>
                <a:gd name="connsiteX32" fmla="*/ 1178684 w 2857500"/>
                <a:gd name="connsiteY32" fmla="*/ 771391 h 1238250"/>
                <a:gd name="connsiteX33" fmla="*/ 1207259 w 2857500"/>
                <a:gd name="connsiteY33" fmla="*/ 769486 h 1238250"/>
                <a:gd name="connsiteX34" fmla="*/ 1216784 w 2857500"/>
                <a:gd name="connsiteY34" fmla="*/ 775201 h 1238250"/>
                <a:gd name="connsiteX35" fmla="*/ 1233929 w 2857500"/>
                <a:gd name="connsiteY35" fmla="*/ 777106 h 1238250"/>
                <a:gd name="connsiteX36" fmla="*/ 1245359 w 2857500"/>
                <a:gd name="connsiteY36" fmla="*/ 788536 h 1238250"/>
                <a:gd name="connsiteX37" fmla="*/ 1312034 w 2857500"/>
                <a:gd name="connsiteY37" fmla="*/ 786631 h 1238250"/>
                <a:gd name="connsiteX38" fmla="*/ 1314450 w 2857500"/>
                <a:gd name="connsiteY38" fmla="*/ 813434 h 1238250"/>
                <a:gd name="connsiteX39" fmla="*/ 1339215 w 2857500"/>
                <a:gd name="connsiteY39" fmla="*/ 809624 h 1238250"/>
                <a:gd name="connsiteX40" fmla="*/ 1343025 w 2857500"/>
                <a:gd name="connsiteY40" fmla="*/ 821054 h 1238250"/>
                <a:gd name="connsiteX41" fmla="*/ 1354455 w 2857500"/>
                <a:gd name="connsiteY41" fmla="*/ 821054 h 1238250"/>
                <a:gd name="connsiteX42" fmla="*/ 1360170 w 2857500"/>
                <a:gd name="connsiteY42" fmla="*/ 830579 h 1238250"/>
                <a:gd name="connsiteX43" fmla="*/ 1394460 w 2857500"/>
                <a:gd name="connsiteY43" fmla="*/ 830579 h 1238250"/>
                <a:gd name="connsiteX44" fmla="*/ 1398270 w 2857500"/>
                <a:gd name="connsiteY44" fmla="*/ 842009 h 1238250"/>
                <a:gd name="connsiteX45" fmla="*/ 1659255 w 2857500"/>
                <a:gd name="connsiteY45" fmla="*/ 840105 h 1238250"/>
                <a:gd name="connsiteX46" fmla="*/ 1661160 w 2857500"/>
                <a:gd name="connsiteY46" fmla="*/ 859155 h 1238250"/>
                <a:gd name="connsiteX47" fmla="*/ 1684020 w 2857500"/>
                <a:gd name="connsiteY47" fmla="*/ 859155 h 1238250"/>
                <a:gd name="connsiteX48" fmla="*/ 1682115 w 2857500"/>
                <a:gd name="connsiteY48" fmla="*/ 872490 h 1238250"/>
                <a:gd name="connsiteX49" fmla="*/ 1809750 w 2857500"/>
                <a:gd name="connsiteY49" fmla="*/ 870585 h 1238250"/>
                <a:gd name="connsiteX50" fmla="*/ 1811655 w 2857500"/>
                <a:gd name="connsiteY50" fmla="*/ 908685 h 1238250"/>
                <a:gd name="connsiteX51" fmla="*/ 2051685 w 2857500"/>
                <a:gd name="connsiteY51" fmla="*/ 906780 h 1238250"/>
                <a:gd name="connsiteX52" fmla="*/ 2051685 w 2857500"/>
                <a:gd name="connsiteY52" fmla="*/ 973455 h 1238250"/>
                <a:gd name="connsiteX53" fmla="*/ 2613660 w 2857500"/>
                <a:gd name="connsiteY53" fmla="*/ 977265 h 1238250"/>
                <a:gd name="connsiteX54" fmla="*/ 2609850 w 2857500"/>
                <a:gd name="connsiteY54" fmla="*/ 1238250 h 1238250"/>
                <a:gd name="connsiteX55" fmla="*/ 2857500 w 2857500"/>
                <a:gd name="connsiteY5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26259 w 2857500"/>
                <a:gd name="connsiteY8" fmla="*/ 559936 h 1238250"/>
                <a:gd name="connsiteX9" fmla="*/ 834390 w 2857500"/>
                <a:gd name="connsiteY9" fmla="*/ 571501 h 1238250"/>
                <a:gd name="connsiteX10" fmla="*/ 861060 w 2857500"/>
                <a:gd name="connsiteY10" fmla="*/ 567691 h 1238250"/>
                <a:gd name="connsiteX11" fmla="*/ 866775 w 2857500"/>
                <a:gd name="connsiteY11" fmla="*/ 573405 h 1238250"/>
                <a:gd name="connsiteX12" fmla="*/ 880110 w 2857500"/>
                <a:gd name="connsiteY12" fmla="*/ 581025 h 1238250"/>
                <a:gd name="connsiteX13" fmla="*/ 887730 w 2857500"/>
                <a:gd name="connsiteY13" fmla="*/ 586739 h 1238250"/>
                <a:gd name="connsiteX14" fmla="*/ 906269 w 2857500"/>
                <a:gd name="connsiteY14" fmla="*/ 586606 h 1238250"/>
                <a:gd name="connsiteX15" fmla="*/ 911984 w 2857500"/>
                <a:gd name="connsiteY15" fmla="*/ 609466 h 1238250"/>
                <a:gd name="connsiteX16" fmla="*/ 923414 w 2857500"/>
                <a:gd name="connsiteY16" fmla="*/ 622801 h 1238250"/>
                <a:gd name="connsiteX17" fmla="*/ 934844 w 2857500"/>
                <a:gd name="connsiteY17" fmla="*/ 632326 h 1238250"/>
                <a:gd name="connsiteX18" fmla="*/ 951989 w 2857500"/>
                <a:gd name="connsiteY18" fmla="*/ 641851 h 1238250"/>
                <a:gd name="connsiteX19" fmla="*/ 969134 w 2857500"/>
                <a:gd name="connsiteY19" fmla="*/ 666616 h 1238250"/>
                <a:gd name="connsiteX20" fmla="*/ 984374 w 2857500"/>
                <a:gd name="connsiteY20" fmla="*/ 668521 h 1238250"/>
                <a:gd name="connsiteX21" fmla="*/ 993899 w 2857500"/>
                <a:gd name="connsiteY21" fmla="*/ 679951 h 1238250"/>
                <a:gd name="connsiteX22" fmla="*/ 1014854 w 2857500"/>
                <a:gd name="connsiteY22" fmla="*/ 678046 h 1238250"/>
                <a:gd name="connsiteX23" fmla="*/ 1018664 w 2857500"/>
                <a:gd name="connsiteY23" fmla="*/ 693286 h 1238250"/>
                <a:gd name="connsiteX24" fmla="*/ 1070099 w 2857500"/>
                <a:gd name="connsiteY24" fmla="*/ 691381 h 1238250"/>
                <a:gd name="connsiteX25" fmla="*/ 1077719 w 2857500"/>
                <a:gd name="connsiteY25" fmla="*/ 714241 h 1238250"/>
                <a:gd name="connsiteX26" fmla="*/ 1089149 w 2857500"/>
                <a:gd name="connsiteY26" fmla="*/ 716146 h 1238250"/>
                <a:gd name="connsiteX27" fmla="*/ 1096769 w 2857500"/>
                <a:gd name="connsiteY27" fmla="*/ 733291 h 1238250"/>
                <a:gd name="connsiteX28" fmla="*/ 1134869 w 2857500"/>
                <a:gd name="connsiteY28" fmla="*/ 733291 h 1238250"/>
                <a:gd name="connsiteX29" fmla="*/ 1138679 w 2857500"/>
                <a:gd name="connsiteY29" fmla="*/ 752341 h 1238250"/>
                <a:gd name="connsiteX30" fmla="*/ 1163444 w 2857500"/>
                <a:gd name="connsiteY30" fmla="*/ 752341 h 1238250"/>
                <a:gd name="connsiteX31" fmla="*/ 1167254 w 2857500"/>
                <a:gd name="connsiteY31" fmla="*/ 759961 h 1238250"/>
                <a:gd name="connsiteX32" fmla="*/ 1178684 w 2857500"/>
                <a:gd name="connsiteY32" fmla="*/ 759961 h 1238250"/>
                <a:gd name="connsiteX33" fmla="*/ 1178684 w 2857500"/>
                <a:gd name="connsiteY33" fmla="*/ 771391 h 1238250"/>
                <a:gd name="connsiteX34" fmla="*/ 1207259 w 2857500"/>
                <a:gd name="connsiteY34" fmla="*/ 769486 h 1238250"/>
                <a:gd name="connsiteX35" fmla="*/ 1216784 w 2857500"/>
                <a:gd name="connsiteY35" fmla="*/ 775201 h 1238250"/>
                <a:gd name="connsiteX36" fmla="*/ 1233929 w 2857500"/>
                <a:gd name="connsiteY36" fmla="*/ 777106 h 1238250"/>
                <a:gd name="connsiteX37" fmla="*/ 1245359 w 2857500"/>
                <a:gd name="connsiteY37" fmla="*/ 788536 h 1238250"/>
                <a:gd name="connsiteX38" fmla="*/ 1312034 w 2857500"/>
                <a:gd name="connsiteY38" fmla="*/ 786631 h 1238250"/>
                <a:gd name="connsiteX39" fmla="*/ 1314450 w 2857500"/>
                <a:gd name="connsiteY39" fmla="*/ 813434 h 1238250"/>
                <a:gd name="connsiteX40" fmla="*/ 1339215 w 2857500"/>
                <a:gd name="connsiteY40" fmla="*/ 809624 h 1238250"/>
                <a:gd name="connsiteX41" fmla="*/ 1343025 w 2857500"/>
                <a:gd name="connsiteY41" fmla="*/ 821054 h 1238250"/>
                <a:gd name="connsiteX42" fmla="*/ 1354455 w 2857500"/>
                <a:gd name="connsiteY42" fmla="*/ 821054 h 1238250"/>
                <a:gd name="connsiteX43" fmla="*/ 1360170 w 2857500"/>
                <a:gd name="connsiteY43" fmla="*/ 830579 h 1238250"/>
                <a:gd name="connsiteX44" fmla="*/ 1394460 w 2857500"/>
                <a:gd name="connsiteY44" fmla="*/ 830579 h 1238250"/>
                <a:gd name="connsiteX45" fmla="*/ 1398270 w 2857500"/>
                <a:gd name="connsiteY45" fmla="*/ 842009 h 1238250"/>
                <a:gd name="connsiteX46" fmla="*/ 1659255 w 2857500"/>
                <a:gd name="connsiteY46" fmla="*/ 840105 h 1238250"/>
                <a:gd name="connsiteX47" fmla="*/ 1661160 w 2857500"/>
                <a:gd name="connsiteY47" fmla="*/ 859155 h 1238250"/>
                <a:gd name="connsiteX48" fmla="*/ 1684020 w 2857500"/>
                <a:gd name="connsiteY48" fmla="*/ 859155 h 1238250"/>
                <a:gd name="connsiteX49" fmla="*/ 1682115 w 2857500"/>
                <a:gd name="connsiteY49" fmla="*/ 872490 h 1238250"/>
                <a:gd name="connsiteX50" fmla="*/ 1809750 w 2857500"/>
                <a:gd name="connsiteY50" fmla="*/ 870585 h 1238250"/>
                <a:gd name="connsiteX51" fmla="*/ 1811655 w 2857500"/>
                <a:gd name="connsiteY51" fmla="*/ 908685 h 1238250"/>
                <a:gd name="connsiteX52" fmla="*/ 2051685 w 2857500"/>
                <a:gd name="connsiteY52" fmla="*/ 906780 h 1238250"/>
                <a:gd name="connsiteX53" fmla="*/ 2051685 w 2857500"/>
                <a:gd name="connsiteY53" fmla="*/ 973455 h 1238250"/>
                <a:gd name="connsiteX54" fmla="*/ 2613660 w 2857500"/>
                <a:gd name="connsiteY54" fmla="*/ 977265 h 1238250"/>
                <a:gd name="connsiteX55" fmla="*/ 2609850 w 2857500"/>
                <a:gd name="connsiteY55" fmla="*/ 1238250 h 1238250"/>
                <a:gd name="connsiteX56" fmla="*/ 2857500 w 2857500"/>
                <a:gd name="connsiteY5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12924 w 2857500"/>
                <a:gd name="connsiteY8" fmla="*/ 558031 h 1238250"/>
                <a:gd name="connsiteX9" fmla="*/ 826259 w 2857500"/>
                <a:gd name="connsiteY9" fmla="*/ 559936 h 1238250"/>
                <a:gd name="connsiteX10" fmla="*/ 834390 w 2857500"/>
                <a:gd name="connsiteY10" fmla="*/ 571501 h 1238250"/>
                <a:gd name="connsiteX11" fmla="*/ 861060 w 2857500"/>
                <a:gd name="connsiteY11" fmla="*/ 567691 h 1238250"/>
                <a:gd name="connsiteX12" fmla="*/ 866775 w 2857500"/>
                <a:gd name="connsiteY12" fmla="*/ 573405 h 1238250"/>
                <a:gd name="connsiteX13" fmla="*/ 880110 w 2857500"/>
                <a:gd name="connsiteY13" fmla="*/ 581025 h 1238250"/>
                <a:gd name="connsiteX14" fmla="*/ 887730 w 2857500"/>
                <a:gd name="connsiteY14" fmla="*/ 586739 h 1238250"/>
                <a:gd name="connsiteX15" fmla="*/ 906269 w 2857500"/>
                <a:gd name="connsiteY15" fmla="*/ 586606 h 1238250"/>
                <a:gd name="connsiteX16" fmla="*/ 911984 w 2857500"/>
                <a:gd name="connsiteY16" fmla="*/ 609466 h 1238250"/>
                <a:gd name="connsiteX17" fmla="*/ 923414 w 2857500"/>
                <a:gd name="connsiteY17" fmla="*/ 622801 h 1238250"/>
                <a:gd name="connsiteX18" fmla="*/ 934844 w 2857500"/>
                <a:gd name="connsiteY18" fmla="*/ 632326 h 1238250"/>
                <a:gd name="connsiteX19" fmla="*/ 951989 w 2857500"/>
                <a:gd name="connsiteY19" fmla="*/ 641851 h 1238250"/>
                <a:gd name="connsiteX20" fmla="*/ 969134 w 2857500"/>
                <a:gd name="connsiteY20" fmla="*/ 666616 h 1238250"/>
                <a:gd name="connsiteX21" fmla="*/ 984374 w 2857500"/>
                <a:gd name="connsiteY21" fmla="*/ 668521 h 1238250"/>
                <a:gd name="connsiteX22" fmla="*/ 993899 w 2857500"/>
                <a:gd name="connsiteY22" fmla="*/ 679951 h 1238250"/>
                <a:gd name="connsiteX23" fmla="*/ 1014854 w 2857500"/>
                <a:gd name="connsiteY23" fmla="*/ 678046 h 1238250"/>
                <a:gd name="connsiteX24" fmla="*/ 1018664 w 2857500"/>
                <a:gd name="connsiteY24" fmla="*/ 693286 h 1238250"/>
                <a:gd name="connsiteX25" fmla="*/ 1070099 w 2857500"/>
                <a:gd name="connsiteY25" fmla="*/ 691381 h 1238250"/>
                <a:gd name="connsiteX26" fmla="*/ 1077719 w 2857500"/>
                <a:gd name="connsiteY26" fmla="*/ 714241 h 1238250"/>
                <a:gd name="connsiteX27" fmla="*/ 1089149 w 2857500"/>
                <a:gd name="connsiteY27" fmla="*/ 716146 h 1238250"/>
                <a:gd name="connsiteX28" fmla="*/ 1096769 w 2857500"/>
                <a:gd name="connsiteY28" fmla="*/ 733291 h 1238250"/>
                <a:gd name="connsiteX29" fmla="*/ 1134869 w 2857500"/>
                <a:gd name="connsiteY29" fmla="*/ 733291 h 1238250"/>
                <a:gd name="connsiteX30" fmla="*/ 1138679 w 2857500"/>
                <a:gd name="connsiteY30" fmla="*/ 752341 h 1238250"/>
                <a:gd name="connsiteX31" fmla="*/ 1163444 w 2857500"/>
                <a:gd name="connsiteY31" fmla="*/ 752341 h 1238250"/>
                <a:gd name="connsiteX32" fmla="*/ 1167254 w 2857500"/>
                <a:gd name="connsiteY32" fmla="*/ 759961 h 1238250"/>
                <a:gd name="connsiteX33" fmla="*/ 1178684 w 2857500"/>
                <a:gd name="connsiteY33" fmla="*/ 759961 h 1238250"/>
                <a:gd name="connsiteX34" fmla="*/ 1178684 w 2857500"/>
                <a:gd name="connsiteY34" fmla="*/ 771391 h 1238250"/>
                <a:gd name="connsiteX35" fmla="*/ 1207259 w 2857500"/>
                <a:gd name="connsiteY35" fmla="*/ 769486 h 1238250"/>
                <a:gd name="connsiteX36" fmla="*/ 1216784 w 2857500"/>
                <a:gd name="connsiteY36" fmla="*/ 775201 h 1238250"/>
                <a:gd name="connsiteX37" fmla="*/ 1233929 w 2857500"/>
                <a:gd name="connsiteY37" fmla="*/ 777106 h 1238250"/>
                <a:gd name="connsiteX38" fmla="*/ 1245359 w 2857500"/>
                <a:gd name="connsiteY38" fmla="*/ 788536 h 1238250"/>
                <a:gd name="connsiteX39" fmla="*/ 1312034 w 2857500"/>
                <a:gd name="connsiteY39" fmla="*/ 786631 h 1238250"/>
                <a:gd name="connsiteX40" fmla="*/ 1314450 w 2857500"/>
                <a:gd name="connsiteY40" fmla="*/ 813434 h 1238250"/>
                <a:gd name="connsiteX41" fmla="*/ 1339215 w 2857500"/>
                <a:gd name="connsiteY41" fmla="*/ 809624 h 1238250"/>
                <a:gd name="connsiteX42" fmla="*/ 1343025 w 2857500"/>
                <a:gd name="connsiteY42" fmla="*/ 821054 h 1238250"/>
                <a:gd name="connsiteX43" fmla="*/ 1354455 w 2857500"/>
                <a:gd name="connsiteY43" fmla="*/ 821054 h 1238250"/>
                <a:gd name="connsiteX44" fmla="*/ 1360170 w 2857500"/>
                <a:gd name="connsiteY44" fmla="*/ 830579 h 1238250"/>
                <a:gd name="connsiteX45" fmla="*/ 1394460 w 2857500"/>
                <a:gd name="connsiteY45" fmla="*/ 830579 h 1238250"/>
                <a:gd name="connsiteX46" fmla="*/ 1398270 w 2857500"/>
                <a:gd name="connsiteY46" fmla="*/ 842009 h 1238250"/>
                <a:gd name="connsiteX47" fmla="*/ 1659255 w 2857500"/>
                <a:gd name="connsiteY47" fmla="*/ 840105 h 1238250"/>
                <a:gd name="connsiteX48" fmla="*/ 1661160 w 2857500"/>
                <a:gd name="connsiteY48" fmla="*/ 859155 h 1238250"/>
                <a:gd name="connsiteX49" fmla="*/ 1684020 w 2857500"/>
                <a:gd name="connsiteY49" fmla="*/ 859155 h 1238250"/>
                <a:gd name="connsiteX50" fmla="*/ 1682115 w 2857500"/>
                <a:gd name="connsiteY50" fmla="*/ 872490 h 1238250"/>
                <a:gd name="connsiteX51" fmla="*/ 1809750 w 2857500"/>
                <a:gd name="connsiteY51" fmla="*/ 870585 h 1238250"/>
                <a:gd name="connsiteX52" fmla="*/ 1811655 w 2857500"/>
                <a:gd name="connsiteY52" fmla="*/ 908685 h 1238250"/>
                <a:gd name="connsiteX53" fmla="*/ 2051685 w 2857500"/>
                <a:gd name="connsiteY53" fmla="*/ 906780 h 1238250"/>
                <a:gd name="connsiteX54" fmla="*/ 2051685 w 2857500"/>
                <a:gd name="connsiteY54" fmla="*/ 973455 h 1238250"/>
                <a:gd name="connsiteX55" fmla="*/ 2613660 w 2857500"/>
                <a:gd name="connsiteY55" fmla="*/ 977265 h 1238250"/>
                <a:gd name="connsiteX56" fmla="*/ 2609850 w 2857500"/>
                <a:gd name="connsiteY56" fmla="*/ 1238250 h 1238250"/>
                <a:gd name="connsiteX57" fmla="*/ 2857500 w 2857500"/>
                <a:gd name="connsiteY5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01494 w 2857500"/>
                <a:gd name="connsiteY8" fmla="*/ 548506 h 1238250"/>
                <a:gd name="connsiteX9" fmla="*/ 812924 w 2857500"/>
                <a:gd name="connsiteY9" fmla="*/ 558031 h 1238250"/>
                <a:gd name="connsiteX10" fmla="*/ 826259 w 2857500"/>
                <a:gd name="connsiteY10" fmla="*/ 559936 h 1238250"/>
                <a:gd name="connsiteX11" fmla="*/ 834390 w 2857500"/>
                <a:gd name="connsiteY11" fmla="*/ 571501 h 1238250"/>
                <a:gd name="connsiteX12" fmla="*/ 861060 w 2857500"/>
                <a:gd name="connsiteY12" fmla="*/ 567691 h 1238250"/>
                <a:gd name="connsiteX13" fmla="*/ 866775 w 2857500"/>
                <a:gd name="connsiteY13" fmla="*/ 573405 h 1238250"/>
                <a:gd name="connsiteX14" fmla="*/ 880110 w 2857500"/>
                <a:gd name="connsiteY14" fmla="*/ 581025 h 1238250"/>
                <a:gd name="connsiteX15" fmla="*/ 887730 w 2857500"/>
                <a:gd name="connsiteY15" fmla="*/ 586739 h 1238250"/>
                <a:gd name="connsiteX16" fmla="*/ 906269 w 2857500"/>
                <a:gd name="connsiteY16" fmla="*/ 586606 h 1238250"/>
                <a:gd name="connsiteX17" fmla="*/ 911984 w 2857500"/>
                <a:gd name="connsiteY17" fmla="*/ 609466 h 1238250"/>
                <a:gd name="connsiteX18" fmla="*/ 923414 w 2857500"/>
                <a:gd name="connsiteY18" fmla="*/ 622801 h 1238250"/>
                <a:gd name="connsiteX19" fmla="*/ 934844 w 2857500"/>
                <a:gd name="connsiteY19" fmla="*/ 632326 h 1238250"/>
                <a:gd name="connsiteX20" fmla="*/ 951989 w 2857500"/>
                <a:gd name="connsiteY20" fmla="*/ 641851 h 1238250"/>
                <a:gd name="connsiteX21" fmla="*/ 969134 w 2857500"/>
                <a:gd name="connsiteY21" fmla="*/ 666616 h 1238250"/>
                <a:gd name="connsiteX22" fmla="*/ 984374 w 2857500"/>
                <a:gd name="connsiteY22" fmla="*/ 668521 h 1238250"/>
                <a:gd name="connsiteX23" fmla="*/ 993899 w 2857500"/>
                <a:gd name="connsiteY23" fmla="*/ 679951 h 1238250"/>
                <a:gd name="connsiteX24" fmla="*/ 1014854 w 2857500"/>
                <a:gd name="connsiteY24" fmla="*/ 678046 h 1238250"/>
                <a:gd name="connsiteX25" fmla="*/ 1018664 w 2857500"/>
                <a:gd name="connsiteY25" fmla="*/ 693286 h 1238250"/>
                <a:gd name="connsiteX26" fmla="*/ 1070099 w 2857500"/>
                <a:gd name="connsiteY26" fmla="*/ 691381 h 1238250"/>
                <a:gd name="connsiteX27" fmla="*/ 1077719 w 2857500"/>
                <a:gd name="connsiteY27" fmla="*/ 714241 h 1238250"/>
                <a:gd name="connsiteX28" fmla="*/ 1089149 w 2857500"/>
                <a:gd name="connsiteY28" fmla="*/ 716146 h 1238250"/>
                <a:gd name="connsiteX29" fmla="*/ 1096769 w 2857500"/>
                <a:gd name="connsiteY29" fmla="*/ 733291 h 1238250"/>
                <a:gd name="connsiteX30" fmla="*/ 1134869 w 2857500"/>
                <a:gd name="connsiteY30" fmla="*/ 733291 h 1238250"/>
                <a:gd name="connsiteX31" fmla="*/ 1138679 w 2857500"/>
                <a:gd name="connsiteY31" fmla="*/ 752341 h 1238250"/>
                <a:gd name="connsiteX32" fmla="*/ 1163444 w 2857500"/>
                <a:gd name="connsiteY32" fmla="*/ 752341 h 1238250"/>
                <a:gd name="connsiteX33" fmla="*/ 1167254 w 2857500"/>
                <a:gd name="connsiteY33" fmla="*/ 759961 h 1238250"/>
                <a:gd name="connsiteX34" fmla="*/ 1178684 w 2857500"/>
                <a:gd name="connsiteY34" fmla="*/ 759961 h 1238250"/>
                <a:gd name="connsiteX35" fmla="*/ 1178684 w 2857500"/>
                <a:gd name="connsiteY35" fmla="*/ 771391 h 1238250"/>
                <a:gd name="connsiteX36" fmla="*/ 1207259 w 2857500"/>
                <a:gd name="connsiteY36" fmla="*/ 769486 h 1238250"/>
                <a:gd name="connsiteX37" fmla="*/ 1216784 w 2857500"/>
                <a:gd name="connsiteY37" fmla="*/ 775201 h 1238250"/>
                <a:gd name="connsiteX38" fmla="*/ 1233929 w 2857500"/>
                <a:gd name="connsiteY38" fmla="*/ 777106 h 1238250"/>
                <a:gd name="connsiteX39" fmla="*/ 1245359 w 2857500"/>
                <a:gd name="connsiteY39" fmla="*/ 788536 h 1238250"/>
                <a:gd name="connsiteX40" fmla="*/ 1312034 w 2857500"/>
                <a:gd name="connsiteY40" fmla="*/ 786631 h 1238250"/>
                <a:gd name="connsiteX41" fmla="*/ 1314450 w 2857500"/>
                <a:gd name="connsiteY41" fmla="*/ 813434 h 1238250"/>
                <a:gd name="connsiteX42" fmla="*/ 1339215 w 2857500"/>
                <a:gd name="connsiteY42" fmla="*/ 809624 h 1238250"/>
                <a:gd name="connsiteX43" fmla="*/ 1343025 w 2857500"/>
                <a:gd name="connsiteY43" fmla="*/ 821054 h 1238250"/>
                <a:gd name="connsiteX44" fmla="*/ 1354455 w 2857500"/>
                <a:gd name="connsiteY44" fmla="*/ 821054 h 1238250"/>
                <a:gd name="connsiteX45" fmla="*/ 1360170 w 2857500"/>
                <a:gd name="connsiteY45" fmla="*/ 830579 h 1238250"/>
                <a:gd name="connsiteX46" fmla="*/ 1394460 w 2857500"/>
                <a:gd name="connsiteY46" fmla="*/ 830579 h 1238250"/>
                <a:gd name="connsiteX47" fmla="*/ 1398270 w 2857500"/>
                <a:gd name="connsiteY47" fmla="*/ 842009 h 1238250"/>
                <a:gd name="connsiteX48" fmla="*/ 1659255 w 2857500"/>
                <a:gd name="connsiteY48" fmla="*/ 840105 h 1238250"/>
                <a:gd name="connsiteX49" fmla="*/ 1661160 w 2857500"/>
                <a:gd name="connsiteY49" fmla="*/ 859155 h 1238250"/>
                <a:gd name="connsiteX50" fmla="*/ 1684020 w 2857500"/>
                <a:gd name="connsiteY50" fmla="*/ 859155 h 1238250"/>
                <a:gd name="connsiteX51" fmla="*/ 1682115 w 2857500"/>
                <a:gd name="connsiteY51" fmla="*/ 872490 h 1238250"/>
                <a:gd name="connsiteX52" fmla="*/ 1809750 w 2857500"/>
                <a:gd name="connsiteY52" fmla="*/ 870585 h 1238250"/>
                <a:gd name="connsiteX53" fmla="*/ 1811655 w 2857500"/>
                <a:gd name="connsiteY53" fmla="*/ 908685 h 1238250"/>
                <a:gd name="connsiteX54" fmla="*/ 2051685 w 2857500"/>
                <a:gd name="connsiteY54" fmla="*/ 906780 h 1238250"/>
                <a:gd name="connsiteX55" fmla="*/ 2051685 w 2857500"/>
                <a:gd name="connsiteY55" fmla="*/ 973455 h 1238250"/>
                <a:gd name="connsiteX56" fmla="*/ 2613660 w 2857500"/>
                <a:gd name="connsiteY56" fmla="*/ 977265 h 1238250"/>
                <a:gd name="connsiteX57" fmla="*/ 2609850 w 2857500"/>
                <a:gd name="connsiteY57" fmla="*/ 1238250 h 1238250"/>
                <a:gd name="connsiteX58" fmla="*/ 2857500 w 2857500"/>
                <a:gd name="connsiteY5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801494 w 2857500"/>
                <a:gd name="connsiteY8" fmla="*/ 548506 h 1238250"/>
                <a:gd name="connsiteX9" fmla="*/ 812924 w 2857500"/>
                <a:gd name="connsiteY9" fmla="*/ 558031 h 1238250"/>
                <a:gd name="connsiteX10" fmla="*/ 826259 w 2857500"/>
                <a:gd name="connsiteY10" fmla="*/ 559936 h 1238250"/>
                <a:gd name="connsiteX11" fmla="*/ 834390 w 2857500"/>
                <a:gd name="connsiteY11" fmla="*/ 571501 h 1238250"/>
                <a:gd name="connsiteX12" fmla="*/ 861060 w 2857500"/>
                <a:gd name="connsiteY12" fmla="*/ 567691 h 1238250"/>
                <a:gd name="connsiteX13" fmla="*/ 866775 w 2857500"/>
                <a:gd name="connsiteY13" fmla="*/ 573405 h 1238250"/>
                <a:gd name="connsiteX14" fmla="*/ 880110 w 2857500"/>
                <a:gd name="connsiteY14" fmla="*/ 581025 h 1238250"/>
                <a:gd name="connsiteX15" fmla="*/ 887730 w 2857500"/>
                <a:gd name="connsiteY15" fmla="*/ 586739 h 1238250"/>
                <a:gd name="connsiteX16" fmla="*/ 906269 w 2857500"/>
                <a:gd name="connsiteY16" fmla="*/ 586606 h 1238250"/>
                <a:gd name="connsiteX17" fmla="*/ 911984 w 2857500"/>
                <a:gd name="connsiteY17" fmla="*/ 609466 h 1238250"/>
                <a:gd name="connsiteX18" fmla="*/ 923414 w 2857500"/>
                <a:gd name="connsiteY18" fmla="*/ 622801 h 1238250"/>
                <a:gd name="connsiteX19" fmla="*/ 934844 w 2857500"/>
                <a:gd name="connsiteY19" fmla="*/ 632326 h 1238250"/>
                <a:gd name="connsiteX20" fmla="*/ 951989 w 2857500"/>
                <a:gd name="connsiteY20" fmla="*/ 641851 h 1238250"/>
                <a:gd name="connsiteX21" fmla="*/ 969134 w 2857500"/>
                <a:gd name="connsiteY21" fmla="*/ 666616 h 1238250"/>
                <a:gd name="connsiteX22" fmla="*/ 984374 w 2857500"/>
                <a:gd name="connsiteY22" fmla="*/ 668521 h 1238250"/>
                <a:gd name="connsiteX23" fmla="*/ 993899 w 2857500"/>
                <a:gd name="connsiteY23" fmla="*/ 679951 h 1238250"/>
                <a:gd name="connsiteX24" fmla="*/ 1014854 w 2857500"/>
                <a:gd name="connsiteY24" fmla="*/ 678046 h 1238250"/>
                <a:gd name="connsiteX25" fmla="*/ 1018664 w 2857500"/>
                <a:gd name="connsiteY25" fmla="*/ 693286 h 1238250"/>
                <a:gd name="connsiteX26" fmla="*/ 1070099 w 2857500"/>
                <a:gd name="connsiteY26" fmla="*/ 691381 h 1238250"/>
                <a:gd name="connsiteX27" fmla="*/ 1077719 w 2857500"/>
                <a:gd name="connsiteY27" fmla="*/ 714241 h 1238250"/>
                <a:gd name="connsiteX28" fmla="*/ 1089149 w 2857500"/>
                <a:gd name="connsiteY28" fmla="*/ 716146 h 1238250"/>
                <a:gd name="connsiteX29" fmla="*/ 1096769 w 2857500"/>
                <a:gd name="connsiteY29" fmla="*/ 733291 h 1238250"/>
                <a:gd name="connsiteX30" fmla="*/ 1134869 w 2857500"/>
                <a:gd name="connsiteY30" fmla="*/ 733291 h 1238250"/>
                <a:gd name="connsiteX31" fmla="*/ 1138679 w 2857500"/>
                <a:gd name="connsiteY31" fmla="*/ 752341 h 1238250"/>
                <a:gd name="connsiteX32" fmla="*/ 1163444 w 2857500"/>
                <a:gd name="connsiteY32" fmla="*/ 752341 h 1238250"/>
                <a:gd name="connsiteX33" fmla="*/ 1167254 w 2857500"/>
                <a:gd name="connsiteY33" fmla="*/ 759961 h 1238250"/>
                <a:gd name="connsiteX34" fmla="*/ 1178684 w 2857500"/>
                <a:gd name="connsiteY34" fmla="*/ 759961 h 1238250"/>
                <a:gd name="connsiteX35" fmla="*/ 1178684 w 2857500"/>
                <a:gd name="connsiteY35" fmla="*/ 771391 h 1238250"/>
                <a:gd name="connsiteX36" fmla="*/ 1207259 w 2857500"/>
                <a:gd name="connsiteY36" fmla="*/ 769486 h 1238250"/>
                <a:gd name="connsiteX37" fmla="*/ 1216784 w 2857500"/>
                <a:gd name="connsiteY37" fmla="*/ 775201 h 1238250"/>
                <a:gd name="connsiteX38" fmla="*/ 1233929 w 2857500"/>
                <a:gd name="connsiteY38" fmla="*/ 777106 h 1238250"/>
                <a:gd name="connsiteX39" fmla="*/ 1245359 w 2857500"/>
                <a:gd name="connsiteY39" fmla="*/ 788536 h 1238250"/>
                <a:gd name="connsiteX40" fmla="*/ 1312034 w 2857500"/>
                <a:gd name="connsiteY40" fmla="*/ 786631 h 1238250"/>
                <a:gd name="connsiteX41" fmla="*/ 1314450 w 2857500"/>
                <a:gd name="connsiteY41" fmla="*/ 813434 h 1238250"/>
                <a:gd name="connsiteX42" fmla="*/ 1339215 w 2857500"/>
                <a:gd name="connsiteY42" fmla="*/ 809624 h 1238250"/>
                <a:gd name="connsiteX43" fmla="*/ 1343025 w 2857500"/>
                <a:gd name="connsiteY43" fmla="*/ 821054 h 1238250"/>
                <a:gd name="connsiteX44" fmla="*/ 1354455 w 2857500"/>
                <a:gd name="connsiteY44" fmla="*/ 821054 h 1238250"/>
                <a:gd name="connsiteX45" fmla="*/ 1360170 w 2857500"/>
                <a:gd name="connsiteY45" fmla="*/ 830579 h 1238250"/>
                <a:gd name="connsiteX46" fmla="*/ 1394460 w 2857500"/>
                <a:gd name="connsiteY46" fmla="*/ 830579 h 1238250"/>
                <a:gd name="connsiteX47" fmla="*/ 1398270 w 2857500"/>
                <a:gd name="connsiteY47" fmla="*/ 842009 h 1238250"/>
                <a:gd name="connsiteX48" fmla="*/ 1659255 w 2857500"/>
                <a:gd name="connsiteY48" fmla="*/ 840105 h 1238250"/>
                <a:gd name="connsiteX49" fmla="*/ 1661160 w 2857500"/>
                <a:gd name="connsiteY49" fmla="*/ 859155 h 1238250"/>
                <a:gd name="connsiteX50" fmla="*/ 1684020 w 2857500"/>
                <a:gd name="connsiteY50" fmla="*/ 859155 h 1238250"/>
                <a:gd name="connsiteX51" fmla="*/ 1682115 w 2857500"/>
                <a:gd name="connsiteY51" fmla="*/ 872490 h 1238250"/>
                <a:gd name="connsiteX52" fmla="*/ 1809750 w 2857500"/>
                <a:gd name="connsiteY52" fmla="*/ 870585 h 1238250"/>
                <a:gd name="connsiteX53" fmla="*/ 1811655 w 2857500"/>
                <a:gd name="connsiteY53" fmla="*/ 908685 h 1238250"/>
                <a:gd name="connsiteX54" fmla="*/ 2051685 w 2857500"/>
                <a:gd name="connsiteY54" fmla="*/ 906780 h 1238250"/>
                <a:gd name="connsiteX55" fmla="*/ 2051685 w 2857500"/>
                <a:gd name="connsiteY55" fmla="*/ 973455 h 1238250"/>
                <a:gd name="connsiteX56" fmla="*/ 2613660 w 2857500"/>
                <a:gd name="connsiteY56" fmla="*/ 977265 h 1238250"/>
                <a:gd name="connsiteX57" fmla="*/ 2609850 w 2857500"/>
                <a:gd name="connsiteY57" fmla="*/ 1238250 h 1238250"/>
                <a:gd name="connsiteX58" fmla="*/ 2857500 w 2857500"/>
                <a:gd name="connsiteY5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72919 w 2857500"/>
                <a:gd name="connsiteY8" fmla="*/ 548506 h 1238250"/>
                <a:gd name="connsiteX9" fmla="*/ 801494 w 2857500"/>
                <a:gd name="connsiteY9" fmla="*/ 548506 h 1238250"/>
                <a:gd name="connsiteX10" fmla="*/ 812924 w 2857500"/>
                <a:gd name="connsiteY10" fmla="*/ 558031 h 1238250"/>
                <a:gd name="connsiteX11" fmla="*/ 826259 w 2857500"/>
                <a:gd name="connsiteY11" fmla="*/ 559936 h 1238250"/>
                <a:gd name="connsiteX12" fmla="*/ 834390 w 2857500"/>
                <a:gd name="connsiteY12" fmla="*/ 571501 h 1238250"/>
                <a:gd name="connsiteX13" fmla="*/ 861060 w 2857500"/>
                <a:gd name="connsiteY13" fmla="*/ 567691 h 1238250"/>
                <a:gd name="connsiteX14" fmla="*/ 866775 w 2857500"/>
                <a:gd name="connsiteY14" fmla="*/ 573405 h 1238250"/>
                <a:gd name="connsiteX15" fmla="*/ 880110 w 2857500"/>
                <a:gd name="connsiteY15" fmla="*/ 581025 h 1238250"/>
                <a:gd name="connsiteX16" fmla="*/ 887730 w 2857500"/>
                <a:gd name="connsiteY16" fmla="*/ 586739 h 1238250"/>
                <a:gd name="connsiteX17" fmla="*/ 906269 w 2857500"/>
                <a:gd name="connsiteY17" fmla="*/ 586606 h 1238250"/>
                <a:gd name="connsiteX18" fmla="*/ 911984 w 2857500"/>
                <a:gd name="connsiteY18" fmla="*/ 609466 h 1238250"/>
                <a:gd name="connsiteX19" fmla="*/ 923414 w 2857500"/>
                <a:gd name="connsiteY19" fmla="*/ 622801 h 1238250"/>
                <a:gd name="connsiteX20" fmla="*/ 934844 w 2857500"/>
                <a:gd name="connsiteY20" fmla="*/ 632326 h 1238250"/>
                <a:gd name="connsiteX21" fmla="*/ 951989 w 2857500"/>
                <a:gd name="connsiteY21" fmla="*/ 641851 h 1238250"/>
                <a:gd name="connsiteX22" fmla="*/ 969134 w 2857500"/>
                <a:gd name="connsiteY22" fmla="*/ 666616 h 1238250"/>
                <a:gd name="connsiteX23" fmla="*/ 984374 w 2857500"/>
                <a:gd name="connsiteY23" fmla="*/ 668521 h 1238250"/>
                <a:gd name="connsiteX24" fmla="*/ 993899 w 2857500"/>
                <a:gd name="connsiteY24" fmla="*/ 679951 h 1238250"/>
                <a:gd name="connsiteX25" fmla="*/ 1014854 w 2857500"/>
                <a:gd name="connsiteY25" fmla="*/ 678046 h 1238250"/>
                <a:gd name="connsiteX26" fmla="*/ 1018664 w 2857500"/>
                <a:gd name="connsiteY26" fmla="*/ 693286 h 1238250"/>
                <a:gd name="connsiteX27" fmla="*/ 1070099 w 2857500"/>
                <a:gd name="connsiteY27" fmla="*/ 691381 h 1238250"/>
                <a:gd name="connsiteX28" fmla="*/ 1077719 w 2857500"/>
                <a:gd name="connsiteY28" fmla="*/ 714241 h 1238250"/>
                <a:gd name="connsiteX29" fmla="*/ 1089149 w 2857500"/>
                <a:gd name="connsiteY29" fmla="*/ 716146 h 1238250"/>
                <a:gd name="connsiteX30" fmla="*/ 1096769 w 2857500"/>
                <a:gd name="connsiteY30" fmla="*/ 733291 h 1238250"/>
                <a:gd name="connsiteX31" fmla="*/ 1134869 w 2857500"/>
                <a:gd name="connsiteY31" fmla="*/ 733291 h 1238250"/>
                <a:gd name="connsiteX32" fmla="*/ 1138679 w 2857500"/>
                <a:gd name="connsiteY32" fmla="*/ 752341 h 1238250"/>
                <a:gd name="connsiteX33" fmla="*/ 1163444 w 2857500"/>
                <a:gd name="connsiteY33" fmla="*/ 752341 h 1238250"/>
                <a:gd name="connsiteX34" fmla="*/ 1167254 w 2857500"/>
                <a:gd name="connsiteY34" fmla="*/ 759961 h 1238250"/>
                <a:gd name="connsiteX35" fmla="*/ 1178684 w 2857500"/>
                <a:gd name="connsiteY35" fmla="*/ 759961 h 1238250"/>
                <a:gd name="connsiteX36" fmla="*/ 1178684 w 2857500"/>
                <a:gd name="connsiteY36" fmla="*/ 771391 h 1238250"/>
                <a:gd name="connsiteX37" fmla="*/ 1207259 w 2857500"/>
                <a:gd name="connsiteY37" fmla="*/ 769486 h 1238250"/>
                <a:gd name="connsiteX38" fmla="*/ 1216784 w 2857500"/>
                <a:gd name="connsiteY38" fmla="*/ 775201 h 1238250"/>
                <a:gd name="connsiteX39" fmla="*/ 1233929 w 2857500"/>
                <a:gd name="connsiteY39" fmla="*/ 777106 h 1238250"/>
                <a:gd name="connsiteX40" fmla="*/ 1245359 w 2857500"/>
                <a:gd name="connsiteY40" fmla="*/ 788536 h 1238250"/>
                <a:gd name="connsiteX41" fmla="*/ 1312034 w 2857500"/>
                <a:gd name="connsiteY41" fmla="*/ 786631 h 1238250"/>
                <a:gd name="connsiteX42" fmla="*/ 1314450 w 2857500"/>
                <a:gd name="connsiteY42" fmla="*/ 813434 h 1238250"/>
                <a:gd name="connsiteX43" fmla="*/ 1339215 w 2857500"/>
                <a:gd name="connsiteY43" fmla="*/ 809624 h 1238250"/>
                <a:gd name="connsiteX44" fmla="*/ 1343025 w 2857500"/>
                <a:gd name="connsiteY44" fmla="*/ 821054 h 1238250"/>
                <a:gd name="connsiteX45" fmla="*/ 1354455 w 2857500"/>
                <a:gd name="connsiteY45" fmla="*/ 821054 h 1238250"/>
                <a:gd name="connsiteX46" fmla="*/ 1360170 w 2857500"/>
                <a:gd name="connsiteY46" fmla="*/ 830579 h 1238250"/>
                <a:gd name="connsiteX47" fmla="*/ 1394460 w 2857500"/>
                <a:gd name="connsiteY47" fmla="*/ 830579 h 1238250"/>
                <a:gd name="connsiteX48" fmla="*/ 1398270 w 2857500"/>
                <a:gd name="connsiteY48" fmla="*/ 842009 h 1238250"/>
                <a:gd name="connsiteX49" fmla="*/ 1659255 w 2857500"/>
                <a:gd name="connsiteY49" fmla="*/ 840105 h 1238250"/>
                <a:gd name="connsiteX50" fmla="*/ 1661160 w 2857500"/>
                <a:gd name="connsiteY50" fmla="*/ 859155 h 1238250"/>
                <a:gd name="connsiteX51" fmla="*/ 1684020 w 2857500"/>
                <a:gd name="connsiteY51" fmla="*/ 859155 h 1238250"/>
                <a:gd name="connsiteX52" fmla="*/ 1682115 w 2857500"/>
                <a:gd name="connsiteY52" fmla="*/ 872490 h 1238250"/>
                <a:gd name="connsiteX53" fmla="*/ 1809750 w 2857500"/>
                <a:gd name="connsiteY53" fmla="*/ 870585 h 1238250"/>
                <a:gd name="connsiteX54" fmla="*/ 1811655 w 2857500"/>
                <a:gd name="connsiteY54" fmla="*/ 908685 h 1238250"/>
                <a:gd name="connsiteX55" fmla="*/ 2051685 w 2857500"/>
                <a:gd name="connsiteY55" fmla="*/ 906780 h 1238250"/>
                <a:gd name="connsiteX56" fmla="*/ 2051685 w 2857500"/>
                <a:gd name="connsiteY56" fmla="*/ 973455 h 1238250"/>
                <a:gd name="connsiteX57" fmla="*/ 2613660 w 2857500"/>
                <a:gd name="connsiteY57" fmla="*/ 977265 h 1238250"/>
                <a:gd name="connsiteX58" fmla="*/ 2609850 w 2857500"/>
                <a:gd name="connsiteY58" fmla="*/ 1238250 h 1238250"/>
                <a:gd name="connsiteX59" fmla="*/ 2857500 w 2857500"/>
                <a:gd name="connsiteY5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72919 w 2857500"/>
                <a:gd name="connsiteY8" fmla="*/ 548506 h 1238250"/>
                <a:gd name="connsiteX9" fmla="*/ 801494 w 2857500"/>
                <a:gd name="connsiteY9" fmla="*/ 548506 h 1238250"/>
                <a:gd name="connsiteX10" fmla="*/ 812924 w 2857500"/>
                <a:gd name="connsiteY10" fmla="*/ 558031 h 1238250"/>
                <a:gd name="connsiteX11" fmla="*/ 826259 w 2857500"/>
                <a:gd name="connsiteY11" fmla="*/ 559936 h 1238250"/>
                <a:gd name="connsiteX12" fmla="*/ 834390 w 2857500"/>
                <a:gd name="connsiteY12" fmla="*/ 571501 h 1238250"/>
                <a:gd name="connsiteX13" fmla="*/ 861060 w 2857500"/>
                <a:gd name="connsiteY13" fmla="*/ 567691 h 1238250"/>
                <a:gd name="connsiteX14" fmla="*/ 866775 w 2857500"/>
                <a:gd name="connsiteY14" fmla="*/ 573405 h 1238250"/>
                <a:gd name="connsiteX15" fmla="*/ 880110 w 2857500"/>
                <a:gd name="connsiteY15" fmla="*/ 581025 h 1238250"/>
                <a:gd name="connsiteX16" fmla="*/ 887730 w 2857500"/>
                <a:gd name="connsiteY16" fmla="*/ 586739 h 1238250"/>
                <a:gd name="connsiteX17" fmla="*/ 906269 w 2857500"/>
                <a:gd name="connsiteY17" fmla="*/ 586606 h 1238250"/>
                <a:gd name="connsiteX18" fmla="*/ 911984 w 2857500"/>
                <a:gd name="connsiteY18" fmla="*/ 609466 h 1238250"/>
                <a:gd name="connsiteX19" fmla="*/ 923414 w 2857500"/>
                <a:gd name="connsiteY19" fmla="*/ 622801 h 1238250"/>
                <a:gd name="connsiteX20" fmla="*/ 934844 w 2857500"/>
                <a:gd name="connsiteY20" fmla="*/ 632326 h 1238250"/>
                <a:gd name="connsiteX21" fmla="*/ 951989 w 2857500"/>
                <a:gd name="connsiteY21" fmla="*/ 641851 h 1238250"/>
                <a:gd name="connsiteX22" fmla="*/ 969134 w 2857500"/>
                <a:gd name="connsiteY22" fmla="*/ 666616 h 1238250"/>
                <a:gd name="connsiteX23" fmla="*/ 984374 w 2857500"/>
                <a:gd name="connsiteY23" fmla="*/ 668521 h 1238250"/>
                <a:gd name="connsiteX24" fmla="*/ 993899 w 2857500"/>
                <a:gd name="connsiteY24" fmla="*/ 679951 h 1238250"/>
                <a:gd name="connsiteX25" fmla="*/ 1014854 w 2857500"/>
                <a:gd name="connsiteY25" fmla="*/ 678046 h 1238250"/>
                <a:gd name="connsiteX26" fmla="*/ 1018664 w 2857500"/>
                <a:gd name="connsiteY26" fmla="*/ 693286 h 1238250"/>
                <a:gd name="connsiteX27" fmla="*/ 1070099 w 2857500"/>
                <a:gd name="connsiteY27" fmla="*/ 691381 h 1238250"/>
                <a:gd name="connsiteX28" fmla="*/ 1077719 w 2857500"/>
                <a:gd name="connsiteY28" fmla="*/ 714241 h 1238250"/>
                <a:gd name="connsiteX29" fmla="*/ 1089149 w 2857500"/>
                <a:gd name="connsiteY29" fmla="*/ 716146 h 1238250"/>
                <a:gd name="connsiteX30" fmla="*/ 1096769 w 2857500"/>
                <a:gd name="connsiteY30" fmla="*/ 733291 h 1238250"/>
                <a:gd name="connsiteX31" fmla="*/ 1134869 w 2857500"/>
                <a:gd name="connsiteY31" fmla="*/ 733291 h 1238250"/>
                <a:gd name="connsiteX32" fmla="*/ 1138679 w 2857500"/>
                <a:gd name="connsiteY32" fmla="*/ 752341 h 1238250"/>
                <a:gd name="connsiteX33" fmla="*/ 1163444 w 2857500"/>
                <a:gd name="connsiteY33" fmla="*/ 752341 h 1238250"/>
                <a:gd name="connsiteX34" fmla="*/ 1167254 w 2857500"/>
                <a:gd name="connsiteY34" fmla="*/ 759961 h 1238250"/>
                <a:gd name="connsiteX35" fmla="*/ 1178684 w 2857500"/>
                <a:gd name="connsiteY35" fmla="*/ 759961 h 1238250"/>
                <a:gd name="connsiteX36" fmla="*/ 1178684 w 2857500"/>
                <a:gd name="connsiteY36" fmla="*/ 771391 h 1238250"/>
                <a:gd name="connsiteX37" fmla="*/ 1207259 w 2857500"/>
                <a:gd name="connsiteY37" fmla="*/ 769486 h 1238250"/>
                <a:gd name="connsiteX38" fmla="*/ 1216784 w 2857500"/>
                <a:gd name="connsiteY38" fmla="*/ 775201 h 1238250"/>
                <a:gd name="connsiteX39" fmla="*/ 1233929 w 2857500"/>
                <a:gd name="connsiteY39" fmla="*/ 777106 h 1238250"/>
                <a:gd name="connsiteX40" fmla="*/ 1245359 w 2857500"/>
                <a:gd name="connsiteY40" fmla="*/ 788536 h 1238250"/>
                <a:gd name="connsiteX41" fmla="*/ 1312034 w 2857500"/>
                <a:gd name="connsiteY41" fmla="*/ 786631 h 1238250"/>
                <a:gd name="connsiteX42" fmla="*/ 1314450 w 2857500"/>
                <a:gd name="connsiteY42" fmla="*/ 813434 h 1238250"/>
                <a:gd name="connsiteX43" fmla="*/ 1339215 w 2857500"/>
                <a:gd name="connsiteY43" fmla="*/ 809624 h 1238250"/>
                <a:gd name="connsiteX44" fmla="*/ 1343025 w 2857500"/>
                <a:gd name="connsiteY44" fmla="*/ 821054 h 1238250"/>
                <a:gd name="connsiteX45" fmla="*/ 1354455 w 2857500"/>
                <a:gd name="connsiteY45" fmla="*/ 821054 h 1238250"/>
                <a:gd name="connsiteX46" fmla="*/ 1360170 w 2857500"/>
                <a:gd name="connsiteY46" fmla="*/ 830579 h 1238250"/>
                <a:gd name="connsiteX47" fmla="*/ 1394460 w 2857500"/>
                <a:gd name="connsiteY47" fmla="*/ 830579 h 1238250"/>
                <a:gd name="connsiteX48" fmla="*/ 1398270 w 2857500"/>
                <a:gd name="connsiteY48" fmla="*/ 842009 h 1238250"/>
                <a:gd name="connsiteX49" fmla="*/ 1659255 w 2857500"/>
                <a:gd name="connsiteY49" fmla="*/ 840105 h 1238250"/>
                <a:gd name="connsiteX50" fmla="*/ 1661160 w 2857500"/>
                <a:gd name="connsiteY50" fmla="*/ 859155 h 1238250"/>
                <a:gd name="connsiteX51" fmla="*/ 1684020 w 2857500"/>
                <a:gd name="connsiteY51" fmla="*/ 859155 h 1238250"/>
                <a:gd name="connsiteX52" fmla="*/ 1682115 w 2857500"/>
                <a:gd name="connsiteY52" fmla="*/ 872490 h 1238250"/>
                <a:gd name="connsiteX53" fmla="*/ 1809750 w 2857500"/>
                <a:gd name="connsiteY53" fmla="*/ 870585 h 1238250"/>
                <a:gd name="connsiteX54" fmla="*/ 1811655 w 2857500"/>
                <a:gd name="connsiteY54" fmla="*/ 908685 h 1238250"/>
                <a:gd name="connsiteX55" fmla="*/ 2051685 w 2857500"/>
                <a:gd name="connsiteY55" fmla="*/ 906780 h 1238250"/>
                <a:gd name="connsiteX56" fmla="*/ 2051685 w 2857500"/>
                <a:gd name="connsiteY56" fmla="*/ 973455 h 1238250"/>
                <a:gd name="connsiteX57" fmla="*/ 2613660 w 2857500"/>
                <a:gd name="connsiteY57" fmla="*/ 977265 h 1238250"/>
                <a:gd name="connsiteX58" fmla="*/ 2609850 w 2857500"/>
                <a:gd name="connsiteY58" fmla="*/ 1238250 h 1238250"/>
                <a:gd name="connsiteX59" fmla="*/ 2857500 w 2857500"/>
                <a:gd name="connsiteY5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42439 w 2857500"/>
                <a:gd name="connsiteY8" fmla="*/ 518026 h 1238250"/>
                <a:gd name="connsiteX9" fmla="*/ 772919 w 2857500"/>
                <a:gd name="connsiteY9" fmla="*/ 548506 h 1238250"/>
                <a:gd name="connsiteX10" fmla="*/ 801494 w 2857500"/>
                <a:gd name="connsiteY10" fmla="*/ 548506 h 1238250"/>
                <a:gd name="connsiteX11" fmla="*/ 812924 w 2857500"/>
                <a:gd name="connsiteY11" fmla="*/ 558031 h 1238250"/>
                <a:gd name="connsiteX12" fmla="*/ 826259 w 2857500"/>
                <a:gd name="connsiteY12" fmla="*/ 559936 h 1238250"/>
                <a:gd name="connsiteX13" fmla="*/ 834390 w 2857500"/>
                <a:gd name="connsiteY13" fmla="*/ 571501 h 1238250"/>
                <a:gd name="connsiteX14" fmla="*/ 861060 w 2857500"/>
                <a:gd name="connsiteY14" fmla="*/ 567691 h 1238250"/>
                <a:gd name="connsiteX15" fmla="*/ 866775 w 2857500"/>
                <a:gd name="connsiteY15" fmla="*/ 573405 h 1238250"/>
                <a:gd name="connsiteX16" fmla="*/ 880110 w 2857500"/>
                <a:gd name="connsiteY16" fmla="*/ 581025 h 1238250"/>
                <a:gd name="connsiteX17" fmla="*/ 887730 w 2857500"/>
                <a:gd name="connsiteY17" fmla="*/ 586739 h 1238250"/>
                <a:gd name="connsiteX18" fmla="*/ 906269 w 2857500"/>
                <a:gd name="connsiteY18" fmla="*/ 586606 h 1238250"/>
                <a:gd name="connsiteX19" fmla="*/ 911984 w 2857500"/>
                <a:gd name="connsiteY19" fmla="*/ 609466 h 1238250"/>
                <a:gd name="connsiteX20" fmla="*/ 923414 w 2857500"/>
                <a:gd name="connsiteY20" fmla="*/ 622801 h 1238250"/>
                <a:gd name="connsiteX21" fmla="*/ 934844 w 2857500"/>
                <a:gd name="connsiteY21" fmla="*/ 632326 h 1238250"/>
                <a:gd name="connsiteX22" fmla="*/ 951989 w 2857500"/>
                <a:gd name="connsiteY22" fmla="*/ 641851 h 1238250"/>
                <a:gd name="connsiteX23" fmla="*/ 969134 w 2857500"/>
                <a:gd name="connsiteY23" fmla="*/ 666616 h 1238250"/>
                <a:gd name="connsiteX24" fmla="*/ 984374 w 2857500"/>
                <a:gd name="connsiteY24" fmla="*/ 668521 h 1238250"/>
                <a:gd name="connsiteX25" fmla="*/ 993899 w 2857500"/>
                <a:gd name="connsiteY25" fmla="*/ 679951 h 1238250"/>
                <a:gd name="connsiteX26" fmla="*/ 1014854 w 2857500"/>
                <a:gd name="connsiteY26" fmla="*/ 678046 h 1238250"/>
                <a:gd name="connsiteX27" fmla="*/ 1018664 w 2857500"/>
                <a:gd name="connsiteY27" fmla="*/ 693286 h 1238250"/>
                <a:gd name="connsiteX28" fmla="*/ 1070099 w 2857500"/>
                <a:gd name="connsiteY28" fmla="*/ 691381 h 1238250"/>
                <a:gd name="connsiteX29" fmla="*/ 1077719 w 2857500"/>
                <a:gd name="connsiteY29" fmla="*/ 714241 h 1238250"/>
                <a:gd name="connsiteX30" fmla="*/ 1089149 w 2857500"/>
                <a:gd name="connsiteY30" fmla="*/ 716146 h 1238250"/>
                <a:gd name="connsiteX31" fmla="*/ 1096769 w 2857500"/>
                <a:gd name="connsiteY31" fmla="*/ 733291 h 1238250"/>
                <a:gd name="connsiteX32" fmla="*/ 1134869 w 2857500"/>
                <a:gd name="connsiteY32" fmla="*/ 733291 h 1238250"/>
                <a:gd name="connsiteX33" fmla="*/ 1138679 w 2857500"/>
                <a:gd name="connsiteY33" fmla="*/ 752341 h 1238250"/>
                <a:gd name="connsiteX34" fmla="*/ 1163444 w 2857500"/>
                <a:gd name="connsiteY34" fmla="*/ 752341 h 1238250"/>
                <a:gd name="connsiteX35" fmla="*/ 1167254 w 2857500"/>
                <a:gd name="connsiteY35" fmla="*/ 759961 h 1238250"/>
                <a:gd name="connsiteX36" fmla="*/ 1178684 w 2857500"/>
                <a:gd name="connsiteY36" fmla="*/ 759961 h 1238250"/>
                <a:gd name="connsiteX37" fmla="*/ 1178684 w 2857500"/>
                <a:gd name="connsiteY37" fmla="*/ 771391 h 1238250"/>
                <a:gd name="connsiteX38" fmla="*/ 1207259 w 2857500"/>
                <a:gd name="connsiteY38" fmla="*/ 769486 h 1238250"/>
                <a:gd name="connsiteX39" fmla="*/ 1216784 w 2857500"/>
                <a:gd name="connsiteY39" fmla="*/ 775201 h 1238250"/>
                <a:gd name="connsiteX40" fmla="*/ 1233929 w 2857500"/>
                <a:gd name="connsiteY40" fmla="*/ 777106 h 1238250"/>
                <a:gd name="connsiteX41" fmla="*/ 1245359 w 2857500"/>
                <a:gd name="connsiteY41" fmla="*/ 788536 h 1238250"/>
                <a:gd name="connsiteX42" fmla="*/ 1312034 w 2857500"/>
                <a:gd name="connsiteY42" fmla="*/ 786631 h 1238250"/>
                <a:gd name="connsiteX43" fmla="*/ 1314450 w 2857500"/>
                <a:gd name="connsiteY43" fmla="*/ 813434 h 1238250"/>
                <a:gd name="connsiteX44" fmla="*/ 1339215 w 2857500"/>
                <a:gd name="connsiteY44" fmla="*/ 809624 h 1238250"/>
                <a:gd name="connsiteX45" fmla="*/ 1343025 w 2857500"/>
                <a:gd name="connsiteY45" fmla="*/ 821054 h 1238250"/>
                <a:gd name="connsiteX46" fmla="*/ 1354455 w 2857500"/>
                <a:gd name="connsiteY46" fmla="*/ 821054 h 1238250"/>
                <a:gd name="connsiteX47" fmla="*/ 1360170 w 2857500"/>
                <a:gd name="connsiteY47" fmla="*/ 830579 h 1238250"/>
                <a:gd name="connsiteX48" fmla="*/ 1394460 w 2857500"/>
                <a:gd name="connsiteY48" fmla="*/ 830579 h 1238250"/>
                <a:gd name="connsiteX49" fmla="*/ 1398270 w 2857500"/>
                <a:gd name="connsiteY49" fmla="*/ 842009 h 1238250"/>
                <a:gd name="connsiteX50" fmla="*/ 1659255 w 2857500"/>
                <a:gd name="connsiteY50" fmla="*/ 840105 h 1238250"/>
                <a:gd name="connsiteX51" fmla="*/ 1661160 w 2857500"/>
                <a:gd name="connsiteY51" fmla="*/ 859155 h 1238250"/>
                <a:gd name="connsiteX52" fmla="*/ 1684020 w 2857500"/>
                <a:gd name="connsiteY52" fmla="*/ 859155 h 1238250"/>
                <a:gd name="connsiteX53" fmla="*/ 1682115 w 2857500"/>
                <a:gd name="connsiteY53" fmla="*/ 872490 h 1238250"/>
                <a:gd name="connsiteX54" fmla="*/ 1809750 w 2857500"/>
                <a:gd name="connsiteY54" fmla="*/ 870585 h 1238250"/>
                <a:gd name="connsiteX55" fmla="*/ 1811655 w 2857500"/>
                <a:gd name="connsiteY55" fmla="*/ 908685 h 1238250"/>
                <a:gd name="connsiteX56" fmla="*/ 2051685 w 2857500"/>
                <a:gd name="connsiteY56" fmla="*/ 906780 h 1238250"/>
                <a:gd name="connsiteX57" fmla="*/ 2051685 w 2857500"/>
                <a:gd name="connsiteY57" fmla="*/ 973455 h 1238250"/>
                <a:gd name="connsiteX58" fmla="*/ 2613660 w 2857500"/>
                <a:gd name="connsiteY58" fmla="*/ 977265 h 1238250"/>
                <a:gd name="connsiteX59" fmla="*/ 2609850 w 2857500"/>
                <a:gd name="connsiteY59" fmla="*/ 1238250 h 1238250"/>
                <a:gd name="connsiteX60" fmla="*/ 2857500 w 2857500"/>
                <a:gd name="connsiteY6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42439 w 2857500"/>
                <a:gd name="connsiteY8" fmla="*/ 518026 h 1238250"/>
                <a:gd name="connsiteX9" fmla="*/ 772919 w 2857500"/>
                <a:gd name="connsiteY9" fmla="*/ 548506 h 1238250"/>
                <a:gd name="connsiteX10" fmla="*/ 801494 w 2857500"/>
                <a:gd name="connsiteY10" fmla="*/ 548506 h 1238250"/>
                <a:gd name="connsiteX11" fmla="*/ 812924 w 2857500"/>
                <a:gd name="connsiteY11" fmla="*/ 558031 h 1238250"/>
                <a:gd name="connsiteX12" fmla="*/ 826259 w 2857500"/>
                <a:gd name="connsiteY12" fmla="*/ 559936 h 1238250"/>
                <a:gd name="connsiteX13" fmla="*/ 834390 w 2857500"/>
                <a:gd name="connsiteY13" fmla="*/ 571501 h 1238250"/>
                <a:gd name="connsiteX14" fmla="*/ 861060 w 2857500"/>
                <a:gd name="connsiteY14" fmla="*/ 567691 h 1238250"/>
                <a:gd name="connsiteX15" fmla="*/ 866775 w 2857500"/>
                <a:gd name="connsiteY15" fmla="*/ 573405 h 1238250"/>
                <a:gd name="connsiteX16" fmla="*/ 880110 w 2857500"/>
                <a:gd name="connsiteY16" fmla="*/ 581025 h 1238250"/>
                <a:gd name="connsiteX17" fmla="*/ 887730 w 2857500"/>
                <a:gd name="connsiteY17" fmla="*/ 586739 h 1238250"/>
                <a:gd name="connsiteX18" fmla="*/ 906269 w 2857500"/>
                <a:gd name="connsiteY18" fmla="*/ 586606 h 1238250"/>
                <a:gd name="connsiteX19" fmla="*/ 911984 w 2857500"/>
                <a:gd name="connsiteY19" fmla="*/ 609466 h 1238250"/>
                <a:gd name="connsiteX20" fmla="*/ 923414 w 2857500"/>
                <a:gd name="connsiteY20" fmla="*/ 622801 h 1238250"/>
                <a:gd name="connsiteX21" fmla="*/ 934844 w 2857500"/>
                <a:gd name="connsiteY21" fmla="*/ 632326 h 1238250"/>
                <a:gd name="connsiteX22" fmla="*/ 951989 w 2857500"/>
                <a:gd name="connsiteY22" fmla="*/ 641851 h 1238250"/>
                <a:gd name="connsiteX23" fmla="*/ 969134 w 2857500"/>
                <a:gd name="connsiteY23" fmla="*/ 666616 h 1238250"/>
                <a:gd name="connsiteX24" fmla="*/ 984374 w 2857500"/>
                <a:gd name="connsiteY24" fmla="*/ 668521 h 1238250"/>
                <a:gd name="connsiteX25" fmla="*/ 993899 w 2857500"/>
                <a:gd name="connsiteY25" fmla="*/ 679951 h 1238250"/>
                <a:gd name="connsiteX26" fmla="*/ 1014854 w 2857500"/>
                <a:gd name="connsiteY26" fmla="*/ 678046 h 1238250"/>
                <a:gd name="connsiteX27" fmla="*/ 1018664 w 2857500"/>
                <a:gd name="connsiteY27" fmla="*/ 693286 h 1238250"/>
                <a:gd name="connsiteX28" fmla="*/ 1070099 w 2857500"/>
                <a:gd name="connsiteY28" fmla="*/ 691381 h 1238250"/>
                <a:gd name="connsiteX29" fmla="*/ 1077719 w 2857500"/>
                <a:gd name="connsiteY29" fmla="*/ 714241 h 1238250"/>
                <a:gd name="connsiteX30" fmla="*/ 1089149 w 2857500"/>
                <a:gd name="connsiteY30" fmla="*/ 716146 h 1238250"/>
                <a:gd name="connsiteX31" fmla="*/ 1096769 w 2857500"/>
                <a:gd name="connsiteY31" fmla="*/ 733291 h 1238250"/>
                <a:gd name="connsiteX32" fmla="*/ 1134869 w 2857500"/>
                <a:gd name="connsiteY32" fmla="*/ 733291 h 1238250"/>
                <a:gd name="connsiteX33" fmla="*/ 1138679 w 2857500"/>
                <a:gd name="connsiteY33" fmla="*/ 752341 h 1238250"/>
                <a:gd name="connsiteX34" fmla="*/ 1163444 w 2857500"/>
                <a:gd name="connsiteY34" fmla="*/ 752341 h 1238250"/>
                <a:gd name="connsiteX35" fmla="*/ 1167254 w 2857500"/>
                <a:gd name="connsiteY35" fmla="*/ 759961 h 1238250"/>
                <a:gd name="connsiteX36" fmla="*/ 1178684 w 2857500"/>
                <a:gd name="connsiteY36" fmla="*/ 759961 h 1238250"/>
                <a:gd name="connsiteX37" fmla="*/ 1178684 w 2857500"/>
                <a:gd name="connsiteY37" fmla="*/ 771391 h 1238250"/>
                <a:gd name="connsiteX38" fmla="*/ 1207259 w 2857500"/>
                <a:gd name="connsiteY38" fmla="*/ 769486 h 1238250"/>
                <a:gd name="connsiteX39" fmla="*/ 1216784 w 2857500"/>
                <a:gd name="connsiteY39" fmla="*/ 775201 h 1238250"/>
                <a:gd name="connsiteX40" fmla="*/ 1233929 w 2857500"/>
                <a:gd name="connsiteY40" fmla="*/ 777106 h 1238250"/>
                <a:gd name="connsiteX41" fmla="*/ 1245359 w 2857500"/>
                <a:gd name="connsiteY41" fmla="*/ 788536 h 1238250"/>
                <a:gd name="connsiteX42" fmla="*/ 1312034 w 2857500"/>
                <a:gd name="connsiteY42" fmla="*/ 786631 h 1238250"/>
                <a:gd name="connsiteX43" fmla="*/ 1314450 w 2857500"/>
                <a:gd name="connsiteY43" fmla="*/ 813434 h 1238250"/>
                <a:gd name="connsiteX44" fmla="*/ 1339215 w 2857500"/>
                <a:gd name="connsiteY44" fmla="*/ 809624 h 1238250"/>
                <a:gd name="connsiteX45" fmla="*/ 1343025 w 2857500"/>
                <a:gd name="connsiteY45" fmla="*/ 821054 h 1238250"/>
                <a:gd name="connsiteX46" fmla="*/ 1354455 w 2857500"/>
                <a:gd name="connsiteY46" fmla="*/ 821054 h 1238250"/>
                <a:gd name="connsiteX47" fmla="*/ 1360170 w 2857500"/>
                <a:gd name="connsiteY47" fmla="*/ 830579 h 1238250"/>
                <a:gd name="connsiteX48" fmla="*/ 1394460 w 2857500"/>
                <a:gd name="connsiteY48" fmla="*/ 830579 h 1238250"/>
                <a:gd name="connsiteX49" fmla="*/ 1398270 w 2857500"/>
                <a:gd name="connsiteY49" fmla="*/ 842009 h 1238250"/>
                <a:gd name="connsiteX50" fmla="*/ 1659255 w 2857500"/>
                <a:gd name="connsiteY50" fmla="*/ 840105 h 1238250"/>
                <a:gd name="connsiteX51" fmla="*/ 1661160 w 2857500"/>
                <a:gd name="connsiteY51" fmla="*/ 859155 h 1238250"/>
                <a:gd name="connsiteX52" fmla="*/ 1684020 w 2857500"/>
                <a:gd name="connsiteY52" fmla="*/ 859155 h 1238250"/>
                <a:gd name="connsiteX53" fmla="*/ 1682115 w 2857500"/>
                <a:gd name="connsiteY53" fmla="*/ 872490 h 1238250"/>
                <a:gd name="connsiteX54" fmla="*/ 1809750 w 2857500"/>
                <a:gd name="connsiteY54" fmla="*/ 870585 h 1238250"/>
                <a:gd name="connsiteX55" fmla="*/ 1811655 w 2857500"/>
                <a:gd name="connsiteY55" fmla="*/ 908685 h 1238250"/>
                <a:gd name="connsiteX56" fmla="*/ 2051685 w 2857500"/>
                <a:gd name="connsiteY56" fmla="*/ 906780 h 1238250"/>
                <a:gd name="connsiteX57" fmla="*/ 2051685 w 2857500"/>
                <a:gd name="connsiteY57" fmla="*/ 973455 h 1238250"/>
                <a:gd name="connsiteX58" fmla="*/ 2613660 w 2857500"/>
                <a:gd name="connsiteY58" fmla="*/ 977265 h 1238250"/>
                <a:gd name="connsiteX59" fmla="*/ 2609850 w 2857500"/>
                <a:gd name="connsiteY59" fmla="*/ 1238250 h 1238250"/>
                <a:gd name="connsiteX60" fmla="*/ 2857500 w 2857500"/>
                <a:gd name="connsiteY6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15769 w 2857500"/>
                <a:gd name="connsiteY8" fmla="*/ 519931 h 1238250"/>
                <a:gd name="connsiteX9" fmla="*/ 742439 w 2857500"/>
                <a:gd name="connsiteY9" fmla="*/ 518026 h 1238250"/>
                <a:gd name="connsiteX10" fmla="*/ 772919 w 2857500"/>
                <a:gd name="connsiteY10" fmla="*/ 548506 h 1238250"/>
                <a:gd name="connsiteX11" fmla="*/ 801494 w 2857500"/>
                <a:gd name="connsiteY11" fmla="*/ 548506 h 1238250"/>
                <a:gd name="connsiteX12" fmla="*/ 812924 w 2857500"/>
                <a:gd name="connsiteY12" fmla="*/ 558031 h 1238250"/>
                <a:gd name="connsiteX13" fmla="*/ 826259 w 2857500"/>
                <a:gd name="connsiteY13" fmla="*/ 559936 h 1238250"/>
                <a:gd name="connsiteX14" fmla="*/ 834390 w 2857500"/>
                <a:gd name="connsiteY14" fmla="*/ 571501 h 1238250"/>
                <a:gd name="connsiteX15" fmla="*/ 861060 w 2857500"/>
                <a:gd name="connsiteY15" fmla="*/ 567691 h 1238250"/>
                <a:gd name="connsiteX16" fmla="*/ 866775 w 2857500"/>
                <a:gd name="connsiteY16" fmla="*/ 573405 h 1238250"/>
                <a:gd name="connsiteX17" fmla="*/ 880110 w 2857500"/>
                <a:gd name="connsiteY17" fmla="*/ 581025 h 1238250"/>
                <a:gd name="connsiteX18" fmla="*/ 887730 w 2857500"/>
                <a:gd name="connsiteY18" fmla="*/ 586739 h 1238250"/>
                <a:gd name="connsiteX19" fmla="*/ 906269 w 2857500"/>
                <a:gd name="connsiteY19" fmla="*/ 586606 h 1238250"/>
                <a:gd name="connsiteX20" fmla="*/ 911984 w 2857500"/>
                <a:gd name="connsiteY20" fmla="*/ 609466 h 1238250"/>
                <a:gd name="connsiteX21" fmla="*/ 923414 w 2857500"/>
                <a:gd name="connsiteY21" fmla="*/ 622801 h 1238250"/>
                <a:gd name="connsiteX22" fmla="*/ 934844 w 2857500"/>
                <a:gd name="connsiteY22" fmla="*/ 632326 h 1238250"/>
                <a:gd name="connsiteX23" fmla="*/ 951989 w 2857500"/>
                <a:gd name="connsiteY23" fmla="*/ 641851 h 1238250"/>
                <a:gd name="connsiteX24" fmla="*/ 969134 w 2857500"/>
                <a:gd name="connsiteY24" fmla="*/ 666616 h 1238250"/>
                <a:gd name="connsiteX25" fmla="*/ 984374 w 2857500"/>
                <a:gd name="connsiteY25" fmla="*/ 668521 h 1238250"/>
                <a:gd name="connsiteX26" fmla="*/ 993899 w 2857500"/>
                <a:gd name="connsiteY26" fmla="*/ 679951 h 1238250"/>
                <a:gd name="connsiteX27" fmla="*/ 1014854 w 2857500"/>
                <a:gd name="connsiteY27" fmla="*/ 678046 h 1238250"/>
                <a:gd name="connsiteX28" fmla="*/ 1018664 w 2857500"/>
                <a:gd name="connsiteY28" fmla="*/ 693286 h 1238250"/>
                <a:gd name="connsiteX29" fmla="*/ 1070099 w 2857500"/>
                <a:gd name="connsiteY29" fmla="*/ 691381 h 1238250"/>
                <a:gd name="connsiteX30" fmla="*/ 1077719 w 2857500"/>
                <a:gd name="connsiteY30" fmla="*/ 714241 h 1238250"/>
                <a:gd name="connsiteX31" fmla="*/ 1089149 w 2857500"/>
                <a:gd name="connsiteY31" fmla="*/ 716146 h 1238250"/>
                <a:gd name="connsiteX32" fmla="*/ 1096769 w 2857500"/>
                <a:gd name="connsiteY32" fmla="*/ 733291 h 1238250"/>
                <a:gd name="connsiteX33" fmla="*/ 1134869 w 2857500"/>
                <a:gd name="connsiteY33" fmla="*/ 733291 h 1238250"/>
                <a:gd name="connsiteX34" fmla="*/ 1138679 w 2857500"/>
                <a:gd name="connsiteY34" fmla="*/ 752341 h 1238250"/>
                <a:gd name="connsiteX35" fmla="*/ 1163444 w 2857500"/>
                <a:gd name="connsiteY35" fmla="*/ 752341 h 1238250"/>
                <a:gd name="connsiteX36" fmla="*/ 1167254 w 2857500"/>
                <a:gd name="connsiteY36" fmla="*/ 759961 h 1238250"/>
                <a:gd name="connsiteX37" fmla="*/ 1178684 w 2857500"/>
                <a:gd name="connsiteY37" fmla="*/ 759961 h 1238250"/>
                <a:gd name="connsiteX38" fmla="*/ 1178684 w 2857500"/>
                <a:gd name="connsiteY38" fmla="*/ 771391 h 1238250"/>
                <a:gd name="connsiteX39" fmla="*/ 1207259 w 2857500"/>
                <a:gd name="connsiteY39" fmla="*/ 769486 h 1238250"/>
                <a:gd name="connsiteX40" fmla="*/ 1216784 w 2857500"/>
                <a:gd name="connsiteY40" fmla="*/ 775201 h 1238250"/>
                <a:gd name="connsiteX41" fmla="*/ 1233929 w 2857500"/>
                <a:gd name="connsiteY41" fmla="*/ 777106 h 1238250"/>
                <a:gd name="connsiteX42" fmla="*/ 1245359 w 2857500"/>
                <a:gd name="connsiteY42" fmla="*/ 788536 h 1238250"/>
                <a:gd name="connsiteX43" fmla="*/ 1312034 w 2857500"/>
                <a:gd name="connsiteY43" fmla="*/ 786631 h 1238250"/>
                <a:gd name="connsiteX44" fmla="*/ 1314450 w 2857500"/>
                <a:gd name="connsiteY44" fmla="*/ 813434 h 1238250"/>
                <a:gd name="connsiteX45" fmla="*/ 1339215 w 2857500"/>
                <a:gd name="connsiteY45" fmla="*/ 809624 h 1238250"/>
                <a:gd name="connsiteX46" fmla="*/ 1343025 w 2857500"/>
                <a:gd name="connsiteY46" fmla="*/ 821054 h 1238250"/>
                <a:gd name="connsiteX47" fmla="*/ 1354455 w 2857500"/>
                <a:gd name="connsiteY47" fmla="*/ 821054 h 1238250"/>
                <a:gd name="connsiteX48" fmla="*/ 1360170 w 2857500"/>
                <a:gd name="connsiteY48" fmla="*/ 830579 h 1238250"/>
                <a:gd name="connsiteX49" fmla="*/ 1394460 w 2857500"/>
                <a:gd name="connsiteY49" fmla="*/ 830579 h 1238250"/>
                <a:gd name="connsiteX50" fmla="*/ 1398270 w 2857500"/>
                <a:gd name="connsiteY50" fmla="*/ 842009 h 1238250"/>
                <a:gd name="connsiteX51" fmla="*/ 1659255 w 2857500"/>
                <a:gd name="connsiteY51" fmla="*/ 840105 h 1238250"/>
                <a:gd name="connsiteX52" fmla="*/ 1661160 w 2857500"/>
                <a:gd name="connsiteY52" fmla="*/ 859155 h 1238250"/>
                <a:gd name="connsiteX53" fmla="*/ 1684020 w 2857500"/>
                <a:gd name="connsiteY53" fmla="*/ 859155 h 1238250"/>
                <a:gd name="connsiteX54" fmla="*/ 1682115 w 2857500"/>
                <a:gd name="connsiteY54" fmla="*/ 872490 h 1238250"/>
                <a:gd name="connsiteX55" fmla="*/ 1809750 w 2857500"/>
                <a:gd name="connsiteY55" fmla="*/ 870585 h 1238250"/>
                <a:gd name="connsiteX56" fmla="*/ 1811655 w 2857500"/>
                <a:gd name="connsiteY56" fmla="*/ 908685 h 1238250"/>
                <a:gd name="connsiteX57" fmla="*/ 2051685 w 2857500"/>
                <a:gd name="connsiteY57" fmla="*/ 906780 h 1238250"/>
                <a:gd name="connsiteX58" fmla="*/ 2051685 w 2857500"/>
                <a:gd name="connsiteY58" fmla="*/ 973455 h 1238250"/>
                <a:gd name="connsiteX59" fmla="*/ 2613660 w 2857500"/>
                <a:gd name="connsiteY59" fmla="*/ 977265 h 1238250"/>
                <a:gd name="connsiteX60" fmla="*/ 2609850 w 2857500"/>
                <a:gd name="connsiteY60" fmla="*/ 1238250 h 1238250"/>
                <a:gd name="connsiteX61" fmla="*/ 2857500 w 2857500"/>
                <a:gd name="connsiteY6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15769 w 2857500"/>
                <a:gd name="connsiteY8" fmla="*/ 519931 h 1238250"/>
                <a:gd name="connsiteX9" fmla="*/ 742439 w 2857500"/>
                <a:gd name="connsiteY9" fmla="*/ 518026 h 1238250"/>
                <a:gd name="connsiteX10" fmla="*/ 772919 w 2857500"/>
                <a:gd name="connsiteY10" fmla="*/ 548506 h 1238250"/>
                <a:gd name="connsiteX11" fmla="*/ 801494 w 2857500"/>
                <a:gd name="connsiteY11" fmla="*/ 548506 h 1238250"/>
                <a:gd name="connsiteX12" fmla="*/ 812924 w 2857500"/>
                <a:gd name="connsiteY12" fmla="*/ 558031 h 1238250"/>
                <a:gd name="connsiteX13" fmla="*/ 826259 w 2857500"/>
                <a:gd name="connsiteY13" fmla="*/ 559936 h 1238250"/>
                <a:gd name="connsiteX14" fmla="*/ 834390 w 2857500"/>
                <a:gd name="connsiteY14" fmla="*/ 571501 h 1238250"/>
                <a:gd name="connsiteX15" fmla="*/ 861060 w 2857500"/>
                <a:gd name="connsiteY15" fmla="*/ 567691 h 1238250"/>
                <a:gd name="connsiteX16" fmla="*/ 866775 w 2857500"/>
                <a:gd name="connsiteY16" fmla="*/ 573405 h 1238250"/>
                <a:gd name="connsiteX17" fmla="*/ 880110 w 2857500"/>
                <a:gd name="connsiteY17" fmla="*/ 581025 h 1238250"/>
                <a:gd name="connsiteX18" fmla="*/ 887730 w 2857500"/>
                <a:gd name="connsiteY18" fmla="*/ 586739 h 1238250"/>
                <a:gd name="connsiteX19" fmla="*/ 906269 w 2857500"/>
                <a:gd name="connsiteY19" fmla="*/ 586606 h 1238250"/>
                <a:gd name="connsiteX20" fmla="*/ 911984 w 2857500"/>
                <a:gd name="connsiteY20" fmla="*/ 609466 h 1238250"/>
                <a:gd name="connsiteX21" fmla="*/ 923414 w 2857500"/>
                <a:gd name="connsiteY21" fmla="*/ 622801 h 1238250"/>
                <a:gd name="connsiteX22" fmla="*/ 934844 w 2857500"/>
                <a:gd name="connsiteY22" fmla="*/ 632326 h 1238250"/>
                <a:gd name="connsiteX23" fmla="*/ 951989 w 2857500"/>
                <a:gd name="connsiteY23" fmla="*/ 641851 h 1238250"/>
                <a:gd name="connsiteX24" fmla="*/ 969134 w 2857500"/>
                <a:gd name="connsiteY24" fmla="*/ 666616 h 1238250"/>
                <a:gd name="connsiteX25" fmla="*/ 984374 w 2857500"/>
                <a:gd name="connsiteY25" fmla="*/ 668521 h 1238250"/>
                <a:gd name="connsiteX26" fmla="*/ 993899 w 2857500"/>
                <a:gd name="connsiteY26" fmla="*/ 679951 h 1238250"/>
                <a:gd name="connsiteX27" fmla="*/ 1014854 w 2857500"/>
                <a:gd name="connsiteY27" fmla="*/ 678046 h 1238250"/>
                <a:gd name="connsiteX28" fmla="*/ 1018664 w 2857500"/>
                <a:gd name="connsiteY28" fmla="*/ 693286 h 1238250"/>
                <a:gd name="connsiteX29" fmla="*/ 1070099 w 2857500"/>
                <a:gd name="connsiteY29" fmla="*/ 691381 h 1238250"/>
                <a:gd name="connsiteX30" fmla="*/ 1077719 w 2857500"/>
                <a:gd name="connsiteY30" fmla="*/ 714241 h 1238250"/>
                <a:gd name="connsiteX31" fmla="*/ 1089149 w 2857500"/>
                <a:gd name="connsiteY31" fmla="*/ 716146 h 1238250"/>
                <a:gd name="connsiteX32" fmla="*/ 1096769 w 2857500"/>
                <a:gd name="connsiteY32" fmla="*/ 733291 h 1238250"/>
                <a:gd name="connsiteX33" fmla="*/ 1134869 w 2857500"/>
                <a:gd name="connsiteY33" fmla="*/ 733291 h 1238250"/>
                <a:gd name="connsiteX34" fmla="*/ 1138679 w 2857500"/>
                <a:gd name="connsiteY34" fmla="*/ 752341 h 1238250"/>
                <a:gd name="connsiteX35" fmla="*/ 1163444 w 2857500"/>
                <a:gd name="connsiteY35" fmla="*/ 752341 h 1238250"/>
                <a:gd name="connsiteX36" fmla="*/ 1167254 w 2857500"/>
                <a:gd name="connsiteY36" fmla="*/ 759961 h 1238250"/>
                <a:gd name="connsiteX37" fmla="*/ 1178684 w 2857500"/>
                <a:gd name="connsiteY37" fmla="*/ 759961 h 1238250"/>
                <a:gd name="connsiteX38" fmla="*/ 1178684 w 2857500"/>
                <a:gd name="connsiteY38" fmla="*/ 771391 h 1238250"/>
                <a:gd name="connsiteX39" fmla="*/ 1207259 w 2857500"/>
                <a:gd name="connsiteY39" fmla="*/ 769486 h 1238250"/>
                <a:gd name="connsiteX40" fmla="*/ 1216784 w 2857500"/>
                <a:gd name="connsiteY40" fmla="*/ 775201 h 1238250"/>
                <a:gd name="connsiteX41" fmla="*/ 1233929 w 2857500"/>
                <a:gd name="connsiteY41" fmla="*/ 777106 h 1238250"/>
                <a:gd name="connsiteX42" fmla="*/ 1245359 w 2857500"/>
                <a:gd name="connsiteY42" fmla="*/ 788536 h 1238250"/>
                <a:gd name="connsiteX43" fmla="*/ 1312034 w 2857500"/>
                <a:gd name="connsiteY43" fmla="*/ 786631 h 1238250"/>
                <a:gd name="connsiteX44" fmla="*/ 1314450 w 2857500"/>
                <a:gd name="connsiteY44" fmla="*/ 813434 h 1238250"/>
                <a:gd name="connsiteX45" fmla="*/ 1339215 w 2857500"/>
                <a:gd name="connsiteY45" fmla="*/ 809624 h 1238250"/>
                <a:gd name="connsiteX46" fmla="*/ 1343025 w 2857500"/>
                <a:gd name="connsiteY46" fmla="*/ 821054 h 1238250"/>
                <a:gd name="connsiteX47" fmla="*/ 1354455 w 2857500"/>
                <a:gd name="connsiteY47" fmla="*/ 821054 h 1238250"/>
                <a:gd name="connsiteX48" fmla="*/ 1360170 w 2857500"/>
                <a:gd name="connsiteY48" fmla="*/ 830579 h 1238250"/>
                <a:gd name="connsiteX49" fmla="*/ 1394460 w 2857500"/>
                <a:gd name="connsiteY49" fmla="*/ 830579 h 1238250"/>
                <a:gd name="connsiteX50" fmla="*/ 1398270 w 2857500"/>
                <a:gd name="connsiteY50" fmla="*/ 842009 h 1238250"/>
                <a:gd name="connsiteX51" fmla="*/ 1659255 w 2857500"/>
                <a:gd name="connsiteY51" fmla="*/ 840105 h 1238250"/>
                <a:gd name="connsiteX52" fmla="*/ 1661160 w 2857500"/>
                <a:gd name="connsiteY52" fmla="*/ 859155 h 1238250"/>
                <a:gd name="connsiteX53" fmla="*/ 1684020 w 2857500"/>
                <a:gd name="connsiteY53" fmla="*/ 859155 h 1238250"/>
                <a:gd name="connsiteX54" fmla="*/ 1682115 w 2857500"/>
                <a:gd name="connsiteY54" fmla="*/ 872490 h 1238250"/>
                <a:gd name="connsiteX55" fmla="*/ 1809750 w 2857500"/>
                <a:gd name="connsiteY55" fmla="*/ 870585 h 1238250"/>
                <a:gd name="connsiteX56" fmla="*/ 1811655 w 2857500"/>
                <a:gd name="connsiteY56" fmla="*/ 908685 h 1238250"/>
                <a:gd name="connsiteX57" fmla="*/ 2051685 w 2857500"/>
                <a:gd name="connsiteY57" fmla="*/ 906780 h 1238250"/>
                <a:gd name="connsiteX58" fmla="*/ 2051685 w 2857500"/>
                <a:gd name="connsiteY58" fmla="*/ 973455 h 1238250"/>
                <a:gd name="connsiteX59" fmla="*/ 2613660 w 2857500"/>
                <a:gd name="connsiteY59" fmla="*/ 977265 h 1238250"/>
                <a:gd name="connsiteX60" fmla="*/ 2609850 w 2857500"/>
                <a:gd name="connsiteY60" fmla="*/ 1238250 h 1238250"/>
                <a:gd name="connsiteX61" fmla="*/ 2857500 w 2857500"/>
                <a:gd name="connsiteY6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700529 w 2857500"/>
                <a:gd name="connsiteY8" fmla="*/ 512311 h 1238250"/>
                <a:gd name="connsiteX9" fmla="*/ 715769 w 2857500"/>
                <a:gd name="connsiteY9" fmla="*/ 519931 h 1238250"/>
                <a:gd name="connsiteX10" fmla="*/ 742439 w 2857500"/>
                <a:gd name="connsiteY10" fmla="*/ 518026 h 1238250"/>
                <a:gd name="connsiteX11" fmla="*/ 772919 w 2857500"/>
                <a:gd name="connsiteY11" fmla="*/ 548506 h 1238250"/>
                <a:gd name="connsiteX12" fmla="*/ 801494 w 2857500"/>
                <a:gd name="connsiteY12" fmla="*/ 548506 h 1238250"/>
                <a:gd name="connsiteX13" fmla="*/ 812924 w 2857500"/>
                <a:gd name="connsiteY13" fmla="*/ 558031 h 1238250"/>
                <a:gd name="connsiteX14" fmla="*/ 826259 w 2857500"/>
                <a:gd name="connsiteY14" fmla="*/ 559936 h 1238250"/>
                <a:gd name="connsiteX15" fmla="*/ 834390 w 2857500"/>
                <a:gd name="connsiteY15" fmla="*/ 571501 h 1238250"/>
                <a:gd name="connsiteX16" fmla="*/ 861060 w 2857500"/>
                <a:gd name="connsiteY16" fmla="*/ 567691 h 1238250"/>
                <a:gd name="connsiteX17" fmla="*/ 866775 w 2857500"/>
                <a:gd name="connsiteY17" fmla="*/ 573405 h 1238250"/>
                <a:gd name="connsiteX18" fmla="*/ 880110 w 2857500"/>
                <a:gd name="connsiteY18" fmla="*/ 581025 h 1238250"/>
                <a:gd name="connsiteX19" fmla="*/ 887730 w 2857500"/>
                <a:gd name="connsiteY19" fmla="*/ 586739 h 1238250"/>
                <a:gd name="connsiteX20" fmla="*/ 906269 w 2857500"/>
                <a:gd name="connsiteY20" fmla="*/ 586606 h 1238250"/>
                <a:gd name="connsiteX21" fmla="*/ 911984 w 2857500"/>
                <a:gd name="connsiteY21" fmla="*/ 609466 h 1238250"/>
                <a:gd name="connsiteX22" fmla="*/ 923414 w 2857500"/>
                <a:gd name="connsiteY22" fmla="*/ 622801 h 1238250"/>
                <a:gd name="connsiteX23" fmla="*/ 934844 w 2857500"/>
                <a:gd name="connsiteY23" fmla="*/ 632326 h 1238250"/>
                <a:gd name="connsiteX24" fmla="*/ 951989 w 2857500"/>
                <a:gd name="connsiteY24" fmla="*/ 641851 h 1238250"/>
                <a:gd name="connsiteX25" fmla="*/ 969134 w 2857500"/>
                <a:gd name="connsiteY25" fmla="*/ 666616 h 1238250"/>
                <a:gd name="connsiteX26" fmla="*/ 984374 w 2857500"/>
                <a:gd name="connsiteY26" fmla="*/ 668521 h 1238250"/>
                <a:gd name="connsiteX27" fmla="*/ 993899 w 2857500"/>
                <a:gd name="connsiteY27" fmla="*/ 679951 h 1238250"/>
                <a:gd name="connsiteX28" fmla="*/ 1014854 w 2857500"/>
                <a:gd name="connsiteY28" fmla="*/ 678046 h 1238250"/>
                <a:gd name="connsiteX29" fmla="*/ 1018664 w 2857500"/>
                <a:gd name="connsiteY29" fmla="*/ 693286 h 1238250"/>
                <a:gd name="connsiteX30" fmla="*/ 1070099 w 2857500"/>
                <a:gd name="connsiteY30" fmla="*/ 691381 h 1238250"/>
                <a:gd name="connsiteX31" fmla="*/ 1077719 w 2857500"/>
                <a:gd name="connsiteY31" fmla="*/ 714241 h 1238250"/>
                <a:gd name="connsiteX32" fmla="*/ 1089149 w 2857500"/>
                <a:gd name="connsiteY32" fmla="*/ 716146 h 1238250"/>
                <a:gd name="connsiteX33" fmla="*/ 1096769 w 2857500"/>
                <a:gd name="connsiteY33" fmla="*/ 733291 h 1238250"/>
                <a:gd name="connsiteX34" fmla="*/ 1134869 w 2857500"/>
                <a:gd name="connsiteY34" fmla="*/ 733291 h 1238250"/>
                <a:gd name="connsiteX35" fmla="*/ 1138679 w 2857500"/>
                <a:gd name="connsiteY35" fmla="*/ 752341 h 1238250"/>
                <a:gd name="connsiteX36" fmla="*/ 1163444 w 2857500"/>
                <a:gd name="connsiteY36" fmla="*/ 752341 h 1238250"/>
                <a:gd name="connsiteX37" fmla="*/ 1167254 w 2857500"/>
                <a:gd name="connsiteY37" fmla="*/ 759961 h 1238250"/>
                <a:gd name="connsiteX38" fmla="*/ 1178684 w 2857500"/>
                <a:gd name="connsiteY38" fmla="*/ 759961 h 1238250"/>
                <a:gd name="connsiteX39" fmla="*/ 1178684 w 2857500"/>
                <a:gd name="connsiteY39" fmla="*/ 771391 h 1238250"/>
                <a:gd name="connsiteX40" fmla="*/ 1207259 w 2857500"/>
                <a:gd name="connsiteY40" fmla="*/ 769486 h 1238250"/>
                <a:gd name="connsiteX41" fmla="*/ 1216784 w 2857500"/>
                <a:gd name="connsiteY41" fmla="*/ 775201 h 1238250"/>
                <a:gd name="connsiteX42" fmla="*/ 1233929 w 2857500"/>
                <a:gd name="connsiteY42" fmla="*/ 777106 h 1238250"/>
                <a:gd name="connsiteX43" fmla="*/ 1245359 w 2857500"/>
                <a:gd name="connsiteY43" fmla="*/ 788536 h 1238250"/>
                <a:gd name="connsiteX44" fmla="*/ 1312034 w 2857500"/>
                <a:gd name="connsiteY44" fmla="*/ 786631 h 1238250"/>
                <a:gd name="connsiteX45" fmla="*/ 1314450 w 2857500"/>
                <a:gd name="connsiteY45" fmla="*/ 813434 h 1238250"/>
                <a:gd name="connsiteX46" fmla="*/ 1339215 w 2857500"/>
                <a:gd name="connsiteY46" fmla="*/ 809624 h 1238250"/>
                <a:gd name="connsiteX47" fmla="*/ 1343025 w 2857500"/>
                <a:gd name="connsiteY47" fmla="*/ 821054 h 1238250"/>
                <a:gd name="connsiteX48" fmla="*/ 1354455 w 2857500"/>
                <a:gd name="connsiteY48" fmla="*/ 821054 h 1238250"/>
                <a:gd name="connsiteX49" fmla="*/ 1360170 w 2857500"/>
                <a:gd name="connsiteY49" fmla="*/ 830579 h 1238250"/>
                <a:gd name="connsiteX50" fmla="*/ 1394460 w 2857500"/>
                <a:gd name="connsiteY50" fmla="*/ 830579 h 1238250"/>
                <a:gd name="connsiteX51" fmla="*/ 1398270 w 2857500"/>
                <a:gd name="connsiteY51" fmla="*/ 842009 h 1238250"/>
                <a:gd name="connsiteX52" fmla="*/ 1659255 w 2857500"/>
                <a:gd name="connsiteY52" fmla="*/ 840105 h 1238250"/>
                <a:gd name="connsiteX53" fmla="*/ 1661160 w 2857500"/>
                <a:gd name="connsiteY53" fmla="*/ 859155 h 1238250"/>
                <a:gd name="connsiteX54" fmla="*/ 1684020 w 2857500"/>
                <a:gd name="connsiteY54" fmla="*/ 859155 h 1238250"/>
                <a:gd name="connsiteX55" fmla="*/ 1682115 w 2857500"/>
                <a:gd name="connsiteY55" fmla="*/ 872490 h 1238250"/>
                <a:gd name="connsiteX56" fmla="*/ 1809750 w 2857500"/>
                <a:gd name="connsiteY56" fmla="*/ 870585 h 1238250"/>
                <a:gd name="connsiteX57" fmla="*/ 1811655 w 2857500"/>
                <a:gd name="connsiteY57" fmla="*/ 908685 h 1238250"/>
                <a:gd name="connsiteX58" fmla="*/ 2051685 w 2857500"/>
                <a:gd name="connsiteY58" fmla="*/ 906780 h 1238250"/>
                <a:gd name="connsiteX59" fmla="*/ 2051685 w 2857500"/>
                <a:gd name="connsiteY59" fmla="*/ 973455 h 1238250"/>
                <a:gd name="connsiteX60" fmla="*/ 2613660 w 2857500"/>
                <a:gd name="connsiteY60" fmla="*/ 977265 h 1238250"/>
                <a:gd name="connsiteX61" fmla="*/ 2609850 w 2857500"/>
                <a:gd name="connsiteY61" fmla="*/ 1238250 h 1238250"/>
                <a:gd name="connsiteX62" fmla="*/ 2857500 w 2857500"/>
                <a:gd name="connsiteY6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92909 w 2857500"/>
                <a:gd name="connsiteY8" fmla="*/ 487546 h 1238250"/>
                <a:gd name="connsiteX9" fmla="*/ 700529 w 2857500"/>
                <a:gd name="connsiteY9" fmla="*/ 512311 h 1238250"/>
                <a:gd name="connsiteX10" fmla="*/ 715769 w 2857500"/>
                <a:gd name="connsiteY10" fmla="*/ 519931 h 1238250"/>
                <a:gd name="connsiteX11" fmla="*/ 742439 w 2857500"/>
                <a:gd name="connsiteY11" fmla="*/ 518026 h 1238250"/>
                <a:gd name="connsiteX12" fmla="*/ 772919 w 2857500"/>
                <a:gd name="connsiteY12" fmla="*/ 548506 h 1238250"/>
                <a:gd name="connsiteX13" fmla="*/ 801494 w 2857500"/>
                <a:gd name="connsiteY13" fmla="*/ 548506 h 1238250"/>
                <a:gd name="connsiteX14" fmla="*/ 812924 w 2857500"/>
                <a:gd name="connsiteY14" fmla="*/ 558031 h 1238250"/>
                <a:gd name="connsiteX15" fmla="*/ 826259 w 2857500"/>
                <a:gd name="connsiteY15" fmla="*/ 559936 h 1238250"/>
                <a:gd name="connsiteX16" fmla="*/ 834390 w 2857500"/>
                <a:gd name="connsiteY16" fmla="*/ 571501 h 1238250"/>
                <a:gd name="connsiteX17" fmla="*/ 861060 w 2857500"/>
                <a:gd name="connsiteY17" fmla="*/ 567691 h 1238250"/>
                <a:gd name="connsiteX18" fmla="*/ 866775 w 2857500"/>
                <a:gd name="connsiteY18" fmla="*/ 573405 h 1238250"/>
                <a:gd name="connsiteX19" fmla="*/ 880110 w 2857500"/>
                <a:gd name="connsiteY19" fmla="*/ 581025 h 1238250"/>
                <a:gd name="connsiteX20" fmla="*/ 887730 w 2857500"/>
                <a:gd name="connsiteY20" fmla="*/ 586739 h 1238250"/>
                <a:gd name="connsiteX21" fmla="*/ 906269 w 2857500"/>
                <a:gd name="connsiteY21" fmla="*/ 586606 h 1238250"/>
                <a:gd name="connsiteX22" fmla="*/ 911984 w 2857500"/>
                <a:gd name="connsiteY22" fmla="*/ 609466 h 1238250"/>
                <a:gd name="connsiteX23" fmla="*/ 923414 w 2857500"/>
                <a:gd name="connsiteY23" fmla="*/ 622801 h 1238250"/>
                <a:gd name="connsiteX24" fmla="*/ 934844 w 2857500"/>
                <a:gd name="connsiteY24" fmla="*/ 632326 h 1238250"/>
                <a:gd name="connsiteX25" fmla="*/ 951989 w 2857500"/>
                <a:gd name="connsiteY25" fmla="*/ 641851 h 1238250"/>
                <a:gd name="connsiteX26" fmla="*/ 969134 w 2857500"/>
                <a:gd name="connsiteY26" fmla="*/ 666616 h 1238250"/>
                <a:gd name="connsiteX27" fmla="*/ 984374 w 2857500"/>
                <a:gd name="connsiteY27" fmla="*/ 668521 h 1238250"/>
                <a:gd name="connsiteX28" fmla="*/ 993899 w 2857500"/>
                <a:gd name="connsiteY28" fmla="*/ 679951 h 1238250"/>
                <a:gd name="connsiteX29" fmla="*/ 1014854 w 2857500"/>
                <a:gd name="connsiteY29" fmla="*/ 678046 h 1238250"/>
                <a:gd name="connsiteX30" fmla="*/ 1018664 w 2857500"/>
                <a:gd name="connsiteY30" fmla="*/ 693286 h 1238250"/>
                <a:gd name="connsiteX31" fmla="*/ 1070099 w 2857500"/>
                <a:gd name="connsiteY31" fmla="*/ 691381 h 1238250"/>
                <a:gd name="connsiteX32" fmla="*/ 1077719 w 2857500"/>
                <a:gd name="connsiteY32" fmla="*/ 714241 h 1238250"/>
                <a:gd name="connsiteX33" fmla="*/ 1089149 w 2857500"/>
                <a:gd name="connsiteY33" fmla="*/ 716146 h 1238250"/>
                <a:gd name="connsiteX34" fmla="*/ 1096769 w 2857500"/>
                <a:gd name="connsiteY34" fmla="*/ 733291 h 1238250"/>
                <a:gd name="connsiteX35" fmla="*/ 1134869 w 2857500"/>
                <a:gd name="connsiteY35" fmla="*/ 733291 h 1238250"/>
                <a:gd name="connsiteX36" fmla="*/ 1138679 w 2857500"/>
                <a:gd name="connsiteY36" fmla="*/ 752341 h 1238250"/>
                <a:gd name="connsiteX37" fmla="*/ 1163444 w 2857500"/>
                <a:gd name="connsiteY37" fmla="*/ 752341 h 1238250"/>
                <a:gd name="connsiteX38" fmla="*/ 1167254 w 2857500"/>
                <a:gd name="connsiteY38" fmla="*/ 759961 h 1238250"/>
                <a:gd name="connsiteX39" fmla="*/ 1178684 w 2857500"/>
                <a:gd name="connsiteY39" fmla="*/ 759961 h 1238250"/>
                <a:gd name="connsiteX40" fmla="*/ 1178684 w 2857500"/>
                <a:gd name="connsiteY40" fmla="*/ 771391 h 1238250"/>
                <a:gd name="connsiteX41" fmla="*/ 1207259 w 2857500"/>
                <a:gd name="connsiteY41" fmla="*/ 769486 h 1238250"/>
                <a:gd name="connsiteX42" fmla="*/ 1216784 w 2857500"/>
                <a:gd name="connsiteY42" fmla="*/ 775201 h 1238250"/>
                <a:gd name="connsiteX43" fmla="*/ 1233929 w 2857500"/>
                <a:gd name="connsiteY43" fmla="*/ 777106 h 1238250"/>
                <a:gd name="connsiteX44" fmla="*/ 1245359 w 2857500"/>
                <a:gd name="connsiteY44" fmla="*/ 788536 h 1238250"/>
                <a:gd name="connsiteX45" fmla="*/ 1312034 w 2857500"/>
                <a:gd name="connsiteY45" fmla="*/ 786631 h 1238250"/>
                <a:gd name="connsiteX46" fmla="*/ 1314450 w 2857500"/>
                <a:gd name="connsiteY46" fmla="*/ 813434 h 1238250"/>
                <a:gd name="connsiteX47" fmla="*/ 1339215 w 2857500"/>
                <a:gd name="connsiteY47" fmla="*/ 809624 h 1238250"/>
                <a:gd name="connsiteX48" fmla="*/ 1343025 w 2857500"/>
                <a:gd name="connsiteY48" fmla="*/ 821054 h 1238250"/>
                <a:gd name="connsiteX49" fmla="*/ 1354455 w 2857500"/>
                <a:gd name="connsiteY49" fmla="*/ 821054 h 1238250"/>
                <a:gd name="connsiteX50" fmla="*/ 1360170 w 2857500"/>
                <a:gd name="connsiteY50" fmla="*/ 830579 h 1238250"/>
                <a:gd name="connsiteX51" fmla="*/ 1394460 w 2857500"/>
                <a:gd name="connsiteY51" fmla="*/ 830579 h 1238250"/>
                <a:gd name="connsiteX52" fmla="*/ 1398270 w 2857500"/>
                <a:gd name="connsiteY52" fmla="*/ 842009 h 1238250"/>
                <a:gd name="connsiteX53" fmla="*/ 1659255 w 2857500"/>
                <a:gd name="connsiteY53" fmla="*/ 840105 h 1238250"/>
                <a:gd name="connsiteX54" fmla="*/ 1661160 w 2857500"/>
                <a:gd name="connsiteY54" fmla="*/ 859155 h 1238250"/>
                <a:gd name="connsiteX55" fmla="*/ 1684020 w 2857500"/>
                <a:gd name="connsiteY55" fmla="*/ 859155 h 1238250"/>
                <a:gd name="connsiteX56" fmla="*/ 1682115 w 2857500"/>
                <a:gd name="connsiteY56" fmla="*/ 872490 h 1238250"/>
                <a:gd name="connsiteX57" fmla="*/ 1809750 w 2857500"/>
                <a:gd name="connsiteY57" fmla="*/ 870585 h 1238250"/>
                <a:gd name="connsiteX58" fmla="*/ 1811655 w 2857500"/>
                <a:gd name="connsiteY58" fmla="*/ 908685 h 1238250"/>
                <a:gd name="connsiteX59" fmla="*/ 2051685 w 2857500"/>
                <a:gd name="connsiteY59" fmla="*/ 906780 h 1238250"/>
                <a:gd name="connsiteX60" fmla="*/ 2051685 w 2857500"/>
                <a:gd name="connsiteY60" fmla="*/ 973455 h 1238250"/>
                <a:gd name="connsiteX61" fmla="*/ 2613660 w 2857500"/>
                <a:gd name="connsiteY61" fmla="*/ 977265 h 1238250"/>
                <a:gd name="connsiteX62" fmla="*/ 2609850 w 2857500"/>
                <a:gd name="connsiteY62" fmla="*/ 1238250 h 1238250"/>
                <a:gd name="connsiteX63" fmla="*/ 2857500 w 2857500"/>
                <a:gd name="connsiteY6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92909 w 2857500"/>
                <a:gd name="connsiteY8" fmla="*/ 487546 h 1238250"/>
                <a:gd name="connsiteX9" fmla="*/ 700529 w 2857500"/>
                <a:gd name="connsiteY9" fmla="*/ 512311 h 1238250"/>
                <a:gd name="connsiteX10" fmla="*/ 715769 w 2857500"/>
                <a:gd name="connsiteY10" fmla="*/ 519931 h 1238250"/>
                <a:gd name="connsiteX11" fmla="*/ 742439 w 2857500"/>
                <a:gd name="connsiteY11" fmla="*/ 518026 h 1238250"/>
                <a:gd name="connsiteX12" fmla="*/ 772919 w 2857500"/>
                <a:gd name="connsiteY12" fmla="*/ 548506 h 1238250"/>
                <a:gd name="connsiteX13" fmla="*/ 801494 w 2857500"/>
                <a:gd name="connsiteY13" fmla="*/ 548506 h 1238250"/>
                <a:gd name="connsiteX14" fmla="*/ 812924 w 2857500"/>
                <a:gd name="connsiteY14" fmla="*/ 558031 h 1238250"/>
                <a:gd name="connsiteX15" fmla="*/ 826259 w 2857500"/>
                <a:gd name="connsiteY15" fmla="*/ 559936 h 1238250"/>
                <a:gd name="connsiteX16" fmla="*/ 834390 w 2857500"/>
                <a:gd name="connsiteY16" fmla="*/ 571501 h 1238250"/>
                <a:gd name="connsiteX17" fmla="*/ 861060 w 2857500"/>
                <a:gd name="connsiteY17" fmla="*/ 567691 h 1238250"/>
                <a:gd name="connsiteX18" fmla="*/ 866775 w 2857500"/>
                <a:gd name="connsiteY18" fmla="*/ 573405 h 1238250"/>
                <a:gd name="connsiteX19" fmla="*/ 880110 w 2857500"/>
                <a:gd name="connsiteY19" fmla="*/ 581025 h 1238250"/>
                <a:gd name="connsiteX20" fmla="*/ 887730 w 2857500"/>
                <a:gd name="connsiteY20" fmla="*/ 586739 h 1238250"/>
                <a:gd name="connsiteX21" fmla="*/ 906269 w 2857500"/>
                <a:gd name="connsiteY21" fmla="*/ 586606 h 1238250"/>
                <a:gd name="connsiteX22" fmla="*/ 911984 w 2857500"/>
                <a:gd name="connsiteY22" fmla="*/ 609466 h 1238250"/>
                <a:gd name="connsiteX23" fmla="*/ 923414 w 2857500"/>
                <a:gd name="connsiteY23" fmla="*/ 622801 h 1238250"/>
                <a:gd name="connsiteX24" fmla="*/ 934844 w 2857500"/>
                <a:gd name="connsiteY24" fmla="*/ 632326 h 1238250"/>
                <a:gd name="connsiteX25" fmla="*/ 951989 w 2857500"/>
                <a:gd name="connsiteY25" fmla="*/ 641851 h 1238250"/>
                <a:gd name="connsiteX26" fmla="*/ 969134 w 2857500"/>
                <a:gd name="connsiteY26" fmla="*/ 666616 h 1238250"/>
                <a:gd name="connsiteX27" fmla="*/ 984374 w 2857500"/>
                <a:gd name="connsiteY27" fmla="*/ 668521 h 1238250"/>
                <a:gd name="connsiteX28" fmla="*/ 993899 w 2857500"/>
                <a:gd name="connsiteY28" fmla="*/ 679951 h 1238250"/>
                <a:gd name="connsiteX29" fmla="*/ 1014854 w 2857500"/>
                <a:gd name="connsiteY29" fmla="*/ 678046 h 1238250"/>
                <a:gd name="connsiteX30" fmla="*/ 1018664 w 2857500"/>
                <a:gd name="connsiteY30" fmla="*/ 693286 h 1238250"/>
                <a:gd name="connsiteX31" fmla="*/ 1070099 w 2857500"/>
                <a:gd name="connsiteY31" fmla="*/ 691381 h 1238250"/>
                <a:gd name="connsiteX32" fmla="*/ 1077719 w 2857500"/>
                <a:gd name="connsiteY32" fmla="*/ 714241 h 1238250"/>
                <a:gd name="connsiteX33" fmla="*/ 1089149 w 2857500"/>
                <a:gd name="connsiteY33" fmla="*/ 716146 h 1238250"/>
                <a:gd name="connsiteX34" fmla="*/ 1096769 w 2857500"/>
                <a:gd name="connsiteY34" fmla="*/ 733291 h 1238250"/>
                <a:gd name="connsiteX35" fmla="*/ 1134869 w 2857500"/>
                <a:gd name="connsiteY35" fmla="*/ 733291 h 1238250"/>
                <a:gd name="connsiteX36" fmla="*/ 1138679 w 2857500"/>
                <a:gd name="connsiteY36" fmla="*/ 752341 h 1238250"/>
                <a:gd name="connsiteX37" fmla="*/ 1163444 w 2857500"/>
                <a:gd name="connsiteY37" fmla="*/ 752341 h 1238250"/>
                <a:gd name="connsiteX38" fmla="*/ 1167254 w 2857500"/>
                <a:gd name="connsiteY38" fmla="*/ 759961 h 1238250"/>
                <a:gd name="connsiteX39" fmla="*/ 1178684 w 2857500"/>
                <a:gd name="connsiteY39" fmla="*/ 759961 h 1238250"/>
                <a:gd name="connsiteX40" fmla="*/ 1178684 w 2857500"/>
                <a:gd name="connsiteY40" fmla="*/ 771391 h 1238250"/>
                <a:gd name="connsiteX41" fmla="*/ 1207259 w 2857500"/>
                <a:gd name="connsiteY41" fmla="*/ 769486 h 1238250"/>
                <a:gd name="connsiteX42" fmla="*/ 1216784 w 2857500"/>
                <a:gd name="connsiteY42" fmla="*/ 775201 h 1238250"/>
                <a:gd name="connsiteX43" fmla="*/ 1233929 w 2857500"/>
                <a:gd name="connsiteY43" fmla="*/ 777106 h 1238250"/>
                <a:gd name="connsiteX44" fmla="*/ 1245359 w 2857500"/>
                <a:gd name="connsiteY44" fmla="*/ 788536 h 1238250"/>
                <a:gd name="connsiteX45" fmla="*/ 1312034 w 2857500"/>
                <a:gd name="connsiteY45" fmla="*/ 786631 h 1238250"/>
                <a:gd name="connsiteX46" fmla="*/ 1314450 w 2857500"/>
                <a:gd name="connsiteY46" fmla="*/ 813434 h 1238250"/>
                <a:gd name="connsiteX47" fmla="*/ 1339215 w 2857500"/>
                <a:gd name="connsiteY47" fmla="*/ 809624 h 1238250"/>
                <a:gd name="connsiteX48" fmla="*/ 1343025 w 2857500"/>
                <a:gd name="connsiteY48" fmla="*/ 821054 h 1238250"/>
                <a:gd name="connsiteX49" fmla="*/ 1354455 w 2857500"/>
                <a:gd name="connsiteY49" fmla="*/ 821054 h 1238250"/>
                <a:gd name="connsiteX50" fmla="*/ 1360170 w 2857500"/>
                <a:gd name="connsiteY50" fmla="*/ 830579 h 1238250"/>
                <a:gd name="connsiteX51" fmla="*/ 1394460 w 2857500"/>
                <a:gd name="connsiteY51" fmla="*/ 830579 h 1238250"/>
                <a:gd name="connsiteX52" fmla="*/ 1398270 w 2857500"/>
                <a:gd name="connsiteY52" fmla="*/ 842009 h 1238250"/>
                <a:gd name="connsiteX53" fmla="*/ 1659255 w 2857500"/>
                <a:gd name="connsiteY53" fmla="*/ 840105 h 1238250"/>
                <a:gd name="connsiteX54" fmla="*/ 1661160 w 2857500"/>
                <a:gd name="connsiteY54" fmla="*/ 859155 h 1238250"/>
                <a:gd name="connsiteX55" fmla="*/ 1684020 w 2857500"/>
                <a:gd name="connsiteY55" fmla="*/ 859155 h 1238250"/>
                <a:gd name="connsiteX56" fmla="*/ 1682115 w 2857500"/>
                <a:gd name="connsiteY56" fmla="*/ 872490 h 1238250"/>
                <a:gd name="connsiteX57" fmla="*/ 1809750 w 2857500"/>
                <a:gd name="connsiteY57" fmla="*/ 870585 h 1238250"/>
                <a:gd name="connsiteX58" fmla="*/ 1811655 w 2857500"/>
                <a:gd name="connsiteY58" fmla="*/ 908685 h 1238250"/>
                <a:gd name="connsiteX59" fmla="*/ 2051685 w 2857500"/>
                <a:gd name="connsiteY59" fmla="*/ 906780 h 1238250"/>
                <a:gd name="connsiteX60" fmla="*/ 2051685 w 2857500"/>
                <a:gd name="connsiteY60" fmla="*/ 973455 h 1238250"/>
                <a:gd name="connsiteX61" fmla="*/ 2613660 w 2857500"/>
                <a:gd name="connsiteY61" fmla="*/ 977265 h 1238250"/>
                <a:gd name="connsiteX62" fmla="*/ 2609850 w 2857500"/>
                <a:gd name="connsiteY62" fmla="*/ 1238250 h 1238250"/>
                <a:gd name="connsiteX63" fmla="*/ 2857500 w 2857500"/>
                <a:gd name="connsiteY6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754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754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89451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9569 w 2857500"/>
                <a:gd name="connsiteY8" fmla="*/ 491356 h 1238250"/>
                <a:gd name="connsiteX9" fmla="*/ 692909 w 2857500"/>
                <a:gd name="connsiteY9" fmla="*/ 495166 h 1238250"/>
                <a:gd name="connsiteX10" fmla="*/ 700529 w 2857500"/>
                <a:gd name="connsiteY10" fmla="*/ 512311 h 1238250"/>
                <a:gd name="connsiteX11" fmla="*/ 715769 w 2857500"/>
                <a:gd name="connsiteY11" fmla="*/ 519931 h 1238250"/>
                <a:gd name="connsiteX12" fmla="*/ 742439 w 2857500"/>
                <a:gd name="connsiteY12" fmla="*/ 518026 h 1238250"/>
                <a:gd name="connsiteX13" fmla="*/ 772919 w 2857500"/>
                <a:gd name="connsiteY13" fmla="*/ 548506 h 1238250"/>
                <a:gd name="connsiteX14" fmla="*/ 801494 w 2857500"/>
                <a:gd name="connsiteY14" fmla="*/ 548506 h 1238250"/>
                <a:gd name="connsiteX15" fmla="*/ 812924 w 2857500"/>
                <a:gd name="connsiteY15" fmla="*/ 558031 h 1238250"/>
                <a:gd name="connsiteX16" fmla="*/ 826259 w 2857500"/>
                <a:gd name="connsiteY16" fmla="*/ 559936 h 1238250"/>
                <a:gd name="connsiteX17" fmla="*/ 834390 w 2857500"/>
                <a:gd name="connsiteY17" fmla="*/ 571501 h 1238250"/>
                <a:gd name="connsiteX18" fmla="*/ 861060 w 2857500"/>
                <a:gd name="connsiteY18" fmla="*/ 567691 h 1238250"/>
                <a:gd name="connsiteX19" fmla="*/ 866775 w 2857500"/>
                <a:gd name="connsiteY19" fmla="*/ 573405 h 1238250"/>
                <a:gd name="connsiteX20" fmla="*/ 880110 w 2857500"/>
                <a:gd name="connsiteY20" fmla="*/ 581025 h 1238250"/>
                <a:gd name="connsiteX21" fmla="*/ 887730 w 2857500"/>
                <a:gd name="connsiteY21" fmla="*/ 586739 h 1238250"/>
                <a:gd name="connsiteX22" fmla="*/ 906269 w 2857500"/>
                <a:gd name="connsiteY22" fmla="*/ 586606 h 1238250"/>
                <a:gd name="connsiteX23" fmla="*/ 911984 w 2857500"/>
                <a:gd name="connsiteY23" fmla="*/ 609466 h 1238250"/>
                <a:gd name="connsiteX24" fmla="*/ 923414 w 2857500"/>
                <a:gd name="connsiteY24" fmla="*/ 622801 h 1238250"/>
                <a:gd name="connsiteX25" fmla="*/ 934844 w 2857500"/>
                <a:gd name="connsiteY25" fmla="*/ 632326 h 1238250"/>
                <a:gd name="connsiteX26" fmla="*/ 951989 w 2857500"/>
                <a:gd name="connsiteY26" fmla="*/ 641851 h 1238250"/>
                <a:gd name="connsiteX27" fmla="*/ 969134 w 2857500"/>
                <a:gd name="connsiteY27" fmla="*/ 666616 h 1238250"/>
                <a:gd name="connsiteX28" fmla="*/ 984374 w 2857500"/>
                <a:gd name="connsiteY28" fmla="*/ 668521 h 1238250"/>
                <a:gd name="connsiteX29" fmla="*/ 993899 w 2857500"/>
                <a:gd name="connsiteY29" fmla="*/ 679951 h 1238250"/>
                <a:gd name="connsiteX30" fmla="*/ 1014854 w 2857500"/>
                <a:gd name="connsiteY30" fmla="*/ 678046 h 1238250"/>
                <a:gd name="connsiteX31" fmla="*/ 1018664 w 2857500"/>
                <a:gd name="connsiteY31" fmla="*/ 693286 h 1238250"/>
                <a:gd name="connsiteX32" fmla="*/ 1070099 w 2857500"/>
                <a:gd name="connsiteY32" fmla="*/ 691381 h 1238250"/>
                <a:gd name="connsiteX33" fmla="*/ 1077719 w 2857500"/>
                <a:gd name="connsiteY33" fmla="*/ 714241 h 1238250"/>
                <a:gd name="connsiteX34" fmla="*/ 1089149 w 2857500"/>
                <a:gd name="connsiteY34" fmla="*/ 716146 h 1238250"/>
                <a:gd name="connsiteX35" fmla="*/ 1096769 w 2857500"/>
                <a:gd name="connsiteY35" fmla="*/ 733291 h 1238250"/>
                <a:gd name="connsiteX36" fmla="*/ 1134869 w 2857500"/>
                <a:gd name="connsiteY36" fmla="*/ 733291 h 1238250"/>
                <a:gd name="connsiteX37" fmla="*/ 1138679 w 2857500"/>
                <a:gd name="connsiteY37" fmla="*/ 752341 h 1238250"/>
                <a:gd name="connsiteX38" fmla="*/ 1163444 w 2857500"/>
                <a:gd name="connsiteY38" fmla="*/ 752341 h 1238250"/>
                <a:gd name="connsiteX39" fmla="*/ 1167254 w 2857500"/>
                <a:gd name="connsiteY39" fmla="*/ 759961 h 1238250"/>
                <a:gd name="connsiteX40" fmla="*/ 1178684 w 2857500"/>
                <a:gd name="connsiteY40" fmla="*/ 759961 h 1238250"/>
                <a:gd name="connsiteX41" fmla="*/ 1178684 w 2857500"/>
                <a:gd name="connsiteY41" fmla="*/ 771391 h 1238250"/>
                <a:gd name="connsiteX42" fmla="*/ 1207259 w 2857500"/>
                <a:gd name="connsiteY42" fmla="*/ 769486 h 1238250"/>
                <a:gd name="connsiteX43" fmla="*/ 1216784 w 2857500"/>
                <a:gd name="connsiteY43" fmla="*/ 775201 h 1238250"/>
                <a:gd name="connsiteX44" fmla="*/ 1233929 w 2857500"/>
                <a:gd name="connsiteY44" fmla="*/ 777106 h 1238250"/>
                <a:gd name="connsiteX45" fmla="*/ 1245359 w 2857500"/>
                <a:gd name="connsiteY45" fmla="*/ 788536 h 1238250"/>
                <a:gd name="connsiteX46" fmla="*/ 1312034 w 2857500"/>
                <a:gd name="connsiteY46" fmla="*/ 786631 h 1238250"/>
                <a:gd name="connsiteX47" fmla="*/ 1314450 w 2857500"/>
                <a:gd name="connsiteY47" fmla="*/ 813434 h 1238250"/>
                <a:gd name="connsiteX48" fmla="*/ 1339215 w 2857500"/>
                <a:gd name="connsiteY48" fmla="*/ 809624 h 1238250"/>
                <a:gd name="connsiteX49" fmla="*/ 1343025 w 2857500"/>
                <a:gd name="connsiteY49" fmla="*/ 821054 h 1238250"/>
                <a:gd name="connsiteX50" fmla="*/ 1354455 w 2857500"/>
                <a:gd name="connsiteY50" fmla="*/ 821054 h 1238250"/>
                <a:gd name="connsiteX51" fmla="*/ 1360170 w 2857500"/>
                <a:gd name="connsiteY51" fmla="*/ 830579 h 1238250"/>
                <a:gd name="connsiteX52" fmla="*/ 1394460 w 2857500"/>
                <a:gd name="connsiteY52" fmla="*/ 830579 h 1238250"/>
                <a:gd name="connsiteX53" fmla="*/ 1398270 w 2857500"/>
                <a:gd name="connsiteY53" fmla="*/ 842009 h 1238250"/>
                <a:gd name="connsiteX54" fmla="*/ 1659255 w 2857500"/>
                <a:gd name="connsiteY54" fmla="*/ 840105 h 1238250"/>
                <a:gd name="connsiteX55" fmla="*/ 1661160 w 2857500"/>
                <a:gd name="connsiteY55" fmla="*/ 859155 h 1238250"/>
                <a:gd name="connsiteX56" fmla="*/ 1684020 w 2857500"/>
                <a:gd name="connsiteY56" fmla="*/ 859155 h 1238250"/>
                <a:gd name="connsiteX57" fmla="*/ 1682115 w 2857500"/>
                <a:gd name="connsiteY57" fmla="*/ 872490 h 1238250"/>
                <a:gd name="connsiteX58" fmla="*/ 1809750 w 2857500"/>
                <a:gd name="connsiteY58" fmla="*/ 870585 h 1238250"/>
                <a:gd name="connsiteX59" fmla="*/ 1811655 w 2857500"/>
                <a:gd name="connsiteY59" fmla="*/ 908685 h 1238250"/>
                <a:gd name="connsiteX60" fmla="*/ 2051685 w 2857500"/>
                <a:gd name="connsiteY60" fmla="*/ 906780 h 1238250"/>
                <a:gd name="connsiteX61" fmla="*/ 2051685 w 2857500"/>
                <a:gd name="connsiteY61" fmla="*/ 973455 h 1238250"/>
                <a:gd name="connsiteX62" fmla="*/ 2613660 w 2857500"/>
                <a:gd name="connsiteY62" fmla="*/ 977265 h 1238250"/>
                <a:gd name="connsiteX63" fmla="*/ 2609850 w 2857500"/>
                <a:gd name="connsiteY63" fmla="*/ 1238250 h 1238250"/>
                <a:gd name="connsiteX64" fmla="*/ 2857500 w 2857500"/>
                <a:gd name="connsiteY6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1949 w 2857500"/>
                <a:gd name="connsiteY8" fmla="*/ 472306 h 1238250"/>
                <a:gd name="connsiteX9" fmla="*/ 639569 w 2857500"/>
                <a:gd name="connsiteY9" fmla="*/ 491356 h 1238250"/>
                <a:gd name="connsiteX10" fmla="*/ 692909 w 2857500"/>
                <a:gd name="connsiteY10" fmla="*/ 495166 h 1238250"/>
                <a:gd name="connsiteX11" fmla="*/ 700529 w 2857500"/>
                <a:gd name="connsiteY11" fmla="*/ 512311 h 1238250"/>
                <a:gd name="connsiteX12" fmla="*/ 715769 w 2857500"/>
                <a:gd name="connsiteY12" fmla="*/ 519931 h 1238250"/>
                <a:gd name="connsiteX13" fmla="*/ 742439 w 2857500"/>
                <a:gd name="connsiteY13" fmla="*/ 518026 h 1238250"/>
                <a:gd name="connsiteX14" fmla="*/ 772919 w 2857500"/>
                <a:gd name="connsiteY14" fmla="*/ 548506 h 1238250"/>
                <a:gd name="connsiteX15" fmla="*/ 801494 w 2857500"/>
                <a:gd name="connsiteY15" fmla="*/ 548506 h 1238250"/>
                <a:gd name="connsiteX16" fmla="*/ 812924 w 2857500"/>
                <a:gd name="connsiteY16" fmla="*/ 558031 h 1238250"/>
                <a:gd name="connsiteX17" fmla="*/ 826259 w 2857500"/>
                <a:gd name="connsiteY17" fmla="*/ 559936 h 1238250"/>
                <a:gd name="connsiteX18" fmla="*/ 834390 w 2857500"/>
                <a:gd name="connsiteY18" fmla="*/ 571501 h 1238250"/>
                <a:gd name="connsiteX19" fmla="*/ 861060 w 2857500"/>
                <a:gd name="connsiteY19" fmla="*/ 567691 h 1238250"/>
                <a:gd name="connsiteX20" fmla="*/ 866775 w 2857500"/>
                <a:gd name="connsiteY20" fmla="*/ 573405 h 1238250"/>
                <a:gd name="connsiteX21" fmla="*/ 880110 w 2857500"/>
                <a:gd name="connsiteY21" fmla="*/ 581025 h 1238250"/>
                <a:gd name="connsiteX22" fmla="*/ 887730 w 2857500"/>
                <a:gd name="connsiteY22" fmla="*/ 586739 h 1238250"/>
                <a:gd name="connsiteX23" fmla="*/ 906269 w 2857500"/>
                <a:gd name="connsiteY23" fmla="*/ 586606 h 1238250"/>
                <a:gd name="connsiteX24" fmla="*/ 911984 w 2857500"/>
                <a:gd name="connsiteY24" fmla="*/ 609466 h 1238250"/>
                <a:gd name="connsiteX25" fmla="*/ 923414 w 2857500"/>
                <a:gd name="connsiteY25" fmla="*/ 622801 h 1238250"/>
                <a:gd name="connsiteX26" fmla="*/ 934844 w 2857500"/>
                <a:gd name="connsiteY26" fmla="*/ 632326 h 1238250"/>
                <a:gd name="connsiteX27" fmla="*/ 951989 w 2857500"/>
                <a:gd name="connsiteY27" fmla="*/ 641851 h 1238250"/>
                <a:gd name="connsiteX28" fmla="*/ 969134 w 2857500"/>
                <a:gd name="connsiteY28" fmla="*/ 666616 h 1238250"/>
                <a:gd name="connsiteX29" fmla="*/ 984374 w 2857500"/>
                <a:gd name="connsiteY29" fmla="*/ 668521 h 1238250"/>
                <a:gd name="connsiteX30" fmla="*/ 993899 w 2857500"/>
                <a:gd name="connsiteY30" fmla="*/ 679951 h 1238250"/>
                <a:gd name="connsiteX31" fmla="*/ 1014854 w 2857500"/>
                <a:gd name="connsiteY31" fmla="*/ 678046 h 1238250"/>
                <a:gd name="connsiteX32" fmla="*/ 1018664 w 2857500"/>
                <a:gd name="connsiteY32" fmla="*/ 693286 h 1238250"/>
                <a:gd name="connsiteX33" fmla="*/ 1070099 w 2857500"/>
                <a:gd name="connsiteY33" fmla="*/ 691381 h 1238250"/>
                <a:gd name="connsiteX34" fmla="*/ 1077719 w 2857500"/>
                <a:gd name="connsiteY34" fmla="*/ 714241 h 1238250"/>
                <a:gd name="connsiteX35" fmla="*/ 1089149 w 2857500"/>
                <a:gd name="connsiteY35" fmla="*/ 716146 h 1238250"/>
                <a:gd name="connsiteX36" fmla="*/ 1096769 w 2857500"/>
                <a:gd name="connsiteY36" fmla="*/ 733291 h 1238250"/>
                <a:gd name="connsiteX37" fmla="*/ 1134869 w 2857500"/>
                <a:gd name="connsiteY37" fmla="*/ 733291 h 1238250"/>
                <a:gd name="connsiteX38" fmla="*/ 1138679 w 2857500"/>
                <a:gd name="connsiteY38" fmla="*/ 752341 h 1238250"/>
                <a:gd name="connsiteX39" fmla="*/ 1163444 w 2857500"/>
                <a:gd name="connsiteY39" fmla="*/ 752341 h 1238250"/>
                <a:gd name="connsiteX40" fmla="*/ 1167254 w 2857500"/>
                <a:gd name="connsiteY40" fmla="*/ 759961 h 1238250"/>
                <a:gd name="connsiteX41" fmla="*/ 1178684 w 2857500"/>
                <a:gd name="connsiteY41" fmla="*/ 759961 h 1238250"/>
                <a:gd name="connsiteX42" fmla="*/ 1178684 w 2857500"/>
                <a:gd name="connsiteY42" fmla="*/ 771391 h 1238250"/>
                <a:gd name="connsiteX43" fmla="*/ 1207259 w 2857500"/>
                <a:gd name="connsiteY43" fmla="*/ 769486 h 1238250"/>
                <a:gd name="connsiteX44" fmla="*/ 1216784 w 2857500"/>
                <a:gd name="connsiteY44" fmla="*/ 775201 h 1238250"/>
                <a:gd name="connsiteX45" fmla="*/ 1233929 w 2857500"/>
                <a:gd name="connsiteY45" fmla="*/ 777106 h 1238250"/>
                <a:gd name="connsiteX46" fmla="*/ 1245359 w 2857500"/>
                <a:gd name="connsiteY46" fmla="*/ 788536 h 1238250"/>
                <a:gd name="connsiteX47" fmla="*/ 1312034 w 2857500"/>
                <a:gd name="connsiteY47" fmla="*/ 786631 h 1238250"/>
                <a:gd name="connsiteX48" fmla="*/ 1314450 w 2857500"/>
                <a:gd name="connsiteY48" fmla="*/ 813434 h 1238250"/>
                <a:gd name="connsiteX49" fmla="*/ 1339215 w 2857500"/>
                <a:gd name="connsiteY49" fmla="*/ 809624 h 1238250"/>
                <a:gd name="connsiteX50" fmla="*/ 1343025 w 2857500"/>
                <a:gd name="connsiteY50" fmla="*/ 821054 h 1238250"/>
                <a:gd name="connsiteX51" fmla="*/ 1354455 w 2857500"/>
                <a:gd name="connsiteY51" fmla="*/ 821054 h 1238250"/>
                <a:gd name="connsiteX52" fmla="*/ 1360170 w 2857500"/>
                <a:gd name="connsiteY52" fmla="*/ 830579 h 1238250"/>
                <a:gd name="connsiteX53" fmla="*/ 1394460 w 2857500"/>
                <a:gd name="connsiteY53" fmla="*/ 830579 h 1238250"/>
                <a:gd name="connsiteX54" fmla="*/ 1398270 w 2857500"/>
                <a:gd name="connsiteY54" fmla="*/ 842009 h 1238250"/>
                <a:gd name="connsiteX55" fmla="*/ 1659255 w 2857500"/>
                <a:gd name="connsiteY55" fmla="*/ 840105 h 1238250"/>
                <a:gd name="connsiteX56" fmla="*/ 1661160 w 2857500"/>
                <a:gd name="connsiteY56" fmla="*/ 859155 h 1238250"/>
                <a:gd name="connsiteX57" fmla="*/ 1684020 w 2857500"/>
                <a:gd name="connsiteY57" fmla="*/ 859155 h 1238250"/>
                <a:gd name="connsiteX58" fmla="*/ 1682115 w 2857500"/>
                <a:gd name="connsiteY58" fmla="*/ 872490 h 1238250"/>
                <a:gd name="connsiteX59" fmla="*/ 1809750 w 2857500"/>
                <a:gd name="connsiteY59" fmla="*/ 870585 h 1238250"/>
                <a:gd name="connsiteX60" fmla="*/ 1811655 w 2857500"/>
                <a:gd name="connsiteY60" fmla="*/ 908685 h 1238250"/>
                <a:gd name="connsiteX61" fmla="*/ 2051685 w 2857500"/>
                <a:gd name="connsiteY61" fmla="*/ 906780 h 1238250"/>
                <a:gd name="connsiteX62" fmla="*/ 2051685 w 2857500"/>
                <a:gd name="connsiteY62" fmla="*/ 973455 h 1238250"/>
                <a:gd name="connsiteX63" fmla="*/ 2613660 w 2857500"/>
                <a:gd name="connsiteY63" fmla="*/ 977265 h 1238250"/>
                <a:gd name="connsiteX64" fmla="*/ 2609850 w 2857500"/>
                <a:gd name="connsiteY64" fmla="*/ 1238250 h 1238250"/>
                <a:gd name="connsiteX65" fmla="*/ 2857500 w 2857500"/>
                <a:gd name="connsiteY6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31949 w 2857500"/>
                <a:gd name="connsiteY8" fmla="*/ 472306 h 1238250"/>
                <a:gd name="connsiteX9" fmla="*/ 639569 w 2857500"/>
                <a:gd name="connsiteY9" fmla="*/ 491356 h 1238250"/>
                <a:gd name="connsiteX10" fmla="*/ 692909 w 2857500"/>
                <a:gd name="connsiteY10" fmla="*/ 495166 h 1238250"/>
                <a:gd name="connsiteX11" fmla="*/ 700529 w 2857500"/>
                <a:gd name="connsiteY11" fmla="*/ 512311 h 1238250"/>
                <a:gd name="connsiteX12" fmla="*/ 715769 w 2857500"/>
                <a:gd name="connsiteY12" fmla="*/ 519931 h 1238250"/>
                <a:gd name="connsiteX13" fmla="*/ 742439 w 2857500"/>
                <a:gd name="connsiteY13" fmla="*/ 518026 h 1238250"/>
                <a:gd name="connsiteX14" fmla="*/ 772919 w 2857500"/>
                <a:gd name="connsiteY14" fmla="*/ 548506 h 1238250"/>
                <a:gd name="connsiteX15" fmla="*/ 801494 w 2857500"/>
                <a:gd name="connsiteY15" fmla="*/ 548506 h 1238250"/>
                <a:gd name="connsiteX16" fmla="*/ 812924 w 2857500"/>
                <a:gd name="connsiteY16" fmla="*/ 558031 h 1238250"/>
                <a:gd name="connsiteX17" fmla="*/ 826259 w 2857500"/>
                <a:gd name="connsiteY17" fmla="*/ 559936 h 1238250"/>
                <a:gd name="connsiteX18" fmla="*/ 834390 w 2857500"/>
                <a:gd name="connsiteY18" fmla="*/ 571501 h 1238250"/>
                <a:gd name="connsiteX19" fmla="*/ 861060 w 2857500"/>
                <a:gd name="connsiteY19" fmla="*/ 567691 h 1238250"/>
                <a:gd name="connsiteX20" fmla="*/ 866775 w 2857500"/>
                <a:gd name="connsiteY20" fmla="*/ 573405 h 1238250"/>
                <a:gd name="connsiteX21" fmla="*/ 880110 w 2857500"/>
                <a:gd name="connsiteY21" fmla="*/ 581025 h 1238250"/>
                <a:gd name="connsiteX22" fmla="*/ 887730 w 2857500"/>
                <a:gd name="connsiteY22" fmla="*/ 586739 h 1238250"/>
                <a:gd name="connsiteX23" fmla="*/ 906269 w 2857500"/>
                <a:gd name="connsiteY23" fmla="*/ 586606 h 1238250"/>
                <a:gd name="connsiteX24" fmla="*/ 911984 w 2857500"/>
                <a:gd name="connsiteY24" fmla="*/ 609466 h 1238250"/>
                <a:gd name="connsiteX25" fmla="*/ 923414 w 2857500"/>
                <a:gd name="connsiteY25" fmla="*/ 622801 h 1238250"/>
                <a:gd name="connsiteX26" fmla="*/ 934844 w 2857500"/>
                <a:gd name="connsiteY26" fmla="*/ 632326 h 1238250"/>
                <a:gd name="connsiteX27" fmla="*/ 951989 w 2857500"/>
                <a:gd name="connsiteY27" fmla="*/ 641851 h 1238250"/>
                <a:gd name="connsiteX28" fmla="*/ 969134 w 2857500"/>
                <a:gd name="connsiteY28" fmla="*/ 666616 h 1238250"/>
                <a:gd name="connsiteX29" fmla="*/ 984374 w 2857500"/>
                <a:gd name="connsiteY29" fmla="*/ 668521 h 1238250"/>
                <a:gd name="connsiteX30" fmla="*/ 993899 w 2857500"/>
                <a:gd name="connsiteY30" fmla="*/ 679951 h 1238250"/>
                <a:gd name="connsiteX31" fmla="*/ 1014854 w 2857500"/>
                <a:gd name="connsiteY31" fmla="*/ 678046 h 1238250"/>
                <a:gd name="connsiteX32" fmla="*/ 1018664 w 2857500"/>
                <a:gd name="connsiteY32" fmla="*/ 693286 h 1238250"/>
                <a:gd name="connsiteX33" fmla="*/ 1070099 w 2857500"/>
                <a:gd name="connsiteY33" fmla="*/ 691381 h 1238250"/>
                <a:gd name="connsiteX34" fmla="*/ 1077719 w 2857500"/>
                <a:gd name="connsiteY34" fmla="*/ 714241 h 1238250"/>
                <a:gd name="connsiteX35" fmla="*/ 1089149 w 2857500"/>
                <a:gd name="connsiteY35" fmla="*/ 716146 h 1238250"/>
                <a:gd name="connsiteX36" fmla="*/ 1096769 w 2857500"/>
                <a:gd name="connsiteY36" fmla="*/ 733291 h 1238250"/>
                <a:gd name="connsiteX37" fmla="*/ 1134869 w 2857500"/>
                <a:gd name="connsiteY37" fmla="*/ 733291 h 1238250"/>
                <a:gd name="connsiteX38" fmla="*/ 1138679 w 2857500"/>
                <a:gd name="connsiteY38" fmla="*/ 752341 h 1238250"/>
                <a:gd name="connsiteX39" fmla="*/ 1163444 w 2857500"/>
                <a:gd name="connsiteY39" fmla="*/ 752341 h 1238250"/>
                <a:gd name="connsiteX40" fmla="*/ 1167254 w 2857500"/>
                <a:gd name="connsiteY40" fmla="*/ 759961 h 1238250"/>
                <a:gd name="connsiteX41" fmla="*/ 1178684 w 2857500"/>
                <a:gd name="connsiteY41" fmla="*/ 759961 h 1238250"/>
                <a:gd name="connsiteX42" fmla="*/ 1178684 w 2857500"/>
                <a:gd name="connsiteY42" fmla="*/ 771391 h 1238250"/>
                <a:gd name="connsiteX43" fmla="*/ 1207259 w 2857500"/>
                <a:gd name="connsiteY43" fmla="*/ 769486 h 1238250"/>
                <a:gd name="connsiteX44" fmla="*/ 1216784 w 2857500"/>
                <a:gd name="connsiteY44" fmla="*/ 775201 h 1238250"/>
                <a:gd name="connsiteX45" fmla="*/ 1233929 w 2857500"/>
                <a:gd name="connsiteY45" fmla="*/ 777106 h 1238250"/>
                <a:gd name="connsiteX46" fmla="*/ 1245359 w 2857500"/>
                <a:gd name="connsiteY46" fmla="*/ 788536 h 1238250"/>
                <a:gd name="connsiteX47" fmla="*/ 1312034 w 2857500"/>
                <a:gd name="connsiteY47" fmla="*/ 786631 h 1238250"/>
                <a:gd name="connsiteX48" fmla="*/ 1314450 w 2857500"/>
                <a:gd name="connsiteY48" fmla="*/ 813434 h 1238250"/>
                <a:gd name="connsiteX49" fmla="*/ 1339215 w 2857500"/>
                <a:gd name="connsiteY49" fmla="*/ 809624 h 1238250"/>
                <a:gd name="connsiteX50" fmla="*/ 1343025 w 2857500"/>
                <a:gd name="connsiteY50" fmla="*/ 821054 h 1238250"/>
                <a:gd name="connsiteX51" fmla="*/ 1354455 w 2857500"/>
                <a:gd name="connsiteY51" fmla="*/ 821054 h 1238250"/>
                <a:gd name="connsiteX52" fmla="*/ 1360170 w 2857500"/>
                <a:gd name="connsiteY52" fmla="*/ 830579 h 1238250"/>
                <a:gd name="connsiteX53" fmla="*/ 1394460 w 2857500"/>
                <a:gd name="connsiteY53" fmla="*/ 830579 h 1238250"/>
                <a:gd name="connsiteX54" fmla="*/ 1398270 w 2857500"/>
                <a:gd name="connsiteY54" fmla="*/ 842009 h 1238250"/>
                <a:gd name="connsiteX55" fmla="*/ 1659255 w 2857500"/>
                <a:gd name="connsiteY55" fmla="*/ 840105 h 1238250"/>
                <a:gd name="connsiteX56" fmla="*/ 1661160 w 2857500"/>
                <a:gd name="connsiteY56" fmla="*/ 859155 h 1238250"/>
                <a:gd name="connsiteX57" fmla="*/ 1684020 w 2857500"/>
                <a:gd name="connsiteY57" fmla="*/ 859155 h 1238250"/>
                <a:gd name="connsiteX58" fmla="*/ 1682115 w 2857500"/>
                <a:gd name="connsiteY58" fmla="*/ 872490 h 1238250"/>
                <a:gd name="connsiteX59" fmla="*/ 1809750 w 2857500"/>
                <a:gd name="connsiteY59" fmla="*/ 870585 h 1238250"/>
                <a:gd name="connsiteX60" fmla="*/ 1811655 w 2857500"/>
                <a:gd name="connsiteY60" fmla="*/ 908685 h 1238250"/>
                <a:gd name="connsiteX61" fmla="*/ 2051685 w 2857500"/>
                <a:gd name="connsiteY61" fmla="*/ 906780 h 1238250"/>
                <a:gd name="connsiteX62" fmla="*/ 2051685 w 2857500"/>
                <a:gd name="connsiteY62" fmla="*/ 973455 h 1238250"/>
                <a:gd name="connsiteX63" fmla="*/ 2613660 w 2857500"/>
                <a:gd name="connsiteY63" fmla="*/ 977265 h 1238250"/>
                <a:gd name="connsiteX64" fmla="*/ 2609850 w 2857500"/>
                <a:gd name="connsiteY64" fmla="*/ 1238250 h 1238250"/>
                <a:gd name="connsiteX65" fmla="*/ 2857500 w 2857500"/>
                <a:gd name="connsiteY6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20519 w 2857500"/>
                <a:gd name="connsiteY8" fmla="*/ 470401 h 1238250"/>
                <a:gd name="connsiteX9" fmla="*/ 631949 w 2857500"/>
                <a:gd name="connsiteY9" fmla="*/ 472306 h 1238250"/>
                <a:gd name="connsiteX10" fmla="*/ 639569 w 2857500"/>
                <a:gd name="connsiteY10" fmla="*/ 491356 h 1238250"/>
                <a:gd name="connsiteX11" fmla="*/ 692909 w 2857500"/>
                <a:gd name="connsiteY11" fmla="*/ 495166 h 1238250"/>
                <a:gd name="connsiteX12" fmla="*/ 700529 w 2857500"/>
                <a:gd name="connsiteY12" fmla="*/ 512311 h 1238250"/>
                <a:gd name="connsiteX13" fmla="*/ 715769 w 2857500"/>
                <a:gd name="connsiteY13" fmla="*/ 519931 h 1238250"/>
                <a:gd name="connsiteX14" fmla="*/ 742439 w 2857500"/>
                <a:gd name="connsiteY14" fmla="*/ 518026 h 1238250"/>
                <a:gd name="connsiteX15" fmla="*/ 772919 w 2857500"/>
                <a:gd name="connsiteY15" fmla="*/ 548506 h 1238250"/>
                <a:gd name="connsiteX16" fmla="*/ 801494 w 2857500"/>
                <a:gd name="connsiteY16" fmla="*/ 548506 h 1238250"/>
                <a:gd name="connsiteX17" fmla="*/ 812924 w 2857500"/>
                <a:gd name="connsiteY17" fmla="*/ 558031 h 1238250"/>
                <a:gd name="connsiteX18" fmla="*/ 826259 w 2857500"/>
                <a:gd name="connsiteY18" fmla="*/ 559936 h 1238250"/>
                <a:gd name="connsiteX19" fmla="*/ 834390 w 2857500"/>
                <a:gd name="connsiteY19" fmla="*/ 571501 h 1238250"/>
                <a:gd name="connsiteX20" fmla="*/ 861060 w 2857500"/>
                <a:gd name="connsiteY20" fmla="*/ 567691 h 1238250"/>
                <a:gd name="connsiteX21" fmla="*/ 866775 w 2857500"/>
                <a:gd name="connsiteY21" fmla="*/ 573405 h 1238250"/>
                <a:gd name="connsiteX22" fmla="*/ 880110 w 2857500"/>
                <a:gd name="connsiteY22" fmla="*/ 581025 h 1238250"/>
                <a:gd name="connsiteX23" fmla="*/ 887730 w 2857500"/>
                <a:gd name="connsiteY23" fmla="*/ 586739 h 1238250"/>
                <a:gd name="connsiteX24" fmla="*/ 906269 w 2857500"/>
                <a:gd name="connsiteY24" fmla="*/ 586606 h 1238250"/>
                <a:gd name="connsiteX25" fmla="*/ 911984 w 2857500"/>
                <a:gd name="connsiteY25" fmla="*/ 609466 h 1238250"/>
                <a:gd name="connsiteX26" fmla="*/ 923414 w 2857500"/>
                <a:gd name="connsiteY26" fmla="*/ 622801 h 1238250"/>
                <a:gd name="connsiteX27" fmla="*/ 934844 w 2857500"/>
                <a:gd name="connsiteY27" fmla="*/ 632326 h 1238250"/>
                <a:gd name="connsiteX28" fmla="*/ 951989 w 2857500"/>
                <a:gd name="connsiteY28" fmla="*/ 641851 h 1238250"/>
                <a:gd name="connsiteX29" fmla="*/ 969134 w 2857500"/>
                <a:gd name="connsiteY29" fmla="*/ 666616 h 1238250"/>
                <a:gd name="connsiteX30" fmla="*/ 984374 w 2857500"/>
                <a:gd name="connsiteY30" fmla="*/ 668521 h 1238250"/>
                <a:gd name="connsiteX31" fmla="*/ 993899 w 2857500"/>
                <a:gd name="connsiteY31" fmla="*/ 679951 h 1238250"/>
                <a:gd name="connsiteX32" fmla="*/ 1014854 w 2857500"/>
                <a:gd name="connsiteY32" fmla="*/ 678046 h 1238250"/>
                <a:gd name="connsiteX33" fmla="*/ 1018664 w 2857500"/>
                <a:gd name="connsiteY33" fmla="*/ 693286 h 1238250"/>
                <a:gd name="connsiteX34" fmla="*/ 1070099 w 2857500"/>
                <a:gd name="connsiteY34" fmla="*/ 691381 h 1238250"/>
                <a:gd name="connsiteX35" fmla="*/ 1077719 w 2857500"/>
                <a:gd name="connsiteY35" fmla="*/ 714241 h 1238250"/>
                <a:gd name="connsiteX36" fmla="*/ 1089149 w 2857500"/>
                <a:gd name="connsiteY36" fmla="*/ 716146 h 1238250"/>
                <a:gd name="connsiteX37" fmla="*/ 1096769 w 2857500"/>
                <a:gd name="connsiteY37" fmla="*/ 733291 h 1238250"/>
                <a:gd name="connsiteX38" fmla="*/ 1134869 w 2857500"/>
                <a:gd name="connsiteY38" fmla="*/ 733291 h 1238250"/>
                <a:gd name="connsiteX39" fmla="*/ 1138679 w 2857500"/>
                <a:gd name="connsiteY39" fmla="*/ 752341 h 1238250"/>
                <a:gd name="connsiteX40" fmla="*/ 1163444 w 2857500"/>
                <a:gd name="connsiteY40" fmla="*/ 752341 h 1238250"/>
                <a:gd name="connsiteX41" fmla="*/ 1167254 w 2857500"/>
                <a:gd name="connsiteY41" fmla="*/ 759961 h 1238250"/>
                <a:gd name="connsiteX42" fmla="*/ 1178684 w 2857500"/>
                <a:gd name="connsiteY42" fmla="*/ 759961 h 1238250"/>
                <a:gd name="connsiteX43" fmla="*/ 1178684 w 2857500"/>
                <a:gd name="connsiteY43" fmla="*/ 771391 h 1238250"/>
                <a:gd name="connsiteX44" fmla="*/ 1207259 w 2857500"/>
                <a:gd name="connsiteY44" fmla="*/ 769486 h 1238250"/>
                <a:gd name="connsiteX45" fmla="*/ 1216784 w 2857500"/>
                <a:gd name="connsiteY45" fmla="*/ 775201 h 1238250"/>
                <a:gd name="connsiteX46" fmla="*/ 1233929 w 2857500"/>
                <a:gd name="connsiteY46" fmla="*/ 777106 h 1238250"/>
                <a:gd name="connsiteX47" fmla="*/ 1245359 w 2857500"/>
                <a:gd name="connsiteY47" fmla="*/ 788536 h 1238250"/>
                <a:gd name="connsiteX48" fmla="*/ 1312034 w 2857500"/>
                <a:gd name="connsiteY48" fmla="*/ 786631 h 1238250"/>
                <a:gd name="connsiteX49" fmla="*/ 1314450 w 2857500"/>
                <a:gd name="connsiteY49" fmla="*/ 813434 h 1238250"/>
                <a:gd name="connsiteX50" fmla="*/ 1339215 w 2857500"/>
                <a:gd name="connsiteY50" fmla="*/ 809624 h 1238250"/>
                <a:gd name="connsiteX51" fmla="*/ 1343025 w 2857500"/>
                <a:gd name="connsiteY51" fmla="*/ 821054 h 1238250"/>
                <a:gd name="connsiteX52" fmla="*/ 1354455 w 2857500"/>
                <a:gd name="connsiteY52" fmla="*/ 821054 h 1238250"/>
                <a:gd name="connsiteX53" fmla="*/ 1360170 w 2857500"/>
                <a:gd name="connsiteY53" fmla="*/ 830579 h 1238250"/>
                <a:gd name="connsiteX54" fmla="*/ 1394460 w 2857500"/>
                <a:gd name="connsiteY54" fmla="*/ 830579 h 1238250"/>
                <a:gd name="connsiteX55" fmla="*/ 1398270 w 2857500"/>
                <a:gd name="connsiteY55" fmla="*/ 842009 h 1238250"/>
                <a:gd name="connsiteX56" fmla="*/ 1659255 w 2857500"/>
                <a:gd name="connsiteY56" fmla="*/ 840105 h 1238250"/>
                <a:gd name="connsiteX57" fmla="*/ 1661160 w 2857500"/>
                <a:gd name="connsiteY57" fmla="*/ 859155 h 1238250"/>
                <a:gd name="connsiteX58" fmla="*/ 1684020 w 2857500"/>
                <a:gd name="connsiteY58" fmla="*/ 859155 h 1238250"/>
                <a:gd name="connsiteX59" fmla="*/ 1682115 w 2857500"/>
                <a:gd name="connsiteY59" fmla="*/ 872490 h 1238250"/>
                <a:gd name="connsiteX60" fmla="*/ 1809750 w 2857500"/>
                <a:gd name="connsiteY60" fmla="*/ 870585 h 1238250"/>
                <a:gd name="connsiteX61" fmla="*/ 1811655 w 2857500"/>
                <a:gd name="connsiteY61" fmla="*/ 908685 h 1238250"/>
                <a:gd name="connsiteX62" fmla="*/ 2051685 w 2857500"/>
                <a:gd name="connsiteY62" fmla="*/ 906780 h 1238250"/>
                <a:gd name="connsiteX63" fmla="*/ 2051685 w 2857500"/>
                <a:gd name="connsiteY63" fmla="*/ 973455 h 1238250"/>
                <a:gd name="connsiteX64" fmla="*/ 2613660 w 2857500"/>
                <a:gd name="connsiteY64" fmla="*/ 977265 h 1238250"/>
                <a:gd name="connsiteX65" fmla="*/ 2609850 w 2857500"/>
                <a:gd name="connsiteY65" fmla="*/ 1238250 h 1238250"/>
                <a:gd name="connsiteX66" fmla="*/ 2857500 w 2857500"/>
                <a:gd name="connsiteY6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20519 w 2857500"/>
                <a:gd name="connsiteY8" fmla="*/ 470401 h 1238250"/>
                <a:gd name="connsiteX9" fmla="*/ 631949 w 2857500"/>
                <a:gd name="connsiteY9" fmla="*/ 472306 h 1238250"/>
                <a:gd name="connsiteX10" fmla="*/ 639569 w 2857500"/>
                <a:gd name="connsiteY10" fmla="*/ 491356 h 1238250"/>
                <a:gd name="connsiteX11" fmla="*/ 692909 w 2857500"/>
                <a:gd name="connsiteY11" fmla="*/ 495166 h 1238250"/>
                <a:gd name="connsiteX12" fmla="*/ 700529 w 2857500"/>
                <a:gd name="connsiteY12" fmla="*/ 512311 h 1238250"/>
                <a:gd name="connsiteX13" fmla="*/ 715769 w 2857500"/>
                <a:gd name="connsiteY13" fmla="*/ 519931 h 1238250"/>
                <a:gd name="connsiteX14" fmla="*/ 742439 w 2857500"/>
                <a:gd name="connsiteY14" fmla="*/ 518026 h 1238250"/>
                <a:gd name="connsiteX15" fmla="*/ 772919 w 2857500"/>
                <a:gd name="connsiteY15" fmla="*/ 548506 h 1238250"/>
                <a:gd name="connsiteX16" fmla="*/ 801494 w 2857500"/>
                <a:gd name="connsiteY16" fmla="*/ 548506 h 1238250"/>
                <a:gd name="connsiteX17" fmla="*/ 812924 w 2857500"/>
                <a:gd name="connsiteY17" fmla="*/ 558031 h 1238250"/>
                <a:gd name="connsiteX18" fmla="*/ 826259 w 2857500"/>
                <a:gd name="connsiteY18" fmla="*/ 559936 h 1238250"/>
                <a:gd name="connsiteX19" fmla="*/ 834390 w 2857500"/>
                <a:gd name="connsiteY19" fmla="*/ 571501 h 1238250"/>
                <a:gd name="connsiteX20" fmla="*/ 861060 w 2857500"/>
                <a:gd name="connsiteY20" fmla="*/ 567691 h 1238250"/>
                <a:gd name="connsiteX21" fmla="*/ 866775 w 2857500"/>
                <a:gd name="connsiteY21" fmla="*/ 573405 h 1238250"/>
                <a:gd name="connsiteX22" fmla="*/ 880110 w 2857500"/>
                <a:gd name="connsiteY22" fmla="*/ 581025 h 1238250"/>
                <a:gd name="connsiteX23" fmla="*/ 887730 w 2857500"/>
                <a:gd name="connsiteY23" fmla="*/ 586739 h 1238250"/>
                <a:gd name="connsiteX24" fmla="*/ 906269 w 2857500"/>
                <a:gd name="connsiteY24" fmla="*/ 586606 h 1238250"/>
                <a:gd name="connsiteX25" fmla="*/ 911984 w 2857500"/>
                <a:gd name="connsiteY25" fmla="*/ 609466 h 1238250"/>
                <a:gd name="connsiteX26" fmla="*/ 923414 w 2857500"/>
                <a:gd name="connsiteY26" fmla="*/ 622801 h 1238250"/>
                <a:gd name="connsiteX27" fmla="*/ 934844 w 2857500"/>
                <a:gd name="connsiteY27" fmla="*/ 632326 h 1238250"/>
                <a:gd name="connsiteX28" fmla="*/ 951989 w 2857500"/>
                <a:gd name="connsiteY28" fmla="*/ 641851 h 1238250"/>
                <a:gd name="connsiteX29" fmla="*/ 969134 w 2857500"/>
                <a:gd name="connsiteY29" fmla="*/ 666616 h 1238250"/>
                <a:gd name="connsiteX30" fmla="*/ 984374 w 2857500"/>
                <a:gd name="connsiteY30" fmla="*/ 668521 h 1238250"/>
                <a:gd name="connsiteX31" fmla="*/ 993899 w 2857500"/>
                <a:gd name="connsiteY31" fmla="*/ 679951 h 1238250"/>
                <a:gd name="connsiteX32" fmla="*/ 1014854 w 2857500"/>
                <a:gd name="connsiteY32" fmla="*/ 678046 h 1238250"/>
                <a:gd name="connsiteX33" fmla="*/ 1018664 w 2857500"/>
                <a:gd name="connsiteY33" fmla="*/ 693286 h 1238250"/>
                <a:gd name="connsiteX34" fmla="*/ 1070099 w 2857500"/>
                <a:gd name="connsiteY34" fmla="*/ 691381 h 1238250"/>
                <a:gd name="connsiteX35" fmla="*/ 1077719 w 2857500"/>
                <a:gd name="connsiteY35" fmla="*/ 714241 h 1238250"/>
                <a:gd name="connsiteX36" fmla="*/ 1089149 w 2857500"/>
                <a:gd name="connsiteY36" fmla="*/ 716146 h 1238250"/>
                <a:gd name="connsiteX37" fmla="*/ 1096769 w 2857500"/>
                <a:gd name="connsiteY37" fmla="*/ 733291 h 1238250"/>
                <a:gd name="connsiteX38" fmla="*/ 1134869 w 2857500"/>
                <a:gd name="connsiteY38" fmla="*/ 733291 h 1238250"/>
                <a:gd name="connsiteX39" fmla="*/ 1138679 w 2857500"/>
                <a:gd name="connsiteY39" fmla="*/ 752341 h 1238250"/>
                <a:gd name="connsiteX40" fmla="*/ 1163444 w 2857500"/>
                <a:gd name="connsiteY40" fmla="*/ 752341 h 1238250"/>
                <a:gd name="connsiteX41" fmla="*/ 1167254 w 2857500"/>
                <a:gd name="connsiteY41" fmla="*/ 759961 h 1238250"/>
                <a:gd name="connsiteX42" fmla="*/ 1178684 w 2857500"/>
                <a:gd name="connsiteY42" fmla="*/ 759961 h 1238250"/>
                <a:gd name="connsiteX43" fmla="*/ 1178684 w 2857500"/>
                <a:gd name="connsiteY43" fmla="*/ 771391 h 1238250"/>
                <a:gd name="connsiteX44" fmla="*/ 1207259 w 2857500"/>
                <a:gd name="connsiteY44" fmla="*/ 769486 h 1238250"/>
                <a:gd name="connsiteX45" fmla="*/ 1216784 w 2857500"/>
                <a:gd name="connsiteY45" fmla="*/ 775201 h 1238250"/>
                <a:gd name="connsiteX46" fmla="*/ 1233929 w 2857500"/>
                <a:gd name="connsiteY46" fmla="*/ 777106 h 1238250"/>
                <a:gd name="connsiteX47" fmla="*/ 1245359 w 2857500"/>
                <a:gd name="connsiteY47" fmla="*/ 788536 h 1238250"/>
                <a:gd name="connsiteX48" fmla="*/ 1312034 w 2857500"/>
                <a:gd name="connsiteY48" fmla="*/ 786631 h 1238250"/>
                <a:gd name="connsiteX49" fmla="*/ 1314450 w 2857500"/>
                <a:gd name="connsiteY49" fmla="*/ 813434 h 1238250"/>
                <a:gd name="connsiteX50" fmla="*/ 1339215 w 2857500"/>
                <a:gd name="connsiteY50" fmla="*/ 809624 h 1238250"/>
                <a:gd name="connsiteX51" fmla="*/ 1343025 w 2857500"/>
                <a:gd name="connsiteY51" fmla="*/ 821054 h 1238250"/>
                <a:gd name="connsiteX52" fmla="*/ 1354455 w 2857500"/>
                <a:gd name="connsiteY52" fmla="*/ 821054 h 1238250"/>
                <a:gd name="connsiteX53" fmla="*/ 1360170 w 2857500"/>
                <a:gd name="connsiteY53" fmla="*/ 830579 h 1238250"/>
                <a:gd name="connsiteX54" fmla="*/ 1394460 w 2857500"/>
                <a:gd name="connsiteY54" fmla="*/ 830579 h 1238250"/>
                <a:gd name="connsiteX55" fmla="*/ 1398270 w 2857500"/>
                <a:gd name="connsiteY55" fmla="*/ 842009 h 1238250"/>
                <a:gd name="connsiteX56" fmla="*/ 1659255 w 2857500"/>
                <a:gd name="connsiteY56" fmla="*/ 840105 h 1238250"/>
                <a:gd name="connsiteX57" fmla="*/ 1661160 w 2857500"/>
                <a:gd name="connsiteY57" fmla="*/ 859155 h 1238250"/>
                <a:gd name="connsiteX58" fmla="*/ 1684020 w 2857500"/>
                <a:gd name="connsiteY58" fmla="*/ 859155 h 1238250"/>
                <a:gd name="connsiteX59" fmla="*/ 1682115 w 2857500"/>
                <a:gd name="connsiteY59" fmla="*/ 872490 h 1238250"/>
                <a:gd name="connsiteX60" fmla="*/ 1809750 w 2857500"/>
                <a:gd name="connsiteY60" fmla="*/ 870585 h 1238250"/>
                <a:gd name="connsiteX61" fmla="*/ 1811655 w 2857500"/>
                <a:gd name="connsiteY61" fmla="*/ 908685 h 1238250"/>
                <a:gd name="connsiteX62" fmla="*/ 2051685 w 2857500"/>
                <a:gd name="connsiteY62" fmla="*/ 906780 h 1238250"/>
                <a:gd name="connsiteX63" fmla="*/ 2051685 w 2857500"/>
                <a:gd name="connsiteY63" fmla="*/ 973455 h 1238250"/>
                <a:gd name="connsiteX64" fmla="*/ 2613660 w 2857500"/>
                <a:gd name="connsiteY64" fmla="*/ 977265 h 1238250"/>
                <a:gd name="connsiteX65" fmla="*/ 2609850 w 2857500"/>
                <a:gd name="connsiteY65" fmla="*/ 1238250 h 1238250"/>
                <a:gd name="connsiteX66" fmla="*/ 2857500 w 2857500"/>
                <a:gd name="connsiteY6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07184 w 2857500"/>
                <a:gd name="connsiteY8" fmla="*/ 458971 h 1238250"/>
                <a:gd name="connsiteX9" fmla="*/ 620519 w 2857500"/>
                <a:gd name="connsiteY9" fmla="*/ 470401 h 1238250"/>
                <a:gd name="connsiteX10" fmla="*/ 631949 w 2857500"/>
                <a:gd name="connsiteY10" fmla="*/ 472306 h 1238250"/>
                <a:gd name="connsiteX11" fmla="*/ 639569 w 2857500"/>
                <a:gd name="connsiteY11" fmla="*/ 491356 h 1238250"/>
                <a:gd name="connsiteX12" fmla="*/ 692909 w 2857500"/>
                <a:gd name="connsiteY12" fmla="*/ 495166 h 1238250"/>
                <a:gd name="connsiteX13" fmla="*/ 700529 w 2857500"/>
                <a:gd name="connsiteY13" fmla="*/ 512311 h 1238250"/>
                <a:gd name="connsiteX14" fmla="*/ 715769 w 2857500"/>
                <a:gd name="connsiteY14" fmla="*/ 519931 h 1238250"/>
                <a:gd name="connsiteX15" fmla="*/ 742439 w 2857500"/>
                <a:gd name="connsiteY15" fmla="*/ 518026 h 1238250"/>
                <a:gd name="connsiteX16" fmla="*/ 772919 w 2857500"/>
                <a:gd name="connsiteY16" fmla="*/ 548506 h 1238250"/>
                <a:gd name="connsiteX17" fmla="*/ 801494 w 2857500"/>
                <a:gd name="connsiteY17" fmla="*/ 548506 h 1238250"/>
                <a:gd name="connsiteX18" fmla="*/ 812924 w 2857500"/>
                <a:gd name="connsiteY18" fmla="*/ 558031 h 1238250"/>
                <a:gd name="connsiteX19" fmla="*/ 826259 w 2857500"/>
                <a:gd name="connsiteY19" fmla="*/ 559936 h 1238250"/>
                <a:gd name="connsiteX20" fmla="*/ 834390 w 2857500"/>
                <a:gd name="connsiteY20" fmla="*/ 571501 h 1238250"/>
                <a:gd name="connsiteX21" fmla="*/ 861060 w 2857500"/>
                <a:gd name="connsiteY21" fmla="*/ 567691 h 1238250"/>
                <a:gd name="connsiteX22" fmla="*/ 866775 w 2857500"/>
                <a:gd name="connsiteY22" fmla="*/ 573405 h 1238250"/>
                <a:gd name="connsiteX23" fmla="*/ 880110 w 2857500"/>
                <a:gd name="connsiteY23" fmla="*/ 581025 h 1238250"/>
                <a:gd name="connsiteX24" fmla="*/ 887730 w 2857500"/>
                <a:gd name="connsiteY24" fmla="*/ 586739 h 1238250"/>
                <a:gd name="connsiteX25" fmla="*/ 906269 w 2857500"/>
                <a:gd name="connsiteY25" fmla="*/ 586606 h 1238250"/>
                <a:gd name="connsiteX26" fmla="*/ 911984 w 2857500"/>
                <a:gd name="connsiteY26" fmla="*/ 609466 h 1238250"/>
                <a:gd name="connsiteX27" fmla="*/ 923414 w 2857500"/>
                <a:gd name="connsiteY27" fmla="*/ 622801 h 1238250"/>
                <a:gd name="connsiteX28" fmla="*/ 934844 w 2857500"/>
                <a:gd name="connsiteY28" fmla="*/ 632326 h 1238250"/>
                <a:gd name="connsiteX29" fmla="*/ 951989 w 2857500"/>
                <a:gd name="connsiteY29" fmla="*/ 641851 h 1238250"/>
                <a:gd name="connsiteX30" fmla="*/ 969134 w 2857500"/>
                <a:gd name="connsiteY30" fmla="*/ 666616 h 1238250"/>
                <a:gd name="connsiteX31" fmla="*/ 984374 w 2857500"/>
                <a:gd name="connsiteY31" fmla="*/ 668521 h 1238250"/>
                <a:gd name="connsiteX32" fmla="*/ 993899 w 2857500"/>
                <a:gd name="connsiteY32" fmla="*/ 679951 h 1238250"/>
                <a:gd name="connsiteX33" fmla="*/ 1014854 w 2857500"/>
                <a:gd name="connsiteY33" fmla="*/ 678046 h 1238250"/>
                <a:gd name="connsiteX34" fmla="*/ 1018664 w 2857500"/>
                <a:gd name="connsiteY34" fmla="*/ 693286 h 1238250"/>
                <a:gd name="connsiteX35" fmla="*/ 1070099 w 2857500"/>
                <a:gd name="connsiteY35" fmla="*/ 691381 h 1238250"/>
                <a:gd name="connsiteX36" fmla="*/ 1077719 w 2857500"/>
                <a:gd name="connsiteY36" fmla="*/ 714241 h 1238250"/>
                <a:gd name="connsiteX37" fmla="*/ 1089149 w 2857500"/>
                <a:gd name="connsiteY37" fmla="*/ 716146 h 1238250"/>
                <a:gd name="connsiteX38" fmla="*/ 1096769 w 2857500"/>
                <a:gd name="connsiteY38" fmla="*/ 733291 h 1238250"/>
                <a:gd name="connsiteX39" fmla="*/ 1134869 w 2857500"/>
                <a:gd name="connsiteY39" fmla="*/ 733291 h 1238250"/>
                <a:gd name="connsiteX40" fmla="*/ 1138679 w 2857500"/>
                <a:gd name="connsiteY40" fmla="*/ 752341 h 1238250"/>
                <a:gd name="connsiteX41" fmla="*/ 1163444 w 2857500"/>
                <a:gd name="connsiteY41" fmla="*/ 752341 h 1238250"/>
                <a:gd name="connsiteX42" fmla="*/ 1167254 w 2857500"/>
                <a:gd name="connsiteY42" fmla="*/ 759961 h 1238250"/>
                <a:gd name="connsiteX43" fmla="*/ 1178684 w 2857500"/>
                <a:gd name="connsiteY43" fmla="*/ 759961 h 1238250"/>
                <a:gd name="connsiteX44" fmla="*/ 1178684 w 2857500"/>
                <a:gd name="connsiteY44" fmla="*/ 771391 h 1238250"/>
                <a:gd name="connsiteX45" fmla="*/ 1207259 w 2857500"/>
                <a:gd name="connsiteY45" fmla="*/ 769486 h 1238250"/>
                <a:gd name="connsiteX46" fmla="*/ 1216784 w 2857500"/>
                <a:gd name="connsiteY46" fmla="*/ 775201 h 1238250"/>
                <a:gd name="connsiteX47" fmla="*/ 1233929 w 2857500"/>
                <a:gd name="connsiteY47" fmla="*/ 777106 h 1238250"/>
                <a:gd name="connsiteX48" fmla="*/ 1245359 w 2857500"/>
                <a:gd name="connsiteY48" fmla="*/ 788536 h 1238250"/>
                <a:gd name="connsiteX49" fmla="*/ 1312034 w 2857500"/>
                <a:gd name="connsiteY49" fmla="*/ 786631 h 1238250"/>
                <a:gd name="connsiteX50" fmla="*/ 1314450 w 2857500"/>
                <a:gd name="connsiteY50" fmla="*/ 813434 h 1238250"/>
                <a:gd name="connsiteX51" fmla="*/ 1339215 w 2857500"/>
                <a:gd name="connsiteY51" fmla="*/ 809624 h 1238250"/>
                <a:gd name="connsiteX52" fmla="*/ 1343025 w 2857500"/>
                <a:gd name="connsiteY52" fmla="*/ 821054 h 1238250"/>
                <a:gd name="connsiteX53" fmla="*/ 1354455 w 2857500"/>
                <a:gd name="connsiteY53" fmla="*/ 821054 h 1238250"/>
                <a:gd name="connsiteX54" fmla="*/ 1360170 w 2857500"/>
                <a:gd name="connsiteY54" fmla="*/ 830579 h 1238250"/>
                <a:gd name="connsiteX55" fmla="*/ 1394460 w 2857500"/>
                <a:gd name="connsiteY55" fmla="*/ 830579 h 1238250"/>
                <a:gd name="connsiteX56" fmla="*/ 1398270 w 2857500"/>
                <a:gd name="connsiteY56" fmla="*/ 842009 h 1238250"/>
                <a:gd name="connsiteX57" fmla="*/ 1659255 w 2857500"/>
                <a:gd name="connsiteY57" fmla="*/ 840105 h 1238250"/>
                <a:gd name="connsiteX58" fmla="*/ 1661160 w 2857500"/>
                <a:gd name="connsiteY58" fmla="*/ 859155 h 1238250"/>
                <a:gd name="connsiteX59" fmla="*/ 1684020 w 2857500"/>
                <a:gd name="connsiteY59" fmla="*/ 859155 h 1238250"/>
                <a:gd name="connsiteX60" fmla="*/ 1682115 w 2857500"/>
                <a:gd name="connsiteY60" fmla="*/ 872490 h 1238250"/>
                <a:gd name="connsiteX61" fmla="*/ 1809750 w 2857500"/>
                <a:gd name="connsiteY61" fmla="*/ 870585 h 1238250"/>
                <a:gd name="connsiteX62" fmla="*/ 1811655 w 2857500"/>
                <a:gd name="connsiteY62" fmla="*/ 908685 h 1238250"/>
                <a:gd name="connsiteX63" fmla="*/ 2051685 w 2857500"/>
                <a:gd name="connsiteY63" fmla="*/ 906780 h 1238250"/>
                <a:gd name="connsiteX64" fmla="*/ 2051685 w 2857500"/>
                <a:gd name="connsiteY64" fmla="*/ 973455 h 1238250"/>
                <a:gd name="connsiteX65" fmla="*/ 2613660 w 2857500"/>
                <a:gd name="connsiteY65" fmla="*/ 977265 h 1238250"/>
                <a:gd name="connsiteX66" fmla="*/ 2609850 w 2857500"/>
                <a:gd name="connsiteY66" fmla="*/ 1238250 h 1238250"/>
                <a:gd name="connsiteX67" fmla="*/ 2857500 w 2857500"/>
                <a:gd name="connsiteY6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607184 w 2857500"/>
                <a:gd name="connsiteY8" fmla="*/ 458971 h 1238250"/>
                <a:gd name="connsiteX9" fmla="*/ 620519 w 2857500"/>
                <a:gd name="connsiteY9" fmla="*/ 470401 h 1238250"/>
                <a:gd name="connsiteX10" fmla="*/ 631949 w 2857500"/>
                <a:gd name="connsiteY10" fmla="*/ 472306 h 1238250"/>
                <a:gd name="connsiteX11" fmla="*/ 639569 w 2857500"/>
                <a:gd name="connsiteY11" fmla="*/ 491356 h 1238250"/>
                <a:gd name="connsiteX12" fmla="*/ 692909 w 2857500"/>
                <a:gd name="connsiteY12" fmla="*/ 495166 h 1238250"/>
                <a:gd name="connsiteX13" fmla="*/ 700529 w 2857500"/>
                <a:gd name="connsiteY13" fmla="*/ 512311 h 1238250"/>
                <a:gd name="connsiteX14" fmla="*/ 715769 w 2857500"/>
                <a:gd name="connsiteY14" fmla="*/ 519931 h 1238250"/>
                <a:gd name="connsiteX15" fmla="*/ 742439 w 2857500"/>
                <a:gd name="connsiteY15" fmla="*/ 518026 h 1238250"/>
                <a:gd name="connsiteX16" fmla="*/ 772919 w 2857500"/>
                <a:gd name="connsiteY16" fmla="*/ 548506 h 1238250"/>
                <a:gd name="connsiteX17" fmla="*/ 801494 w 2857500"/>
                <a:gd name="connsiteY17" fmla="*/ 548506 h 1238250"/>
                <a:gd name="connsiteX18" fmla="*/ 812924 w 2857500"/>
                <a:gd name="connsiteY18" fmla="*/ 558031 h 1238250"/>
                <a:gd name="connsiteX19" fmla="*/ 826259 w 2857500"/>
                <a:gd name="connsiteY19" fmla="*/ 559936 h 1238250"/>
                <a:gd name="connsiteX20" fmla="*/ 834390 w 2857500"/>
                <a:gd name="connsiteY20" fmla="*/ 571501 h 1238250"/>
                <a:gd name="connsiteX21" fmla="*/ 861060 w 2857500"/>
                <a:gd name="connsiteY21" fmla="*/ 567691 h 1238250"/>
                <a:gd name="connsiteX22" fmla="*/ 866775 w 2857500"/>
                <a:gd name="connsiteY22" fmla="*/ 573405 h 1238250"/>
                <a:gd name="connsiteX23" fmla="*/ 880110 w 2857500"/>
                <a:gd name="connsiteY23" fmla="*/ 581025 h 1238250"/>
                <a:gd name="connsiteX24" fmla="*/ 887730 w 2857500"/>
                <a:gd name="connsiteY24" fmla="*/ 586739 h 1238250"/>
                <a:gd name="connsiteX25" fmla="*/ 906269 w 2857500"/>
                <a:gd name="connsiteY25" fmla="*/ 586606 h 1238250"/>
                <a:gd name="connsiteX26" fmla="*/ 911984 w 2857500"/>
                <a:gd name="connsiteY26" fmla="*/ 609466 h 1238250"/>
                <a:gd name="connsiteX27" fmla="*/ 923414 w 2857500"/>
                <a:gd name="connsiteY27" fmla="*/ 622801 h 1238250"/>
                <a:gd name="connsiteX28" fmla="*/ 934844 w 2857500"/>
                <a:gd name="connsiteY28" fmla="*/ 632326 h 1238250"/>
                <a:gd name="connsiteX29" fmla="*/ 951989 w 2857500"/>
                <a:gd name="connsiteY29" fmla="*/ 641851 h 1238250"/>
                <a:gd name="connsiteX30" fmla="*/ 969134 w 2857500"/>
                <a:gd name="connsiteY30" fmla="*/ 666616 h 1238250"/>
                <a:gd name="connsiteX31" fmla="*/ 984374 w 2857500"/>
                <a:gd name="connsiteY31" fmla="*/ 668521 h 1238250"/>
                <a:gd name="connsiteX32" fmla="*/ 993899 w 2857500"/>
                <a:gd name="connsiteY32" fmla="*/ 679951 h 1238250"/>
                <a:gd name="connsiteX33" fmla="*/ 1014854 w 2857500"/>
                <a:gd name="connsiteY33" fmla="*/ 678046 h 1238250"/>
                <a:gd name="connsiteX34" fmla="*/ 1018664 w 2857500"/>
                <a:gd name="connsiteY34" fmla="*/ 693286 h 1238250"/>
                <a:gd name="connsiteX35" fmla="*/ 1070099 w 2857500"/>
                <a:gd name="connsiteY35" fmla="*/ 691381 h 1238250"/>
                <a:gd name="connsiteX36" fmla="*/ 1077719 w 2857500"/>
                <a:gd name="connsiteY36" fmla="*/ 714241 h 1238250"/>
                <a:gd name="connsiteX37" fmla="*/ 1089149 w 2857500"/>
                <a:gd name="connsiteY37" fmla="*/ 716146 h 1238250"/>
                <a:gd name="connsiteX38" fmla="*/ 1096769 w 2857500"/>
                <a:gd name="connsiteY38" fmla="*/ 733291 h 1238250"/>
                <a:gd name="connsiteX39" fmla="*/ 1134869 w 2857500"/>
                <a:gd name="connsiteY39" fmla="*/ 733291 h 1238250"/>
                <a:gd name="connsiteX40" fmla="*/ 1138679 w 2857500"/>
                <a:gd name="connsiteY40" fmla="*/ 752341 h 1238250"/>
                <a:gd name="connsiteX41" fmla="*/ 1163444 w 2857500"/>
                <a:gd name="connsiteY41" fmla="*/ 752341 h 1238250"/>
                <a:gd name="connsiteX42" fmla="*/ 1167254 w 2857500"/>
                <a:gd name="connsiteY42" fmla="*/ 759961 h 1238250"/>
                <a:gd name="connsiteX43" fmla="*/ 1178684 w 2857500"/>
                <a:gd name="connsiteY43" fmla="*/ 759961 h 1238250"/>
                <a:gd name="connsiteX44" fmla="*/ 1178684 w 2857500"/>
                <a:gd name="connsiteY44" fmla="*/ 771391 h 1238250"/>
                <a:gd name="connsiteX45" fmla="*/ 1207259 w 2857500"/>
                <a:gd name="connsiteY45" fmla="*/ 769486 h 1238250"/>
                <a:gd name="connsiteX46" fmla="*/ 1216784 w 2857500"/>
                <a:gd name="connsiteY46" fmla="*/ 775201 h 1238250"/>
                <a:gd name="connsiteX47" fmla="*/ 1233929 w 2857500"/>
                <a:gd name="connsiteY47" fmla="*/ 777106 h 1238250"/>
                <a:gd name="connsiteX48" fmla="*/ 1245359 w 2857500"/>
                <a:gd name="connsiteY48" fmla="*/ 788536 h 1238250"/>
                <a:gd name="connsiteX49" fmla="*/ 1312034 w 2857500"/>
                <a:gd name="connsiteY49" fmla="*/ 786631 h 1238250"/>
                <a:gd name="connsiteX50" fmla="*/ 1314450 w 2857500"/>
                <a:gd name="connsiteY50" fmla="*/ 813434 h 1238250"/>
                <a:gd name="connsiteX51" fmla="*/ 1339215 w 2857500"/>
                <a:gd name="connsiteY51" fmla="*/ 809624 h 1238250"/>
                <a:gd name="connsiteX52" fmla="*/ 1343025 w 2857500"/>
                <a:gd name="connsiteY52" fmla="*/ 821054 h 1238250"/>
                <a:gd name="connsiteX53" fmla="*/ 1354455 w 2857500"/>
                <a:gd name="connsiteY53" fmla="*/ 821054 h 1238250"/>
                <a:gd name="connsiteX54" fmla="*/ 1360170 w 2857500"/>
                <a:gd name="connsiteY54" fmla="*/ 830579 h 1238250"/>
                <a:gd name="connsiteX55" fmla="*/ 1394460 w 2857500"/>
                <a:gd name="connsiteY55" fmla="*/ 830579 h 1238250"/>
                <a:gd name="connsiteX56" fmla="*/ 1398270 w 2857500"/>
                <a:gd name="connsiteY56" fmla="*/ 842009 h 1238250"/>
                <a:gd name="connsiteX57" fmla="*/ 1659255 w 2857500"/>
                <a:gd name="connsiteY57" fmla="*/ 840105 h 1238250"/>
                <a:gd name="connsiteX58" fmla="*/ 1661160 w 2857500"/>
                <a:gd name="connsiteY58" fmla="*/ 859155 h 1238250"/>
                <a:gd name="connsiteX59" fmla="*/ 1684020 w 2857500"/>
                <a:gd name="connsiteY59" fmla="*/ 859155 h 1238250"/>
                <a:gd name="connsiteX60" fmla="*/ 1682115 w 2857500"/>
                <a:gd name="connsiteY60" fmla="*/ 872490 h 1238250"/>
                <a:gd name="connsiteX61" fmla="*/ 1809750 w 2857500"/>
                <a:gd name="connsiteY61" fmla="*/ 870585 h 1238250"/>
                <a:gd name="connsiteX62" fmla="*/ 1811655 w 2857500"/>
                <a:gd name="connsiteY62" fmla="*/ 908685 h 1238250"/>
                <a:gd name="connsiteX63" fmla="*/ 2051685 w 2857500"/>
                <a:gd name="connsiteY63" fmla="*/ 906780 h 1238250"/>
                <a:gd name="connsiteX64" fmla="*/ 2051685 w 2857500"/>
                <a:gd name="connsiteY64" fmla="*/ 973455 h 1238250"/>
                <a:gd name="connsiteX65" fmla="*/ 2613660 w 2857500"/>
                <a:gd name="connsiteY65" fmla="*/ 977265 h 1238250"/>
                <a:gd name="connsiteX66" fmla="*/ 2609850 w 2857500"/>
                <a:gd name="connsiteY66" fmla="*/ 1238250 h 1238250"/>
                <a:gd name="connsiteX67" fmla="*/ 2857500 w 2857500"/>
                <a:gd name="connsiteY6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93849 w 2857500"/>
                <a:gd name="connsiteY8" fmla="*/ 451351 h 1238250"/>
                <a:gd name="connsiteX9" fmla="*/ 607184 w 2857500"/>
                <a:gd name="connsiteY9" fmla="*/ 458971 h 1238250"/>
                <a:gd name="connsiteX10" fmla="*/ 620519 w 2857500"/>
                <a:gd name="connsiteY10" fmla="*/ 470401 h 1238250"/>
                <a:gd name="connsiteX11" fmla="*/ 631949 w 2857500"/>
                <a:gd name="connsiteY11" fmla="*/ 472306 h 1238250"/>
                <a:gd name="connsiteX12" fmla="*/ 639569 w 2857500"/>
                <a:gd name="connsiteY12" fmla="*/ 491356 h 1238250"/>
                <a:gd name="connsiteX13" fmla="*/ 692909 w 2857500"/>
                <a:gd name="connsiteY13" fmla="*/ 495166 h 1238250"/>
                <a:gd name="connsiteX14" fmla="*/ 700529 w 2857500"/>
                <a:gd name="connsiteY14" fmla="*/ 512311 h 1238250"/>
                <a:gd name="connsiteX15" fmla="*/ 715769 w 2857500"/>
                <a:gd name="connsiteY15" fmla="*/ 519931 h 1238250"/>
                <a:gd name="connsiteX16" fmla="*/ 742439 w 2857500"/>
                <a:gd name="connsiteY16" fmla="*/ 518026 h 1238250"/>
                <a:gd name="connsiteX17" fmla="*/ 772919 w 2857500"/>
                <a:gd name="connsiteY17" fmla="*/ 548506 h 1238250"/>
                <a:gd name="connsiteX18" fmla="*/ 801494 w 2857500"/>
                <a:gd name="connsiteY18" fmla="*/ 548506 h 1238250"/>
                <a:gd name="connsiteX19" fmla="*/ 812924 w 2857500"/>
                <a:gd name="connsiteY19" fmla="*/ 558031 h 1238250"/>
                <a:gd name="connsiteX20" fmla="*/ 826259 w 2857500"/>
                <a:gd name="connsiteY20" fmla="*/ 559936 h 1238250"/>
                <a:gd name="connsiteX21" fmla="*/ 834390 w 2857500"/>
                <a:gd name="connsiteY21" fmla="*/ 571501 h 1238250"/>
                <a:gd name="connsiteX22" fmla="*/ 861060 w 2857500"/>
                <a:gd name="connsiteY22" fmla="*/ 567691 h 1238250"/>
                <a:gd name="connsiteX23" fmla="*/ 866775 w 2857500"/>
                <a:gd name="connsiteY23" fmla="*/ 573405 h 1238250"/>
                <a:gd name="connsiteX24" fmla="*/ 880110 w 2857500"/>
                <a:gd name="connsiteY24" fmla="*/ 581025 h 1238250"/>
                <a:gd name="connsiteX25" fmla="*/ 887730 w 2857500"/>
                <a:gd name="connsiteY25" fmla="*/ 586739 h 1238250"/>
                <a:gd name="connsiteX26" fmla="*/ 906269 w 2857500"/>
                <a:gd name="connsiteY26" fmla="*/ 586606 h 1238250"/>
                <a:gd name="connsiteX27" fmla="*/ 911984 w 2857500"/>
                <a:gd name="connsiteY27" fmla="*/ 609466 h 1238250"/>
                <a:gd name="connsiteX28" fmla="*/ 923414 w 2857500"/>
                <a:gd name="connsiteY28" fmla="*/ 622801 h 1238250"/>
                <a:gd name="connsiteX29" fmla="*/ 934844 w 2857500"/>
                <a:gd name="connsiteY29" fmla="*/ 632326 h 1238250"/>
                <a:gd name="connsiteX30" fmla="*/ 951989 w 2857500"/>
                <a:gd name="connsiteY30" fmla="*/ 641851 h 1238250"/>
                <a:gd name="connsiteX31" fmla="*/ 969134 w 2857500"/>
                <a:gd name="connsiteY31" fmla="*/ 666616 h 1238250"/>
                <a:gd name="connsiteX32" fmla="*/ 984374 w 2857500"/>
                <a:gd name="connsiteY32" fmla="*/ 668521 h 1238250"/>
                <a:gd name="connsiteX33" fmla="*/ 993899 w 2857500"/>
                <a:gd name="connsiteY33" fmla="*/ 679951 h 1238250"/>
                <a:gd name="connsiteX34" fmla="*/ 1014854 w 2857500"/>
                <a:gd name="connsiteY34" fmla="*/ 678046 h 1238250"/>
                <a:gd name="connsiteX35" fmla="*/ 1018664 w 2857500"/>
                <a:gd name="connsiteY35" fmla="*/ 693286 h 1238250"/>
                <a:gd name="connsiteX36" fmla="*/ 1070099 w 2857500"/>
                <a:gd name="connsiteY36" fmla="*/ 691381 h 1238250"/>
                <a:gd name="connsiteX37" fmla="*/ 1077719 w 2857500"/>
                <a:gd name="connsiteY37" fmla="*/ 714241 h 1238250"/>
                <a:gd name="connsiteX38" fmla="*/ 1089149 w 2857500"/>
                <a:gd name="connsiteY38" fmla="*/ 716146 h 1238250"/>
                <a:gd name="connsiteX39" fmla="*/ 1096769 w 2857500"/>
                <a:gd name="connsiteY39" fmla="*/ 733291 h 1238250"/>
                <a:gd name="connsiteX40" fmla="*/ 1134869 w 2857500"/>
                <a:gd name="connsiteY40" fmla="*/ 733291 h 1238250"/>
                <a:gd name="connsiteX41" fmla="*/ 1138679 w 2857500"/>
                <a:gd name="connsiteY41" fmla="*/ 752341 h 1238250"/>
                <a:gd name="connsiteX42" fmla="*/ 1163444 w 2857500"/>
                <a:gd name="connsiteY42" fmla="*/ 752341 h 1238250"/>
                <a:gd name="connsiteX43" fmla="*/ 1167254 w 2857500"/>
                <a:gd name="connsiteY43" fmla="*/ 759961 h 1238250"/>
                <a:gd name="connsiteX44" fmla="*/ 1178684 w 2857500"/>
                <a:gd name="connsiteY44" fmla="*/ 759961 h 1238250"/>
                <a:gd name="connsiteX45" fmla="*/ 1178684 w 2857500"/>
                <a:gd name="connsiteY45" fmla="*/ 771391 h 1238250"/>
                <a:gd name="connsiteX46" fmla="*/ 1207259 w 2857500"/>
                <a:gd name="connsiteY46" fmla="*/ 769486 h 1238250"/>
                <a:gd name="connsiteX47" fmla="*/ 1216784 w 2857500"/>
                <a:gd name="connsiteY47" fmla="*/ 775201 h 1238250"/>
                <a:gd name="connsiteX48" fmla="*/ 1233929 w 2857500"/>
                <a:gd name="connsiteY48" fmla="*/ 777106 h 1238250"/>
                <a:gd name="connsiteX49" fmla="*/ 1245359 w 2857500"/>
                <a:gd name="connsiteY49" fmla="*/ 788536 h 1238250"/>
                <a:gd name="connsiteX50" fmla="*/ 1312034 w 2857500"/>
                <a:gd name="connsiteY50" fmla="*/ 786631 h 1238250"/>
                <a:gd name="connsiteX51" fmla="*/ 1314450 w 2857500"/>
                <a:gd name="connsiteY51" fmla="*/ 813434 h 1238250"/>
                <a:gd name="connsiteX52" fmla="*/ 1339215 w 2857500"/>
                <a:gd name="connsiteY52" fmla="*/ 809624 h 1238250"/>
                <a:gd name="connsiteX53" fmla="*/ 1343025 w 2857500"/>
                <a:gd name="connsiteY53" fmla="*/ 821054 h 1238250"/>
                <a:gd name="connsiteX54" fmla="*/ 1354455 w 2857500"/>
                <a:gd name="connsiteY54" fmla="*/ 821054 h 1238250"/>
                <a:gd name="connsiteX55" fmla="*/ 1360170 w 2857500"/>
                <a:gd name="connsiteY55" fmla="*/ 830579 h 1238250"/>
                <a:gd name="connsiteX56" fmla="*/ 1394460 w 2857500"/>
                <a:gd name="connsiteY56" fmla="*/ 830579 h 1238250"/>
                <a:gd name="connsiteX57" fmla="*/ 1398270 w 2857500"/>
                <a:gd name="connsiteY57" fmla="*/ 842009 h 1238250"/>
                <a:gd name="connsiteX58" fmla="*/ 1659255 w 2857500"/>
                <a:gd name="connsiteY58" fmla="*/ 840105 h 1238250"/>
                <a:gd name="connsiteX59" fmla="*/ 1661160 w 2857500"/>
                <a:gd name="connsiteY59" fmla="*/ 859155 h 1238250"/>
                <a:gd name="connsiteX60" fmla="*/ 1684020 w 2857500"/>
                <a:gd name="connsiteY60" fmla="*/ 859155 h 1238250"/>
                <a:gd name="connsiteX61" fmla="*/ 1682115 w 2857500"/>
                <a:gd name="connsiteY61" fmla="*/ 872490 h 1238250"/>
                <a:gd name="connsiteX62" fmla="*/ 1809750 w 2857500"/>
                <a:gd name="connsiteY62" fmla="*/ 870585 h 1238250"/>
                <a:gd name="connsiteX63" fmla="*/ 1811655 w 2857500"/>
                <a:gd name="connsiteY63" fmla="*/ 908685 h 1238250"/>
                <a:gd name="connsiteX64" fmla="*/ 2051685 w 2857500"/>
                <a:gd name="connsiteY64" fmla="*/ 906780 h 1238250"/>
                <a:gd name="connsiteX65" fmla="*/ 2051685 w 2857500"/>
                <a:gd name="connsiteY65" fmla="*/ 973455 h 1238250"/>
                <a:gd name="connsiteX66" fmla="*/ 2613660 w 2857500"/>
                <a:gd name="connsiteY66" fmla="*/ 977265 h 1238250"/>
                <a:gd name="connsiteX67" fmla="*/ 2609850 w 2857500"/>
                <a:gd name="connsiteY67" fmla="*/ 1238250 h 1238250"/>
                <a:gd name="connsiteX68" fmla="*/ 2857500 w 2857500"/>
                <a:gd name="connsiteY6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93849 w 2857500"/>
                <a:gd name="connsiteY8" fmla="*/ 451351 h 1238250"/>
                <a:gd name="connsiteX9" fmla="*/ 607184 w 2857500"/>
                <a:gd name="connsiteY9" fmla="*/ 458971 h 1238250"/>
                <a:gd name="connsiteX10" fmla="*/ 620519 w 2857500"/>
                <a:gd name="connsiteY10" fmla="*/ 470401 h 1238250"/>
                <a:gd name="connsiteX11" fmla="*/ 631949 w 2857500"/>
                <a:gd name="connsiteY11" fmla="*/ 472306 h 1238250"/>
                <a:gd name="connsiteX12" fmla="*/ 639569 w 2857500"/>
                <a:gd name="connsiteY12" fmla="*/ 491356 h 1238250"/>
                <a:gd name="connsiteX13" fmla="*/ 692909 w 2857500"/>
                <a:gd name="connsiteY13" fmla="*/ 495166 h 1238250"/>
                <a:gd name="connsiteX14" fmla="*/ 700529 w 2857500"/>
                <a:gd name="connsiteY14" fmla="*/ 512311 h 1238250"/>
                <a:gd name="connsiteX15" fmla="*/ 715769 w 2857500"/>
                <a:gd name="connsiteY15" fmla="*/ 519931 h 1238250"/>
                <a:gd name="connsiteX16" fmla="*/ 742439 w 2857500"/>
                <a:gd name="connsiteY16" fmla="*/ 518026 h 1238250"/>
                <a:gd name="connsiteX17" fmla="*/ 772919 w 2857500"/>
                <a:gd name="connsiteY17" fmla="*/ 548506 h 1238250"/>
                <a:gd name="connsiteX18" fmla="*/ 801494 w 2857500"/>
                <a:gd name="connsiteY18" fmla="*/ 548506 h 1238250"/>
                <a:gd name="connsiteX19" fmla="*/ 812924 w 2857500"/>
                <a:gd name="connsiteY19" fmla="*/ 558031 h 1238250"/>
                <a:gd name="connsiteX20" fmla="*/ 826259 w 2857500"/>
                <a:gd name="connsiteY20" fmla="*/ 559936 h 1238250"/>
                <a:gd name="connsiteX21" fmla="*/ 834390 w 2857500"/>
                <a:gd name="connsiteY21" fmla="*/ 571501 h 1238250"/>
                <a:gd name="connsiteX22" fmla="*/ 861060 w 2857500"/>
                <a:gd name="connsiteY22" fmla="*/ 567691 h 1238250"/>
                <a:gd name="connsiteX23" fmla="*/ 866775 w 2857500"/>
                <a:gd name="connsiteY23" fmla="*/ 573405 h 1238250"/>
                <a:gd name="connsiteX24" fmla="*/ 880110 w 2857500"/>
                <a:gd name="connsiteY24" fmla="*/ 581025 h 1238250"/>
                <a:gd name="connsiteX25" fmla="*/ 887730 w 2857500"/>
                <a:gd name="connsiteY25" fmla="*/ 586739 h 1238250"/>
                <a:gd name="connsiteX26" fmla="*/ 906269 w 2857500"/>
                <a:gd name="connsiteY26" fmla="*/ 586606 h 1238250"/>
                <a:gd name="connsiteX27" fmla="*/ 911984 w 2857500"/>
                <a:gd name="connsiteY27" fmla="*/ 609466 h 1238250"/>
                <a:gd name="connsiteX28" fmla="*/ 923414 w 2857500"/>
                <a:gd name="connsiteY28" fmla="*/ 622801 h 1238250"/>
                <a:gd name="connsiteX29" fmla="*/ 934844 w 2857500"/>
                <a:gd name="connsiteY29" fmla="*/ 632326 h 1238250"/>
                <a:gd name="connsiteX30" fmla="*/ 951989 w 2857500"/>
                <a:gd name="connsiteY30" fmla="*/ 641851 h 1238250"/>
                <a:gd name="connsiteX31" fmla="*/ 969134 w 2857500"/>
                <a:gd name="connsiteY31" fmla="*/ 666616 h 1238250"/>
                <a:gd name="connsiteX32" fmla="*/ 984374 w 2857500"/>
                <a:gd name="connsiteY32" fmla="*/ 668521 h 1238250"/>
                <a:gd name="connsiteX33" fmla="*/ 993899 w 2857500"/>
                <a:gd name="connsiteY33" fmla="*/ 679951 h 1238250"/>
                <a:gd name="connsiteX34" fmla="*/ 1014854 w 2857500"/>
                <a:gd name="connsiteY34" fmla="*/ 678046 h 1238250"/>
                <a:gd name="connsiteX35" fmla="*/ 1018664 w 2857500"/>
                <a:gd name="connsiteY35" fmla="*/ 693286 h 1238250"/>
                <a:gd name="connsiteX36" fmla="*/ 1070099 w 2857500"/>
                <a:gd name="connsiteY36" fmla="*/ 691381 h 1238250"/>
                <a:gd name="connsiteX37" fmla="*/ 1077719 w 2857500"/>
                <a:gd name="connsiteY37" fmla="*/ 714241 h 1238250"/>
                <a:gd name="connsiteX38" fmla="*/ 1089149 w 2857500"/>
                <a:gd name="connsiteY38" fmla="*/ 716146 h 1238250"/>
                <a:gd name="connsiteX39" fmla="*/ 1096769 w 2857500"/>
                <a:gd name="connsiteY39" fmla="*/ 733291 h 1238250"/>
                <a:gd name="connsiteX40" fmla="*/ 1134869 w 2857500"/>
                <a:gd name="connsiteY40" fmla="*/ 733291 h 1238250"/>
                <a:gd name="connsiteX41" fmla="*/ 1138679 w 2857500"/>
                <a:gd name="connsiteY41" fmla="*/ 752341 h 1238250"/>
                <a:gd name="connsiteX42" fmla="*/ 1163444 w 2857500"/>
                <a:gd name="connsiteY42" fmla="*/ 752341 h 1238250"/>
                <a:gd name="connsiteX43" fmla="*/ 1167254 w 2857500"/>
                <a:gd name="connsiteY43" fmla="*/ 759961 h 1238250"/>
                <a:gd name="connsiteX44" fmla="*/ 1178684 w 2857500"/>
                <a:gd name="connsiteY44" fmla="*/ 759961 h 1238250"/>
                <a:gd name="connsiteX45" fmla="*/ 1178684 w 2857500"/>
                <a:gd name="connsiteY45" fmla="*/ 771391 h 1238250"/>
                <a:gd name="connsiteX46" fmla="*/ 1207259 w 2857500"/>
                <a:gd name="connsiteY46" fmla="*/ 769486 h 1238250"/>
                <a:gd name="connsiteX47" fmla="*/ 1216784 w 2857500"/>
                <a:gd name="connsiteY47" fmla="*/ 775201 h 1238250"/>
                <a:gd name="connsiteX48" fmla="*/ 1233929 w 2857500"/>
                <a:gd name="connsiteY48" fmla="*/ 777106 h 1238250"/>
                <a:gd name="connsiteX49" fmla="*/ 1245359 w 2857500"/>
                <a:gd name="connsiteY49" fmla="*/ 788536 h 1238250"/>
                <a:gd name="connsiteX50" fmla="*/ 1312034 w 2857500"/>
                <a:gd name="connsiteY50" fmla="*/ 786631 h 1238250"/>
                <a:gd name="connsiteX51" fmla="*/ 1314450 w 2857500"/>
                <a:gd name="connsiteY51" fmla="*/ 813434 h 1238250"/>
                <a:gd name="connsiteX52" fmla="*/ 1339215 w 2857500"/>
                <a:gd name="connsiteY52" fmla="*/ 809624 h 1238250"/>
                <a:gd name="connsiteX53" fmla="*/ 1343025 w 2857500"/>
                <a:gd name="connsiteY53" fmla="*/ 821054 h 1238250"/>
                <a:gd name="connsiteX54" fmla="*/ 1354455 w 2857500"/>
                <a:gd name="connsiteY54" fmla="*/ 821054 h 1238250"/>
                <a:gd name="connsiteX55" fmla="*/ 1360170 w 2857500"/>
                <a:gd name="connsiteY55" fmla="*/ 830579 h 1238250"/>
                <a:gd name="connsiteX56" fmla="*/ 1394460 w 2857500"/>
                <a:gd name="connsiteY56" fmla="*/ 830579 h 1238250"/>
                <a:gd name="connsiteX57" fmla="*/ 1398270 w 2857500"/>
                <a:gd name="connsiteY57" fmla="*/ 842009 h 1238250"/>
                <a:gd name="connsiteX58" fmla="*/ 1659255 w 2857500"/>
                <a:gd name="connsiteY58" fmla="*/ 840105 h 1238250"/>
                <a:gd name="connsiteX59" fmla="*/ 1661160 w 2857500"/>
                <a:gd name="connsiteY59" fmla="*/ 859155 h 1238250"/>
                <a:gd name="connsiteX60" fmla="*/ 1684020 w 2857500"/>
                <a:gd name="connsiteY60" fmla="*/ 859155 h 1238250"/>
                <a:gd name="connsiteX61" fmla="*/ 1682115 w 2857500"/>
                <a:gd name="connsiteY61" fmla="*/ 872490 h 1238250"/>
                <a:gd name="connsiteX62" fmla="*/ 1809750 w 2857500"/>
                <a:gd name="connsiteY62" fmla="*/ 870585 h 1238250"/>
                <a:gd name="connsiteX63" fmla="*/ 1811655 w 2857500"/>
                <a:gd name="connsiteY63" fmla="*/ 908685 h 1238250"/>
                <a:gd name="connsiteX64" fmla="*/ 2051685 w 2857500"/>
                <a:gd name="connsiteY64" fmla="*/ 906780 h 1238250"/>
                <a:gd name="connsiteX65" fmla="*/ 2051685 w 2857500"/>
                <a:gd name="connsiteY65" fmla="*/ 973455 h 1238250"/>
                <a:gd name="connsiteX66" fmla="*/ 2613660 w 2857500"/>
                <a:gd name="connsiteY66" fmla="*/ 977265 h 1238250"/>
                <a:gd name="connsiteX67" fmla="*/ 2609850 w 2857500"/>
                <a:gd name="connsiteY67" fmla="*/ 1238250 h 1238250"/>
                <a:gd name="connsiteX68" fmla="*/ 2857500 w 2857500"/>
                <a:gd name="connsiteY6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6704 w 2857500"/>
                <a:gd name="connsiteY8" fmla="*/ 449446 h 1238250"/>
                <a:gd name="connsiteX9" fmla="*/ 593849 w 2857500"/>
                <a:gd name="connsiteY9" fmla="*/ 451351 h 1238250"/>
                <a:gd name="connsiteX10" fmla="*/ 607184 w 2857500"/>
                <a:gd name="connsiteY10" fmla="*/ 458971 h 1238250"/>
                <a:gd name="connsiteX11" fmla="*/ 620519 w 2857500"/>
                <a:gd name="connsiteY11" fmla="*/ 470401 h 1238250"/>
                <a:gd name="connsiteX12" fmla="*/ 631949 w 2857500"/>
                <a:gd name="connsiteY12" fmla="*/ 472306 h 1238250"/>
                <a:gd name="connsiteX13" fmla="*/ 639569 w 2857500"/>
                <a:gd name="connsiteY13" fmla="*/ 491356 h 1238250"/>
                <a:gd name="connsiteX14" fmla="*/ 692909 w 2857500"/>
                <a:gd name="connsiteY14" fmla="*/ 495166 h 1238250"/>
                <a:gd name="connsiteX15" fmla="*/ 700529 w 2857500"/>
                <a:gd name="connsiteY15" fmla="*/ 512311 h 1238250"/>
                <a:gd name="connsiteX16" fmla="*/ 715769 w 2857500"/>
                <a:gd name="connsiteY16" fmla="*/ 519931 h 1238250"/>
                <a:gd name="connsiteX17" fmla="*/ 742439 w 2857500"/>
                <a:gd name="connsiteY17" fmla="*/ 518026 h 1238250"/>
                <a:gd name="connsiteX18" fmla="*/ 772919 w 2857500"/>
                <a:gd name="connsiteY18" fmla="*/ 548506 h 1238250"/>
                <a:gd name="connsiteX19" fmla="*/ 801494 w 2857500"/>
                <a:gd name="connsiteY19" fmla="*/ 548506 h 1238250"/>
                <a:gd name="connsiteX20" fmla="*/ 812924 w 2857500"/>
                <a:gd name="connsiteY20" fmla="*/ 558031 h 1238250"/>
                <a:gd name="connsiteX21" fmla="*/ 826259 w 2857500"/>
                <a:gd name="connsiteY21" fmla="*/ 559936 h 1238250"/>
                <a:gd name="connsiteX22" fmla="*/ 834390 w 2857500"/>
                <a:gd name="connsiteY22" fmla="*/ 571501 h 1238250"/>
                <a:gd name="connsiteX23" fmla="*/ 861060 w 2857500"/>
                <a:gd name="connsiteY23" fmla="*/ 567691 h 1238250"/>
                <a:gd name="connsiteX24" fmla="*/ 866775 w 2857500"/>
                <a:gd name="connsiteY24" fmla="*/ 573405 h 1238250"/>
                <a:gd name="connsiteX25" fmla="*/ 880110 w 2857500"/>
                <a:gd name="connsiteY25" fmla="*/ 581025 h 1238250"/>
                <a:gd name="connsiteX26" fmla="*/ 887730 w 2857500"/>
                <a:gd name="connsiteY26" fmla="*/ 586739 h 1238250"/>
                <a:gd name="connsiteX27" fmla="*/ 906269 w 2857500"/>
                <a:gd name="connsiteY27" fmla="*/ 586606 h 1238250"/>
                <a:gd name="connsiteX28" fmla="*/ 911984 w 2857500"/>
                <a:gd name="connsiteY28" fmla="*/ 609466 h 1238250"/>
                <a:gd name="connsiteX29" fmla="*/ 923414 w 2857500"/>
                <a:gd name="connsiteY29" fmla="*/ 622801 h 1238250"/>
                <a:gd name="connsiteX30" fmla="*/ 934844 w 2857500"/>
                <a:gd name="connsiteY30" fmla="*/ 632326 h 1238250"/>
                <a:gd name="connsiteX31" fmla="*/ 951989 w 2857500"/>
                <a:gd name="connsiteY31" fmla="*/ 641851 h 1238250"/>
                <a:gd name="connsiteX32" fmla="*/ 969134 w 2857500"/>
                <a:gd name="connsiteY32" fmla="*/ 666616 h 1238250"/>
                <a:gd name="connsiteX33" fmla="*/ 984374 w 2857500"/>
                <a:gd name="connsiteY33" fmla="*/ 668521 h 1238250"/>
                <a:gd name="connsiteX34" fmla="*/ 993899 w 2857500"/>
                <a:gd name="connsiteY34" fmla="*/ 679951 h 1238250"/>
                <a:gd name="connsiteX35" fmla="*/ 1014854 w 2857500"/>
                <a:gd name="connsiteY35" fmla="*/ 678046 h 1238250"/>
                <a:gd name="connsiteX36" fmla="*/ 1018664 w 2857500"/>
                <a:gd name="connsiteY36" fmla="*/ 693286 h 1238250"/>
                <a:gd name="connsiteX37" fmla="*/ 1070099 w 2857500"/>
                <a:gd name="connsiteY37" fmla="*/ 691381 h 1238250"/>
                <a:gd name="connsiteX38" fmla="*/ 1077719 w 2857500"/>
                <a:gd name="connsiteY38" fmla="*/ 714241 h 1238250"/>
                <a:gd name="connsiteX39" fmla="*/ 1089149 w 2857500"/>
                <a:gd name="connsiteY39" fmla="*/ 716146 h 1238250"/>
                <a:gd name="connsiteX40" fmla="*/ 1096769 w 2857500"/>
                <a:gd name="connsiteY40" fmla="*/ 733291 h 1238250"/>
                <a:gd name="connsiteX41" fmla="*/ 1134869 w 2857500"/>
                <a:gd name="connsiteY41" fmla="*/ 733291 h 1238250"/>
                <a:gd name="connsiteX42" fmla="*/ 1138679 w 2857500"/>
                <a:gd name="connsiteY42" fmla="*/ 752341 h 1238250"/>
                <a:gd name="connsiteX43" fmla="*/ 1163444 w 2857500"/>
                <a:gd name="connsiteY43" fmla="*/ 752341 h 1238250"/>
                <a:gd name="connsiteX44" fmla="*/ 1167254 w 2857500"/>
                <a:gd name="connsiteY44" fmla="*/ 759961 h 1238250"/>
                <a:gd name="connsiteX45" fmla="*/ 1178684 w 2857500"/>
                <a:gd name="connsiteY45" fmla="*/ 759961 h 1238250"/>
                <a:gd name="connsiteX46" fmla="*/ 1178684 w 2857500"/>
                <a:gd name="connsiteY46" fmla="*/ 771391 h 1238250"/>
                <a:gd name="connsiteX47" fmla="*/ 1207259 w 2857500"/>
                <a:gd name="connsiteY47" fmla="*/ 769486 h 1238250"/>
                <a:gd name="connsiteX48" fmla="*/ 1216784 w 2857500"/>
                <a:gd name="connsiteY48" fmla="*/ 775201 h 1238250"/>
                <a:gd name="connsiteX49" fmla="*/ 1233929 w 2857500"/>
                <a:gd name="connsiteY49" fmla="*/ 777106 h 1238250"/>
                <a:gd name="connsiteX50" fmla="*/ 1245359 w 2857500"/>
                <a:gd name="connsiteY50" fmla="*/ 788536 h 1238250"/>
                <a:gd name="connsiteX51" fmla="*/ 1312034 w 2857500"/>
                <a:gd name="connsiteY51" fmla="*/ 786631 h 1238250"/>
                <a:gd name="connsiteX52" fmla="*/ 1314450 w 2857500"/>
                <a:gd name="connsiteY52" fmla="*/ 813434 h 1238250"/>
                <a:gd name="connsiteX53" fmla="*/ 1339215 w 2857500"/>
                <a:gd name="connsiteY53" fmla="*/ 809624 h 1238250"/>
                <a:gd name="connsiteX54" fmla="*/ 1343025 w 2857500"/>
                <a:gd name="connsiteY54" fmla="*/ 821054 h 1238250"/>
                <a:gd name="connsiteX55" fmla="*/ 1354455 w 2857500"/>
                <a:gd name="connsiteY55" fmla="*/ 821054 h 1238250"/>
                <a:gd name="connsiteX56" fmla="*/ 1360170 w 2857500"/>
                <a:gd name="connsiteY56" fmla="*/ 830579 h 1238250"/>
                <a:gd name="connsiteX57" fmla="*/ 1394460 w 2857500"/>
                <a:gd name="connsiteY57" fmla="*/ 830579 h 1238250"/>
                <a:gd name="connsiteX58" fmla="*/ 1398270 w 2857500"/>
                <a:gd name="connsiteY58" fmla="*/ 842009 h 1238250"/>
                <a:gd name="connsiteX59" fmla="*/ 1659255 w 2857500"/>
                <a:gd name="connsiteY59" fmla="*/ 840105 h 1238250"/>
                <a:gd name="connsiteX60" fmla="*/ 1661160 w 2857500"/>
                <a:gd name="connsiteY60" fmla="*/ 859155 h 1238250"/>
                <a:gd name="connsiteX61" fmla="*/ 1684020 w 2857500"/>
                <a:gd name="connsiteY61" fmla="*/ 859155 h 1238250"/>
                <a:gd name="connsiteX62" fmla="*/ 1682115 w 2857500"/>
                <a:gd name="connsiteY62" fmla="*/ 872490 h 1238250"/>
                <a:gd name="connsiteX63" fmla="*/ 1809750 w 2857500"/>
                <a:gd name="connsiteY63" fmla="*/ 870585 h 1238250"/>
                <a:gd name="connsiteX64" fmla="*/ 1811655 w 2857500"/>
                <a:gd name="connsiteY64" fmla="*/ 908685 h 1238250"/>
                <a:gd name="connsiteX65" fmla="*/ 2051685 w 2857500"/>
                <a:gd name="connsiteY65" fmla="*/ 906780 h 1238250"/>
                <a:gd name="connsiteX66" fmla="*/ 2051685 w 2857500"/>
                <a:gd name="connsiteY66" fmla="*/ 973455 h 1238250"/>
                <a:gd name="connsiteX67" fmla="*/ 2613660 w 2857500"/>
                <a:gd name="connsiteY67" fmla="*/ 977265 h 1238250"/>
                <a:gd name="connsiteX68" fmla="*/ 2609850 w 2857500"/>
                <a:gd name="connsiteY68" fmla="*/ 1238250 h 1238250"/>
                <a:gd name="connsiteX69" fmla="*/ 2857500 w 2857500"/>
                <a:gd name="connsiteY6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6704 w 2857500"/>
                <a:gd name="connsiteY8" fmla="*/ 449446 h 1238250"/>
                <a:gd name="connsiteX9" fmla="*/ 593849 w 2857500"/>
                <a:gd name="connsiteY9" fmla="*/ 451351 h 1238250"/>
                <a:gd name="connsiteX10" fmla="*/ 607184 w 2857500"/>
                <a:gd name="connsiteY10" fmla="*/ 458971 h 1238250"/>
                <a:gd name="connsiteX11" fmla="*/ 620519 w 2857500"/>
                <a:gd name="connsiteY11" fmla="*/ 470401 h 1238250"/>
                <a:gd name="connsiteX12" fmla="*/ 631949 w 2857500"/>
                <a:gd name="connsiteY12" fmla="*/ 472306 h 1238250"/>
                <a:gd name="connsiteX13" fmla="*/ 639569 w 2857500"/>
                <a:gd name="connsiteY13" fmla="*/ 491356 h 1238250"/>
                <a:gd name="connsiteX14" fmla="*/ 692909 w 2857500"/>
                <a:gd name="connsiteY14" fmla="*/ 495166 h 1238250"/>
                <a:gd name="connsiteX15" fmla="*/ 700529 w 2857500"/>
                <a:gd name="connsiteY15" fmla="*/ 512311 h 1238250"/>
                <a:gd name="connsiteX16" fmla="*/ 715769 w 2857500"/>
                <a:gd name="connsiteY16" fmla="*/ 519931 h 1238250"/>
                <a:gd name="connsiteX17" fmla="*/ 742439 w 2857500"/>
                <a:gd name="connsiteY17" fmla="*/ 518026 h 1238250"/>
                <a:gd name="connsiteX18" fmla="*/ 772919 w 2857500"/>
                <a:gd name="connsiteY18" fmla="*/ 548506 h 1238250"/>
                <a:gd name="connsiteX19" fmla="*/ 801494 w 2857500"/>
                <a:gd name="connsiteY19" fmla="*/ 548506 h 1238250"/>
                <a:gd name="connsiteX20" fmla="*/ 812924 w 2857500"/>
                <a:gd name="connsiteY20" fmla="*/ 558031 h 1238250"/>
                <a:gd name="connsiteX21" fmla="*/ 826259 w 2857500"/>
                <a:gd name="connsiteY21" fmla="*/ 559936 h 1238250"/>
                <a:gd name="connsiteX22" fmla="*/ 834390 w 2857500"/>
                <a:gd name="connsiteY22" fmla="*/ 571501 h 1238250"/>
                <a:gd name="connsiteX23" fmla="*/ 861060 w 2857500"/>
                <a:gd name="connsiteY23" fmla="*/ 567691 h 1238250"/>
                <a:gd name="connsiteX24" fmla="*/ 866775 w 2857500"/>
                <a:gd name="connsiteY24" fmla="*/ 573405 h 1238250"/>
                <a:gd name="connsiteX25" fmla="*/ 880110 w 2857500"/>
                <a:gd name="connsiteY25" fmla="*/ 581025 h 1238250"/>
                <a:gd name="connsiteX26" fmla="*/ 887730 w 2857500"/>
                <a:gd name="connsiteY26" fmla="*/ 586739 h 1238250"/>
                <a:gd name="connsiteX27" fmla="*/ 906269 w 2857500"/>
                <a:gd name="connsiteY27" fmla="*/ 586606 h 1238250"/>
                <a:gd name="connsiteX28" fmla="*/ 911984 w 2857500"/>
                <a:gd name="connsiteY28" fmla="*/ 609466 h 1238250"/>
                <a:gd name="connsiteX29" fmla="*/ 923414 w 2857500"/>
                <a:gd name="connsiteY29" fmla="*/ 622801 h 1238250"/>
                <a:gd name="connsiteX30" fmla="*/ 934844 w 2857500"/>
                <a:gd name="connsiteY30" fmla="*/ 632326 h 1238250"/>
                <a:gd name="connsiteX31" fmla="*/ 951989 w 2857500"/>
                <a:gd name="connsiteY31" fmla="*/ 641851 h 1238250"/>
                <a:gd name="connsiteX32" fmla="*/ 969134 w 2857500"/>
                <a:gd name="connsiteY32" fmla="*/ 666616 h 1238250"/>
                <a:gd name="connsiteX33" fmla="*/ 984374 w 2857500"/>
                <a:gd name="connsiteY33" fmla="*/ 668521 h 1238250"/>
                <a:gd name="connsiteX34" fmla="*/ 993899 w 2857500"/>
                <a:gd name="connsiteY34" fmla="*/ 679951 h 1238250"/>
                <a:gd name="connsiteX35" fmla="*/ 1014854 w 2857500"/>
                <a:gd name="connsiteY35" fmla="*/ 678046 h 1238250"/>
                <a:gd name="connsiteX36" fmla="*/ 1018664 w 2857500"/>
                <a:gd name="connsiteY36" fmla="*/ 693286 h 1238250"/>
                <a:gd name="connsiteX37" fmla="*/ 1070099 w 2857500"/>
                <a:gd name="connsiteY37" fmla="*/ 691381 h 1238250"/>
                <a:gd name="connsiteX38" fmla="*/ 1077719 w 2857500"/>
                <a:gd name="connsiteY38" fmla="*/ 714241 h 1238250"/>
                <a:gd name="connsiteX39" fmla="*/ 1089149 w 2857500"/>
                <a:gd name="connsiteY39" fmla="*/ 716146 h 1238250"/>
                <a:gd name="connsiteX40" fmla="*/ 1096769 w 2857500"/>
                <a:gd name="connsiteY40" fmla="*/ 733291 h 1238250"/>
                <a:gd name="connsiteX41" fmla="*/ 1134869 w 2857500"/>
                <a:gd name="connsiteY41" fmla="*/ 733291 h 1238250"/>
                <a:gd name="connsiteX42" fmla="*/ 1138679 w 2857500"/>
                <a:gd name="connsiteY42" fmla="*/ 752341 h 1238250"/>
                <a:gd name="connsiteX43" fmla="*/ 1163444 w 2857500"/>
                <a:gd name="connsiteY43" fmla="*/ 752341 h 1238250"/>
                <a:gd name="connsiteX44" fmla="*/ 1167254 w 2857500"/>
                <a:gd name="connsiteY44" fmla="*/ 759961 h 1238250"/>
                <a:gd name="connsiteX45" fmla="*/ 1178684 w 2857500"/>
                <a:gd name="connsiteY45" fmla="*/ 759961 h 1238250"/>
                <a:gd name="connsiteX46" fmla="*/ 1178684 w 2857500"/>
                <a:gd name="connsiteY46" fmla="*/ 771391 h 1238250"/>
                <a:gd name="connsiteX47" fmla="*/ 1207259 w 2857500"/>
                <a:gd name="connsiteY47" fmla="*/ 769486 h 1238250"/>
                <a:gd name="connsiteX48" fmla="*/ 1216784 w 2857500"/>
                <a:gd name="connsiteY48" fmla="*/ 775201 h 1238250"/>
                <a:gd name="connsiteX49" fmla="*/ 1233929 w 2857500"/>
                <a:gd name="connsiteY49" fmla="*/ 777106 h 1238250"/>
                <a:gd name="connsiteX50" fmla="*/ 1245359 w 2857500"/>
                <a:gd name="connsiteY50" fmla="*/ 788536 h 1238250"/>
                <a:gd name="connsiteX51" fmla="*/ 1312034 w 2857500"/>
                <a:gd name="connsiteY51" fmla="*/ 786631 h 1238250"/>
                <a:gd name="connsiteX52" fmla="*/ 1314450 w 2857500"/>
                <a:gd name="connsiteY52" fmla="*/ 813434 h 1238250"/>
                <a:gd name="connsiteX53" fmla="*/ 1339215 w 2857500"/>
                <a:gd name="connsiteY53" fmla="*/ 809624 h 1238250"/>
                <a:gd name="connsiteX54" fmla="*/ 1343025 w 2857500"/>
                <a:gd name="connsiteY54" fmla="*/ 821054 h 1238250"/>
                <a:gd name="connsiteX55" fmla="*/ 1354455 w 2857500"/>
                <a:gd name="connsiteY55" fmla="*/ 821054 h 1238250"/>
                <a:gd name="connsiteX56" fmla="*/ 1360170 w 2857500"/>
                <a:gd name="connsiteY56" fmla="*/ 830579 h 1238250"/>
                <a:gd name="connsiteX57" fmla="*/ 1394460 w 2857500"/>
                <a:gd name="connsiteY57" fmla="*/ 830579 h 1238250"/>
                <a:gd name="connsiteX58" fmla="*/ 1398270 w 2857500"/>
                <a:gd name="connsiteY58" fmla="*/ 842009 h 1238250"/>
                <a:gd name="connsiteX59" fmla="*/ 1659255 w 2857500"/>
                <a:gd name="connsiteY59" fmla="*/ 840105 h 1238250"/>
                <a:gd name="connsiteX60" fmla="*/ 1661160 w 2857500"/>
                <a:gd name="connsiteY60" fmla="*/ 859155 h 1238250"/>
                <a:gd name="connsiteX61" fmla="*/ 1684020 w 2857500"/>
                <a:gd name="connsiteY61" fmla="*/ 859155 h 1238250"/>
                <a:gd name="connsiteX62" fmla="*/ 1682115 w 2857500"/>
                <a:gd name="connsiteY62" fmla="*/ 872490 h 1238250"/>
                <a:gd name="connsiteX63" fmla="*/ 1809750 w 2857500"/>
                <a:gd name="connsiteY63" fmla="*/ 870585 h 1238250"/>
                <a:gd name="connsiteX64" fmla="*/ 1811655 w 2857500"/>
                <a:gd name="connsiteY64" fmla="*/ 908685 h 1238250"/>
                <a:gd name="connsiteX65" fmla="*/ 2051685 w 2857500"/>
                <a:gd name="connsiteY65" fmla="*/ 906780 h 1238250"/>
                <a:gd name="connsiteX66" fmla="*/ 2051685 w 2857500"/>
                <a:gd name="connsiteY66" fmla="*/ 973455 h 1238250"/>
                <a:gd name="connsiteX67" fmla="*/ 2613660 w 2857500"/>
                <a:gd name="connsiteY67" fmla="*/ 977265 h 1238250"/>
                <a:gd name="connsiteX68" fmla="*/ 2609850 w 2857500"/>
                <a:gd name="connsiteY68" fmla="*/ 1238250 h 1238250"/>
                <a:gd name="connsiteX69" fmla="*/ 2857500 w 2857500"/>
                <a:gd name="connsiteY6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720090 w 2857500"/>
                <a:gd name="connsiteY7" fmla="*/ 152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7210 w 2857500"/>
                <a:gd name="connsiteY7" fmla="*/ 434341 h 1238250"/>
                <a:gd name="connsiteX8" fmla="*/ 574799 w 2857500"/>
                <a:gd name="connsiteY8" fmla="*/ 434206 h 1238250"/>
                <a:gd name="connsiteX9" fmla="*/ 576704 w 2857500"/>
                <a:gd name="connsiteY9" fmla="*/ 449446 h 1238250"/>
                <a:gd name="connsiteX10" fmla="*/ 593849 w 2857500"/>
                <a:gd name="connsiteY10" fmla="*/ 451351 h 1238250"/>
                <a:gd name="connsiteX11" fmla="*/ 607184 w 2857500"/>
                <a:gd name="connsiteY11" fmla="*/ 458971 h 1238250"/>
                <a:gd name="connsiteX12" fmla="*/ 620519 w 2857500"/>
                <a:gd name="connsiteY12" fmla="*/ 470401 h 1238250"/>
                <a:gd name="connsiteX13" fmla="*/ 631949 w 2857500"/>
                <a:gd name="connsiteY13" fmla="*/ 472306 h 1238250"/>
                <a:gd name="connsiteX14" fmla="*/ 639569 w 2857500"/>
                <a:gd name="connsiteY14" fmla="*/ 491356 h 1238250"/>
                <a:gd name="connsiteX15" fmla="*/ 692909 w 2857500"/>
                <a:gd name="connsiteY15" fmla="*/ 495166 h 1238250"/>
                <a:gd name="connsiteX16" fmla="*/ 700529 w 2857500"/>
                <a:gd name="connsiteY16" fmla="*/ 512311 h 1238250"/>
                <a:gd name="connsiteX17" fmla="*/ 715769 w 2857500"/>
                <a:gd name="connsiteY17" fmla="*/ 519931 h 1238250"/>
                <a:gd name="connsiteX18" fmla="*/ 742439 w 2857500"/>
                <a:gd name="connsiteY18" fmla="*/ 518026 h 1238250"/>
                <a:gd name="connsiteX19" fmla="*/ 772919 w 2857500"/>
                <a:gd name="connsiteY19" fmla="*/ 548506 h 1238250"/>
                <a:gd name="connsiteX20" fmla="*/ 801494 w 2857500"/>
                <a:gd name="connsiteY20" fmla="*/ 548506 h 1238250"/>
                <a:gd name="connsiteX21" fmla="*/ 812924 w 2857500"/>
                <a:gd name="connsiteY21" fmla="*/ 558031 h 1238250"/>
                <a:gd name="connsiteX22" fmla="*/ 826259 w 2857500"/>
                <a:gd name="connsiteY22" fmla="*/ 559936 h 1238250"/>
                <a:gd name="connsiteX23" fmla="*/ 834390 w 2857500"/>
                <a:gd name="connsiteY23" fmla="*/ 571501 h 1238250"/>
                <a:gd name="connsiteX24" fmla="*/ 861060 w 2857500"/>
                <a:gd name="connsiteY24" fmla="*/ 567691 h 1238250"/>
                <a:gd name="connsiteX25" fmla="*/ 866775 w 2857500"/>
                <a:gd name="connsiteY25" fmla="*/ 573405 h 1238250"/>
                <a:gd name="connsiteX26" fmla="*/ 880110 w 2857500"/>
                <a:gd name="connsiteY26" fmla="*/ 581025 h 1238250"/>
                <a:gd name="connsiteX27" fmla="*/ 887730 w 2857500"/>
                <a:gd name="connsiteY27" fmla="*/ 586739 h 1238250"/>
                <a:gd name="connsiteX28" fmla="*/ 906269 w 2857500"/>
                <a:gd name="connsiteY28" fmla="*/ 586606 h 1238250"/>
                <a:gd name="connsiteX29" fmla="*/ 911984 w 2857500"/>
                <a:gd name="connsiteY29" fmla="*/ 609466 h 1238250"/>
                <a:gd name="connsiteX30" fmla="*/ 923414 w 2857500"/>
                <a:gd name="connsiteY30" fmla="*/ 622801 h 1238250"/>
                <a:gd name="connsiteX31" fmla="*/ 934844 w 2857500"/>
                <a:gd name="connsiteY31" fmla="*/ 632326 h 1238250"/>
                <a:gd name="connsiteX32" fmla="*/ 951989 w 2857500"/>
                <a:gd name="connsiteY32" fmla="*/ 641851 h 1238250"/>
                <a:gd name="connsiteX33" fmla="*/ 969134 w 2857500"/>
                <a:gd name="connsiteY33" fmla="*/ 666616 h 1238250"/>
                <a:gd name="connsiteX34" fmla="*/ 984374 w 2857500"/>
                <a:gd name="connsiteY34" fmla="*/ 668521 h 1238250"/>
                <a:gd name="connsiteX35" fmla="*/ 993899 w 2857500"/>
                <a:gd name="connsiteY35" fmla="*/ 679951 h 1238250"/>
                <a:gd name="connsiteX36" fmla="*/ 1014854 w 2857500"/>
                <a:gd name="connsiteY36" fmla="*/ 678046 h 1238250"/>
                <a:gd name="connsiteX37" fmla="*/ 1018664 w 2857500"/>
                <a:gd name="connsiteY37" fmla="*/ 693286 h 1238250"/>
                <a:gd name="connsiteX38" fmla="*/ 1070099 w 2857500"/>
                <a:gd name="connsiteY38" fmla="*/ 691381 h 1238250"/>
                <a:gd name="connsiteX39" fmla="*/ 1077719 w 2857500"/>
                <a:gd name="connsiteY39" fmla="*/ 714241 h 1238250"/>
                <a:gd name="connsiteX40" fmla="*/ 1089149 w 2857500"/>
                <a:gd name="connsiteY40" fmla="*/ 716146 h 1238250"/>
                <a:gd name="connsiteX41" fmla="*/ 1096769 w 2857500"/>
                <a:gd name="connsiteY41" fmla="*/ 733291 h 1238250"/>
                <a:gd name="connsiteX42" fmla="*/ 1134869 w 2857500"/>
                <a:gd name="connsiteY42" fmla="*/ 733291 h 1238250"/>
                <a:gd name="connsiteX43" fmla="*/ 1138679 w 2857500"/>
                <a:gd name="connsiteY43" fmla="*/ 752341 h 1238250"/>
                <a:gd name="connsiteX44" fmla="*/ 1163444 w 2857500"/>
                <a:gd name="connsiteY44" fmla="*/ 752341 h 1238250"/>
                <a:gd name="connsiteX45" fmla="*/ 1167254 w 2857500"/>
                <a:gd name="connsiteY45" fmla="*/ 759961 h 1238250"/>
                <a:gd name="connsiteX46" fmla="*/ 1178684 w 2857500"/>
                <a:gd name="connsiteY46" fmla="*/ 759961 h 1238250"/>
                <a:gd name="connsiteX47" fmla="*/ 1178684 w 2857500"/>
                <a:gd name="connsiteY47" fmla="*/ 771391 h 1238250"/>
                <a:gd name="connsiteX48" fmla="*/ 1207259 w 2857500"/>
                <a:gd name="connsiteY48" fmla="*/ 769486 h 1238250"/>
                <a:gd name="connsiteX49" fmla="*/ 1216784 w 2857500"/>
                <a:gd name="connsiteY49" fmla="*/ 775201 h 1238250"/>
                <a:gd name="connsiteX50" fmla="*/ 1233929 w 2857500"/>
                <a:gd name="connsiteY50" fmla="*/ 777106 h 1238250"/>
                <a:gd name="connsiteX51" fmla="*/ 1245359 w 2857500"/>
                <a:gd name="connsiteY51" fmla="*/ 788536 h 1238250"/>
                <a:gd name="connsiteX52" fmla="*/ 1312034 w 2857500"/>
                <a:gd name="connsiteY52" fmla="*/ 786631 h 1238250"/>
                <a:gd name="connsiteX53" fmla="*/ 1314450 w 2857500"/>
                <a:gd name="connsiteY53" fmla="*/ 813434 h 1238250"/>
                <a:gd name="connsiteX54" fmla="*/ 1339215 w 2857500"/>
                <a:gd name="connsiteY54" fmla="*/ 809624 h 1238250"/>
                <a:gd name="connsiteX55" fmla="*/ 1343025 w 2857500"/>
                <a:gd name="connsiteY55" fmla="*/ 821054 h 1238250"/>
                <a:gd name="connsiteX56" fmla="*/ 1354455 w 2857500"/>
                <a:gd name="connsiteY56" fmla="*/ 821054 h 1238250"/>
                <a:gd name="connsiteX57" fmla="*/ 1360170 w 2857500"/>
                <a:gd name="connsiteY57" fmla="*/ 830579 h 1238250"/>
                <a:gd name="connsiteX58" fmla="*/ 1394460 w 2857500"/>
                <a:gd name="connsiteY58" fmla="*/ 830579 h 1238250"/>
                <a:gd name="connsiteX59" fmla="*/ 1398270 w 2857500"/>
                <a:gd name="connsiteY59" fmla="*/ 842009 h 1238250"/>
                <a:gd name="connsiteX60" fmla="*/ 1659255 w 2857500"/>
                <a:gd name="connsiteY60" fmla="*/ 840105 h 1238250"/>
                <a:gd name="connsiteX61" fmla="*/ 1661160 w 2857500"/>
                <a:gd name="connsiteY61" fmla="*/ 859155 h 1238250"/>
                <a:gd name="connsiteX62" fmla="*/ 1684020 w 2857500"/>
                <a:gd name="connsiteY62" fmla="*/ 859155 h 1238250"/>
                <a:gd name="connsiteX63" fmla="*/ 1682115 w 2857500"/>
                <a:gd name="connsiteY63" fmla="*/ 872490 h 1238250"/>
                <a:gd name="connsiteX64" fmla="*/ 1809750 w 2857500"/>
                <a:gd name="connsiteY64" fmla="*/ 870585 h 1238250"/>
                <a:gd name="connsiteX65" fmla="*/ 1811655 w 2857500"/>
                <a:gd name="connsiteY65" fmla="*/ 908685 h 1238250"/>
                <a:gd name="connsiteX66" fmla="*/ 2051685 w 2857500"/>
                <a:gd name="connsiteY66" fmla="*/ 906780 h 1238250"/>
                <a:gd name="connsiteX67" fmla="*/ 2051685 w 2857500"/>
                <a:gd name="connsiteY67" fmla="*/ 973455 h 1238250"/>
                <a:gd name="connsiteX68" fmla="*/ 2613660 w 2857500"/>
                <a:gd name="connsiteY68" fmla="*/ 977265 h 1238250"/>
                <a:gd name="connsiteX69" fmla="*/ 2609850 w 2857500"/>
                <a:gd name="connsiteY69" fmla="*/ 1238250 h 1238250"/>
                <a:gd name="connsiteX70" fmla="*/ 2857500 w 2857500"/>
                <a:gd name="connsiteY7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0984 w 2857500"/>
                <a:gd name="connsiteY7" fmla="*/ 422776 h 1238250"/>
                <a:gd name="connsiteX8" fmla="*/ 537210 w 2857500"/>
                <a:gd name="connsiteY8" fmla="*/ 434341 h 1238250"/>
                <a:gd name="connsiteX9" fmla="*/ 574799 w 2857500"/>
                <a:gd name="connsiteY9" fmla="*/ 434206 h 1238250"/>
                <a:gd name="connsiteX10" fmla="*/ 576704 w 2857500"/>
                <a:gd name="connsiteY10" fmla="*/ 449446 h 1238250"/>
                <a:gd name="connsiteX11" fmla="*/ 593849 w 2857500"/>
                <a:gd name="connsiteY11" fmla="*/ 451351 h 1238250"/>
                <a:gd name="connsiteX12" fmla="*/ 607184 w 2857500"/>
                <a:gd name="connsiteY12" fmla="*/ 458971 h 1238250"/>
                <a:gd name="connsiteX13" fmla="*/ 620519 w 2857500"/>
                <a:gd name="connsiteY13" fmla="*/ 470401 h 1238250"/>
                <a:gd name="connsiteX14" fmla="*/ 631949 w 2857500"/>
                <a:gd name="connsiteY14" fmla="*/ 472306 h 1238250"/>
                <a:gd name="connsiteX15" fmla="*/ 639569 w 2857500"/>
                <a:gd name="connsiteY15" fmla="*/ 491356 h 1238250"/>
                <a:gd name="connsiteX16" fmla="*/ 692909 w 2857500"/>
                <a:gd name="connsiteY16" fmla="*/ 495166 h 1238250"/>
                <a:gd name="connsiteX17" fmla="*/ 700529 w 2857500"/>
                <a:gd name="connsiteY17" fmla="*/ 512311 h 1238250"/>
                <a:gd name="connsiteX18" fmla="*/ 715769 w 2857500"/>
                <a:gd name="connsiteY18" fmla="*/ 519931 h 1238250"/>
                <a:gd name="connsiteX19" fmla="*/ 742439 w 2857500"/>
                <a:gd name="connsiteY19" fmla="*/ 518026 h 1238250"/>
                <a:gd name="connsiteX20" fmla="*/ 772919 w 2857500"/>
                <a:gd name="connsiteY20" fmla="*/ 548506 h 1238250"/>
                <a:gd name="connsiteX21" fmla="*/ 801494 w 2857500"/>
                <a:gd name="connsiteY21" fmla="*/ 548506 h 1238250"/>
                <a:gd name="connsiteX22" fmla="*/ 812924 w 2857500"/>
                <a:gd name="connsiteY22" fmla="*/ 558031 h 1238250"/>
                <a:gd name="connsiteX23" fmla="*/ 826259 w 2857500"/>
                <a:gd name="connsiteY23" fmla="*/ 559936 h 1238250"/>
                <a:gd name="connsiteX24" fmla="*/ 834390 w 2857500"/>
                <a:gd name="connsiteY24" fmla="*/ 571501 h 1238250"/>
                <a:gd name="connsiteX25" fmla="*/ 861060 w 2857500"/>
                <a:gd name="connsiteY25" fmla="*/ 567691 h 1238250"/>
                <a:gd name="connsiteX26" fmla="*/ 866775 w 2857500"/>
                <a:gd name="connsiteY26" fmla="*/ 573405 h 1238250"/>
                <a:gd name="connsiteX27" fmla="*/ 880110 w 2857500"/>
                <a:gd name="connsiteY27" fmla="*/ 581025 h 1238250"/>
                <a:gd name="connsiteX28" fmla="*/ 887730 w 2857500"/>
                <a:gd name="connsiteY28" fmla="*/ 586739 h 1238250"/>
                <a:gd name="connsiteX29" fmla="*/ 906269 w 2857500"/>
                <a:gd name="connsiteY29" fmla="*/ 586606 h 1238250"/>
                <a:gd name="connsiteX30" fmla="*/ 911984 w 2857500"/>
                <a:gd name="connsiteY30" fmla="*/ 609466 h 1238250"/>
                <a:gd name="connsiteX31" fmla="*/ 923414 w 2857500"/>
                <a:gd name="connsiteY31" fmla="*/ 622801 h 1238250"/>
                <a:gd name="connsiteX32" fmla="*/ 934844 w 2857500"/>
                <a:gd name="connsiteY32" fmla="*/ 632326 h 1238250"/>
                <a:gd name="connsiteX33" fmla="*/ 951989 w 2857500"/>
                <a:gd name="connsiteY33" fmla="*/ 641851 h 1238250"/>
                <a:gd name="connsiteX34" fmla="*/ 969134 w 2857500"/>
                <a:gd name="connsiteY34" fmla="*/ 666616 h 1238250"/>
                <a:gd name="connsiteX35" fmla="*/ 984374 w 2857500"/>
                <a:gd name="connsiteY35" fmla="*/ 668521 h 1238250"/>
                <a:gd name="connsiteX36" fmla="*/ 993899 w 2857500"/>
                <a:gd name="connsiteY36" fmla="*/ 679951 h 1238250"/>
                <a:gd name="connsiteX37" fmla="*/ 1014854 w 2857500"/>
                <a:gd name="connsiteY37" fmla="*/ 678046 h 1238250"/>
                <a:gd name="connsiteX38" fmla="*/ 1018664 w 2857500"/>
                <a:gd name="connsiteY38" fmla="*/ 693286 h 1238250"/>
                <a:gd name="connsiteX39" fmla="*/ 1070099 w 2857500"/>
                <a:gd name="connsiteY39" fmla="*/ 691381 h 1238250"/>
                <a:gd name="connsiteX40" fmla="*/ 1077719 w 2857500"/>
                <a:gd name="connsiteY40" fmla="*/ 714241 h 1238250"/>
                <a:gd name="connsiteX41" fmla="*/ 1089149 w 2857500"/>
                <a:gd name="connsiteY41" fmla="*/ 716146 h 1238250"/>
                <a:gd name="connsiteX42" fmla="*/ 1096769 w 2857500"/>
                <a:gd name="connsiteY42" fmla="*/ 733291 h 1238250"/>
                <a:gd name="connsiteX43" fmla="*/ 1134869 w 2857500"/>
                <a:gd name="connsiteY43" fmla="*/ 733291 h 1238250"/>
                <a:gd name="connsiteX44" fmla="*/ 1138679 w 2857500"/>
                <a:gd name="connsiteY44" fmla="*/ 752341 h 1238250"/>
                <a:gd name="connsiteX45" fmla="*/ 1163444 w 2857500"/>
                <a:gd name="connsiteY45" fmla="*/ 752341 h 1238250"/>
                <a:gd name="connsiteX46" fmla="*/ 1167254 w 2857500"/>
                <a:gd name="connsiteY46" fmla="*/ 759961 h 1238250"/>
                <a:gd name="connsiteX47" fmla="*/ 1178684 w 2857500"/>
                <a:gd name="connsiteY47" fmla="*/ 759961 h 1238250"/>
                <a:gd name="connsiteX48" fmla="*/ 1178684 w 2857500"/>
                <a:gd name="connsiteY48" fmla="*/ 771391 h 1238250"/>
                <a:gd name="connsiteX49" fmla="*/ 1207259 w 2857500"/>
                <a:gd name="connsiteY49" fmla="*/ 769486 h 1238250"/>
                <a:gd name="connsiteX50" fmla="*/ 1216784 w 2857500"/>
                <a:gd name="connsiteY50" fmla="*/ 775201 h 1238250"/>
                <a:gd name="connsiteX51" fmla="*/ 1233929 w 2857500"/>
                <a:gd name="connsiteY51" fmla="*/ 777106 h 1238250"/>
                <a:gd name="connsiteX52" fmla="*/ 1245359 w 2857500"/>
                <a:gd name="connsiteY52" fmla="*/ 788536 h 1238250"/>
                <a:gd name="connsiteX53" fmla="*/ 1312034 w 2857500"/>
                <a:gd name="connsiteY53" fmla="*/ 786631 h 1238250"/>
                <a:gd name="connsiteX54" fmla="*/ 1314450 w 2857500"/>
                <a:gd name="connsiteY54" fmla="*/ 813434 h 1238250"/>
                <a:gd name="connsiteX55" fmla="*/ 1339215 w 2857500"/>
                <a:gd name="connsiteY55" fmla="*/ 809624 h 1238250"/>
                <a:gd name="connsiteX56" fmla="*/ 1343025 w 2857500"/>
                <a:gd name="connsiteY56" fmla="*/ 821054 h 1238250"/>
                <a:gd name="connsiteX57" fmla="*/ 1354455 w 2857500"/>
                <a:gd name="connsiteY57" fmla="*/ 821054 h 1238250"/>
                <a:gd name="connsiteX58" fmla="*/ 1360170 w 2857500"/>
                <a:gd name="connsiteY58" fmla="*/ 830579 h 1238250"/>
                <a:gd name="connsiteX59" fmla="*/ 1394460 w 2857500"/>
                <a:gd name="connsiteY59" fmla="*/ 830579 h 1238250"/>
                <a:gd name="connsiteX60" fmla="*/ 1398270 w 2857500"/>
                <a:gd name="connsiteY60" fmla="*/ 842009 h 1238250"/>
                <a:gd name="connsiteX61" fmla="*/ 1659255 w 2857500"/>
                <a:gd name="connsiteY61" fmla="*/ 840105 h 1238250"/>
                <a:gd name="connsiteX62" fmla="*/ 1661160 w 2857500"/>
                <a:gd name="connsiteY62" fmla="*/ 859155 h 1238250"/>
                <a:gd name="connsiteX63" fmla="*/ 1684020 w 2857500"/>
                <a:gd name="connsiteY63" fmla="*/ 859155 h 1238250"/>
                <a:gd name="connsiteX64" fmla="*/ 1682115 w 2857500"/>
                <a:gd name="connsiteY64" fmla="*/ 872490 h 1238250"/>
                <a:gd name="connsiteX65" fmla="*/ 1809750 w 2857500"/>
                <a:gd name="connsiteY65" fmla="*/ 870585 h 1238250"/>
                <a:gd name="connsiteX66" fmla="*/ 1811655 w 2857500"/>
                <a:gd name="connsiteY66" fmla="*/ 908685 h 1238250"/>
                <a:gd name="connsiteX67" fmla="*/ 2051685 w 2857500"/>
                <a:gd name="connsiteY67" fmla="*/ 906780 h 1238250"/>
                <a:gd name="connsiteX68" fmla="*/ 2051685 w 2857500"/>
                <a:gd name="connsiteY68" fmla="*/ 973455 h 1238250"/>
                <a:gd name="connsiteX69" fmla="*/ 2613660 w 2857500"/>
                <a:gd name="connsiteY69" fmla="*/ 977265 h 1238250"/>
                <a:gd name="connsiteX70" fmla="*/ 2609850 w 2857500"/>
                <a:gd name="connsiteY70" fmla="*/ 1238250 h 1238250"/>
                <a:gd name="connsiteX71" fmla="*/ 2857500 w 2857500"/>
                <a:gd name="connsiteY7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530984 w 2857500"/>
                <a:gd name="connsiteY7" fmla="*/ 422776 h 1238250"/>
                <a:gd name="connsiteX8" fmla="*/ 537210 w 2857500"/>
                <a:gd name="connsiteY8" fmla="*/ 434341 h 1238250"/>
                <a:gd name="connsiteX9" fmla="*/ 574799 w 2857500"/>
                <a:gd name="connsiteY9" fmla="*/ 434206 h 1238250"/>
                <a:gd name="connsiteX10" fmla="*/ 576704 w 2857500"/>
                <a:gd name="connsiteY10" fmla="*/ 449446 h 1238250"/>
                <a:gd name="connsiteX11" fmla="*/ 593849 w 2857500"/>
                <a:gd name="connsiteY11" fmla="*/ 451351 h 1238250"/>
                <a:gd name="connsiteX12" fmla="*/ 607184 w 2857500"/>
                <a:gd name="connsiteY12" fmla="*/ 458971 h 1238250"/>
                <a:gd name="connsiteX13" fmla="*/ 620519 w 2857500"/>
                <a:gd name="connsiteY13" fmla="*/ 470401 h 1238250"/>
                <a:gd name="connsiteX14" fmla="*/ 631949 w 2857500"/>
                <a:gd name="connsiteY14" fmla="*/ 472306 h 1238250"/>
                <a:gd name="connsiteX15" fmla="*/ 639569 w 2857500"/>
                <a:gd name="connsiteY15" fmla="*/ 491356 h 1238250"/>
                <a:gd name="connsiteX16" fmla="*/ 692909 w 2857500"/>
                <a:gd name="connsiteY16" fmla="*/ 495166 h 1238250"/>
                <a:gd name="connsiteX17" fmla="*/ 700529 w 2857500"/>
                <a:gd name="connsiteY17" fmla="*/ 512311 h 1238250"/>
                <a:gd name="connsiteX18" fmla="*/ 715769 w 2857500"/>
                <a:gd name="connsiteY18" fmla="*/ 519931 h 1238250"/>
                <a:gd name="connsiteX19" fmla="*/ 742439 w 2857500"/>
                <a:gd name="connsiteY19" fmla="*/ 518026 h 1238250"/>
                <a:gd name="connsiteX20" fmla="*/ 772919 w 2857500"/>
                <a:gd name="connsiteY20" fmla="*/ 548506 h 1238250"/>
                <a:gd name="connsiteX21" fmla="*/ 801494 w 2857500"/>
                <a:gd name="connsiteY21" fmla="*/ 548506 h 1238250"/>
                <a:gd name="connsiteX22" fmla="*/ 812924 w 2857500"/>
                <a:gd name="connsiteY22" fmla="*/ 558031 h 1238250"/>
                <a:gd name="connsiteX23" fmla="*/ 826259 w 2857500"/>
                <a:gd name="connsiteY23" fmla="*/ 559936 h 1238250"/>
                <a:gd name="connsiteX24" fmla="*/ 834390 w 2857500"/>
                <a:gd name="connsiteY24" fmla="*/ 571501 h 1238250"/>
                <a:gd name="connsiteX25" fmla="*/ 861060 w 2857500"/>
                <a:gd name="connsiteY25" fmla="*/ 567691 h 1238250"/>
                <a:gd name="connsiteX26" fmla="*/ 866775 w 2857500"/>
                <a:gd name="connsiteY26" fmla="*/ 573405 h 1238250"/>
                <a:gd name="connsiteX27" fmla="*/ 880110 w 2857500"/>
                <a:gd name="connsiteY27" fmla="*/ 581025 h 1238250"/>
                <a:gd name="connsiteX28" fmla="*/ 887730 w 2857500"/>
                <a:gd name="connsiteY28" fmla="*/ 586739 h 1238250"/>
                <a:gd name="connsiteX29" fmla="*/ 906269 w 2857500"/>
                <a:gd name="connsiteY29" fmla="*/ 586606 h 1238250"/>
                <a:gd name="connsiteX30" fmla="*/ 911984 w 2857500"/>
                <a:gd name="connsiteY30" fmla="*/ 609466 h 1238250"/>
                <a:gd name="connsiteX31" fmla="*/ 923414 w 2857500"/>
                <a:gd name="connsiteY31" fmla="*/ 622801 h 1238250"/>
                <a:gd name="connsiteX32" fmla="*/ 934844 w 2857500"/>
                <a:gd name="connsiteY32" fmla="*/ 632326 h 1238250"/>
                <a:gd name="connsiteX33" fmla="*/ 951989 w 2857500"/>
                <a:gd name="connsiteY33" fmla="*/ 641851 h 1238250"/>
                <a:gd name="connsiteX34" fmla="*/ 969134 w 2857500"/>
                <a:gd name="connsiteY34" fmla="*/ 666616 h 1238250"/>
                <a:gd name="connsiteX35" fmla="*/ 984374 w 2857500"/>
                <a:gd name="connsiteY35" fmla="*/ 668521 h 1238250"/>
                <a:gd name="connsiteX36" fmla="*/ 993899 w 2857500"/>
                <a:gd name="connsiteY36" fmla="*/ 679951 h 1238250"/>
                <a:gd name="connsiteX37" fmla="*/ 1014854 w 2857500"/>
                <a:gd name="connsiteY37" fmla="*/ 678046 h 1238250"/>
                <a:gd name="connsiteX38" fmla="*/ 1018664 w 2857500"/>
                <a:gd name="connsiteY38" fmla="*/ 693286 h 1238250"/>
                <a:gd name="connsiteX39" fmla="*/ 1070099 w 2857500"/>
                <a:gd name="connsiteY39" fmla="*/ 691381 h 1238250"/>
                <a:gd name="connsiteX40" fmla="*/ 1077719 w 2857500"/>
                <a:gd name="connsiteY40" fmla="*/ 714241 h 1238250"/>
                <a:gd name="connsiteX41" fmla="*/ 1089149 w 2857500"/>
                <a:gd name="connsiteY41" fmla="*/ 716146 h 1238250"/>
                <a:gd name="connsiteX42" fmla="*/ 1096769 w 2857500"/>
                <a:gd name="connsiteY42" fmla="*/ 733291 h 1238250"/>
                <a:gd name="connsiteX43" fmla="*/ 1134869 w 2857500"/>
                <a:gd name="connsiteY43" fmla="*/ 733291 h 1238250"/>
                <a:gd name="connsiteX44" fmla="*/ 1138679 w 2857500"/>
                <a:gd name="connsiteY44" fmla="*/ 752341 h 1238250"/>
                <a:gd name="connsiteX45" fmla="*/ 1163444 w 2857500"/>
                <a:gd name="connsiteY45" fmla="*/ 752341 h 1238250"/>
                <a:gd name="connsiteX46" fmla="*/ 1167254 w 2857500"/>
                <a:gd name="connsiteY46" fmla="*/ 759961 h 1238250"/>
                <a:gd name="connsiteX47" fmla="*/ 1178684 w 2857500"/>
                <a:gd name="connsiteY47" fmla="*/ 759961 h 1238250"/>
                <a:gd name="connsiteX48" fmla="*/ 1178684 w 2857500"/>
                <a:gd name="connsiteY48" fmla="*/ 771391 h 1238250"/>
                <a:gd name="connsiteX49" fmla="*/ 1207259 w 2857500"/>
                <a:gd name="connsiteY49" fmla="*/ 769486 h 1238250"/>
                <a:gd name="connsiteX50" fmla="*/ 1216784 w 2857500"/>
                <a:gd name="connsiteY50" fmla="*/ 775201 h 1238250"/>
                <a:gd name="connsiteX51" fmla="*/ 1233929 w 2857500"/>
                <a:gd name="connsiteY51" fmla="*/ 777106 h 1238250"/>
                <a:gd name="connsiteX52" fmla="*/ 1245359 w 2857500"/>
                <a:gd name="connsiteY52" fmla="*/ 788536 h 1238250"/>
                <a:gd name="connsiteX53" fmla="*/ 1312034 w 2857500"/>
                <a:gd name="connsiteY53" fmla="*/ 786631 h 1238250"/>
                <a:gd name="connsiteX54" fmla="*/ 1314450 w 2857500"/>
                <a:gd name="connsiteY54" fmla="*/ 813434 h 1238250"/>
                <a:gd name="connsiteX55" fmla="*/ 1339215 w 2857500"/>
                <a:gd name="connsiteY55" fmla="*/ 809624 h 1238250"/>
                <a:gd name="connsiteX56" fmla="*/ 1343025 w 2857500"/>
                <a:gd name="connsiteY56" fmla="*/ 821054 h 1238250"/>
                <a:gd name="connsiteX57" fmla="*/ 1354455 w 2857500"/>
                <a:gd name="connsiteY57" fmla="*/ 821054 h 1238250"/>
                <a:gd name="connsiteX58" fmla="*/ 1360170 w 2857500"/>
                <a:gd name="connsiteY58" fmla="*/ 830579 h 1238250"/>
                <a:gd name="connsiteX59" fmla="*/ 1394460 w 2857500"/>
                <a:gd name="connsiteY59" fmla="*/ 830579 h 1238250"/>
                <a:gd name="connsiteX60" fmla="*/ 1398270 w 2857500"/>
                <a:gd name="connsiteY60" fmla="*/ 842009 h 1238250"/>
                <a:gd name="connsiteX61" fmla="*/ 1659255 w 2857500"/>
                <a:gd name="connsiteY61" fmla="*/ 840105 h 1238250"/>
                <a:gd name="connsiteX62" fmla="*/ 1661160 w 2857500"/>
                <a:gd name="connsiteY62" fmla="*/ 859155 h 1238250"/>
                <a:gd name="connsiteX63" fmla="*/ 1684020 w 2857500"/>
                <a:gd name="connsiteY63" fmla="*/ 859155 h 1238250"/>
                <a:gd name="connsiteX64" fmla="*/ 1682115 w 2857500"/>
                <a:gd name="connsiteY64" fmla="*/ 872490 h 1238250"/>
                <a:gd name="connsiteX65" fmla="*/ 1809750 w 2857500"/>
                <a:gd name="connsiteY65" fmla="*/ 870585 h 1238250"/>
                <a:gd name="connsiteX66" fmla="*/ 1811655 w 2857500"/>
                <a:gd name="connsiteY66" fmla="*/ 908685 h 1238250"/>
                <a:gd name="connsiteX67" fmla="*/ 2051685 w 2857500"/>
                <a:gd name="connsiteY67" fmla="*/ 906780 h 1238250"/>
                <a:gd name="connsiteX68" fmla="*/ 2051685 w 2857500"/>
                <a:gd name="connsiteY68" fmla="*/ 973455 h 1238250"/>
                <a:gd name="connsiteX69" fmla="*/ 2613660 w 2857500"/>
                <a:gd name="connsiteY69" fmla="*/ 977265 h 1238250"/>
                <a:gd name="connsiteX70" fmla="*/ 2609850 w 2857500"/>
                <a:gd name="connsiteY70" fmla="*/ 1238250 h 1238250"/>
                <a:gd name="connsiteX71" fmla="*/ 2857500 w 2857500"/>
                <a:gd name="connsiteY7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7644 w 2857500"/>
                <a:gd name="connsiteY7" fmla="*/ 42658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9549 w 2857500"/>
                <a:gd name="connsiteY7" fmla="*/ 42277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9549 w 2857500"/>
                <a:gd name="connsiteY7" fmla="*/ 422776 h 1238250"/>
                <a:gd name="connsiteX8" fmla="*/ 530984 w 2857500"/>
                <a:gd name="connsiteY8" fmla="*/ 422776 h 1238250"/>
                <a:gd name="connsiteX9" fmla="*/ 537210 w 2857500"/>
                <a:gd name="connsiteY9" fmla="*/ 434341 h 1238250"/>
                <a:gd name="connsiteX10" fmla="*/ 574799 w 2857500"/>
                <a:gd name="connsiteY10" fmla="*/ 434206 h 1238250"/>
                <a:gd name="connsiteX11" fmla="*/ 576704 w 2857500"/>
                <a:gd name="connsiteY11" fmla="*/ 449446 h 1238250"/>
                <a:gd name="connsiteX12" fmla="*/ 593849 w 2857500"/>
                <a:gd name="connsiteY12" fmla="*/ 451351 h 1238250"/>
                <a:gd name="connsiteX13" fmla="*/ 607184 w 2857500"/>
                <a:gd name="connsiteY13" fmla="*/ 458971 h 1238250"/>
                <a:gd name="connsiteX14" fmla="*/ 620519 w 2857500"/>
                <a:gd name="connsiteY14" fmla="*/ 470401 h 1238250"/>
                <a:gd name="connsiteX15" fmla="*/ 631949 w 2857500"/>
                <a:gd name="connsiteY15" fmla="*/ 472306 h 1238250"/>
                <a:gd name="connsiteX16" fmla="*/ 639569 w 2857500"/>
                <a:gd name="connsiteY16" fmla="*/ 491356 h 1238250"/>
                <a:gd name="connsiteX17" fmla="*/ 692909 w 2857500"/>
                <a:gd name="connsiteY17" fmla="*/ 495166 h 1238250"/>
                <a:gd name="connsiteX18" fmla="*/ 700529 w 2857500"/>
                <a:gd name="connsiteY18" fmla="*/ 512311 h 1238250"/>
                <a:gd name="connsiteX19" fmla="*/ 715769 w 2857500"/>
                <a:gd name="connsiteY19" fmla="*/ 519931 h 1238250"/>
                <a:gd name="connsiteX20" fmla="*/ 742439 w 2857500"/>
                <a:gd name="connsiteY20" fmla="*/ 518026 h 1238250"/>
                <a:gd name="connsiteX21" fmla="*/ 772919 w 2857500"/>
                <a:gd name="connsiteY21" fmla="*/ 548506 h 1238250"/>
                <a:gd name="connsiteX22" fmla="*/ 801494 w 2857500"/>
                <a:gd name="connsiteY22" fmla="*/ 548506 h 1238250"/>
                <a:gd name="connsiteX23" fmla="*/ 812924 w 2857500"/>
                <a:gd name="connsiteY23" fmla="*/ 558031 h 1238250"/>
                <a:gd name="connsiteX24" fmla="*/ 826259 w 2857500"/>
                <a:gd name="connsiteY24" fmla="*/ 559936 h 1238250"/>
                <a:gd name="connsiteX25" fmla="*/ 834390 w 2857500"/>
                <a:gd name="connsiteY25" fmla="*/ 571501 h 1238250"/>
                <a:gd name="connsiteX26" fmla="*/ 861060 w 2857500"/>
                <a:gd name="connsiteY26" fmla="*/ 567691 h 1238250"/>
                <a:gd name="connsiteX27" fmla="*/ 866775 w 2857500"/>
                <a:gd name="connsiteY27" fmla="*/ 573405 h 1238250"/>
                <a:gd name="connsiteX28" fmla="*/ 880110 w 2857500"/>
                <a:gd name="connsiteY28" fmla="*/ 581025 h 1238250"/>
                <a:gd name="connsiteX29" fmla="*/ 887730 w 2857500"/>
                <a:gd name="connsiteY29" fmla="*/ 586739 h 1238250"/>
                <a:gd name="connsiteX30" fmla="*/ 906269 w 2857500"/>
                <a:gd name="connsiteY30" fmla="*/ 586606 h 1238250"/>
                <a:gd name="connsiteX31" fmla="*/ 911984 w 2857500"/>
                <a:gd name="connsiteY31" fmla="*/ 609466 h 1238250"/>
                <a:gd name="connsiteX32" fmla="*/ 923414 w 2857500"/>
                <a:gd name="connsiteY32" fmla="*/ 622801 h 1238250"/>
                <a:gd name="connsiteX33" fmla="*/ 934844 w 2857500"/>
                <a:gd name="connsiteY33" fmla="*/ 632326 h 1238250"/>
                <a:gd name="connsiteX34" fmla="*/ 951989 w 2857500"/>
                <a:gd name="connsiteY34" fmla="*/ 641851 h 1238250"/>
                <a:gd name="connsiteX35" fmla="*/ 969134 w 2857500"/>
                <a:gd name="connsiteY35" fmla="*/ 666616 h 1238250"/>
                <a:gd name="connsiteX36" fmla="*/ 984374 w 2857500"/>
                <a:gd name="connsiteY36" fmla="*/ 668521 h 1238250"/>
                <a:gd name="connsiteX37" fmla="*/ 993899 w 2857500"/>
                <a:gd name="connsiteY37" fmla="*/ 679951 h 1238250"/>
                <a:gd name="connsiteX38" fmla="*/ 1014854 w 2857500"/>
                <a:gd name="connsiteY38" fmla="*/ 678046 h 1238250"/>
                <a:gd name="connsiteX39" fmla="*/ 1018664 w 2857500"/>
                <a:gd name="connsiteY39" fmla="*/ 693286 h 1238250"/>
                <a:gd name="connsiteX40" fmla="*/ 1070099 w 2857500"/>
                <a:gd name="connsiteY40" fmla="*/ 691381 h 1238250"/>
                <a:gd name="connsiteX41" fmla="*/ 1077719 w 2857500"/>
                <a:gd name="connsiteY41" fmla="*/ 714241 h 1238250"/>
                <a:gd name="connsiteX42" fmla="*/ 1089149 w 2857500"/>
                <a:gd name="connsiteY42" fmla="*/ 716146 h 1238250"/>
                <a:gd name="connsiteX43" fmla="*/ 1096769 w 2857500"/>
                <a:gd name="connsiteY43" fmla="*/ 733291 h 1238250"/>
                <a:gd name="connsiteX44" fmla="*/ 1134869 w 2857500"/>
                <a:gd name="connsiteY44" fmla="*/ 733291 h 1238250"/>
                <a:gd name="connsiteX45" fmla="*/ 1138679 w 2857500"/>
                <a:gd name="connsiteY45" fmla="*/ 752341 h 1238250"/>
                <a:gd name="connsiteX46" fmla="*/ 1163444 w 2857500"/>
                <a:gd name="connsiteY46" fmla="*/ 752341 h 1238250"/>
                <a:gd name="connsiteX47" fmla="*/ 1167254 w 2857500"/>
                <a:gd name="connsiteY47" fmla="*/ 759961 h 1238250"/>
                <a:gd name="connsiteX48" fmla="*/ 1178684 w 2857500"/>
                <a:gd name="connsiteY48" fmla="*/ 759961 h 1238250"/>
                <a:gd name="connsiteX49" fmla="*/ 1178684 w 2857500"/>
                <a:gd name="connsiteY49" fmla="*/ 771391 h 1238250"/>
                <a:gd name="connsiteX50" fmla="*/ 1207259 w 2857500"/>
                <a:gd name="connsiteY50" fmla="*/ 769486 h 1238250"/>
                <a:gd name="connsiteX51" fmla="*/ 1216784 w 2857500"/>
                <a:gd name="connsiteY51" fmla="*/ 775201 h 1238250"/>
                <a:gd name="connsiteX52" fmla="*/ 1233929 w 2857500"/>
                <a:gd name="connsiteY52" fmla="*/ 777106 h 1238250"/>
                <a:gd name="connsiteX53" fmla="*/ 1245359 w 2857500"/>
                <a:gd name="connsiteY53" fmla="*/ 788536 h 1238250"/>
                <a:gd name="connsiteX54" fmla="*/ 1312034 w 2857500"/>
                <a:gd name="connsiteY54" fmla="*/ 786631 h 1238250"/>
                <a:gd name="connsiteX55" fmla="*/ 1314450 w 2857500"/>
                <a:gd name="connsiteY55" fmla="*/ 813434 h 1238250"/>
                <a:gd name="connsiteX56" fmla="*/ 1339215 w 2857500"/>
                <a:gd name="connsiteY56" fmla="*/ 809624 h 1238250"/>
                <a:gd name="connsiteX57" fmla="*/ 1343025 w 2857500"/>
                <a:gd name="connsiteY57" fmla="*/ 821054 h 1238250"/>
                <a:gd name="connsiteX58" fmla="*/ 1354455 w 2857500"/>
                <a:gd name="connsiteY58" fmla="*/ 821054 h 1238250"/>
                <a:gd name="connsiteX59" fmla="*/ 1360170 w 2857500"/>
                <a:gd name="connsiteY59" fmla="*/ 830579 h 1238250"/>
                <a:gd name="connsiteX60" fmla="*/ 1394460 w 2857500"/>
                <a:gd name="connsiteY60" fmla="*/ 830579 h 1238250"/>
                <a:gd name="connsiteX61" fmla="*/ 1398270 w 2857500"/>
                <a:gd name="connsiteY61" fmla="*/ 842009 h 1238250"/>
                <a:gd name="connsiteX62" fmla="*/ 1659255 w 2857500"/>
                <a:gd name="connsiteY62" fmla="*/ 840105 h 1238250"/>
                <a:gd name="connsiteX63" fmla="*/ 1661160 w 2857500"/>
                <a:gd name="connsiteY63" fmla="*/ 859155 h 1238250"/>
                <a:gd name="connsiteX64" fmla="*/ 1684020 w 2857500"/>
                <a:gd name="connsiteY64" fmla="*/ 859155 h 1238250"/>
                <a:gd name="connsiteX65" fmla="*/ 1682115 w 2857500"/>
                <a:gd name="connsiteY65" fmla="*/ 872490 h 1238250"/>
                <a:gd name="connsiteX66" fmla="*/ 1809750 w 2857500"/>
                <a:gd name="connsiteY66" fmla="*/ 870585 h 1238250"/>
                <a:gd name="connsiteX67" fmla="*/ 1811655 w 2857500"/>
                <a:gd name="connsiteY67" fmla="*/ 908685 h 1238250"/>
                <a:gd name="connsiteX68" fmla="*/ 2051685 w 2857500"/>
                <a:gd name="connsiteY68" fmla="*/ 906780 h 1238250"/>
                <a:gd name="connsiteX69" fmla="*/ 2051685 w 2857500"/>
                <a:gd name="connsiteY69" fmla="*/ 973455 h 1238250"/>
                <a:gd name="connsiteX70" fmla="*/ 2613660 w 2857500"/>
                <a:gd name="connsiteY70" fmla="*/ 977265 h 1238250"/>
                <a:gd name="connsiteX71" fmla="*/ 2609850 w 2857500"/>
                <a:gd name="connsiteY71" fmla="*/ 1238250 h 1238250"/>
                <a:gd name="connsiteX72" fmla="*/ 2857500 w 2857500"/>
                <a:gd name="connsiteY7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1929 w 2857500"/>
                <a:gd name="connsiteY7" fmla="*/ 401821 h 1238250"/>
                <a:gd name="connsiteX8" fmla="*/ 479549 w 2857500"/>
                <a:gd name="connsiteY8" fmla="*/ 422776 h 1238250"/>
                <a:gd name="connsiteX9" fmla="*/ 530984 w 2857500"/>
                <a:gd name="connsiteY9" fmla="*/ 422776 h 1238250"/>
                <a:gd name="connsiteX10" fmla="*/ 537210 w 2857500"/>
                <a:gd name="connsiteY10" fmla="*/ 434341 h 1238250"/>
                <a:gd name="connsiteX11" fmla="*/ 574799 w 2857500"/>
                <a:gd name="connsiteY11" fmla="*/ 434206 h 1238250"/>
                <a:gd name="connsiteX12" fmla="*/ 576704 w 2857500"/>
                <a:gd name="connsiteY12" fmla="*/ 449446 h 1238250"/>
                <a:gd name="connsiteX13" fmla="*/ 593849 w 2857500"/>
                <a:gd name="connsiteY13" fmla="*/ 451351 h 1238250"/>
                <a:gd name="connsiteX14" fmla="*/ 607184 w 2857500"/>
                <a:gd name="connsiteY14" fmla="*/ 458971 h 1238250"/>
                <a:gd name="connsiteX15" fmla="*/ 620519 w 2857500"/>
                <a:gd name="connsiteY15" fmla="*/ 470401 h 1238250"/>
                <a:gd name="connsiteX16" fmla="*/ 631949 w 2857500"/>
                <a:gd name="connsiteY16" fmla="*/ 472306 h 1238250"/>
                <a:gd name="connsiteX17" fmla="*/ 639569 w 2857500"/>
                <a:gd name="connsiteY17" fmla="*/ 491356 h 1238250"/>
                <a:gd name="connsiteX18" fmla="*/ 692909 w 2857500"/>
                <a:gd name="connsiteY18" fmla="*/ 495166 h 1238250"/>
                <a:gd name="connsiteX19" fmla="*/ 700529 w 2857500"/>
                <a:gd name="connsiteY19" fmla="*/ 512311 h 1238250"/>
                <a:gd name="connsiteX20" fmla="*/ 715769 w 2857500"/>
                <a:gd name="connsiteY20" fmla="*/ 519931 h 1238250"/>
                <a:gd name="connsiteX21" fmla="*/ 742439 w 2857500"/>
                <a:gd name="connsiteY21" fmla="*/ 518026 h 1238250"/>
                <a:gd name="connsiteX22" fmla="*/ 772919 w 2857500"/>
                <a:gd name="connsiteY22" fmla="*/ 548506 h 1238250"/>
                <a:gd name="connsiteX23" fmla="*/ 801494 w 2857500"/>
                <a:gd name="connsiteY23" fmla="*/ 548506 h 1238250"/>
                <a:gd name="connsiteX24" fmla="*/ 812924 w 2857500"/>
                <a:gd name="connsiteY24" fmla="*/ 558031 h 1238250"/>
                <a:gd name="connsiteX25" fmla="*/ 826259 w 2857500"/>
                <a:gd name="connsiteY25" fmla="*/ 559936 h 1238250"/>
                <a:gd name="connsiteX26" fmla="*/ 834390 w 2857500"/>
                <a:gd name="connsiteY26" fmla="*/ 571501 h 1238250"/>
                <a:gd name="connsiteX27" fmla="*/ 861060 w 2857500"/>
                <a:gd name="connsiteY27" fmla="*/ 567691 h 1238250"/>
                <a:gd name="connsiteX28" fmla="*/ 866775 w 2857500"/>
                <a:gd name="connsiteY28" fmla="*/ 573405 h 1238250"/>
                <a:gd name="connsiteX29" fmla="*/ 880110 w 2857500"/>
                <a:gd name="connsiteY29" fmla="*/ 581025 h 1238250"/>
                <a:gd name="connsiteX30" fmla="*/ 887730 w 2857500"/>
                <a:gd name="connsiteY30" fmla="*/ 586739 h 1238250"/>
                <a:gd name="connsiteX31" fmla="*/ 906269 w 2857500"/>
                <a:gd name="connsiteY31" fmla="*/ 586606 h 1238250"/>
                <a:gd name="connsiteX32" fmla="*/ 911984 w 2857500"/>
                <a:gd name="connsiteY32" fmla="*/ 609466 h 1238250"/>
                <a:gd name="connsiteX33" fmla="*/ 923414 w 2857500"/>
                <a:gd name="connsiteY33" fmla="*/ 622801 h 1238250"/>
                <a:gd name="connsiteX34" fmla="*/ 934844 w 2857500"/>
                <a:gd name="connsiteY34" fmla="*/ 632326 h 1238250"/>
                <a:gd name="connsiteX35" fmla="*/ 951989 w 2857500"/>
                <a:gd name="connsiteY35" fmla="*/ 641851 h 1238250"/>
                <a:gd name="connsiteX36" fmla="*/ 969134 w 2857500"/>
                <a:gd name="connsiteY36" fmla="*/ 666616 h 1238250"/>
                <a:gd name="connsiteX37" fmla="*/ 984374 w 2857500"/>
                <a:gd name="connsiteY37" fmla="*/ 668521 h 1238250"/>
                <a:gd name="connsiteX38" fmla="*/ 993899 w 2857500"/>
                <a:gd name="connsiteY38" fmla="*/ 679951 h 1238250"/>
                <a:gd name="connsiteX39" fmla="*/ 1014854 w 2857500"/>
                <a:gd name="connsiteY39" fmla="*/ 678046 h 1238250"/>
                <a:gd name="connsiteX40" fmla="*/ 1018664 w 2857500"/>
                <a:gd name="connsiteY40" fmla="*/ 693286 h 1238250"/>
                <a:gd name="connsiteX41" fmla="*/ 1070099 w 2857500"/>
                <a:gd name="connsiteY41" fmla="*/ 691381 h 1238250"/>
                <a:gd name="connsiteX42" fmla="*/ 1077719 w 2857500"/>
                <a:gd name="connsiteY42" fmla="*/ 714241 h 1238250"/>
                <a:gd name="connsiteX43" fmla="*/ 1089149 w 2857500"/>
                <a:gd name="connsiteY43" fmla="*/ 716146 h 1238250"/>
                <a:gd name="connsiteX44" fmla="*/ 1096769 w 2857500"/>
                <a:gd name="connsiteY44" fmla="*/ 733291 h 1238250"/>
                <a:gd name="connsiteX45" fmla="*/ 1134869 w 2857500"/>
                <a:gd name="connsiteY45" fmla="*/ 733291 h 1238250"/>
                <a:gd name="connsiteX46" fmla="*/ 1138679 w 2857500"/>
                <a:gd name="connsiteY46" fmla="*/ 752341 h 1238250"/>
                <a:gd name="connsiteX47" fmla="*/ 1163444 w 2857500"/>
                <a:gd name="connsiteY47" fmla="*/ 752341 h 1238250"/>
                <a:gd name="connsiteX48" fmla="*/ 1167254 w 2857500"/>
                <a:gd name="connsiteY48" fmla="*/ 759961 h 1238250"/>
                <a:gd name="connsiteX49" fmla="*/ 1178684 w 2857500"/>
                <a:gd name="connsiteY49" fmla="*/ 759961 h 1238250"/>
                <a:gd name="connsiteX50" fmla="*/ 1178684 w 2857500"/>
                <a:gd name="connsiteY50" fmla="*/ 771391 h 1238250"/>
                <a:gd name="connsiteX51" fmla="*/ 1207259 w 2857500"/>
                <a:gd name="connsiteY51" fmla="*/ 769486 h 1238250"/>
                <a:gd name="connsiteX52" fmla="*/ 1216784 w 2857500"/>
                <a:gd name="connsiteY52" fmla="*/ 775201 h 1238250"/>
                <a:gd name="connsiteX53" fmla="*/ 1233929 w 2857500"/>
                <a:gd name="connsiteY53" fmla="*/ 777106 h 1238250"/>
                <a:gd name="connsiteX54" fmla="*/ 1245359 w 2857500"/>
                <a:gd name="connsiteY54" fmla="*/ 788536 h 1238250"/>
                <a:gd name="connsiteX55" fmla="*/ 1312034 w 2857500"/>
                <a:gd name="connsiteY55" fmla="*/ 786631 h 1238250"/>
                <a:gd name="connsiteX56" fmla="*/ 1314450 w 2857500"/>
                <a:gd name="connsiteY56" fmla="*/ 813434 h 1238250"/>
                <a:gd name="connsiteX57" fmla="*/ 1339215 w 2857500"/>
                <a:gd name="connsiteY57" fmla="*/ 809624 h 1238250"/>
                <a:gd name="connsiteX58" fmla="*/ 1343025 w 2857500"/>
                <a:gd name="connsiteY58" fmla="*/ 821054 h 1238250"/>
                <a:gd name="connsiteX59" fmla="*/ 1354455 w 2857500"/>
                <a:gd name="connsiteY59" fmla="*/ 821054 h 1238250"/>
                <a:gd name="connsiteX60" fmla="*/ 1360170 w 2857500"/>
                <a:gd name="connsiteY60" fmla="*/ 830579 h 1238250"/>
                <a:gd name="connsiteX61" fmla="*/ 1394460 w 2857500"/>
                <a:gd name="connsiteY61" fmla="*/ 830579 h 1238250"/>
                <a:gd name="connsiteX62" fmla="*/ 1398270 w 2857500"/>
                <a:gd name="connsiteY62" fmla="*/ 842009 h 1238250"/>
                <a:gd name="connsiteX63" fmla="*/ 1659255 w 2857500"/>
                <a:gd name="connsiteY63" fmla="*/ 840105 h 1238250"/>
                <a:gd name="connsiteX64" fmla="*/ 1661160 w 2857500"/>
                <a:gd name="connsiteY64" fmla="*/ 859155 h 1238250"/>
                <a:gd name="connsiteX65" fmla="*/ 1684020 w 2857500"/>
                <a:gd name="connsiteY65" fmla="*/ 859155 h 1238250"/>
                <a:gd name="connsiteX66" fmla="*/ 1682115 w 2857500"/>
                <a:gd name="connsiteY66" fmla="*/ 872490 h 1238250"/>
                <a:gd name="connsiteX67" fmla="*/ 1809750 w 2857500"/>
                <a:gd name="connsiteY67" fmla="*/ 870585 h 1238250"/>
                <a:gd name="connsiteX68" fmla="*/ 1811655 w 2857500"/>
                <a:gd name="connsiteY68" fmla="*/ 908685 h 1238250"/>
                <a:gd name="connsiteX69" fmla="*/ 2051685 w 2857500"/>
                <a:gd name="connsiteY69" fmla="*/ 906780 h 1238250"/>
                <a:gd name="connsiteX70" fmla="*/ 2051685 w 2857500"/>
                <a:gd name="connsiteY70" fmla="*/ 973455 h 1238250"/>
                <a:gd name="connsiteX71" fmla="*/ 2613660 w 2857500"/>
                <a:gd name="connsiteY71" fmla="*/ 977265 h 1238250"/>
                <a:gd name="connsiteX72" fmla="*/ 2609850 w 2857500"/>
                <a:gd name="connsiteY72" fmla="*/ 1238250 h 1238250"/>
                <a:gd name="connsiteX73" fmla="*/ 2857500 w 2857500"/>
                <a:gd name="connsiteY7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71929 w 2857500"/>
                <a:gd name="connsiteY7" fmla="*/ 401821 h 1238250"/>
                <a:gd name="connsiteX8" fmla="*/ 479549 w 2857500"/>
                <a:gd name="connsiteY8" fmla="*/ 422776 h 1238250"/>
                <a:gd name="connsiteX9" fmla="*/ 530984 w 2857500"/>
                <a:gd name="connsiteY9" fmla="*/ 422776 h 1238250"/>
                <a:gd name="connsiteX10" fmla="*/ 537210 w 2857500"/>
                <a:gd name="connsiteY10" fmla="*/ 434341 h 1238250"/>
                <a:gd name="connsiteX11" fmla="*/ 574799 w 2857500"/>
                <a:gd name="connsiteY11" fmla="*/ 434206 h 1238250"/>
                <a:gd name="connsiteX12" fmla="*/ 576704 w 2857500"/>
                <a:gd name="connsiteY12" fmla="*/ 449446 h 1238250"/>
                <a:gd name="connsiteX13" fmla="*/ 593849 w 2857500"/>
                <a:gd name="connsiteY13" fmla="*/ 451351 h 1238250"/>
                <a:gd name="connsiteX14" fmla="*/ 607184 w 2857500"/>
                <a:gd name="connsiteY14" fmla="*/ 458971 h 1238250"/>
                <a:gd name="connsiteX15" fmla="*/ 620519 w 2857500"/>
                <a:gd name="connsiteY15" fmla="*/ 470401 h 1238250"/>
                <a:gd name="connsiteX16" fmla="*/ 631949 w 2857500"/>
                <a:gd name="connsiteY16" fmla="*/ 472306 h 1238250"/>
                <a:gd name="connsiteX17" fmla="*/ 639569 w 2857500"/>
                <a:gd name="connsiteY17" fmla="*/ 491356 h 1238250"/>
                <a:gd name="connsiteX18" fmla="*/ 692909 w 2857500"/>
                <a:gd name="connsiteY18" fmla="*/ 495166 h 1238250"/>
                <a:gd name="connsiteX19" fmla="*/ 700529 w 2857500"/>
                <a:gd name="connsiteY19" fmla="*/ 512311 h 1238250"/>
                <a:gd name="connsiteX20" fmla="*/ 715769 w 2857500"/>
                <a:gd name="connsiteY20" fmla="*/ 519931 h 1238250"/>
                <a:gd name="connsiteX21" fmla="*/ 742439 w 2857500"/>
                <a:gd name="connsiteY21" fmla="*/ 518026 h 1238250"/>
                <a:gd name="connsiteX22" fmla="*/ 772919 w 2857500"/>
                <a:gd name="connsiteY22" fmla="*/ 548506 h 1238250"/>
                <a:gd name="connsiteX23" fmla="*/ 801494 w 2857500"/>
                <a:gd name="connsiteY23" fmla="*/ 548506 h 1238250"/>
                <a:gd name="connsiteX24" fmla="*/ 812924 w 2857500"/>
                <a:gd name="connsiteY24" fmla="*/ 558031 h 1238250"/>
                <a:gd name="connsiteX25" fmla="*/ 826259 w 2857500"/>
                <a:gd name="connsiteY25" fmla="*/ 559936 h 1238250"/>
                <a:gd name="connsiteX26" fmla="*/ 834390 w 2857500"/>
                <a:gd name="connsiteY26" fmla="*/ 571501 h 1238250"/>
                <a:gd name="connsiteX27" fmla="*/ 861060 w 2857500"/>
                <a:gd name="connsiteY27" fmla="*/ 567691 h 1238250"/>
                <a:gd name="connsiteX28" fmla="*/ 866775 w 2857500"/>
                <a:gd name="connsiteY28" fmla="*/ 573405 h 1238250"/>
                <a:gd name="connsiteX29" fmla="*/ 880110 w 2857500"/>
                <a:gd name="connsiteY29" fmla="*/ 581025 h 1238250"/>
                <a:gd name="connsiteX30" fmla="*/ 887730 w 2857500"/>
                <a:gd name="connsiteY30" fmla="*/ 586739 h 1238250"/>
                <a:gd name="connsiteX31" fmla="*/ 906269 w 2857500"/>
                <a:gd name="connsiteY31" fmla="*/ 586606 h 1238250"/>
                <a:gd name="connsiteX32" fmla="*/ 911984 w 2857500"/>
                <a:gd name="connsiteY32" fmla="*/ 609466 h 1238250"/>
                <a:gd name="connsiteX33" fmla="*/ 923414 w 2857500"/>
                <a:gd name="connsiteY33" fmla="*/ 622801 h 1238250"/>
                <a:gd name="connsiteX34" fmla="*/ 934844 w 2857500"/>
                <a:gd name="connsiteY34" fmla="*/ 632326 h 1238250"/>
                <a:gd name="connsiteX35" fmla="*/ 951989 w 2857500"/>
                <a:gd name="connsiteY35" fmla="*/ 641851 h 1238250"/>
                <a:gd name="connsiteX36" fmla="*/ 969134 w 2857500"/>
                <a:gd name="connsiteY36" fmla="*/ 666616 h 1238250"/>
                <a:gd name="connsiteX37" fmla="*/ 984374 w 2857500"/>
                <a:gd name="connsiteY37" fmla="*/ 668521 h 1238250"/>
                <a:gd name="connsiteX38" fmla="*/ 993899 w 2857500"/>
                <a:gd name="connsiteY38" fmla="*/ 679951 h 1238250"/>
                <a:gd name="connsiteX39" fmla="*/ 1014854 w 2857500"/>
                <a:gd name="connsiteY39" fmla="*/ 678046 h 1238250"/>
                <a:gd name="connsiteX40" fmla="*/ 1018664 w 2857500"/>
                <a:gd name="connsiteY40" fmla="*/ 693286 h 1238250"/>
                <a:gd name="connsiteX41" fmla="*/ 1070099 w 2857500"/>
                <a:gd name="connsiteY41" fmla="*/ 691381 h 1238250"/>
                <a:gd name="connsiteX42" fmla="*/ 1077719 w 2857500"/>
                <a:gd name="connsiteY42" fmla="*/ 714241 h 1238250"/>
                <a:gd name="connsiteX43" fmla="*/ 1089149 w 2857500"/>
                <a:gd name="connsiteY43" fmla="*/ 716146 h 1238250"/>
                <a:gd name="connsiteX44" fmla="*/ 1096769 w 2857500"/>
                <a:gd name="connsiteY44" fmla="*/ 733291 h 1238250"/>
                <a:gd name="connsiteX45" fmla="*/ 1134869 w 2857500"/>
                <a:gd name="connsiteY45" fmla="*/ 733291 h 1238250"/>
                <a:gd name="connsiteX46" fmla="*/ 1138679 w 2857500"/>
                <a:gd name="connsiteY46" fmla="*/ 752341 h 1238250"/>
                <a:gd name="connsiteX47" fmla="*/ 1163444 w 2857500"/>
                <a:gd name="connsiteY47" fmla="*/ 752341 h 1238250"/>
                <a:gd name="connsiteX48" fmla="*/ 1167254 w 2857500"/>
                <a:gd name="connsiteY48" fmla="*/ 759961 h 1238250"/>
                <a:gd name="connsiteX49" fmla="*/ 1178684 w 2857500"/>
                <a:gd name="connsiteY49" fmla="*/ 759961 h 1238250"/>
                <a:gd name="connsiteX50" fmla="*/ 1178684 w 2857500"/>
                <a:gd name="connsiteY50" fmla="*/ 771391 h 1238250"/>
                <a:gd name="connsiteX51" fmla="*/ 1207259 w 2857500"/>
                <a:gd name="connsiteY51" fmla="*/ 769486 h 1238250"/>
                <a:gd name="connsiteX52" fmla="*/ 1216784 w 2857500"/>
                <a:gd name="connsiteY52" fmla="*/ 775201 h 1238250"/>
                <a:gd name="connsiteX53" fmla="*/ 1233929 w 2857500"/>
                <a:gd name="connsiteY53" fmla="*/ 777106 h 1238250"/>
                <a:gd name="connsiteX54" fmla="*/ 1245359 w 2857500"/>
                <a:gd name="connsiteY54" fmla="*/ 788536 h 1238250"/>
                <a:gd name="connsiteX55" fmla="*/ 1312034 w 2857500"/>
                <a:gd name="connsiteY55" fmla="*/ 786631 h 1238250"/>
                <a:gd name="connsiteX56" fmla="*/ 1314450 w 2857500"/>
                <a:gd name="connsiteY56" fmla="*/ 813434 h 1238250"/>
                <a:gd name="connsiteX57" fmla="*/ 1339215 w 2857500"/>
                <a:gd name="connsiteY57" fmla="*/ 809624 h 1238250"/>
                <a:gd name="connsiteX58" fmla="*/ 1343025 w 2857500"/>
                <a:gd name="connsiteY58" fmla="*/ 821054 h 1238250"/>
                <a:gd name="connsiteX59" fmla="*/ 1354455 w 2857500"/>
                <a:gd name="connsiteY59" fmla="*/ 821054 h 1238250"/>
                <a:gd name="connsiteX60" fmla="*/ 1360170 w 2857500"/>
                <a:gd name="connsiteY60" fmla="*/ 830579 h 1238250"/>
                <a:gd name="connsiteX61" fmla="*/ 1394460 w 2857500"/>
                <a:gd name="connsiteY61" fmla="*/ 830579 h 1238250"/>
                <a:gd name="connsiteX62" fmla="*/ 1398270 w 2857500"/>
                <a:gd name="connsiteY62" fmla="*/ 842009 h 1238250"/>
                <a:gd name="connsiteX63" fmla="*/ 1659255 w 2857500"/>
                <a:gd name="connsiteY63" fmla="*/ 840105 h 1238250"/>
                <a:gd name="connsiteX64" fmla="*/ 1661160 w 2857500"/>
                <a:gd name="connsiteY64" fmla="*/ 859155 h 1238250"/>
                <a:gd name="connsiteX65" fmla="*/ 1684020 w 2857500"/>
                <a:gd name="connsiteY65" fmla="*/ 859155 h 1238250"/>
                <a:gd name="connsiteX66" fmla="*/ 1682115 w 2857500"/>
                <a:gd name="connsiteY66" fmla="*/ 872490 h 1238250"/>
                <a:gd name="connsiteX67" fmla="*/ 1809750 w 2857500"/>
                <a:gd name="connsiteY67" fmla="*/ 870585 h 1238250"/>
                <a:gd name="connsiteX68" fmla="*/ 1811655 w 2857500"/>
                <a:gd name="connsiteY68" fmla="*/ 908685 h 1238250"/>
                <a:gd name="connsiteX69" fmla="*/ 2051685 w 2857500"/>
                <a:gd name="connsiteY69" fmla="*/ 906780 h 1238250"/>
                <a:gd name="connsiteX70" fmla="*/ 2051685 w 2857500"/>
                <a:gd name="connsiteY70" fmla="*/ 973455 h 1238250"/>
                <a:gd name="connsiteX71" fmla="*/ 2613660 w 2857500"/>
                <a:gd name="connsiteY71" fmla="*/ 977265 h 1238250"/>
                <a:gd name="connsiteX72" fmla="*/ 2609850 w 2857500"/>
                <a:gd name="connsiteY72" fmla="*/ 1238250 h 1238250"/>
                <a:gd name="connsiteX73" fmla="*/ 2857500 w 2857500"/>
                <a:gd name="connsiteY7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60499 w 2857500"/>
                <a:gd name="connsiteY7" fmla="*/ 371341 h 1238250"/>
                <a:gd name="connsiteX8" fmla="*/ 471929 w 2857500"/>
                <a:gd name="connsiteY8" fmla="*/ 401821 h 1238250"/>
                <a:gd name="connsiteX9" fmla="*/ 479549 w 2857500"/>
                <a:gd name="connsiteY9" fmla="*/ 422776 h 1238250"/>
                <a:gd name="connsiteX10" fmla="*/ 530984 w 2857500"/>
                <a:gd name="connsiteY10" fmla="*/ 422776 h 1238250"/>
                <a:gd name="connsiteX11" fmla="*/ 537210 w 2857500"/>
                <a:gd name="connsiteY11" fmla="*/ 434341 h 1238250"/>
                <a:gd name="connsiteX12" fmla="*/ 574799 w 2857500"/>
                <a:gd name="connsiteY12" fmla="*/ 434206 h 1238250"/>
                <a:gd name="connsiteX13" fmla="*/ 576704 w 2857500"/>
                <a:gd name="connsiteY13" fmla="*/ 449446 h 1238250"/>
                <a:gd name="connsiteX14" fmla="*/ 593849 w 2857500"/>
                <a:gd name="connsiteY14" fmla="*/ 451351 h 1238250"/>
                <a:gd name="connsiteX15" fmla="*/ 607184 w 2857500"/>
                <a:gd name="connsiteY15" fmla="*/ 458971 h 1238250"/>
                <a:gd name="connsiteX16" fmla="*/ 620519 w 2857500"/>
                <a:gd name="connsiteY16" fmla="*/ 470401 h 1238250"/>
                <a:gd name="connsiteX17" fmla="*/ 631949 w 2857500"/>
                <a:gd name="connsiteY17" fmla="*/ 472306 h 1238250"/>
                <a:gd name="connsiteX18" fmla="*/ 639569 w 2857500"/>
                <a:gd name="connsiteY18" fmla="*/ 491356 h 1238250"/>
                <a:gd name="connsiteX19" fmla="*/ 692909 w 2857500"/>
                <a:gd name="connsiteY19" fmla="*/ 495166 h 1238250"/>
                <a:gd name="connsiteX20" fmla="*/ 700529 w 2857500"/>
                <a:gd name="connsiteY20" fmla="*/ 512311 h 1238250"/>
                <a:gd name="connsiteX21" fmla="*/ 715769 w 2857500"/>
                <a:gd name="connsiteY21" fmla="*/ 519931 h 1238250"/>
                <a:gd name="connsiteX22" fmla="*/ 742439 w 2857500"/>
                <a:gd name="connsiteY22" fmla="*/ 518026 h 1238250"/>
                <a:gd name="connsiteX23" fmla="*/ 772919 w 2857500"/>
                <a:gd name="connsiteY23" fmla="*/ 548506 h 1238250"/>
                <a:gd name="connsiteX24" fmla="*/ 801494 w 2857500"/>
                <a:gd name="connsiteY24" fmla="*/ 548506 h 1238250"/>
                <a:gd name="connsiteX25" fmla="*/ 812924 w 2857500"/>
                <a:gd name="connsiteY25" fmla="*/ 558031 h 1238250"/>
                <a:gd name="connsiteX26" fmla="*/ 826259 w 2857500"/>
                <a:gd name="connsiteY26" fmla="*/ 559936 h 1238250"/>
                <a:gd name="connsiteX27" fmla="*/ 834390 w 2857500"/>
                <a:gd name="connsiteY27" fmla="*/ 571501 h 1238250"/>
                <a:gd name="connsiteX28" fmla="*/ 861060 w 2857500"/>
                <a:gd name="connsiteY28" fmla="*/ 567691 h 1238250"/>
                <a:gd name="connsiteX29" fmla="*/ 866775 w 2857500"/>
                <a:gd name="connsiteY29" fmla="*/ 573405 h 1238250"/>
                <a:gd name="connsiteX30" fmla="*/ 880110 w 2857500"/>
                <a:gd name="connsiteY30" fmla="*/ 581025 h 1238250"/>
                <a:gd name="connsiteX31" fmla="*/ 887730 w 2857500"/>
                <a:gd name="connsiteY31" fmla="*/ 586739 h 1238250"/>
                <a:gd name="connsiteX32" fmla="*/ 906269 w 2857500"/>
                <a:gd name="connsiteY32" fmla="*/ 586606 h 1238250"/>
                <a:gd name="connsiteX33" fmla="*/ 911984 w 2857500"/>
                <a:gd name="connsiteY33" fmla="*/ 609466 h 1238250"/>
                <a:gd name="connsiteX34" fmla="*/ 923414 w 2857500"/>
                <a:gd name="connsiteY34" fmla="*/ 622801 h 1238250"/>
                <a:gd name="connsiteX35" fmla="*/ 934844 w 2857500"/>
                <a:gd name="connsiteY35" fmla="*/ 632326 h 1238250"/>
                <a:gd name="connsiteX36" fmla="*/ 951989 w 2857500"/>
                <a:gd name="connsiteY36" fmla="*/ 641851 h 1238250"/>
                <a:gd name="connsiteX37" fmla="*/ 969134 w 2857500"/>
                <a:gd name="connsiteY37" fmla="*/ 666616 h 1238250"/>
                <a:gd name="connsiteX38" fmla="*/ 984374 w 2857500"/>
                <a:gd name="connsiteY38" fmla="*/ 668521 h 1238250"/>
                <a:gd name="connsiteX39" fmla="*/ 993899 w 2857500"/>
                <a:gd name="connsiteY39" fmla="*/ 679951 h 1238250"/>
                <a:gd name="connsiteX40" fmla="*/ 1014854 w 2857500"/>
                <a:gd name="connsiteY40" fmla="*/ 678046 h 1238250"/>
                <a:gd name="connsiteX41" fmla="*/ 1018664 w 2857500"/>
                <a:gd name="connsiteY41" fmla="*/ 693286 h 1238250"/>
                <a:gd name="connsiteX42" fmla="*/ 1070099 w 2857500"/>
                <a:gd name="connsiteY42" fmla="*/ 691381 h 1238250"/>
                <a:gd name="connsiteX43" fmla="*/ 1077719 w 2857500"/>
                <a:gd name="connsiteY43" fmla="*/ 714241 h 1238250"/>
                <a:gd name="connsiteX44" fmla="*/ 1089149 w 2857500"/>
                <a:gd name="connsiteY44" fmla="*/ 716146 h 1238250"/>
                <a:gd name="connsiteX45" fmla="*/ 1096769 w 2857500"/>
                <a:gd name="connsiteY45" fmla="*/ 733291 h 1238250"/>
                <a:gd name="connsiteX46" fmla="*/ 1134869 w 2857500"/>
                <a:gd name="connsiteY46" fmla="*/ 733291 h 1238250"/>
                <a:gd name="connsiteX47" fmla="*/ 1138679 w 2857500"/>
                <a:gd name="connsiteY47" fmla="*/ 752341 h 1238250"/>
                <a:gd name="connsiteX48" fmla="*/ 1163444 w 2857500"/>
                <a:gd name="connsiteY48" fmla="*/ 752341 h 1238250"/>
                <a:gd name="connsiteX49" fmla="*/ 1167254 w 2857500"/>
                <a:gd name="connsiteY49" fmla="*/ 759961 h 1238250"/>
                <a:gd name="connsiteX50" fmla="*/ 1178684 w 2857500"/>
                <a:gd name="connsiteY50" fmla="*/ 759961 h 1238250"/>
                <a:gd name="connsiteX51" fmla="*/ 1178684 w 2857500"/>
                <a:gd name="connsiteY51" fmla="*/ 771391 h 1238250"/>
                <a:gd name="connsiteX52" fmla="*/ 1207259 w 2857500"/>
                <a:gd name="connsiteY52" fmla="*/ 769486 h 1238250"/>
                <a:gd name="connsiteX53" fmla="*/ 1216784 w 2857500"/>
                <a:gd name="connsiteY53" fmla="*/ 775201 h 1238250"/>
                <a:gd name="connsiteX54" fmla="*/ 1233929 w 2857500"/>
                <a:gd name="connsiteY54" fmla="*/ 777106 h 1238250"/>
                <a:gd name="connsiteX55" fmla="*/ 1245359 w 2857500"/>
                <a:gd name="connsiteY55" fmla="*/ 788536 h 1238250"/>
                <a:gd name="connsiteX56" fmla="*/ 1312034 w 2857500"/>
                <a:gd name="connsiteY56" fmla="*/ 786631 h 1238250"/>
                <a:gd name="connsiteX57" fmla="*/ 1314450 w 2857500"/>
                <a:gd name="connsiteY57" fmla="*/ 813434 h 1238250"/>
                <a:gd name="connsiteX58" fmla="*/ 1339215 w 2857500"/>
                <a:gd name="connsiteY58" fmla="*/ 809624 h 1238250"/>
                <a:gd name="connsiteX59" fmla="*/ 1343025 w 2857500"/>
                <a:gd name="connsiteY59" fmla="*/ 821054 h 1238250"/>
                <a:gd name="connsiteX60" fmla="*/ 1354455 w 2857500"/>
                <a:gd name="connsiteY60" fmla="*/ 821054 h 1238250"/>
                <a:gd name="connsiteX61" fmla="*/ 1360170 w 2857500"/>
                <a:gd name="connsiteY61" fmla="*/ 830579 h 1238250"/>
                <a:gd name="connsiteX62" fmla="*/ 1394460 w 2857500"/>
                <a:gd name="connsiteY62" fmla="*/ 830579 h 1238250"/>
                <a:gd name="connsiteX63" fmla="*/ 1398270 w 2857500"/>
                <a:gd name="connsiteY63" fmla="*/ 842009 h 1238250"/>
                <a:gd name="connsiteX64" fmla="*/ 1659255 w 2857500"/>
                <a:gd name="connsiteY64" fmla="*/ 840105 h 1238250"/>
                <a:gd name="connsiteX65" fmla="*/ 1661160 w 2857500"/>
                <a:gd name="connsiteY65" fmla="*/ 859155 h 1238250"/>
                <a:gd name="connsiteX66" fmla="*/ 1684020 w 2857500"/>
                <a:gd name="connsiteY66" fmla="*/ 859155 h 1238250"/>
                <a:gd name="connsiteX67" fmla="*/ 1682115 w 2857500"/>
                <a:gd name="connsiteY67" fmla="*/ 872490 h 1238250"/>
                <a:gd name="connsiteX68" fmla="*/ 1809750 w 2857500"/>
                <a:gd name="connsiteY68" fmla="*/ 870585 h 1238250"/>
                <a:gd name="connsiteX69" fmla="*/ 1811655 w 2857500"/>
                <a:gd name="connsiteY69" fmla="*/ 908685 h 1238250"/>
                <a:gd name="connsiteX70" fmla="*/ 2051685 w 2857500"/>
                <a:gd name="connsiteY70" fmla="*/ 906780 h 1238250"/>
                <a:gd name="connsiteX71" fmla="*/ 2051685 w 2857500"/>
                <a:gd name="connsiteY71" fmla="*/ 973455 h 1238250"/>
                <a:gd name="connsiteX72" fmla="*/ 2613660 w 2857500"/>
                <a:gd name="connsiteY72" fmla="*/ 977265 h 1238250"/>
                <a:gd name="connsiteX73" fmla="*/ 2609850 w 2857500"/>
                <a:gd name="connsiteY73" fmla="*/ 1238250 h 1238250"/>
                <a:gd name="connsiteX74" fmla="*/ 2857500 w 2857500"/>
                <a:gd name="connsiteY7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60499 w 2857500"/>
                <a:gd name="connsiteY7" fmla="*/ 371341 h 1238250"/>
                <a:gd name="connsiteX8" fmla="*/ 471929 w 2857500"/>
                <a:gd name="connsiteY8" fmla="*/ 401821 h 1238250"/>
                <a:gd name="connsiteX9" fmla="*/ 479549 w 2857500"/>
                <a:gd name="connsiteY9" fmla="*/ 422776 h 1238250"/>
                <a:gd name="connsiteX10" fmla="*/ 530984 w 2857500"/>
                <a:gd name="connsiteY10" fmla="*/ 422776 h 1238250"/>
                <a:gd name="connsiteX11" fmla="*/ 537210 w 2857500"/>
                <a:gd name="connsiteY11" fmla="*/ 434341 h 1238250"/>
                <a:gd name="connsiteX12" fmla="*/ 574799 w 2857500"/>
                <a:gd name="connsiteY12" fmla="*/ 434206 h 1238250"/>
                <a:gd name="connsiteX13" fmla="*/ 576704 w 2857500"/>
                <a:gd name="connsiteY13" fmla="*/ 449446 h 1238250"/>
                <a:gd name="connsiteX14" fmla="*/ 593849 w 2857500"/>
                <a:gd name="connsiteY14" fmla="*/ 451351 h 1238250"/>
                <a:gd name="connsiteX15" fmla="*/ 607184 w 2857500"/>
                <a:gd name="connsiteY15" fmla="*/ 458971 h 1238250"/>
                <a:gd name="connsiteX16" fmla="*/ 620519 w 2857500"/>
                <a:gd name="connsiteY16" fmla="*/ 470401 h 1238250"/>
                <a:gd name="connsiteX17" fmla="*/ 631949 w 2857500"/>
                <a:gd name="connsiteY17" fmla="*/ 472306 h 1238250"/>
                <a:gd name="connsiteX18" fmla="*/ 639569 w 2857500"/>
                <a:gd name="connsiteY18" fmla="*/ 491356 h 1238250"/>
                <a:gd name="connsiteX19" fmla="*/ 692909 w 2857500"/>
                <a:gd name="connsiteY19" fmla="*/ 495166 h 1238250"/>
                <a:gd name="connsiteX20" fmla="*/ 700529 w 2857500"/>
                <a:gd name="connsiteY20" fmla="*/ 512311 h 1238250"/>
                <a:gd name="connsiteX21" fmla="*/ 715769 w 2857500"/>
                <a:gd name="connsiteY21" fmla="*/ 519931 h 1238250"/>
                <a:gd name="connsiteX22" fmla="*/ 742439 w 2857500"/>
                <a:gd name="connsiteY22" fmla="*/ 518026 h 1238250"/>
                <a:gd name="connsiteX23" fmla="*/ 772919 w 2857500"/>
                <a:gd name="connsiteY23" fmla="*/ 548506 h 1238250"/>
                <a:gd name="connsiteX24" fmla="*/ 801494 w 2857500"/>
                <a:gd name="connsiteY24" fmla="*/ 548506 h 1238250"/>
                <a:gd name="connsiteX25" fmla="*/ 812924 w 2857500"/>
                <a:gd name="connsiteY25" fmla="*/ 558031 h 1238250"/>
                <a:gd name="connsiteX26" fmla="*/ 826259 w 2857500"/>
                <a:gd name="connsiteY26" fmla="*/ 559936 h 1238250"/>
                <a:gd name="connsiteX27" fmla="*/ 834390 w 2857500"/>
                <a:gd name="connsiteY27" fmla="*/ 571501 h 1238250"/>
                <a:gd name="connsiteX28" fmla="*/ 861060 w 2857500"/>
                <a:gd name="connsiteY28" fmla="*/ 567691 h 1238250"/>
                <a:gd name="connsiteX29" fmla="*/ 866775 w 2857500"/>
                <a:gd name="connsiteY29" fmla="*/ 573405 h 1238250"/>
                <a:gd name="connsiteX30" fmla="*/ 880110 w 2857500"/>
                <a:gd name="connsiteY30" fmla="*/ 581025 h 1238250"/>
                <a:gd name="connsiteX31" fmla="*/ 887730 w 2857500"/>
                <a:gd name="connsiteY31" fmla="*/ 586739 h 1238250"/>
                <a:gd name="connsiteX32" fmla="*/ 906269 w 2857500"/>
                <a:gd name="connsiteY32" fmla="*/ 586606 h 1238250"/>
                <a:gd name="connsiteX33" fmla="*/ 911984 w 2857500"/>
                <a:gd name="connsiteY33" fmla="*/ 609466 h 1238250"/>
                <a:gd name="connsiteX34" fmla="*/ 923414 w 2857500"/>
                <a:gd name="connsiteY34" fmla="*/ 622801 h 1238250"/>
                <a:gd name="connsiteX35" fmla="*/ 934844 w 2857500"/>
                <a:gd name="connsiteY35" fmla="*/ 632326 h 1238250"/>
                <a:gd name="connsiteX36" fmla="*/ 951989 w 2857500"/>
                <a:gd name="connsiteY36" fmla="*/ 641851 h 1238250"/>
                <a:gd name="connsiteX37" fmla="*/ 969134 w 2857500"/>
                <a:gd name="connsiteY37" fmla="*/ 666616 h 1238250"/>
                <a:gd name="connsiteX38" fmla="*/ 984374 w 2857500"/>
                <a:gd name="connsiteY38" fmla="*/ 668521 h 1238250"/>
                <a:gd name="connsiteX39" fmla="*/ 993899 w 2857500"/>
                <a:gd name="connsiteY39" fmla="*/ 679951 h 1238250"/>
                <a:gd name="connsiteX40" fmla="*/ 1014854 w 2857500"/>
                <a:gd name="connsiteY40" fmla="*/ 678046 h 1238250"/>
                <a:gd name="connsiteX41" fmla="*/ 1018664 w 2857500"/>
                <a:gd name="connsiteY41" fmla="*/ 693286 h 1238250"/>
                <a:gd name="connsiteX42" fmla="*/ 1070099 w 2857500"/>
                <a:gd name="connsiteY42" fmla="*/ 691381 h 1238250"/>
                <a:gd name="connsiteX43" fmla="*/ 1077719 w 2857500"/>
                <a:gd name="connsiteY43" fmla="*/ 714241 h 1238250"/>
                <a:gd name="connsiteX44" fmla="*/ 1089149 w 2857500"/>
                <a:gd name="connsiteY44" fmla="*/ 716146 h 1238250"/>
                <a:gd name="connsiteX45" fmla="*/ 1096769 w 2857500"/>
                <a:gd name="connsiteY45" fmla="*/ 733291 h 1238250"/>
                <a:gd name="connsiteX46" fmla="*/ 1134869 w 2857500"/>
                <a:gd name="connsiteY46" fmla="*/ 733291 h 1238250"/>
                <a:gd name="connsiteX47" fmla="*/ 1138679 w 2857500"/>
                <a:gd name="connsiteY47" fmla="*/ 752341 h 1238250"/>
                <a:gd name="connsiteX48" fmla="*/ 1163444 w 2857500"/>
                <a:gd name="connsiteY48" fmla="*/ 752341 h 1238250"/>
                <a:gd name="connsiteX49" fmla="*/ 1167254 w 2857500"/>
                <a:gd name="connsiteY49" fmla="*/ 759961 h 1238250"/>
                <a:gd name="connsiteX50" fmla="*/ 1178684 w 2857500"/>
                <a:gd name="connsiteY50" fmla="*/ 759961 h 1238250"/>
                <a:gd name="connsiteX51" fmla="*/ 1178684 w 2857500"/>
                <a:gd name="connsiteY51" fmla="*/ 771391 h 1238250"/>
                <a:gd name="connsiteX52" fmla="*/ 1207259 w 2857500"/>
                <a:gd name="connsiteY52" fmla="*/ 769486 h 1238250"/>
                <a:gd name="connsiteX53" fmla="*/ 1216784 w 2857500"/>
                <a:gd name="connsiteY53" fmla="*/ 775201 h 1238250"/>
                <a:gd name="connsiteX54" fmla="*/ 1233929 w 2857500"/>
                <a:gd name="connsiteY54" fmla="*/ 777106 h 1238250"/>
                <a:gd name="connsiteX55" fmla="*/ 1245359 w 2857500"/>
                <a:gd name="connsiteY55" fmla="*/ 788536 h 1238250"/>
                <a:gd name="connsiteX56" fmla="*/ 1312034 w 2857500"/>
                <a:gd name="connsiteY56" fmla="*/ 786631 h 1238250"/>
                <a:gd name="connsiteX57" fmla="*/ 1314450 w 2857500"/>
                <a:gd name="connsiteY57" fmla="*/ 813434 h 1238250"/>
                <a:gd name="connsiteX58" fmla="*/ 1339215 w 2857500"/>
                <a:gd name="connsiteY58" fmla="*/ 809624 h 1238250"/>
                <a:gd name="connsiteX59" fmla="*/ 1343025 w 2857500"/>
                <a:gd name="connsiteY59" fmla="*/ 821054 h 1238250"/>
                <a:gd name="connsiteX60" fmla="*/ 1354455 w 2857500"/>
                <a:gd name="connsiteY60" fmla="*/ 821054 h 1238250"/>
                <a:gd name="connsiteX61" fmla="*/ 1360170 w 2857500"/>
                <a:gd name="connsiteY61" fmla="*/ 830579 h 1238250"/>
                <a:gd name="connsiteX62" fmla="*/ 1394460 w 2857500"/>
                <a:gd name="connsiteY62" fmla="*/ 830579 h 1238250"/>
                <a:gd name="connsiteX63" fmla="*/ 1398270 w 2857500"/>
                <a:gd name="connsiteY63" fmla="*/ 842009 h 1238250"/>
                <a:gd name="connsiteX64" fmla="*/ 1659255 w 2857500"/>
                <a:gd name="connsiteY64" fmla="*/ 840105 h 1238250"/>
                <a:gd name="connsiteX65" fmla="*/ 1661160 w 2857500"/>
                <a:gd name="connsiteY65" fmla="*/ 859155 h 1238250"/>
                <a:gd name="connsiteX66" fmla="*/ 1684020 w 2857500"/>
                <a:gd name="connsiteY66" fmla="*/ 859155 h 1238250"/>
                <a:gd name="connsiteX67" fmla="*/ 1682115 w 2857500"/>
                <a:gd name="connsiteY67" fmla="*/ 872490 h 1238250"/>
                <a:gd name="connsiteX68" fmla="*/ 1809750 w 2857500"/>
                <a:gd name="connsiteY68" fmla="*/ 870585 h 1238250"/>
                <a:gd name="connsiteX69" fmla="*/ 1811655 w 2857500"/>
                <a:gd name="connsiteY69" fmla="*/ 908685 h 1238250"/>
                <a:gd name="connsiteX70" fmla="*/ 2051685 w 2857500"/>
                <a:gd name="connsiteY70" fmla="*/ 906780 h 1238250"/>
                <a:gd name="connsiteX71" fmla="*/ 2051685 w 2857500"/>
                <a:gd name="connsiteY71" fmla="*/ 973455 h 1238250"/>
                <a:gd name="connsiteX72" fmla="*/ 2613660 w 2857500"/>
                <a:gd name="connsiteY72" fmla="*/ 977265 h 1238250"/>
                <a:gd name="connsiteX73" fmla="*/ 2609850 w 2857500"/>
                <a:gd name="connsiteY73" fmla="*/ 1238250 h 1238250"/>
                <a:gd name="connsiteX74" fmla="*/ 2857500 w 2857500"/>
                <a:gd name="connsiteY7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37639 w 2857500"/>
                <a:gd name="connsiteY7" fmla="*/ 369436 h 1238250"/>
                <a:gd name="connsiteX8" fmla="*/ 460499 w 2857500"/>
                <a:gd name="connsiteY8" fmla="*/ 371341 h 1238250"/>
                <a:gd name="connsiteX9" fmla="*/ 471929 w 2857500"/>
                <a:gd name="connsiteY9" fmla="*/ 401821 h 1238250"/>
                <a:gd name="connsiteX10" fmla="*/ 479549 w 2857500"/>
                <a:gd name="connsiteY10" fmla="*/ 422776 h 1238250"/>
                <a:gd name="connsiteX11" fmla="*/ 530984 w 2857500"/>
                <a:gd name="connsiteY11" fmla="*/ 422776 h 1238250"/>
                <a:gd name="connsiteX12" fmla="*/ 537210 w 2857500"/>
                <a:gd name="connsiteY12" fmla="*/ 434341 h 1238250"/>
                <a:gd name="connsiteX13" fmla="*/ 574799 w 2857500"/>
                <a:gd name="connsiteY13" fmla="*/ 434206 h 1238250"/>
                <a:gd name="connsiteX14" fmla="*/ 576704 w 2857500"/>
                <a:gd name="connsiteY14" fmla="*/ 449446 h 1238250"/>
                <a:gd name="connsiteX15" fmla="*/ 593849 w 2857500"/>
                <a:gd name="connsiteY15" fmla="*/ 451351 h 1238250"/>
                <a:gd name="connsiteX16" fmla="*/ 607184 w 2857500"/>
                <a:gd name="connsiteY16" fmla="*/ 458971 h 1238250"/>
                <a:gd name="connsiteX17" fmla="*/ 620519 w 2857500"/>
                <a:gd name="connsiteY17" fmla="*/ 470401 h 1238250"/>
                <a:gd name="connsiteX18" fmla="*/ 631949 w 2857500"/>
                <a:gd name="connsiteY18" fmla="*/ 472306 h 1238250"/>
                <a:gd name="connsiteX19" fmla="*/ 639569 w 2857500"/>
                <a:gd name="connsiteY19" fmla="*/ 491356 h 1238250"/>
                <a:gd name="connsiteX20" fmla="*/ 692909 w 2857500"/>
                <a:gd name="connsiteY20" fmla="*/ 495166 h 1238250"/>
                <a:gd name="connsiteX21" fmla="*/ 700529 w 2857500"/>
                <a:gd name="connsiteY21" fmla="*/ 512311 h 1238250"/>
                <a:gd name="connsiteX22" fmla="*/ 715769 w 2857500"/>
                <a:gd name="connsiteY22" fmla="*/ 519931 h 1238250"/>
                <a:gd name="connsiteX23" fmla="*/ 742439 w 2857500"/>
                <a:gd name="connsiteY23" fmla="*/ 518026 h 1238250"/>
                <a:gd name="connsiteX24" fmla="*/ 772919 w 2857500"/>
                <a:gd name="connsiteY24" fmla="*/ 548506 h 1238250"/>
                <a:gd name="connsiteX25" fmla="*/ 801494 w 2857500"/>
                <a:gd name="connsiteY25" fmla="*/ 548506 h 1238250"/>
                <a:gd name="connsiteX26" fmla="*/ 812924 w 2857500"/>
                <a:gd name="connsiteY26" fmla="*/ 558031 h 1238250"/>
                <a:gd name="connsiteX27" fmla="*/ 826259 w 2857500"/>
                <a:gd name="connsiteY27" fmla="*/ 559936 h 1238250"/>
                <a:gd name="connsiteX28" fmla="*/ 834390 w 2857500"/>
                <a:gd name="connsiteY28" fmla="*/ 571501 h 1238250"/>
                <a:gd name="connsiteX29" fmla="*/ 861060 w 2857500"/>
                <a:gd name="connsiteY29" fmla="*/ 567691 h 1238250"/>
                <a:gd name="connsiteX30" fmla="*/ 866775 w 2857500"/>
                <a:gd name="connsiteY30" fmla="*/ 573405 h 1238250"/>
                <a:gd name="connsiteX31" fmla="*/ 880110 w 2857500"/>
                <a:gd name="connsiteY31" fmla="*/ 581025 h 1238250"/>
                <a:gd name="connsiteX32" fmla="*/ 887730 w 2857500"/>
                <a:gd name="connsiteY32" fmla="*/ 586739 h 1238250"/>
                <a:gd name="connsiteX33" fmla="*/ 906269 w 2857500"/>
                <a:gd name="connsiteY33" fmla="*/ 586606 h 1238250"/>
                <a:gd name="connsiteX34" fmla="*/ 911984 w 2857500"/>
                <a:gd name="connsiteY34" fmla="*/ 609466 h 1238250"/>
                <a:gd name="connsiteX35" fmla="*/ 923414 w 2857500"/>
                <a:gd name="connsiteY35" fmla="*/ 622801 h 1238250"/>
                <a:gd name="connsiteX36" fmla="*/ 934844 w 2857500"/>
                <a:gd name="connsiteY36" fmla="*/ 632326 h 1238250"/>
                <a:gd name="connsiteX37" fmla="*/ 951989 w 2857500"/>
                <a:gd name="connsiteY37" fmla="*/ 641851 h 1238250"/>
                <a:gd name="connsiteX38" fmla="*/ 969134 w 2857500"/>
                <a:gd name="connsiteY38" fmla="*/ 666616 h 1238250"/>
                <a:gd name="connsiteX39" fmla="*/ 984374 w 2857500"/>
                <a:gd name="connsiteY39" fmla="*/ 668521 h 1238250"/>
                <a:gd name="connsiteX40" fmla="*/ 993899 w 2857500"/>
                <a:gd name="connsiteY40" fmla="*/ 679951 h 1238250"/>
                <a:gd name="connsiteX41" fmla="*/ 1014854 w 2857500"/>
                <a:gd name="connsiteY41" fmla="*/ 678046 h 1238250"/>
                <a:gd name="connsiteX42" fmla="*/ 1018664 w 2857500"/>
                <a:gd name="connsiteY42" fmla="*/ 693286 h 1238250"/>
                <a:gd name="connsiteX43" fmla="*/ 1070099 w 2857500"/>
                <a:gd name="connsiteY43" fmla="*/ 691381 h 1238250"/>
                <a:gd name="connsiteX44" fmla="*/ 1077719 w 2857500"/>
                <a:gd name="connsiteY44" fmla="*/ 714241 h 1238250"/>
                <a:gd name="connsiteX45" fmla="*/ 1089149 w 2857500"/>
                <a:gd name="connsiteY45" fmla="*/ 716146 h 1238250"/>
                <a:gd name="connsiteX46" fmla="*/ 1096769 w 2857500"/>
                <a:gd name="connsiteY46" fmla="*/ 733291 h 1238250"/>
                <a:gd name="connsiteX47" fmla="*/ 1134869 w 2857500"/>
                <a:gd name="connsiteY47" fmla="*/ 733291 h 1238250"/>
                <a:gd name="connsiteX48" fmla="*/ 1138679 w 2857500"/>
                <a:gd name="connsiteY48" fmla="*/ 752341 h 1238250"/>
                <a:gd name="connsiteX49" fmla="*/ 1163444 w 2857500"/>
                <a:gd name="connsiteY49" fmla="*/ 752341 h 1238250"/>
                <a:gd name="connsiteX50" fmla="*/ 1167254 w 2857500"/>
                <a:gd name="connsiteY50" fmla="*/ 759961 h 1238250"/>
                <a:gd name="connsiteX51" fmla="*/ 1178684 w 2857500"/>
                <a:gd name="connsiteY51" fmla="*/ 759961 h 1238250"/>
                <a:gd name="connsiteX52" fmla="*/ 1178684 w 2857500"/>
                <a:gd name="connsiteY52" fmla="*/ 771391 h 1238250"/>
                <a:gd name="connsiteX53" fmla="*/ 1207259 w 2857500"/>
                <a:gd name="connsiteY53" fmla="*/ 769486 h 1238250"/>
                <a:gd name="connsiteX54" fmla="*/ 1216784 w 2857500"/>
                <a:gd name="connsiteY54" fmla="*/ 775201 h 1238250"/>
                <a:gd name="connsiteX55" fmla="*/ 1233929 w 2857500"/>
                <a:gd name="connsiteY55" fmla="*/ 777106 h 1238250"/>
                <a:gd name="connsiteX56" fmla="*/ 1245359 w 2857500"/>
                <a:gd name="connsiteY56" fmla="*/ 788536 h 1238250"/>
                <a:gd name="connsiteX57" fmla="*/ 1312034 w 2857500"/>
                <a:gd name="connsiteY57" fmla="*/ 786631 h 1238250"/>
                <a:gd name="connsiteX58" fmla="*/ 1314450 w 2857500"/>
                <a:gd name="connsiteY58" fmla="*/ 813434 h 1238250"/>
                <a:gd name="connsiteX59" fmla="*/ 1339215 w 2857500"/>
                <a:gd name="connsiteY59" fmla="*/ 809624 h 1238250"/>
                <a:gd name="connsiteX60" fmla="*/ 1343025 w 2857500"/>
                <a:gd name="connsiteY60" fmla="*/ 821054 h 1238250"/>
                <a:gd name="connsiteX61" fmla="*/ 1354455 w 2857500"/>
                <a:gd name="connsiteY61" fmla="*/ 821054 h 1238250"/>
                <a:gd name="connsiteX62" fmla="*/ 1360170 w 2857500"/>
                <a:gd name="connsiteY62" fmla="*/ 830579 h 1238250"/>
                <a:gd name="connsiteX63" fmla="*/ 1394460 w 2857500"/>
                <a:gd name="connsiteY63" fmla="*/ 830579 h 1238250"/>
                <a:gd name="connsiteX64" fmla="*/ 1398270 w 2857500"/>
                <a:gd name="connsiteY64" fmla="*/ 842009 h 1238250"/>
                <a:gd name="connsiteX65" fmla="*/ 1659255 w 2857500"/>
                <a:gd name="connsiteY65" fmla="*/ 840105 h 1238250"/>
                <a:gd name="connsiteX66" fmla="*/ 1661160 w 2857500"/>
                <a:gd name="connsiteY66" fmla="*/ 859155 h 1238250"/>
                <a:gd name="connsiteX67" fmla="*/ 1684020 w 2857500"/>
                <a:gd name="connsiteY67" fmla="*/ 859155 h 1238250"/>
                <a:gd name="connsiteX68" fmla="*/ 1682115 w 2857500"/>
                <a:gd name="connsiteY68" fmla="*/ 872490 h 1238250"/>
                <a:gd name="connsiteX69" fmla="*/ 1809750 w 2857500"/>
                <a:gd name="connsiteY69" fmla="*/ 870585 h 1238250"/>
                <a:gd name="connsiteX70" fmla="*/ 1811655 w 2857500"/>
                <a:gd name="connsiteY70" fmla="*/ 908685 h 1238250"/>
                <a:gd name="connsiteX71" fmla="*/ 2051685 w 2857500"/>
                <a:gd name="connsiteY71" fmla="*/ 906780 h 1238250"/>
                <a:gd name="connsiteX72" fmla="*/ 2051685 w 2857500"/>
                <a:gd name="connsiteY72" fmla="*/ 973455 h 1238250"/>
                <a:gd name="connsiteX73" fmla="*/ 2613660 w 2857500"/>
                <a:gd name="connsiteY73" fmla="*/ 977265 h 1238250"/>
                <a:gd name="connsiteX74" fmla="*/ 2609850 w 2857500"/>
                <a:gd name="connsiteY74" fmla="*/ 1238250 h 1238250"/>
                <a:gd name="connsiteX75" fmla="*/ 2857500 w 2857500"/>
                <a:gd name="connsiteY7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37639 w 2857500"/>
                <a:gd name="connsiteY7" fmla="*/ 369436 h 1238250"/>
                <a:gd name="connsiteX8" fmla="*/ 460499 w 2857500"/>
                <a:gd name="connsiteY8" fmla="*/ 371341 h 1238250"/>
                <a:gd name="connsiteX9" fmla="*/ 471929 w 2857500"/>
                <a:gd name="connsiteY9" fmla="*/ 401821 h 1238250"/>
                <a:gd name="connsiteX10" fmla="*/ 479549 w 2857500"/>
                <a:gd name="connsiteY10" fmla="*/ 422776 h 1238250"/>
                <a:gd name="connsiteX11" fmla="*/ 530984 w 2857500"/>
                <a:gd name="connsiteY11" fmla="*/ 422776 h 1238250"/>
                <a:gd name="connsiteX12" fmla="*/ 537210 w 2857500"/>
                <a:gd name="connsiteY12" fmla="*/ 434341 h 1238250"/>
                <a:gd name="connsiteX13" fmla="*/ 574799 w 2857500"/>
                <a:gd name="connsiteY13" fmla="*/ 434206 h 1238250"/>
                <a:gd name="connsiteX14" fmla="*/ 576704 w 2857500"/>
                <a:gd name="connsiteY14" fmla="*/ 449446 h 1238250"/>
                <a:gd name="connsiteX15" fmla="*/ 593849 w 2857500"/>
                <a:gd name="connsiteY15" fmla="*/ 451351 h 1238250"/>
                <a:gd name="connsiteX16" fmla="*/ 607184 w 2857500"/>
                <a:gd name="connsiteY16" fmla="*/ 458971 h 1238250"/>
                <a:gd name="connsiteX17" fmla="*/ 620519 w 2857500"/>
                <a:gd name="connsiteY17" fmla="*/ 470401 h 1238250"/>
                <a:gd name="connsiteX18" fmla="*/ 631949 w 2857500"/>
                <a:gd name="connsiteY18" fmla="*/ 472306 h 1238250"/>
                <a:gd name="connsiteX19" fmla="*/ 639569 w 2857500"/>
                <a:gd name="connsiteY19" fmla="*/ 491356 h 1238250"/>
                <a:gd name="connsiteX20" fmla="*/ 692909 w 2857500"/>
                <a:gd name="connsiteY20" fmla="*/ 495166 h 1238250"/>
                <a:gd name="connsiteX21" fmla="*/ 700529 w 2857500"/>
                <a:gd name="connsiteY21" fmla="*/ 512311 h 1238250"/>
                <a:gd name="connsiteX22" fmla="*/ 715769 w 2857500"/>
                <a:gd name="connsiteY22" fmla="*/ 519931 h 1238250"/>
                <a:gd name="connsiteX23" fmla="*/ 742439 w 2857500"/>
                <a:gd name="connsiteY23" fmla="*/ 518026 h 1238250"/>
                <a:gd name="connsiteX24" fmla="*/ 772919 w 2857500"/>
                <a:gd name="connsiteY24" fmla="*/ 548506 h 1238250"/>
                <a:gd name="connsiteX25" fmla="*/ 801494 w 2857500"/>
                <a:gd name="connsiteY25" fmla="*/ 548506 h 1238250"/>
                <a:gd name="connsiteX26" fmla="*/ 812924 w 2857500"/>
                <a:gd name="connsiteY26" fmla="*/ 558031 h 1238250"/>
                <a:gd name="connsiteX27" fmla="*/ 826259 w 2857500"/>
                <a:gd name="connsiteY27" fmla="*/ 559936 h 1238250"/>
                <a:gd name="connsiteX28" fmla="*/ 834390 w 2857500"/>
                <a:gd name="connsiteY28" fmla="*/ 571501 h 1238250"/>
                <a:gd name="connsiteX29" fmla="*/ 861060 w 2857500"/>
                <a:gd name="connsiteY29" fmla="*/ 567691 h 1238250"/>
                <a:gd name="connsiteX30" fmla="*/ 866775 w 2857500"/>
                <a:gd name="connsiteY30" fmla="*/ 573405 h 1238250"/>
                <a:gd name="connsiteX31" fmla="*/ 880110 w 2857500"/>
                <a:gd name="connsiteY31" fmla="*/ 581025 h 1238250"/>
                <a:gd name="connsiteX32" fmla="*/ 887730 w 2857500"/>
                <a:gd name="connsiteY32" fmla="*/ 586739 h 1238250"/>
                <a:gd name="connsiteX33" fmla="*/ 906269 w 2857500"/>
                <a:gd name="connsiteY33" fmla="*/ 586606 h 1238250"/>
                <a:gd name="connsiteX34" fmla="*/ 911984 w 2857500"/>
                <a:gd name="connsiteY34" fmla="*/ 609466 h 1238250"/>
                <a:gd name="connsiteX35" fmla="*/ 923414 w 2857500"/>
                <a:gd name="connsiteY35" fmla="*/ 622801 h 1238250"/>
                <a:gd name="connsiteX36" fmla="*/ 934844 w 2857500"/>
                <a:gd name="connsiteY36" fmla="*/ 632326 h 1238250"/>
                <a:gd name="connsiteX37" fmla="*/ 951989 w 2857500"/>
                <a:gd name="connsiteY37" fmla="*/ 641851 h 1238250"/>
                <a:gd name="connsiteX38" fmla="*/ 969134 w 2857500"/>
                <a:gd name="connsiteY38" fmla="*/ 666616 h 1238250"/>
                <a:gd name="connsiteX39" fmla="*/ 984374 w 2857500"/>
                <a:gd name="connsiteY39" fmla="*/ 668521 h 1238250"/>
                <a:gd name="connsiteX40" fmla="*/ 993899 w 2857500"/>
                <a:gd name="connsiteY40" fmla="*/ 679951 h 1238250"/>
                <a:gd name="connsiteX41" fmla="*/ 1014854 w 2857500"/>
                <a:gd name="connsiteY41" fmla="*/ 678046 h 1238250"/>
                <a:gd name="connsiteX42" fmla="*/ 1018664 w 2857500"/>
                <a:gd name="connsiteY42" fmla="*/ 693286 h 1238250"/>
                <a:gd name="connsiteX43" fmla="*/ 1070099 w 2857500"/>
                <a:gd name="connsiteY43" fmla="*/ 691381 h 1238250"/>
                <a:gd name="connsiteX44" fmla="*/ 1077719 w 2857500"/>
                <a:gd name="connsiteY44" fmla="*/ 714241 h 1238250"/>
                <a:gd name="connsiteX45" fmla="*/ 1089149 w 2857500"/>
                <a:gd name="connsiteY45" fmla="*/ 716146 h 1238250"/>
                <a:gd name="connsiteX46" fmla="*/ 1096769 w 2857500"/>
                <a:gd name="connsiteY46" fmla="*/ 733291 h 1238250"/>
                <a:gd name="connsiteX47" fmla="*/ 1134869 w 2857500"/>
                <a:gd name="connsiteY47" fmla="*/ 733291 h 1238250"/>
                <a:gd name="connsiteX48" fmla="*/ 1138679 w 2857500"/>
                <a:gd name="connsiteY48" fmla="*/ 752341 h 1238250"/>
                <a:gd name="connsiteX49" fmla="*/ 1163444 w 2857500"/>
                <a:gd name="connsiteY49" fmla="*/ 752341 h 1238250"/>
                <a:gd name="connsiteX50" fmla="*/ 1167254 w 2857500"/>
                <a:gd name="connsiteY50" fmla="*/ 759961 h 1238250"/>
                <a:gd name="connsiteX51" fmla="*/ 1178684 w 2857500"/>
                <a:gd name="connsiteY51" fmla="*/ 759961 h 1238250"/>
                <a:gd name="connsiteX52" fmla="*/ 1178684 w 2857500"/>
                <a:gd name="connsiteY52" fmla="*/ 771391 h 1238250"/>
                <a:gd name="connsiteX53" fmla="*/ 1207259 w 2857500"/>
                <a:gd name="connsiteY53" fmla="*/ 769486 h 1238250"/>
                <a:gd name="connsiteX54" fmla="*/ 1216784 w 2857500"/>
                <a:gd name="connsiteY54" fmla="*/ 775201 h 1238250"/>
                <a:gd name="connsiteX55" fmla="*/ 1233929 w 2857500"/>
                <a:gd name="connsiteY55" fmla="*/ 777106 h 1238250"/>
                <a:gd name="connsiteX56" fmla="*/ 1245359 w 2857500"/>
                <a:gd name="connsiteY56" fmla="*/ 788536 h 1238250"/>
                <a:gd name="connsiteX57" fmla="*/ 1312034 w 2857500"/>
                <a:gd name="connsiteY57" fmla="*/ 786631 h 1238250"/>
                <a:gd name="connsiteX58" fmla="*/ 1314450 w 2857500"/>
                <a:gd name="connsiteY58" fmla="*/ 813434 h 1238250"/>
                <a:gd name="connsiteX59" fmla="*/ 1339215 w 2857500"/>
                <a:gd name="connsiteY59" fmla="*/ 809624 h 1238250"/>
                <a:gd name="connsiteX60" fmla="*/ 1343025 w 2857500"/>
                <a:gd name="connsiteY60" fmla="*/ 821054 h 1238250"/>
                <a:gd name="connsiteX61" fmla="*/ 1354455 w 2857500"/>
                <a:gd name="connsiteY61" fmla="*/ 821054 h 1238250"/>
                <a:gd name="connsiteX62" fmla="*/ 1360170 w 2857500"/>
                <a:gd name="connsiteY62" fmla="*/ 830579 h 1238250"/>
                <a:gd name="connsiteX63" fmla="*/ 1394460 w 2857500"/>
                <a:gd name="connsiteY63" fmla="*/ 830579 h 1238250"/>
                <a:gd name="connsiteX64" fmla="*/ 1398270 w 2857500"/>
                <a:gd name="connsiteY64" fmla="*/ 842009 h 1238250"/>
                <a:gd name="connsiteX65" fmla="*/ 1659255 w 2857500"/>
                <a:gd name="connsiteY65" fmla="*/ 840105 h 1238250"/>
                <a:gd name="connsiteX66" fmla="*/ 1661160 w 2857500"/>
                <a:gd name="connsiteY66" fmla="*/ 859155 h 1238250"/>
                <a:gd name="connsiteX67" fmla="*/ 1684020 w 2857500"/>
                <a:gd name="connsiteY67" fmla="*/ 859155 h 1238250"/>
                <a:gd name="connsiteX68" fmla="*/ 1682115 w 2857500"/>
                <a:gd name="connsiteY68" fmla="*/ 872490 h 1238250"/>
                <a:gd name="connsiteX69" fmla="*/ 1809750 w 2857500"/>
                <a:gd name="connsiteY69" fmla="*/ 870585 h 1238250"/>
                <a:gd name="connsiteX70" fmla="*/ 1811655 w 2857500"/>
                <a:gd name="connsiteY70" fmla="*/ 908685 h 1238250"/>
                <a:gd name="connsiteX71" fmla="*/ 2051685 w 2857500"/>
                <a:gd name="connsiteY71" fmla="*/ 906780 h 1238250"/>
                <a:gd name="connsiteX72" fmla="*/ 2051685 w 2857500"/>
                <a:gd name="connsiteY72" fmla="*/ 973455 h 1238250"/>
                <a:gd name="connsiteX73" fmla="*/ 2613660 w 2857500"/>
                <a:gd name="connsiteY73" fmla="*/ 977265 h 1238250"/>
                <a:gd name="connsiteX74" fmla="*/ 2609850 w 2857500"/>
                <a:gd name="connsiteY74" fmla="*/ 1238250 h 1238250"/>
                <a:gd name="connsiteX75" fmla="*/ 2857500 w 2857500"/>
                <a:gd name="connsiteY7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26209 w 2857500"/>
                <a:gd name="connsiteY7" fmla="*/ 348481 h 1238250"/>
                <a:gd name="connsiteX8" fmla="*/ 437639 w 2857500"/>
                <a:gd name="connsiteY8" fmla="*/ 369436 h 1238250"/>
                <a:gd name="connsiteX9" fmla="*/ 460499 w 2857500"/>
                <a:gd name="connsiteY9" fmla="*/ 371341 h 1238250"/>
                <a:gd name="connsiteX10" fmla="*/ 471929 w 2857500"/>
                <a:gd name="connsiteY10" fmla="*/ 401821 h 1238250"/>
                <a:gd name="connsiteX11" fmla="*/ 479549 w 2857500"/>
                <a:gd name="connsiteY11" fmla="*/ 422776 h 1238250"/>
                <a:gd name="connsiteX12" fmla="*/ 530984 w 2857500"/>
                <a:gd name="connsiteY12" fmla="*/ 422776 h 1238250"/>
                <a:gd name="connsiteX13" fmla="*/ 537210 w 2857500"/>
                <a:gd name="connsiteY13" fmla="*/ 434341 h 1238250"/>
                <a:gd name="connsiteX14" fmla="*/ 574799 w 2857500"/>
                <a:gd name="connsiteY14" fmla="*/ 434206 h 1238250"/>
                <a:gd name="connsiteX15" fmla="*/ 576704 w 2857500"/>
                <a:gd name="connsiteY15" fmla="*/ 449446 h 1238250"/>
                <a:gd name="connsiteX16" fmla="*/ 593849 w 2857500"/>
                <a:gd name="connsiteY16" fmla="*/ 451351 h 1238250"/>
                <a:gd name="connsiteX17" fmla="*/ 607184 w 2857500"/>
                <a:gd name="connsiteY17" fmla="*/ 458971 h 1238250"/>
                <a:gd name="connsiteX18" fmla="*/ 620519 w 2857500"/>
                <a:gd name="connsiteY18" fmla="*/ 470401 h 1238250"/>
                <a:gd name="connsiteX19" fmla="*/ 631949 w 2857500"/>
                <a:gd name="connsiteY19" fmla="*/ 472306 h 1238250"/>
                <a:gd name="connsiteX20" fmla="*/ 639569 w 2857500"/>
                <a:gd name="connsiteY20" fmla="*/ 491356 h 1238250"/>
                <a:gd name="connsiteX21" fmla="*/ 692909 w 2857500"/>
                <a:gd name="connsiteY21" fmla="*/ 495166 h 1238250"/>
                <a:gd name="connsiteX22" fmla="*/ 700529 w 2857500"/>
                <a:gd name="connsiteY22" fmla="*/ 512311 h 1238250"/>
                <a:gd name="connsiteX23" fmla="*/ 715769 w 2857500"/>
                <a:gd name="connsiteY23" fmla="*/ 519931 h 1238250"/>
                <a:gd name="connsiteX24" fmla="*/ 742439 w 2857500"/>
                <a:gd name="connsiteY24" fmla="*/ 518026 h 1238250"/>
                <a:gd name="connsiteX25" fmla="*/ 772919 w 2857500"/>
                <a:gd name="connsiteY25" fmla="*/ 548506 h 1238250"/>
                <a:gd name="connsiteX26" fmla="*/ 801494 w 2857500"/>
                <a:gd name="connsiteY26" fmla="*/ 548506 h 1238250"/>
                <a:gd name="connsiteX27" fmla="*/ 812924 w 2857500"/>
                <a:gd name="connsiteY27" fmla="*/ 558031 h 1238250"/>
                <a:gd name="connsiteX28" fmla="*/ 826259 w 2857500"/>
                <a:gd name="connsiteY28" fmla="*/ 559936 h 1238250"/>
                <a:gd name="connsiteX29" fmla="*/ 834390 w 2857500"/>
                <a:gd name="connsiteY29" fmla="*/ 571501 h 1238250"/>
                <a:gd name="connsiteX30" fmla="*/ 861060 w 2857500"/>
                <a:gd name="connsiteY30" fmla="*/ 567691 h 1238250"/>
                <a:gd name="connsiteX31" fmla="*/ 866775 w 2857500"/>
                <a:gd name="connsiteY31" fmla="*/ 573405 h 1238250"/>
                <a:gd name="connsiteX32" fmla="*/ 880110 w 2857500"/>
                <a:gd name="connsiteY32" fmla="*/ 581025 h 1238250"/>
                <a:gd name="connsiteX33" fmla="*/ 887730 w 2857500"/>
                <a:gd name="connsiteY33" fmla="*/ 586739 h 1238250"/>
                <a:gd name="connsiteX34" fmla="*/ 906269 w 2857500"/>
                <a:gd name="connsiteY34" fmla="*/ 586606 h 1238250"/>
                <a:gd name="connsiteX35" fmla="*/ 911984 w 2857500"/>
                <a:gd name="connsiteY35" fmla="*/ 609466 h 1238250"/>
                <a:gd name="connsiteX36" fmla="*/ 923414 w 2857500"/>
                <a:gd name="connsiteY36" fmla="*/ 622801 h 1238250"/>
                <a:gd name="connsiteX37" fmla="*/ 934844 w 2857500"/>
                <a:gd name="connsiteY37" fmla="*/ 632326 h 1238250"/>
                <a:gd name="connsiteX38" fmla="*/ 951989 w 2857500"/>
                <a:gd name="connsiteY38" fmla="*/ 641851 h 1238250"/>
                <a:gd name="connsiteX39" fmla="*/ 969134 w 2857500"/>
                <a:gd name="connsiteY39" fmla="*/ 666616 h 1238250"/>
                <a:gd name="connsiteX40" fmla="*/ 984374 w 2857500"/>
                <a:gd name="connsiteY40" fmla="*/ 668521 h 1238250"/>
                <a:gd name="connsiteX41" fmla="*/ 993899 w 2857500"/>
                <a:gd name="connsiteY41" fmla="*/ 679951 h 1238250"/>
                <a:gd name="connsiteX42" fmla="*/ 1014854 w 2857500"/>
                <a:gd name="connsiteY42" fmla="*/ 678046 h 1238250"/>
                <a:gd name="connsiteX43" fmla="*/ 1018664 w 2857500"/>
                <a:gd name="connsiteY43" fmla="*/ 693286 h 1238250"/>
                <a:gd name="connsiteX44" fmla="*/ 1070099 w 2857500"/>
                <a:gd name="connsiteY44" fmla="*/ 691381 h 1238250"/>
                <a:gd name="connsiteX45" fmla="*/ 1077719 w 2857500"/>
                <a:gd name="connsiteY45" fmla="*/ 714241 h 1238250"/>
                <a:gd name="connsiteX46" fmla="*/ 1089149 w 2857500"/>
                <a:gd name="connsiteY46" fmla="*/ 716146 h 1238250"/>
                <a:gd name="connsiteX47" fmla="*/ 1096769 w 2857500"/>
                <a:gd name="connsiteY47" fmla="*/ 733291 h 1238250"/>
                <a:gd name="connsiteX48" fmla="*/ 1134869 w 2857500"/>
                <a:gd name="connsiteY48" fmla="*/ 733291 h 1238250"/>
                <a:gd name="connsiteX49" fmla="*/ 1138679 w 2857500"/>
                <a:gd name="connsiteY49" fmla="*/ 752341 h 1238250"/>
                <a:gd name="connsiteX50" fmla="*/ 1163444 w 2857500"/>
                <a:gd name="connsiteY50" fmla="*/ 752341 h 1238250"/>
                <a:gd name="connsiteX51" fmla="*/ 1167254 w 2857500"/>
                <a:gd name="connsiteY51" fmla="*/ 759961 h 1238250"/>
                <a:gd name="connsiteX52" fmla="*/ 1178684 w 2857500"/>
                <a:gd name="connsiteY52" fmla="*/ 759961 h 1238250"/>
                <a:gd name="connsiteX53" fmla="*/ 1178684 w 2857500"/>
                <a:gd name="connsiteY53" fmla="*/ 771391 h 1238250"/>
                <a:gd name="connsiteX54" fmla="*/ 1207259 w 2857500"/>
                <a:gd name="connsiteY54" fmla="*/ 769486 h 1238250"/>
                <a:gd name="connsiteX55" fmla="*/ 1216784 w 2857500"/>
                <a:gd name="connsiteY55" fmla="*/ 775201 h 1238250"/>
                <a:gd name="connsiteX56" fmla="*/ 1233929 w 2857500"/>
                <a:gd name="connsiteY56" fmla="*/ 777106 h 1238250"/>
                <a:gd name="connsiteX57" fmla="*/ 1245359 w 2857500"/>
                <a:gd name="connsiteY57" fmla="*/ 788536 h 1238250"/>
                <a:gd name="connsiteX58" fmla="*/ 1312034 w 2857500"/>
                <a:gd name="connsiteY58" fmla="*/ 786631 h 1238250"/>
                <a:gd name="connsiteX59" fmla="*/ 1314450 w 2857500"/>
                <a:gd name="connsiteY59" fmla="*/ 813434 h 1238250"/>
                <a:gd name="connsiteX60" fmla="*/ 1339215 w 2857500"/>
                <a:gd name="connsiteY60" fmla="*/ 809624 h 1238250"/>
                <a:gd name="connsiteX61" fmla="*/ 1343025 w 2857500"/>
                <a:gd name="connsiteY61" fmla="*/ 821054 h 1238250"/>
                <a:gd name="connsiteX62" fmla="*/ 1354455 w 2857500"/>
                <a:gd name="connsiteY62" fmla="*/ 821054 h 1238250"/>
                <a:gd name="connsiteX63" fmla="*/ 1360170 w 2857500"/>
                <a:gd name="connsiteY63" fmla="*/ 830579 h 1238250"/>
                <a:gd name="connsiteX64" fmla="*/ 1394460 w 2857500"/>
                <a:gd name="connsiteY64" fmla="*/ 830579 h 1238250"/>
                <a:gd name="connsiteX65" fmla="*/ 1398270 w 2857500"/>
                <a:gd name="connsiteY65" fmla="*/ 842009 h 1238250"/>
                <a:gd name="connsiteX66" fmla="*/ 1659255 w 2857500"/>
                <a:gd name="connsiteY66" fmla="*/ 840105 h 1238250"/>
                <a:gd name="connsiteX67" fmla="*/ 1661160 w 2857500"/>
                <a:gd name="connsiteY67" fmla="*/ 859155 h 1238250"/>
                <a:gd name="connsiteX68" fmla="*/ 1684020 w 2857500"/>
                <a:gd name="connsiteY68" fmla="*/ 859155 h 1238250"/>
                <a:gd name="connsiteX69" fmla="*/ 1682115 w 2857500"/>
                <a:gd name="connsiteY69" fmla="*/ 872490 h 1238250"/>
                <a:gd name="connsiteX70" fmla="*/ 1809750 w 2857500"/>
                <a:gd name="connsiteY70" fmla="*/ 870585 h 1238250"/>
                <a:gd name="connsiteX71" fmla="*/ 1811655 w 2857500"/>
                <a:gd name="connsiteY71" fmla="*/ 908685 h 1238250"/>
                <a:gd name="connsiteX72" fmla="*/ 2051685 w 2857500"/>
                <a:gd name="connsiteY72" fmla="*/ 906780 h 1238250"/>
                <a:gd name="connsiteX73" fmla="*/ 2051685 w 2857500"/>
                <a:gd name="connsiteY73" fmla="*/ 973455 h 1238250"/>
                <a:gd name="connsiteX74" fmla="*/ 2613660 w 2857500"/>
                <a:gd name="connsiteY74" fmla="*/ 977265 h 1238250"/>
                <a:gd name="connsiteX75" fmla="*/ 2609850 w 2857500"/>
                <a:gd name="connsiteY75" fmla="*/ 1238250 h 1238250"/>
                <a:gd name="connsiteX76" fmla="*/ 2857500 w 2857500"/>
                <a:gd name="connsiteY7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26209 w 2857500"/>
                <a:gd name="connsiteY7" fmla="*/ 348481 h 1238250"/>
                <a:gd name="connsiteX8" fmla="*/ 437639 w 2857500"/>
                <a:gd name="connsiteY8" fmla="*/ 369436 h 1238250"/>
                <a:gd name="connsiteX9" fmla="*/ 460499 w 2857500"/>
                <a:gd name="connsiteY9" fmla="*/ 371341 h 1238250"/>
                <a:gd name="connsiteX10" fmla="*/ 471929 w 2857500"/>
                <a:gd name="connsiteY10" fmla="*/ 401821 h 1238250"/>
                <a:gd name="connsiteX11" fmla="*/ 479549 w 2857500"/>
                <a:gd name="connsiteY11" fmla="*/ 422776 h 1238250"/>
                <a:gd name="connsiteX12" fmla="*/ 530984 w 2857500"/>
                <a:gd name="connsiteY12" fmla="*/ 422776 h 1238250"/>
                <a:gd name="connsiteX13" fmla="*/ 537210 w 2857500"/>
                <a:gd name="connsiteY13" fmla="*/ 434341 h 1238250"/>
                <a:gd name="connsiteX14" fmla="*/ 574799 w 2857500"/>
                <a:gd name="connsiteY14" fmla="*/ 434206 h 1238250"/>
                <a:gd name="connsiteX15" fmla="*/ 576704 w 2857500"/>
                <a:gd name="connsiteY15" fmla="*/ 449446 h 1238250"/>
                <a:gd name="connsiteX16" fmla="*/ 593849 w 2857500"/>
                <a:gd name="connsiteY16" fmla="*/ 451351 h 1238250"/>
                <a:gd name="connsiteX17" fmla="*/ 607184 w 2857500"/>
                <a:gd name="connsiteY17" fmla="*/ 458971 h 1238250"/>
                <a:gd name="connsiteX18" fmla="*/ 620519 w 2857500"/>
                <a:gd name="connsiteY18" fmla="*/ 470401 h 1238250"/>
                <a:gd name="connsiteX19" fmla="*/ 631949 w 2857500"/>
                <a:gd name="connsiteY19" fmla="*/ 472306 h 1238250"/>
                <a:gd name="connsiteX20" fmla="*/ 639569 w 2857500"/>
                <a:gd name="connsiteY20" fmla="*/ 491356 h 1238250"/>
                <a:gd name="connsiteX21" fmla="*/ 692909 w 2857500"/>
                <a:gd name="connsiteY21" fmla="*/ 495166 h 1238250"/>
                <a:gd name="connsiteX22" fmla="*/ 700529 w 2857500"/>
                <a:gd name="connsiteY22" fmla="*/ 512311 h 1238250"/>
                <a:gd name="connsiteX23" fmla="*/ 715769 w 2857500"/>
                <a:gd name="connsiteY23" fmla="*/ 519931 h 1238250"/>
                <a:gd name="connsiteX24" fmla="*/ 742439 w 2857500"/>
                <a:gd name="connsiteY24" fmla="*/ 518026 h 1238250"/>
                <a:gd name="connsiteX25" fmla="*/ 772919 w 2857500"/>
                <a:gd name="connsiteY25" fmla="*/ 548506 h 1238250"/>
                <a:gd name="connsiteX26" fmla="*/ 801494 w 2857500"/>
                <a:gd name="connsiteY26" fmla="*/ 548506 h 1238250"/>
                <a:gd name="connsiteX27" fmla="*/ 812924 w 2857500"/>
                <a:gd name="connsiteY27" fmla="*/ 558031 h 1238250"/>
                <a:gd name="connsiteX28" fmla="*/ 826259 w 2857500"/>
                <a:gd name="connsiteY28" fmla="*/ 559936 h 1238250"/>
                <a:gd name="connsiteX29" fmla="*/ 834390 w 2857500"/>
                <a:gd name="connsiteY29" fmla="*/ 571501 h 1238250"/>
                <a:gd name="connsiteX30" fmla="*/ 861060 w 2857500"/>
                <a:gd name="connsiteY30" fmla="*/ 567691 h 1238250"/>
                <a:gd name="connsiteX31" fmla="*/ 866775 w 2857500"/>
                <a:gd name="connsiteY31" fmla="*/ 573405 h 1238250"/>
                <a:gd name="connsiteX32" fmla="*/ 880110 w 2857500"/>
                <a:gd name="connsiteY32" fmla="*/ 581025 h 1238250"/>
                <a:gd name="connsiteX33" fmla="*/ 887730 w 2857500"/>
                <a:gd name="connsiteY33" fmla="*/ 586739 h 1238250"/>
                <a:gd name="connsiteX34" fmla="*/ 906269 w 2857500"/>
                <a:gd name="connsiteY34" fmla="*/ 586606 h 1238250"/>
                <a:gd name="connsiteX35" fmla="*/ 911984 w 2857500"/>
                <a:gd name="connsiteY35" fmla="*/ 609466 h 1238250"/>
                <a:gd name="connsiteX36" fmla="*/ 923414 w 2857500"/>
                <a:gd name="connsiteY36" fmla="*/ 622801 h 1238250"/>
                <a:gd name="connsiteX37" fmla="*/ 934844 w 2857500"/>
                <a:gd name="connsiteY37" fmla="*/ 632326 h 1238250"/>
                <a:gd name="connsiteX38" fmla="*/ 951989 w 2857500"/>
                <a:gd name="connsiteY38" fmla="*/ 641851 h 1238250"/>
                <a:gd name="connsiteX39" fmla="*/ 969134 w 2857500"/>
                <a:gd name="connsiteY39" fmla="*/ 666616 h 1238250"/>
                <a:gd name="connsiteX40" fmla="*/ 984374 w 2857500"/>
                <a:gd name="connsiteY40" fmla="*/ 668521 h 1238250"/>
                <a:gd name="connsiteX41" fmla="*/ 993899 w 2857500"/>
                <a:gd name="connsiteY41" fmla="*/ 679951 h 1238250"/>
                <a:gd name="connsiteX42" fmla="*/ 1014854 w 2857500"/>
                <a:gd name="connsiteY42" fmla="*/ 678046 h 1238250"/>
                <a:gd name="connsiteX43" fmla="*/ 1018664 w 2857500"/>
                <a:gd name="connsiteY43" fmla="*/ 693286 h 1238250"/>
                <a:gd name="connsiteX44" fmla="*/ 1070099 w 2857500"/>
                <a:gd name="connsiteY44" fmla="*/ 691381 h 1238250"/>
                <a:gd name="connsiteX45" fmla="*/ 1077719 w 2857500"/>
                <a:gd name="connsiteY45" fmla="*/ 714241 h 1238250"/>
                <a:gd name="connsiteX46" fmla="*/ 1089149 w 2857500"/>
                <a:gd name="connsiteY46" fmla="*/ 716146 h 1238250"/>
                <a:gd name="connsiteX47" fmla="*/ 1096769 w 2857500"/>
                <a:gd name="connsiteY47" fmla="*/ 733291 h 1238250"/>
                <a:gd name="connsiteX48" fmla="*/ 1134869 w 2857500"/>
                <a:gd name="connsiteY48" fmla="*/ 733291 h 1238250"/>
                <a:gd name="connsiteX49" fmla="*/ 1138679 w 2857500"/>
                <a:gd name="connsiteY49" fmla="*/ 752341 h 1238250"/>
                <a:gd name="connsiteX50" fmla="*/ 1163444 w 2857500"/>
                <a:gd name="connsiteY50" fmla="*/ 752341 h 1238250"/>
                <a:gd name="connsiteX51" fmla="*/ 1167254 w 2857500"/>
                <a:gd name="connsiteY51" fmla="*/ 759961 h 1238250"/>
                <a:gd name="connsiteX52" fmla="*/ 1178684 w 2857500"/>
                <a:gd name="connsiteY52" fmla="*/ 759961 h 1238250"/>
                <a:gd name="connsiteX53" fmla="*/ 1178684 w 2857500"/>
                <a:gd name="connsiteY53" fmla="*/ 771391 h 1238250"/>
                <a:gd name="connsiteX54" fmla="*/ 1207259 w 2857500"/>
                <a:gd name="connsiteY54" fmla="*/ 769486 h 1238250"/>
                <a:gd name="connsiteX55" fmla="*/ 1216784 w 2857500"/>
                <a:gd name="connsiteY55" fmla="*/ 775201 h 1238250"/>
                <a:gd name="connsiteX56" fmla="*/ 1233929 w 2857500"/>
                <a:gd name="connsiteY56" fmla="*/ 777106 h 1238250"/>
                <a:gd name="connsiteX57" fmla="*/ 1245359 w 2857500"/>
                <a:gd name="connsiteY57" fmla="*/ 788536 h 1238250"/>
                <a:gd name="connsiteX58" fmla="*/ 1312034 w 2857500"/>
                <a:gd name="connsiteY58" fmla="*/ 786631 h 1238250"/>
                <a:gd name="connsiteX59" fmla="*/ 1314450 w 2857500"/>
                <a:gd name="connsiteY59" fmla="*/ 813434 h 1238250"/>
                <a:gd name="connsiteX60" fmla="*/ 1339215 w 2857500"/>
                <a:gd name="connsiteY60" fmla="*/ 809624 h 1238250"/>
                <a:gd name="connsiteX61" fmla="*/ 1343025 w 2857500"/>
                <a:gd name="connsiteY61" fmla="*/ 821054 h 1238250"/>
                <a:gd name="connsiteX62" fmla="*/ 1354455 w 2857500"/>
                <a:gd name="connsiteY62" fmla="*/ 821054 h 1238250"/>
                <a:gd name="connsiteX63" fmla="*/ 1360170 w 2857500"/>
                <a:gd name="connsiteY63" fmla="*/ 830579 h 1238250"/>
                <a:gd name="connsiteX64" fmla="*/ 1394460 w 2857500"/>
                <a:gd name="connsiteY64" fmla="*/ 830579 h 1238250"/>
                <a:gd name="connsiteX65" fmla="*/ 1398270 w 2857500"/>
                <a:gd name="connsiteY65" fmla="*/ 842009 h 1238250"/>
                <a:gd name="connsiteX66" fmla="*/ 1659255 w 2857500"/>
                <a:gd name="connsiteY66" fmla="*/ 840105 h 1238250"/>
                <a:gd name="connsiteX67" fmla="*/ 1661160 w 2857500"/>
                <a:gd name="connsiteY67" fmla="*/ 859155 h 1238250"/>
                <a:gd name="connsiteX68" fmla="*/ 1684020 w 2857500"/>
                <a:gd name="connsiteY68" fmla="*/ 859155 h 1238250"/>
                <a:gd name="connsiteX69" fmla="*/ 1682115 w 2857500"/>
                <a:gd name="connsiteY69" fmla="*/ 872490 h 1238250"/>
                <a:gd name="connsiteX70" fmla="*/ 1809750 w 2857500"/>
                <a:gd name="connsiteY70" fmla="*/ 870585 h 1238250"/>
                <a:gd name="connsiteX71" fmla="*/ 1811655 w 2857500"/>
                <a:gd name="connsiteY71" fmla="*/ 908685 h 1238250"/>
                <a:gd name="connsiteX72" fmla="*/ 2051685 w 2857500"/>
                <a:gd name="connsiteY72" fmla="*/ 906780 h 1238250"/>
                <a:gd name="connsiteX73" fmla="*/ 2051685 w 2857500"/>
                <a:gd name="connsiteY73" fmla="*/ 973455 h 1238250"/>
                <a:gd name="connsiteX74" fmla="*/ 2613660 w 2857500"/>
                <a:gd name="connsiteY74" fmla="*/ 977265 h 1238250"/>
                <a:gd name="connsiteX75" fmla="*/ 2609850 w 2857500"/>
                <a:gd name="connsiteY75" fmla="*/ 1238250 h 1238250"/>
                <a:gd name="connsiteX76" fmla="*/ 2857500 w 2857500"/>
                <a:gd name="connsiteY7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9064 w 2857500"/>
                <a:gd name="connsiteY7" fmla="*/ 340861 h 1238250"/>
                <a:gd name="connsiteX8" fmla="*/ 426209 w 2857500"/>
                <a:gd name="connsiteY8" fmla="*/ 348481 h 1238250"/>
                <a:gd name="connsiteX9" fmla="*/ 437639 w 2857500"/>
                <a:gd name="connsiteY9" fmla="*/ 369436 h 1238250"/>
                <a:gd name="connsiteX10" fmla="*/ 460499 w 2857500"/>
                <a:gd name="connsiteY10" fmla="*/ 371341 h 1238250"/>
                <a:gd name="connsiteX11" fmla="*/ 471929 w 2857500"/>
                <a:gd name="connsiteY11" fmla="*/ 401821 h 1238250"/>
                <a:gd name="connsiteX12" fmla="*/ 479549 w 2857500"/>
                <a:gd name="connsiteY12" fmla="*/ 422776 h 1238250"/>
                <a:gd name="connsiteX13" fmla="*/ 530984 w 2857500"/>
                <a:gd name="connsiteY13" fmla="*/ 422776 h 1238250"/>
                <a:gd name="connsiteX14" fmla="*/ 537210 w 2857500"/>
                <a:gd name="connsiteY14" fmla="*/ 434341 h 1238250"/>
                <a:gd name="connsiteX15" fmla="*/ 574799 w 2857500"/>
                <a:gd name="connsiteY15" fmla="*/ 434206 h 1238250"/>
                <a:gd name="connsiteX16" fmla="*/ 576704 w 2857500"/>
                <a:gd name="connsiteY16" fmla="*/ 449446 h 1238250"/>
                <a:gd name="connsiteX17" fmla="*/ 593849 w 2857500"/>
                <a:gd name="connsiteY17" fmla="*/ 451351 h 1238250"/>
                <a:gd name="connsiteX18" fmla="*/ 607184 w 2857500"/>
                <a:gd name="connsiteY18" fmla="*/ 458971 h 1238250"/>
                <a:gd name="connsiteX19" fmla="*/ 620519 w 2857500"/>
                <a:gd name="connsiteY19" fmla="*/ 470401 h 1238250"/>
                <a:gd name="connsiteX20" fmla="*/ 631949 w 2857500"/>
                <a:gd name="connsiteY20" fmla="*/ 472306 h 1238250"/>
                <a:gd name="connsiteX21" fmla="*/ 639569 w 2857500"/>
                <a:gd name="connsiteY21" fmla="*/ 491356 h 1238250"/>
                <a:gd name="connsiteX22" fmla="*/ 692909 w 2857500"/>
                <a:gd name="connsiteY22" fmla="*/ 495166 h 1238250"/>
                <a:gd name="connsiteX23" fmla="*/ 700529 w 2857500"/>
                <a:gd name="connsiteY23" fmla="*/ 512311 h 1238250"/>
                <a:gd name="connsiteX24" fmla="*/ 715769 w 2857500"/>
                <a:gd name="connsiteY24" fmla="*/ 519931 h 1238250"/>
                <a:gd name="connsiteX25" fmla="*/ 742439 w 2857500"/>
                <a:gd name="connsiteY25" fmla="*/ 518026 h 1238250"/>
                <a:gd name="connsiteX26" fmla="*/ 772919 w 2857500"/>
                <a:gd name="connsiteY26" fmla="*/ 548506 h 1238250"/>
                <a:gd name="connsiteX27" fmla="*/ 801494 w 2857500"/>
                <a:gd name="connsiteY27" fmla="*/ 548506 h 1238250"/>
                <a:gd name="connsiteX28" fmla="*/ 812924 w 2857500"/>
                <a:gd name="connsiteY28" fmla="*/ 558031 h 1238250"/>
                <a:gd name="connsiteX29" fmla="*/ 826259 w 2857500"/>
                <a:gd name="connsiteY29" fmla="*/ 559936 h 1238250"/>
                <a:gd name="connsiteX30" fmla="*/ 834390 w 2857500"/>
                <a:gd name="connsiteY30" fmla="*/ 571501 h 1238250"/>
                <a:gd name="connsiteX31" fmla="*/ 861060 w 2857500"/>
                <a:gd name="connsiteY31" fmla="*/ 567691 h 1238250"/>
                <a:gd name="connsiteX32" fmla="*/ 866775 w 2857500"/>
                <a:gd name="connsiteY32" fmla="*/ 573405 h 1238250"/>
                <a:gd name="connsiteX33" fmla="*/ 880110 w 2857500"/>
                <a:gd name="connsiteY33" fmla="*/ 581025 h 1238250"/>
                <a:gd name="connsiteX34" fmla="*/ 887730 w 2857500"/>
                <a:gd name="connsiteY34" fmla="*/ 586739 h 1238250"/>
                <a:gd name="connsiteX35" fmla="*/ 906269 w 2857500"/>
                <a:gd name="connsiteY35" fmla="*/ 586606 h 1238250"/>
                <a:gd name="connsiteX36" fmla="*/ 911984 w 2857500"/>
                <a:gd name="connsiteY36" fmla="*/ 609466 h 1238250"/>
                <a:gd name="connsiteX37" fmla="*/ 923414 w 2857500"/>
                <a:gd name="connsiteY37" fmla="*/ 622801 h 1238250"/>
                <a:gd name="connsiteX38" fmla="*/ 934844 w 2857500"/>
                <a:gd name="connsiteY38" fmla="*/ 632326 h 1238250"/>
                <a:gd name="connsiteX39" fmla="*/ 951989 w 2857500"/>
                <a:gd name="connsiteY39" fmla="*/ 641851 h 1238250"/>
                <a:gd name="connsiteX40" fmla="*/ 969134 w 2857500"/>
                <a:gd name="connsiteY40" fmla="*/ 666616 h 1238250"/>
                <a:gd name="connsiteX41" fmla="*/ 984374 w 2857500"/>
                <a:gd name="connsiteY41" fmla="*/ 668521 h 1238250"/>
                <a:gd name="connsiteX42" fmla="*/ 993899 w 2857500"/>
                <a:gd name="connsiteY42" fmla="*/ 679951 h 1238250"/>
                <a:gd name="connsiteX43" fmla="*/ 1014854 w 2857500"/>
                <a:gd name="connsiteY43" fmla="*/ 678046 h 1238250"/>
                <a:gd name="connsiteX44" fmla="*/ 1018664 w 2857500"/>
                <a:gd name="connsiteY44" fmla="*/ 693286 h 1238250"/>
                <a:gd name="connsiteX45" fmla="*/ 1070099 w 2857500"/>
                <a:gd name="connsiteY45" fmla="*/ 691381 h 1238250"/>
                <a:gd name="connsiteX46" fmla="*/ 1077719 w 2857500"/>
                <a:gd name="connsiteY46" fmla="*/ 714241 h 1238250"/>
                <a:gd name="connsiteX47" fmla="*/ 1089149 w 2857500"/>
                <a:gd name="connsiteY47" fmla="*/ 716146 h 1238250"/>
                <a:gd name="connsiteX48" fmla="*/ 1096769 w 2857500"/>
                <a:gd name="connsiteY48" fmla="*/ 733291 h 1238250"/>
                <a:gd name="connsiteX49" fmla="*/ 1134869 w 2857500"/>
                <a:gd name="connsiteY49" fmla="*/ 733291 h 1238250"/>
                <a:gd name="connsiteX50" fmla="*/ 1138679 w 2857500"/>
                <a:gd name="connsiteY50" fmla="*/ 752341 h 1238250"/>
                <a:gd name="connsiteX51" fmla="*/ 1163444 w 2857500"/>
                <a:gd name="connsiteY51" fmla="*/ 752341 h 1238250"/>
                <a:gd name="connsiteX52" fmla="*/ 1167254 w 2857500"/>
                <a:gd name="connsiteY52" fmla="*/ 759961 h 1238250"/>
                <a:gd name="connsiteX53" fmla="*/ 1178684 w 2857500"/>
                <a:gd name="connsiteY53" fmla="*/ 759961 h 1238250"/>
                <a:gd name="connsiteX54" fmla="*/ 1178684 w 2857500"/>
                <a:gd name="connsiteY54" fmla="*/ 771391 h 1238250"/>
                <a:gd name="connsiteX55" fmla="*/ 1207259 w 2857500"/>
                <a:gd name="connsiteY55" fmla="*/ 769486 h 1238250"/>
                <a:gd name="connsiteX56" fmla="*/ 1216784 w 2857500"/>
                <a:gd name="connsiteY56" fmla="*/ 775201 h 1238250"/>
                <a:gd name="connsiteX57" fmla="*/ 1233929 w 2857500"/>
                <a:gd name="connsiteY57" fmla="*/ 777106 h 1238250"/>
                <a:gd name="connsiteX58" fmla="*/ 1245359 w 2857500"/>
                <a:gd name="connsiteY58" fmla="*/ 788536 h 1238250"/>
                <a:gd name="connsiteX59" fmla="*/ 1312034 w 2857500"/>
                <a:gd name="connsiteY59" fmla="*/ 786631 h 1238250"/>
                <a:gd name="connsiteX60" fmla="*/ 1314450 w 2857500"/>
                <a:gd name="connsiteY60" fmla="*/ 813434 h 1238250"/>
                <a:gd name="connsiteX61" fmla="*/ 1339215 w 2857500"/>
                <a:gd name="connsiteY61" fmla="*/ 809624 h 1238250"/>
                <a:gd name="connsiteX62" fmla="*/ 1343025 w 2857500"/>
                <a:gd name="connsiteY62" fmla="*/ 821054 h 1238250"/>
                <a:gd name="connsiteX63" fmla="*/ 1354455 w 2857500"/>
                <a:gd name="connsiteY63" fmla="*/ 821054 h 1238250"/>
                <a:gd name="connsiteX64" fmla="*/ 1360170 w 2857500"/>
                <a:gd name="connsiteY64" fmla="*/ 830579 h 1238250"/>
                <a:gd name="connsiteX65" fmla="*/ 1394460 w 2857500"/>
                <a:gd name="connsiteY65" fmla="*/ 830579 h 1238250"/>
                <a:gd name="connsiteX66" fmla="*/ 1398270 w 2857500"/>
                <a:gd name="connsiteY66" fmla="*/ 842009 h 1238250"/>
                <a:gd name="connsiteX67" fmla="*/ 1659255 w 2857500"/>
                <a:gd name="connsiteY67" fmla="*/ 840105 h 1238250"/>
                <a:gd name="connsiteX68" fmla="*/ 1661160 w 2857500"/>
                <a:gd name="connsiteY68" fmla="*/ 859155 h 1238250"/>
                <a:gd name="connsiteX69" fmla="*/ 1684020 w 2857500"/>
                <a:gd name="connsiteY69" fmla="*/ 859155 h 1238250"/>
                <a:gd name="connsiteX70" fmla="*/ 1682115 w 2857500"/>
                <a:gd name="connsiteY70" fmla="*/ 872490 h 1238250"/>
                <a:gd name="connsiteX71" fmla="*/ 1809750 w 2857500"/>
                <a:gd name="connsiteY71" fmla="*/ 870585 h 1238250"/>
                <a:gd name="connsiteX72" fmla="*/ 1811655 w 2857500"/>
                <a:gd name="connsiteY72" fmla="*/ 908685 h 1238250"/>
                <a:gd name="connsiteX73" fmla="*/ 2051685 w 2857500"/>
                <a:gd name="connsiteY73" fmla="*/ 906780 h 1238250"/>
                <a:gd name="connsiteX74" fmla="*/ 2051685 w 2857500"/>
                <a:gd name="connsiteY74" fmla="*/ 973455 h 1238250"/>
                <a:gd name="connsiteX75" fmla="*/ 2613660 w 2857500"/>
                <a:gd name="connsiteY75" fmla="*/ 977265 h 1238250"/>
                <a:gd name="connsiteX76" fmla="*/ 2609850 w 2857500"/>
                <a:gd name="connsiteY76" fmla="*/ 1238250 h 1238250"/>
                <a:gd name="connsiteX77" fmla="*/ 2857500 w 2857500"/>
                <a:gd name="connsiteY7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9064 w 2857500"/>
                <a:gd name="connsiteY7" fmla="*/ 340861 h 1238250"/>
                <a:gd name="connsiteX8" fmla="*/ 426209 w 2857500"/>
                <a:gd name="connsiteY8" fmla="*/ 348481 h 1238250"/>
                <a:gd name="connsiteX9" fmla="*/ 437639 w 2857500"/>
                <a:gd name="connsiteY9" fmla="*/ 369436 h 1238250"/>
                <a:gd name="connsiteX10" fmla="*/ 460499 w 2857500"/>
                <a:gd name="connsiteY10" fmla="*/ 371341 h 1238250"/>
                <a:gd name="connsiteX11" fmla="*/ 471929 w 2857500"/>
                <a:gd name="connsiteY11" fmla="*/ 401821 h 1238250"/>
                <a:gd name="connsiteX12" fmla="*/ 479549 w 2857500"/>
                <a:gd name="connsiteY12" fmla="*/ 422776 h 1238250"/>
                <a:gd name="connsiteX13" fmla="*/ 530984 w 2857500"/>
                <a:gd name="connsiteY13" fmla="*/ 422776 h 1238250"/>
                <a:gd name="connsiteX14" fmla="*/ 537210 w 2857500"/>
                <a:gd name="connsiteY14" fmla="*/ 434341 h 1238250"/>
                <a:gd name="connsiteX15" fmla="*/ 574799 w 2857500"/>
                <a:gd name="connsiteY15" fmla="*/ 434206 h 1238250"/>
                <a:gd name="connsiteX16" fmla="*/ 576704 w 2857500"/>
                <a:gd name="connsiteY16" fmla="*/ 449446 h 1238250"/>
                <a:gd name="connsiteX17" fmla="*/ 593849 w 2857500"/>
                <a:gd name="connsiteY17" fmla="*/ 451351 h 1238250"/>
                <a:gd name="connsiteX18" fmla="*/ 607184 w 2857500"/>
                <a:gd name="connsiteY18" fmla="*/ 458971 h 1238250"/>
                <a:gd name="connsiteX19" fmla="*/ 620519 w 2857500"/>
                <a:gd name="connsiteY19" fmla="*/ 470401 h 1238250"/>
                <a:gd name="connsiteX20" fmla="*/ 631949 w 2857500"/>
                <a:gd name="connsiteY20" fmla="*/ 472306 h 1238250"/>
                <a:gd name="connsiteX21" fmla="*/ 639569 w 2857500"/>
                <a:gd name="connsiteY21" fmla="*/ 491356 h 1238250"/>
                <a:gd name="connsiteX22" fmla="*/ 692909 w 2857500"/>
                <a:gd name="connsiteY22" fmla="*/ 495166 h 1238250"/>
                <a:gd name="connsiteX23" fmla="*/ 700529 w 2857500"/>
                <a:gd name="connsiteY23" fmla="*/ 512311 h 1238250"/>
                <a:gd name="connsiteX24" fmla="*/ 715769 w 2857500"/>
                <a:gd name="connsiteY24" fmla="*/ 519931 h 1238250"/>
                <a:gd name="connsiteX25" fmla="*/ 742439 w 2857500"/>
                <a:gd name="connsiteY25" fmla="*/ 518026 h 1238250"/>
                <a:gd name="connsiteX26" fmla="*/ 772919 w 2857500"/>
                <a:gd name="connsiteY26" fmla="*/ 548506 h 1238250"/>
                <a:gd name="connsiteX27" fmla="*/ 801494 w 2857500"/>
                <a:gd name="connsiteY27" fmla="*/ 548506 h 1238250"/>
                <a:gd name="connsiteX28" fmla="*/ 812924 w 2857500"/>
                <a:gd name="connsiteY28" fmla="*/ 558031 h 1238250"/>
                <a:gd name="connsiteX29" fmla="*/ 826259 w 2857500"/>
                <a:gd name="connsiteY29" fmla="*/ 559936 h 1238250"/>
                <a:gd name="connsiteX30" fmla="*/ 834390 w 2857500"/>
                <a:gd name="connsiteY30" fmla="*/ 571501 h 1238250"/>
                <a:gd name="connsiteX31" fmla="*/ 861060 w 2857500"/>
                <a:gd name="connsiteY31" fmla="*/ 567691 h 1238250"/>
                <a:gd name="connsiteX32" fmla="*/ 866775 w 2857500"/>
                <a:gd name="connsiteY32" fmla="*/ 573405 h 1238250"/>
                <a:gd name="connsiteX33" fmla="*/ 880110 w 2857500"/>
                <a:gd name="connsiteY33" fmla="*/ 581025 h 1238250"/>
                <a:gd name="connsiteX34" fmla="*/ 887730 w 2857500"/>
                <a:gd name="connsiteY34" fmla="*/ 586739 h 1238250"/>
                <a:gd name="connsiteX35" fmla="*/ 906269 w 2857500"/>
                <a:gd name="connsiteY35" fmla="*/ 586606 h 1238250"/>
                <a:gd name="connsiteX36" fmla="*/ 911984 w 2857500"/>
                <a:gd name="connsiteY36" fmla="*/ 609466 h 1238250"/>
                <a:gd name="connsiteX37" fmla="*/ 923414 w 2857500"/>
                <a:gd name="connsiteY37" fmla="*/ 622801 h 1238250"/>
                <a:gd name="connsiteX38" fmla="*/ 934844 w 2857500"/>
                <a:gd name="connsiteY38" fmla="*/ 632326 h 1238250"/>
                <a:gd name="connsiteX39" fmla="*/ 951989 w 2857500"/>
                <a:gd name="connsiteY39" fmla="*/ 641851 h 1238250"/>
                <a:gd name="connsiteX40" fmla="*/ 969134 w 2857500"/>
                <a:gd name="connsiteY40" fmla="*/ 666616 h 1238250"/>
                <a:gd name="connsiteX41" fmla="*/ 984374 w 2857500"/>
                <a:gd name="connsiteY41" fmla="*/ 668521 h 1238250"/>
                <a:gd name="connsiteX42" fmla="*/ 993899 w 2857500"/>
                <a:gd name="connsiteY42" fmla="*/ 679951 h 1238250"/>
                <a:gd name="connsiteX43" fmla="*/ 1014854 w 2857500"/>
                <a:gd name="connsiteY43" fmla="*/ 678046 h 1238250"/>
                <a:gd name="connsiteX44" fmla="*/ 1018664 w 2857500"/>
                <a:gd name="connsiteY44" fmla="*/ 693286 h 1238250"/>
                <a:gd name="connsiteX45" fmla="*/ 1070099 w 2857500"/>
                <a:gd name="connsiteY45" fmla="*/ 691381 h 1238250"/>
                <a:gd name="connsiteX46" fmla="*/ 1077719 w 2857500"/>
                <a:gd name="connsiteY46" fmla="*/ 714241 h 1238250"/>
                <a:gd name="connsiteX47" fmla="*/ 1089149 w 2857500"/>
                <a:gd name="connsiteY47" fmla="*/ 716146 h 1238250"/>
                <a:gd name="connsiteX48" fmla="*/ 1096769 w 2857500"/>
                <a:gd name="connsiteY48" fmla="*/ 733291 h 1238250"/>
                <a:gd name="connsiteX49" fmla="*/ 1134869 w 2857500"/>
                <a:gd name="connsiteY49" fmla="*/ 733291 h 1238250"/>
                <a:gd name="connsiteX50" fmla="*/ 1138679 w 2857500"/>
                <a:gd name="connsiteY50" fmla="*/ 752341 h 1238250"/>
                <a:gd name="connsiteX51" fmla="*/ 1163444 w 2857500"/>
                <a:gd name="connsiteY51" fmla="*/ 752341 h 1238250"/>
                <a:gd name="connsiteX52" fmla="*/ 1167254 w 2857500"/>
                <a:gd name="connsiteY52" fmla="*/ 759961 h 1238250"/>
                <a:gd name="connsiteX53" fmla="*/ 1178684 w 2857500"/>
                <a:gd name="connsiteY53" fmla="*/ 759961 h 1238250"/>
                <a:gd name="connsiteX54" fmla="*/ 1178684 w 2857500"/>
                <a:gd name="connsiteY54" fmla="*/ 771391 h 1238250"/>
                <a:gd name="connsiteX55" fmla="*/ 1207259 w 2857500"/>
                <a:gd name="connsiteY55" fmla="*/ 769486 h 1238250"/>
                <a:gd name="connsiteX56" fmla="*/ 1216784 w 2857500"/>
                <a:gd name="connsiteY56" fmla="*/ 775201 h 1238250"/>
                <a:gd name="connsiteX57" fmla="*/ 1233929 w 2857500"/>
                <a:gd name="connsiteY57" fmla="*/ 777106 h 1238250"/>
                <a:gd name="connsiteX58" fmla="*/ 1245359 w 2857500"/>
                <a:gd name="connsiteY58" fmla="*/ 788536 h 1238250"/>
                <a:gd name="connsiteX59" fmla="*/ 1312034 w 2857500"/>
                <a:gd name="connsiteY59" fmla="*/ 786631 h 1238250"/>
                <a:gd name="connsiteX60" fmla="*/ 1314450 w 2857500"/>
                <a:gd name="connsiteY60" fmla="*/ 813434 h 1238250"/>
                <a:gd name="connsiteX61" fmla="*/ 1339215 w 2857500"/>
                <a:gd name="connsiteY61" fmla="*/ 809624 h 1238250"/>
                <a:gd name="connsiteX62" fmla="*/ 1343025 w 2857500"/>
                <a:gd name="connsiteY62" fmla="*/ 821054 h 1238250"/>
                <a:gd name="connsiteX63" fmla="*/ 1354455 w 2857500"/>
                <a:gd name="connsiteY63" fmla="*/ 821054 h 1238250"/>
                <a:gd name="connsiteX64" fmla="*/ 1360170 w 2857500"/>
                <a:gd name="connsiteY64" fmla="*/ 830579 h 1238250"/>
                <a:gd name="connsiteX65" fmla="*/ 1394460 w 2857500"/>
                <a:gd name="connsiteY65" fmla="*/ 830579 h 1238250"/>
                <a:gd name="connsiteX66" fmla="*/ 1398270 w 2857500"/>
                <a:gd name="connsiteY66" fmla="*/ 842009 h 1238250"/>
                <a:gd name="connsiteX67" fmla="*/ 1659255 w 2857500"/>
                <a:gd name="connsiteY67" fmla="*/ 840105 h 1238250"/>
                <a:gd name="connsiteX68" fmla="*/ 1661160 w 2857500"/>
                <a:gd name="connsiteY68" fmla="*/ 859155 h 1238250"/>
                <a:gd name="connsiteX69" fmla="*/ 1684020 w 2857500"/>
                <a:gd name="connsiteY69" fmla="*/ 859155 h 1238250"/>
                <a:gd name="connsiteX70" fmla="*/ 1682115 w 2857500"/>
                <a:gd name="connsiteY70" fmla="*/ 872490 h 1238250"/>
                <a:gd name="connsiteX71" fmla="*/ 1809750 w 2857500"/>
                <a:gd name="connsiteY71" fmla="*/ 870585 h 1238250"/>
                <a:gd name="connsiteX72" fmla="*/ 1811655 w 2857500"/>
                <a:gd name="connsiteY72" fmla="*/ 908685 h 1238250"/>
                <a:gd name="connsiteX73" fmla="*/ 2051685 w 2857500"/>
                <a:gd name="connsiteY73" fmla="*/ 906780 h 1238250"/>
                <a:gd name="connsiteX74" fmla="*/ 2051685 w 2857500"/>
                <a:gd name="connsiteY74" fmla="*/ 973455 h 1238250"/>
                <a:gd name="connsiteX75" fmla="*/ 2613660 w 2857500"/>
                <a:gd name="connsiteY75" fmla="*/ 977265 h 1238250"/>
                <a:gd name="connsiteX76" fmla="*/ 2609850 w 2857500"/>
                <a:gd name="connsiteY76" fmla="*/ 1238250 h 1238250"/>
                <a:gd name="connsiteX77" fmla="*/ 2857500 w 2857500"/>
                <a:gd name="connsiteY7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3349 w 2857500"/>
                <a:gd name="connsiteY7" fmla="*/ 329431 h 1238250"/>
                <a:gd name="connsiteX8" fmla="*/ 409064 w 2857500"/>
                <a:gd name="connsiteY8" fmla="*/ 340861 h 1238250"/>
                <a:gd name="connsiteX9" fmla="*/ 426209 w 2857500"/>
                <a:gd name="connsiteY9" fmla="*/ 348481 h 1238250"/>
                <a:gd name="connsiteX10" fmla="*/ 437639 w 2857500"/>
                <a:gd name="connsiteY10" fmla="*/ 369436 h 1238250"/>
                <a:gd name="connsiteX11" fmla="*/ 460499 w 2857500"/>
                <a:gd name="connsiteY11" fmla="*/ 371341 h 1238250"/>
                <a:gd name="connsiteX12" fmla="*/ 471929 w 2857500"/>
                <a:gd name="connsiteY12" fmla="*/ 401821 h 1238250"/>
                <a:gd name="connsiteX13" fmla="*/ 479549 w 2857500"/>
                <a:gd name="connsiteY13" fmla="*/ 422776 h 1238250"/>
                <a:gd name="connsiteX14" fmla="*/ 530984 w 2857500"/>
                <a:gd name="connsiteY14" fmla="*/ 422776 h 1238250"/>
                <a:gd name="connsiteX15" fmla="*/ 537210 w 2857500"/>
                <a:gd name="connsiteY15" fmla="*/ 434341 h 1238250"/>
                <a:gd name="connsiteX16" fmla="*/ 574799 w 2857500"/>
                <a:gd name="connsiteY16" fmla="*/ 434206 h 1238250"/>
                <a:gd name="connsiteX17" fmla="*/ 576704 w 2857500"/>
                <a:gd name="connsiteY17" fmla="*/ 449446 h 1238250"/>
                <a:gd name="connsiteX18" fmla="*/ 593849 w 2857500"/>
                <a:gd name="connsiteY18" fmla="*/ 451351 h 1238250"/>
                <a:gd name="connsiteX19" fmla="*/ 607184 w 2857500"/>
                <a:gd name="connsiteY19" fmla="*/ 458971 h 1238250"/>
                <a:gd name="connsiteX20" fmla="*/ 620519 w 2857500"/>
                <a:gd name="connsiteY20" fmla="*/ 470401 h 1238250"/>
                <a:gd name="connsiteX21" fmla="*/ 631949 w 2857500"/>
                <a:gd name="connsiteY21" fmla="*/ 472306 h 1238250"/>
                <a:gd name="connsiteX22" fmla="*/ 639569 w 2857500"/>
                <a:gd name="connsiteY22" fmla="*/ 491356 h 1238250"/>
                <a:gd name="connsiteX23" fmla="*/ 692909 w 2857500"/>
                <a:gd name="connsiteY23" fmla="*/ 495166 h 1238250"/>
                <a:gd name="connsiteX24" fmla="*/ 700529 w 2857500"/>
                <a:gd name="connsiteY24" fmla="*/ 512311 h 1238250"/>
                <a:gd name="connsiteX25" fmla="*/ 715769 w 2857500"/>
                <a:gd name="connsiteY25" fmla="*/ 519931 h 1238250"/>
                <a:gd name="connsiteX26" fmla="*/ 742439 w 2857500"/>
                <a:gd name="connsiteY26" fmla="*/ 518026 h 1238250"/>
                <a:gd name="connsiteX27" fmla="*/ 772919 w 2857500"/>
                <a:gd name="connsiteY27" fmla="*/ 548506 h 1238250"/>
                <a:gd name="connsiteX28" fmla="*/ 801494 w 2857500"/>
                <a:gd name="connsiteY28" fmla="*/ 548506 h 1238250"/>
                <a:gd name="connsiteX29" fmla="*/ 812924 w 2857500"/>
                <a:gd name="connsiteY29" fmla="*/ 558031 h 1238250"/>
                <a:gd name="connsiteX30" fmla="*/ 826259 w 2857500"/>
                <a:gd name="connsiteY30" fmla="*/ 559936 h 1238250"/>
                <a:gd name="connsiteX31" fmla="*/ 834390 w 2857500"/>
                <a:gd name="connsiteY31" fmla="*/ 571501 h 1238250"/>
                <a:gd name="connsiteX32" fmla="*/ 861060 w 2857500"/>
                <a:gd name="connsiteY32" fmla="*/ 567691 h 1238250"/>
                <a:gd name="connsiteX33" fmla="*/ 866775 w 2857500"/>
                <a:gd name="connsiteY33" fmla="*/ 573405 h 1238250"/>
                <a:gd name="connsiteX34" fmla="*/ 880110 w 2857500"/>
                <a:gd name="connsiteY34" fmla="*/ 581025 h 1238250"/>
                <a:gd name="connsiteX35" fmla="*/ 887730 w 2857500"/>
                <a:gd name="connsiteY35" fmla="*/ 586739 h 1238250"/>
                <a:gd name="connsiteX36" fmla="*/ 906269 w 2857500"/>
                <a:gd name="connsiteY36" fmla="*/ 586606 h 1238250"/>
                <a:gd name="connsiteX37" fmla="*/ 911984 w 2857500"/>
                <a:gd name="connsiteY37" fmla="*/ 609466 h 1238250"/>
                <a:gd name="connsiteX38" fmla="*/ 923414 w 2857500"/>
                <a:gd name="connsiteY38" fmla="*/ 622801 h 1238250"/>
                <a:gd name="connsiteX39" fmla="*/ 934844 w 2857500"/>
                <a:gd name="connsiteY39" fmla="*/ 632326 h 1238250"/>
                <a:gd name="connsiteX40" fmla="*/ 951989 w 2857500"/>
                <a:gd name="connsiteY40" fmla="*/ 641851 h 1238250"/>
                <a:gd name="connsiteX41" fmla="*/ 969134 w 2857500"/>
                <a:gd name="connsiteY41" fmla="*/ 666616 h 1238250"/>
                <a:gd name="connsiteX42" fmla="*/ 984374 w 2857500"/>
                <a:gd name="connsiteY42" fmla="*/ 668521 h 1238250"/>
                <a:gd name="connsiteX43" fmla="*/ 993899 w 2857500"/>
                <a:gd name="connsiteY43" fmla="*/ 679951 h 1238250"/>
                <a:gd name="connsiteX44" fmla="*/ 1014854 w 2857500"/>
                <a:gd name="connsiteY44" fmla="*/ 678046 h 1238250"/>
                <a:gd name="connsiteX45" fmla="*/ 1018664 w 2857500"/>
                <a:gd name="connsiteY45" fmla="*/ 693286 h 1238250"/>
                <a:gd name="connsiteX46" fmla="*/ 1070099 w 2857500"/>
                <a:gd name="connsiteY46" fmla="*/ 691381 h 1238250"/>
                <a:gd name="connsiteX47" fmla="*/ 1077719 w 2857500"/>
                <a:gd name="connsiteY47" fmla="*/ 714241 h 1238250"/>
                <a:gd name="connsiteX48" fmla="*/ 1089149 w 2857500"/>
                <a:gd name="connsiteY48" fmla="*/ 716146 h 1238250"/>
                <a:gd name="connsiteX49" fmla="*/ 1096769 w 2857500"/>
                <a:gd name="connsiteY49" fmla="*/ 733291 h 1238250"/>
                <a:gd name="connsiteX50" fmla="*/ 1134869 w 2857500"/>
                <a:gd name="connsiteY50" fmla="*/ 733291 h 1238250"/>
                <a:gd name="connsiteX51" fmla="*/ 1138679 w 2857500"/>
                <a:gd name="connsiteY51" fmla="*/ 752341 h 1238250"/>
                <a:gd name="connsiteX52" fmla="*/ 1163444 w 2857500"/>
                <a:gd name="connsiteY52" fmla="*/ 752341 h 1238250"/>
                <a:gd name="connsiteX53" fmla="*/ 1167254 w 2857500"/>
                <a:gd name="connsiteY53" fmla="*/ 759961 h 1238250"/>
                <a:gd name="connsiteX54" fmla="*/ 1178684 w 2857500"/>
                <a:gd name="connsiteY54" fmla="*/ 759961 h 1238250"/>
                <a:gd name="connsiteX55" fmla="*/ 1178684 w 2857500"/>
                <a:gd name="connsiteY55" fmla="*/ 771391 h 1238250"/>
                <a:gd name="connsiteX56" fmla="*/ 1207259 w 2857500"/>
                <a:gd name="connsiteY56" fmla="*/ 769486 h 1238250"/>
                <a:gd name="connsiteX57" fmla="*/ 1216784 w 2857500"/>
                <a:gd name="connsiteY57" fmla="*/ 775201 h 1238250"/>
                <a:gd name="connsiteX58" fmla="*/ 1233929 w 2857500"/>
                <a:gd name="connsiteY58" fmla="*/ 777106 h 1238250"/>
                <a:gd name="connsiteX59" fmla="*/ 1245359 w 2857500"/>
                <a:gd name="connsiteY59" fmla="*/ 788536 h 1238250"/>
                <a:gd name="connsiteX60" fmla="*/ 1312034 w 2857500"/>
                <a:gd name="connsiteY60" fmla="*/ 786631 h 1238250"/>
                <a:gd name="connsiteX61" fmla="*/ 1314450 w 2857500"/>
                <a:gd name="connsiteY61" fmla="*/ 813434 h 1238250"/>
                <a:gd name="connsiteX62" fmla="*/ 1339215 w 2857500"/>
                <a:gd name="connsiteY62" fmla="*/ 809624 h 1238250"/>
                <a:gd name="connsiteX63" fmla="*/ 1343025 w 2857500"/>
                <a:gd name="connsiteY63" fmla="*/ 821054 h 1238250"/>
                <a:gd name="connsiteX64" fmla="*/ 1354455 w 2857500"/>
                <a:gd name="connsiteY64" fmla="*/ 821054 h 1238250"/>
                <a:gd name="connsiteX65" fmla="*/ 1360170 w 2857500"/>
                <a:gd name="connsiteY65" fmla="*/ 830579 h 1238250"/>
                <a:gd name="connsiteX66" fmla="*/ 1394460 w 2857500"/>
                <a:gd name="connsiteY66" fmla="*/ 830579 h 1238250"/>
                <a:gd name="connsiteX67" fmla="*/ 1398270 w 2857500"/>
                <a:gd name="connsiteY67" fmla="*/ 842009 h 1238250"/>
                <a:gd name="connsiteX68" fmla="*/ 1659255 w 2857500"/>
                <a:gd name="connsiteY68" fmla="*/ 840105 h 1238250"/>
                <a:gd name="connsiteX69" fmla="*/ 1661160 w 2857500"/>
                <a:gd name="connsiteY69" fmla="*/ 859155 h 1238250"/>
                <a:gd name="connsiteX70" fmla="*/ 1684020 w 2857500"/>
                <a:gd name="connsiteY70" fmla="*/ 859155 h 1238250"/>
                <a:gd name="connsiteX71" fmla="*/ 1682115 w 2857500"/>
                <a:gd name="connsiteY71" fmla="*/ 872490 h 1238250"/>
                <a:gd name="connsiteX72" fmla="*/ 1809750 w 2857500"/>
                <a:gd name="connsiteY72" fmla="*/ 870585 h 1238250"/>
                <a:gd name="connsiteX73" fmla="*/ 1811655 w 2857500"/>
                <a:gd name="connsiteY73" fmla="*/ 908685 h 1238250"/>
                <a:gd name="connsiteX74" fmla="*/ 2051685 w 2857500"/>
                <a:gd name="connsiteY74" fmla="*/ 906780 h 1238250"/>
                <a:gd name="connsiteX75" fmla="*/ 2051685 w 2857500"/>
                <a:gd name="connsiteY75" fmla="*/ 973455 h 1238250"/>
                <a:gd name="connsiteX76" fmla="*/ 2613660 w 2857500"/>
                <a:gd name="connsiteY76" fmla="*/ 977265 h 1238250"/>
                <a:gd name="connsiteX77" fmla="*/ 2609850 w 2857500"/>
                <a:gd name="connsiteY77" fmla="*/ 1238250 h 1238250"/>
                <a:gd name="connsiteX78" fmla="*/ 2857500 w 2857500"/>
                <a:gd name="connsiteY7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403349 w 2857500"/>
                <a:gd name="connsiteY7" fmla="*/ 329431 h 1238250"/>
                <a:gd name="connsiteX8" fmla="*/ 409064 w 2857500"/>
                <a:gd name="connsiteY8" fmla="*/ 340861 h 1238250"/>
                <a:gd name="connsiteX9" fmla="*/ 426209 w 2857500"/>
                <a:gd name="connsiteY9" fmla="*/ 348481 h 1238250"/>
                <a:gd name="connsiteX10" fmla="*/ 437639 w 2857500"/>
                <a:gd name="connsiteY10" fmla="*/ 369436 h 1238250"/>
                <a:gd name="connsiteX11" fmla="*/ 460499 w 2857500"/>
                <a:gd name="connsiteY11" fmla="*/ 371341 h 1238250"/>
                <a:gd name="connsiteX12" fmla="*/ 471929 w 2857500"/>
                <a:gd name="connsiteY12" fmla="*/ 401821 h 1238250"/>
                <a:gd name="connsiteX13" fmla="*/ 479549 w 2857500"/>
                <a:gd name="connsiteY13" fmla="*/ 422776 h 1238250"/>
                <a:gd name="connsiteX14" fmla="*/ 530984 w 2857500"/>
                <a:gd name="connsiteY14" fmla="*/ 422776 h 1238250"/>
                <a:gd name="connsiteX15" fmla="*/ 537210 w 2857500"/>
                <a:gd name="connsiteY15" fmla="*/ 434341 h 1238250"/>
                <a:gd name="connsiteX16" fmla="*/ 574799 w 2857500"/>
                <a:gd name="connsiteY16" fmla="*/ 434206 h 1238250"/>
                <a:gd name="connsiteX17" fmla="*/ 576704 w 2857500"/>
                <a:gd name="connsiteY17" fmla="*/ 449446 h 1238250"/>
                <a:gd name="connsiteX18" fmla="*/ 593849 w 2857500"/>
                <a:gd name="connsiteY18" fmla="*/ 451351 h 1238250"/>
                <a:gd name="connsiteX19" fmla="*/ 607184 w 2857500"/>
                <a:gd name="connsiteY19" fmla="*/ 458971 h 1238250"/>
                <a:gd name="connsiteX20" fmla="*/ 620519 w 2857500"/>
                <a:gd name="connsiteY20" fmla="*/ 470401 h 1238250"/>
                <a:gd name="connsiteX21" fmla="*/ 631949 w 2857500"/>
                <a:gd name="connsiteY21" fmla="*/ 472306 h 1238250"/>
                <a:gd name="connsiteX22" fmla="*/ 639569 w 2857500"/>
                <a:gd name="connsiteY22" fmla="*/ 491356 h 1238250"/>
                <a:gd name="connsiteX23" fmla="*/ 692909 w 2857500"/>
                <a:gd name="connsiteY23" fmla="*/ 495166 h 1238250"/>
                <a:gd name="connsiteX24" fmla="*/ 700529 w 2857500"/>
                <a:gd name="connsiteY24" fmla="*/ 512311 h 1238250"/>
                <a:gd name="connsiteX25" fmla="*/ 715769 w 2857500"/>
                <a:gd name="connsiteY25" fmla="*/ 519931 h 1238250"/>
                <a:gd name="connsiteX26" fmla="*/ 742439 w 2857500"/>
                <a:gd name="connsiteY26" fmla="*/ 518026 h 1238250"/>
                <a:gd name="connsiteX27" fmla="*/ 772919 w 2857500"/>
                <a:gd name="connsiteY27" fmla="*/ 548506 h 1238250"/>
                <a:gd name="connsiteX28" fmla="*/ 801494 w 2857500"/>
                <a:gd name="connsiteY28" fmla="*/ 548506 h 1238250"/>
                <a:gd name="connsiteX29" fmla="*/ 812924 w 2857500"/>
                <a:gd name="connsiteY29" fmla="*/ 558031 h 1238250"/>
                <a:gd name="connsiteX30" fmla="*/ 826259 w 2857500"/>
                <a:gd name="connsiteY30" fmla="*/ 559936 h 1238250"/>
                <a:gd name="connsiteX31" fmla="*/ 834390 w 2857500"/>
                <a:gd name="connsiteY31" fmla="*/ 571501 h 1238250"/>
                <a:gd name="connsiteX32" fmla="*/ 861060 w 2857500"/>
                <a:gd name="connsiteY32" fmla="*/ 567691 h 1238250"/>
                <a:gd name="connsiteX33" fmla="*/ 866775 w 2857500"/>
                <a:gd name="connsiteY33" fmla="*/ 573405 h 1238250"/>
                <a:gd name="connsiteX34" fmla="*/ 880110 w 2857500"/>
                <a:gd name="connsiteY34" fmla="*/ 581025 h 1238250"/>
                <a:gd name="connsiteX35" fmla="*/ 887730 w 2857500"/>
                <a:gd name="connsiteY35" fmla="*/ 586739 h 1238250"/>
                <a:gd name="connsiteX36" fmla="*/ 906269 w 2857500"/>
                <a:gd name="connsiteY36" fmla="*/ 586606 h 1238250"/>
                <a:gd name="connsiteX37" fmla="*/ 911984 w 2857500"/>
                <a:gd name="connsiteY37" fmla="*/ 609466 h 1238250"/>
                <a:gd name="connsiteX38" fmla="*/ 923414 w 2857500"/>
                <a:gd name="connsiteY38" fmla="*/ 622801 h 1238250"/>
                <a:gd name="connsiteX39" fmla="*/ 934844 w 2857500"/>
                <a:gd name="connsiteY39" fmla="*/ 632326 h 1238250"/>
                <a:gd name="connsiteX40" fmla="*/ 951989 w 2857500"/>
                <a:gd name="connsiteY40" fmla="*/ 641851 h 1238250"/>
                <a:gd name="connsiteX41" fmla="*/ 969134 w 2857500"/>
                <a:gd name="connsiteY41" fmla="*/ 666616 h 1238250"/>
                <a:gd name="connsiteX42" fmla="*/ 984374 w 2857500"/>
                <a:gd name="connsiteY42" fmla="*/ 668521 h 1238250"/>
                <a:gd name="connsiteX43" fmla="*/ 993899 w 2857500"/>
                <a:gd name="connsiteY43" fmla="*/ 679951 h 1238250"/>
                <a:gd name="connsiteX44" fmla="*/ 1014854 w 2857500"/>
                <a:gd name="connsiteY44" fmla="*/ 678046 h 1238250"/>
                <a:gd name="connsiteX45" fmla="*/ 1018664 w 2857500"/>
                <a:gd name="connsiteY45" fmla="*/ 693286 h 1238250"/>
                <a:gd name="connsiteX46" fmla="*/ 1070099 w 2857500"/>
                <a:gd name="connsiteY46" fmla="*/ 691381 h 1238250"/>
                <a:gd name="connsiteX47" fmla="*/ 1077719 w 2857500"/>
                <a:gd name="connsiteY47" fmla="*/ 714241 h 1238250"/>
                <a:gd name="connsiteX48" fmla="*/ 1089149 w 2857500"/>
                <a:gd name="connsiteY48" fmla="*/ 716146 h 1238250"/>
                <a:gd name="connsiteX49" fmla="*/ 1096769 w 2857500"/>
                <a:gd name="connsiteY49" fmla="*/ 733291 h 1238250"/>
                <a:gd name="connsiteX50" fmla="*/ 1134869 w 2857500"/>
                <a:gd name="connsiteY50" fmla="*/ 733291 h 1238250"/>
                <a:gd name="connsiteX51" fmla="*/ 1138679 w 2857500"/>
                <a:gd name="connsiteY51" fmla="*/ 752341 h 1238250"/>
                <a:gd name="connsiteX52" fmla="*/ 1163444 w 2857500"/>
                <a:gd name="connsiteY52" fmla="*/ 752341 h 1238250"/>
                <a:gd name="connsiteX53" fmla="*/ 1167254 w 2857500"/>
                <a:gd name="connsiteY53" fmla="*/ 759961 h 1238250"/>
                <a:gd name="connsiteX54" fmla="*/ 1178684 w 2857500"/>
                <a:gd name="connsiteY54" fmla="*/ 759961 h 1238250"/>
                <a:gd name="connsiteX55" fmla="*/ 1178684 w 2857500"/>
                <a:gd name="connsiteY55" fmla="*/ 771391 h 1238250"/>
                <a:gd name="connsiteX56" fmla="*/ 1207259 w 2857500"/>
                <a:gd name="connsiteY56" fmla="*/ 769486 h 1238250"/>
                <a:gd name="connsiteX57" fmla="*/ 1216784 w 2857500"/>
                <a:gd name="connsiteY57" fmla="*/ 775201 h 1238250"/>
                <a:gd name="connsiteX58" fmla="*/ 1233929 w 2857500"/>
                <a:gd name="connsiteY58" fmla="*/ 777106 h 1238250"/>
                <a:gd name="connsiteX59" fmla="*/ 1245359 w 2857500"/>
                <a:gd name="connsiteY59" fmla="*/ 788536 h 1238250"/>
                <a:gd name="connsiteX60" fmla="*/ 1312034 w 2857500"/>
                <a:gd name="connsiteY60" fmla="*/ 786631 h 1238250"/>
                <a:gd name="connsiteX61" fmla="*/ 1314450 w 2857500"/>
                <a:gd name="connsiteY61" fmla="*/ 813434 h 1238250"/>
                <a:gd name="connsiteX62" fmla="*/ 1339215 w 2857500"/>
                <a:gd name="connsiteY62" fmla="*/ 809624 h 1238250"/>
                <a:gd name="connsiteX63" fmla="*/ 1343025 w 2857500"/>
                <a:gd name="connsiteY63" fmla="*/ 821054 h 1238250"/>
                <a:gd name="connsiteX64" fmla="*/ 1354455 w 2857500"/>
                <a:gd name="connsiteY64" fmla="*/ 821054 h 1238250"/>
                <a:gd name="connsiteX65" fmla="*/ 1360170 w 2857500"/>
                <a:gd name="connsiteY65" fmla="*/ 830579 h 1238250"/>
                <a:gd name="connsiteX66" fmla="*/ 1394460 w 2857500"/>
                <a:gd name="connsiteY66" fmla="*/ 830579 h 1238250"/>
                <a:gd name="connsiteX67" fmla="*/ 1398270 w 2857500"/>
                <a:gd name="connsiteY67" fmla="*/ 842009 h 1238250"/>
                <a:gd name="connsiteX68" fmla="*/ 1659255 w 2857500"/>
                <a:gd name="connsiteY68" fmla="*/ 840105 h 1238250"/>
                <a:gd name="connsiteX69" fmla="*/ 1661160 w 2857500"/>
                <a:gd name="connsiteY69" fmla="*/ 859155 h 1238250"/>
                <a:gd name="connsiteX70" fmla="*/ 1684020 w 2857500"/>
                <a:gd name="connsiteY70" fmla="*/ 859155 h 1238250"/>
                <a:gd name="connsiteX71" fmla="*/ 1682115 w 2857500"/>
                <a:gd name="connsiteY71" fmla="*/ 872490 h 1238250"/>
                <a:gd name="connsiteX72" fmla="*/ 1809750 w 2857500"/>
                <a:gd name="connsiteY72" fmla="*/ 870585 h 1238250"/>
                <a:gd name="connsiteX73" fmla="*/ 1811655 w 2857500"/>
                <a:gd name="connsiteY73" fmla="*/ 908685 h 1238250"/>
                <a:gd name="connsiteX74" fmla="*/ 2051685 w 2857500"/>
                <a:gd name="connsiteY74" fmla="*/ 906780 h 1238250"/>
                <a:gd name="connsiteX75" fmla="*/ 2051685 w 2857500"/>
                <a:gd name="connsiteY75" fmla="*/ 973455 h 1238250"/>
                <a:gd name="connsiteX76" fmla="*/ 2613660 w 2857500"/>
                <a:gd name="connsiteY76" fmla="*/ 977265 h 1238250"/>
                <a:gd name="connsiteX77" fmla="*/ 2609850 w 2857500"/>
                <a:gd name="connsiteY77" fmla="*/ 1238250 h 1238250"/>
                <a:gd name="connsiteX78" fmla="*/ 2857500 w 2857500"/>
                <a:gd name="connsiteY7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4774 w 2857500"/>
                <a:gd name="connsiteY7" fmla="*/ 331336 h 1238250"/>
                <a:gd name="connsiteX8" fmla="*/ 403349 w 2857500"/>
                <a:gd name="connsiteY8" fmla="*/ 329431 h 1238250"/>
                <a:gd name="connsiteX9" fmla="*/ 409064 w 2857500"/>
                <a:gd name="connsiteY9" fmla="*/ 340861 h 1238250"/>
                <a:gd name="connsiteX10" fmla="*/ 426209 w 2857500"/>
                <a:gd name="connsiteY10" fmla="*/ 348481 h 1238250"/>
                <a:gd name="connsiteX11" fmla="*/ 437639 w 2857500"/>
                <a:gd name="connsiteY11" fmla="*/ 369436 h 1238250"/>
                <a:gd name="connsiteX12" fmla="*/ 460499 w 2857500"/>
                <a:gd name="connsiteY12" fmla="*/ 371341 h 1238250"/>
                <a:gd name="connsiteX13" fmla="*/ 471929 w 2857500"/>
                <a:gd name="connsiteY13" fmla="*/ 401821 h 1238250"/>
                <a:gd name="connsiteX14" fmla="*/ 479549 w 2857500"/>
                <a:gd name="connsiteY14" fmla="*/ 422776 h 1238250"/>
                <a:gd name="connsiteX15" fmla="*/ 530984 w 2857500"/>
                <a:gd name="connsiteY15" fmla="*/ 422776 h 1238250"/>
                <a:gd name="connsiteX16" fmla="*/ 537210 w 2857500"/>
                <a:gd name="connsiteY16" fmla="*/ 434341 h 1238250"/>
                <a:gd name="connsiteX17" fmla="*/ 574799 w 2857500"/>
                <a:gd name="connsiteY17" fmla="*/ 434206 h 1238250"/>
                <a:gd name="connsiteX18" fmla="*/ 576704 w 2857500"/>
                <a:gd name="connsiteY18" fmla="*/ 449446 h 1238250"/>
                <a:gd name="connsiteX19" fmla="*/ 593849 w 2857500"/>
                <a:gd name="connsiteY19" fmla="*/ 451351 h 1238250"/>
                <a:gd name="connsiteX20" fmla="*/ 607184 w 2857500"/>
                <a:gd name="connsiteY20" fmla="*/ 458971 h 1238250"/>
                <a:gd name="connsiteX21" fmla="*/ 620519 w 2857500"/>
                <a:gd name="connsiteY21" fmla="*/ 470401 h 1238250"/>
                <a:gd name="connsiteX22" fmla="*/ 631949 w 2857500"/>
                <a:gd name="connsiteY22" fmla="*/ 472306 h 1238250"/>
                <a:gd name="connsiteX23" fmla="*/ 639569 w 2857500"/>
                <a:gd name="connsiteY23" fmla="*/ 491356 h 1238250"/>
                <a:gd name="connsiteX24" fmla="*/ 692909 w 2857500"/>
                <a:gd name="connsiteY24" fmla="*/ 495166 h 1238250"/>
                <a:gd name="connsiteX25" fmla="*/ 700529 w 2857500"/>
                <a:gd name="connsiteY25" fmla="*/ 512311 h 1238250"/>
                <a:gd name="connsiteX26" fmla="*/ 715769 w 2857500"/>
                <a:gd name="connsiteY26" fmla="*/ 519931 h 1238250"/>
                <a:gd name="connsiteX27" fmla="*/ 742439 w 2857500"/>
                <a:gd name="connsiteY27" fmla="*/ 518026 h 1238250"/>
                <a:gd name="connsiteX28" fmla="*/ 772919 w 2857500"/>
                <a:gd name="connsiteY28" fmla="*/ 548506 h 1238250"/>
                <a:gd name="connsiteX29" fmla="*/ 801494 w 2857500"/>
                <a:gd name="connsiteY29" fmla="*/ 548506 h 1238250"/>
                <a:gd name="connsiteX30" fmla="*/ 812924 w 2857500"/>
                <a:gd name="connsiteY30" fmla="*/ 558031 h 1238250"/>
                <a:gd name="connsiteX31" fmla="*/ 826259 w 2857500"/>
                <a:gd name="connsiteY31" fmla="*/ 559936 h 1238250"/>
                <a:gd name="connsiteX32" fmla="*/ 834390 w 2857500"/>
                <a:gd name="connsiteY32" fmla="*/ 571501 h 1238250"/>
                <a:gd name="connsiteX33" fmla="*/ 861060 w 2857500"/>
                <a:gd name="connsiteY33" fmla="*/ 567691 h 1238250"/>
                <a:gd name="connsiteX34" fmla="*/ 866775 w 2857500"/>
                <a:gd name="connsiteY34" fmla="*/ 573405 h 1238250"/>
                <a:gd name="connsiteX35" fmla="*/ 880110 w 2857500"/>
                <a:gd name="connsiteY35" fmla="*/ 581025 h 1238250"/>
                <a:gd name="connsiteX36" fmla="*/ 887730 w 2857500"/>
                <a:gd name="connsiteY36" fmla="*/ 586739 h 1238250"/>
                <a:gd name="connsiteX37" fmla="*/ 906269 w 2857500"/>
                <a:gd name="connsiteY37" fmla="*/ 586606 h 1238250"/>
                <a:gd name="connsiteX38" fmla="*/ 911984 w 2857500"/>
                <a:gd name="connsiteY38" fmla="*/ 609466 h 1238250"/>
                <a:gd name="connsiteX39" fmla="*/ 923414 w 2857500"/>
                <a:gd name="connsiteY39" fmla="*/ 622801 h 1238250"/>
                <a:gd name="connsiteX40" fmla="*/ 934844 w 2857500"/>
                <a:gd name="connsiteY40" fmla="*/ 632326 h 1238250"/>
                <a:gd name="connsiteX41" fmla="*/ 951989 w 2857500"/>
                <a:gd name="connsiteY41" fmla="*/ 641851 h 1238250"/>
                <a:gd name="connsiteX42" fmla="*/ 969134 w 2857500"/>
                <a:gd name="connsiteY42" fmla="*/ 666616 h 1238250"/>
                <a:gd name="connsiteX43" fmla="*/ 984374 w 2857500"/>
                <a:gd name="connsiteY43" fmla="*/ 668521 h 1238250"/>
                <a:gd name="connsiteX44" fmla="*/ 993899 w 2857500"/>
                <a:gd name="connsiteY44" fmla="*/ 679951 h 1238250"/>
                <a:gd name="connsiteX45" fmla="*/ 1014854 w 2857500"/>
                <a:gd name="connsiteY45" fmla="*/ 678046 h 1238250"/>
                <a:gd name="connsiteX46" fmla="*/ 1018664 w 2857500"/>
                <a:gd name="connsiteY46" fmla="*/ 693286 h 1238250"/>
                <a:gd name="connsiteX47" fmla="*/ 1070099 w 2857500"/>
                <a:gd name="connsiteY47" fmla="*/ 691381 h 1238250"/>
                <a:gd name="connsiteX48" fmla="*/ 1077719 w 2857500"/>
                <a:gd name="connsiteY48" fmla="*/ 714241 h 1238250"/>
                <a:gd name="connsiteX49" fmla="*/ 1089149 w 2857500"/>
                <a:gd name="connsiteY49" fmla="*/ 716146 h 1238250"/>
                <a:gd name="connsiteX50" fmla="*/ 1096769 w 2857500"/>
                <a:gd name="connsiteY50" fmla="*/ 733291 h 1238250"/>
                <a:gd name="connsiteX51" fmla="*/ 1134869 w 2857500"/>
                <a:gd name="connsiteY51" fmla="*/ 733291 h 1238250"/>
                <a:gd name="connsiteX52" fmla="*/ 1138679 w 2857500"/>
                <a:gd name="connsiteY52" fmla="*/ 752341 h 1238250"/>
                <a:gd name="connsiteX53" fmla="*/ 1163444 w 2857500"/>
                <a:gd name="connsiteY53" fmla="*/ 752341 h 1238250"/>
                <a:gd name="connsiteX54" fmla="*/ 1167254 w 2857500"/>
                <a:gd name="connsiteY54" fmla="*/ 759961 h 1238250"/>
                <a:gd name="connsiteX55" fmla="*/ 1178684 w 2857500"/>
                <a:gd name="connsiteY55" fmla="*/ 759961 h 1238250"/>
                <a:gd name="connsiteX56" fmla="*/ 1178684 w 2857500"/>
                <a:gd name="connsiteY56" fmla="*/ 771391 h 1238250"/>
                <a:gd name="connsiteX57" fmla="*/ 1207259 w 2857500"/>
                <a:gd name="connsiteY57" fmla="*/ 769486 h 1238250"/>
                <a:gd name="connsiteX58" fmla="*/ 1216784 w 2857500"/>
                <a:gd name="connsiteY58" fmla="*/ 775201 h 1238250"/>
                <a:gd name="connsiteX59" fmla="*/ 1233929 w 2857500"/>
                <a:gd name="connsiteY59" fmla="*/ 777106 h 1238250"/>
                <a:gd name="connsiteX60" fmla="*/ 1245359 w 2857500"/>
                <a:gd name="connsiteY60" fmla="*/ 788536 h 1238250"/>
                <a:gd name="connsiteX61" fmla="*/ 1312034 w 2857500"/>
                <a:gd name="connsiteY61" fmla="*/ 786631 h 1238250"/>
                <a:gd name="connsiteX62" fmla="*/ 1314450 w 2857500"/>
                <a:gd name="connsiteY62" fmla="*/ 813434 h 1238250"/>
                <a:gd name="connsiteX63" fmla="*/ 1339215 w 2857500"/>
                <a:gd name="connsiteY63" fmla="*/ 809624 h 1238250"/>
                <a:gd name="connsiteX64" fmla="*/ 1343025 w 2857500"/>
                <a:gd name="connsiteY64" fmla="*/ 821054 h 1238250"/>
                <a:gd name="connsiteX65" fmla="*/ 1354455 w 2857500"/>
                <a:gd name="connsiteY65" fmla="*/ 821054 h 1238250"/>
                <a:gd name="connsiteX66" fmla="*/ 1360170 w 2857500"/>
                <a:gd name="connsiteY66" fmla="*/ 830579 h 1238250"/>
                <a:gd name="connsiteX67" fmla="*/ 1394460 w 2857500"/>
                <a:gd name="connsiteY67" fmla="*/ 830579 h 1238250"/>
                <a:gd name="connsiteX68" fmla="*/ 1398270 w 2857500"/>
                <a:gd name="connsiteY68" fmla="*/ 842009 h 1238250"/>
                <a:gd name="connsiteX69" fmla="*/ 1659255 w 2857500"/>
                <a:gd name="connsiteY69" fmla="*/ 840105 h 1238250"/>
                <a:gd name="connsiteX70" fmla="*/ 1661160 w 2857500"/>
                <a:gd name="connsiteY70" fmla="*/ 859155 h 1238250"/>
                <a:gd name="connsiteX71" fmla="*/ 1684020 w 2857500"/>
                <a:gd name="connsiteY71" fmla="*/ 859155 h 1238250"/>
                <a:gd name="connsiteX72" fmla="*/ 1682115 w 2857500"/>
                <a:gd name="connsiteY72" fmla="*/ 872490 h 1238250"/>
                <a:gd name="connsiteX73" fmla="*/ 1809750 w 2857500"/>
                <a:gd name="connsiteY73" fmla="*/ 870585 h 1238250"/>
                <a:gd name="connsiteX74" fmla="*/ 1811655 w 2857500"/>
                <a:gd name="connsiteY74" fmla="*/ 908685 h 1238250"/>
                <a:gd name="connsiteX75" fmla="*/ 2051685 w 2857500"/>
                <a:gd name="connsiteY75" fmla="*/ 906780 h 1238250"/>
                <a:gd name="connsiteX76" fmla="*/ 2051685 w 2857500"/>
                <a:gd name="connsiteY76" fmla="*/ 973455 h 1238250"/>
                <a:gd name="connsiteX77" fmla="*/ 2613660 w 2857500"/>
                <a:gd name="connsiteY77" fmla="*/ 977265 h 1238250"/>
                <a:gd name="connsiteX78" fmla="*/ 2609850 w 2857500"/>
                <a:gd name="connsiteY78" fmla="*/ 1238250 h 1238250"/>
                <a:gd name="connsiteX79" fmla="*/ 2857500 w 2857500"/>
                <a:gd name="connsiteY7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4774 w 2857500"/>
                <a:gd name="connsiteY7" fmla="*/ 331336 h 1238250"/>
                <a:gd name="connsiteX8" fmla="*/ 403349 w 2857500"/>
                <a:gd name="connsiteY8" fmla="*/ 329431 h 1238250"/>
                <a:gd name="connsiteX9" fmla="*/ 409064 w 2857500"/>
                <a:gd name="connsiteY9" fmla="*/ 340861 h 1238250"/>
                <a:gd name="connsiteX10" fmla="*/ 426209 w 2857500"/>
                <a:gd name="connsiteY10" fmla="*/ 348481 h 1238250"/>
                <a:gd name="connsiteX11" fmla="*/ 437639 w 2857500"/>
                <a:gd name="connsiteY11" fmla="*/ 369436 h 1238250"/>
                <a:gd name="connsiteX12" fmla="*/ 460499 w 2857500"/>
                <a:gd name="connsiteY12" fmla="*/ 371341 h 1238250"/>
                <a:gd name="connsiteX13" fmla="*/ 471929 w 2857500"/>
                <a:gd name="connsiteY13" fmla="*/ 401821 h 1238250"/>
                <a:gd name="connsiteX14" fmla="*/ 479549 w 2857500"/>
                <a:gd name="connsiteY14" fmla="*/ 422776 h 1238250"/>
                <a:gd name="connsiteX15" fmla="*/ 530984 w 2857500"/>
                <a:gd name="connsiteY15" fmla="*/ 422776 h 1238250"/>
                <a:gd name="connsiteX16" fmla="*/ 537210 w 2857500"/>
                <a:gd name="connsiteY16" fmla="*/ 434341 h 1238250"/>
                <a:gd name="connsiteX17" fmla="*/ 574799 w 2857500"/>
                <a:gd name="connsiteY17" fmla="*/ 434206 h 1238250"/>
                <a:gd name="connsiteX18" fmla="*/ 576704 w 2857500"/>
                <a:gd name="connsiteY18" fmla="*/ 449446 h 1238250"/>
                <a:gd name="connsiteX19" fmla="*/ 593849 w 2857500"/>
                <a:gd name="connsiteY19" fmla="*/ 451351 h 1238250"/>
                <a:gd name="connsiteX20" fmla="*/ 607184 w 2857500"/>
                <a:gd name="connsiteY20" fmla="*/ 458971 h 1238250"/>
                <a:gd name="connsiteX21" fmla="*/ 620519 w 2857500"/>
                <a:gd name="connsiteY21" fmla="*/ 470401 h 1238250"/>
                <a:gd name="connsiteX22" fmla="*/ 631949 w 2857500"/>
                <a:gd name="connsiteY22" fmla="*/ 472306 h 1238250"/>
                <a:gd name="connsiteX23" fmla="*/ 639569 w 2857500"/>
                <a:gd name="connsiteY23" fmla="*/ 491356 h 1238250"/>
                <a:gd name="connsiteX24" fmla="*/ 692909 w 2857500"/>
                <a:gd name="connsiteY24" fmla="*/ 495166 h 1238250"/>
                <a:gd name="connsiteX25" fmla="*/ 700529 w 2857500"/>
                <a:gd name="connsiteY25" fmla="*/ 512311 h 1238250"/>
                <a:gd name="connsiteX26" fmla="*/ 715769 w 2857500"/>
                <a:gd name="connsiteY26" fmla="*/ 519931 h 1238250"/>
                <a:gd name="connsiteX27" fmla="*/ 742439 w 2857500"/>
                <a:gd name="connsiteY27" fmla="*/ 518026 h 1238250"/>
                <a:gd name="connsiteX28" fmla="*/ 772919 w 2857500"/>
                <a:gd name="connsiteY28" fmla="*/ 548506 h 1238250"/>
                <a:gd name="connsiteX29" fmla="*/ 801494 w 2857500"/>
                <a:gd name="connsiteY29" fmla="*/ 548506 h 1238250"/>
                <a:gd name="connsiteX30" fmla="*/ 812924 w 2857500"/>
                <a:gd name="connsiteY30" fmla="*/ 558031 h 1238250"/>
                <a:gd name="connsiteX31" fmla="*/ 826259 w 2857500"/>
                <a:gd name="connsiteY31" fmla="*/ 559936 h 1238250"/>
                <a:gd name="connsiteX32" fmla="*/ 834390 w 2857500"/>
                <a:gd name="connsiteY32" fmla="*/ 571501 h 1238250"/>
                <a:gd name="connsiteX33" fmla="*/ 861060 w 2857500"/>
                <a:gd name="connsiteY33" fmla="*/ 567691 h 1238250"/>
                <a:gd name="connsiteX34" fmla="*/ 866775 w 2857500"/>
                <a:gd name="connsiteY34" fmla="*/ 573405 h 1238250"/>
                <a:gd name="connsiteX35" fmla="*/ 880110 w 2857500"/>
                <a:gd name="connsiteY35" fmla="*/ 581025 h 1238250"/>
                <a:gd name="connsiteX36" fmla="*/ 887730 w 2857500"/>
                <a:gd name="connsiteY36" fmla="*/ 586739 h 1238250"/>
                <a:gd name="connsiteX37" fmla="*/ 906269 w 2857500"/>
                <a:gd name="connsiteY37" fmla="*/ 586606 h 1238250"/>
                <a:gd name="connsiteX38" fmla="*/ 911984 w 2857500"/>
                <a:gd name="connsiteY38" fmla="*/ 609466 h 1238250"/>
                <a:gd name="connsiteX39" fmla="*/ 923414 w 2857500"/>
                <a:gd name="connsiteY39" fmla="*/ 622801 h 1238250"/>
                <a:gd name="connsiteX40" fmla="*/ 934844 w 2857500"/>
                <a:gd name="connsiteY40" fmla="*/ 632326 h 1238250"/>
                <a:gd name="connsiteX41" fmla="*/ 951989 w 2857500"/>
                <a:gd name="connsiteY41" fmla="*/ 641851 h 1238250"/>
                <a:gd name="connsiteX42" fmla="*/ 969134 w 2857500"/>
                <a:gd name="connsiteY42" fmla="*/ 666616 h 1238250"/>
                <a:gd name="connsiteX43" fmla="*/ 984374 w 2857500"/>
                <a:gd name="connsiteY43" fmla="*/ 668521 h 1238250"/>
                <a:gd name="connsiteX44" fmla="*/ 993899 w 2857500"/>
                <a:gd name="connsiteY44" fmla="*/ 679951 h 1238250"/>
                <a:gd name="connsiteX45" fmla="*/ 1014854 w 2857500"/>
                <a:gd name="connsiteY45" fmla="*/ 678046 h 1238250"/>
                <a:gd name="connsiteX46" fmla="*/ 1018664 w 2857500"/>
                <a:gd name="connsiteY46" fmla="*/ 693286 h 1238250"/>
                <a:gd name="connsiteX47" fmla="*/ 1070099 w 2857500"/>
                <a:gd name="connsiteY47" fmla="*/ 691381 h 1238250"/>
                <a:gd name="connsiteX48" fmla="*/ 1077719 w 2857500"/>
                <a:gd name="connsiteY48" fmla="*/ 714241 h 1238250"/>
                <a:gd name="connsiteX49" fmla="*/ 1089149 w 2857500"/>
                <a:gd name="connsiteY49" fmla="*/ 716146 h 1238250"/>
                <a:gd name="connsiteX50" fmla="*/ 1096769 w 2857500"/>
                <a:gd name="connsiteY50" fmla="*/ 733291 h 1238250"/>
                <a:gd name="connsiteX51" fmla="*/ 1134869 w 2857500"/>
                <a:gd name="connsiteY51" fmla="*/ 733291 h 1238250"/>
                <a:gd name="connsiteX52" fmla="*/ 1138679 w 2857500"/>
                <a:gd name="connsiteY52" fmla="*/ 752341 h 1238250"/>
                <a:gd name="connsiteX53" fmla="*/ 1163444 w 2857500"/>
                <a:gd name="connsiteY53" fmla="*/ 752341 h 1238250"/>
                <a:gd name="connsiteX54" fmla="*/ 1167254 w 2857500"/>
                <a:gd name="connsiteY54" fmla="*/ 759961 h 1238250"/>
                <a:gd name="connsiteX55" fmla="*/ 1178684 w 2857500"/>
                <a:gd name="connsiteY55" fmla="*/ 759961 h 1238250"/>
                <a:gd name="connsiteX56" fmla="*/ 1178684 w 2857500"/>
                <a:gd name="connsiteY56" fmla="*/ 771391 h 1238250"/>
                <a:gd name="connsiteX57" fmla="*/ 1207259 w 2857500"/>
                <a:gd name="connsiteY57" fmla="*/ 769486 h 1238250"/>
                <a:gd name="connsiteX58" fmla="*/ 1216784 w 2857500"/>
                <a:gd name="connsiteY58" fmla="*/ 775201 h 1238250"/>
                <a:gd name="connsiteX59" fmla="*/ 1233929 w 2857500"/>
                <a:gd name="connsiteY59" fmla="*/ 777106 h 1238250"/>
                <a:gd name="connsiteX60" fmla="*/ 1245359 w 2857500"/>
                <a:gd name="connsiteY60" fmla="*/ 788536 h 1238250"/>
                <a:gd name="connsiteX61" fmla="*/ 1312034 w 2857500"/>
                <a:gd name="connsiteY61" fmla="*/ 786631 h 1238250"/>
                <a:gd name="connsiteX62" fmla="*/ 1314450 w 2857500"/>
                <a:gd name="connsiteY62" fmla="*/ 813434 h 1238250"/>
                <a:gd name="connsiteX63" fmla="*/ 1339215 w 2857500"/>
                <a:gd name="connsiteY63" fmla="*/ 809624 h 1238250"/>
                <a:gd name="connsiteX64" fmla="*/ 1343025 w 2857500"/>
                <a:gd name="connsiteY64" fmla="*/ 821054 h 1238250"/>
                <a:gd name="connsiteX65" fmla="*/ 1354455 w 2857500"/>
                <a:gd name="connsiteY65" fmla="*/ 821054 h 1238250"/>
                <a:gd name="connsiteX66" fmla="*/ 1360170 w 2857500"/>
                <a:gd name="connsiteY66" fmla="*/ 830579 h 1238250"/>
                <a:gd name="connsiteX67" fmla="*/ 1394460 w 2857500"/>
                <a:gd name="connsiteY67" fmla="*/ 830579 h 1238250"/>
                <a:gd name="connsiteX68" fmla="*/ 1398270 w 2857500"/>
                <a:gd name="connsiteY68" fmla="*/ 842009 h 1238250"/>
                <a:gd name="connsiteX69" fmla="*/ 1659255 w 2857500"/>
                <a:gd name="connsiteY69" fmla="*/ 840105 h 1238250"/>
                <a:gd name="connsiteX70" fmla="*/ 1661160 w 2857500"/>
                <a:gd name="connsiteY70" fmla="*/ 859155 h 1238250"/>
                <a:gd name="connsiteX71" fmla="*/ 1684020 w 2857500"/>
                <a:gd name="connsiteY71" fmla="*/ 859155 h 1238250"/>
                <a:gd name="connsiteX72" fmla="*/ 1682115 w 2857500"/>
                <a:gd name="connsiteY72" fmla="*/ 872490 h 1238250"/>
                <a:gd name="connsiteX73" fmla="*/ 1809750 w 2857500"/>
                <a:gd name="connsiteY73" fmla="*/ 870585 h 1238250"/>
                <a:gd name="connsiteX74" fmla="*/ 1811655 w 2857500"/>
                <a:gd name="connsiteY74" fmla="*/ 908685 h 1238250"/>
                <a:gd name="connsiteX75" fmla="*/ 2051685 w 2857500"/>
                <a:gd name="connsiteY75" fmla="*/ 906780 h 1238250"/>
                <a:gd name="connsiteX76" fmla="*/ 2051685 w 2857500"/>
                <a:gd name="connsiteY76" fmla="*/ 973455 h 1238250"/>
                <a:gd name="connsiteX77" fmla="*/ 2613660 w 2857500"/>
                <a:gd name="connsiteY77" fmla="*/ 977265 h 1238250"/>
                <a:gd name="connsiteX78" fmla="*/ 2609850 w 2857500"/>
                <a:gd name="connsiteY78" fmla="*/ 1238250 h 1238250"/>
                <a:gd name="connsiteX79" fmla="*/ 2857500 w 2857500"/>
                <a:gd name="connsiteY7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0964 w 2857500"/>
                <a:gd name="connsiteY7" fmla="*/ 314191 h 1238250"/>
                <a:gd name="connsiteX8" fmla="*/ 374774 w 2857500"/>
                <a:gd name="connsiteY8" fmla="*/ 331336 h 1238250"/>
                <a:gd name="connsiteX9" fmla="*/ 403349 w 2857500"/>
                <a:gd name="connsiteY9" fmla="*/ 329431 h 1238250"/>
                <a:gd name="connsiteX10" fmla="*/ 409064 w 2857500"/>
                <a:gd name="connsiteY10" fmla="*/ 340861 h 1238250"/>
                <a:gd name="connsiteX11" fmla="*/ 426209 w 2857500"/>
                <a:gd name="connsiteY11" fmla="*/ 348481 h 1238250"/>
                <a:gd name="connsiteX12" fmla="*/ 437639 w 2857500"/>
                <a:gd name="connsiteY12" fmla="*/ 369436 h 1238250"/>
                <a:gd name="connsiteX13" fmla="*/ 460499 w 2857500"/>
                <a:gd name="connsiteY13" fmla="*/ 371341 h 1238250"/>
                <a:gd name="connsiteX14" fmla="*/ 471929 w 2857500"/>
                <a:gd name="connsiteY14" fmla="*/ 401821 h 1238250"/>
                <a:gd name="connsiteX15" fmla="*/ 479549 w 2857500"/>
                <a:gd name="connsiteY15" fmla="*/ 422776 h 1238250"/>
                <a:gd name="connsiteX16" fmla="*/ 530984 w 2857500"/>
                <a:gd name="connsiteY16" fmla="*/ 422776 h 1238250"/>
                <a:gd name="connsiteX17" fmla="*/ 537210 w 2857500"/>
                <a:gd name="connsiteY17" fmla="*/ 434341 h 1238250"/>
                <a:gd name="connsiteX18" fmla="*/ 574799 w 2857500"/>
                <a:gd name="connsiteY18" fmla="*/ 434206 h 1238250"/>
                <a:gd name="connsiteX19" fmla="*/ 576704 w 2857500"/>
                <a:gd name="connsiteY19" fmla="*/ 449446 h 1238250"/>
                <a:gd name="connsiteX20" fmla="*/ 593849 w 2857500"/>
                <a:gd name="connsiteY20" fmla="*/ 451351 h 1238250"/>
                <a:gd name="connsiteX21" fmla="*/ 607184 w 2857500"/>
                <a:gd name="connsiteY21" fmla="*/ 458971 h 1238250"/>
                <a:gd name="connsiteX22" fmla="*/ 620519 w 2857500"/>
                <a:gd name="connsiteY22" fmla="*/ 470401 h 1238250"/>
                <a:gd name="connsiteX23" fmla="*/ 631949 w 2857500"/>
                <a:gd name="connsiteY23" fmla="*/ 472306 h 1238250"/>
                <a:gd name="connsiteX24" fmla="*/ 639569 w 2857500"/>
                <a:gd name="connsiteY24" fmla="*/ 491356 h 1238250"/>
                <a:gd name="connsiteX25" fmla="*/ 692909 w 2857500"/>
                <a:gd name="connsiteY25" fmla="*/ 495166 h 1238250"/>
                <a:gd name="connsiteX26" fmla="*/ 700529 w 2857500"/>
                <a:gd name="connsiteY26" fmla="*/ 512311 h 1238250"/>
                <a:gd name="connsiteX27" fmla="*/ 715769 w 2857500"/>
                <a:gd name="connsiteY27" fmla="*/ 519931 h 1238250"/>
                <a:gd name="connsiteX28" fmla="*/ 742439 w 2857500"/>
                <a:gd name="connsiteY28" fmla="*/ 518026 h 1238250"/>
                <a:gd name="connsiteX29" fmla="*/ 772919 w 2857500"/>
                <a:gd name="connsiteY29" fmla="*/ 548506 h 1238250"/>
                <a:gd name="connsiteX30" fmla="*/ 801494 w 2857500"/>
                <a:gd name="connsiteY30" fmla="*/ 548506 h 1238250"/>
                <a:gd name="connsiteX31" fmla="*/ 812924 w 2857500"/>
                <a:gd name="connsiteY31" fmla="*/ 558031 h 1238250"/>
                <a:gd name="connsiteX32" fmla="*/ 826259 w 2857500"/>
                <a:gd name="connsiteY32" fmla="*/ 559936 h 1238250"/>
                <a:gd name="connsiteX33" fmla="*/ 834390 w 2857500"/>
                <a:gd name="connsiteY33" fmla="*/ 571501 h 1238250"/>
                <a:gd name="connsiteX34" fmla="*/ 861060 w 2857500"/>
                <a:gd name="connsiteY34" fmla="*/ 567691 h 1238250"/>
                <a:gd name="connsiteX35" fmla="*/ 866775 w 2857500"/>
                <a:gd name="connsiteY35" fmla="*/ 573405 h 1238250"/>
                <a:gd name="connsiteX36" fmla="*/ 880110 w 2857500"/>
                <a:gd name="connsiteY36" fmla="*/ 581025 h 1238250"/>
                <a:gd name="connsiteX37" fmla="*/ 887730 w 2857500"/>
                <a:gd name="connsiteY37" fmla="*/ 586739 h 1238250"/>
                <a:gd name="connsiteX38" fmla="*/ 906269 w 2857500"/>
                <a:gd name="connsiteY38" fmla="*/ 586606 h 1238250"/>
                <a:gd name="connsiteX39" fmla="*/ 911984 w 2857500"/>
                <a:gd name="connsiteY39" fmla="*/ 609466 h 1238250"/>
                <a:gd name="connsiteX40" fmla="*/ 923414 w 2857500"/>
                <a:gd name="connsiteY40" fmla="*/ 622801 h 1238250"/>
                <a:gd name="connsiteX41" fmla="*/ 934844 w 2857500"/>
                <a:gd name="connsiteY41" fmla="*/ 632326 h 1238250"/>
                <a:gd name="connsiteX42" fmla="*/ 951989 w 2857500"/>
                <a:gd name="connsiteY42" fmla="*/ 641851 h 1238250"/>
                <a:gd name="connsiteX43" fmla="*/ 969134 w 2857500"/>
                <a:gd name="connsiteY43" fmla="*/ 666616 h 1238250"/>
                <a:gd name="connsiteX44" fmla="*/ 984374 w 2857500"/>
                <a:gd name="connsiteY44" fmla="*/ 668521 h 1238250"/>
                <a:gd name="connsiteX45" fmla="*/ 993899 w 2857500"/>
                <a:gd name="connsiteY45" fmla="*/ 679951 h 1238250"/>
                <a:gd name="connsiteX46" fmla="*/ 1014854 w 2857500"/>
                <a:gd name="connsiteY46" fmla="*/ 678046 h 1238250"/>
                <a:gd name="connsiteX47" fmla="*/ 1018664 w 2857500"/>
                <a:gd name="connsiteY47" fmla="*/ 693286 h 1238250"/>
                <a:gd name="connsiteX48" fmla="*/ 1070099 w 2857500"/>
                <a:gd name="connsiteY48" fmla="*/ 691381 h 1238250"/>
                <a:gd name="connsiteX49" fmla="*/ 1077719 w 2857500"/>
                <a:gd name="connsiteY49" fmla="*/ 714241 h 1238250"/>
                <a:gd name="connsiteX50" fmla="*/ 1089149 w 2857500"/>
                <a:gd name="connsiteY50" fmla="*/ 716146 h 1238250"/>
                <a:gd name="connsiteX51" fmla="*/ 1096769 w 2857500"/>
                <a:gd name="connsiteY51" fmla="*/ 733291 h 1238250"/>
                <a:gd name="connsiteX52" fmla="*/ 1134869 w 2857500"/>
                <a:gd name="connsiteY52" fmla="*/ 733291 h 1238250"/>
                <a:gd name="connsiteX53" fmla="*/ 1138679 w 2857500"/>
                <a:gd name="connsiteY53" fmla="*/ 752341 h 1238250"/>
                <a:gd name="connsiteX54" fmla="*/ 1163444 w 2857500"/>
                <a:gd name="connsiteY54" fmla="*/ 752341 h 1238250"/>
                <a:gd name="connsiteX55" fmla="*/ 1167254 w 2857500"/>
                <a:gd name="connsiteY55" fmla="*/ 759961 h 1238250"/>
                <a:gd name="connsiteX56" fmla="*/ 1178684 w 2857500"/>
                <a:gd name="connsiteY56" fmla="*/ 759961 h 1238250"/>
                <a:gd name="connsiteX57" fmla="*/ 1178684 w 2857500"/>
                <a:gd name="connsiteY57" fmla="*/ 771391 h 1238250"/>
                <a:gd name="connsiteX58" fmla="*/ 1207259 w 2857500"/>
                <a:gd name="connsiteY58" fmla="*/ 769486 h 1238250"/>
                <a:gd name="connsiteX59" fmla="*/ 1216784 w 2857500"/>
                <a:gd name="connsiteY59" fmla="*/ 775201 h 1238250"/>
                <a:gd name="connsiteX60" fmla="*/ 1233929 w 2857500"/>
                <a:gd name="connsiteY60" fmla="*/ 777106 h 1238250"/>
                <a:gd name="connsiteX61" fmla="*/ 1245359 w 2857500"/>
                <a:gd name="connsiteY61" fmla="*/ 788536 h 1238250"/>
                <a:gd name="connsiteX62" fmla="*/ 1312034 w 2857500"/>
                <a:gd name="connsiteY62" fmla="*/ 786631 h 1238250"/>
                <a:gd name="connsiteX63" fmla="*/ 1314450 w 2857500"/>
                <a:gd name="connsiteY63" fmla="*/ 813434 h 1238250"/>
                <a:gd name="connsiteX64" fmla="*/ 1339215 w 2857500"/>
                <a:gd name="connsiteY64" fmla="*/ 809624 h 1238250"/>
                <a:gd name="connsiteX65" fmla="*/ 1343025 w 2857500"/>
                <a:gd name="connsiteY65" fmla="*/ 821054 h 1238250"/>
                <a:gd name="connsiteX66" fmla="*/ 1354455 w 2857500"/>
                <a:gd name="connsiteY66" fmla="*/ 821054 h 1238250"/>
                <a:gd name="connsiteX67" fmla="*/ 1360170 w 2857500"/>
                <a:gd name="connsiteY67" fmla="*/ 830579 h 1238250"/>
                <a:gd name="connsiteX68" fmla="*/ 1394460 w 2857500"/>
                <a:gd name="connsiteY68" fmla="*/ 830579 h 1238250"/>
                <a:gd name="connsiteX69" fmla="*/ 1398270 w 2857500"/>
                <a:gd name="connsiteY69" fmla="*/ 842009 h 1238250"/>
                <a:gd name="connsiteX70" fmla="*/ 1659255 w 2857500"/>
                <a:gd name="connsiteY70" fmla="*/ 840105 h 1238250"/>
                <a:gd name="connsiteX71" fmla="*/ 1661160 w 2857500"/>
                <a:gd name="connsiteY71" fmla="*/ 859155 h 1238250"/>
                <a:gd name="connsiteX72" fmla="*/ 1684020 w 2857500"/>
                <a:gd name="connsiteY72" fmla="*/ 859155 h 1238250"/>
                <a:gd name="connsiteX73" fmla="*/ 1682115 w 2857500"/>
                <a:gd name="connsiteY73" fmla="*/ 872490 h 1238250"/>
                <a:gd name="connsiteX74" fmla="*/ 1809750 w 2857500"/>
                <a:gd name="connsiteY74" fmla="*/ 870585 h 1238250"/>
                <a:gd name="connsiteX75" fmla="*/ 1811655 w 2857500"/>
                <a:gd name="connsiteY75" fmla="*/ 908685 h 1238250"/>
                <a:gd name="connsiteX76" fmla="*/ 2051685 w 2857500"/>
                <a:gd name="connsiteY76" fmla="*/ 906780 h 1238250"/>
                <a:gd name="connsiteX77" fmla="*/ 2051685 w 2857500"/>
                <a:gd name="connsiteY77" fmla="*/ 973455 h 1238250"/>
                <a:gd name="connsiteX78" fmla="*/ 2613660 w 2857500"/>
                <a:gd name="connsiteY78" fmla="*/ 977265 h 1238250"/>
                <a:gd name="connsiteX79" fmla="*/ 2609850 w 2857500"/>
                <a:gd name="connsiteY79" fmla="*/ 1238250 h 1238250"/>
                <a:gd name="connsiteX80" fmla="*/ 2857500 w 2857500"/>
                <a:gd name="connsiteY8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70964 w 2857500"/>
                <a:gd name="connsiteY7" fmla="*/ 314191 h 1238250"/>
                <a:gd name="connsiteX8" fmla="*/ 374774 w 2857500"/>
                <a:gd name="connsiteY8" fmla="*/ 331336 h 1238250"/>
                <a:gd name="connsiteX9" fmla="*/ 403349 w 2857500"/>
                <a:gd name="connsiteY9" fmla="*/ 329431 h 1238250"/>
                <a:gd name="connsiteX10" fmla="*/ 409064 w 2857500"/>
                <a:gd name="connsiteY10" fmla="*/ 340861 h 1238250"/>
                <a:gd name="connsiteX11" fmla="*/ 426209 w 2857500"/>
                <a:gd name="connsiteY11" fmla="*/ 348481 h 1238250"/>
                <a:gd name="connsiteX12" fmla="*/ 437639 w 2857500"/>
                <a:gd name="connsiteY12" fmla="*/ 369436 h 1238250"/>
                <a:gd name="connsiteX13" fmla="*/ 460499 w 2857500"/>
                <a:gd name="connsiteY13" fmla="*/ 371341 h 1238250"/>
                <a:gd name="connsiteX14" fmla="*/ 471929 w 2857500"/>
                <a:gd name="connsiteY14" fmla="*/ 401821 h 1238250"/>
                <a:gd name="connsiteX15" fmla="*/ 479549 w 2857500"/>
                <a:gd name="connsiteY15" fmla="*/ 422776 h 1238250"/>
                <a:gd name="connsiteX16" fmla="*/ 530984 w 2857500"/>
                <a:gd name="connsiteY16" fmla="*/ 422776 h 1238250"/>
                <a:gd name="connsiteX17" fmla="*/ 537210 w 2857500"/>
                <a:gd name="connsiteY17" fmla="*/ 434341 h 1238250"/>
                <a:gd name="connsiteX18" fmla="*/ 574799 w 2857500"/>
                <a:gd name="connsiteY18" fmla="*/ 434206 h 1238250"/>
                <a:gd name="connsiteX19" fmla="*/ 576704 w 2857500"/>
                <a:gd name="connsiteY19" fmla="*/ 449446 h 1238250"/>
                <a:gd name="connsiteX20" fmla="*/ 593849 w 2857500"/>
                <a:gd name="connsiteY20" fmla="*/ 451351 h 1238250"/>
                <a:gd name="connsiteX21" fmla="*/ 607184 w 2857500"/>
                <a:gd name="connsiteY21" fmla="*/ 458971 h 1238250"/>
                <a:gd name="connsiteX22" fmla="*/ 620519 w 2857500"/>
                <a:gd name="connsiteY22" fmla="*/ 470401 h 1238250"/>
                <a:gd name="connsiteX23" fmla="*/ 631949 w 2857500"/>
                <a:gd name="connsiteY23" fmla="*/ 472306 h 1238250"/>
                <a:gd name="connsiteX24" fmla="*/ 639569 w 2857500"/>
                <a:gd name="connsiteY24" fmla="*/ 491356 h 1238250"/>
                <a:gd name="connsiteX25" fmla="*/ 692909 w 2857500"/>
                <a:gd name="connsiteY25" fmla="*/ 495166 h 1238250"/>
                <a:gd name="connsiteX26" fmla="*/ 700529 w 2857500"/>
                <a:gd name="connsiteY26" fmla="*/ 512311 h 1238250"/>
                <a:gd name="connsiteX27" fmla="*/ 715769 w 2857500"/>
                <a:gd name="connsiteY27" fmla="*/ 519931 h 1238250"/>
                <a:gd name="connsiteX28" fmla="*/ 742439 w 2857500"/>
                <a:gd name="connsiteY28" fmla="*/ 518026 h 1238250"/>
                <a:gd name="connsiteX29" fmla="*/ 772919 w 2857500"/>
                <a:gd name="connsiteY29" fmla="*/ 548506 h 1238250"/>
                <a:gd name="connsiteX30" fmla="*/ 801494 w 2857500"/>
                <a:gd name="connsiteY30" fmla="*/ 548506 h 1238250"/>
                <a:gd name="connsiteX31" fmla="*/ 812924 w 2857500"/>
                <a:gd name="connsiteY31" fmla="*/ 558031 h 1238250"/>
                <a:gd name="connsiteX32" fmla="*/ 826259 w 2857500"/>
                <a:gd name="connsiteY32" fmla="*/ 559936 h 1238250"/>
                <a:gd name="connsiteX33" fmla="*/ 834390 w 2857500"/>
                <a:gd name="connsiteY33" fmla="*/ 571501 h 1238250"/>
                <a:gd name="connsiteX34" fmla="*/ 861060 w 2857500"/>
                <a:gd name="connsiteY34" fmla="*/ 567691 h 1238250"/>
                <a:gd name="connsiteX35" fmla="*/ 866775 w 2857500"/>
                <a:gd name="connsiteY35" fmla="*/ 573405 h 1238250"/>
                <a:gd name="connsiteX36" fmla="*/ 880110 w 2857500"/>
                <a:gd name="connsiteY36" fmla="*/ 581025 h 1238250"/>
                <a:gd name="connsiteX37" fmla="*/ 887730 w 2857500"/>
                <a:gd name="connsiteY37" fmla="*/ 586739 h 1238250"/>
                <a:gd name="connsiteX38" fmla="*/ 906269 w 2857500"/>
                <a:gd name="connsiteY38" fmla="*/ 586606 h 1238250"/>
                <a:gd name="connsiteX39" fmla="*/ 911984 w 2857500"/>
                <a:gd name="connsiteY39" fmla="*/ 609466 h 1238250"/>
                <a:gd name="connsiteX40" fmla="*/ 923414 w 2857500"/>
                <a:gd name="connsiteY40" fmla="*/ 622801 h 1238250"/>
                <a:gd name="connsiteX41" fmla="*/ 934844 w 2857500"/>
                <a:gd name="connsiteY41" fmla="*/ 632326 h 1238250"/>
                <a:gd name="connsiteX42" fmla="*/ 951989 w 2857500"/>
                <a:gd name="connsiteY42" fmla="*/ 641851 h 1238250"/>
                <a:gd name="connsiteX43" fmla="*/ 969134 w 2857500"/>
                <a:gd name="connsiteY43" fmla="*/ 666616 h 1238250"/>
                <a:gd name="connsiteX44" fmla="*/ 984374 w 2857500"/>
                <a:gd name="connsiteY44" fmla="*/ 668521 h 1238250"/>
                <a:gd name="connsiteX45" fmla="*/ 993899 w 2857500"/>
                <a:gd name="connsiteY45" fmla="*/ 679951 h 1238250"/>
                <a:gd name="connsiteX46" fmla="*/ 1014854 w 2857500"/>
                <a:gd name="connsiteY46" fmla="*/ 678046 h 1238250"/>
                <a:gd name="connsiteX47" fmla="*/ 1018664 w 2857500"/>
                <a:gd name="connsiteY47" fmla="*/ 693286 h 1238250"/>
                <a:gd name="connsiteX48" fmla="*/ 1070099 w 2857500"/>
                <a:gd name="connsiteY48" fmla="*/ 691381 h 1238250"/>
                <a:gd name="connsiteX49" fmla="*/ 1077719 w 2857500"/>
                <a:gd name="connsiteY49" fmla="*/ 714241 h 1238250"/>
                <a:gd name="connsiteX50" fmla="*/ 1089149 w 2857500"/>
                <a:gd name="connsiteY50" fmla="*/ 716146 h 1238250"/>
                <a:gd name="connsiteX51" fmla="*/ 1096769 w 2857500"/>
                <a:gd name="connsiteY51" fmla="*/ 733291 h 1238250"/>
                <a:gd name="connsiteX52" fmla="*/ 1134869 w 2857500"/>
                <a:gd name="connsiteY52" fmla="*/ 733291 h 1238250"/>
                <a:gd name="connsiteX53" fmla="*/ 1138679 w 2857500"/>
                <a:gd name="connsiteY53" fmla="*/ 752341 h 1238250"/>
                <a:gd name="connsiteX54" fmla="*/ 1163444 w 2857500"/>
                <a:gd name="connsiteY54" fmla="*/ 752341 h 1238250"/>
                <a:gd name="connsiteX55" fmla="*/ 1167254 w 2857500"/>
                <a:gd name="connsiteY55" fmla="*/ 759961 h 1238250"/>
                <a:gd name="connsiteX56" fmla="*/ 1178684 w 2857500"/>
                <a:gd name="connsiteY56" fmla="*/ 759961 h 1238250"/>
                <a:gd name="connsiteX57" fmla="*/ 1178684 w 2857500"/>
                <a:gd name="connsiteY57" fmla="*/ 771391 h 1238250"/>
                <a:gd name="connsiteX58" fmla="*/ 1207259 w 2857500"/>
                <a:gd name="connsiteY58" fmla="*/ 769486 h 1238250"/>
                <a:gd name="connsiteX59" fmla="*/ 1216784 w 2857500"/>
                <a:gd name="connsiteY59" fmla="*/ 775201 h 1238250"/>
                <a:gd name="connsiteX60" fmla="*/ 1233929 w 2857500"/>
                <a:gd name="connsiteY60" fmla="*/ 777106 h 1238250"/>
                <a:gd name="connsiteX61" fmla="*/ 1245359 w 2857500"/>
                <a:gd name="connsiteY61" fmla="*/ 788536 h 1238250"/>
                <a:gd name="connsiteX62" fmla="*/ 1312034 w 2857500"/>
                <a:gd name="connsiteY62" fmla="*/ 786631 h 1238250"/>
                <a:gd name="connsiteX63" fmla="*/ 1314450 w 2857500"/>
                <a:gd name="connsiteY63" fmla="*/ 813434 h 1238250"/>
                <a:gd name="connsiteX64" fmla="*/ 1339215 w 2857500"/>
                <a:gd name="connsiteY64" fmla="*/ 809624 h 1238250"/>
                <a:gd name="connsiteX65" fmla="*/ 1343025 w 2857500"/>
                <a:gd name="connsiteY65" fmla="*/ 821054 h 1238250"/>
                <a:gd name="connsiteX66" fmla="*/ 1354455 w 2857500"/>
                <a:gd name="connsiteY66" fmla="*/ 821054 h 1238250"/>
                <a:gd name="connsiteX67" fmla="*/ 1360170 w 2857500"/>
                <a:gd name="connsiteY67" fmla="*/ 830579 h 1238250"/>
                <a:gd name="connsiteX68" fmla="*/ 1394460 w 2857500"/>
                <a:gd name="connsiteY68" fmla="*/ 830579 h 1238250"/>
                <a:gd name="connsiteX69" fmla="*/ 1398270 w 2857500"/>
                <a:gd name="connsiteY69" fmla="*/ 842009 h 1238250"/>
                <a:gd name="connsiteX70" fmla="*/ 1659255 w 2857500"/>
                <a:gd name="connsiteY70" fmla="*/ 840105 h 1238250"/>
                <a:gd name="connsiteX71" fmla="*/ 1661160 w 2857500"/>
                <a:gd name="connsiteY71" fmla="*/ 859155 h 1238250"/>
                <a:gd name="connsiteX72" fmla="*/ 1684020 w 2857500"/>
                <a:gd name="connsiteY72" fmla="*/ 859155 h 1238250"/>
                <a:gd name="connsiteX73" fmla="*/ 1682115 w 2857500"/>
                <a:gd name="connsiteY73" fmla="*/ 872490 h 1238250"/>
                <a:gd name="connsiteX74" fmla="*/ 1809750 w 2857500"/>
                <a:gd name="connsiteY74" fmla="*/ 870585 h 1238250"/>
                <a:gd name="connsiteX75" fmla="*/ 1811655 w 2857500"/>
                <a:gd name="connsiteY75" fmla="*/ 908685 h 1238250"/>
                <a:gd name="connsiteX76" fmla="*/ 2051685 w 2857500"/>
                <a:gd name="connsiteY76" fmla="*/ 906780 h 1238250"/>
                <a:gd name="connsiteX77" fmla="*/ 2051685 w 2857500"/>
                <a:gd name="connsiteY77" fmla="*/ 973455 h 1238250"/>
                <a:gd name="connsiteX78" fmla="*/ 2613660 w 2857500"/>
                <a:gd name="connsiteY78" fmla="*/ 977265 h 1238250"/>
                <a:gd name="connsiteX79" fmla="*/ 2609850 w 2857500"/>
                <a:gd name="connsiteY79" fmla="*/ 1238250 h 1238250"/>
                <a:gd name="connsiteX80" fmla="*/ 2857500 w 2857500"/>
                <a:gd name="connsiteY8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5724 w 2857500"/>
                <a:gd name="connsiteY7" fmla="*/ 312286 h 1238250"/>
                <a:gd name="connsiteX8" fmla="*/ 370964 w 2857500"/>
                <a:gd name="connsiteY8" fmla="*/ 314191 h 1238250"/>
                <a:gd name="connsiteX9" fmla="*/ 374774 w 2857500"/>
                <a:gd name="connsiteY9" fmla="*/ 331336 h 1238250"/>
                <a:gd name="connsiteX10" fmla="*/ 403349 w 2857500"/>
                <a:gd name="connsiteY10" fmla="*/ 329431 h 1238250"/>
                <a:gd name="connsiteX11" fmla="*/ 409064 w 2857500"/>
                <a:gd name="connsiteY11" fmla="*/ 340861 h 1238250"/>
                <a:gd name="connsiteX12" fmla="*/ 426209 w 2857500"/>
                <a:gd name="connsiteY12" fmla="*/ 348481 h 1238250"/>
                <a:gd name="connsiteX13" fmla="*/ 437639 w 2857500"/>
                <a:gd name="connsiteY13" fmla="*/ 369436 h 1238250"/>
                <a:gd name="connsiteX14" fmla="*/ 460499 w 2857500"/>
                <a:gd name="connsiteY14" fmla="*/ 371341 h 1238250"/>
                <a:gd name="connsiteX15" fmla="*/ 471929 w 2857500"/>
                <a:gd name="connsiteY15" fmla="*/ 401821 h 1238250"/>
                <a:gd name="connsiteX16" fmla="*/ 479549 w 2857500"/>
                <a:gd name="connsiteY16" fmla="*/ 422776 h 1238250"/>
                <a:gd name="connsiteX17" fmla="*/ 530984 w 2857500"/>
                <a:gd name="connsiteY17" fmla="*/ 422776 h 1238250"/>
                <a:gd name="connsiteX18" fmla="*/ 537210 w 2857500"/>
                <a:gd name="connsiteY18" fmla="*/ 434341 h 1238250"/>
                <a:gd name="connsiteX19" fmla="*/ 574799 w 2857500"/>
                <a:gd name="connsiteY19" fmla="*/ 434206 h 1238250"/>
                <a:gd name="connsiteX20" fmla="*/ 576704 w 2857500"/>
                <a:gd name="connsiteY20" fmla="*/ 449446 h 1238250"/>
                <a:gd name="connsiteX21" fmla="*/ 593849 w 2857500"/>
                <a:gd name="connsiteY21" fmla="*/ 451351 h 1238250"/>
                <a:gd name="connsiteX22" fmla="*/ 607184 w 2857500"/>
                <a:gd name="connsiteY22" fmla="*/ 458971 h 1238250"/>
                <a:gd name="connsiteX23" fmla="*/ 620519 w 2857500"/>
                <a:gd name="connsiteY23" fmla="*/ 470401 h 1238250"/>
                <a:gd name="connsiteX24" fmla="*/ 631949 w 2857500"/>
                <a:gd name="connsiteY24" fmla="*/ 472306 h 1238250"/>
                <a:gd name="connsiteX25" fmla="*/ 639569 w 2857500"/>
                <a:gd name="connsiteY25" fmla="*/ 491356 h 1238250"/>
                <a:gd name="connsiteX26" fmla="*/ 692909 w 2857500"/>
                <a:gd name="connsiteY26" fmla="*/ 495166 h 1238250"/>
                <a:gd name="connsiteX27" fmla="*/ 700529 w 2857500"/>
                <a:gd name="connsiteY27" fmla="*/ 512311 h 1238250"/>
                <a:gd name="connsiteX28" fmla="*/ 715769 w 2857500"/>
                <a:gd name="connsiteY28" fmla="*/ 519931 h 1238250"/>
                <a:gd name="connsiteX29" fmla="*/ 742439 w 2857500"/>
                <a:gd name="connsiteY29" fmla="*/ 518026 h 1238250"/>
                <a:gd name="connsiteX30" fmla="*/ 772919 w 2857500"/>
                <a:gd name="connsiteY30" fmla="*/ 548506 h 1238250"/>
                <a:gd name="connsiteX31" fmla="*/ 801494 w 2857500"/>
                <a:gd name="connsiteY31" fmla="*/ 548506 h 1238250"/>
                <a:gd name="connsiteX32" fmla="*/ 812924 w 2857500"/>
                <a:gd name="connsiteY32" fmla="*/ 558031 h 1238250"/>
                <a:gd name="connsiteX33" fmla="*/ 826259 w 2857500"/>
                <a:gd name="connsiteY33" fmla="*/ 559936 h 1238250"/>
                <a:gd name="connsiteX34" fmla="*/ 834390 w 2857500"/>
                <a:gd name="connsiteY34" fmla="*/ 571501 h 1238250"/>
                <a:gd name="connsiteX35" fmla="*/ 861060 w 2857500"/>
                <a:gd name="connsiteY35" fmla="*/ 567691 h 1238250"/>
                <a:gd name="connsiteX36" fmla="*/ 866775 w 2857500"/>
                <a:gd name="connsiteY36" fmla="*/ 573405 h 1238250"/>
                <a:gd name="connsiteX37" fmla="*/ 880110 w 2857500"/>
                <a:gd name="connsiteY37" fmla="*/ 581025 h 1238250"/>
                <a:gd name="connsiteX38" fmla="*/ 887730 w 2857500"/>
                <a:gd name="connsiteY38" fmla="*/ 586739 h 1238250"/>
                <a:gd name="connsiteX39" fmla="*/ 906269 w 2857500"/>
                <a:gd name="connsiteY39" fmla="*/ 586606 h 1238250"/>
                <a:gd name="connsiteX40" fmla="*/ 911984 w 2857500"/>
                <a:gd name="connsiteY40" fmla="*/ 609466 h 1238250"/>
                <a:gd name="connsiteX41" fmla="*/ 923414 w 2857500"/>
                <a:gd name="connsiteY41" fmla="*/ 622801 h 1238250"/>
                <a:gd name="connsiteX42" fmla="*/ 934844 w 2857500"/>
                <a:gd name="connsiteY42" fmla="*/ 632326 h 1238250"/>
                <a:gd name="connsiteX43" fmla="*/ 951989 w 2857500"/>
                <a:gd name="connsiteY43" fmla="*/ 641851 h 1238250"/>
                <a:gd name="connsiteX44" fmla="*/ 969134 w 2857500"/>
                <a:gd name="connsiteY44" fmla="*/ 666616 h 1238250"/>
                <a:gd name="connsiteX45" fmla="*/ 984374 w 2857500"/>
                <a:gd name="connsiteY45" fmla="*/ 668521 h 1238250"/>
                <a:gd name="connsiteX46" fmla="*/ 993899 w 2857500"/>
                <a:gd name="connsiteY46" fmla="*/ 679951 h 1238250"/>
                <a:gd name="connsiteX47" fmla="*/ 1014854 w 2857500"/>
                <a:gd name="connsiteY47" fmla="*/ 678046 h 1238250"/>
                <a:gd name="connsiteX48" fmla="*/ 1018664 w 2857500"/>
                <a:gd name="connsiteY48" fmla="*/ 693286 h 1238250"/>
                <a:gd name="connsiteX49" fmla="*/ 1070099 w 2857500"/>
                <a:gd name="connsiteY49" fmla="*/ 691381 h 1238250"/>
                <a:gd name="connsiteX50" fmla="*/ 1077719 w 2857500"/>
                <a:gd name="connsiteY50" fmla="*/ 714241 h 1238250"/>
                <a:gd name="connsiteX51" fmla="*/ 1089149 w 2857500"/>
                <a:gd name="connsiteY51" fmla="*/ 716146 h 1238250"/>
                <a:gd name="connsiteX52" fmla="*/ 1096769 w 2857500"/>
                <a:gd name="connsiteY52" fmla="*/ 733291 h 1238250"/>
                <a:gd name="connsiteX53" fmla="*/ 1134869 w 2857500"/>
                <a:gd name="connsiteY53" fmla="*/ 733291 h 1238250"/>
                <a:gd name="connsiteX54" fmla="*/ 1138679 w 2857500"/>
                <a:gd name="connsiteY54" fmla="*/ 752341 h 1238250"/>
                <a:gd name="connsiteX55" fmla="*/ 1163444 w 2857500"/>
                <a:gd name="connsiteY55" fmla="*/ 752341 h 1238250"/>
                <a:gd name="connsiteX56" fmla="*/ 1167254 w 2857500"/>
                <a:gd name="connsiteY56" fmla="*/ 759961 h 1238250"/>
                <a:gd name="connsiteX57" fmla="*/ 1178684 w 2857500"/>
                <a:gd name="connsiteY57" fmla="*/ 759961 h 1238250"/>
                <a:gd name="connsiteX58" fmla="*/ 1178684 w 2857500"/>
                <a:gd name="connsiteY58" fmla="*/ 771391 h 1238250"/>
                <a:gd name="connsiteX59" fmla="*/ 1207259 w 2857500"/>
                <a:gd name="connsiteY59" fmla="*/ 769486 h 1238250"/>
                <a:gd name="connsiteX60" fmla="*/ 1216784 w 2857500"/>
                <a:gd name="connsiteY60" fmla="*/ 775201 h 1238250"/>
                <a:gd name="connsiteX61" fmla="*/ 1233929 w 2857500"/>
                <a:gd name="connsiteY61" fmla="*/ 777106 h 1238250"/>
                <a:gd name="connsiteX62" fmla="*/ 1245359 w 2857500"/>
                <a:gd name="connsiteY62" fmla="*/ 788536 h 1238250"/>
                <a:gd name="connsiteX63" fmla="*/ 1312034 w 2857500"/>
                <a:gd name="connsiteY63" fmla="*/ 786631 h 1238250"/>
                <a:gd name="connsiteX64" fmla="*/ 1314450 w 2857500"/>
                <a:gd name="connsiteY64" fmla="*/ 813434 h 1238250"/>
                <a:gd name="connsiteX65" fmla="*/ 1339215 w 2857500"/>
                <a:gd name="connsiteY65" fmla="*/ 809624 h 1238250"/>
                <a:gd name="connsiteX66" fmla="*/ 1343025 w 2857500"/>
                <a:gd name="connsiteY66" fmla="*/ 821054 h 1238250"/>
                <a:gd name="connsiteX67" fmla="*/ 1354455 w 2857500"/>
                <a:gd name="connsiteY67" fmla="*/ 821054 h 1238250"/>
                <a:gd name="connsiteX68" fmla="*/ 1360170 w 2857500"/>
                <a:gd name="connsiteY68" fmla="*/ 830579 h 1238250"/>
                <a:gd name="connsiteX69" fmla="*/ 1394460 w 2857500"/>
                <a:gd name="connsiteY69" fmla="*/ 830579 h 1238250"/>
                <a:gd name="connsiteX70" fmla="*/ 1398270 w 2857500"/>
                <a:gd name="connsiteY70" fmla="*/ 842009 h 1238250"/>
                <a:gd name="connsiteX71" fmla="*/ 1659255 w 2857500"/>
                <a:gd name="connsiteY71" fmla="*/ 840105 h 1238250"/>
                <a:gd name="connsiteX72" fmla="*/ 1661160 w 2857500"/>
                <a:gd name="connsiteY72" fmla="*/ 859155 h 1238250"/>
                <a:gd name="connsiteX73" fmla="*/ 1684020 w 2857500"/>
                <a:gd name="connsiteY73" fmla="*/ 859155 h 1238250"/>
                <a:gd name="connsiteX74" fmla="*/ 1682115 w 2857500"/>
                <a:gd name="connsiteY74" fmla="*/ 872490 h 1238250"/>
                <a:gd name="connsiteX75" fmla="*/ 1809750 w 2857500"/>
                <a:gd name="connsiteY75" fmla="*/ 870585 h 1238250"/>
                <a:gd name="connsiteX76" fmla="*/ 1811655 w 2857500"/>
                <a:gd name="connsiteY76" fmla="*/ 908685 h 1238250"/>
                <a:gd name="connsiteX77" fmla="*/ 2051685 w 2857500"/>
                <a:gd name="connsiteY77" fmla="*/ 906780 h 1238250"/>
                <a:gd name="connsiteX78" fmla="*/ 2051685 w 2857500"/>
                <a:gd name="connsiteY78" fmla="*/ 973455 h 1238250"/>
                <a:gd name="connsiteX79" fmla="*/ 2613660 w 2857500"/>
                <a:gd name="connsiteY79" fmla="*/ 977265 h 1238250"/>
                <a:gd name="connsiteX80" fmla="*/ 2609850 w 2857500"/>
                <a:gd name="connsiteY80" fmla="*/ 1238250 h 1238250"/>
                <a:gd name="connsiteX81" fmla="*/ 2857500 w 2857500"/>
                <a:gd name="connsiteY8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5724 w 2857500"/>
                <a:gd name="connsiteY7" fmla="*/ 312286 h 1238250"/>
                <a:gd name="connsiteX8" fmla="*/ 370964 w 2857500"/>
                <a:gd name="connsiteY8" fmla="*/ 314191 h 1238250"/>
                <a:gd name="connsiteX9" fmla="*/ 374774 w 2857500"/>
                <a:gd name="connsiteY9" fmla="*/ 331336 h 1238250"/>
                <a:gd name="connsiteX10" fmla="*/ 403349 w 2857500"/>
                <a:gd name="connsiteY10" fmla="*/ 329431 h 1238250"/>
                <a:gd name="connsiteX11" fmla="*/ 409064 w 2857500"/>
                <a:gd name="connsiteY11" fmla="*/ 340861 h 1238250"/>
                <a:gd name="connsiteX12" fmla="*/ 426209 w 2857500"/>
                <a:gd name="connsiteY12" fmla="*/ 348481 h 1238250"/>
                <a:gd name="connsiteX13" fmla="*/ 437639 w 2857500"/>
                <a:gd name="connsiteY13" fmla="*/ 369436 h 1238250"/>
                <a:gd name="connsiteX14" fmla="*/ 460499 w 2857500"/>
                <a:gd name="connsiteY14" fmla="*/ 371341 h 1238250"/>
                <a:gd name="connsiteX15" fmla="*/ 471929 w 2857500"/>
                <a:gd name="connsiteY15" fmla="*/ 401821 h 1238250"/>
                <a:gd name="connsiteX16" fmla="*/ 479549 w 2857500"/>
                <a:gd name="connsiteY16" fmla="*/ 422776 h 1238250"/>
                <a:gd name="connsiteX17" fmla="*/ 530984 w 2857500"/>
                <a:gd name="connsiteY17" fmla="*/ 422776 h 1238250"/>
                <a:gd name="connsiteX18" fmla="*/ 537210 w 2857500"/>
                <a:gd name="connsiteY18" fmla="*/ 434341 h 1238250"/>
                <a:gd name="connsiteX19" fmla="*/ 574799 w 2857500"/>
                <a:gd name="connsiteY19" fmla="*/ 434206 h 1238250"/>
                <a:gd name="connsiteX20" fmla="*/ 576704 w 2857500"/>
                <a:gd name="connsiteY20" fmla="*/ 449446 h 1238250"/>
                <a:gd name="connsiteX21" fmla="*/ 593849 w 2857500"/>
                <a:gd name="connsiteY21" fmla="*/ 451351 h 1238250"/>
                <a:gd name="connsiteX22" fmla="*/ 607184 w 2857500"/>
                <a:gd name="connsiteY22" fmla="*/ 458971 h 1238250"/>
                <a:gd name="connsiteX23" fmla="*/ 620519 w 2857500"/>
                <a:gd name="connsiteY23" fmla="*/ 470401 h 1238250"/>
                <a:gd name="connsiteX24" fmla="*/ 631949 w 2857500"/>
                <a:gd name="connsiteY24" fmla="*/ 472306 h 1238250"/>
                <a:gd name="connsiteX25" fmla="*/ 639569 w 2857500"/>
                <a:gd name="connsiteY25" fmla="*/ 491356 h 1238250"/>
                <a:gd name="connsiteX26" fmla="*/ 692909 w 2857500"/>
                <a:gd name="connsiteY26" fmla="*/ 495166 h 1238250"/>
                <a:gd name="connsiteX27" fmla="*/ 700529 w 2857500"/>
                <a:gd name="connsiteY27" fmla="*/ 512311 h 1238250"/>
                <a:gd name="connsiteX28" fmla="*/ 715769 w 2857500"/>
                <a:gd name="connsiteY28" fmla="*/ 519931 h 1238250"/>
                <a:gd name="connsiteX29" fmla="*/ 742439 w 2857500"/>
                <a:gd name="connsiteY29" fmla="*/ 518026 h 1238250"/>
                <a:gd name="connsiteX30" fmla="*/ 772919 w 2857500"/>
                <a:gd name="connsiteY30" fmla="*/ 548506 h 1238250"/>
                <a:gd name="connsiteX31" fmla="*/ 801494 w 2857500"/>
                <a:gd name="connsiteY31" fmla="*/ 548506 h 1238250"/>
                <a:gd name="connsiteX32" fmla="*/ 812924 w 2857500"/>
                <a:gd name="connsiteY32" fmla="*/ 558031 h 1238250"/>
                <a:gd name="connsiteX33" fmla="*/ 826259 w 2857500"/>
                <a:gd name="connsiteY33" fmla="*/ 559936 h 1238250"/>
                <a:gd name="connsiteX34" fmla="*/ 834390 w 2857500"/>
                <a:gd name="connsiteY34" fmla="*/ 571501 h 1238250"/>
                <a:gd name="connsiteX35" fmla="*/ 861060 w 2857500"/>
                <a:gd name="connsiteY35" fmla="*/ 567691 h 1238250"/>
                <a:gd name="connsiteX36" fmla="*/ 866775 w 2857500"/>
                <a:gd name="connsiteY36" fmla="*/ 573405 h 1238250"/>
                <a:gd name="connsiteX37" fmla="*/ 880110 w 2857500"/>
                <a:gd name="connsiteY37" fmla="*/ 581025 h 1238250"/>
                <a:gd name="connsiteX38" fmla="*/ 887730 w 2857500"/>
                <a:gd name="connsiteY38" fmla="*/ 586739 h 1238250"/>
                <a:gd name="connsiteX39" fmla="*/ 906269 w 2857500"/>
                <a:gd name="connsiteY39" fmla="*/ 586606 h 1238250"/>
                <a:gd name="connsiteX40" fmla="*/ 911984 w 2857500"/>
                <a:gd name="connsiteY40" fmla="*/ 609466 h 1238250"/>
                <a:gd name="connsiteX41" fmla="*/ 923414 w 2857500"/>
                <a:gd name="connsiteY41" fmla="*/ 622801 h 1238250"/>
                <a:gd name="connsiteX42" fmla="*/ 934844 w 2857500"/>
                <a:gd name="connsiteY42" fmla="*/ 632326 h 1238250"/>
                <a:gd name="connsiteX43" fmla="*/ 951989 w 2857500"/>
                <a:gd name="connsiteY43" fmla="*/ 641851 h 1238250"/>
                <a:gd name="connsiteX44" fmla="*/ 969134 w 2857500"/>
                <a:gd name="connsiteY44" fmla="*/ 666616 h 1238250"/>
                <a:gd name="connsiteX45" fmla="*/ 984374 w 2857500"/>
                <a:gd name="connsiteY45" fmla="*/ 668521 h 1238250"/>
                <a:gd name="connsiteX46" fmla="*/ 993899 w 2857500"/>
                <a:gd name="connsiteY46" fmla="*/ 679951 h 1238250"/>
                <a:gd name="connsiteX47" fmla="*/ 1014854 w 2857500"/>
                <a:gd name="connsiteY47" fmla="*/ 678046 h 1238250"/>
                <a:gd name="connsiteX48" fmla="*/ 1018664 w 2857500"/>
                <a:gd name="connsiteY48" fmla="*/ 693286 h 1238250"/>
                <a:gd name="connsiteX49" fmla="*/ 1070099 w 2857500"/>
                <a:gd name="connsiteY49" fmla="*/ 691381 h 1238250"/>
                <a:gd name="connsiteX50" fmla="*/ 1077719 w 2857500"/>
                <a:gd name="connsiteY50" fmla="*/ 714241 h 1238250"/>
                <a:gd name="connsiteX51" fmla="*/ 1089149 w 2857500"/>
                <a:gd name="connsiteY51" fmla="*/ 716146 h 1238250"/>
                <a:gd name="connsiteX52" fmla="*/ 1096769 w 2857500"/>
                <a:gd name="connsiteY52" fmla="*/ 733291 h 1238250"/>
                <a:gd name="connsiteX53" fmla="*/ 1134869 w 2857500"/>
                <a:gd name="connsiteY53" fmla="*/ 733291 h 1238250"/>
                <a:gd name="connsiteX54" fmla="*/ 1138679 w 2857500"/>
                <a:gd name="connsiteY54" fmla="*/ 752341 h 1238250"/>
                <a:gd name="connsiteX55" fmla="*/ 1163444 w 2857500"/>
                <a:gd name="connsiteY55" fmla="*/ 752341 h 1238250"/>
                <a:gd name="connsiteX56" fmla="*/ 1167254 w 2857500"/>
                <a:gd name="connsiteY56" fmla="*/ 759961 h 1238250"/>
                <a:gd name="connsiteX57" fmla="*/ 1178684 w 2857500"/>
                <a:gd name="connsiteY57" fmla="*/ 759961 h 1238250"/>
                <a:gd name="connsiteX58" fmla="*/ 1178684 w 2857500"/>
                <a:gd name="connsiteY58" fmla="*/ 771391 h 1238250"/>
                <a:gd name="connsiteX59" fmla="*/ 1207259 w 2857500"/>
                <a:gd name="connsiteY59" fmla="*/ 769486 h 1238250"/>
                <a:gd name="connsiteX60" fmla="*/ 1216784 w 2857500"/>
                <a:gd name="connsiteY60" fmla="*/ 775201 h 1238250"/>
                <a:gd name="connsiteX61" fmla="*/ 1233929 w 2857500"/>
                <a:gd name="connsiteY61" fmla="*/ 777106 h 1238250"/>
                <a:gd name="connsiteX62" fmla="*/ 1245359 w 2857500"/>
                <a:gd name="connsiteY62" fmla="*/ 788536 h 1238250"/>
                <a:gd name="connsiteX63" fmla="*/ 1312034 w 2857500"/>
                <a:gd name="connsiteY63" fmla="*/ 786631 h 1238250"/>
                <a:gd name="connsiteX64" fmla="*/ 1314450 w 2857500"/>
                <a:gd name="connsiteY64" fmla="*/ 813434 h 1238250"/>
                <a:gd name="connsiteX65" fmla="*/ 1339215 w 2857500"/>
                <a:gd name="connsiteY65" fmla="*/ 809624 h 1238250"/>
                <a:gd name="connsiteX66" fmla="*/ 1343025 w 2857500"/>
                <a:gd name="connsiteY66" fmla="*/ 821054 h 1238250"/>
                <a:gd name="connsiteX67" fmla="*/ 1354455 w 2857500"/>
                <a:gd name="connsiteY67" fmla="*/ 821054 h 1238250"/>
                <a:gd name="connsiteX68" fmla="*/ 1360170 w 2857500"/>
                <a:gd name="connsiteY68" fmla="*/ 830579 h 1238250"/>
                <a:gd name="connsiteX69" fmla="*/ 1394460 w 2857500"/>
                <a:gd name="connsiteY69" fmla="*/ 830579 h 1238250"/>
                <a:gd name="connsiteX70" fmla="*/ 1398270 w 2857500"/>
                <a:gd name="connsiteY70" fmla="*/ 842009 h 1238250"/>
                <a:gd name="connsiteX71" fmla="*/ 1659255 w 2857500"/>
                <a:gd name="connsiteY71" fmla="*/ 840105 h 1238250"/>
                <a:gd name="connsiteX72" fmla="*/ 1661160 w 2857500"/>
                <a:gd name="connsiteY72" fmla="*/ 859155 h 1238250"/>
                <a:gd name="connsiteX73" fmla="*/ 1684020 w 2857500"/>
                <a:gd name="connsiteY73" fmla="*/ 859155 h 1238250"/>
                <a:gd name="connsiteX74" fmla="*/ 1682115 w 2857500"/>
                <a:gd name="connsiteY74" fmla="*/ 872490 h 1238250"/>
                <a:gd name="connsiteX75" fmla="*/ 1809750 w 2857500"/>
                <a:gd name="connsiteY75" fmla="*/ 870585 h 1238250"/>
                <a:gd name="connsiteX76" fmla="*/ 1811655 w 2857500"/>
                <a:gd name="connsiteY76" fmla="*/ 908685 h 1238250"/>
                <a:gd name="connsiteX77" fmla="*/ 2051685 w 2857500"/>
                <a:gd name="connsiteY77" fmla="*/ 906780 h 1238250"/>
                <a:gd name="connsiteX78" fmla="*/ 2051685 w 2857500"/>
                <a:gd name="connsiteY78" fmla="*/ 973455 h 1238250"/>
                <a:gd name="connsiteX79" fmla="*/ 2613660 w 2857500"/>
                <a:gd name="connsiteY79" fmla="*/ 977265 h 1238250"/>
                <a:gd name="connsiteX80" fmla="*/ 2609850 w 2857500"/>
                <a:gd name="connsiteY80" fmla="*/ 1238250 h 1238250"/>
                <a:gd name="connsiteX81" fmla="*/ 2857500 w 2857500"/>
                <a:gd name="connsiteY8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386715 w 2857500"/>
                <a:gd name="connsiteY6" fmla="*/ 1714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95275 w 2857500"/>
                <a:gd name="connsiteY6" fmla="*/ 299087 h 1238250"/>
                <a:gd name="connsiteX7" fmla="*/ 350009 w 2857500"/>
                <a:gd name="connsiteY7" fmla="*/ 298951 h 1238250"/>
                <a:gd name="connsiteX8" fmla="*/ 355724 w 2857500"/>
                <a:gd name="connsiteY8" fmla="*/ 312286 h 1238250"/>
                <a:gd name="connsiteX9" fmla="*/ 370964 w 2857500"/>
                <a:gd name="connsiteY9" fmla="*/ 314191 h 1238250"/>
                <a:gd name="connsiteX10" fmla="*/ 374774 w 2857500"/>
                <a:gd name="connsiteY10" fmla="*/ 331336 h 1238250"/>
                <a:gd name="connsiteX11" fmla="*/ 403349 w 2857500"/>
                <a:gd name="connsiteY11" fmla="*/ 329431 h 1238250"/>
                <a:gd name="connsiteX12" fmla="*/ 409064 w 2857500"/>
                <a:gd name="connsiteY12" fmla="*/ 340861 h 1238250"/>
                <a:gd name="connsiteX13" fmla="*/ 426209 w 2857500"/>
                <a:gd name="connsiteY13" fmla="*/ 348481 h 1238250"/>
                <a:gd name="connsiteX14" fmla="*/ 437639 w 2857500"/>
                <a:gd name="connsiteY14" fmla="*/ 369436 h 1238250"/>
                <a:gd name="connsiteX15" fmla="*/ 460499 w 2857500"/>
                <a:gd name="connsiteY15" fmla="*/ 371341 h 1238250"/>
                <a:gd name="connsiteX16" fmla="*/ 471929 w 2857500"/>
                <a:gd name="connsiteY16" fmla="*/ 401821 h 1238250"/>
                <a:gd name="connsiteX17" fmla="*/ 479549 w 2857500"/>
                <a:gd name="connsiteY17" fmla="*/ 422776 h 1238250"/>
                <a:gd name="connsiteX18" fmla="*/ 530984 w 2857500"/>
                <a:gd name="connsiteY18" fmla="*/ 422776 h 1238250"/>
                <a:gd name="connsiteX19" fmla="*/ 537210 w 2857500"/>
                <a:gd name="connsiteY19" fmla="*/ 434341 h 1238250"/>
                <a:gd name="connsiteX20" fmla="*/ 574799 w 2857500"/>
                <a:gd name="connsiteY20" fmla="*/ 434206 h 1238250"/>
                <a:gd name="connsiteX21" fmla="*/ 576704 w 2857500"/>
                <a:gd name="connsiteY21" fmla="*/ 449446 h 1238250"/>
                <a:gd name="connsiteX22" fmla="*/ 593849 w 2857500"/>
                <a:gd name="connsiteY22" fmla="*/ 451351 h 1238250"/>
                <a:gd name="connsiteX23" fmla="*/ 607184 w 2857500"/>
                <a:gd name="connsiteY23" fmla="*/ 458971 h 1238250"/>
                <a:gd name="connsiteX24" fmla="*/ 620519 w 2857500"/>
                <a:gd name="connsiteY24" fmla="*/ 470401 h 1238250"/>
                <a:gd name="connsiteX25" fmla="*/ 631949 w 2857500"/>
                <a:gd name="connsiteY25" fmla="*/ 472306 h 1238250"/>
                <a:gd name="connsiteX26" fmla="*/ 639569 w 2857500"/>
                <a:gd name="connsiteY26" fmla="*/ 491356 h 1238250"/>
                <a:gd name="connsiteX27" fmla="*/ 692909 w 2857500"/>
                <a:gd name="connsiteY27" fmla="*/ 495166 h 1238250"/>
                <a:gd name="connsiteX28" fmla="*/ 700529 w 2857500"/>
                <a:gd name="connsiteY28" fmla="*/ 512311 h 1238250"/>
                <a:gd name="connsiteX29" fmla="*/ 715769 w 2857500"/>
                <a:gd name="connsiteY29" fmla="*/ 519931 h 1238250"/>
                <a:gd name="connsiteX30" fmla="*/ 742439 w 2857500"/>
                <a:gd name="connsiteY30" fmla="*/ 518026 h 1238250"/>
                <a:gd name="connsiteX31" fmla="*/ 772919 w 2857500"/>
                <a:gd name="connsiteY31" fmla="*/ 548506 h 1238250"/>
                <a:gd name="connsiteX32" fmla="*/ 801494 w 2857500"/>
                <a:gd name="connsiteY32" fmla="*/ 548506 h 1238250"/>
                <a:gd name="connsiteX33" fmla="*/ 812924 w 2857500"/>
                <a:gd name="connsiteY33" fmla="*/ 558031 h 1238250"/>
                <a:gd name="connsiteX34" fmla="*/ 826259 w 2857500"/>
                <a:gd name="connsiteY34" fmla="*/ 559936 h 1238250"/>
                <a:gd name="connsiteX35" fmla="*/ 834390 w 2857500"/>
                <a:gd name="connsiteY35" fmla="*/ 571501 h 1238250"/>
                <a:gd name="connsiteX36" fmla="*/ 861060 w 2857500"/>
                <a:gd name="connsiteY36" fmla="*/ 567691 h 1238250"/>
                <a:gd name="connsiteX37" fmla="*/ 866775 w 2857500"/>
                <a:gd name="connsiteY37" fmla="*/ 573405 h 1238250"/>
                <a:gd name="connsiteX38" fmla="*/ 880110 w 2857500"/>
                <a:gd name="connsiteY38" fmla="*/ 581025 h 1238250"/>
                <a:gd name="connsiteX39" fmla="*/ 887730 w 2857500"/>
                <a:gd name="connsiteY39" fmla="*/ 586739 h 1238250"/>
                <a:gd name="connsiteX40" fmla="*/ 906269 w 2857500"/>
                <a:gd name="connsiteY40" fmla="*/ 586606 h 1238250"/>
                <a:gd name="connsiteX41" fmla="*/ 911984 w 2857500"/>
                <a:gd name="connsiteY41" fmla="*/ 609466 h 1238250"/>
                <a:gd name="connsiteX42" fmla="*/ 923414 w 2857500"/>
                <a:gd name="connsiteY42" fmla="*/ 622801 h 1238250"/>
                <a:gd name="connsiteX43" fmla="*/ 934844 w 2857500"/>
                <a:gd name="connsiteY43" fmla="*/ 632326 h 1238250"/>
                <a:gd name="connsiteX44" fmla="*/ 951989 w 2857500"/>
                <a:gd name="connsiteY44" fmla="*/ 641851 h 1238250"/>
                <a:gd name="connsiteX45" fmla="*/ 969134 w 2857500"/>
                <a:gd name="connsiteY45" fmla="*/ 666616 h 1238250"/>
                <a:gd name="connsiteX46" fmla="*/ 984374 w 2857500"/>
                <a:gd name="connsiteY46" fmla="*/ 668521 h 1238250"/>
                <a:gd name="connsiteX47" fmla="*/ 993899 w 2857500"/>
                <a:gd name="connsiteY47" fmla="*/ 679951 h 1238250"/>
                <a:gd name="connsiteX48" fmla="*/ 1014854 w 2857500"/>
                <a:gd name="connsiteY48" fmla="*/ 678046 h 1238250"/>
                <a:gd name="connsiteX49" fmla="*/ 1018664 w 2857500"/>
                <a:gd name="connsiteY49" fmla="*/ 693286 h 1238250"/>
                <a:gd name="connsiteX50" fmla="*/ 1070099 w 2857500"/>
                <a:gd name="connsiteY50" fmla="*/ 691381 h 1238250"/>
                <a:gd name="connsiteX51" fmla="*/ 1077719 w 2857500"/>
                <a:gd name="connsiteY51" fmla="*/ 714241 h 1238250"/>
                <a:gd name="connsiteX52" fmla="*/ 1089149 w 2857500"/>
                <a:gd name="connsiteY52" fmla="*/ 716146 h 1238250"/>
                <a:gd name="connsiteX53" fmla="*/ 1096769 w 2857500"/>
                <a:gd name="connsiteY53" fmla="*/ 733291 h 1238250"/>
                <a:gd name="connsiteX54" fmla="*/ 1134869 w 2857500"/>
                <a:gd name="connsiteY54" fmla="*/ 733291 h 1238250"/>
                <a:gd name="connsiteX55" fmla="*/ 1138679 w 2857500"/>
                <a:gd name="connsiteY55" fmla="*/ 752341 h 1238250"/>
                <a:gd name="connsiteX56" fmla="*/ 1163444 w 2857500"/>
                <a:gd name="connsiteY56" fmla="*/ 752341 h 1238250"/>
                <a:gd name="connsiteX57" fmla="*/ 1167254 w 2857500"/>
                <a:gd name="connsiteY57" fmla="*/ 759961 h 1238250"/>
                <a:gd name="connsiteX58" fmla="*/ 1178684 w 2857500"/>
                <a:gd name="connsiteY58" fmla="*/ 759961 h 1238250"/>
                <a:gd name="connsiteX59" fmla="*/ 1178684 w 2857500"/>
                <a:gd name="connsiteY59" fmla="*/ 771391 h 1238250"/>
                <a:gd name="connsiteX60" fmla="*/ 1207259 w 2857500"/>
                <a:gd name="connsiteY60" fmla="*/ 769486 h 1238250"/>
                <a:gd name="connsiteX61" fmla="*/ 1216784 w 2857500"/>
                <a:gd name="connsiteY61" fmla="*/ 775201 h 1238250"/>
                <a:gd name="connsiteX62" fmla="*/ 1233929 w 2857500"/>
                <a:gd name="connsiteY62" fmla="*/ 777106 h 1238250"/>
                <a:gd name="connsiteX63" fmla="*/ 1245359 w 2857500"/>
                <a:gd name="connsiteY63" fmla="*/ 788536 h 1238250"/>
                <a:gd name="connsiteX64" fmla="*/ 1312034 w 2857500"/>
                <a:gd name="connsiteY64" fmla="*/ 786631 h 1238250"/>
                <a:gd name="connsiteX65" fmla="*/ 1314450 w 2857500"/>
                <a:gd name="connsiteY65" fmla="*/ 813434 h 1238250"/>
                <a:gd name="connsiteX66" fmla="*/ 1339215 w 2857500"/>
                <a:gd name="connsiteY66" fmla="*/ 809624 h 1238250"/>
                <a:gd name="connsiteX67" fmla="*/ 1343025 w 2857500"/>
                <a:gd name="connsiteY67" fmla="*/ 821054 h 1238250"/>
                <a:gd name="connsiteX68" fmla="*/ 1354455 w 2857500"/>
                <a:gd name="connsiteY68" fmla="*/ 821054 h 1238250"/>
                <a:gd name="connsiteX69" fmla="*/ 1360170 w 2857500"/>
                <a:gd name="connsiteY69" fmla="*/ 830579 h 1238250"/>
                <a:gd name="connsiteX70" fmla="*/ 1394460 w 2857500"/>
                <a:gd name="connsiteY70" fmla="*/ 830579 h 1238250"/>
                <a:gd name="connsiteX71" fmla="*/ 1398270 w 2857500"/>
                <a:gd name="connsiteY71" fmla="*/ 842009 h 1238250"/>
                <a:gd name="connsiteX72" fmla="*/ 1659255 w 2857500"/>
                <a:gd name="connsiteY72" fmla="*/ 840105 h 1238250"/>
                <a:gd name="connsiteX73" fmla="*/ 1661160 w 2857500"/>
                <a:gd name="connsiteY73" fmla="*/ 859155 h 1238250"/>
                <a:gd name="connsiteX74" fmla="*/ 1684020 w 2857500"/>
                <a:gd name="connsiteY74" fmla="*/ 859155 h 1238250"/>
                <a:gd name="connsiteX75" fmla="*/ 1682115 w 2857500"/>
                <a:gd name="connsiteY75" fmla="*/ 872490 h 1238250"/>
                <a:gd name="connsiteX76" fmla="*/ 1809750 w 2857500"/>
                <a:gd name="connsiteY76" fmla="*/ 870585 h 1238250"/>
                <a:gd name="connsiteX77" fmla="*/ 1811655 w 2857500"/>
                <a:gd name="connsiteY77" fmla="*/ 908685 h 1238250"/>
                <a:gd name="connsiteX78" fmla="*/ 2051685 w 2857500"/>
                <a:gd name="connsiteY78" fmla="*/ 906780 h 1238250"/>
                <a:gd name="connsiteX79" fmla="*/ 2051685 w 2857500"/>
                <a:gd name="connsiteY79" fmla="*/ 973455 h 1238250"/>
                <a:gd name="connsiteX80" fmla="*/ 2613660 w 2857500"/>
                <a:gd name="connsiteY80" fmla="*/ 977265 h 1238250"/>
                <a:gd name="connsiteX81" fmla="*/ 2609850 w 2857500"/>
                <a:gd name="connsiteY81" fmla="*/ 1238250 h 1238250"/>
                <a:gd name="connsiteX82" fmla="*/ 2857500 w 2857500"/>
                <a:gd name="connsiteY8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92859 w 2857500"/>
                <a:gd name="connsiteY6" fmla="*/ 281806 h 1238250"/>
                <a:gd name="connsiteX7" fmla="*/ 295275 w 2857500"/>
                <a:gd name="connsiteY7" fmla="*/ 299087 h 1238250"/>
                <a:gd name="connsiteX8" fmla="*/ 350009 w 2857500"/>
                <a:gd name="connsiteY8" fmla="*/ 298951 h 1238250"/>
                <a:gd name="connsiteX9" fmla="*/ 355724 w 2857500"/>
                <a:gd name="connsiteY9" fmla="*/ 312286 h 1238250"/>
                <a:gd name="connsiteX10" fmla="*/ 370964 w 2857500"/>
                <a:gd name="connsiteY10" fmla="*/ 314191 h 1238250"/>
                <a:gd name="connsiteX11" fmla="*/ 374774 w 2857500"/>
                <a:gd name="connsiteY11" fmla="*/ 331336 h 1238250"/>
                <a:gd name="connsiteX12" fmla="*/ 403349 w 2857500"/>
                <a:gd name="connsiteY12" fmla="*/ 329431 h 1238250"/>
                <a:gd name="connsiteX13" fmla="*/ 409064 w 2857500"/>
                <a:gd name="connsiteY13" fmla="*/ 340861 h 1238250"/>
                <a:gd name="connsiteX14" fmla="*/ 426209 w 2857500"/>
                <a:gd name="connsiteY14" fmla="*/ 348481 h 1238250"/>
                <a:gd name="connsiteX15" fmla="*/ 437639 w 2857500"/>
                <a:gd name="connsiteY15" fmla="*/ 369436 h 1238250"/>
                <a:gd name="connsiteX16" fmla="*/ 460499 w 2857500"/>
                <a:gd name="connsiteY16" fmla="*/ 371341 h 1238250"/>
                <a:gd name="connsiteX17" fmla="*/ 471929 w 2857500"/>
                <a:gd name="connsiteY17" fmla="*/ 401821 h 1238250"/>
                <a:gd name="connsiteX18" fmla="*/ 479549 w 2857500"/>
                <a:gd name="connsiteY18" fmla="*/ 422776 h 1238250"/>
                <a:gd name="connsiteX19" fmla="*/ 530984 w 2857500"/>
                <a:gd name="connsiteY19" fmla="*/ 422776 h 1238250"/>
                <a:gd name="connsiteX20" fmla="*/ 537210 w 2857500"/>
                <a:gd name="connsiteY20" fmla="*/ 434341 h 1238250"/>
                <a:gd name="connsiteX21" fmla="*/ 574799 w 2857500"/>
                <a:gd name="connsiteY21" fmla="*/ 434206 h 1238250"/>
                <a:gd name="connsiteX22" fmla="*/ 576704 w 2857500"/>
                <a:gd name="connsiteY22" fmla="*/ 449446 h 1238250"/>
                <a:gd name="connsiteX23" fmla="*/ 593849 w 2857500"/>
                <a:gd name="connsiteY23" fmla="*/ 451351 h 1238250"/>
                <a:gd name="connsiteX24" fmla="*/ 607184 w 2857500"/>
                <a:gd name="connsiteY24" fmla="*/ 458971 h 1238250"/>
                <a:gd name="connsiteX25" fmla="*/ 620519 w 2857500"/>
                <a:gd name="connsiteY25" fmla="*/ 470401 h 1238250"/>
                <a:gd name="connsiteX26" fmla="*/ 631949 w 2857500"/>
                <a:gd name="connsiteY26" fmla="*/ 472306 h 1238250"/>
                <a:gd name="connsiteX27" fmla="*/ 639569 w 2857500"/>
                <a:gd name="connsiteY27" fmla="*/ 491356 h 1238250"/>
                <a:gd name="connsiteX28" fmla="*/ 692909 w 2857500"/>
                <a:gd name="connsiteY28" fmla="*/ 495166 h 1238250"/>
                <a:gd name="connsiteX29" fmla="*/ 700529 w 2857500"/>
                <a:gd name="connsiteY29" fmla="*/ 512311 h 1238250"/>
                <a:gd name="connsiteX30" fmla="*/ 715769 w 2857500"/>
                <a:gd name="connsiteY30" fmla="*/ 519931 h 1238250"/>
                <a:gd name="connsiteX31" fmla="*/ 742439 w 2857500"/>
                <a:gd name="connsiteY31" fmla="*/ 518026 h 1238250"/>
                <a:gd name="connsiteX32" fmla="*/ 772919 w 2857500"/>
                <a:gd name="connsiteY32" fmla="*/ 548506 h 1238250"/>
                <a:gd name="connsiteX33" fmla="*/ 801494 w 2857500"/>
                <a:gd name="connsiteY33" fmla="*/ 548506 h 1238250"/>
                <a:gd name="connsiteX34" fmla="*/ 812924 w 2857500"/>
                <a:gd name="connsiteY34" fmla="*/ 558031 h 1238250"/>
                <a:gd name="connsiteX35" fmla="*/ 826259 w 2857500"/>
                <a:gd name="connsiteY35" fmla="*/ 559936 h 1238250"/>
                <a:gd name="connsiteX36" fmla="*/ 834390 w 2857500"/>
                <a:gd name="connsiteY36" fmla="*/ 571501 h 1238250"/>
                <a:gd name="connsiteX37" fmla="*/ 861060 w 2857500"/>
                <a:gd name="connsiteY37" fmla="*/ 567691 h 1238250"/>
                <a:gd name="connsiteX38" fmla="*/ 866775 w 2857500"/>
                <a:gd name="connsiteY38" fmla="*/ 573405 h 1238250"/>
                <a:gd name="connsiteX39" fmla="*/ 880110 w 2857500"/>
                <a:gd name="connsiteY39" fmla="*/ 581025 h 1238250"/>
                <a:gd name="connsiteX40" fmla="*/ 887730 w 2857500"/>
                <a:gd name="connsiteY40" fmla="*/ 586739 h 1238250"/>
                <a:gd name="connsiteX41" fmla="*/ 906269 w 2857500"/>
                <a:gd name="connsiteY41" fmla="*/ 586606 h 1238250"/>
                <a:gd name="connsiteX42" fmla="*/ 911984 w 2857500"/>
                <a:gd name="connsiteY42" fmla="*/ 609466 h 1238250"/>
                <a:gd name="connsiteX43" fmla="*/ 923414 w 2857500"/>
                <a:gd name="connsiteY43" fmla="*/ 622801 h 1238250"/>
                <a:gd name="connsiteX44" fmla="*/ 934844 w 2857500"/>
                <a:gd name="connsiteY44" fmla="*/ 632326 h 1238250"/>
                <a:gd name="connsiteX45" fmla="*/ 951989 w 2857500"/>
                <a:gd name="connsiteY45" fmla="*/ 641851 h 1238250"/>
                <a:gd name="connsiteX46" fmla="*/ 969134 w 2857500"/>
                <a:gd name="connsiteY46" fmla="*/ 666616 h 1238250"/>
                <a:gd name="connsiteX47" fmla="*/ 984374 w 2857500"/>
                <a:gd name="connsiteY47" fmla="*/ 668521 h 1238250"/>
                <a:gd name="connsiteX48" fmla="*/ 993899 w 2857500"/>
                <a:gd name="connsiteY48" fmla="*/ 679951 h 1238250"/>
                <a:gd name="connsiteX49" fmla="*/ 1014854 w 2857500"/>
                <a:gd name="connsiteY49" fmla="*/ 678046 h 1238250"/>
                <a:gd name="connsiteX50" fmla="*/ 1018664 w 2857500"/>
                <a:gd name="connsiteY50" fmla="*/ 693286 h 1238250"/>
                <a:gd name="connsiteX51" fmla="*/ 1070099 w 2857500"/>
                <a:gd name="connsiteY51" fmla="*/ 691381 h 1238250"/>
                <a:gd name="connsiteX52" fmla="*/ 1077719 w 2857500"/>
                <a:gd name="connsiteY52" fmla="*/ 714241 h 1238250"/>
                <a:gd name="connsiteX53" fmla="*/ 1089149 w 2857500"/>
                <a:gd name="connsiteY53" fmla="*/ 716146 h 1238250"/>
                <a:gd name="connsiteX54" fmla="*/ 1096769 w 2857500"/>
                <a:gd name="connsiteY54" fmla="*/ 733291 h 1238250"/>
                <a:gd name="connsiteX55" fmla="*/ 1134869 w 2857500"/>
                <a:gd name="connsiteY55" fmla="*/ 733291 h 1238250"/>
                <a:gd name="connsiteX56" fmla="*/ 1138679 w 2857500"/>
                <a:gd name="connsiteY56" fmla="*/ 752341 h 1238250"/>
                <a:gd name="connsiteX57" fmla="*/ 1163444 w 2857500"/>
                <a:gd name="connsiteY57" fmla="*/ 752341 h 1238250"/>
                <a:gd name="connsiteX58" fmla="*/ 1167254 w 2857500"/>
                <a:gd name="connsiteY58" fmla="*/ 759961 h 1238250"/>
                <a:gd name="connsiteX59" fmla="*/ 1178684 w 2857500"/>
                <a:gd name="connsiteY59" fmla="*/ 759961 h 1238250"/>
                <a:gd name="connsiteX60" fmla="*/ 1178684 w 2857500"/>
                <a:gd name="connsiteY60" fmla="*/ 771391 h 1238250"/>
                <a:gd name="connsiteX61" fmla="*/ 1207259 w 2857500"/>
                <a:gd name="connsiteY61" fmla="*/ 769486 h 1238250"/>
                <a:gd name="connsiteX62" fmla="*/ 1216784 w 2857500"/>
                <a:gd name="connsiteY62" fmla="*/ 775201 h 1238250"/>
                <a:gd name="connsiteX63" fmla="*/ 1233929 w 2857500"/>
                <a:gd name="connsiteY63" fmla="*/ 777106 h 1238250"/>
                <a:gd name="connsiteX64" fmla="*/ 1245359 w 2857500"/>
                <a:gd name="connsiteY64" fmla="*/ 788536 h 1238250"/>
                <a:gd name="connsiteX65" fmla="*/ 1312034 w 2857500"/>
                <a:gd name="connsiteY65" fmla="*/ 786631 h 1238250"/>
                <a:gd name="connsiteX66" fmla="*/ 1314450 w 2857500"/>
                <a:gd name="connsiteY66" fmla="*/ 813434 h 1238250"/>
                <a:gd name="connsiteX67" fmla="*/ 1339215 w 2857500"/>
                <a:gd name="connsiteY67" fmla="*/ 809624 h 1238250"/>
                <a:gd name="connsiteX68" fmla="*/ 1343025 w 2857500"/>
                <a:gd name="connsiteY68" fmla="*/ 821054 h 1238250"/>
                <a:gd name="connsiteX69" fmla="*/ 1354455 w 2857500"/>
                <a:gd name="connsiteY69" fmla="*/ 821054 h 1238250"/>
                <a:gd name="connsiteX70" fmla="*/ 1360170 w 2857500"/>
                <a:gd name="connsiteY70" fmla="*/ 830579 h 1238250"/>
                <a:gd name="connsiteX71" fmla="*/ 1394460 w 2857500"/>
                <a:gd name="connsiteY71" fmla="*/ 830579 h 1238250"/>
                <a:gd name="connsiteX72" fmla="*/ 1398270 w 2857500"/>
                <a:gd name="connsiteY72" fmla="*/ 842009 h 1238250"/>
                <a:gd name="connsiteX73" fmla="*/ 1659255 w 2857500"/>
                <a:gd name="connsiteY73" fmla="*/ 840105 h 1238250"/>
                <a:gd name="connsiteX74" fmla="*/ 1661160 w 2857500"/>
                <a:gd name="connsiteY74" fmla="*/ 859155 h 1238250"/>
                <a:gd name="connsiteX75" fmla="*/ 1684020 w 2857500"/>
                <a:gd name="connsiteY75" fmla="*/ 859155 h 1238250"/>
                <a:gd name="connsiteX76" fmla="*/ 1682115 w 2857500"/>
                <a:gd name="connsiteY76" fmla="*/ 872490 h 1238250"/>
                <a:gd name="connsiteX77" fmla="*/ 1809750 w 2857500"/>
                <a:gd name="connsiteY77" fmla="*/ 870585 h 1238250"/>
                <a:gd name="connsiteX78" fmla="*/ 1811655 w 2857500"/>
                <a:gd name="connsiteY78" fmla="*/ 908685 h 1238250"/>
                <a:gd name="connsiteX79" fmla="*/ 2051685 w 2857500"/>
                <a:gd name="connsiteY79" fmla="*/ 906780 h 1238250"/>
                <a:gd name="connsiteX80" fmla="*/ 2051685 w 2857500"/>
                <a:gd name="connsiteY80" fmla="*/ 973455 h 1238250"/>
                <a:gd name="connsiteX81" fmla="*/ 2613660 w 2857500"/>
                <a:gd name="connsiteY81" fmla="*/ 977265 h 1238250"/>
                <a:gd name="connsiteX82" fmla="*/ 2609850 w 2857500"/>
                <a:gd name="connsiteY82" fmla="*/ 1238250 h 1238250"/>
                <a:gd name="connsiteX83" fmla="*/ 2857500 w 2857500"/>
                <a:gd name="connsiteY8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79901 h 1238250"/>
                <a:gd name="connsiteX7" fmla="*/ 292859 w 2857500"/>
                <a:gd name="connsiteY7" fmla="*/ 281806 h 1238250"/>
                <a:gd name="connsiteX8" fmla="*/ 295275 w 2857500"/>
                <a:gd name="connsiteY8" fmla="*/ 299087 h 1238250"/>
                <a:gd name="connsiteX9" fmla="*/ 350009 w 2857500"/>
                <a:gd name="connsiteY9" fmla="*/ 298951 h 1238250"/>
                <a:gd name="connsiteX10" fmla="*/ 355724 w 2857500"/>
                <a:gd name="connsiteY10" fmla="*/ 312286 h 1238250"/>
                <a:gd name="connsiteX11" fmla="*/ 370964 w 2857500"/>
                <a:gd name="connsiteY11" fmla="*/ 314191 h 1238250"/>
                <a:gd name="connsiteX12" fmla="*/ 374774 w 2857500"/>
                <a:gd name="connsiteY12" fmla="*/ 331336 h 1238250"/>
                <a:gd name="connsiteX13" fmla="*/ 403349 w 2857500"/>
                <a:gd name="connsiteY13" fmla="*/ 329431 h 1238250"/>
                <a:gd name="connsiteX14" fmla="*/ 409064 w 2857500"/>
                <a:gd name="connsiteY14" fmla="*/ 340861 h 1238250"/>
                <a:gd name="connsiteX15" fmla="*/ 426209 w 2857500"/>
                <a:gd name="connsiteY15" fmla="*/ 348481 h 1238250"/>
                <a:gd name="connsiteX16" fmla="*/ 437639 w 2857500"/>
                <a:gd name="connsiteY16" fmla="*/ 369436 h 1238250"/>
                <a:gd name="connsiteX17" fmla="*/ 460499 w 2857500"/>
                <a:gd name="connsiteY17" fmla="*/ 371341 h 1238250"/>
                <a:gd name="connsiteX18" fmla="*/ 471929 w 2857500"/>
                <a:gd name="connsiteY18" fmla="*/ 401821 h 1238250"/>
                <a:gd name="connsiteX19" fmla="*/ 479549 w 2857500"/>
                <a:gd name="connsiteY19" fmla="*/ 422776 h 1238250"/>
                <a:gd name="connsiteX20" fmla="*/ 530984 w 2857500"/>
                <a:gd name="connsiteY20" fmla="*/ 422776 h 1238250"/>
                <a:gd name="connsiteX21" fmla="*/ 537210 w 2857500"/>
                <a:gd name="connsiteY21" fmla="*/ 434341 h 1238250"/>
                <a:gd name="connsiteX22" fmla="*/ 574799 w 2857500"/>
                <a:gd name="connsiteY22" fmla="*/ 434206 h 1238250"/>
                <a:gd name="connsiteX23" fmla="*/ 576704 w 2857500"/>
                <a:gd name="connsiteY23" fmla="*/ 449446 h 1238250"/>
                <a:gd name="connsiteX24" fmla="*/ 593849 w 2857500"/>
                <a:gd name="connsiteY24" fmla="*/ 451351 h 1238250"/>
                <a:gd name="connsiteX25" fmla="*/ 607184 w 2857500"/>
                <a:gd name="connsiteY25" fmla="*/ 458971 h 1238250"/>
                <a:gd name="connsiteX26" fmla="*/ 620519 w 2857500"/>
                <a:gd name="connsiteY26" fmla="*/ 470401 h 1238250"/>
                <a:gd name="connsiteX27" fmla="*/ 631949 w 2857500"/>
                <a:gd name="connsiteY27" fmla="*/ 472306 h 1238250"/>
                <a:gd name="connsiteX28" fmla="*/ 639569 w 2857500"/>
                <a:gd name="connsiteY28" fmla="*/ 491356 h 1238250"/>
                <a:gd name="connsiteX29" fmla="*/ 692909 w 2857500"/>
                <a:gd name="connsiteY29" fmla="*/ 495166 h 1238250"/>
                <a:gd name="connsiteX30" fmla="*/ 700529 w 2857500"/>
                <a:gd name="connsiteY30" fmla="*/ 512311 h 1238250"/>
                <a:gd name="connsiteX31" fmla="*/ 715769 w 2857500"/>
                <a:gd name="connsiteY31" fmla="*/ 519931 h 1238250"/>
                <a:gd name="connsiteX32" fmla="*/ 742439 w 2857500"/>
                <a:gd name="connsiteY32" fmla="*/ 518026 h 1238250"/>
                <a:gd name="connsiteX33" fmla="*/ 772919 w 2857500"/>
                <a:gd name="connsiteY33" fmla="*/ 548506 h 1238250"/>
                <a:gd name="connsiteX34" fmla="*/ 801494 w 2857500"/>
                <a:gd name="connsiteY34" fmla="*/ 548506 h 1238250"/>
                <a:gd name="connsiteX35" fmla="*/ 812924 w 2857500"/>
                <a:gd name="connsiteY35" fmla="*/ 558031 h 1238250"/>
                <a:gd name="connsiteX36" fmla="*/ 826259 w 2857500"/>
                <a:gd name="connsiteY36" fmla="*/ 559936 h 1238250"/>
                <a:gd name="connsiteX37" fmla="*/ 834390 w 2857500"/>
                <a:gd name="connsiteY37" fmla="*/ 571501 h 1238250"/>
                <a:gd name="connsiteX38" fmla="*/ 861060 w 2857500"/>
                <a:gd name="connsiteY38" fmla="*/ 567691 h 1238250"/>
                <a:gd name="connsiteX39" fmla="*/ 866775 w 2857500"/>
                <a:gd name="connsiteY39" fmla="*/ 573405 h 1238250"/>
                <a:gd name="connsiteX40" fmla="*/ 880110 w 2857500"/>
                <a:gd name="connsiteY40" fmla="*/ 581025 h 1238250"/>
                <a:gd name="connsiteX41" fmla="*/ 887730 w 2857500"/>
                <a:gd name="connsiteY41" fmla="*/ 586739 h 1238250"/>
                <a:gd name="connsiteX42" fmla="*/ 906269 w 2857500"/>
                <a:gd name="connsiteY42" fmla="*/ 586606 h 1238250"/>
                <a:gd name="connsiteX43" fmla="*/ 911984 w 2857500"/>
                <a:gd name="connsiteY43" fmla="*/ 609466 h 1238250"/>
                <a:gd name="connsiteX44" fmla="*/ 923414 w 2857500"/>
                <a:gd name="connsiteY44" fmla="*/ 622801 h 1238250"/>
                <a:gd name="connsiteX45" fmla="*/ 934844 w 2857500"/>
                <a:gd name="connsiteY45" fmla="*/ 632326 h 1238250"/>
                <a:gd name="connsiteX46" fmla="*/ 951989 w 2857500"/>
                <a:gd name="connsiteY46" fmla="*/ 641851 h 1238250"/>
                <a:gd name="connsiteX47" fmla="*/ 969134 w 2857500"/>
                <a:gd name="connsiteY47" fmla="*/ 666616 h 1238250"/>
                <a:gd name="connsiteX48" fmla="*/ 984374 w 2857500"/>
                <a:gd name="connsiteY48" fmla="*/ 668521 h 1238250"/>
                <a:gd name="connsiteX49" fmla="*/ 993899 w 2857500"/>
                <a:gd name="connsiteY49" fmla="*/ 679951 h 1238250"/>
                <a:gd name="connsiteX50" fmla="*/ 1014854 w 2857500"/>
                <a:gd name="connsiteY50" fmla="*/ 678046 h 1238250"/>
                <a:gd name="connsiteX51" fmla="*/ 1018664 w 2857500"/>
                <a:gd name="connsiteY51" fmla="*/ 693286 h 1238250"/>
                <a:gd name="connsiteX52" fmla="*/ 1070099 w 2857500"/>
                <a:gd name="connsiteY52" fmla="*/ 691381 h 1238250"/>
                <a:gd name="connsiteX53" fmla="*/ 1077719 w 2857500"/>
                <a:gd name="connsiteY53" fmla="*/ 714241 h 1238250"/>
                <a:gd name="connsiteX54" fmla="*/ 1089149 w 2857500"/>
                <a:gd name="connsiteY54" fmla="*/ 716146 h 1238250"/>
                <a:gd name="connsiteX55" fmla="*/ 1096769 w 2857500"/>
                <a:gd name="connsiteY55" fmla="*/ 733291 h 1238250"/>
                <a:gd name="connsiteX56" fmla="*/ 1134869 w 2857500"/>
                <a:gd name="connsiteY56" fmla="*/ 733291 h 1238250"/>
                <a:gd name="connsiteX57" fmla="*/ 1138679 w 2857500"/>
                <a:gd name="connsiteY57" fmla="*/ 752341 h 1238250"/>
                <a:gd name="connsiteX58" fmla="*/ 1163444 w 2857500"/>
                <a:gd name="connsiteY58" fmla="*/ 752341 h 1238250"/>
                <a:gd name="connsiteX59" fmla="*/ 1167254 w 2857500"/>
                <a:gd name="connsiteY59" fmla="*/ 759961 h 1238250"/>
                <a:gd name="connsiteX60" fmla="*/ 1178684 w 2857500"/>
                <a:gd name="connsiteY60" fmla="*/ 759961 h 1238250"/>
                <a:gd name="connsiteX61" fmla="*/ 1178684 w 2857500"/>
                <a:gd name="connsiteY61" fmla="*/ 771391 h 1238250"/>
                <a:gd name="connsiteX62" fmla="*/ 1207259 w 2857500"/>
                <a:gd name="connsiteY62" fmla="*/ 769486 h 1238250"/>
                <a:gd name="connsiteX63" fmla="*/ 1216784 w 2857500"/>
                <a:gd name="connsiteY63" fmla="*/ 775201 h 1238250"/>
                <a:gd name="connsiteX64" fmla="*/ 1233929 w 2857500"/>
                <a:gd name="connsiteY64" fmla="*/ 777106 h 1238250"/>
                <a:gd name="connsiteX65" fmla="*/ 1245359 w 2857500"/>
                <a:gd name="connsiteY65" fmla="*/ 788536 h 1238250"/>
                <a:gd name="connsiteX66" fmla="*/ 1312034 w 2857500"/>
                <a:gd name="connsiteY66" fmla="*/ 786631 h 1238250"/>
                <a:gd name="connsiteX67" fmla="*/ 1314450 w 2857500"/>
                <a:gd name="connsiteY67" fmla="*/ 813434 h 1238250"/>
                <a:gd name="connsiteX68" fmla="*/ 1339215 w 2857500"/>
                <a:gd name="connsiteY68" fmla="*/ 809624 h 1238250"/>
                <a:gd name="connsiteX69" fmla="*/ 1343025 w 2857500"/>
                <a:gd name="connsiteY69" fmla="*/ 821054 h 1238250"/>
                <a:gd name="connsiteX70" fmla="*/ 1354455 w 2857500"/>
                <a:gd name="connsiteY70" fmla="*/ 821054 h 1238250"/>
                <a:gd name="connsiteX71" fmla="*/ 1360170 w 2857500"/>
                <a:gd name="connsiteY71" fmla="*/ 830579 h 1238250"/>
                <a:gd name="connsiteX72" fmla="*/ 1394460 w 2857500"/>
                <a:gd name="connsiteY72" fmla="*/ 830579 h 1238250"/>
                <a:gd name="connsiteX73" fmla="*/ 1398270 w 2857500"/>
                <a:gd name="connsiteY73" fmla="*/ 842009 h 1238250"/>
                <a:gd name="connsiteX74" fmla="*/ 1659255 w 2857500"/>
                <a:gd name="connsiteY74" fmla="*/ 840105 h 1238250"/>
                <a:gd name="connsiteX75" fmla="*/ 1661160 w 2857500"/>
                <a:gd name="connsiteY75" fmla="*/ 859155 h 1238250"/>
                <a:gd name="connsiteX76" fmla="*/ 1684020 w 2857500"/>
                <a:gd name="connsiteY76" fmla="*/ 859155 h 1238250"/>
                <a:gd name="connsiteX77" fmla="*/ 1682115 w 2857500"/>
                <a:gd name="connsiteY77" fmla="*/ 872490 h 1238250"/>
                <a:gd name="connsiteX78" fmla="*/ 1809750 w 2857500"/>
                <a:gd name="connsiteY78" fmla="*/ 870585 h 1238250"/>
                <a:gd name="connsiteX79" fmla="*/ 1811655 w 2857500"/>
                <a:gd name="connsiteY79" fmla="*/ 908685 h 1238250"/>
                <a:gd name="connsiteX80" fmla="*/ 2051685 w 2857500"/>
                <a:gd name="connsiteY80" fmla="*/ 906780 h 1238250"/>
                <a:gd name="connsiteX81" fmla="*/ 2051685 w 2857500"/>
                <a:gd name="connsiteY81" fmla="*/ 973455 h 1238250"/>
                <a:gd name="connsiteX82" fmla="*/ 2613660 w 2857500"/>
                <a:gd name="connsiteY82" fmla="*/ 977265 h 1238250"/>
                <a:gd name="connsiteX83" fmla="*/ 2609850 w 2857500"/>
                <a:gd name="connsiteY83" fmla="*/ 1238250 h 1238250"/>
                <a:gd name="connsiteX84" fmla="*/ 2857500 w 2857500"/>
                <a:gd name="connsiteY84"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62756 h 1238250"/>
                <a:gd name="connsiteX7" fmla="*/ 279524 w 2857500"/>
                <a:gd name="connsiteY7" fmla="*/ 279901 h 1238250"/>
                <a:gd name="connsiteX8" fmla="*/ 292859 w 2857500"/>
                <a:gd name="connsiteY8" fmla="*/ 281806 h 1238250"/>
                <a:gd name="connsiteX9" fmla="*/ 295275 w 2857500"/>
                <a:gd name="connsiteY9" fmla="*/ 299087 h 1238250"/>
                <a:gd name="connsiteX10" fmla="*/ 350009 w 2857500"/>
                <a:gd name="connsiteY10" fmla="*/ 298951 h 1238250"/>
                <a:gd name="connsiteX11" fmla="*/ 355724 w 2857500"/>
                <a:gd name="connsiteY11" fmla="*/ 312286 h 1238250"/>
                <a:gd name="connsiteX12" fmla="*/ 370964 w 2857500"/>
                <a:gd name="connsiteY12" fmla="*/ 314191 h 1238250"/>
                <a:gd name="connsiteX13" fmla="*/ 374774 w 2857500"/>
                <a:gd name="connsiteY13" fmla="*/ 331336 h 1238250"/>
                <a:gd name="connsiteX14" fmla="*/ 403349 w 2857500"/>
                <a:gd name="connsiteY14" fmla="*/ 329431 h 1238250"/>
                <a:gd name="connsiteX15" fmla="*/ 409064 w 2857500"/>
                <a:gd name="connsiteY15" fmla="*/ 340861 h 1238250"/>
                <a:gd name="connsiteX16" fmla="*/ 426209 w 2857500"/>
                <a:gd name="connsiteY16" fmla="*/ 348481 h 1238250"/>
                <a:gd name="connsiteX17" fmla="*/ 437639 w 2857500"/>
                <a:gd name="connsiteY17" fmla="*/ 369436 h 1238250"/>
                <a:gd name="connsiteX18" fmla="*/ 460499 w 2857500"/>
                <a:gd name="connsiteY18" fmla="*/ 371341 h 1238250"/>
                <a:gd name="connsiteX19" fmla="*/ 471929 w 2857500"/>
                <a:gd name="connsiteY19" fmla="*/ 401821 h 1238250"/>
                <a:gd name="connsiteX20" fmla="*/ 479549 w 2857500"/>
                <a:gd name="connsiteY20" fmla="*/ 422776 h 1238250"/>
                <a:gd name="connsiteX21" fmla="*/ 530984 w 2857500"/>
                <a:gd name="connsiteY21" fmla="*/ 422776 h 1238250"/>
                <a:gd name="connsiteX22" fmla="*/ 537210 w 2857500"/>
                <a:gd name="connsiteY22" fmla="*/ 434341 h 1238250"/>
                <a:gd name="connsiteX23" fmla="*/ 574799 w 2857500"/>
                <a:gd name="connsiteY23" fmla="*/ 434206 h 1238250"/>
                <a:gd name="connsiteX24" fmla="*/ 576704 w 2857500"/>
                <a:gd name="connsiteY24" fmla="*/ 449446 h 1238250"/>
                <a:gd name="connsiteX25" fmla="*/ 593849 w 2857500"/>
                <a:gd name="connsiteY25" fmla="*/ 451351 h 1238250"/>
                <a:gd name="connsiteX26" fmla="*/ 607184 w 2857500"/>
                <a:gd name="connsiteY26" fmla="*/ 458971 h 1238250"/>
                <a:gd name="connsiteX27" fmla="*/ 620519 w 2857500"/>
                <a:gd name="connsiteY27" fmla="*/ 470401 h 1238250"/>
                <a:gd name="connsiteX28" fmla="*/ 631949 w 2857500"/>
                <a:gd name="connsiteY28" fmla="*/ 472306 h 1238250"/>
                <a:gd name="connsiteX29" fmla="*/ 639569 w 2857500"/>
                <a:gd name="connsiteY29" fmla="*/ 491356 h 1238250"/>
                <a:gd name="connsiteX30" fmla="*/ 692909 w 2857500"/>
                <a:gd name="connsiteY30" fmla="*/ 495166 h 1238250"/>
                <a:gd name="connsiteX31" fmla="*/ 700529 w 2857500"/>
                <a:gd name="connsiteY31" fmla="*/ 512311 h 1238250"/>
                <a:gd name="connsiteX32" fmla="*/ 715769 w 2857500"/>
                <a:gd name="connsiteY32" fmla="*/ 519931 h 1238250"/>
                <a:gd name="connsiteX33" fmla="*/ 742439 w 2857500"/>
                <a:gd name="connsiteY33" fmla="*/ 518026 h 1238250"/>
                <a:gd name="connsiteX34" fmla="*/ 772919 w 2857500"/>
                <a:gd name="connsiteY34" fmla="*/ 548506 h 1238250"/>
                <a:gd name="connsiteX35" fmla="*/ 801494 w 2857500"/>
                <a:gd name="connsiteY35" fmla="*/ 548506 h 1238250"/>
                <a:gd name="connsiteX36" fmla="*/ 812924 w 2857500"/>
                <a:gd name="connsiteY36" fmla="*/ 558031 h 1238250"/>
                <a:gd name="connsiteX37" fmla="*/ 826259 w 2857500"/>
                <a:gd name="connsiteY37" fmla="*/ 559936 h 1238250"/>
                <a:gd name="connsiteX38" fmla="*/ 834390 w 2857500"/>
                <a:gd name="connsiteY38" fmla="*/ 571501 h 1238250"/>
                <a:gd name="connsiteX39" fmla="*/ 861060 w 2857500"/>
                <a:gd name="connsiteY39" fmla="*/ 567691 h 1238250"/>
                <a:gd name="connsiteX40" fmla="*/ 866775 w 2857500"/>
                <a:gd name="connsiteY40" fmla="*/ 573405 h 1238250"/>
                <a:gd name="connsiteX41" fmla="*/ 880110 w 2857500"/>
                <a:gd name="connsiteY41" fmla="*/ 581025 h 1238250"/>
                <a:gd name="connsiteX42" fmla="*/ 887730 w 2857500"/>
                <a:gd name="connsiteY42" fmla="*/ 586739 h 1238250"/>
                <a:gd name="connsiteX43" fmla="*/ 906269 w 2857500"/>
                <a:gd name="connsiteY43" fmla="*/ 586606 h 1238250"/>
                <a:gd name="connsiteX44" fmla="*/ 911984 w 2857500"/>
                <a:gd name="connsiteY44" fmla="*/ 609466 h 1238250"/>
                <a:gd name="connsiteX45" fmla="*/ 923414 w 2857500"/>
                <a:gd name="connsiteY45" fmla="*/ 622801 h 1238250"/>
                <a:gd name="connsiteX46" fmla="*/ 934844 w 2857500"/>
                <a:gd name="connsiteY46" fmla="*/ 632326 h 1238250"/>
                <a:gd name="connsiteX47" fmla="*/ 951989 w 2857500"/>
                <a:gd name="connsiteY47" fmla="*/ 641851 h 1238250"/>
                <a:gd name="connsiteX48" fmla="*/ 969134 w 2857500"/>
                <a:gd name="connsiteY48" fmla="*/ 666616 h 1238250"/>
                <a:gd name="connsiteX49" fmla="*/ 984374 w 2857500"/>
                <a:gd name="connsiteY49" fmla="*/ 668521 h 1238250"/>
                <a:gd name="connsiteX50" fmla="*/ 993899 w 2857500"/>
                <a:gd name="connsiteY50" fmla="*/ 679951 h 1238250"/>
                <a:gd name="connsiteX51" fmla="*/ 1014854 w 2857500"/>
                <a:gd name="connsiteY51" fmla="*/ 678046 h 1238250"/>
                <a:gd name="connsiteX52" fmla="*/ 1018664 w 2857500"/>
                <a:gd name="connsiteY52" fmla="*/ 693286 h 1238250"/>
                <a:gd name="connsiteX53" fmla="*/ 1070099 w 2857500"/>
                <a:gd name="connsiteY53" fmla="*/ 691381 h 1238250"/>
                <a:gd name="connsiteX54" fmla="*/ 1077719 w 2857500"/>
                <a:gd name="connsiteY54" fmla="*/ 714241 h 1238250"/>
                <a:gd name="connsiteX55" fmla="*/ 1089149 w 2857500"/>
                <a:gd name="connsiteY55" fmla="*/ 716146 h 1238250"/>
                <a:gd name="connsiteX56" fmla="*/ 1096769 w 2857500"/>
                <a:gd name="connsiteY56" fmla="*/ 733291 h 1238250"/>
                <a:gd name="connsiteX57" fmla="*/ 1134869 w 2857500"/>
                <a:gd name="connsiteY57" fmla="*/ 733291 h 1238250"/>
                <a:gd name="connsiteX58" fmla="*/ 1138679 w 2857500"/>
                <a:gd name="connsiteY58" fmla="*/ 752341 h 1238250"/>
                <a:gd name="connsiteX59" fmla="*/ 1163444 w 2857500"/>
                <a:gd name="connsiteY59" fmla="*/ 752341 h 1238250"/>
                <a:gd name="connsiteX60" fmla="*/ 1167254 w 2857500"/>
                <a:gd name="connsiteY60" fmla="*/ 759961 h 1238250"/>
                <a:gd name="connsiteX61" fmla="*/ 1178684 w 2857500"/>
                <a:gd name="connsiteY61" fmla="*/ 759961 h 1238250"/>
                <a:gd name="connsiteX62" fmla="*/ 1178684 w 2857500"/>
                <a:gd name="connsiteY62" fmla="*/ 771391 h 1238250"/>
                <a:gd name="connsiteX63" fmla="*/ 1207259 w 2857500"/>
                <a:gd name="connsiteY63" fmla="*/ 769486 h 1238250"/>
                <a:gd name="connsiteX64" fmla="*/ 1216784 w 2857500"/>
                <a:gd name="connsiteY64" fmla="*/ 775201 h 1238250"/>
                <a:gd name="connsiteX65" fmla="*/ 1233929 w 2857500"/>
                <a:gd name="connsiteY65" fmla="*/ 777106 h 1238250"/>
                <a:gd name="connsiteX66" fmla="*/ 1245359 w 2857500"/>
                <a:gd name="connsiteY66" fmla="*/ 788536 h 1238250"/>
                <a:gd name="connsiteX67" fmla="*/ 1312034 w 2857500"/>
                <a:gd name="connsiteY67" fmla="*/ 786631 h 1238250"/>
                <a:gd name="connsiteX68" fmla="*/ 1314450 w 2857500"/>
                <a:gd name="connsiteY68" fmla="*/ 813434 h 1238250"/>
                <a:gd name="connsiteX69" fmla="*/ 1339215 w 2857500"/>
                <a:gd name="connsiteY69" fmla="*/ 809624 h 1238250"/>
                <a:gd name="connsiteX70" fmla="*/ 1343025 w 2857500"/>
                <a:gd name="connsiteY70" fmla="*/ 821054 h 1238250"/>
                <a:gd name="connsiteX71" fmla="*/ 1354455 w 2857500"/>
                <a:gd name="connsiteY71" fmla="*/ 821054 h 1238250"/>
                <a:gd name="connsiteX72" fmla="*/ 1360170 w 2857500"/>
                <a:gd name="connsiteY72" fmla="*/ 830579 h 1238250"/>
                <a:gd name="connsiteX73" fmla="*/ 1394460 w 2857500"/>
                <a:gd name="connsiteY73" fmla="*/ 830579 h 1238250"/>
                <a:gd name="connsiteX74" fmla="*/ 1398270 w 2857500"/>
                <a:gd name="connsiteY74" fmla="*/ 842009 h 1238250"/>
                <a:gd name="connsiteX75" fmla="*/ 1659255 w 2857500"/>
                <a:gd name="connsiteY75" fmla="*/ 840105 h 1238250"/>
                <a:gd name="connsiteX76" fmla="*/ 1661160 w 2857500"/>
                <a:gd name="connsiteY76" fmla="*/ 859155 h 1238250"/>
                <a:gd name="connsiteX77" fmla="*/ 1684020 w 2857500"/>
                <a:gd name="connsiteY77" fmla="*/ 859155 h 1238250"/>
                <a:gd name="connsiteX78" fmla="*/ 1682115 w 2857500"/>
                <a:gd name="connsiteY78" fmla="*/ 872490 h 1238250"/>
                <a:gd name="connsiteX79" fmla="*/ 1809750 w 2857500"/>
                <a:gd name="connsiteY79" fmla="*/ 870585 h 1238250"/>
                <a:gd name="connsiteX80" fmla="*/ 1811655 w 2857500"/>
                <a:gd name="connsiteY80" fmla="*/ 908685 h 1238250"/>
                <a:gd name="connsiteX81" fmla="*/ 2051685 w 2857500"/>
                <a:gd name="connsiteY81" fmla="*/ 906780 h 1238250"/>
                <a:gd name="connsiteX82" fmla="*/ 2051685 w 2857500"/>
                <a:gd name="connsiteY82" fmla="*/ 973455 h 1238250"/>
                <a:gd name="connsiteX83" fmla="*/ 2613660 w 2857500"/>
                <a:gd name="connsiteY83" fmla="*/ 977265 h 1238250"/>
                <a:gd name="connsiteX84" fmla="*/ 2609850 w 2857500"/>
                <a:gd name="connsiteY84" fmla="*/ 1238250 h 1238250"/>
                <a:gd name="connsiteX85" fmla="*/ 2857500 w 2857500"/>
                <a:gd name="connsiteY8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79524 w 2857500"/>
                <a:gd name="connsiteY6" fmla="*/ 262756 h 1238250"/>
                <a:gd name="connsiteX7" fmla="*/ 279524 w 2857500"/>
                <a:gd name="connsiteY7" fmla="*/ 279901 h 1238250"/>
                <a:gd name="connsiteX8" fmla="*/ 292859 w 2857500"/>
                <a:gd name="connsiteY8" fmla="*/ 281806 h 1238250"/>
                <a:gd name="connsiteX9" fmla="*/ 295275 w 2857500"/>
                <a:gd name="connsiteY9" fmla="*/ 299087 h 1238250"/>
                <a:gd name="connsiteX10" fmla="*/ 350009 w 2857500"/>
                <a:gd name="connsiteY10" fmla="*/ 298951 h 1238250"/>
                <a:gd name="connsiteX11" fmla="*/ 355724 w 2857500"/>
                <a:gd name="connsiteY11" fmla="*/ 312286 h 1238250"/>
                <a:gd name="connsiteX12" fmla="*/ 370964 w 2857500"/>
                <a:gd name="connsiteY12" fmla="*/ 314191 h 1238250"/>
                <a:gd name="connsiteX13" fmla="*/ 374774 w 2857500"/>
                <a:gd name="connsiteY13" fmla="*/ 331336 h 1238250"/>
                <a:gd name="connsiteX14" fmla="*/ 403349 w 2857500"/>
                <a:gd name="connsiteY14" fmla="*/ 329431 h 1238250"/>
                <a:gd name="connsiteX15" fmla="*/ 409064 w 2857500"/>
                <a:gd name="connsiteY15" fmla="*/ 340861 h 1238250"/>
                <a:gd name="connsiteX16" fmla="*/ 426209 w 2857500"/>
                <a:gd name="connsiteY16" fmla="*/ 348481 h 1238250"/>
                <a:gd name="connsiteX17" fmla="*/ 437639 w 2857500"/>
                <a:gd name="connsiteY17" fmla="*/ 369436 h 1238250"/>
                <a:gd name="connsiteX18" fmla="*/ 460499 w 2857500"/>
                <a:gd name="connsiteY18" fmla="*/ 371341 h 1238250"/>
                <a:gd name="connsiteX19" fmla="*/ 471929 w 2857500"/>
                <a:gd name="connsiteY19" fmla="*/ 401821 h 1238250"/>
                <a:gd name="connsiteX20" fmla="*/ 479549 w 2857500"/>
                <a:gd name="connsiteY20" fmla="*/ 422776 h 1238250"/>
                <a:gd name="connsiteX21" fmla="*/ 530984 w 2857500"/>
                <a:gd name="connsiteY21" fmla="*/ 422776 h 1238250"/>
                <a:gd name="connsiteX22" fmla="*/ 537210 w 2857500"/>
                <a:gd name="connsiteY22" fmla="*/ 434341 h 1238250"/>
                <a:gd name="connsiteX23" fmla="*/ 574799 w 2857500"/>
                <a:gd name="connsiteY23" fmla="*/ 434206 h 1238250"/>
                <a:gd name="connsiteX24" fmla="*/ 576704 w 2857500"/>
                <a:gd name="connsiteY24" fmla="*/ 449446 h 1238250"/>
                <a:gd name="connsiteX25" fmla="*/ 593849 w 2857500"/>
                <a:gd name="connsiteY25" fmla="*/ 451351 h 1238250"/>
                <a:gd name="connsiteX26" fmla="*/ 607184 w 2857500"/>
                <a:gd name="connsiteY26" fmla="*/ 458971 h 1238250"/>
                <a:gd name="connsiteX27" fmla="*/ 620519 w 2857500"/>
                <a:gd name="connsiteY27" fmla="*/ 470401 h 1238250"/>
                <a:gd name="connsiteX28" fmla="*/ 631949 w 2857500"/>
                <a:gd name="connsiteY28" fmla="*/ 472306 h 1238250"/>
                <a:gd name="connsiteX29" fmla="*/ 639569 w 2857500"/>
                <a:gd name="connsiteY29" fmla="*/ 491356 h 1238250"/>
                <a:gd name="connsiteX30" fmla="*/ 692909 w 2857500"/>
                <a:gd name="connsiteY30" fmla="*/ 495166 h 1238250"/>
                <a:gd name="connsiteX31" fmla="*/ 700529 w 2857500"/>
                <a:gd name="connsiteY31" fmla="*/ 512311 h 1238250"/>
                <a:gd name="connsiteX32" fmla="*/ 715769 w 2857500"/>
                <a:gd name="connsiteY32" fmla="*/ 519931 h 1238250"/>
                <a:gd name="connsiteX33" fmla="*/ 742439 w 2857500"/>
                <a:gd name="connsiteY33" fmla="*/ 518026 h 1238250"/>
                <a:gd name="connsiteX34" fmla="*/ 772919 w 2857500"/>
                <a:gd name="connsiteY34" fmla="*/ 548506 h 1238250"/>
                <a:gd name="connsiteX35" fmla="*/ 801494 w 2857500"/>
                <a:gd name="connsiteY35" fmla="*/ 548506 h 1238250"/>
                <a:gd name="connsiteX36" fmla="*/ 812924 w 2857500"/>
                <a:gd name="connsiteY36" fmla="*/ 558031 h 1238250"/>
                <a:gd name="connsiteX37" fmla="*/ 826259 w 2857500"/>
                <a:gd name="connsiteY37" fmla="*/ 559936 h 1238250"/>
                <a:gd name="connsiteX38" fmla="*/ 834390 w 2857500"/>
                <a:gd name="connsiteY38" fmla="*/ 571501 h 1238250"/>
                <a:gd name="connsiteX39" fmla="*/ 861060 w 2857500"/>
                <a:gd name="connsiteY39" fmla="*/ 567691 h 1238250"/>
                <a:gd name="connsiteX40" fmla="*/ 866775 w 2857500"/>
                <a:gd name="connsiteY40" fmla="*/ 573405 h 1238250"/>
                <a:gd name="connsiteX41" fmla="*/ 880110 w 2857500"/>
                <a:gd name="connsiteY41" fmla="*/ 581025 h 1238250"/>
                <a:gd name="connsiteX42" fmla="*/ 887730 w 2857500"/>
                <a:gd name="connsiteY42" fmla="*/ 586739 h 1238250"/>
                <a:gd name="connsiteX43" fmla="*/ 906269 w 2857500"/>
                <a:gd name="connsiteY43" fmla="*/ 586606 h 1238250"/>
                <a:gd name="connsiteX44" fmla="*/ 911984 w 2857500"/>
                <a:gd name="connsiteY44" fmla="*/ 609466 h 1238250"/>
                <a:gd name="connsiteX45" fmla="*/ 923414 w 2857500"/>
                <a:gd name="connsiteY45" fmla="*/ 622801 h 1238250"/>
                <a:gd name="connsiteX46" fmla="*/ 934844 w 2857500"/>
                <a:gd name="connsiteY46" fmla="*/ 632326 h 1238250"/>
                <a:gd name="connsiteX47" fmla="*/ 951989 w 2857500"/>
                <a:gd name="connsiteY47" fmla="*/ 641851 h 1238250"/>
                <a:gd name="connsiteX48" fmla="*/ 969134 w 2857500"/>
                <a:gd name="connsiteY48" fmla="*/ 666616 h 1238250"/>
                <a:gd name="connsiteX49" fmla="*/ 984374 w 2857500"/>
                <a:gd name="connsiteY49" fmla="*/ 668521 h 1238250"/>
                <a:gd name="connsiteX50" fmla="*/ 993899 w 2857500"/>
                <a:gd name="connsiteY50" fmla="*/ 679951 h 1238250"/>
                <a:gd name="connsiteX51" fmla="*/ 1014854 w 2857500"/>
                <a:gd name="connsiteY51" fmla="*/ 678046 h 1238250"/>
                <a:gd name="connsiteX52" fmla="*/ 1018664 w 2857500"/>
                <a:gd name="connsiteY52" fmla="*/ 693286 h 1238250"/>
                <a:gd name="connsiteX53" fmla="*/ 1070099 w 2857500"/>
                <a:gd name="connsiteY53" fmla="*/ 691381 h 1238250"/>
                <a:gd name="connsiteX54" fmla="*/ 1077719 w 2857500"/>
                <a:gd name="connsiteY54" fmla="*/ 714241 h 1238250"/>
                <a:gd name="connsiteX55" fmla="*/ 1089149 w 2857500"/>
                <a:gd name="connsiteY55" fmla="*/ 716146 h 1238250"/>
                <a:gd name="connsiteX56" fmla="*/ 1096769 w 2857500"/>
                <a:gd name="connsiteY56" fmla="*/ 733291 h 1238250"/>
                <a:gd name="connsiteX57" fmla="*/ 1134869 w 2857500"/>
                <a:gd name="connsiteY57" fmla="*/ 733291 h 1238250"/>
                <a:gd name="connsiteX58" fmla="*/ 1138679 w 2857500"/>
                <a:gd name="connsiteY58" fmla="*/ 752341 h 1238250"/>
                <a:gd name="connsiteX59" fmla="*/ 1163444 w 2857500"/>
                <a:gd name="connsiteY59" fmla="*/ 752341 h 1238250"/>
                <a:gd name="connsiteX60" fmla="*/ 1167254 w 2857500"/>
                <a:gd name="connsiteY60" fmla="*/ 759961 h 1238250"/>
                <a:gd name="connsiteX61" fmla="*/ 1178684 w 2857500"/>
                <a:gd name="connsiteY61" fmla="*/ 759961 h 1238250"/>
                <a:gd name="connsiteX62" fmla="*/ 1178684 w 2857500"/>
                <a:gd name="connsiteY62" fmla="*/ 771391 h 1238250"/>
                <a:gd name="connsiteX63" fmla="*/ 1207259 w 2857500"/>
                <a:gd name="connsiteY63" fmla="*/ 769486 h 1238250"/>
                <a:gd name="connsiteX64" fmla="*/ 1216784 w 2857500"/>
                <a:gd name="connsiteY64" fmla="*/ 775201 h 1238250"/>
                <a:gd name="connsiteX65" fmla="*/ 1233929 w 2857500"/>
                <a:gd name="connsiteY65" fmla="*/ 777106 h 1238250"/>
                <a:gd name="connsiteX66" fmla="*/ 1245359 w 2857500"/>
                <a:gd name="connsiteY66" fmla="*/ 788536 h 1238250"/>
                <a:gd name="connsiteX67" fmla="*/ 1312034 w 2857500"/>
                <a:gd name="connsiteY67" fmla="*/ 786631 h 1238250"/>
                <a:gd name="connsiteX68" fmla="*/ 1314450 w 2857500"/>
                <a:gd name="connsiteY68" fmla="*/ 813434 h 1238250"/>
                <a:gd name="connsiteX69" fmla="*/ 1339215 w 2857500"/>
                <a:gd name="connsiteY69" fmla="*/ 809624 h 1238250"/>
                <a:gd name="connsiteX70" fmla="*/ 1343025 w 2857500"/>
                <a:gd name="connsiteY70" fmla="*/ 821054 h 1238250"/>
                <a:gd name="connsiteX71" fmla="*/ 1354455 w 2857500"/>
                <a:gd name="connsiteY71" fmla="*/ 821054 h 1238250"/>
                <a:gd name="connsiteX72" fmla="*/ 1360170 w 2857500"/>
                <a:gd name="connsiteY72" fmla="*/ 830579 h 1238250"/>
                <a:gd name="connsiteX73" fmla="*/ 1394460 w 2857500"/>
                <a:gd name="connsiteY73" fmla="*/ 830579 h 1238250"/>
                <a:gd name="connsiteX74" fmla="*/ 1398270 w 2857500"/>
                <a:gd name="connsiteY74" fmla="*/ 842009 h 1238250"/>
                <a:gd name="connsiteX75" fmla="*/ 1659255 w 2857500"/>
                <a:gd name="connsiteY75" fmla="*/ 840105 h 1238250"/>
                <a:gd name="connsiteX76" fmla="*/ 1661160 w 2857500"/>
                <a:gd name="connsiteY76" fmla="*/ 859155 h 1238250"/>
                <a:gd name="connsiteX77" fmla="*/ 1684020 w 2857500"/>
                <a:gd name="connsiteY77" fmla="*/ 859155 h 1238250"/>
                <a:gd name="connsiteX78" fmla="*/ 1682115 w 2857500"/>
                <a:gd name="connsiteY78" fmla="*/ 872490 h 1238250"/>
                <a:gd name="connsiteX79" fmla="*/ 1809750 w 2857500"/>
                <a:gd name="connsiteY79" fmla="*/ 870585 h 1238250"/>
                <a:gd name="connsiteX80" fmla="*/ 1811655 w 2857500"/>
                <a:gd name="connsiteY80" fmla="*/ 908685 h 1238250"/>
                <a:gd name="connsiteX81" fmla="*/ 2051685 w 2857500"/>
                <a:gd name="connsiteY81" fmla="*/ 906780 h 1238250"/>
                <a:gd name="connsiteX82" fmla="*/ 2051685 w 2857500"/>
                <a:gd name="connsiteY82" fmla="*/ 973455 h 1238250"/>
                <a:gd name="connsiteX83" fmla="*/ 2613660 w 2857500"/>
                <a:gd name="connsiteY83" fmla="*/ 977265 h 1238250"/>
                <a:gd name="connsiteX84" fmla="*/ 2609850 w 2857500"/>
                <a:gd name="connsiteY84" fmla="*/ 1238250 h 1238250"/>
                <a:gd name="connsiteX85" fmla="*/ 2857500 w 2857500"/>
                <a:gd name="connsiteY85"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8094 w 2857500"/>
                <a:gd name="connsiteY6" fmla="*/ 257041 h 1238250"/>
                <a:gd name="connsiteX7" fmla="*/ 279524 w 2857500"/>
                <a:gd name="connsiteY7" fmla="*/ 262756 h 1238250"/>
                <a:gd name="connsiteX8" fmla="*/ 279524 w 2857500"/>
                <a:gd name="connsiteY8" fmla="*/ 279901 h 1238250"/>
                <a:gd name="connsiteX9" fmla="*/ 292859 w 2857500"/>
                <a:gd name="connsiteY9" fmla="*/ 281806 h 1238250"/>
                <a:gd name="connsiteX10" fmla="*/ 295275 w 2857500"/>
                <a:gd name="connsiteY10" fmla="*/ 299087 h 1238250"/>
                <a:gd name="connsiteX11" fmla="*/ 350009 w 2857500"/>
                <a:gd name="connsiteY11" fmla="*/ 298951 h 1238250"/>
                <a:gd name="connsiteX12" fmla="*/ 355724 w 2857500"/>
                <a:gd name="connsiteY12" fmla="*/ 312286 h 1238250"/>
                <a:gd name="connsiteX13" fmla="*/ 370964 w 2857500"/>
                <a:gd name="connsiteY13" fmla="*/ 314191 h 1238250"/>
                <a:gd name="connsiteX14" fmla="*/ 374774 w 2857500"/>
                <a:gd name="connsiteY14" fmla="*/ 331336 h 1238250"/>
                <a:gd name="connsiteX15" fmla="*/ 403349 w 2857500"/>
                <a:gd name="connsiteY15" fmla="*/ 329431 h 1238250"/>
                <a:gd name="connsiteX16" fmla="*/ 409064 w 2857500"/>
                <a:gd name="connsiteY16" fmla="*/ 340861 h 1238250"/>
                <a:gd name="connsiteX17" fmla="*/ 426209 w 2857500"/>
                <a:gd name="connsiteY17" fmla="*/ 348481 h 1238250"/>
                <a:gd name="connsiteX18" fmla="*/ 437639 w 2857500"/>
                <a:gd name="connsiteY18" fmla="*/ 369436 h 1238250"/>
                <a:gd name="connsiteX19" fmla="*/ 460499 w 2857500"/>
                <a:gd name="connsiteY19" fmla="*/ 371341 h 1238250"/>
                <a:gd name="connsiteX20" fmla="*/ 471929 w 2857500"/>
                <a:gd name="connsiteY20" fmla="*/ 401821 h 1238250"/>
                <a:gd name="connsiteX21" fmla="*/ 479549 w 2857500"/>
                <a:gd name="connsiteY21" fmla="*/ 422776 h 1238250"/>
                <a:gd name="connsiteX22" fmla="*/ 530984 w 2857500"/>
                <a:gd name="connsiteY22" fmla="*/ 422776 h 1238250"/>
                <a:gd name="connsiteX23" fmla="*/ 537210 w 2857500"/>
                <a:gd name="connsiteY23" fmla="*/ 434341 h 1238250"/>
                <a:gd name="connsiteX24" fmla="*/ 574799 w 2857500"/>
                <a:gd name="connsiteY24" fmla="*/ 434206 h 1238250"/>
                <a:gd name="connsiteX25" fmla="*/ 576704 w 2857500"/>
                <a:gd name="connsiteY25" fmla="*/ 449446 h 1238250"/>
                <a:gd name="connsiteX26" fmla="*/ 593849 w 2857500"/>
                <a:gd name="connsiteY26" fmla="*/ 451351 h 1238250"/>
                <a:gd name="connsiteX27" fmla="*/ 607184 w 2857500"/>
                <a:gd name="connsiteY27" fmla="*/ 458971 h 1238250"/>
                <a:gd name="connsiteX28" fmla="*/ 620519 w 2857500"/>
                <a:gd name="connsiteY28" fmla="*/ 470401 h 1238250"/>
                <a:gd name="connsiteX29" fmla="*/ 631949 w 2857500"/>
                <a:gd name="connsiteY29" fmla="*/ 472306 h 1238250"/>
                <a:gd name="connsiteX30" fmla="*/ 639569 w 2857500"/>
                <a:gd name="connsiteY30" fmla="*/ 491356 h 1238250"/>
                <a:gd name="connsiteX31" fmla="*/ 692909 w 2857500"/>
                <a:gd name="connsiteY31" fmla="*/ 495166 h 1238250"/>
                <a:gd name="connsiteX32" fmla="*/ 700529 w 2857500"/>
                <a:gd name="connsiteY32" fmla="*/ 512311 h 1238250"/>
                <a:gd name="connsiteX33" fmla="*/ 715769 w 2857500"/>
                <a:gd name="connsiteY33" fmla="*/ 519931 h 1238250"/>
                <a:gd name="connsiteX34" fmla="*/ 742439 w 2857500"/>
                <a:gd name="connsiteY34" fmla="*/ 518026 h 1238250"/>
                <a:gd name="connsiteX35" fmla="*/ 772919 w 2857500"/>
                <a:gd name="connsiteY35" fmla="*/ 548506 h 1238250"/>
                <a:gd name="connsiteX36" fmla="*/ 801494 w 2857500"/>
                <a:gd name="connsiteY36" fmla="*/ 548506 h 1238250"/>
                <a:gd name="connsiteX37" fmla="*/ 812924 w 2857500"/>
                <a:gd name="connsiteY37" fmla="*/ 558031 h 1238250"/>
                <a:gd name="connsiteX38" fmla="*/ 826259 w 2857500"/>
                <a:gd name="connsiteY38" fmla="*/ 559936 h 1238250"/>
                <a:gd name="connsiteX39" fmla="*/ 834390 w 2857500"/>
                <a:gd name="connsiteY39" fmla="*/ 571501 h 1238250"/>
                <a:gd name="connsiteX40" fmla="*/ 861060 w 2857500"/>
                <a:gd name="connsiteY40" fmla="*/ 567691 h 1238250"/>
                <a:gd name="connsiteX41" fmla="*/ 866775 w 2857500"/>
                <a:gd name="connsiteY41" fmla="*/ 573405 h 1238250"/>
                <a:gd name="connsiteX42" fmla="*/ 880110 w 2857500"/>
                <a:gd name="connsiteY42" fmla="*/ 581025 h 1238250"/>
                <a:gd name="connsiteX43" fmla="*/ 887730 w 2857500"/>
                <a:gd name="connsiteY43" fmla="*/ 586739 h 1238250"/>
                <a:gd name="connsiteX44" fmla="*/ 906269 w 2857500"/>
                <a:gd name="connsiteY44" fmla="*/ 586606 h 1238250"/>
                <a:gd name="connsiteX45" fmla="*/ 911984 w 2857500"/>
                <a:gd name="connsiteY45" fmla="*/ 609466 h 1238250"/>
                <a:gd name="connsiteX46" fmla="*/ 923414 w 2857500"/>
                <a:gd name="connsiteY46" fmla="*/ 622801 h 1238250"/>
                <a:gd name="connsiteX47" fmla="*/ 934844 w 2857500"/>
                <a:gd name="connsiteY47" fmla="*/ 632326 h 1238250"/>
                <a:gd name="connsiteX48" fmla="*/ 951989 w 2857500"/>
                <a:gd name="connsiteY48" fmla="*/ 641851 h 1238250"/>
                <a:gd name="connsiteX49" fmla="*/ 969134 w 2857500"/>
                <a:gd name="connsiteY49" fmla="*/ 666616 h 1238250"/>
                <a:gd name="connsiteX50" fmla="*/ 984374 w 2857500"/>
                <a:gd name="connsiteY50" fmla="*/ 668521 h 1238250"/>
                <a:gd name="connsiteX51" fmla="*/ 993899 w 2857500"/>
                <a:gd name="connsiteY51" fmla="*/ 679951 h 1238250"/>
                <a:gd name="connsiteX52" fmla="*/ 1014854 w 2857500"/>
                <a:gd name="connsiteY52" fmla="*/ 678046 h 1238250"/>
                <a:gd name="connsiteX53" fmla="*/ 1018664 w 2857500"/>
                <a:gd name="connsiteY53" fmla="*/ 693286 h 1238250"/>
                <a:gd name="connsiteX54" fmla="*/ 1070099 w 2857500"/>
                <a:gd name="connsiteY54" fmla="*/ 691381 h 1238250"/>
                <a:gd name="connsiteX55" fmla="*/ 1077719 w 2857500"/>
                <a:gd name="connsiteY55" fmla="*/ 714241 h 1238250"/>
                <a:gd name="connsiteX56" fmla="*/ 1089149 w 2857500"/>
                <a:gd name="connsiteY56" fmla="*/ 716146 h 1238250"/>
                <a:gd name="connsiteX57" fmla="*/ 1096769 w 2857500"/>
                <a:gd name="connsiteY57" fmla="*/ 733291 h 1238250"/>
                <a:gd name="connsiteX58" fmla="*/ 1134869 w 2857500"/>
                <a:gd name="connsiteY58" fmla="*/ 733291 h 1238250"/>
                <a:gd name="connsiteX59" fmla="*/ 1138679 w 2857500"/>
                <a:gd name="connsiteY59" fmla="*/ 752341 h 1238250"/>
                <a:gd name="connsiteX60" fmla="*/ 1163444 w 2857500"/>
                <a:gd name="connsiteY60" fmla="*/ 752341 h 1238250"/>
                <a:gd name="connsiteX61" fmla="*/ 1167254 w 2857500"/>
                <a:gd name="connsiteY61" fmla="*/ 759961 h 1238250"/>
                <a:gd name="connsiteX62" fmla="*/ 1178684 w 2857500"/>
                <a:gd name="connsiteY62" fmla="*/ 759961 h 1238250"/>
                <a:gd name="connsiteX63" fmla="*/ 1178684 w 2857500"/>
                <a:gd name="connsiteY63" fmla="*/ 771391 h 1238250"/>
                <a:gd name="connsiteX64" fmla="*/ 1207259 w 2857500"/>
                <a:gd name="connsiteY64" fmla="*/ 769486 h 1238250"/>
                <a:gd name="connsiteX65" fmla="*/ 1216784 w 2857500"/>
                <a:gd name="connsiteY65" fmla="*/ 775201 h 1238250"/>
                <a:gd name="connsiteX66" fmla="*/ 1233929 w 2857500"/>
                <a:gd name="connsiteY66" fmla="*/ 777106 h 1238250"/>
                <a:gd name="connsiteX67" fmla="*/ 1245359 w 2857500"/>
                <a:gd name="connsiteY67" fmla="*/ 788536 h 1238250"/>
                <a:gd name="connsiteX68" fmla="*/ 1312034 w 2857500"/>
                <a:gd name="connsiteY68" fmla="*/ 786631 h 1238250"/>
                <a:gd name="connsiteX69" fmla="*/ 1314450 w 2857500"/>
                <a:gd name="connsiteY69" fmla="*/ 813434 h 1238250"/>
                <a:gd name="connsiteX70" fmla="*/ 1339215 w 2857500"/>
                <a:gd name="connsiteY70" fmla="*/ 809624 h 1238250"/>
                <a:gd name="connsiteX71" fmla="*/ 1343025 w 2857500"/>
                <a:gd name="connsiteY71" fmla="*/ 821054 h 1238250"/>
                <a:gd name="connsiteX72" fmla="*/ 1354455 w 2857500"/>
                <a:gd name="connsiteY72" fmla="*/ 821054 h 1238250"/>
                <a:gd name="connsiteX73" fmla="*/ 1360170 w 2857500"/>
                <a:gd name="connsiteY73" fmla="*/ 830579 h 1238250"/>
                <a:gd name="connsiteX74" fmla="*/ 1394460 w 2857500"/>
                <a:gd name="connsiteY74" fmla="*/ 830579 h 1238250"/>
                <a:gd name="connsiteX75" fmla="*/ 1398270 w 2857500"/>
                <a:gd name="connsiteY75" fmla="*/ 842009 h 1238250"/>
                <a:gd name="connsiteX76" fmla="*/ 1659255 w 2857500"/>
                <a:gd name="connsiteY76" fmla="*/ 840105 h 1238250"/>
                <a:gd name="connsiteX77" fmla="*/ 1661160 w 2857500"/>
                <a:gd name="connsiteY77" fmla="*/ 859155 h 1238250"/>
                <a:gd name="connsiteX78" fmla="*/ 1684020 w 2857500"/>
                <a:gd name="connsiteY78" fmla="*/ 859155 h 1238250"/>
                <a:gd name="connsiteX79" fmla="*/ 1682115 w 2857500"/>
                <a:gd name="connsiteY79" fmla="*/ 872490 h 1238250"/>
                <a:gd name="connsiteX80" fmla="*/ 1809750 w 2857500"/>
                <a:gd name="connsiteY80" fmla="*/ 870585 h 1238250"/>
                <a:gd name="connsiteX81" fmla="*/ 1811655 w 2857500"/>
                <a:gd name="connsiteY81" fmla="*/ 908685 h 1238250"/>
                <a:gd name="connsiteX82" fmla="*/ 2051685 w 2857500"/>
                <a:gd name="connsiteY82" fmla="*/ 906780 h 1238250"/>
                <a:gd name="connsiteX83" fmla="*/ 2051685 w 2857500"/>
                <a:gd name="connsiteY83" fmla="*/ 973455 h 1238250"/>
                <a:gd name="connsiteX84" fmla="*/ 2613660 w 2857500"/>
                <a:gd name="connsiteY84" fmla="*/ 977265 h 1238250"/>
                <a:gd name="connsiteX85" fmla="*/ 2609850 w 2857500"/>
                <a:gd name="connsiteY85" fmla="*/ 1238250 h 1238250"/>
                <a:gd name="connsiteX86" fmla="*/ 2857500 w 2857500"/>
                <a:gd name="connsiteY8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8094 w 2857500"/>
                <a:gd name="connsiteY6" fmla="*/ 257041 h 1238250"/>
                <a:gd name="connsiteX7" fmla="*/ 279524 w 2857500"/>
                <a:gd name="connsiteY7" fmla="*/ 262756 h 1238250"/>
                <a:gd name="connsiteX8" fmla="*/ 279524 w 2857500"/>
                <a:gd name="connsiteY8" fmla="*/ 279901 h 1238250"/>
                <a:gd name="connsiteX9" fmla="*/ 292859 w 2857500"/>
                <a:gd name="connsiteY9" fmla="*/ 281806 h 1238250"/>
                <a:gd name="connsiteX10" fmla="*/ 295275 w 2857500"/>
                <a:gd name="connsiteY10" fmla="*/ 299087 h 1238250"/>
                <a:gd name="connsiteX11" fmla="*/ 350009 w 2857500"/>
                <a:gd name="connsiteY11" fmla="*/ 298951 h 1238250"/>
                <a:gd name="connsiteX12" fmla="*/ 355724 w 2857500"/>
                <a:gd name="connsiteY12" fmla="*/ 312286 h 1238250"/>
                <a:gd name="connsiteX13" fmla="*/ 370964 w 2857500"/>
                <a:gd name="connsiteY13" fmla="*/ 314191 h 1238250"/>
                <a:gd name="connsiteX14" fmla="*/ 374774 w 2857500"/>
                <a:gd name="connsiteY14" fmla="*/ 331336 h 1238250"/>
                <a:gd name="connsiteX15" fmla="*/ 403349 w 2857500"/>
                <a:gd name="connsiteY15" fmla="*/ 329431 h 1238250"/>
                <a:gd name="connsiteX16" fmla="*/ 409064 w 2857500"/>
                <a:gd name="connsiteY16" fmla="*/ 340861 h 1238250"/>
                <a:gd name="connsiteX17" fmla="*/ 426209 w 2857500"/>
                <a:gd name="connsiteY17" fmla="*/ 348481 h 1238250"/>
                <a:gd name="connsiteX18" fmla="*/ 437639 w 2857500"/>
                <a:gd name="connsiteY18" fmla="*/ 369436 h 1238250"/>
                <a:gd name="connsiteX19" fmla="*/ 460499 w 2857500"/>
                <a:gd name="connsiteY19" fmla="*/ 371341 h 1238250"/>
                <a:gd name="connsiteX20" fmla="*/ 471929 w 2857500"/>
                <a:gd name="connsiteY20" fmla="*/ 401821 h 1238250"/>
                <a:gd name="connsiteX21" fmla="*/ 479549 w 2857500"/>
                <a:gd name="connsiteY21" fmla="*/ 422776 h 1238250"/>
                <a:gd name="connsiteX22" fmla="*/ 530984 w 2857500"/>
                <a:gd name="connsiteY22" fmla="*/ 422776 h 1238250"/>
                <a:gd name="connsiteX23" fmla="*/ 537210 w 2857500"/>
                <a:gd name="connsiteY23" fmla="*/ 434341 h 1238250"/>
                <a:gd name="connsiteX24" fmla="*/ 574799 w 2857500"/>
                <a:gd name="connsiteY24" fmla="*/ 434206 h 1238250"/>
                <a:gd name="connsiteX25" fmla="*/ 576704 w 2857500"/>
                <a:gd name="connsiteY25" fmla="*/ 449446 h 1238250"/>
                <a:gd name="connsiteX26" fmla="*/ 593849 w 2857500"/>
                <a:gd name="connsiteY26" fmla="*/ 451351 h 1238250"/>
                <a:gd name="connsiteX27" fmla="*/ 607184 w 2857500"/>
                <a:gd name="connsiteY27" fmla="*/ 458971 h 1238250"/>
                <a:gd name="connsiteX28" fmla="*/ 620519 w 2857500"/>
                <a:gd name="connsiteY28" fmla="*/ 470401 h 1238250"/>
                <a:gd name="connsiteX29" fmla="*/ 631949 w 2857500"/>
                <a:gd name="connsiteY29" fmla="*/ 472306 h 1238250"/>
                <a:gd name="connsiteX30" fmla="*/ 639569 w 2857500"/>
                <a:gd name="connsiteY30" fmla="*/ 491356 h 1238250"/>
                <a:gd name="connsiteX31" fmla="*/ 692909 w 2857500"/>
                <a:gd name="connsiteY31" fmla="*/ 495166 h 1238250"/>
                <a:gd name="connsiteX32" fmla="*/ 700529 w 2857500"/>
                <a:gd name="connsiteY32" fmla="*/ 512311 h 1238250"/>
                <a:gd name="connsiteX33" fmla="*/ 715769 w 2857500"/>
                <a:gd name="connsiteY33" fmla="*/ 519931 h 1238250"/>
                <a:gd name="connsiteX34" fmla="*/ 742439 w 2857500"/>
                <a:gd name="connsiteY34" fmla="*/ 518026 h 1238250"/>
                <a:gd name="connsiteX35" fmla="*/ 772919 w 2857500"/>
                <a:gd name="connsiteY35" fmla="*/ 548506 h 1238250"/>
                <a:gd name="connsiteX36" fmla="*/ 801494 w 2857500"/>
                <a:gd name="connsiteY36" fmla="*/ 548506 h 1238250"/>
                <a:gd name="connsiteX37" fmla="*/ 812924 w 2857500"/>
                <a:gd name="connsiteY37" fmla="*/ 558031 h 1238250"/>
                <a:gd name="connsiteX38" fmla="*/ 826259 w 2857500"/>
                <a:gd name="connsiteY38" fmla="*/ 559936 h 1238250"/>
                <a:gd name="connsiteX39" fmla="*/ 834390 w 2857500"/>
                <a:gd name="connsiteY39" fmla="*/ 571501 h 1238250"/>
                <a:gd name="connsiteX40" fmla="*/ 861060 w 2857500"/>
                <a:gd name="connsiteY40" fmla="*/ 567691 h 1238250"/>
                <a:gd name="connsiteX41" fmla="*/ 866775 w 2857500"/>
                <a:gd name="connsiteY41" fmla="*/ 573405 h 1238250"/>
                <a:gd name="connsiteX42" fmla="*/ 880110 w 2857500"/>
                <a:gd name="connsiteY42" fmla="*/ 581025 h 1238250"/>
                <a:gd name="connsiteX43" fmla="*/ 887730 w 2857500"/>
                <a:gd name="connsiteY43" fmla="*/ 586739 h 1238250"/>
                <a:gd name="connsiteX44" fmla="*/ 906269 w 2857500"/>
                <a:gd name="connsiteY44" fmla="*/ 586606 h 1238250"/>
                <a:gd name="connsiteX45" fmla="*/ 911984 w 2857500"/>
                <a:gd name="connsiteY45" fmla="*/ 609466 h 1238250"/>
                <a:gd name="connsiteX46" fmla="*/ 923414 w 2857500"/>
                <a:gd name="connsiteY46" fmla="*/ 622801 h 1238250"/>
                <a:gd name="connsiteX47" fmla="*/ 934844 w 2857500"/>
                <a:gd name="connsiteY47" fmla="*/ 632326 h 1238250"/>
                <a:gd name="connsiteX48" fmla="*/ 951989 w 2857500"/>
                <a:gd name="connsiteY48" fmla="*/ 641851 h 1238250"/>
                <a:gd name="connsiteX49" fmla="*/ 969134 w 2857500"/>
                <a:gd name="connsiteY49" fmla="*/ 666616 h 1238250"/>
                <a:gd name="connsiteX50" fmla="*/ 984374 w 2857500"/>
                <a:gd name="connsiteY50" fmla="*/ 668521 h 1238250"/>
                <a:gd name="connsiteX51" fmla="*/ 993899 w 2857500"/>
                <a:gd name="connsiteY51" fmla="*/ 679951 h 1238250"/>
                <a:gd name="connsiteX52" fmla="*/ 1014854 w 2857500"/>
                <a:gd name="connsiteY52" fmla="*/ 678046 h 1238250"/>
                <a:gd name="connsiteX53" fmla="*/ 1018664 w 2857500"/>
                <a:gd name="connsiteY53" fmla="*/ 693286 h 1238250"/>
                <a:gd name="connsiteX54" fmla="*/ 1070099 w 2857500"/>
                <a:gd name="connsiteY54" fmla="*/ 691381 h 1238250"/>
                <a:gd name="connsiteX55" fmla="*/ 1077719 w 2857500"/>
                <a:gd name="connsiteY55" fmla="*/ 714241 h 1238250"/>
                <a:gd name="connsiteX56" fmla="*/ 1089149 w 2857500"/>
                <a:gd name="connsiteY56" fmla="*/ 716146 h 1238250"/>
                <a:gd name="connsiteX57" fmla="*/ 1096769 w 2857500"/>
                <a:gd name="connsiteY57" fmla="*/ 733291 h 1238250"/>
                <a:gd name="connsiteX58" fmla="*/ 1134869 w 2857500"/>
                <a:gd name="connsiteY58" fmla="*/ 733291 h 1238250"/>
                <a:gd name="connsiteX59" fmla="*/ 1138679 w 2857500"/>
                <a:gd name="connsiteY59" fmla="*/ 752341 h 1238250"/>
                <a:gd name="connsiteX60" fmla="*/ 1163444 w 2857500"/>
                <a:gd name="connsiteY60" fmla="*/ 752341 h 1238250"/>
                <a:gd name="connsiteX61" fmla="*/ 1167254 w 2857500"/>
                <a:gd name="connsiteY61" fmla="*/ 759961 h 1238250"/>
                <a:gd name="connsiteX62" fmla="*/ 1178684 w 2857500"/>
                <a:gd name="connsiteY62" fmla="*/ 759961 h 1238250"/>
                <a:gd name="connsiteX63" fmla="*/ 1178684 w 2857500"/>
                <a:gd name="connsiteY63" fmla="*/ 771391 h 1238250"/>
                <a:gd name="connsiteX64" fmla="*/ 1207259 w 2857500"/>
                <a:gd name="connsiteY64" fmla="*/ 769486 h 1238250"/>
                <a:gd name="connsiteX65" fmla="*/ 1216784 w 2857500"/>
                <a:gd name="connsiteY65" fmla="*/ 775201 h 1238250"/>
                <a:gd name="connsiteX66" fmla="*/ 1233929 w 2857500"/>
                <a:gd name="connsiteY66" fmla="*/ 777106 h 1238250"/>
                <a:gd name="connsiteX67" fmla="*/ 1245359 w 2857500"/>
                <a:gd name="connsiteY67" fmla="*/ 788536 h 1238250"/>
                <a:gd name="connsiteX68" fmla="*/ 1312034 w 2857500"/>
                <a:gd name="connsiteY68" fmla="*/ 786631 h 1238250"/>
                <a:gd name="connsiteX69" fmla="*/ 1314450 w 2857500"/>
                <a:gd name="connsiteY69" fmla="*/ 813434 h 1238250"/>
                <a:gd name="connsiteX70" fmla="*/ 1339215 w 2857500"/>
                <a:gd name="connsiteY70" fmla="*/ 809624 h 1238250"/>
                <a:gd name="connsiteX71" fmla="*/ 1343025 w 2857500"/>
                <a:gd name="connsiteY71" fmla="*/ 821054 h 1238250"/>
                <a:gd name="connsiteX72" fmla="*/ 1354455 w 2857500"/>
                <a:gd name="connsiteY72" fmla="*/ 821054 h 1238250"/>
                <a:gd name="connsiteX73" fmla="*/ 1360170 w 2857500"/>
                <a:gd name="connsiteY73" fmla="*/ 830579 h 1238250"/>
                <a:gd name="connsiteX74" fmla="*/ 1394460 w 2857500"/>
                <a:gd name="connsiteY74" fmla="*/ 830579 h 1238250"/>
                <a:gd name="connsiteX75" fmla="*/ 1398270 w 2857500"/>
                <a:gd name="connsiteY75" fmla="*/ 842009 h 1238250"/>
                <a:gd name="connsiteX76" fmla="*/ 1659255 w 2857500"/>
                <a:gd name="connsiteY76" fmla="*/ 840105 h 1238250"/>
                <a:gd name="connsiteX77" fmla="*/ 1661160 w 2857500"/>
                <a:gd name="connsiteY77" fmla="*/ 859155 h 1238250"/>
                <a:gd name="connsiteX78" fmla="*/ 1684020 w 2857500"/>
                <a:gd name="connsiteY78" fmla="*/ 859155 h 1238250"/>
                <a:gd name="connsiteX79" fmla="*/ 1682115 w 2857500"/>
                <a:gd name="connsiteY79" fmla="*/ 872490 h 1238250"/>
                <a:gd name="connsiteX80" fmla="*/ 1809750 w 2857500"/>
                <a:gd name="connsiteY80" fmla="*/ 870585 h 1238250"/>
                <a:gd name="connsiteX81" fmla="*/ 1811655 w 2857500"/>
                <a:gd name="connsiteY81" fmla="*/ 908685 h 1238250"/>
                <a:gd name="connsiteX82" fmla="*/ 2051685 w 2857500"/>
                <a:gd name="connsiteY82" fmla="*/ 906780 h 1238250"/>
                <a:gd name="connsiteX83" fmla="*/ 2051685 w 2857500"/>
                <a:gd name="connsiteY83" fmla="*/ 973455 h 1238250"/>
                <a:gd name="connsiteX84" fmla="*/ 2613660 w 2857500"/>
                <a:gd name="connsiteY84" fmla="*/ 977265 h 1238250"/>
                <a:gd name="connsiteX85" fmla="*/ 2609850 w 2857500"/>
                <a:gd name="connsiteY85" fmla="*/ 1238250 h 1238250"/>
                <a:gd name="connsiteX86" fmla="*/ 2857500 w 2857500"/>
                <a:gd name="connsiteY86"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0474 w 2857500"/>
                <a:gd name="connsiteY6" fmla="*/ 237991 h 1238250"/>
                <a:gd name="connsiteX7" fmla="*/ 268094 w 2857500"/>
                <a:gd name="connsiteY7" fmla="*/ 257041 h 1238250"/>
                <a:gd name="connsiteX8" fmla="*/ 279524 w 2857500"/>
                <a:gd name="connsiteY8" fmla="*/ 262756 h 1238250"/>
                <a:gd name="connsiteX9" fmla="*/ 279524 w 2857500"/>
                <a:gd name="connsiteY9" fmla="*/ 279901 h 1238250"/>
                <a:gd name="connsiteX10" fmla="*/ 292859 w 2857500"/>
                <a:gd name="connsiteY10" fmla="*/ 281806 h 1238250"/>
                <a:gd name="connsiteX11" fmla="*/ 295275 w 2857500"/>
                <a:gd name="connsiteY11" fmla="*/ 299087 h 1238250"/>
                <a:gd name="connsiteX12" fmla="*/ 350009 w 2857500"/>
                <a:gd name="connsiteY12" fmla="*/ 298951 h 1238250"/>
                <a:gd name="connsiteX13" fmla="*/ 355724 w 2857500"/>
                <a:gd name="connsiteY13" fmla="*/ 312286 h 1238250"/>
                <a:gd name="connsiteX14" fmla="*/ 370964 w 2857500"/>
                <a:gd name="connsiteY14" fmla="*/ 314191 h 1238250"/>
                <a:gd name="connsiteX15" fmla="*/ 374774 w 2857500"/>
                <a:gd name="connsiteY15" fmla="*/ 331336 h 1238250"/>
                <a:gd name="connsiteX16" fmla="*/ 403349 w 2857500"/>
                <a:gd name="connsiteY16" fmla="*/ 329431 h 1238250"/>
                <a:gd name="connsiteX17" fmla="*/ 409064 w 2857500"/>
                <a:gd name="connsiteY17" fmla="*/ 340861 h 1238250"/>
                <a:gd name="connsiteX18" fmla="*/ 426209 w 2857500"/>
                <a:gd name="connsiteY18" fmla="*/ 348481 h 1238250"/>
                <a:gd name="connsiteX19" fmla="*/ 437639 w 2857500"/>
                <a:gd name="connsiteY19" fmla="*/ 369436 h 1238250"/>
                <a:gd name="connsiteX20" fmla="*/ 460499 w 2857500"/>
                <a:gd name="connsiteY20" fmla="*/ 371341 h 1238250"/>
                <a:gd name="connsiteX21" fmla="*/ 471929 w 2857500"/>
                <a:gd name="connsiteY21" fmla="*/ 401821 h 1238250"/>
                <a:gd name="connsiteX22" fmla="*/ 479549 w 2857500"/>
                <a:gd name="connsiteY22" fmla="*/ 422776 h 1238250"/>
                <a:gd name="connsiteX23" fmla="*/ 530984 w 2857500"/>
                <a:gd name="connsiteY23" fmla="*/ 422776 h 1238250"/>
                <a:gd name="connsiteX24" fmla="*/ 537210 w 2857500"/>
                <a:gd name="connsiteY24" fmla="*/ 434341 h 1238250"/>
                <a:gd name="connsiteX25" fmla="*/ 574799 w 2857500"/>
                <a:gd name="connsiteY25" fmla="*/ 434206 h 1238250"/>
                <a:gd name="connsiteX26" fmla="*/ 576704 w 2857500"/>
                <a:gd name="connsiteY26" fmla="*/ 449446 h 1238250"/>
                <a:gd name="connsiteX27" fmla="*/ 593849 w 2857500"/>
                <a:gd name="connsiteY27" fmla="*/ 451351 h 1238250"/>
                <a:gd name="connsiteX28" fmla="*/ 607184 w 2857500"/>
                <a:gd name="connsiteY28" fmla="*/ 458971 h 1238250"/>
                <a:gd name="connsiteX29" fmla="*/ 620519 w 2857500"/>
                <a:gd name="connsiteY29" fmla="*/ 470401 h 1238250"/>
                <a:gd name="connsiteX30" fmla="*/ 631949 w 2857500"/>
                <a:gd name="connsiteY30" fmla="*/ 472306 h 1238250"/>
                <a:gd name="connsiteX31" fmla="*/ 639569 w 2857500"/>
                <a:gd name="connsiteY31" fmla="*/ 491356 h 1238250"/>
                <a:gd name="connsiteX32" fmla="*/ 692909 w 2857500"/>
                <a:gd name="connsiteY32" fmla="*/ 495166 h 1238250"/>
                <a:gd name="connsiteX33" fmla="*/ 700529 w 2857500"/>
                <a:gd name="connsiteY33" fmla="*/ 512311 h 1238250"/>
                <a:gd name="connsiteX34" fmla="*/ 715769 w 2857500"/>
                <a:gd name="connsiteY34" fmla="*/ 519931 h 1238250"/>
                <a:gd name="connsiteX35" fmla="*/ 742439 w 2857500"/>
                <a:gd name="connsiteY35" fmla="*/ 518026 h 1238250"/>
                <a:gd name="connsiteX36" fmla="*/ 772919 w 2857500"/>
                <a:gd name="connsiteY36" fmla="*/ 548506 h 1238250"/>
                <a:gd name="connsiteX37" fmla="*/ 801494 w 2857500"/>
                <a:gd name="connsiteY37" fmla="*/ 548506 h 1238250"/>
                <a:gd name="connsiteX38" fmla="*/ 812924 w 2857500"/>
                <a:gd name="connsiteY38" fmla="*/ 558031 h 1238250"/>
                <a:gd name="connsiteX39" fmla="*/ 826259 w 2857500"/>
                <a:gd name="connsiteY39" fmla="*/ 559936 h 1238250"/>
                <a:gd name="connsiteX40" fmla="*/ 834390 w 2857500"/>
                <a:gd name="connsiteY40" fmla="*/ 571501 h 1238250"/>
                <a:gd name="connsiteX41" fmla="*/ 861060 w 2857500"/>
                <a:gd name="connsiteY41" fmla="*/ 567691 h 1238250"/>
                <a:gd name="connsiteX42" fmla="*/ 866775 w 2857500"/>
                <a:gd name="connsiteY42" fmla="*/ 573405 h 1238250"/>
                <a:gd name="connsiteX43" fmla="*/ 880110 w 2857500"/>
                <a:gd name="connsiteY43" fmla="*/ 581025 h 1238250"/>
                <a:gd name="connsiteX44" fmla="*/ 887730 w 2857500"/>
                <a:gd name="connsiteY44" fmla="*/ 586739 h 1238250"/>
                <a:gd name="connsiteX45" fmla="*/ 906269 w 2857500"/>
                <a:gd name="connsiteY45" fmla="*/ 586606 h 1238250"/>
                <a:gd name="connsiteX46" fmla="*/ 911984 w 2857500"/>
                <a:gd name="connsiteY46" fmla="*/ 609466 h 1238250"/>
                <a:gd name="connsiteX47" fmla="*/ 923414 w 2857500"/>
                <a:gd name="connsiteY47" fmla="*/ 622801 h 1238250"/>
                <a:gd name="connsiteX48" fmla="*/ 934844 w 2857500"/>
                <a:gd name="connsiteY48" fmla="*/ 632326 h 1238250"/>
                <a:gd name="connsiteX49" fmla="*/ 951989 w 2857500"/>
                <a:gd name="connsiteY49" fmla="*/ 641851 h 1238250"/>
                <a:gd name="connsiteX50" fmla="*/ 969134 w 2857500"/>
                <a:gd name="connsiteY50" fmla="*/ 666616 h 1238250"/>
                <a:gd name="connsiteX51" fmla="*/ 984374 w 2857500"/>
                <a:gd name="connsiteY51" fmla="*/ 668521 h 1238250"/>
                <a:gd name="connsiteX52" fmla="*/ 993899 w 2857500"/>
                <a:gd name="connsiteY52" fmla="*/ 679951 h 1238250"/>
                <a:gd name="connsiteX53" fmla="*/ 1014854 w 2857500"/>
                <a:gd name="connsiteY53" fmla="*/ 678046 h 1238250"/>
                <a:gd name="connsiteX54" fmla="*/ 1018664 w 2857500"/>
                <a:gd name="connsiteY54" fmla="*/ 693286 h 1238250"/>
                <a:gd name="connsiteX55" fmla="*/ 1070099 w 2857500"/>
                <a:gd name="connsiteY55" fmla="*/ 691381 h 1238250"/>
                <a:gd name="connsiteX56" fmla="*/ 1077719 w 2857500"/>
                <a:gd name="connsiteY56" fmla="*/ 714241 h 1238250"/>
                <a:gd name="connsiteX57" fmla="*/ 1089149 w 2857500"/>
                <a:gd name="connsiteY57" fmla="*/ 716146 h 1238250"/>
                <a:gd name="connsiteX58" fmla="*/ 1096769 w 2857500"/>
                <a:gd name="connsiteY58" fmla="*/ 733291 h 1238250"/>
                <a:gd name="connsiteX59" fmla="*/ 1134869 w 2857500"/>
                <a:gd name="connsiteY59" fmla="*/ 733291 h 1238250"/>
                <a:gd name="connsiteX60" fmla="*/ 1138679 w 2857500"/>
                <a:gd name="connsiteY60" fmla="*/ 752341 h 1238250"/>
                <a:gd name="connsiteX61" fmla="*/ 1163444 w 2857500"/>
                <a:gd name="connsiteY61" fmla="*/ 752341 h 1238250"/>
                <a:gd name="connsiteX62" fmla="*/ 1167254 w 2857500"/>
                <a:gd name="connsiteY62" fmla="*/ 759961 h 1238250"/>
                <a:gd name="connsiteX63" fmla="*/ 1178684 w 2857500"/>
                <a:gd name="connsiteY63" fmla="*/ 759961 h 1238250"/>
                <a:gd name="connsiteX64" fmla="*/ 1178684 w 2857500"/>
                <a:gd name="connsiteY64" fmla="*/ 771391 h 1238250"/>
                <a:gd name="connsiteX65" fmla="*/ 1207259 w 2857500"/>
                <a:gd name="connsiteY65" fmla="*/ 769486 h 1238250"/>
                <a:gd name="connsiteX66" fmla="*/ 1216784 w 2857500"/>
                <a:gd name="connsiteY66" fmla="*/ 775201 h 1238250"/>
                <a:gd name="connsiteX67" fmla="*/ 1233929 w 2857500"/>
                <a:gd name="connsiteY67" fmla="*/ 777106 h 1238250"/>
                <a:gd name="connsiteX68" fmla="*/ 1245359 w 2857500"/>
                <a:gd name="connsiteY68" fmla="*/ 788536 h 1238250"/>
                <a:gd name="connsiteX69" fmla="*/ 1312034 w 2857500"/>
                <a:gd name="connsiteY69" fmla="*/ 786631 h 1238250"/>
                <a:gd name="connsiteX70" fmla="*/ 1314450 w 2857500"/>
                <a:gd name="connsiteY70" fmla="*/ 813434 h 1238250"/>
                <a:gd name="connsiteX71" fmla="*/ 1339215 w 2857500"/>
                <a:gd name="connsiteY71" fmla="*/ 809624 h 1238250"/>
                <a:gd name="connsiteX72" fmla="*/ 1343025 w 2857500"/>
                <a:gd name="connsiteY72" fmla="*/ 821054 h 1238250"/>
                <a:gd name="connsiteX73" fmla="*/ 1354455 w 2857500"/>
                <a:gd name="connsiteY73" fmla="*/ 821054 h 1238250"/>
                <a:gd name="connsiteX74" fmla="*/ 1360170 w 2857500"/>
                <a:gd name="connsiteY74" fmla="*/ 830579 h 1238250"/>
                <a:gd name="connsiteX75" fmla="*/ 1394460 w 2857500"/>
                <a:gd name="connsiteY75" fmla="*/ 830579 h 1238250"/>
                <a:gd name="connsiteX76" fmla="*/ 1398270 w 2857500"/>
                <a:gd name="connsiteY76" fmla="*/ 842009 h 1238250"/>
                <a:gd name="connsiteX77" fmla="*/ 1659255 w 2857500"/>
                <a:gd name="connsiteY77" fmla="*/ 840105 h 1238250"/>
                <a:gd name="connsiteX78" fmla="*/ 1661160 w 2857500"/>
                <a:gd name="connsiteY78" fmla="*/ 859155 h 1238250"/>
                <a:gd name="connsiteX79" fmla="*/ 1684020 w 2857500"/>
                <a:gd name="connsiteY79" fmla="*/ 859155 h 1238250"/>
                <a:gd name="connsiteX80" fmla="*/ 1682115 w 2857500"/>
                <a:gd name="connsiteY80" fmla="*/ 872490 h 1238250"/>
                <a:gd name="connsiteX81" fmla="*/ 1809750 w 2857500"/>
                <a:gd name="connsiteY81" fmla="*/ 870585 h 1238250"/>
                <a:gd name="connsiteX82" fmla="*/ 1811655 w 2857500"/>
                <a:gd name="connsiteY82" fmla="*/ 908685 h 1238250"/>
                <a:gd name="connsiteX83" fmla="*/ 2051685 w 2857500"/>
                <a:gd name="connsiteY83" fmla="*/ 906780 h 1238250"/>
                <a:gd name="connsiteX84" fmla="*/ 2051685 w 2857500"/>
                <a:gd name="connsiteY84" fmla="*/ 973455 h 1238250"/>
                <a:gd name="connsiteX85" fmla="*/ 2613660 w 2857500"/>
                <a:gd name="connsiteY85" fmla="*/ 977265 h 1238250"/>
                <a:gd name="connsiteX86" fmla="*/ 2609850 w 2857500"/>
                <a:gd name="connsiteY86" fmla="*/ 1238250 h 1238250"/>
                <a:gd name="connsiteX87" fmla="*/ 2857500 w 2857500"/>
                <a:gd name="connsiteY8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60474 w 2857500"/>
                <a:gd name="connsiteY6" fmla="*/ 237991 h 1238250"/>
                <a:gd name="connsiteX7" fmla="*/ 268094 w 2857500"/>
                <a:gd name="connsiteY7" fmla="*/ 257041 h 1238250"/>
                <a:gd name="connsiteX8" fmla="*/ 279524 w 2857500"/>
                <a:gd name="connsiteY8" fmla="*/ 262756 h 1238250"/>
                <a:gd name="connsiteX9" fmla="*/ 279524 w 2857500"/>
                <a:gd name="connsiteY9" fmla="*/ 279901 h 1238250"/>
                <a:gd name="connsiteX10" fmla="*/ 292859 w 2857500"/>
                <a:gd name="connsiteY10" fmla="*/ 281806 h 1238250"/>
                <a:gd name="connsiteX11" fmla="*/ 295275 w 2857500"/>
                <a:gd name="connsiteY11" fmla="*/ 299087 h 1238250"/>
                <a:gd name="connsiteX12" fmla="*/ 350009 w 2857500"/>
                <a:gd name="connsiteY12" fmla="*/ 298951 h 1238250"/>
                <a:gd name="connsiteX13" fmla="*/ 355724 w 2857500"/>
                <a:gd name="connsiteY13" fmla="*/ 312286 h 1238250"/>
                <a:gd name="connsiteX14" fmla="*/ 370964 w 2857500"/>
                <a:gd name="connsiteY14" fmla="*/ 314191 h 1238250"/>
                <a:gd name="connsiteX15" fmla="*/ 374774 w 2857500"/>
                <a:gd name="connsiteY15" fmla="*/ 331336 h 1238250"/>
                <a:gd name="connsiteX16" fmla="*/ 403349 w 2857500"/>
                <a:gd name="connsiteY16" fmla="*/ 329431 h 1238250"/>
                <a:gd name="connsiteX17" fmla="*/ 409064 w 2857500"/>
                <a:gd name="connsiteY17" fmla="*/ 340861 h 1238250"/>
                <a:gd name="connsiteX18" fmla="*/ 426209 w 2857500"/>
                <a:gd name="connsiteY18" fmla="*/ 348481 h 1238250"/>
                <a:gd name="connsiteX19" fmla="*/ 437639 w 2857500"/>
                <a:gd name="connsiteY19" fmla="*/ 369436 h 1238250"/>
                <a:gd name="connsiteX20" fmla="*/ 460499 w 2857500"/>
                <a:gd name="connsiteY20" fmla="*/ 371341 h 1238250"/>
                <a:gd name="connsiteX21" fmla="*/ 471929 w 2857500"/>
                <a:gd name="connsiteY21" fmla="*/ 401821 h 1238250"/>
                <a:gd name="connsiteX22" fmla="*/ 479549 w 2857500"/>
                <a:gd name="connsiteY22" fmla="*/ 422776 h 1238250"/>
                <a:gd name="connsiteX23" fmla="*/ 530984 w 2857500"/>
                <a:gd name="connsiteY23" fmla="*/ 422776 h 1238250"/>
                <a:gd name="connsiteX24" fmla="*/ 537210 w 2857500"/>
                <a:gd name="connsiteY24" fmla="*/ 434341 h 1238250"/>
                <a:gd name="connsiteX25" fmla="*/ 574799 w 2857500"/>
                <a:gd name="connsiteY25" fmla="*/ 434206 h 1238250"/>
                <a:gd name="connsiteX26" fmla="*/ 576704 w 2857500"/>
                <a:gd name="connsiteY26" fmla="*/ 449446 h 1238250"/>
                <a:gd name="connsiteX27" fmla="*/ 593849 w 2857500"/>
                <a:gd name="connsiteY27" fmla="*/ 451351 h 1238250"/>
                <a:gd name="connsiteX28" fmla="*/ 607184 w 2857500"/>
                <a:gd name="connsiteY28" fmla="*/ 458971 h 1238250"/>
                <a:gd name="connsiteX29" fmla="*/ 620519 w 2857500"/>
                <a:gd name="connsiteY29" fmla="*/ 470401 h 1238250"/>
                <a:gd name="connsiteX30" fmla="*/ 631949 w 2857500"/>
                <a:gd name="connsiteY30" fmla="*/ 472306 h 1238250"/>
                <a:gd name="connsiteX31" fmla="*/ 639569 w 2857500"/>
                <a:gd name="connsiteY31" fmla="*/ 491356 h 1238250"/>
                <a:gd name="connsiteX32" fmla="*/ 692909 w 2857500"/>
                <a:gd name="connsiteY32" fmla="*/ 495166 h 1238250"/>
                <a:gd name="connsiteX33" fmla="*/ 700529 w 2857500"/>
                <a:gd name="connsiteY33" fmla="*/ 512311 h 1238250"/>
                <a:gd name="connsiteX34" fmla="*/ 715769 w 2857500"/>
                <a:gd name="connsiteY34" fmla="*/ 519931 h 1238250"/>
                <a:gd name="connsiteX35" fmla="*/ 742439 w 2857500"/>
                <a:gd name="connsiteY35" fmla="*/ 518026 h 1238250"/>
                <a:gd name="connsiteX36" fmla="*/ 772919 w 2857500"/>
                <a:gd name="connsiteY36" fmla="*/ 548506 h 1238250"/>
                <a:gd name="connsiteX37" fmla="*/ 801494 w 2857500"/>
                <a:gd name="connsiteY37" fmla="*/ 548506 h 1238250"/>
                <a:gd name="connsiteX38" fmla="*/ 812924 w 2857500"/>
                <a:gd name="connsiteY38" fmla="*/ 558031 h 1238250"/>
                <a:gd name="connsiteX39" fmla="*/ 826259 w 2857500"/>
                <a:gd name="connsiteY39" fmla="*/ 559936 h 1238250"/>
                <a:gd name="connsiteX40" fmla="*/ 834390 w 2857500"/>
                <a:gd name="connsiteY40" fmla="*/ 571501 h 1238250"/>
                <a:gd name="connsiteX41" fmla="*/ 861060 w 2857500"/>
                <a:gd name="connsiteY41" fmla="*/ 567691 h 1238250"/>
                <a:gd name="connsiteX42" fmla="*/ 866775 w 2857500"/>
                <a:gd name="connsiteY42" fmla="*/ 573405 h 1238250"/>
                <a:gd name="connsiteX43" fmla="*/ 880110 w 2857500"/>
                <a:gd name="connsiteY43" fmla="*/ 581025 h 1238250"/>
                <a:gd name="connsiteX44" fmla="*/ 887730 w 2857500"/>
                <a:gd name="connsiteY44" fmla="*/ 586739 h 1238250"/>
                <a:gd name="connsiteX45" fmla="*/ 906269 w 2857500"/>
                <a:gd name="connsiteY45" fmla="*/ 586606 h 1238250"/>
                <a:gd name="connsiteX46" fmla="*/ 911984 w 2857500"/>
                <a:gd name="connsiteY46" fmla="*/ 609466 h 1238250"/>
                <a:gd name="connsiteX47" fmla="*/ 923414 w 2857500"/>
                <a:gd name="connsiteY47" fmla="*/ 622801 h 1238250"/>
                <a:gd name="connsiteX48" fmla="*/ 934844 w 2857500"/>
                <a:gd name="connsiteY48" fmla="*/ 632326 h 1238250"/>
                <a:gd name="connsiteX49" fmla="*/ 951989 w 2857500"/>
                <a:gd name="connsiteY49" fmla="*/ 641851 h 1238250"/>
                <a:gd name="connsiteX50" fmla="*/ 969134 w 2857500"/>
                <a:gd name="connsiteY50" fmla="*/ 666616 h 1238250"/>
                <a:gd name="connsiteX51" fmla="*/ 984374 w 2857500"/>
                <a:gd name="connsiteY51" fmla="*/ 668521 h 1238250"/>
                <a:gd name="connsiteX52" fmla="*/ 993899 w 2857500"/>
                <a:gd name="connsiteY52" fmla="*/ 679951 h 1238250"/>
                <a:gd name="connsiteX53" fmla="*/ 1014854 w 2857500"/>
                <a:gd name="connsiteY53" fmla="*/ 678046 h 1238250"/>
                <a:gd name="connsiteX54" fmla="*/ 1018664 w 2857500"/>
                <a:gd name="connsiteY54" fmla="*/ 693286 h 1238250"/>
                <a:gd name="connsiteX55" fmla="*/ 1070099 w 2857500"/>
                <a:gd name="connsiteY55" fmla="*/ 691381 h 1238250"/>
                <a:gd name="connsiteX56" fmla="*/ 1077719 w 2857500"/>
                <a:gd name="connsiteY56" fmla="*/ 714241 h 1238250"/>
                <a:gd name="connsiteX57" fmla="*/ 1089149 w 2857500"/>
                <a:gd name="connsiteY57" fmla="*/ 716146 h 1238250"/>
                <a:gd name="connsiteX58" fmla="*/ 1096769 w 2857500"/>
                <a:gd name="connsiteY58" fmla="*/ 733291 h 1238250"/>
                <a:gd name="connsiteX59" fmla="*/ 1134869 w 2857500"/>
                <a:gd name="connsiteY59" fmla="*/ 733291 h 1238250"/>
                <a:gd name="connsiteX60" fmla="*/ 1138679 w 2857500"/>
                <a:gd name="connsiteY60" fmla="*/ 752341 h 1238250"/>
                <a:gd name="connsiteX61" fmla="*/ 1163444 w 2857500"/>
                <a:gd name="connsiteY61" fmla="*/ 752341 h 1238250"/>
                <a:gd name="connsiteX62" fmla="*/ 1167254 w 2857500"/>
                <a:gd name="connsiteY62" fmla="*/ 759961 h 1238250"/>
                <a:gd name="connsiteX63" fmla="*/ 1178684 w 2857500"/>
                <a:gd name="connsiteY63" fmla="*/ 759961 h 1238250"/>
                <a:gd name="connsiteX64" fmla="*/ 1178684 w 2857500"/>
                <a:gd name="connsiteY64" fmla="*/ 771391 h 1238250"/>
                <a:gd name="connsiteX65" fmla="*/ 1207259 w 2857500"/>
                <a:gd name="connsiteY65" fmla="*/ 769486 h 1238250"/>
                <a:gd name="connsiteX66" fmla="*/ 1216784 w 2857500"/>
                <a:gd name="connsiteY66" fmla="*/ 775201 h 1238250"/>
                <a:gd name="connsiteX67" fmla="*/ 1233929 w 2857500"/>
                <a:gd name="connsiteY67" fmla="*/ 777106 h 1238250"/>
                <a:gd name="connsiteX68" fmla="*/ 1245359 w 2857500"/>
                <a:gd name="connsiteY68" fmla="*/ 788536 h 1238250"/>
                <a:gd name="connsiteX69" fmla="*/ 1312034 w 2857500"/>
                <a:gd name="connsiteY69" fmla="*/ 786631 h 1238250"/>
                <a:gd name="connsiteX70" fmla="*/ 1314450 w 2857500"/>
                <a:gd name="connsiteY70" fmla="*/ 813434 h 1238250"/>
                <a:gd name="connsiteX71" fmla="*/ 1339215 w 2857500"/>
                <a:gd name="connsiteY71" fmla="*/ 809624 h 1238250"/>
                <a:gd name="connsiteX72" fmla="*/ 1343025 w 2857500"/>
                <a:gd name="connsiteY72" fmla="*/ 821054 h 1238250"/>
                <a:gd name="connsiteX73" fmla="*/ 1354455 w 2857500"/>
                <a:gd name="connsiteY73" fmla="*/ 821054 h 1238250"/>
                <a:gd name="connsiteX74" fmla="*/ 1360170 w 2857500"/>
                <a:gd name="connsiteY74" fmla="*/ 830579 h 1238250"/>
                <a:gd name="connsiteX75" fmla="*/ 1394460 w 2857500"/>
                <a:gd name="connsiteY75" fmla="*/ 830579 h 1238250"/>
                <a:gd name="connsiteX76" fmla="*/ 1398270 w 2857500"/>
                <a:gd name="connsiteY76" fmla="*/ 842009 h 1238250"/>
                <a:gd name="connsiteX77" fmla="*/ 1659255 w 2857500"/>
                <a:gd name="connsiteY77" fmla="*/ 840105 h 1238250"/>
                <a:gd name="connsiteX78" fmla="*/ 1661160 w 2857500"/>
                <a:gd name="connsiteY78" fmla="*/ 859155 h 1238250"/>
                <a:gd name="connsiteX79" fmla="*/ 1684020 w 2857500"/>
                <a:gd name="connsiteY79" fmla="*/ 859155 h 1238250"/>
                <a:gd name="connsiteX80" fmla="*/ 1682115 w 2857500"/>
                <a:gd name="connsiteY80" fmla="*/ 872490 h 1238250"/>
                <a:gd name="connsiteX81" fmla="*/ 1809750 w 2857500"/>
                <a:gd name="connsiteY81" fmla="*/ 870585 h 1238250"/>
                <a:gd name="connsiteX82" fmla="*/ 1811655 w 2857500"/>
                <a:gd name="connsiteY82" fmla="*/ 908685 h 1238250"/>
                <a:gd name="connsiteX83" fmla="*/ 2051685 w 2857500"/>
                <a:gd name="connsiteY83" fmla="*/ 906780 h 1238250"/>
                <a:gd name="connsiteX84" fmla="*/ 2051685 w 2857500"/>
                <a:gd name="connsiteY84" fmla="*/ 973455 h 1238250"/>
                <a:gd name="connsiteX85" fmla="*/ 2613660 w 2857500"/>
                <a:gd name="connsiteY85" fmla="*/ 977265 h 1238250"/>
                <a:gd name="connsiteX86" fmla="*/ 2609850 w 2857500"/>
                <a:gd name="connsiteY86" fmla="*/ 1238250 h 1238250"/>
                <a:gd name="connsiteX87" fmla="*/ 2857500 w 2857500"/>
                <a:gd name="connsiteY87"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56664 w 2857500"/>
                <a:gd name="connsiteY6" fmla="*/ 222751 h 1238250"/>
                <a:gd name="connsiteX7" fmla="*/ 260474 w 2857500"/>
                <a:gd name="connsiteY7" fmla="*/ 237991 h 1238250"/>
                <a:gd name="connsiteX8" fmla="*/ 268094 w 2857500"/>
                <a:gd name="connsiteY8" fmla="*/ 257041 h 1238250"/>
                <a:gd name="connsiteX9" fmla="*/ 279524 w 2857500"/>
                <a:gd name="connsiteY9" fmla="*/ 262756 h 1238250"/>
                <a:gd name="connsiteX10" fmla="*/ 279524 w 2857500"/>
                <a:gd name="connsiteY10" fmla="*/ 279901 h 1238250"/>
                <a:gd name="connsiteX11" fmla="*/ 292859 w 2857500"/>
                <a:gd name="connsiteY11" fmla="*/ 281806 h 1238250"/>
                <a:gd name="connsiteX12" fmla="*/ 295275 w 2857500"/>
                <a:gd name="connsiteY12" fmla="*/ 299087 h 1238250"/>
                <a:gd name="connsiteX13" fmla="*/ 350009 w 2857500"/>
                <a:gd name="connsiteY13" fmla="*/ 298951 h 1238250"/>
                <a:gd name="connsiteX14" fmla="*/ 355724 w 2857500"/>
                <a:gd name="connsiteY14" fmla="*/ 312286 h 1238250"/>
                <a:gd name="connsiteX15" fmla="*/ 370964 w 2857500"/>
                <a:gd name="connsiteY15" fmla="*/ 314191 h 1238250"/>
                <a:gd name="connsiteX16" fmla="*/ 374774 w 2857500"/>
                <a:gd name="connsiteY16" fmla="*/ 331336 h 1238250"/>
                <a:gd name="connsiteX17" fmla="*/ 403349 w 2857500"/>
                <a:gd name="connsiteY17" fmla="*/ 329431 h 1238250"/>
                <a:gd name="connsiteX18" fmla="*/ 409064 w 2857500"/>
                <a:gd name="connsiteY18" fmla="*/ 340861 h 1238250"/>
                <a:gd name="connsiteX19" fmla="*/ 426209 w 2857500"/>
                <a:gd name="connsiteY19" fmla="*/ 348481 h 1238250"/>
                <a:gd name="connsiteX20" fmla="*/ 437639 w 2857500"/>
                <a:gd name="connsiteY20" fmla="*/ 369436 h 1238250"/>
                <a:gd name="connsiteX21" fmla="*/ 460499 w 2857500"/>
                <a:gd name="connsiteY21" fmla="*/ 371341 h 1238250"/>
                <a:gd name="connsiteX22" fmla="*/ 471929 w 2857500"/>
                <a:gd name="connsiteY22" fmla="*/ 401821 h 1238250"/>
                <a:gd name="connsiteX23" fmla="*/ 479549 w 2857500"/>
                <a:gd name="connsiteY23" fmla="*/ 422776 h 1238250"/>
                <a:gd name="connsiteX24" fmla="*/ 530984 w 2857500"/>
                <a:gd name="connsiteY24" fmla="*/ 422776 h 1238250"/>
                <a:gd name="connsiteX25" fmla="*/ 537210 w 2857500"/>
                <a:gd name="connsiteY25" fmla="*/ 434341 h 1238250"/>
                <a:gd name="connsiteX26" fmla="*/ 574799 w 2857500"/>
                <a:gd name="connsiteY26" fmla="*/ 434206 h 1238250"/>
                <a:gd name="connsiteX27" fmla="*/ 576704 w 2857500"/>
                <a:gd name="connsiteY27" fmla="*/ 449446 h 1238250"/>
                <a:gd name="connsiteX28" fmla="*/ 593849 w 2857500"/>
                <a:gd name="connsiteY28" fmla="*/ 451351 h 1238250"/>
                <a:gd name="connsiteX29" fmla="*/ 607184 w 2857500"/>
                <a:gd name="connsiteY29" fmla="*/ 458971 h 1238250"/>
                <a:gd name="connsiteX30" fmla="*/ 620519 w 2857500"/>
                <a:gd name="connsiteY30" fmla="*/ 470401 h 1238250"/>
                <a:gd name="connsiteX31" fmla="*/ 631949 w 2857500"/>
                <a:gd name="connsiteY31" fmla="*/ 472306 h 1238250"/>
                <a:gd name="connsiteX32" fmla="*/ 639569 w 2857500"/>
                <a:gd name="connsiteY32" fmla="*/ 491356 h 1238250"/>
                <a:gd name="connsiteX33" fmla="*/ 692909 w 2857500"/>
                <a:gd name="connsiteY33" fmla="*/ 495166 h 1238250"/>
                <a:gd name="connsiteX34" fmla="*/ 700529 w 2857500"/>
                <a:gd name="connsiteY34" fmla="*/ 512311 h 1238250"/>
                <a:gd name="connsiteX35" fmla="*/ 715769 w 2857500"/>
                <a:gd name="connsiteY35" fmla="*/ 519931 h 1238250"/>
                <a:gd name="connsiteX36" fmla="*/ 742439 w 2857500"/>
                <a:gd name="connsiteY36" fmla="*/ 518026 h 1238250"/>
                <a:gd name="connsiteX37" fmla="*/ 772919 w 2857500"/>
                <a:gd name="connsiteY37" fmla="*/ 548506 h 1238250"/>
                <a:gd name="connsiteX38" fmla="*/ 801494 w 2857500"/>
                <a:gd name="connsiteY38" fmla="*/ 548506 h 1238250"/>
                <a:gd name="connsiteX39" fmla="*/ 812924 w 2857500"/>
                <a:gd name="connsiteY39" fmla="*/ 558031 h 1238250"/>
                <a:gd name="connsiteX40" fmla="*/ 826259 w 2857500"/>
                <a:gd name="connsiteY40" fmla="*/ 559936 h 1238250"/>
                <a:gd name="connsiteX41" fmla="*/ 834390 w 2857500"/>
                <a:gd name="connsiteY41" fmla="*/ 571501 h 1238250"/>
                <a:gd name="connsiteX42" fmla="*/ 861060 w 2857500"/>
                <a:gd name="connsiteY42" fmla="*/ 567691 h 1238250"/>
                <a:gd name="connsiteX43" fmla="*/ 866775 w 2857500"/>
                <a:gd name="connsiteY43" fmla="*/ 573405 h 1238250"/>
                <a:gd name="connsiteX44" fmla="*/ 880110 w 2857500"/>
                <a:gd name="connsiteY44" fmla="*/ 581025 h 1238250"/>
                <a:gd name="connsiteX45" fmla="*/ 887730 w 2857500"/>
                <a:gd name="connsiteY45" fmla="*/ 586739 h 1238250"/>
                <a:gd name="connsiteX46" fmla="*/ 906269 w 2857500"/>
                <a:gd name="connsiteY46" fmla="*/ 586606 h 1238250"/>
                <a:gd name="connsiteX47" fmla="*/ 911984 w 2857500"/>
                <a:gd name="connsiteY47" fmla="*/ 609466 h 1238250"/>
                <a:gd name="connsiteX48" fmla="*/ 923414 w 2857500"/>
                <a:gd name="connsiteY48" fmla="*/ 622801 h 1238250"/>
                <a:gd name="connsiteX49" fmla="*/ 934844 w 2857500"/>
                <a:gd name="connsiteY49" fmla="*/ 632326 h 1238250"/>
                <a:gd name="connsiteX50" fmla="*/ 951989 w 2857500"/>
                <a:gd name="connsiteY50" fmla="*/ 641851 h 1238250"/>
                <a:gd name="connsiteX51" fmla="*/ 969134 w 2857500"/>
                <a:gd name="connsiteY51" fmla="*/ 666616 h 1238250"/>
                <a:gd name="connsiteX52" fmla="*/ 984374 w 2857500"/>
                <a:gd name="connsiteY52" fmla="*/ 668521 h 1238250"/>
                <a:gd name="connsiteX53" fmla="*/ 993899 w 2857500"/>
                <a:gd name="connsiteY53" fmla="*/ 679951 h 1238250"/>
                <a:gd name="connsiteX54" fmla="*/ 1014854 w 2857500"/>
                <a:gd name="connsiteY54" fmla="*/ 678046 h 1238250"/>
                <a:gd name="connsiteX55" fmla="*/ 1018664 w 2857500"/>
                <a:gd name="connsiteY55" fmla="*/ 693286 h 1238250"/>
                <a:gd name="connsiteX56" fmla="*/ 1070099 w 2857500"/>
                <a:gd name="connsiteY56" fmla="*/ 691381 h 1238250"/>
                <a:gd name="connsiteX57" fmla="*/ 1077719 w 2857500"/>
                <a:gd name="connsiteY57" fmla="*/ 714241 h 1238250"/>
                <a:gd name="connsiteX58" fmla="*/ 1089149 w 2857500"/>
                <a:gd name="connsiteY58" fmla="*/ 716146 h 1238250"/>
                <a:gd name="connsiteX59" fmla="*/ 1096769 w 2857500"/>
                <a:gd name="connsiteY59" fmla="*/ 733291 h 1238250"/>
                <a:gd name="connsiteX60" fmla="*/ 1134869 w 2857500"/>
                <a:gd name="connsiteY60" fmla="*/ 733291 h 1238250"/>
                <a:gd name="connsiteX61" fmla="*/ 1138679 w 2857500"/>
                <a:gd name="connsiteY61" fmla="*/ 752341 h 1238250"/>
                <a:gd name="connsiteX62" fmla="*/ 1163444 w 2857500"/>
                <a:gd name="connsiteY62" fmla="*/ 752341 h 1238250"/>
                <a:gd name="connsiteX63" fmla="*/ 1167254 w 2857500"/>
                <a:gd name="connsiteY63" fmla="*/ 759961 h 1238250"/>
                <a:gd name="connsiteX64" fmla="*/ 1178684 w 2857500"/>
                <a:gd name="connsiteY64" fmla="*/ 759961 h 1238250"/>
                <a:gd name="connsiteX65" fmla="*/ 1178684 w 2857500"/>
                <a:gd name="connsiteY65" fmla="*/ 771391 h 1238250"/>
                <a:gd name="connsiteX66" fmla="*/ 1207259 w 2857500"/>
                <a:gd name="connsiteY66" fmla="*/ 769486 h 1238250"/>
                <a:gd name="connsiteX67" fmla="*/ 1216784 w 2857500"/>
                <a:gd name="connsiteY67" fmla="*/ 775201 h 1238250"/>
                <a:gd name="connsiteX68" fmla="*/ 1233929 w 2857500"/>
                <a:gd name="connsiteY68" fmla="*/ 777106 h 1238250"/>
                <a:gd name="connsiteX69" fmla="*/ 1245359 w 2857500"/>
                <a:gd name="connsiteY69" fmla="*/ 788536 h 1238250"/>
                <a:gd name="connsiteX70" fmla="*/ 1312034 w 2857500"/>
                <a:gd name="connsiteY70" fmla="*/ 786631 h 1238250"/>
                <a:gd name="connsiteX71" fmla="*/ 1314450 w 2857500"/>
                <a:gd name="connsiteY71" fmla="*/ 813434 h 1238250"/>
                <a:gd name="connsiteX72" fmla="*/ 1339215 w 2857500"/>
                <a:gd name="connsiteY72" fmla="*/ 809624 h 1238250"/>
                <a:gd name="connsiteX73" fmla="*/ 1343025 w 2857500"/>
                <a:gd name="connsiteY73" fmla="*/ 821054 h 1238250"/>
                <a:gd name="connsiteX74" fmla="*/ 1354455 w 2857500"/>
                <a:gd name="connsiteY74" fmla="*/ 821054 h 1238250"/>
                <a:gd name="connsiteX75" fmla="*/ 1360170 w 2857500"/>
                <a:gd name="connsiteY75" fmla="*/ 830579 h 1238250"/>
                <a:gd name="connsiteX76" fmla="*/ 1394460 w 2857500"/>
                <a:gd name="connsiteY76" fmla="*/ 830579 h 1238250"/>
                <a:gd name="connsiteX77" fmla="*/ 1398270 w 2857500"/>
                <a:gd name="connsiteY77" fmla="*/ 842009 h 1238250"/>
                <a:gd name="connsiteX78" fmla="*/ 1659255 w 2857500"/>
                <a:gd name="connsiteY78" fmla="*/ 840105 h 1238250"/>
                <a:gd name="connsiteX79" fmla="*/ 1661160 w 2857500"/>
                <a:gd name="connsiteY79" fmla="*/ 859155 h 1238250"/>
                <a:gd name="connsiteX80" fmla="*/ 1684020 w 2857500"/>
                <a:gd name="connsiteY80" fmla="*/ 859155 h 1238250"/>
                <a:gd name="connsiteX81" fmla="*/ 1682115 w 2857500"/>
                <a:gd name="connsiteY81" fmla="*/ 872490 h 1238250"/>
                <a:gd name="connsiteX82" fmla="*/ 1809750 w 2857500"/>
                <a:gd name="connsiteY82" fmla="*/ 870585 h 1238250"/>
                <a:gd name="connsiteX83" fmla="*/ 1811655 w 2857500"/>
                <a:gd name="connsiteY83" fmla="*/ 908685 h 1238250"/>
                <a:gd name="connsiteX84" fmla="*/ 2051685 w 2857500"/>
                <a:gd name="connsiteY84" fmla="*/ 906780 h 1238250"/>
                <a:gd name="connsiteX85" fmla="*/ 2051685 w 2857500"/>
                <a:gd name="connsiteY85" fmla="*/ 973455 h 1238250"/>
                <a:gd name="connsiteX86" fmla="*/ 2613660 w 2857500"/>
                <a:gd name="connsiteY86" fmla="*/ 977265 h 1238250"/>
                <a:gd name="connsiteX87" fmla="*/ 2609850 w 2857500"/>
                <a:gd name="connsiteY87" fmla="*/ 1238250 h 1238250"/>
                <a:gd name="connsiteX88" fmla="*/ 2857500 w 2857500"/>
                <a:gd name="connsiteY8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56664 w 2857500"/>
                <a:gd name="connsiteY6" fmla="*/ 222751 h 1238250"/>
                <a:gd name="connsiteX7" fmla="*/ 260474 w 2857500"/>
                <a:gd name="connsiteY7" fmla="*/ 237991 h 1238250"/>
                <a:gd name="connsiteX8" fmla="*/ 268094 w 2857500"/>
                <a:gd name="connsiteY8" fmla="*/ 257041 h 1238250"/>
                <a:gd name="connsiteX9" fmla="*/ 279524 w 2857500"/>
                <a:gd name="connsiteY9" fmla="*/ 262756 h 1238250"/>
                <a:gd name="connsiteX10" fmla="*/ 279524 w 2857500"/>
                <a:gd name="connsiteY10" fmla="*/ 279901 h 1238250"/>
                <a:gd name="connsiteX11" fmla="*/ 292859 w 2857500"/>
                <a:gd name="connsiteY11" fmla="*/ 281806 h 1238250"/>
                <a:gd name="connsiteX12" fmla="*/ 295275 w 2857500"/>
                <a:gd name="connsiteY12" fmla="*/ 299087 h 1238250"/>
                <a:gd name="connsiteX13" fmla="*/ 350009 w 2857500"/>
                <a:gd name="connsiteY13" fmla="*/ 298951 h 1238250"/>
                <a:gd name="connsiteX14" fmla="*/ 355724 w 2857500"/>
                <a:gd name="connsiteY14" fmla="*/ 312286 h 1238250"/>
                <a:gd name="connsiteX15" fmla="*/ 370964 w 2857500"/>
                <a:gd name="connsiteY15" fmla="*/ 314191 h 1238250"/>
                <a:gd name="connsiteX16" fmla="*/ 374774 w 2857500"/>
                <a:gd name="connsiteY16" fmla="*/ 331336 h 1238250"/>
                <a:gd name="connsiteX17" fmla="*/ 403349 w 2857500"/>
                <a:gd name="connsiteY17" fmla="*/ 329431 h 1238250"/>
                <a:gd name="connsiteX18" fmla="*/ 409064 w 2857500"/>
                <a:gd name="connsiteY18" fmla="*/ 340861 h 1238250"/>
                <a:gd name="connsiteX19" fmla="*/ 426209 w 2857500"/>
                <a:gd name="connsiteY19" fmla="*/ 348481 h 1238250"/>
                <a:gd name="connsiteX20" fmla="*/ 437639 w 2857500"/>
                <a:gd name="connsiteY20" fmla="*/ 369436 h 1238250"/>
                <a:gd name="connsiteX21" fmla="*/ 460499 w 2857500"/>
                <a:gd name="connsiteY21" fmla="*/ 371341 h 1238250"/>
                <a:gd name="connsiteX22" fmla="*/ 471929 w 2857500"/>
                <a:gd name="connsiteY22" fmla="*/ 401821 h 1238250"/>
                <a:gd name="connsiteX23" fmla="*/ 479549 w 2857500"/>
                <a:gd name="connsiteY23" fmla="*/ 422776 h 1238250"/>
                <a:gd name="connsiteX24" fmla="*/ 530984 w 2857500"/>
                <a:gd name="connsiteY24" fmla="*/ 422776 h 1238250"/>
                <a:gd name="connsiteX25" fmla="*/ 537210 w 2857500"/>
                <a:gd name="connsiteY25" fmla="*/ 434341 h 1238250"/>
                <a:gd name="connsiteX26" fmla="*/ 574799 w 2857500"/>
                <a:gd name="connsiteY26" fmla="*/ 434206 h 1238250"/>
                <a:gd name="connsiteX27" fmla="*/ 576704 w 2857500"/>
                <a:gd name="connsiteY27" fmla="*/ 449446 h 1238250"/>
                <a:gd name="connsiteX28" fmla="*/ 593849 w 2857500"/>
                <a:gd name="connsiteY28" fmla="*/ 451351 h 1238250"/>
                <a:gd name="connsiteX29" fmla="*/ 607184 w 2857500"/>
                <a:gd name="connsiteY29" fmla="*/ 458971 h 1238250"/>
                <a:gd name="connsiteX30" fmla="*/ 620519 w 2857500"/>
                <a:gd name="connsiteY30" fmla="*/ 470401 h 1238250"/>
                <a:gd name="connsiteX31" fmla="*/ 631949 w 2857500"/>
                <a:gd name="connsiteY31" fmla="*/ 472306 h 1238250"/>
                <a:gd name="connsiteX32" fmla="*/ 639569 w 2857500"/>
                <a:gd name="connsiteY32" fmla="*/ 491356 h 1238250"/>
                <a:gd name="connsiteX33" fmla="*/ 692909 w 2857500"/>
                <a:gd name="connsiteY33" fmla="*/ 495166 h 1238250"/>
                <a:gd name="connsiteX34" fmla="*/ 700529 w 2857500"/>
                <a:gd name="connsiteY34" fmla="*/ 512311 h 1238250"/>
                <a:gd name="connsiteX35" fmla="*/ 715769 w 2857500"/>
                <a:gd name="connsiteY35" fmla="*/ 519931 h 1238250"/>
                <a:gd name="connsiteX36" fmla="*/ 742439 w 2857500"/>
                <a:gd name="connsiteY36" fmla="*/ 518026 h 1238250"/>
                <a:gd name="connsiteX37" fmla="*/ 772919 w 2857500"/>
                <a:gd name="connsiteY37" fmla="*/ 548506 h 1238250"/>
                <a:gd name="connsiteX38" fmla="*/ 801494 w 2857500"/>
                <a:gd name="connsiteY38" fmla="*/ 548506 h 1238250"/>
                <a:gd name="connsiteX39" fmla="*/ 812924 w 2857500"/>
                <a:gd name="connsiteY39" fmla="*/ 558031 h 1238250"/>
                <a:gd name="connsiteX40" fmla="*/ 826259 w 2857500"/>
                <a:gd name="connsiteY40" fmla="*/ 559936 h 1238250"/>
                <a:gd name="connsiteX41" fmla="*/ 834390 w 2857500"/>
                <a:gd name="connsiteY41" fmla="*/ 571501 h 1238250"/>
                <a:gd name="connsiteX42" fmla="*/ 861060 w 2857500"/>
                <a:gd name="connsiteY42" fmla="*/ 567691 h 1238250"/>
                <a:gd name="connsiteX43" fmla="*/ 866775 w 2857500"/>
                <a:gd name="connsiteY43" fmla="*/ 573405 h 1238250"/>
                <a:gd name="connsiteX44" fmla="*/ 880110 w 2857500"/>
                <a:gd name="connsiteY44" fmla="*/ 581025 h 1238250"/>
                <a:gd name="connsiteX45" fmla="*/ 887730 w 2857500"/>
                <a:gd name="connsiteY45" fmla="*/ 586739 h 1238250"/>
                <a:gd name="connsiteX46" fmla="*/ 906269 w 2857500"/>
                <a:gd name="connsiteY46" fmla="*/ 586606 h 1238250"/>
                <a:gd name="connsiteX47" fmla="*/ 911984 w 2857500"/>
                <a:gd name="connsiteY47" fmla="*/ 609466 h 1238250"/>
                <a:gd name="connsiteX48" fmla="*/ 923414 w 2857500"/>
                <a:gd name="connsiteY48" fmla="*/ 622801 h 1238250"/>
                <a:gd name="connsiteX49" fmla="*/ 934844 w 2857500"/>
                <a:gd name="connsiteY49" fmla="*/ 632326 h 1238250"/>
                <a:gd name="connsiteX50" fmla="*/ 951989 w 2857500"/>
                <a:gd name="connsiteY50" fmla="*/ 641851 h 1238250"/>
                <a:gd name="connsiteX51" fmla="*/ 969134 w 2857500"/>
                <a:gd name="connsiteY51" fmla="*/ 666616 h 1238250"/>
                <a:gd name="connsiteX52" fmla="*/ 984374 w 2857500"/>
                <a:gd name="connsiteY52" fmla="*/ 668521 h 1238250"/>
                <a:gd name="connsiteX53" fmla="*/ 993899 w 2857500"/>
                <a:gd name="connsiteY53" fmla="*/ 679951 h 1238250"/>
                <a:gd name="connsiteX54" fmla="*/ 1014854 w 2857500"/>
                <a:gd name="connsiteY54" fmla="*/ 678046 h 1238250"/>
                <a:gd name="connsiteX55" fmla="*/ 1018664 w 2857500"/>
                <a:gd name="connsiteY55" fmla="*/ 693286 h 1238250"/>
                <a:gd name="connsiteX56" fmla="*/ 1070099 w 2857500"/>
                <a:gd name="connsiteY56" fmla="*/ 691381 h 1238250"/>
                <a:gd name="connsiteX57" fmla="*/ 1077719 w 2857500"/>
                <a:gd name="connsiteY57" fmla="*/ 714241 h 1238250"/>
                <a:gd name="connsiteX58" fmla="*/ 1089149 w 2857500"/>
                <a:gd name="connsiteY58" fmla="*/ 716146 h 1238250"/>
                <a:gd name="connsiteX59" fmla="*/ 1096769 w 2857500"/>
                <a:gd name="connsiteY59" fmla="*/ 733291 h 1238250"/>
                <a:gd name="connsiteX60" fmla="*/ 1134869 w 2857500"/>
                <a:gd name="connsiteY60" fmla="*/ 733291 h 1238250"/>
                <a:gd name="connsiteX61" fmla="*/ 1138679 w 2857500"/>
                <a:gd name="connsiteY61" fmla="*/ 752341 h 1238250"/>
                <a:gd name="connsiteX62" fmla="*/ 1163444 w 2857500"/>
                <a:gd name="connsiteY62" fmla="*/ 752341 h 1238250"/>
                <a:gd name="connsiteX63" fmla="*/ 1167254 w 2857500"/>
                <a:gd name="connsiteY63" fmla="*/ 759961 h 1238250"/>
                <a:gd name="connsiteX64" fmla="*/ 1178684 w 2857500"/>
                <a:gd name="connsiteY64" fmla="*/ 759961 h 1238250"/>
                <a:gd name="connsiteX65" fmla="*/ 1178684 w 2857500"/>
                <a:gd name="connsiteY65" fmla="*/ 771391 h 1238250"/>
                <a:gd name="connsiteX66" fmla="*/ 1207259 w 2857500"/>
                <a:gd name="connsiteY66" fmla="*/ 769486 h 1238250"/>
                <a:gd name="connsiteX67" fmla="*/ 1216784 w 2857500"/>
                <a:gd name="connsiteY67" fmla="*/ 775201 h 1238250"/>
                <a:gd name="connsiteX68" fmla="*/ 1233929 w 2857500"/>
                <a:gd name="connsiteY68" fmla="*/ 777106 h 1238250"/>
                <a:gd name="connsiteX69" fmla="*/ 1245359 w 2857500"/>
                <a:gd name="connsiteY69" fmla="*/ 788536 h 1238250"/>
                <a:gd name="connsiteX70" fmla="*/ 1312034 w 2857500"/>
                <a:gd name="connsiteY70" fmla="*/ 786631 h 1238250"/>
                <a:gd name="connsiteX71" fmla="*/ 1314450 w 2857500"/>
                <a:gd name="connsiteY71" fmla="*/ 813434 h 1238250"/>
                <a:gd name="connsiteX72" fmla="*/ 1339215 w 2857500"/>
                <a:gd name="connsiteY72" fmla="*/ 809624 h 1238250"/>
                <a:gd name="connsiteX73" fmla="*/ 1343025 w 2857500"/>
                <a:gd name="connsiteY73" fmla="*/ 821054 h 1238250"/>
                <a:gd name="connsiteX74" fmla="*/ 1354455 w 2857500"/>
                <a:gd name="connsiteY74" fmla="*/ 821054 h 1238250"/>
                <a:gd name="connsiteX75" fmla="*/ 1360170 w 2857500"/>
                <a:gd name="connsiteY75" fmla="*/ 830579 h 1238250"/>
                <a:gd name="connsiteX76" fmla="*/ 1394460 w 2857500"/>
                <a:gd name="connsiteY76" fmla="*/ 830579 h 1238250"/>
                <a:gd name="connsiteX77" fmla="*/ 1398270 w 2857500"/>
                <a:gd name="connsiteY77" fmla="*/ 842009 h 1238250"/>
                <a:gd name="connsiteX78" fmla="*/ 1659255 w 2857500"/>
                <a:gd name="connsiteY78" fmla="*/ 840105 h 1238250"/>
                <a:gd name="connsiteX79" fmla="*/ 1661160 w 2857500"/>
                <a:gd name="connsiteY79" fmla="*/ 859155 h 1238250"/>
                <a:gd name="connsiteX80" fmla="*/ 1684020 w 2857500"/>
                <a:gd name="connsiteY80" fmla="*/ 859155 h 1238250"/>
                <a:gd name="connsiteX81" fmla="*/ 1682115 w 2857500"/>
                <a:gd name="connsiteY81" fmla="*/ 872490 h 1238250"/>
                <a:gd name="connsiteX82" fmla="*/ 1809750 w 2857500"/>
                <a:gd name="connsiteY82" fmla="*/ 870585 h 1238250"/>
                <a:gd name="connsiteX83" fmla="*/ 1811655 w 2857500"/>
                <a:gd name="connsiteY83" fmla="*/ 908685 h 1238250"/>
                <a:gd name="connsiteX84" fmla="*/ 2051685 w 2857500"/>
                <a:gd name="connsiteY84" fmla="*/ 906780 h 1238250"/>
                <a:gd name="connsiteX85" fmla="*/ 2051685 w 2857500"/>
                <a:gd name="connsiteY85" fmla="*/ 973455 h 1238250"/>
                <a:gd name="connsiteX86" fmla="*/ 2613660 w 2857500"/>
                <a:gd name="connsiteY86" fmla="*/ 977265 h 1238250"/>
                <a:gd name="connsiteX87" fmla="*/ 2609850 w 2857500"/>
                <a:gd name="connsiteY87" fmla="*/ 1238250 h 1238250"/>
                <a:gd name="connsiteX88" fmla="*/ 2857500 w 2857500"/>
                <a:gd name="connsiteY88"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7139 w 2857500"/>
                <a:gd name="connsiteY6" fmla="*/ 215131 h 1238250"/>
                <a:gd name="connsiteX7" fmla="*/ 256664 w 2857500"/>
                <a:gd name="connsiteY7" fmla="*/ 222751 h 1238250"/>
                <a:gd name="connsiteX8" fmla="*/ 260474 w 2857500"/>
                <a:gd name="connsiteY8" fmla="*/ 237991 h 1238250"/>
                <a:gd name="connsiteX9" fmla="*/ 268094 w 2857500"/>
                <a:gd name="connsiteY9" fmla="*/ 257041 h 1238250"/>
                <a:gd name="connsiteX10" fmla="*/ 279524 w 2857500"/>
                <a:gd name="connsiteY10" fmla="*/ 262756 h 1238250"/>
                <a:gd name="connsiteX11" fmla="*/ 279524 w 2857500"/>
                <a:gd name="connsiteY11" fmla="*/ 279901 h 1238250"/>
                <a:gd name="connsiteX12" fmla="*/ 292859 w 2857500"/>
                <a:gd name="connsiteY12" fmla="*/ 281806 h 1238250"/>
                <a:gd name="connsiteX13" fmla="*/ 295275 w 2857500"/>
                <a:gd name="connsiteY13" fmla="*/ 299087 h 1238250"/>
                <a:gd name="connsiteX14" fmla="*/ 350009 w 2857500"/>
                <a:gd name="connsiteY14" fmla="*/ 298951 h 1238250"/>
                <a:gd name="connsiteX15" fmla="*/ 355724 w 2857500"/>
                <a:gd name="connsiteY15" fmla="*/ 312286 h 1238250"/>
                <a:gd name="connsiteX16" fmla="*/ 370964 w 2857500"/>
                <a:gd name="connsiteY16" fmla="*/ 314191 h 1238250"/>
                <a:gd name="connsiteX17" fmla="*/ 374774 w 2857500"/>
                <a:gd name="connsiteY17" fmla="*/ 331336 h 1238250"/>
                <a:gd name="connsiteX18" fmla="*/ 403349 w 2857500"/>
                <a:gd name="connsiteY18" fmla="*/ 329431 h 1238250"/>
                <a:gd name="connsiteX19" fmla="*/ 409064 w 2857500"/>
                <a:gd name="connsiteY19" fmla="*/ 340861 h 1238250"/>
                <a:gd name="connsiteX20" fmla="*/ 426209 w 2857500"/>
                <a:gd name="connsiteY20" fmla="*/ 348481 h 1238250"/>
                <a:gd name="connsiteX21" fmla="*/ 437639 w 2857500"/>
                <a:gd name="connsiteY21" fmla="*/ 369436 h 1238250"/>
                <a:gd name="connsiteX22" fmla="*/ 460499 w 2857500"/>
                <a:gd name="connsiteY22" fmla="*/ 371341 h 1238250"/>
                <a:gd name="connsiteX23" fmla="*/ 471929 w 2857500"/>
                <a:gd name="connsiteY23" fmla="*/ 401821 h 1238250"/>
                <a:gd name="connsiteX24" fmla="*/ 479549 w 2857500"/>
                <a:gd name="connsiteY24" fmla="*/ 422776 h 1238250"/>
                <a:gd name="connsiteX25" fmla="*/ 530984 w 2857500"/>
                <a:gd name="connsiteY25" fmla="*/ 422776 h 1238250"/>
                <a:gd name="connsiteX26" fmla="*/ 537210 w 2857500"/>
                <a:gd name="connsiteY26" fmla="*/ 434341 h 1238250"/>
                <a:gd name="connsiteX27" fmla="*/ 574799 w 2857500"/>
                <a:gd name="connsiteY27" fmla="*/ 434206 h 1238250"/>
                <a:gd name="connsiteX28" fmla="*/ 576704 w 2857500"/>
                <a:gd name="connsiteY28" fmla="*/ 449446 h 1238250"/>
                <a:gd name="connsiteX29" fmla="*/ 593849 w 2857500"/>
                <a:gd name="connsiteY29" fmla="*/ 451351 h 1238250"/>
                <a:gd name="connsiteX30" fmla="*/ 607184 w 2857500"/>
                <a:gd name="connsiteY30" fmla="*/ 458971 h 1238250"/>
                <a:gd name="connsiteX31" fmla="*/ 620519 w 2857500"/>
                <a:gd name="connsiteY31" fmla="*/ 470401 h 1238250"/>
                <a:gd name="connsiteX32" fmla="*/ 631949 w 2857500"/>
                <a:gd name="connsiteY32" fmla="*/ 472306 h 1238250"/>
                <a:gd name="connsiteX33" fmla="*/ 639569 w 2857500"/>
                <a:gd name="connsiteY33" fmla="*/ 491356 h 1238250"/>
                <a:gd name="connsiteX34" fmla="*/ 692909 w 2857500"/>
                <a:gd name="connsiteY34" fmla="*/ 495166 h 1238250"/>
                <a:gd name="connsiteX35" fmla="*/ 700529 w 2857500"/>
                <a:gd name="connsiteY35" fmla="*/ 512311 h 1238250"/>
                <a:gd name="connsiteX36" fmla="*/ 715769 w 2857500"/>
                <a:gd name="connsiteY36" fmla="*/ 519931 h 1238250"/>
                <a:gd name="connsiteX37" fmla="*/ 742439 w 2857500"/>
                <a:gd name="connsiteY37" fmla="*/ 518026 h 1238250"/>
                <a:gd name="connsiteX38" fmla="*/ 772919 w 2857500"/>
                <a:gd name="connsiteY38" fmla="*/ 548506 h 1238250"/>
                <a:gd name="connsiteX39" fmla="*/ 801494 w 2857500"/>
                <a:gd name="connsiteY39" fmla="*/ 548506 h 1238250"/>
                <a:gd name="connsiteX40" fmla="*/ 812924 w 2857500"/>
                <a:gd name="connsiteY40" fmla="*/ 558031 h 1238250"/>
                <a:gd name="connsiteX41" fmla="*/ 826259 w 2857500"/>
                <a:gd name="connsiteY41" fmla="*/ 559936 h 1238250"/>
                <a:gd name="connsiteX42" fmla="*/ 834390 w 2857500"/>
                <a:gd name="connsiteY42" fmla="*/ 571501 h 1238250"/>
                <a:gd name="connsiteX43" fmla="*/ 861060 w 2857500"/>
                <a:gd name="connsiteY43" fmla="*/ 567691 h 1238250"/>
                <a:gd name="connsiteX44" fmla="*/ 866775 w 2857500"/>
                <a:gd name="connsiteY44" fmla="*/ 573405 h 1238250"/>
                <a:gd name="connsiteX45" fmla="*/ 880110 w 2857500"/>
                <a:gd name="connsiteY45" fmla="*/ 581025 h 1238250"/>
                <a:gd name="connsiteX46" fmla="*/ 887730 w 2857500"/>
                <a:gd name="connsiteY46" fmla="*/ 586739 h 1238250"/>
                <a:gd name="connsiteX47" fmla="*/ 906269 w 2857500"/>
                <a:gd name="connsiteY47" fmla="*/ 586606 h 1238250"/>
                <a:gd name="connsiteX48" fmla="*/ 911984 w 2857500"/>
                <a:gd name="connsiteY48" fmla="*/ 609466 h 1238250"/>
                <a:gd name="connsiteX49" fmla="*/ 923414 w 2857500"/>
                <a:gd name="connsiteY49" fmla="*/ 622801 h 1238250"/>
                <a:gd name="connsiteX50" fmla="*/ 934844 w 2857500"/>
                <a:gd name="connsiteY50" fmla="*/ 632326 h 1238250"/>
                <a:gd name="connsiteX51" fmla="*/ 951989 w 2857500"/>
                <a:gd name="connsiteY51" fmla="*/ 641851 h 1238250"/>
                <a:gd name="connsiteX52" fmla="*/ 969134 w 2857500"/>
                <a:gd name="connsiteY52" fmla="*/ 666616 h 1238250"/>
                <a:gd name="connsiteX53" fmla="*/ 984374 w 2857500"/>
                <a:gd name="connsiteY53" fmla="*/ 668521 h 1238250"/>
                <a:gd name="connsiteX54" fmla="*/ 993899 w 2857500"/>
                <a:gd name="connsiteY54" fmla="*/ 679951 h 1238250"/>
                <a:gd name="connsiteX55" fmla="*/ 1014854 w 2857500"/>
                <a:gd name="connsiteY55" fmla="*/ 678046 h 1238250"/>
                <a:gd name="connsiteX56" fmla="*/ 1018664 w 2857500"/>
                <a:gd name="connsiteY56" fmla="*/ 693286 h 1238250"/>
                <a:gd name="connsiteX57" fmla="*/ 1070099 w 2857500"/>
                <a:gd name="connsiteY57" fmla="*/ 691381 h 1238250"/>
                <a:gd name="connsiteX58" fmla="*/ 1077719 w 2857500"/>
                <a:gd name="connsiteY58" fmla="*/ 714241 h 1238250"/>
                <a:gd name="connsiteX59" fmla="*/ 1089149 w 2857500"/>
                <a:gd name="connsiteY59" fmla="*/ 716146 h 1238250"/>
                <a:gd name="connsiteX60" fmla="*/ 1096769 w 2857500"/>
                <a:gd name="connsiteY60" fmla="*/ 733291 h 1238250"/>
                <a:gd name="connsiteX61" fmla="*/ 1134869 w 2857500"/>
                <a:gd name="connsiteY61" fmla="*/ 733291 h 1238250"/>
                <a:gd name="connsiteX62" fmla="*/ 1138679 w 2857500"/>
                <a:gd name="connsiteY62" fmla="*/ 752341 h 1238250"/>
                <a:gd name="connsiteX63" fmla="*/ 1163444 w 2857500"/>
                <a:gd name="connsiteY63" fmla="*/ 752341 h 1238250"/>
                <a:gd name="connsiteX64" fmla="*/ 1167254 w 2857500"/>
                <a:gd name="connsiteY64" fmla="*/ 759961 h 1238250"/>
                <a:gd name="connsiteX65" fmla="*/ 1178684 w 2857500"/>
                <a:gd name="connsiteY65" fmla="*/ 759961 h 1238250"/>
                <a:gd name="connsiteX66" fmla="*/ 1178684 w 2857500"/>
                <a:gd name="connsiteY66" fmla="*/ 771391 h 1238250"/>
                <a:gd name="connsiteX67" fmla="*/ 1207259 w 2857500"/>
                <a:gd name="connsiteY67" fmla="*/ 769486 h 1238250"/>
                <a:gd name="connsiteX68" fmla="*/ 1216784 w 2857500"/>
                <a:gd name="connsiteY68" fmla="*/ 775201 h 1238250"/>
                <a:gd name="connsiteX69" fmla="*/ 1233929 w 2857500"/>
                <a:gd name="connsiteY69" fmla="*/ 777106 h 1238250"/>
                <a:gd name="connsiteX70" fmla="*/ 1245359 w 2857500"/>
                <a:gd name="connsiteY70" fmla="*/ 788536 h 1238250"/>
                <a:gd name="connsiteX71" fmla="*/ 1312034 w 2857500"/>
                <a:gd name="connsiteY71" fmla="*/ 786631 h 1238250"/>
                <a:gd name="connsiteX72" fmla="*/ 1314450 w 2857500"/>
                <a:gd name="connsiteY72" fmla="*/ 813434 h 1238250"/>
                <a:gd name="connsiteX73" fmla="*/ 1339215 w 2857500"/>
                <a:gd name="connsiteY73" fmla="*/ 809624 h 1238250"/>
                <a:gd name="connsiteX74" fmla="*/ 1343025 w 2857500"/>
                <a:gd name="connsiteY74" fmla="*/ 821054 h 1238250"/>
                <a:gd name="connsiteX75" fmla="*/ 1354455 w 2857500"/>
                <a:gd name="connsiteY75" fmla="*/ 821054 h 1238250"/>
                <a:gd name="connsiteX76" fmla="*/ 1360170 w 2857500"/>
                <a:gd name="connsiteY76" fmla="*/ 830579 h 1238250"/>
                <a:gd name="connsiteX77" fmla="*/ 1394460 w 2857500"/>
                <a:gd name="connsiteY77" fmla="*/ 830579 h 1238250"/>
                <a:gd name="connsiteX78" fmla="*/ 1398270 w 2857500"/>
                <a:gd name="connsiteY78" fmla="*/ 842009 h 1238250"/>
                <a:gd name="connsiteX79" fmla="*/ 1659255 w 2857500"/>
                <a:gd name="connsiteY79" fmla="*/ 840105 h 1238250"/>
                <a:gd name="connsiteX80" fmla="*/ 1661160 w 2857500"/>
                <a:gd name="connsiteY80" fmla="*/ 859155 h 1238250"/>
                <a:gd name="connsiteX81" fmla="*/ 1684020 w 2857500"/>
                <a:gd name="connsiteY81" fmla="*/ 859155 h 1238250"/>
                <a:gd name="connsiteX82" fmla="*/ 1682115 w 2857500"/>
                <a:gd name="connsiteY82" fmla="*/ 872490 h 1238250"/>
                <a:gd name="connsiteX83" fmla="*/ 1809750 w 2857500"/>
                <a:gd name="connsiteY83" fmla="*/ 870585 h 1238250"/>
                <a:gd name="connsiteX84" fmla="*/ 1811655 w 2857500"/>
                <a:gd name="connsiteY84" fmla="*/ 908685 h 1238250"/>
                <a:gd name="connsiteX85" fmla="*/ 2051685 w 2857500"/>
                <a:gd name="connsiteY85" fmla="*/ 906780 h 1238250"/>
                <a:gd name="connsiteX86" fmla="*/ 2051685 w 2857500"/>
                <a:gd name="connsiteY86" fmla="*/ 973455 h 1238250"/>
                <a:gd name="connsiteX87" fmla="*/ 2613660 w 2857500"/>
                <a:gd name="connsiteY87" fmla="*/ 977265 h 1238250"/>
                <a:gd name="connsiteX88" fmla="*/ 2609850 w 2857500"/>
                <a:gd name="connsiteY88" fmla="*/ 1238250 h 1238250"/>
                <a:gd name="connsiteX89" fmla="*/ 2857500 w 2857500"/>
                <a:gd name="connsiteY8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7139 w 2857500"/>
                <a:gd name="connsiteY6" fmla="*/ 215131 h 1238250"/>
                <a:gd name="connsiteX7" fmla="*/ 256664 w 2857500"/>
                <a:gd name="connsiteY7" fmla="*/ 222751 h 1238250"/>
                <a:gd name="connsiteX8" fmla="*/ 260474 w 2857500"/>
                <a:gd name="connsiteY8" fmla="*/ 237991 h 1238250"/>
                <a:gd name="connsiteX9" fmla="*/ 268094 w 2857500"/>
                <a:gd name="connsiteY9" fmla="*/ 257041 h 1238250"/>
                <a:gd name="connsiteX10" fmla="*/ 279524 w 2857500"/>
                <a:gd name="connsiteY10" fmla="*/ 262756 h 1238250"/>
                <a:gd name="connsiteX11" fmla="*/ 279524 w 2857500"/>
                <a:gd name="connsiteY11" fmla="*/ 279901 h 1238250"/>
                <a:gd name="connsiteX12" fmla="*/ 292859 w 2857500"/>
                <a:gd name="connsiteY12" fmla="*/ 281806 h 1238250"/>
                <a:gd name="connsiteX13" fmla="*/ 295275 w 2857500"/>
                <a:gd name="connsiteY13" fmla="*/ 299087 h 1238250"/>
                <a:gd name="connsiteX14" fmla="*/ 350009 w 2857500"/>
                <a:gd name="connsiteY14" fmla="*/ 298951 h 1238250"/>
                <a:gd name="connsiteX15" fmla="*/ 355724 w 2857500"/>
                <a:gd name="connsiteY15" fmla="*/ 312286 h 1238250"/>
                <a:gd name="connsiteX16" fmla="*/ 370964 w 2857500"/>
                <a:gd name="connsiteY16" fmla="*/ 314191 h 1238250"/>
                <a:gd name="connsiteX17" fmla="*/ 374774 w 2857500"/>
                <a:gd name="connsiteY17" fmla="*/ 331336 h 1238250"/>
                <a:gd name="connsiteX18" fmla="*/ 403349 w 2857500"/>
                <a:gd name="connsiteY18" fmla="*/ 329431 h 1238250"/>
                <a:gd name="connsiteX19" fmla="*/ 409064 w 2857500"/>
                <a:gd name="connsiteY19" fmla="*/ 340861 h 1238250"/>
                <a:gd name="connsiteX20" fmla="*/ 426209 w 2857500"/>
                <a:gd name="connsiteY20" fmla="*/ 348481 h 1238250"/>
                <a:gd name="connsiteX21" fmla="*/ 437639 w 2857500"/>
                <a:gd name="connsiteY21" fmla="*/ 369436 h 1238250"/>
                <a:gd name="connsiteX22" fmla="*/ 460499 w 2857500"/>
                <a:gd name="connsiteY22" fmla="*/ 371341 h 1238250"/>
                <a:gd name="connsiteX23" fmla="*/ 471929 w 2857500"/>
                <a:gd name="connsiteY23" fmla="*/ 401821 h 1238250"/>
                <a:gd name="connsiteX24" fmla="*/ 479549 w 2857500"/>
                <a:gd name="connsiteY24" fmla="*/ 422776 h 1238250"/>
                <a:gd name="connsiteX25" fmla="*/ 530984 w 2857500"/>
                <a:gd name="connsiteY25" fmla="*/ 422776 h 1238250"/>
                <a:gd name="connsiteX26" fmla="*/ 537210 w 2857500"/>
                <a:gd name="connsiteY26" fmla="*/ 434341 h 1238250"/>
                <a:gd name="connsiteX27" fmla="*/ 574799 w 2857500"/>
                <a:gd name="connsiteY27" fmla="*/ 434206 h 1238250"/>
                <a:gd name="connsiteX28" fmla="*/ 576704 w 2857500"/>
                <a:gd name="connsiteY28" fmla="*/ 449446 h 1238250"/>
                <a:gd name="connsiteX29" fmla="*/ 593849 w 2857500"/>
                <a:gd name="connsiteY29" fmla="*/ 451351 h 1238250"/>
                <a:gd name="connsiteX30" fmla="*/ 607184 w 2857500"/>
                <a:gd name="connsiteY30" fmla="*/ 458971 h 1238250"/>
                <a:gd name="connsiteX31" fmla="*/ 620519 w 2857500"/>
                <a:gd name="connsiteY31" fmla="*/ 470401 h 1238250"/>
                <a:gd name="connsiteX32" fmla="*/ 631949 w 2857500"/>
                <a:gd name="connsiteY32" fmla="*/ 472306 h 1238250"/>
                <a:gd name="connsiteX33" fmla="*/ 639569 w 2857500"/>
                <a:gd name="connsiteY33" fmla="*/ 491356 h 1238250"/>
                <a:gd name="connsiteX34" fmla="*/ 692909 w 2857500"/>
                <a:gd name="connsiteY34" fmla="*/ 495166 h 1238250"/>
                <a:gd name="connsiteX35" fmla="*/ 700529 w 2857500"/>
                <a:gd name="connsiteY35" fmla="*/ 512311 h 1238250"/>
                <a:gd name="connsiteX36" fmla="*/ 715769 w 2857500"/>
                <a:gd name="connsiteY36" fmla="*/ 519931 h 1238250"/>
                <a:gd name="connsiteX37" fmla="*/ 742439 w 2857500"/>
                <a:gd name="connsiteY37" fmla="*/ 518026 h 1238250"/>
                <a:gd name="connsiteX38" fmla="*/ 772919 w 2857500"/>
                <a:gd name="connsiteY38" fmla="*/ 548506 h 1238250"/>
                <a:gd name="connsiteX39" fmla="*/ 801494 w 2857500"/>
                <a:gd name="connsiteY39" fmla="*/ 548506 h 1238250"/>
                <a:gd name="connsiteX40" fmla="*/ 812924 w 2857500"/>
                <a:gd name="connsiteY40" fmla="*/ 558031 h 1238250"/>
                <a:gd name="connsiteX41" fmla="*/ 826259 w 2857500"/>
                <a:gd name="connsiteY41" fmla="*/ 559936 h 1238250"/>
                <a:gd name="connsiteX42" fmla="*/ 834390 w 2857500"/>
                <a:gd name="connsiteY42" fmla="*/ 571501 h 1238250"/>
                <a:gd name="connsiteX43" fmla="*/ 861060 w 2857500"/>
                <a:gd name="connsiteY43" fmla="*/ 567691 h 1238250"/>
                <a:gd name="connsiteX44" fmla="*/ 866775 w 2857500"/>
                <a:gd name="connsiteY44" fmla="*/ 573405 h 1238250"/>
                <a:gd name="connsiteX45" fmla="*/ 880110 w 2857500"/>
                <a:gd name="connsiteY45" fmla="*/ 581025 h 1238250"/>
                <a:gd name="connsiteX46" fmla="*/ 887730 w 2857500"/>
                <a:gd name="connsiteY46" fmla="*/ 586739 h 1238250"/>
                <a:gd name="connsiteX47" fmla="*/ 906269 w 2857500"/>
                <a:gd name="connsiteY47" fmla="*/ 586606 h 1238250"/>
                <a:gd name="connsiteX48" fmla="*/ 911984 w 2857500"/>
                <a:gd name="connsiteY48" fmla="*/ 609466 h 1238250"/>
                <a:gd name="connsiteX49" fmla="*/ 923414 w 2857500"/>
                <a:gd name="connsiteY49" fmla="*/ 622801 h 1238250"/>
                <a:gd name="connsiteX50" fmla="*/ 934844 w 2857500"/>
                <a:gd name="connsiteY50" fmla="*/ 632326 h 1238250"/>
                <a:gd name="connsiteX51" fmla="*/ 951989 w 2857500"/>
                <a:gd name="connsiteY51" fmla="*/ 641851 h 1238250"/>
                <a:gd name="connsiteX52" fmla="*/ 969134 w 2857500"/>
                <a:gd name="connsiteY52" fmla="*/ 666616 h 1238250"/>
                <a:gd name="connsiteX53" fmla="*/ 984374 w 2857500"/>
                <a:gd name="connsiteY53" fmla="*/ 668521 h 1238250"/>
                <a:gd name="connsiteX54" fmla="*/ 993899 w 2857500"/>
                <a:gd name="connsiteY54" fmla="*/ 679951 h 1238250"/>
                <a:gd name="connsiteX55" fmla="*/ 1014854 w 2857500"/>
                <a:gd name="connsiteY55" fmla="*/ 678046 h 1238250"/>
                <a:gd name="connsiteX56" fmla="*/ 1018664 w 2857500"/>
                <a:gd name="connsiteY56" fmla="*/ 693286 h 1238250"/>
                <a:gd name="connsiteX57" fmla="*/ 1070099 w 2857500"/>
                <a:gd name="connsiteY57" fmla="*/ 691381 h 1238250"/>
                <a:gd name="connsiteX58" fmla="*/ 1077719 w 2857500"/>
                <a:gd name="connsiteY58" fmla="*/ 714241 h 1238250"/>
                <a:gd name="connsiteX59" fmla="*/ 1089149 w 2857500"/>
                <a:gd name="connsiteY59" fmla="*/ 716146 h 1238250"/>
                <a:gd name="connsiteX60" fmla="*/ 1096769 w 2857500"/>
                <a:gd name="connsiteY60" fmla="*/ 733291 h 1238250"/>
                <a:gd name="connsiteX61" fmla="*/ 1134869 w 2857500"/>
                <a:gd name="connsiteY61" fmla="*/ 733291 h 1238250"/>
                <a:gd name="connsiteX62" fmla="*/ 1138679 w 2857500"/>
                <a:gd name="connsiteY62" fmla="*/ 752341 h 1238250"/>
                <a:gd name="connsiteX63" fmla="*/ 1163444 w 2857500"/>
                <a:gd name="connsiteY63" fmla="*/ 752341 h 1238250"/>
                <a:gd name="connsiteX64" fmla="*/ 1167254 w 2857500"/>
                <a:gd name="connsiteY64" fmla="*/ 759961 h 1238250"/>
                <a:gd name="connsiteX65" fmla="*/ 1178684 w 2857500"/>
                <a:gd name="connsiteY65" fmla="*/ 759961 h 1238250"/>
                <a:gd name="connsiteX66" fmla="*/ 1178684 w 2857500"/>
                <a:gd name="connsiteY66" fmla="*/ 771391 h 1238250"/>
                <a:gd name="connsiteX67" fmla="*/ 1207259 w 2857500"/>
                <a:gd name="connsiteY67" fmla="*/ 769486 h 1238250"/>
                <a:gd name="connsiteX68" fmla="*/ 1216784 w 2857500"/>
                <a:gd name="connsiteY68" fmla="*/ 775201 h 1238250"/>
                <a:gd name="connsiteX69" fmla="*/ 1233929 w 2857500"/>
                <a:gd name="connsiteY69" fmla="*/ 777106 h 1238250"/>
                <a:gd name="connsiteX70" fmla="*/ 1245359 w 2857500"/>
                <a:gd name="connsiteY70" fmla="*/ 788536 h 1238250"/>
                <a:gd name="connsiteX71" fmla="*/ 1312034 w 2857500"/>
                <a:gd name="connsiteY71" fmla="*/ 786631 h 1238250"/>
                <a:gd name="connsiteX72" fmla="*/ 1314450 w 2857500"/>
                <a:gd name="connsiteY72" fmla="*/ 813434 h 1238250"/>
                <a:gd name="connsiteX73" fmla="*/ 1339215 w 2857500"/>
                <a:gd name="connsiteY73" fmla="*/ 809624 h 1238250"/>
                <a:gd name="connsiteX74" fmla="*/ 1343025 w 2857500"/>
                <a:gd name="connsiteY74" fmla="*/ 821054 h 1238250"/>
                <a:gd name="connsiteX75" fmla="*/ 1354455 w 2857500"/>
                <a:gd name="connsiteY75" fmla="*/ 821054 h 1238250"/>
                <a:gd name="connsiteX76" fmla="*/ 1360170 w 2857500"/>
                <a:gd name="connsiteY76" fmla="*/ 830579 h 1238250"/>
                <a:gd name="connsiteX77" fmla="*/ 1394460 w 2857500"/>
                <a:gd name="connsiteY77" fmla="*/ 830579 h 1238250"/>
                <a:gd name="connsiteX78" fmla="*/ 1398270 w 2857500"/>
                <a:gd name="connsiteY78" fmla="*/ 842009 h 1238250"/>
                <a:gd name="connsiteX79" fmla="*/ 1659255 w 2857500"/>
                <a:gd name="connsiteY79" fmla="*/ 840105 h 1238250"/>
                <a:gd name="connsiteX80" fmla="*/ 1661160 w 2857500"/>
                <a:gd name="connsiteY80" fmla="*/ 859155 h 1238250"/>
                <a:gd name="connsiteX81" fmla="*/ 1684020 w 2857500"/>
                <a:gd name="connsiteY81" fmla="*/ 859155 h 1238250"/>
                <a:gd name="connsiteX82" fmla="*/ 1682115 w 2857500"/>
                <a:gd name="connsiteY82" fmla="*/ 872490 h 1238250"/>
                <a:gd name="connsiteX83" fmla="*/ 1809750 w 2857500"/>
                <a:gd name="connsiteY83" fmla="*/ 870585 h 1238250"/>
                <a:gd name="connsiteX84" fmla="*/ 1811655 w 2857500"/>
                <a:gd name="connsiteY84" fmla="*/ 908685 h 1238250"/>
                <a:gd name="connsiteX85" fmla="*/ 2051685 w 2857500"/>
                <a:gd name="connsiteY85" fmla="*/ 906780 h 1238250"/>
                <a:gd name="connsiteX86" fmla="*/ 2051685 w 2857500"/>
                <a:gd name="connsiteY86" fmla="*/ 973455 h 1238250"/>
                <a:gd name="connsiteX87" fmla="*/ 2613660 w 2857500"/>
                <a:gd name="connsiteY87" fmla="*/ 977265 h 1238250"/>
                <a:gd name="connsiteX88" fmla="*/ 2609850 w 2857500"/>
                <a:gd name="connsiteY88" fmla="*/ 1238250 h 1238250"/>
                <a:gd name="connsiteX89" fmla="*/ 2857500 w 2857500"/>
                <a:gd name="connsiteY89"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3329 w 2857500"/>
                <a:gd name="connsiteY6" fmla="*/ 184651 h 1238250"/>
                <a:gd name="connsiteX7" fmla="*/ 247139 w 2857500"/>
                <a:gd name="connsiteY7" fmla="*/ 215131 h 1238250"/>
                <a:gd name="connsiteX8" fmla="*/ 256664 w 2857500"/>
                <a:gd name="connsiteY8" fmla="*/ 222751 h 1238250"/>
                <a:gd name="connsiteX9" fmla="*/ 260474 w 2857500"/>
                <a:gd name="connsiteY9" fmla="*/ 237991 h 1238250"/>
                <a:gd name="connsiteX10" fmla="*/ 268094 w 2857500"/>
                <a:gd name="connsiteY10" fmla="*/ 257041 h 1238250"/>
                <a:gd name="connsiteX11" fmla="*/ 279524 w 2857500"/>
                <a:gd name="connsiteY11" fmla="*/ 262756 h 1238250"/>
                <a:gd name="connsiteX12" fmla="*/ 279524 w 2857500"/>
                <a:gd name="connsiteY12" fmla="*/ 279901 h 1238250"/>
                <a:gd name="connsiteX13" fmla="*/ 292859 w 2857500"/>
                <a:gd name="connsiteY13" fmla="*/ 281806 h 1238250"/>
                <a:gd name="connsiteX14" fmla="*/ 295275 w 2857500"/>
                <a:gd name="connsiteY14" fmla="*/ 299087 h 1238250"/>
                <a:gd name="connsiteX15" fmla="*/ 350009 w 2857500"/>
                <a:gd name="connsiteY15" fmla="*/ 298951 h 1238250"/>
                <a:gd name="connsiteX16" fmla="*/ 355724 w 2857500"/>
                <a:gd name="connsiteY16" fmla="*/ 312286 h 1238250"/>
                <a:gd name="connsiteX17" fmla="*/ 370964 w 2857500"/>
                <a:gd name="connsiteY17" fmla="*/ 314191 h 1238250"/>
                <a:gd name="connsiteX18" fmla="*/ 374774 w 2857500"/>
                <a:gd name="connsiteY18" fmla="*/ 331336 h 1238250"/>
                <a:gd name="connsiteX19" fmla="*/ 403349 w 2857500"/>
                <a:gd name="connsiteY19" fmla="*/ 329431 h 1238250"/>
                <a:gd name="connsiteX20" fmla="*/ 409064 w 2857500"/>
                <a:gd name="connsiteY20" fmla="*/ 340861 h 1238250"/>
                <a:gd name="connsiteX21" fmla="*/ 426209 w 2857500"/>
                <a:gd name="connsiteY21" fmla="*/ 348481 h 1238250"/>
                <a:gd name="connsiteX22" fmla="*/ 437639 w 2857500"/>
                <a:gd name="connsiteY22" fmla="*/ 369436 h 1238250"/>
                <a:gd name="connsiteX23" fmla="*/ 460499 w 2857500"/>
                <a:gd name="connsiteY23" fmla="*/ 371341 h 1238250"/>
                <a:gd name="connsiteX24" fmla="*/ 471929 w 2857500"/>
                <a:gd name="connsiteY24" fmla="*/ 401821 h 1238250"/>
                <a:gd name="connsiteX25" fmla="*/ 479549 w 2857500"/>
                <a:gd name="connsiteY25" fmla="*/ 422776 h 1238250"/>
                <a:gd name="connsiteX26" fmla="*/ 530984 w 2857500"/>
                <a:gd name="connsiteY26" fmla="*/ 422776 h 1238250"/>
                <a:gd name="connsiteX27" fmla="*/ 537210 w 2857500"/>
                <a:gd name="connsiteY27" fmla="*/ 434341 h 1238250"/>
                <a:gd name="connsiteX28" fmla="*/ 574799 w 2857500"/>
                <a:gd name="connsiteY28" fmla="*/ 434206 h 1238250"/>
                <a:gd name="connsiteX29" fmla="*/ 576704 w 2857500"/>
                <a:gd name="connsiteY29" fmla="*/ 449446 h 1238250"/>
                <a:gd name="connsiteX30" fmla="*/ 593849 w 2857500"/>
                <a:gd name="connsiteY30" fmla="*/ 451351 h 1238250"/>
                <a:gd name="connsiteX31" fmla="*/ 607184 w 2857500"/>
                <a:gd name="connsiteY31" fmla="*/ 458971 h 1238250"/>
                <a:gd name="connsiteX32" fmla="*/ 620519 w 2857500"/>
                <a:gd name="connsiteY32" fmla="*/ 470401 h 1238250"/>
                <a:gd name="connsiteX33" fmla="*/ 631949 w 2857500"/>
                <a:gd name="connsiteY33" fmla="*/ 472306 h 1238250"/>
                <a:gd name="connsiteX34" fmla="*/ 639569 w 2857500"/>
                <a:gd name="connsiteY34" fmla="*/ 491356 h 1238250"/>
                <a:gd name="connsiteX35" fmla="*/ 692909 w 2857500"/>
                <a:gd name="connsiteY35" fmla="*/ 495166 h 1238250"/>
                <a:gd name="connsiteX36" fmla="*/ 700529 w 2857500"/>
                <a:gd name="connsiteY36" fmla="*/ 512311 h 1238250"/>
                <a:gd name="connsiteX37" fmla="*/ 715769 w 2857500"/>
                <a:gd name="connsiteY37" fmla="*/ 519931 h 1238250"/>
                <a:gd name="connsiteX38" fmla="*/ 742439 w 2857500"/>
                <a:gd name="connsiteY38" fmla="*/ 518026 h 1238250"/>
                <a:gd name="connsiteX39" fmla="*/ 772919 w 2857500"/>
                <a:gd name="connsiteY39" fmla="*/ 548506 h 1238250"/>
                <a:gd name="connsiteX40" fmla="*/ 801494 w 2857500"/>
                <a:gd name="connsiteY40" fmla="*/ 548506 h 1238250"/>
                <a:gd name="connsiteX41" fmla="*/ 812924 w 2857500"/>
                <a:gd name="connsiteY41" fmla="*/ 558031 h 1238250"/>
                <a:gd name="connsiteX42" fmla="*/ 826259 w 2857500"/>
                <a:gd name="connsiteY42" fmla="*/ 559936 h 1238250"/>
                <a:gd name="connsiteX43" fmla="*/ 834390 w 2857500"/>
                <a:gd name="connsiteY43" fmla="*/ 571501 h 1238250"/>
                <a:gd name="connsiteX44" fmla="*/ 861060 w 2857500"/>
                <a:gd name="connsiteY44" fmla="*/ 567691 h 1238250"/>
                <a:gd name="connsiteX45" fmla="*/ 866775 w 2857500"/>
                <a:gd name="connsiteY45" fmla="*/ 573405 h 1238250"/>
                <a:gd name="connsiteX46" fmla="*/ 880110 w 2857500"/>
                <a:gd name="connsiteY46" fmla="*/ 581025 h 1238250"/>
                <a:gd name="connsiteX47" fmla="*/ 887730 w 2857500"/>
                <a:gd name="connsiteY47" fmla="*/ 586739 h 1238250"/>
                <a:gd name="connsiteX48" fmla="*/ 906269 w 2857500"/>
                <a:gd name="connsiteY48" fmla="*/ 586606 h 1238250"/>
                <a:gd name="connsiteX49" fmla="*/ 911984 w 2857500"/>
                <a:gd name="connsiteY49" fmla="*/ 609466 h 1238250"/>
                <a:gd name="connsiteX50" fmla="*/ 923414 w 2857500"/>
                <a:gd name="connsiteY50" fmla="*/ 622801 h 1238250"/>
                <a:gd name="connsiteX51" fmla="*/ 934844 w 2857500"/>
                <a:gd name="connsiteY51" fmla="*/ 632326 h 1238250"/>
                <a:gd name="connsiteX52" fmla="*/ 951989 w 2857500"/>
                <a:gd name="connsiteY52" fmla="*/ 641851 h 1238250"/>
                <a:gd name="connsiteX53" fmla="*/ 969134 w 2857500"/>
                <a:gd name="connsiteY53" fmla="*/ 666616 h 1238250"/>
                <a:gd name="connsiteX54" fmla="*/ 984374 w 2857500"/>
                <a:gd name="connsiteY54" fmla="*/ 668521 h 1238250"/>
                <a:gd name="connsiteX55" fmla="*/ 993899 w 2857500"/>
                <a:gd name="connsiteY55" fmla="*/ 679951 h 1238250"/>
                <a:gd name="connsiteX56" fmla="*/ 1014854 w 2857500"/>
                <a:gd name="connsiteY56" fmla="*/ 678046 h 1238250"/>
                <a:gd name="connsiteX57" fmla="*/ 1018664 w 2857500"/>
                <a:gd name="connsiteY57" fmla="*/ 693286 h 1238250"/>
                <a:gd name="connsiteX58" fmla="*/ 1070099 w 2857500"/>
                <a:gd name="connsiteY58" fmla="*/ 691381 h 1238250"/>
                <a:gd name="connsiteX59" fmla="*/ 1077719 w 2857500"/>
                <a:gd name="connsiteY59" fmla="*/ 714241 h 1238250"/>
                <a:gd name="connsiteX60" fmla="*/ 1089149 w 2857500"/>
                <a:gd name="connsiteY60" fmla="*/ 716146 h 1238250"/>
                <a:gd name="connsiteX61" fmla="*/ 1096769 w 2857500"/>
                <a:gd name="connsiteY61" fmla="*/ 733291 h 1238250"/>
                <a:gd name="connsiteX62" fmla="*/ 1134869 w 2857500"/>
                <a:gd name="connsiteY62" fmla="*/ 733291 h 1238250"/>
                <a:gd name="connsiteX63" fmla="*/ 1138679 w 2857500"/>
                <a:gd name="connsiteY63" fmla="*/ 752341 h 1238250"/>
                <a:gd name="connsiteX64" fmla="*/ 1163444 w 2857500"/>
                <a:gd name="connsiteY64" fmla="*/ 752341 h 1238250"/>
                <a:gd name="connsiteX65" fmla="*/ 1167254 w 2857500"/>
                <a:gd name="connsiteY65" fmla="*/ 759961 h 1238250"/>
                <a:gd name="connsiteX66" fmla="*/ 1178684 w 2857500"/>
                <a:gd name="connsiteY66" fmla="*/ 759961 h 1238250"/>
                <a:gd name="connsiteX67" fmla="*/ 1178684 w 2857500"/>
                <a:gd name="connsiteY67" fmla="*/ 771391 h 1238250"/>
                <a:gd name="connsiteX68" fmla="*/ 1207259 w 2857500"/>
                <a:gd name="connsiteY68" fmla="*/ 769486 h 1238250"/>
                <a:gd name="connsiteX69" fmla="*/ 1216784 w 2857500"/>
                <a:gd name="connsiteY69" fmla="*/ 775201 h 1238250"/>
                <a:gd name="connsiteX70" fmla="*/ 1233929 w 2857500"/>
                <a:gd name="connsiteY70" fmla="*/ 777106 h 1238250"/>
                <a:gd name="connsiteX71" fmla="*/ 1245359 w 2857500"/>
                <a:gd name="connsiteY71" fmla="*/ 788536 h 1238250"/>
                <a:gd name="connsiteX72" fmla="*/ 1312034 w 2857500"/>
                <a:gd name="connsiteY72" fmla="*/ 786631 h 1238250"/>
                <a:gd name="connsiteX73" fmla="*/ 1314450 w 2857500"/>
                <a:gd name="connsiteY73" fmla="*/ 813434 h 1238250"/>
                <a:gd name="connsiteX74" fmla="*/ 1339215 w 2857500"/>
                <a:gd name="connsiteY74" fmla="*/ 809624 h 1238250"/>
                <a:gd name="connsiteX75" fmla="*/ 1343025 w 2857500"/>
                <a:gd name="connsiteY75" fmla="*/ 821054 h 1238250"/>
                <a:gd name="connsiteX76" fmla="*/ 1354455 w 2857500"/>
                <a:gd name="connsiteY76" fmla="*/ 821054 h 1238250"/>
                <a:gd name="connsiteX77" fmla="*/ 1360170 w 2857500"/>
                <a:gd name="connsiteY77" fmla="*/ 830579 h 1238250"/>
                <a:gd name="connsiteX78" fmla="*/ 1394460 w 2857500"/>
                <a:gd name="connsiteY78" fmla="*/ 830579 h 1238250"/>
                <a:gd name="connsiteX79" fmla="*/ 1398270 w 2857500"/>
                <a:gd name="connsiteY79" fmla="*/ 842009 h 1238250"/>
                <a:gd name="connsiteX80" fmla="*/ 1659255 w 2857500"/>
                <a:gd name="connsiteY80" fmla="*/ 840105 h 1238250"/>
                <a:gd name="connsiteX81" fmla="*/ 1661160 w 2857500"/>
                <a:gd name="connsiteY81" fmla="*/ 859155 h 1238250"/>
                <a:gd name="connsiteX82" fmla="*/ 1684020 w 2857500"/>
                <a:gd name="connsiteY82" fmla="*/ 859155 h 1238250"/>
                <a:gd name="connsiteX83" fmla="*/ 1682115 w 2857500"/>
                <a:gd name="connsiteY83" fmla="*/ 872490 h 1238250"/>
                <a:gd name="connsiteX84" fmla="*/ 1809750 w 2857500"/>
                <a:gd name="connsiteY84" fmla="*/ 870585 h 1238250"/>
                <a:gd name="connsiteX85" fmla="*/ 1811655 w 2857500"/>
                <a:gd name="connsiteY85" fmla="*/ 908685 h 1238250"/>
                <a:gd name="connsiteX86" fmla="*/ 2051685 w 2857500"/>
                <a:gd name="connsiteY86" fmla="*/ 906780 h 1238250"/>
                <a:gd name="connsiteX87" fmla="*/ 2051685 w 2857500"/>
                <a:gd name="connsiteY87" fmla="*/ 973455 h 1238250"/>
                <a:gd name="connsiteX88" fmla="*/ 2613660 w 2857500"/>
                <a:gd name="connsiteY88" fmla="*/ 977265 h 1238250"/>
                <a:gd name="connsiteX89" fmla="*/ 2609850 w 2857500"/>
                <a:gd name="connsiteY89" fmla="*/ 1238250 h 1238250"/>
                <a:gd name="connsiteX90" fmla="*/ 2857500 w 2857500"/>
                <a:gd name="connsiteY9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43329 w 2857500"/>
                <a:gd name="connsiteY6" fmla="*/ 184651 h 1238250"/>
                <a:gd name="connsiteX7" fmla="*/ 247139 w 2857500"/>
                <a:gd name="connsiteY7" fmla="*/ 215131 h 1238250"/>
                <a:gd name="connsiteX8" fmla="*/ 256664 w 2857500"/>
                <a:gd name="connsiteY8" fmla="*/ 222751 h 1238250"/>
                <a:gd name="connsiteX9" fmla="*/ 260474 w 2857500"/>
                <a:gd name="connsiteY9" fmla="*/ 237991 h 1238250"/>
                <a:gd name="connsiteX10" fmla="*/ 268094 w 2857500"/>
                <a:gd name="connsiteY10" fmla="*/ 257041 h 1238250"/>
                <a:gd name="connsiteX11" fmla="*/ 279524 w 2857500"/>
                <a:gd name="connsiteY11" fmla="*/ 262756 h 1238250"/>
                <a:gd name="connsiteX12" fmla="*/ 279524 w 2857500"/>
                <a:gd name="connsiteY12" fmla="*/ 279901 h 1238250"/>
                <a:gd name="connsiteX13" fmla="*/ 292859 w 2857500"/>
                <a:gd name="connsiteY13" fmla="*/ 281806 h 1238250"/>
                <a:gd name="connsiteX14" fmla="*/ 295275 w 2857500"/>
                <a:gd name="connsiteY14" fmla="*/ 299087 h 1238250"/>
                <a:gd name="connsiteX15" fmla="*/ 350009 w 2857500"/>
                <a:gd name="connsiteY15" fmla="*/ 298951 h 1238250"/>
                <a:gd name="connsiteX16" fmla="*/ 355724 w 2857500"/>
                <a:gd name="connsiteY16" fmla="*/ 312286 h 1238250"/>
                <a:gd name="connsiteX17" fmla="*/ 370964 w 2857500"/>
                <a:gd name="connsiteY17" fmla="*/ 314191 h 1238250"/>
                <a:gd name="connsiteX18" fmla="*/ 374774 w 2857500"/>
                <a:gd name="connsiteY18" fmla="*/ 331336 h 1238250"/>
                <a:gd name="connsiteX19" fmla="*/ 403349 w 2857500"/>
                <a:gd name="connsiteY19" fmla="*/ 329431 h 1238250"/>
                <a:gd name="connsiteX20" fmla="*/ 409064 w 2857500"/>
                <a:gd name="connsiteY20" fmla="*/ 340861 h 1238250"/>
                <a:gd name="connsiteX21" fmla="*/ 426209 w 2857500"/>
                <a:gd name="connsiteY21" fmla="*/ 348481 h 1238250"/>
                <a:gd name="connsiteX22" fmla="*/ 437639 w 2857500"/>
                <a:gd name="connsiteY22" fmla="*/ 369436 h 1238250"/>
                <a:gd name="connsiteX23" fmla="*/ 460499 w 2857500"/>
                <a:gd name="connsiteY23" fmla="*/ 371341 h 1238250"/>
                <a:gd name="connsiteX24" fmla="*/ 471929 w 2857500"/>
                <a:gd name="connsiteY24" fmla="*/ 401821 h 1238250"/>
                <a:gd name="connsiteX25" fmla="*/ 479549 w 2857500"/>
                <a:gd name="connsiteY25" fmla="*/ 422776 h 1238250"/>
                <a:gd name="connsiteX26" fmla="*/ 530984 w 2857500"/>
                <a:gd name="connsiteY26" fmla="*/ 422776 h 1238250"/>
                <a:gd name="connsiteX27" fmla="*/ 537210 w 2857500"/>
                <a:gd name="connsiteY27" fmla="*/ 434341 h 1238250"/>
                <a:gd name="connsiteX28" fmla="*/ 574799 w 2857500"/>
                <a:gd name="connsiteY28" fmla="*/ 434206 h 1238250"/>
                <a:gd name="connsiteX29" fmla="*/ 576704 w 2857500"/>
                <a:gd name="connsiteY29" fmla="*/ 449446 h 1238250"/>
                <a:gd name="connsiteX30" fmla="*/ 593849 w 2857500"/>
                <a:gd name="connsiteY30" fmla="*/ 451351 h 1238250"/>
                <a:gd name="connsiteX31" fmla="*/ 607184 w 2857500"/>
                <a:gd name="connsiteY31" fmla="*/ 458971 h 1238250"/>
                <a:gd name="connsiteX32" fmla="*/ 620519 w 2857500"/>
                <a:gd name="connsiteY32" fmla="*/ 470401 h 1238250"/>
                <a:gd name="connsiteX33" fmla="*/ 631949 w 2857500"/>
                <a:gd name="connsiteY33" fmla="*/ 472306 h 1238250"/>
                <a:gd name="connsiteX34" fmla="*/ 639569 w 2857500"/>
                <a:gd name="connsiteY34" fmla="*/ 491356 h 1238250"/>
                <a:gd name="connsiteX35" fmla="*/ 692909 w 2857500"/>
                <a:gd name="connsiteY35" fmla="*/ 495166 h 1238250"/>
                <a:gd name="connsiteX36" fmla="*/ 700529 w 2857500"/>
                <a:gd name="connsiteY36" fmla="*/ 512311 h 1238250"/>
                <a:gd name="connsiteX37" fmla="*/ 715769 w 2857500"/>
                <a:gd name="connsiteY37" fmla="*/ 519931 h 1238250"/>
                <a:gd name="connsiteX38" fmla="*/ 742439 w 2857500"/>
                <a:gd name="connsiteY38" fmla="*/ 518026 h 1238250"/>
                <a:gd name="connsiteX39" fmla="*/ 772919 w 2857500"/>
                <a:gd name="connsiteY39" fmla="*/ 548506 h 1238250"/>
                <a:gd name="connsiteX40" fmla="*/ 801494 w 2857500"/>
                <a:gd name="connsiteY40" fmla="*/ 548506 h 1238250"/>
                <a:gd name="connsiteX41" fmla="*/ 812924 w 2857500"/>
                <a:gd name="connsiteY41" fmla="*/ 558031 h 1238250"/>
                <a:gd name="connsiteX42" fmla="*/ 826259 w 2857500"/>
                <a:gd name="connsiteY42" fmla="*/ 559936 h 1238250"/>
                <a:gd name="connsiteX43" fmla="*/ 834390 w 2857500"/>
                <a:gd name="connsiteY43" fmla="*/ 571501 h 1238250"/>
                <a:gd name="connsiteX44" fmla="*/ 861060 w 2857500"/>
                <a:gd name="connsiteY44" fmla="*/ 567691 h 1238250"/>
                <a:gd name="connsiteX45" fmla="*/ 866775 w 2857500"/>
                <a:gd name="connsiteY45" fmla="*/ 573405 h 1238250"/>
                <a:gd name="connsiteX46" fmla="*/ 880110 w 2857500"/>
                <a:gd name="connsiteY46" fmla="*/ 581025 h 1238250"/>
                <a:gd name="connsiteX47" fmla="*/ 887730 w 2857500"/>
                <a:gd name="connsiteY47" fmla="*/ 586739 h 1238250"/>
                <a:gd name="connsiteX48" fmla="*/ 906269 w 2857500"/>
                <a:gd name="connsiteY48" fmla="*/ 586606 h 1238250"/>
                <a:gd name="connsiteX49" fmla="*/ 911984 w 2857500"/>
                <a:gd name="connsiteY49" fmla="*/ 609466 h 1238250"/>
                <a:gd name="connsiteX50" fmla="*/ 923414 w 2857500"/>
                <a:gd name="connsiteY50" fmla="*/ 622801 h 1238250"/>
                <a:gd name="connsiteX51" fmla="*/ 934844 w 2857500"/>
                <a:gd name="connsiteY51" fmla="*/ 632326 h 1238250"/>
                <a:gd name="connsiteX52" fmla="*/ 951989 w 2857500"/>
                <a:gd name="connsiteY52" fmla="*/ 641851 h 1238250"/>
                <a:gd name="connsiteX53" fmla="*/ 969134 w 2857500"/>
                <a:gd name="connsiteY53" fmla="*/ 666616 h 1238250"/>
                <a:gd name="connsiteX54" fmla="*/ 984374 w 2857500"/>
                <a:gd name="connsiteY54" fmla="*/ 668521 h 1238250"/>
                <a:gd name="connsiteX55" fmla="*/ 993899 w 2857500"/>
                <a:gd name="connsiteY55" fmla="*/ 679951 h 1238250"/>
                <a:gd name="connsiteX56" fmla="*/ 1014854 w 2857500"/>
                <a:gd name="connsiteY56" fmla="*/ 678046 h 1238250"/>
                <a:gd name="connsiteX57" fmla="*/ 1018664 w 2857500"/>
                <a:gd name="connsiteY57" fmla="*/ 693286 h 1238250"/>
                <a:gd name="connsiteX58" fmla="*/ 1070099 w 2857500"/>
                <a:gd name="connsiteY58" fmla="*/ 691381 h 1238250"/>
                <a:gd name="connsiteX59" fmla="*/ 1077719 w 2857500"/>
                <a:gd name="connsiteY59" fmla="*/ 714241 h 1238250"/>
                <a:gd name="connsiteX60" fmla="*/ 1089149 w 2857500"/>
                <a:gd name="connsiteY60" fmla="*/ 716146 h 1238250"/>
                <a:gd name="connsiteX61" fmla="*/ 1096769 w 2857500"/>
                <a:gd name="connsiteY61" fmla="*/ 733291 h 1238250"/>
                <a:gd name="connsiteX62" fmla="*/ 1134869 w 2857500"/>
                <a:gd name="connsiteY62" fmla="*/ 733291 h 1238250"/>
                <a:gd name="connsiteX63" fmla="*/ 1138679 w 2857500"/>
                <a:gd name="connsiteY63" fmla="*/ 752341 h 1238250"/>
                <a:gd name="connsiteX64" fmla="*/ 1163444 w 2857500"/>
                <a:gd name="connsiteY64" fmla="*/ 752341 h 1238250"/>
                <a:gd name="connsiteX65" fmla="*/ 1167254 w 2857500"/>
                <a:gd name="connsiteY65" fmla="*/ 759961 h 1238250"/>
                <a:gd name="connsiteX66" fmla="*/ 1178684 w 2857500"/>
                <a:gd name="connsiteY66" fmla="*/ 759961 h 1238250"/>
                <a:gd name="connsiteX67" fmla="*/ 1178684 w 2857500"/>
                <a:gd name="connsiteY67" fmla="*/ 771391 h 1238250"/>
                <a:gd name="connsiteX68" fmla="*/ 1207259 w 2857500"/>
                <a:gd name="connsiteY68" fmla="*/ 769486 h 1238250"/>
                <a:gd name="connsiteX69" fmla="*/ 1216784 w 2857500"/>
                <a:gd name="connsiteY69" fmla="*/ 775201 h 1238250"/>
                <a:gd name="connsiteX70" fmla="*/ 1233929 w 2857500"/>
                <a:gd name="connsiteY70" fmla="*/ 777106 h 1238250"/>
                <a:gd name="connsiteX71" fmla="*/ 1245359 w 2857500"/>
                <a:gd name="connsiteY71" fmla="*/ 788536 h 1238250"/>
                <a:gd name="connsiteX72" fmla="*/ 1312034 w 2857500"/>
                <a:gd name="connsiteY72" fmla="*/ 786631 h 1238250"/>
                <a:gd name="connsiteX73" fmla="*/ 1314450 w 2857500"/>
                <a:gd name="connsiteY73" fmla="*/ 813434 h 1238250"/>
                <a:gd name="connsiteX74" fmla="*/ 1339215 w 2857500"/>
                <a:gd name="connsiteY74" fmla="*/ 809624 h 1238250"/>
                <a:gd name="connsiteX75" fmla="*/ 1343025 w 2857500"/>
                <a:gd name="connsiteY75" fmla="*/ 821054 h 1238250"/>
                <a:gd name="connsiteX76" fmla="*/ 1354455 w 2857500"/>
                <a:gd name="connsiteY76" fmla="*/ 821054 h 1238250"/>
                <a:gd name="connsiteX77" fmla="*/ 1360170 w 2857500"/>
                <a:gd name="connsiteY77" fmla="*/ 830579 h 1238250"/>
                <a:gd name="connsiteX78" fmla="*/ 1394460 w 2857500"/>
                <a:gd name="connsiteY78" fmla="*/ 830579 h 1238250"/>
                <a:gd name="connsiteX79" fmla="*/ 1398270 w 2857500"/>
                <a:gd name="connsiteY79" fmla="*/ 842009 h 1238250"/>
                <a:gd name="connsiteX80" fmla="*/ 1659255 w 2857500"/>
                <a:gd name="connsiteY80" fmla="*/ 840105 h 1238250"/>
                <a:gd name="connsiteX81" fmla="*/ 1661160 w 2857500"/>
                <a:gd name="connsiteY81" fmla="*/ 859155 h 1238250"/>
                <a:gd name="connsiteX82" fmla="*/ 1684020 w 2857500"/>
                <a:gd name="connsiteY82" fmla="*/ 859155 h 1238250"/>
                <a:gd name="connsiteX83" fmla="*/ 1682115 w 2857500"/>
                <a:gd name="connsiteY83" fmla="*/ 872490 h 1238250"/>
                <a:gd name="connsiteX84" fmla="*/ 1809750 w 2857500"/>
                <a:gd name="connsiteY84" fmla="*/ 870585 h 1238250"/>
                <a:gd name="connsiteX85" fmla="*/ 1811655 w 2857500"/>
                <a:gd name="connsiteY85" fmla="*/ 908685 h 1238250"/>
                <a:gd name="connsiteX86" fmla="*/ 2051685 w 2857500"/>
                <a:gd name="connsiteY86" fmla="*/ 906780 h 1238250"/>
                <a:gd name="connsiteX87" fmla="*/ 2051685 w 2857500"/>
                <a:gd name="connsiteY87" fmla="*/ 973455 h 1238250"/>
                <a:gd name="connsiteX88" fmla="*/ 2613660 w 2857500"/>
                <a:gd name="connsiteY88" fmla="*/ 977265 h 1238250"/>
                <a:gd name="connsiteX89" fmla="*/ 2609850 w 2857500"/>
                <a:gd name="connsiteY89" fmla="*/ 1238250 h 1238250"/>
                <a:gd name="connsiteX90" fmla="*/ 2857500 w 2857500"/>
                <a:gd name="connsiteY90"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22374 w 2857500"/>
                <a:gd name="connsiteY6" fmla="*/ 184651 h 1238250"/>
                <a:gd name="connsiteX7" fmla="*/ 243329 w 2857500"/>
                <a:gd name="connsiteY7" fmla="*/ 184651 h 1238250"/>
                <a:gd name="connsiteX8" fmla="*/ 247139 w 2857500"/>
                <a:gd name="connsiteY8" fmla="*/ 215131 h 1238250"/>
                <a:gd name="connsiteX9" fmla="*/ 256664 w 2857500"/>
                <a:gd name="connsiteY9" fmla="*/ 222751 h 1238250"/>
                <a:gd name="connsiteX10" fmla="*/ 260474 w 2857500"/>
                <a:gd name="connsiteY10" fmla="*/ 237991 h 1238250"/>
                <a:gd name="connsiteX11" fmla="*/ 268094 w 2857500"/>
                <a:gd name="connsiteY11" fmla="*/ 257041 h 1238250"/>
                <a:gd name="connsiteX12" fmla="*/ 279524 w 2857500"/>
                <a:gd name="connsiteY12" fmla="*/ 262756 h 1238250"/>
                <a:gd name="connsiteX13" fmla="*/ 279524 w 2857500"/>
                <a:gd name="connsiteY13" fmla="*/ 279901 h 1238250"/>
                <a:gd name="connsiteX14" fmla="*/ 292859 w 2857500"/>
                <a:gd name="connsiteY14" fmla="*/ 281806 h 1238250"/>
                <a:gd name="connsiteX15" fmla="*/ 295275 w 2857500"/>
                <a:gd name="connsiteY15" fmla="*/ 299087 h 1238250"/>
                <a:gd name="connsiteX16" fmla="*/ 350009 w 2857500"/>
                <a:gd name="connsiteY16" fmla="*/ 298951 h 1238250"/>
                <a:gd name="connsiteX17" fmla="*/ 355724 w 2857500"/>
                <a:gd name="connsiteY17" fmla="*/ 312286 h 1238250"/>
                <a:gd name="connsiteX18" fmla="*/ 370964 w 2857500"/>
                <a:gd name="connsiteY18" fmla="*/ 314191 h 1238250"/>
                <a:gd name="connsiteX19" fmla="*/ 374774 w 2857500"/>
                <a:gd name="connsiteY19" fmla="*/ 331336 h 1238250"/>
                <a:gd name="connsiteX20" fmla="*/ 403349 w 2857500"/>
                <a:gd name="connsiteY20" fmla="*/ 329431 h 1238250"/>
                <a:gd name="connsiteX21" fmla="*/ 409064 w 2857500"/>
                <a:gd name="connsiteY21" fmla="*/ 340861 h 1238250"/>
                <a:gd name="connsiteX22" fmla="*/ 426209 w 2857500"/>
                <a:gd name="connsiteY22" fmla="*/ 348481 h 1238250"/>
                <a:gd name="connsiteX23" fmla="*/ 437639 w 2857500"/>
                <a:gd name="connsiteY23" fmla="*/ 369436 h 1238250"/>
                <a:gd name="connsiteX24" fmla="*/ 460499 w 2857500"/>
                <a:gd name="connsiteY24" fmla="*/ 371341 h 1238250"/>
                <a:gd name="connsiteX25" fmla="*/ 471929 w 2857500"/>
                <a:gd name="connsiteY25" fmla="*/ 401821 h 1238250"/>
                <a:gd name="connsiteX26" fmla="*/ 479549 w 2857500"/>
                <a:gd name="connsiteY26" fmla="*/ 422776 h 1238250"/>
                <a:gd name="connsiteX27" fmla="*/ 530984 w 2857500"/>
                <a:gd name="connsiteY27" fmla="*/ 422776 h 1238250"/>
                <a:gd name="connsiteX28" fmla="*/ 537210 w 2857500"/>
                <a:gd name="connsiteY28" fmla="*/ 434341 h 1238250"/>
                <a:gd name="connsiteX29" fmla="*/ 574799 w 2857500"/>
                <a:gd name="connsiteY29" fmla="*/ 434206 h 1238250"/>
                <a:gd name="connsiteX30" fmla="*/ 576704 w 2857500"/>
                <a:gd name="connsiteY30" fmla="*/ 449446 h 1238250"/>
                <a:gd name="connsiteX31" fmla="*/ 593849 w 2857500"/>
                <a:gd name="connsiteY31" fmla="*/ 451351 h 1238250"/>
                <a:gd name="connsiteX32" fmla="*/ 607184 w 2857500"/>
                <a:gd name="connsiteY32" fmla="*/ 458971 h 1238250"/>
                <a:gd name="connsiteX33" fmla="*/ 620519 w 2857500"/>
                <a:gd name="connsiteY33" fmla="*/ 470401 h 1238250"/>
                <a:gd name="connsiteX34" fmla="*/ 631949 w 2857500"/>
                <a:gd name="connsiteY34" fmla="*/ 472306 h 1238250"/>
                <a:gd name="connsiteX35" fmla="*/ 639569 w 2857500"/>
                <a:gd name="connsiteY35" fmla="*/ 491356 h 1238250"/>
                <a:gd name="connsiteX36" fmla="*/ 692909 w 2857500"/>
                <a:gd name="connsiteY36" fmla="*/ 495166 h 1238250"/>
                <a:gd name="connsiteX37" fmla="*/ 700529 w 2857500"/>
                <a:gd name="connsiteY37" fmla="*/ 512311 h 1238250"/>
                <a:gd name="connsiteX38" fmla="*/ 715769 w 2857500"/>
                <a:gd name="connsiteY38" fmla="*/ 519931 h 1238250"/>
                <a:gd name="connsiteX39" fmla="*/ 742439 w 2857500"/>
                <a:gd name="connsiteY39" fmla="*/ 518026 h 1238250"/>
                <a:gd name="connsiteX40" fmla="*/ 772919 w 2857500"/>
                <a:gd name="connsiteY40" fmla="*/ 548506 h 1238250"/>
                <a:gd name="connsiteX41" fmla="*/ 801494 w 2857500"/>
                <a:gd name="connsiteY41" fmla="*/ 548506 h 1238250"/>
                <a:gd name="connsiteX42" fmla="*/ 812924 w 2857500"/>
                <a:gd name="connsiteY42" fmla="*/ 558031 h 1238250"/>
                <a:gd name="connsiteX43" fmla="*/ 826259 w 2857500"/>
                <a:gd name="connsiteY43" fmla="*/ 559936 h 1238250"/>
                <a:gd name="connsiteX44" fmla="*/ 834390 w 2857500"/>
                <a:gd name="connsiteY44" fmla="*/ 571501 h 1238250"/>
                <a:gd name="connsiteX45" fmla="*/ 861060 w 2857500"/>
                <a:gd name="connsiteY45" fmla="*/ 567691 h 1238250"/>
                <a:gd name="connsiteX46" fmla="*/ 866775 w 2857500"/>
                <a:gd name="connsiteY46" fmla="*/ 573405 h 1238250"/>
                <a:gd name="connsiteX47" fmla="*/ 880110 w 2857500"/>
                <a:gd name="connsiteY47" fmla="*/ 581025 h 1238250"/>
                <a:gd name="connsiteX48" fmla="*/ 887730 w 2857500"/>
                <a:gd name="connsiteY48" fmla="*/ 586739 h 1238250"/>
                <a:gd name="connsiteX49" fmla="*/ 906269 w 2857500"/>
                <a:gd name="connsiteY49" fmla="*/ 586606 h 1238250"/>
                <a:gd name="connsiteX50" fmla="*/ 911984 w 2857500"/>
                <a:gd name="connsiteY50" fmla="*/ 609466 h 1238250"/>
                <a:gd name="connsiteX51" fmla="*/ 923414 w 2857500"/>
                <a:gd name="connsiteY51" fmla="*/ 622801 h 1238250"/>
                <a:gd name="connsiteX52" fmla="*/ 934844 w 2857500"/>
                <a:gd name="connsiteY52" fmla="*/ 632326 h 1238250"/>
                <a:gd name="connsiteX53" fmla="*/ 951989 w 2857500"/>
                <a:gd name="connsiteY53" fmla="*/ 641851 h 1238250"/>
                <a:gd name="connsiteX54" fmla="*/ 969134 w 2857500"/>
                <a:gd name="connsiteY54" fmla="*/ 666616 h 1238250"/>
                <a:gd name="connsiteX55" fmla="*/ 984374 w 2857500"/>
                <a:gd name="connsiteY55" fmla="*/ 668521 h 1238250"/>
                <a:gd name="connsiteX56" fmla="*/ 993899 w 2857500"/>
                <a:gd name="connsiteY56" fmla="*/ 679951 h 1238250"/>
                <a:gd name="connsiteX57" fmla="*/ 1014854 w 2857500"/>
                <a:gd name="connsiteY57" fmla="*/ 678046 h 1238250"/>
                <a:gd name="connsiteX58" fmla="*/ 1018664 w 2857500"/>
                <a:gd name="connsiteY58" fmla="*/ 693286 h 1238250"/>
                <a:gd name="connsiteX59" fmla="*/ 1070099 w 2857500"/>
                <a:gd name="connsiteY59" fmla="*/ 691381 h 1238250"/>
                <a:gd name="connsiteX60" fmla="*/ 1077719 w 2857500"/>
                <a:gd name="connsiteY60" fmla="*/ 714241 h 1238250"/>
                <a:gd name="connsiteX61" fmla="*/ 1089149 w 2857500"/>
                <a:gd name="connsiteY61" fmla="*/ 716146 h 1238250"/>
                <a:gd name="connsiteX62" fmla="*/ 1096769 w 2857500"/>
                <a:gd name="connsiteY62" fmla="*/ 733291 h 1238250"/>
                <a:gd name="connsiteX63" fmla="*/ 1134869 w 2857500"/>
                <a:gd name="connsiteY63" fmla="*/ 733291 h 1238250"/>
                <a:gd name="connsiteX64" fmla="*/ 1138679 w 2857500"/>
                <a:gd name="connsiteY64" fmla="*/ 752341 h 1238250"/>
                <a:gd name="connsiteX65" fmla="*/ 1163444 w 2857500"/>
                <a:gd name="connsiteY65" fmla="*/ 752341 h 1238250"/>
                <a:gd name="connsiteX66" fmla="*/ 1167254 w 2857500"/>
                <a:gd name="connsiteY66" fmla="*/ 759961 h 1238250"/>
                <a:gd name="connsiteX67" fmla="*/ 1178684 w 2857500"/>
                <a:gd name="connsiteY67" fmla="*/ 759961 h 1238250"/>
                <a:gd name="connsiteX68" fmla="*/ 1178684 w 2857500"/>
                <a:gd name="connsiteY68" fmla="*/ 771391 h 1238250"/>
                <a:gd name="connsiteX69" fmla="*/ 1207259 w 2857500"/>
                <a:gd name="connsiteY69" fmla="*/ 769486 h 1238250"/>
                <a:gd name="connsiteX70" fmla="*/ 1216784 w 2857500"/>
                <a:gd name="connsiteY70" fmla="*/ 775201 h 1238250"/>
                <a:gd name="connsiteX71" fmla="*/ 1233929 w 2857500"/>
                <a:gd name="connsiteY71" fmla="*/ 777106 h 1238250"/>
                <a:gd name="connsiteX72" fmla="*/ 1245359 w 2857500"/>
                <a:gd name="connsiteY72" fmla="*/ 788536 h 1238250"/>
                <a:gd name="connsiteX73" fmla="*/ 1312034 w 2857500"/>
                <a:gd name="connsiteY73" fmla="*/ 786631 h 1238250"/>
                <a:gd name="connsiteX74" fmla="*/ 1314450 w 2857500"/>
                <a:gd name="connsiteY74" fmla="*/ 813434 h 1238250"/>
                <a:gd name="connsiteX75" fmla="*/ 1339215 w 2857500"/>
                <a:gd name="connsiteY75" fmla="*/ 809624 h 1238250"/>
                <a:gd name="connsiteX76" fmla="*/ 1343025 w 2857500"/>
                <a:gd name="connsiteY76" fmla="*/ 821054 h 1238250"/>
                <a:gd name="connsiteX77" fmla="*/ 1354455 w 2857500"/>
                <a:gd name="connsiteY77" fmla="*/ 821054 h 1238250"/>
                <a:gd name="connsiteX78" fmla="*/ 1360170 w 2857500"/>
                <a:gd name="connsiteY78" fmla="*/ 830579 h 1238250"/>
                <a:gd name="connsiteX79" fmla="*/ 1394460 w 2857500"/>
                <a:gd name="connsiteY79" fmla="*/ 830579 h 1238250"/>
                <a:gd name="connsiteX80" fmla="*/ 1398270 w 2857500"/>
                <a:gd name="connsiteY80" fmla="*/ 842009 h 1238250"/>
                <a:gd name="connsiteX81" fmla="*/ 1659255 w 2857500"/>
                <a:gd name="connsiteY81" fmla="*/ 840105 h 1238250"/>
                <a:gd name="connsiteX82" fmla="*/ 1661160 w 2857500"/>
                <a:gd name="connsiteY82" fmla="*/ 859155 h 1238250"/>
                <a:gd name="connsiteX83" fmla="*/ 1684020 w 2857500"/>
                <a:gd name="connsiteY83" fmla="*/ 859155 h 1238250"/>
                <a:gd name="connsiteX84" fmla="*/ 1682115 w 2857500"/>
                <a:gd name="connsiteY84" fmla="*/ 872490 h 1238250"/>
                <a:gd name="connsiteX85" fmla="*/ 1809750 w 2857500"/>
                <a:gd name="connsiteY85" fmla="*/ 870585 h 1238250"/>
                <a:gd name="connsiteX86" fmla="*/ 1811655 w 2857500"/>
                <a:gd name="connsiteY86" fmla="*/ 908685 h 1238250"/>
                <a:gd name="connsiteX87" fmla="*/ 2051685 w 2857500"/>
                <a:gd name="connsiteY87" fmla="*/ 906780 h 1238250"/>
                <a:gd name="connsiteX88" fmla="*/ 2051685 w 2857500"/>
                <a:gd name="connsiteY88" fmla="*/ 973455 h 1238250"/>
                <a:gd name="connsiteX89" fmla="*/ 2613660 w 2857500"/>
                <a:gd name="connsiteY89" fmla="*/ 977265 h 1238250"/>
                <a:gd name="connsiteX90" fmla="*/ 2609850 w 2857500"/>
                <a:gd name="connsiteY90" fmla="*/ 1238250 h 1238250"/>
                <a:gd name="connsiteX91" fmla="*/ 2857500 w 2857500"/>
                <a:gd name="connsiteY9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22374 w 2857500"/>
                <a:gd name="connsiteY6" fmla="*/ 184651 h 1238250"/>
                <a:gd name="connsiteX7" fmla="*/ 243329 w 2857500"/>
                <a:gd name="connsiteY7" fmla="*/ 184651 h 1238250"/>
                <a:gd name="connsiteX8" fmla="*/ 247139 w 2857500"/>
                <a:gd name="connsiteY8" fmla="*/ 215131 h 1238250"/>
                <a:gd name="connsiteX9" fmla="*/ 256664 w 2857500"/>
                <a:gd name="connsiteY9" fmla="*/ 222751 h 1238250"/>
                <a:gd name="connsiteX10" fmla="*/ 260474 w 2857500"/>
                <a:gd name="connsiteY10" fmla="*/ 237991 h 1238250"/>
                <a:gd name="connsiteX11" fmla="*/ 268094 w 2857500"/>
                <a:gd name="connsiteY11" fmla="*/ 257041 h 1238250"/>
                <a:gd name="connsiteX12" fmla="*/ 279524 w 2857500"/>
                <a:gd name="connsiteY12" fmla="*/ 262756 h 1238250"/>
                <a:gd name="connsiteX13" fmla="*/ 279524 w 2857500"/>
                <a:gd name="connsiteY13" fmla="*/ 279901 h 1238250"/>
                <a:gd name="connsiteX14" fmla="*/ 292859 w 2857500"/>
                <a:gd name="connsiteY14" fmla="*/ 281806 h 1238250"/>
                <a:gd name="connsiteX15" fmla="*/ 295275 w 2857500"/>
                <a:gd name="connsiteY15" fmla="*/ 299087 h 1238250"/>
                <a:gd name="connsiteX16" fmla="*/ 350009 w 2857500"/>
                <a:gd name="connsiteY16" fmla="*/ 298951 h 1238250"/>
                <a:gd name="connsiteX17" fmla="*/ 355724 w 2857500"/>
                <a:gd name="connsiteY17" fmla="*/ 312286 h 1238250"/>
                <a:gd name="connsiteX18" fmla="*/ 370964 w 2857500"/>
                <a:gd name="connsiteY18" fmla="*/ 314191 h 1238250"/>
                <a:gd name="connsiteX19" fmla="*/ 374774 w 2857500"/>
                <a:gd name="connsiteY19" fmla="*/ 331336 h 1238250"/>
                <a:gd name="connsiteX20" fmla="*/ 403349 w 2857500"/>
                <a:gd name="connsiteY20" fmla="*/ 329431 h 1238250"/>
                <a:gd name="connsiteX21" fmla="*/ 409064 w 2857500"/>
                <a:gd name="connsiteY21" fmla="*/ 340861 h 1238250"/>
                <a:gd name="connsiteX22" fmla="*/ 426209 w 2857500"/>
                <a:gd name="connsiteY22" fmla="*/ 348481 h 1238250"/>
                <a:gd name="connsiteX23" fmla="*/ 437639 w 2857500"/>
                <a:gd name="connsiteY23" fmla="*/ 369436 h 1238250"/>
                <a:gd name="connsiteX24" fmla="*/ 460499 w 2857500"/>
                <a:gd name="connsiteY24" fmla="*/ 371341 h 1238250"/>
                <a:gd name="connsiteX25" fmla="*/ 471929 w 2857500"/>
                <a:gd name="connsiteY25" fmla="*/ 401821 h 1238250"/>
                <a:gd name="connsiteX26" fmla="*/ 479549 w 2857500"/>
                <a:gd name="connsiteY26" fmla="*/ 422776 h 1238250"/>
                <a:gd name="connsiteX27" fmla="*/ 530984 w 2857500"/>
                <a:gd name="connsiteY27" fmla="*/ 422776 h 1238250"/>
                <a:gd name="connsiteX28" fmla="*/ 537210 w 2857500"/>
                <a:gd name="connsiteY28" fmla="*/ 434341 h 1238250"/>
                <a:gd name="connsiteX29" fmla="*/ 574799 w 2857500"/>
                <a:gd name="connsiteY29" fmla="*/ 434206 h 1238250"/>
                <a:gd name="connsiteX30" fmla="*/ 576704 w 2857500"/>
                <a:gd name="connsiteY30" fmla="*/ 449446 h 1238250"/>
                <a:gd name="connsiteX31" fmla="*/ 593849 w 2857500"/>
                <a:gd name="connsiteY31" fmla="*/ 451351 h 1238250"/>
                <a:gd name="connsiteX32" fmla="*/ 607184 w 2857500"/>
                <a:gd name="connsiteY32" fmla="*/ 458971 h 1238250"/>
                <a:gd name="connsiteX33" fmla="*/ 620519 w 2857500"/>
                <a:gd name="connsiteY33" fmla="*/ 470401 h 1238250"/>
                <a:gd name="connsiteX34" fmla="*/ 631949 w 2857500"/>
                <a:gd name="connsiteY34" fmla="*/ 472306 h 1238250"/>
                <a:gd name="connsiteX35" fmla="*/ 639569 w 2857500"/>
                <a:gd name="connsiteY35" fmla="*/ 491356 h 1238250"/>
                <a:gd name="connsiteX36" fmla="*/ 692909 w 2857500"/>
                <a:gd name="connsiteY36" fmla="*/ 495166 h 1238250"/>
                <a:gd name="connsiteX37" fmla="*/ 700529 w 2857500"/>
                <a:gd name="connsiteY37" fmla="*/ 512311 h 1238250"/>
                <a:gd name="connsiteX38" fmla="*/ 715769 w 2857500"/>
                <a:gd name="connsiteY38" fmla="*/ 519931 h 1238250"/>
                <a:gd name="connsiteX39" fmla="*/ 742439 w 2857500"/>
                <a:gd name="connsiteY39" fmla="*/ 518026 h 1238250"/>
                <a:gd name="connsiteX40" fmla="*/ 772919 w 2857500"/>
                <a:gd name="connsiteY40" fmla="*/ 548506 h 1238250"/>
                <a:gd name="connsiteX41" fmla="*/ 801494 w 2857500"/>
                <a:gd name="connsiteY41" fmla="*/ 548506 h 1238250"/>
                <a:gd name="connsiteX42" fmla="*/ 812924 w 2857500"/>
                <a:gd name="connsiteY42" fmla="*/ 558031 h 1238250"/>
                <a:gd name="connsiteX43" fmla="*/ 826259 w 2857500"/>
                <a:gd name="connsiteY43" fmla="*/ 559936 h 1238250"/>
                <a:gd name="connsiteX44" fmla="*/ 834390 w 2857500"/>
                <a:gd name="connsiteY44" fmla="*/ 571501 h 1238250"/>
                <a:gd name="connsiteX45" fmla="*/ 861060 w 2857500"/>
                <a:gd name="connsiteY45" fmla="*/ 567691 h 1238250"/>
                <a:gd name="connsiteX46" fmla="*/ 866775 w 2857500"/>
                <a:gd name="connsiteY46" fmla="*/ 573405 h 1238250"/>
                <a:gd name="connsiteX47" fmla="*/ 880110 w 2857500"/>
                <a:gd name="connsiteY47" fmla="*/ 581025 h 1238250"/>
                <a:gd name="connsiteX48" fmla="*/ 887730 w 2857500"/>
                <a:gd name="connsiteY48" fmla="*/ 586739 h 1238250"/>
                <a:gd name="connsiteX49" fmla="*/ 906269 w 2857500"/>
                <a:gd name="connsiteY49" fmla="*/ 586606 h 1238250"/>
                <a:gd name="connsiteX50" fmla="*/ 911984 w 2857500"/>
                <a:gd name="connsiteY50" fmla="*/ 609466 h 1238250"/>
                <a:gd name="connsiteX51" fmla="*/ 923414 w 2857500"/>
                <a:gd name="connsiteY51" fmla="*/ 622801 h 1238250"/>
                <a:gd name="connsiteX52" fmla="*/ 934844 w 2857500"/>
                <a:gd name="connsiteY52" fmla="*/ 632326 h 1238250"/>
                <a:gd name="connsiteX53" fmla="*/ 951989 w 2857500"/>
                <a:gd name="connsiteY53" fmla="*/ 641851 h 1238250"/>
                <a:gd name="connsiteX54" fmla="*/ 969134 w 2857500"/>
                <a:gd name="connsiteY54" fmla="*/ 666616 h 1238250"/>
                <a:gd name="connsiteX55" fmla="*/ 984374 w 2857500"/>
                <a:gd name="connsiteY55" fmla="*/ 668521 h 1238250"/>
                <a:gd name="connsiteX56" fmla="*/ 993899 w 2857500"/>
                <a:gd name="connsiteY56" fmla="*/ 679951 h 1238250"/>
                <a:gd name="connsiteX57" fmla="*/ 1014854 w 2857500"/>
                <a:gd name="connsiteY57" fmla="*/ 678046 h 1238250"/>
                <a:gd name="connsiteX58" fmla="*/ 1018664 w 2857500"/>
                <a:gd name="connsiteY58" fmla="*/ 693286 h 1238250"/>
                <a:gd name="connsiteX59" fmla="*/ 1070099 w 2857500"/>
                <a:gd name="connsiteY59" fmla="*/ 691381 h 1238250"/>
                <a:gd name="connsiteX60" fmla="*/ 1077719 w 2857500"/>
                <a:gd name="connsiteY60" fmla="*/ 714241 h 1238250"/>
                <a:gd name="connsiteX61" fmla="*/ 1089149 w 2857500"/>
                <a:gd name="connsiteY61" fmla="*/ 716146 h 1238250"/>
                <a:gd name="connsiteX62" fmla="*/ 1096769 w 2857500"/>
                <a:gd name="connsiteY62" fmla="*/ 733291 h 1238250"/>
                <a:gd name="connsiteX63" fmla="*/ 1134869 w 2857500"/>
                <a:gd name="connsiteY63" fmla="*/ 733291 h 1238250"/>
                <a:gd name="connsiteX64" fmla="*/ 1138679 w 2857500"/>
                <a:gd name="connsiteY64" fmla="*/ 752341 h 1238250"/>
                <a:gd name="connsiteX65" fmla="*/ 1163444 w 2857500"/>
                <a:gd name="connsiteY65" fmla="*/ 752341 h 1238250"/>
                <a:gd name="connsiteX66" fmla="*/ 1167254 w 2857500"/>
                <a:gd name="connsiteY66" fmla="*/ 759961 h 1238250"/>
                <a:gd name="connsiteX67" fmla="*/ 1178684 w 2857500"/>
                <a:gd name="connsiteY67" fmla="*/ 759961 h 1238250"/>
                <a:gd name="connsiteX68" fmla="*/ 1178684 w 2857500"/>
                <a:gd name="connsiteY68" fmla="*/ 771391 h 1238250"/>
                <a:gd name="connsiteX69" fmla="*/ 1207259 w 2857500"/>
                <a:gd name="connsiteY69" fmla="*/ 769486 h 1238250"/>
                <a:gd name="connsiteX70" fmla="*/ 1216784 w 2857500"/>
                <a:gd name="connsiteY70" fmla="*/ 775201 h 1238250"/>
                <a:gd name="connsiteX71" fmla="*/ 1233929 w 2857500"/>
                <a:gd name="connsiteY71" fmla="*/ 777106 h 1238250"/>
                <a:gd name="connsiteX72" fmla="*/ 1245359 w 2857500"/>
                <a:gd name="connsiteY72" fmla="*/ 788536 h 1238250"/>
                <a:gd name="connsiteX73" fmla="*/ 1312034 w 2857500"/>
                <a:gd name="connsiteY73" fmla="*/ 786631 h 1238250"/>
                <a:gd name="connsiteX74" fmla="*/ 1314450 w 2857500"/>
                <a:gd name="connsiteY74" fmla="*/ 813434 h 1238250"/>
                <a:gd name="connsiteX75" fmla="*/ 1339215 w 2857500"/>
                <a:gd name="connsiteY75" fmla="*/ 809624 h 1238250"/>
                <a:gd name="connsiteX76" fmla="*/ 1343025 w 2857500"/>
                <a:gd name="connsiteY76" fmla="*/ 821054 h 1238250"/>
                <a:gd name="connsiteX77" fmla="*/ 1354455 w 2857500"/>
                <a:gd name="connsiteY77" fmla="*/ 821054 h 1238250"/>
                <a:gd name="connsiteX78" fmla="*/ 1360170 w 2857500"/>
                <a:gd name="connsiteY78" fmla="*/ 830579 h 1238250"/>
                <a:gd name="connsiteX79" fmla="*/ 1394460 w 2857500"/>
                <a:gd name="connsiteY79" fmla="*/ 830579 h 1238250"/>
                <a:gd name="connsiteX80" fmla="*/ 1398270 w 2857500"/>
                <a:gd name="connsiteY80" fmla="*/ 842009 h 1238250"/>
                <a:gd name="connsiteX81" fmla="*/ 1659255 w 2857500"/>
                <a:gd name="connsiteY81" fmla="*/ 840105 h 1238250"/>
                <a:gd name="connsiteX82" fmla="*/ 1661160 w 2857500"/>
                <a:gd name="connsiteY82" fmla="*/ 859155 h 1238250"/>
                <a:gd name="connsiteX83" fmla="*/ 1684020 w 2857500"/>
                <a:gd name="connsiteY83" fmla="*/ 859155 h 1238250"/>
                <a:gd name="connsiteX84" fmla="*/ 1682115 w 2857500"/>
                <a:gd name="connsiteY84" fmla="*/ 872490 h 1238250"/>
                <a:gd name="connsiteX85" fmla="*/ 1809750 w 2857500"/>
                <a:gd name="connsiteY85" fmla="*/ 870585 h 1238250"/>
                <a:gd name="connsiteX86" fmla="*/ 1811655 w 2857500"/>
                <a:gd name="connsiteY86" fmla="*/ 908685 h 1238250"/>
                <a:gd name="connsiteX87" fmla="*/ 2051685 w 2857500"/>
                <a:gd name="connsiteY87" fmla="*/ 906780 h 1238250"/>
                <a:gd name="connsiteX88" fmla="*/ 2051685 w 2857500"/>
                <a:gd name="connsiteY88" fmla="*/ 973455 h 1238250"/>
                <a:gd name="connsiteX89" fmla="*/ 2613660 w 2857500"/>
                <a:gd name="connsiteY89" fmla="*/ 977265 h 1238250"/>
                <a:gd name="connsiteX90" fmla="*/ 2609850 w 2857500"/>
                <a:gd name="connsiteY90" fmla="*/ 1238250 h 1238250"/>
                <a:gd name="connsiteX91" fmla="*/ 2857500 w 2857500"/>
                <a:gd name="connsiteY91"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375285 w 2857500"/>
                <a:gd name="connsiteY5" fmla="*/ 13337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18859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255270 w 2857500"/>
                <a:gd name="connsiteY4" fmla="*/ 1524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80975 w 2857500"/>
                <a:gd name="connsiteY4" fmla="*/ 16002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80975 w 2857500"/>
                <a:gd name="connsiteY4" fmla="*/ 160022 h 1238250"/>
                <a:gd name="connsiteX5" fmla="*/ 180975 w 2857500"/>
                <a:gd name="connsiteY5" fmla="*/ 175262 h 1238250"/>
                <a:gd name="connsiteX6" fmla="*/ 218564 w 2857500"/>
                <a:gd name="connsiteY6" fmla="*/ 175126 h 1238250"/>
                <a:gd name="connsiteX7" fmla="*/ 222374 w 2857500"/>
                <a:gd name="connsiteY7" fmla="*/ 184651 h 1238250"/>
                <a:gd name="connsiteX8" fmla="*/ 243329 w 2857500"/>
                <a:gd name="connsiteY8" fmla="*/ 184651 h 1238250"/>
                <a:gd name="connsiteX9" fmla="*/ 247139 w 2857500"/>
                <a:gd name="connsiteY9" fmla="*/ 215131 h 1238250"/>
                <a:gd name="connsiteX10" fmla="*/ 256664 w 2857500"/>
                <a:gd name="connsiteY10" fmla="*/ 222751 h 1238250"/>
                <a:gd name="connsiteX11" fmla="*/ 260474 w 2857500"/>
                <a:gd name="connsiteY11" fmla="*/ 237991 h 1238250"/>
                <a:gd name="connsiteX12" fmla="*/ 268094 w 2857500"/>
                <a:gd name="connsiteY12" fmla="*/ 257041 h 1238250"/>
                <a:gd name="connsiteX13" fmla="*/ 279524 w 2857500"/>
                <a:gd name="connsiteY13" fmla="*/ 262756 h 1238250"/>
                <a:gd name="connsiteX14" fmla="*/ 279524 w 2857500"/>
                <a:gd name="connsiteY14" fmla="*/ 279901 h 1238250"/>
                <a:gd name="connsiteX15" fmla="*/ 292859 w 2857500"/>
                <a:gd name="connsiteY15" fmla="*/ 281806 h 1238250"/>
                <a:gd name="connsiteX16" fmla="*/ 295275 w 2857500"/>
                <a:gd name="connsiteY16" fmla="*/ 299087 h 1238250"/>
                <a:gd name="connsiteX17" fmla="*/ 350009 w 2857500"/>
                <a:gd name="connsiteY17" fmla="*/ 298951 h 1238250"/>
                <a:gd name="connsiteX18" fmla="*/ 355724 w 2857500"/>
                <a:gd name="connsiteY18" fmla="*/ 312286 h 1238250"/>
                <a:gd name="connsiteX19" fmla="*/ 370964 w 2857500"/>
                <a:gd name="connsiteY19" fmla="*/ 314191 h 1238250"/>
                <a:gd name="connsiteX20" fmla="*/ 374774 w 2857500"/>
                <a:gd name="connsiteY20" fmla="*/ 331336 h 1238250"/>
                <a:gd name="connsiteX21" fmla="*/ 403349 w 2857500"/>
                <a:gd name="connsiteY21" fmla="*/ 329431 h 1238250"/>
                <a:gd name="connsiteX22" fmla="*/ 409064 w 2857500"/>
                <a:gd name="connsiteY22" fmla="*/ 340861 h 1238250"/>
                <a:gd name="connsiteX23" fmla="*/ 426209 w 2857500"/>
                <a:gd name="connsiteY23" fmla="*/ 348481 h 1238250"/>
                <a:gd name="connsiteX24" fmla="*/ 437639 w 2857500"/>
                <a:gd name="connsiteY24" fmla="*/ 369436 h 1238250"/>
                <a:gd name="connsiteX25" fmla="*/ 460499 w 2857500"/>
                <a:gd name="connsiteY25" fmla="*/ 371341 h 1238250"/>
                <a:gd name="connsiteX26" fmla="*/ 471929 w 2857500"/>
                <a:gd name="connsiteY26" fmla="*/ 401821 h 1238250"/>
                <a:gd name="connsiteX27" fmla="*/ 479549 w 2857500"/>
                <a:gd name="connsiteY27" fmla="*/ 422776 h 1238250"/>
                <a:gd name="connsiteX28" fmla="*/ 530984 w 2857500"/>
                <a:gd name="connsiteY28" fmla="*/ 422776 h 1238250"/>
                <a:gd name="connsiteX29" fmla="*/ 537210 w 2857500"/>
                <a:gd name="connsiteY29" fmla="*/ 434341 h 1238250"/>
                <a:gd name="connsiteX30" fmla="*/ 574799 w 2857500"/>
                <a:gd name="connsiteY30" fmla="*/ 434206 h 1238250"/>
                <a:gd name="connsiteX31" fmla="*/ 576704 w 2857500"/>
                <a:gd name="connsiteY31" fmla="*/ 449446 h 1238250"/>
                <a:gd name="connsiteX32" fmla="*/ 593849 w 2857500"/>
                <a:gd name="connsiteY32" fmla="*/ 451351 h 1238250"/>
                <a:gd name="connsiteX33" fmla="*/ 607184 w 2857500"/>
                <a:gd name="connsiteY33" fmla="*/ 458971 h 1238250"/>
                <a:gd name="connsiteX34" fmla="*/ 620519 w 2857500"/>
                <a:gd name="connsiteY34" fmla="*/ 470401 h 1238250"/>
                <a:gd name="connsiteX35" fmla="*/ 631949 w 2857500"/>
                <a:gd name="connsiteY35" fmla="*/ 472306 h 1238250"/>
                <a:gd name="connsiteX36" fmla="*/ 639569 w 2857500"/>
                <a:gd name="connsiteY36" fmla="*/ 491356 h 1238250"/>
                <a:gd name="connsiteX37" fmla="*/ 692909 w 2857500"/>
                <a:gd name="connsiteY37" fmla="*/ 495166 h 1238250"/>
                <a:gd name="connsiteX38" fmla="*/ 700529 w 2857500"/>
                <a:gd name="connsiteY38" fmla="*/ 512311 h 1238250"/>
                <a:gd name="connsiteX39" fmla="*/ 715769 w 2857500"/>
                <a:gd name="connsiteY39" fmla="*/ 519931 h 1238250"/>
                <a:gd name="connsiteX40" fmla="*/ 742439 w 2857500"/>
                <a:gd name="connsiteY40" fmla="*/ 518026 h 1238250"/>
                <a:gd name="connsiteX41" fmla="*/ 772919 w 2857500"/>
                <a:gd name="connsiteY41" fmla="*/ 548506 h 1238250"/>
                <a:gd name="connsiteX42" fmla="*/ 801494 w 2857500"/>
                <a:gd name="connsiteY42" fmla="*/ 548506 h 1238250"/>
                <a:gd name="connsiteX43" fmla="*/ 812924 w 2857500"/>
                <a:gd name="connsiteY43" fmla="*/ 558031 h 1238250"/>
                <a:gd name="connsiteX44" fmla="*/ 826259 w 2857500"/>
                <a:gd name="connsiteY44" fmla="*/ 559936 h 1238250"/>
                <a:gd name="connsiteX45" fmla="*/ 834390 w 2857500"/>
                <a:gd name="connsiteY45" fmla="*/ 571501 h 1238250"/>
                <a:gd name="connsiteX46" fmla="*/ 861060 w 2857500"/>
                <a:gd name="connsiteY46" fmla="*/ 567691 h 1238250"/>
                <a:gd name="connsiteX47" fmla="*/ 866775 w 2857500"/>
                <a:gd name="connsiteY47" fmla="*/ 573405 h 1238250"/>
                <a:gd name="connsiteX48" fmla="*/ 880110 w 2857500"/>
                <a:gd name="connsiteY48" fmla="*/ 581025 h 1238250"/>
                <a:gd name="connsiteX49" fmla="*/ 887730 w 2857500"/>
                <a:gd name="connsiteY49" fmla="*/ 586739 h 1238250"/>
                <a:gd name="connsiteX50" fmla="*/ 906269 w 2857500"/>
                <a:gd name="connsiteY50" fmla="*/ 586606 h 1238250"/>
                <a:gd name="connsiteX51" fmla="*/ 911984 w 2857500"/>
                <a:gd name="connsiteY51" fmla="*/ 609466 h 1238250"/>
                <a:gd name="connsiteX52" fmla="*/ 923414 w 2857500"/>
                <a:gd name="connsiteY52" fmla="*/ 622801 h 1238250"/>
                <a:gd name="connsiteX53" fmla="*/ 934844 w 2857500"/>
                <a:gd name="connsiteY53" fmla="*/ 632326 h 1238250"/>
                <a:gd name="connsiteX54" fmla="*/ 951989 w 2857500"/>
                <a:gd name="connsiteY54" fmla="*/ 641851 h 1238250"/>
                <a:gd name="connsiteX55" fmla="*/ 969134 w 2857500"/>
                <a:gd name="connsiteY55" fmla="*/ 666616 h 1238250"/>
                <a:gd name="connsiteX56" fmla="*/ 984374 w 2857500"/>
                <a:gd name="connsiteY56" fmla="*/ 668521 h 1238250"/>
                <a:gd name="connsiteX57" fmla="*/ 993899 w 2857500"/>
                <a:gd name="connsiteY57" fmla="*/ 679951 h 1238250"/>
                <a:gd name="connsiteX58" fmla="*/ 1014854 w 2857500"/>
                <a:gd name="connsiteY58" fmla="*/ 678046 h 1238250"/>
                <a:gd name="connsiteX59" fmla="*/ 1018664 w 2857500"/>
                <a:gd name="connsiteY59" fmla="*/ 693286 h 1238250"/>
                <a:gd name="connsiteX60" fmla="*/ 1070099 w 2857500"/>
                <a:gd name="connsiteY60" fmla="*/ 691381 h 1238250"/>
                <a:gd name="connsiteX61" fmla="*/ 1077719 w 2857500"/>
                <a:gd name="connsiteY61" fmla="*/ 714241 h 1238250"/>
                <a:gd name="connsiteX62" fmla="*/ 1089149 w 2857500"/>
                <a:gd name="connsiteY62" fmla="*/ 716146 h 1238250"/>
                <a:gd name="connsiteX63" fmla="*/ 1096769 w 2857500"/>
                <a:gd name="connsiteY63" fmla="*/ 733291 h 1238250"/>
                <a:gd name="connsiteX64" fmla="*/ 1134869 w 2857500"/>
                <a:gd name="connsiteY64" fmla="*/ 733291 h 1238250"/>
                <a:gd name="connsiteX65" fmla="*/ 1138679 w 2857500"/>
                <a:gd name="connsiteY65" fmla="*/ 752341 h 1238250"/>
                <a:gd name="connsiteX66" fmla="*/ 1163444 w 2857500"/>
                <a:gd name="connsiteY66" fmla="*/ 752341 h 1238250"/>
                <a:gd name="connsiteX67" fmla="*/ 1167254 w 2857500"/>
                <a:gd name="connsiteY67" fmla="*/ 759961 h 1238250"/>
                <a:gd name="connsiteX68" fmla="*/ 1178684 w 2857500"/>
                <a:gd name="connsiteY68" fmla="*/ 759961 h 1238250"/>
                <a:gd name="connsiteX69" fmla="*/ 1178684 w 2857500"/>
                <a:gd name="connsiteY69" fmla="*/ 771391 h 1238250"/>
                <a:gd name="connsiteX70" fmla="*/ 1207259 w 2857500"/>
                <a:gd name="connsiteY70" fmla="*/ 769486 h 1238250"/>
                <a:gd name="connsiteX71" fmla="*/ 1216784 w 2857500"/>
                <a:gd name="connsiteY71" fmla="*/ 775201 h 1238250"/>
                <a:gd name="connsiteX72" fmla="*/ 1233929 w 2857500"/>
                <a:gd name="connsiteY72" fmla="*/ 777106 h 1238250"/>
                <a:gd name="connsiteX73" fmla="*/ 1245359 w 2857500"/>
                <a:gd name="connsiteY73" fmla="*/ 788536 h 1238250"/>
                <a:gd name="connsiteX74" fmla="*/ 1312034 w 2857500"/>
                <a:gd name="connsiteY74" fmla="*/ 786631 h 1238250"/>
                <a:gd name="connsiteX75" fmla="*/ 1314450 w 2857500"/>
                <a:gd name="connsiteY75" fmla="*/ 813434 h 1238250"/>
                <a:gd name="connsiteX76" fmla="*/ 1339215 w 2857500"/>
                <a:gd name="connsiteY76" fmla="*/ 809624 h 1238250"/>
                <a:gd name="connsiteX77" fmla="*/ 1343025 w 2857500"/>
                <a:gd name="connsiteY77" fmla="*/ 821054 h 1238250"/>
                <a:gd name="connsiteX78" fmla="*/ 1354455 w 2857500"/>
                <a:gd name="connsiteY78" fmla="*/ 821054 h 1238250"/>
                <a:gd name="connsiteX79" fmla="*/ 1360170 w 2857500"/>
                <a:gd name="connsiteY79" fmla="*/ 830579 h 1238250"/>
                <a:gd name="connsiteX80" fmla="*/ 1394460 w 2857500"/>
                <a:gd name="connsiteY80" fmla="*/ 830579 h 1238250"/>
                <a:gd name="connsiteX81" fmla="*/ 1398270 w 2857500"/>
                <a:gd name="connsiteY81" fmla="*/ 842009 h 1238250"/>
                <a:gd name="connsiteX82" fmla="*/ 1659255 w 2857500"/>
                <a:gd name="connsiteY82" fmla="*/ 840105 h 1238250"/>
                <a:gd name="connsiteX83" fmla="*/ 1661160 w 2857500"/>
                <a:gd name="connsiteY83" fmla="*/ 859155 h 1238250"/>
                <a:gd name="connsiteX84" fmla="*/ 1684020 w 2857500"/>
                <a:gd name="connsiteY84" fmla="*/ 859155 h 1238250"/>
                <a:gd name="connsiteX85" fmla="*/ 1682115 w 2857500"/>
                <a:gd name="connsiteY85" fmla="*/ 872490 h 1238250"/>
                <a:gd name="connsiteX86" fmla="*/ 1809750 w 2857500"/>
                <a:gd name="connsiteY86" fmla="*/ 870585 h 1238250"/>
                <a:gd name="connsiteX87" fmla="*/ 1811655 w 2857500"/>
                <a:gd name="connsiteY87" fmla="*/ 908685 h 1238250"/>
                <a:gd name="connsiteX88" fmla="*/ 2051685 w 2857500"/>
                <a:gd name="connsiteY88" fmla="*/ 906780 h 1238250"/>
                <a:gd name="connsiteX89" fmla="*/ 2051685 w 2857500"/>
                <a:gd name="connsiteY89" fmla="*/ 973455 h 1238250"/>
                <a:gd name="connsiteX90" fmla="*/ 2613660 w 2857500"/>
                <a:gd name="connsiteY90" fmla="*/ 977265 h 1238250"/>
                <a:gd name="connsiteX91" fmla="*/ 2609850 w 2857500"/>
                <a:gd name="connsiteY91" fmla="*/ 1238250 h 1238250"/>
                <a:gd name="connsiteX92" fmla="*/ 2857500 w 2857500"/>
                <a:gd name="connsiteY92"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247650 w 2857500"/>
                <a:gd name="connsiteY3" fmla="*/ 7622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180975 w 2857500"/>
                <a:gd name="connsiteY3" fmla="*/ 146687 h 1238250"/>
                <a:gd name="connsiteX4" fmla="*/ 178559 w 2857500"/>
                <a:gd name="connsiteY4" fmla="*/ 156076 h 1238250"/>
                <a:gd name="connsiteX5" fmla="*/ 180975 w 2857500"/>
                <a:gd name="connsiteY5" fmla="*/ 160022 h 1238250"/>
                <a:gd name="connsiteX6" fmla="*/ 180975 w 2857500"/>
                <a:gd name="connsiteY6" fmla="*/ 175262 h 1238250"/>
                <a:gd name="connsiteX7" fmla="*/ 218564 w 2857500"/>
                <a:gd name="connsiteY7" fmla="*/ 175126 h 1238250"/>
                <a:gd name="connsiteX8" fmla="*/ 222374 w 2857500"/>
                <a:gd name="connsiteY8" fmla="*/ 184651 h 1238250"/>
                <a:gd name="connsiteX9" fmla="*/ 243329 w 2857500"/>
                <a:gd name="connsiteY9" fmla="*/ 184651 h 1238250"/>
                <a:gd name="connsiteX10" fmla="*/ 247139 w 2857500"/>
                <a:gd name="connsiteY10" fmla="*/ 215131 h 1238250"/>
                <a:gd name="connsiteX11" fmla="*/ 256664 w 2857500"/>
                <a:gd name="connsiteY11" fmla="*/ 222751 h 1238250"/>
                <a:gd name="connsiteX12" fmla="*/ 260474 w 2857500"/>
                <a:gd name="connsiteY12" fmla="*/ 237991 h 1238250"/>
                <a:gd name="connsiteX13" fmla="*/ 268094 w 2857500"/>
                <a:gd name="connsiteY13" fmla="*/ 257041 h 1238250"/>
                <a:gd name="connsiteX14" fmla="*/ 279524 w 2857500"/>
                <a:gd name="connsiteY14" fmla="*/ 262756 h 1238250"/>
                <a:gd name="connsiteX15" fmla="*/ 279524 w 2857500"/>
                <a:gd name="connsiteY15" fmla="*/ 279901 h 1238250"/>
                <a:gd name="connsiteX16" fmla="*/ 292859 w 2857500"/>
                <a:gd name="connsiteY16" fmla="*/ 281806 h 1238250"/>
                <a:gd name="connsiteX17" fmla="*/ 295275 w 2857500"/>
                <a:gd name="connsiteY17" fmla="*/ 299087 h 1238250"/>
                <a:gd name="connsiteX18" fmla="*/ 350009 w 2857500"/>
                <a:gd name="connsiteY18" fmla="*/ 298951 h 1238250"/>
                <a:gd name="connsiteX19" fmla="*/ 355724 w 2857500"/>
                <a:gd name="connsiteY19" fmla="*/ 312286 h 1238250"/>
                <a:gd name="connsiteX20" fmla="*/ 370964 w 2857500"/>
                <a:gd name="connsiteY20" fmla="*/ 314191 h 1238250"/>
                <a:gd name="connsiteX21" fmla="*/ 374774 w 2857500"/>
                <a:gd name="connsiteY21" fmla="*/ 331336 h 1238250"/>
                <a:gd name="connsiteX22" fmla="*/ 403349 w 2857500"/>
                <a:gd name="connsiteY22" fmla="*/ 329431 h 1238250"/>
                <a:gd name="connsiteX23" fmla="*/ 409064 w 2857500"/>
                <a:gd name="connsiteY23" fmla="*/ 340861 h 1238250"/>
                <a:gd name="connsiteX24" fmla="*/ 426209 w 2857500"/>
                <a:gd name="connsiteY24" fmla="*/ 348481 h 1238250"/>
                <a:gd name="connsiteX25" fmla="*/ 437639 w 2857500"/>
                <a:gd name="connsiteY25" fmla="*/ 369436 h 1238250"/>
                <a:gd name="connsiteX26" fmla="*/ 460499 w 2857500"/>
                <a:gd name="connsiteY26" fmla="*/ 371341 h 1238250"/>
                <a:gd name="connsiteX27" fmla="*/ 471929 w 2857500"/>
                <a:gd name="connsiteY27" fmla="*/ 401821 h 1238250"/>
                <a:gd name="connsiteX28" fmla="*/ 479549 w 2857500"/>
                <a:gd name="connsiteY28" fmla="*/ 422776 h 1238250"/>
                <a:gd name="connsiteX29" fmla="*/ 530984 w 2857500"/>
                <a:gd name="connsiteY29" fmla="*/ 422776 h 1238250"/>
                <a:gd name="connsiteX30" fmla="*/ 537210 w 2857500"/>
                <a:gd name="connsiteY30" fmla="*/ 434341 h 1238250"/>
                <a:gd name="connsiteX31" fmla="*/ 574799 w 2857500"/>
                <a:gd name="connsiteY31" fmla="*/ 434206 h 1238250"/>
                <a:gd name="connsiteX32" fmla="*/ 576704 w 2857500"/>
                <a:gd name="connsiteY32" fmla="*/ 449446 h 1238250"/>
                <a:gd name="connsiteX33" fmla="*/ 593849 w 2857500"/>
                <a:gd name="connsiteY33" fmla="*/ 451351 h 1238250"/>
                <a:gd name="connsiteX34" fmla="*/ 607184 w 2857500"/>
                <a:gd name="connsiteY34" fmla="*/ 458971 h 1238250"/>
                <a:gd name="connsiteX35" fmla="*/ 620519 w 2857500"/>
                <a:gd name="connsiteY35" fmla="*/ 470401 h 1238250"/>
                <a:gd name="connsiteX36" fmla="*/ 631949 w 2857500"/>
                <a:gd name="connsiteY36" fmla="*/ 472306 h 1238250"/>
                <a:gd name="connsiteX37" fmla="*/ 639569 w 2857500"/>
                <a:gd name="connsiteY37" fmla="*/ 491356 h 1238250"/>
                <a:gd name="connsiteX38" fmla="*/ 692909 w 2857500"/>
                <a:gd name="connsiteY38" fmla="*/ 495166 h 1238250"/>
                <a:gd name="connsiteX39" fmla="*/ 700529 w 2857500"/>
                <a:gd name="connsiteY39" fmla="*/ 512311 h 1238250"/>
                <a:gd name="connsiteX40" fmla="*/ 715769 w 2857500"/>
                <a:gd name="connsiteY40" fmla="*/ 519931 h 1238250"/>
                <a:gd name="connsiteX41" fmla="*/ 742439 w 2857500"/>
                <a:gd name="connsiteY41" fmla="*/ 518026 h 1238250"/>
                <a:gd name="connsiteX42" fmla="*/ 772919 w 2857500"/>
                <a:gd name="connsiteY42" fmla="*/ 548506 h 1238250"/>
                <a:gd name="connsiteX43" fmla="*/ 801494 w 2857500"/>
                <a:gd name="connsiteY43" fmla="*/ 548506 h 1238250"/>
                <a:gd name="connsiteX44" fmla="*/ 812924 w 2857500"/>
                <a:gd name="connsiteY44" fmla="*/ 558031 h 1238250"/>
                <a:gd name="connsiteX45" fmla="*/ 826259 w 2857500"/>
                <a:gd name="connsiteY45" fmla="*/ 559936 h 1238250"/>
                <a:gd name="connsiteX46" fmla="*/ 834390 w 2857500"/>
                <a:gd name="connsiteY46" fmla="*/ 571501 h 1238250"/>
                <a:gd name="connsiteX47" fmla="*/ 861060 w 2857500"/>
                <a:gd name="connsiteY47" fmla="*/ 567691 h 1238250"/>
                <a:gd name="connsiteX48" fmla="*/ 866775 w 2857500"/>
                <a:gd name="connsiteY48" fmla="*/ 573405 h 1238250"/>
                <a:gd name="connsiteX49" fmla="*/ 880110 w 2857500"/>
                <a:gd name="connsiteY49" fmla="*/ 581025 h 1238250"/>
                <a:gd name="connsiteX50" fmla="*/ 887730 w 2857500"/>
                <a:gd name="connsiteY50" fmla="*/ 586739 h 1238250"/>
                <a:gd name="connsiteX51" fmla="*/ 906269 w 2857500"/>
                <a:gd name="connsiteY51" fmla="*/ 586606 h 1238250"/>
                <a:gd name="connsiteX52" fmla="*/ 911984 w 2857500"/>
                <a:gd name="connsiteY52" fmla="*/ 609466 h 1238250"/>
                <a:gd name="connsiteX53" fmla="*/ 923414 w 2857500"/>
                <a:gd name="connsiteY53" fmla="*/ 622801 h 1238250"/>
                <a:gd name="connsiteX54" fmla="*/ 934844 w 2857500"/>
                <a:gd name="connsiteY54" fmla="*/ 632326 h 1238250"/>
                <a:gd name="connsiteX55" fmla="*/ 951989 w 2857500"/>
                <a:gd name="connsiteY55" fmla="*/ 641851 h 1238250"/>
                <a:gd name="connsiteX56" fmla="*/ 969134 w 2857500"/>
                <a:gd name="connsiteY56" fmla="*/ 666616 h 1238250"/>
                <a:gd name="connsiteX57" fmla="*/ 984374 w 2857500"/>
                <a:gd name="connsiteY57" fmla="*/ 668521 h 1238250"/>
                <a:gd name="connsiteX58" fmla="*/ 993899 w 2857500"/>
                <a:gd name="connsiteY58" fmla="*/ 679951 h 1238250"/>
                <a:gd name="connsiteX59" fmla="*/ 1014854 w 2857500"/>
                <a:gd name="connsiteY59" fmla="*/ 678046 h 1238250"/>
                <a:gd name="connsiteX60" fmla="*/ 1018664 w 2857500"/>
                <a:gd name="connsiteY60" fmla="*/ 693286 h 1238250"/>
                <a:gd name="connsiteX61" fmla="*/ 1070099 w 2857500"/>
                <a:gd name="connsiteY61" fmla="*/ 691381 h 1238250"/>
                <a:gd name="connsiteX62" fmla="*/ 1077719 w 2857500"/>
                <a:gd name="connsiteY62" fmla="*/ 714241 h 1238250"/>
                <a:gd name="connsiteX63" fmla="*/ 1089149 w 2857500"/>
                <a:gd name="connsiteY63" fmla="*/ 716146 h 1238250"/>
                <a:gd name="connsiteX64" fmla="*/ 1096769 w 2857500"/>
                <a:gd name="connsiteY64" fmla="*/ 733291 h 1238250"/>
                <a:gd name="connsiteX65" fmla="*/ 1134869 w 2857500"/>
                <a:gd name="connsiteY65" fmla="*/ 733291 h 1238250"/>
                <a:gd name="connsiteX66" fmla="*/ 1138679 w 2857500"/>
                <a:gd name="connsiteY66" fmla="*/ 752341 h 1238250"/>
                <a:gd name="connsiteX67" fmla="*/ 1163444 w 2857500"/>
                <a:gd name="connsiteY67" fmla="*/ 752341 h 1238250"/>
                <a:gd name="connsiteX68" fmla="*/ 1167254 w 2857500"/>
                <a:gd name="connsiteY68" fmla="*/ 759961 h 1238250"/>
                <a:gd name="connsiteX69" fmla="*/ 1178684 w 2857500"/>
                <a:gd name="connsiteY69" fmla="*/ 759961 h 1238250"/>
                <a:gd name="connsiteX70" fmla="*/ 1178684 w 2857500"/>
                <a:gd name="connsiteY70" fmla="*/ 771391 h 1238250"/>
                <a:gd name="connsiteX71" fmla="*/ 1207259 w 2857500"/>
                <a:gd name="connsiteY71" fmla="*/ 769486 h 1238250"/>
                <a:gd name="connsiteX72" fmla="*/ 1216784 w 2857500"/>
                <a:gd name="connsiteY72" fmla="*/ 775201 h 1238250"/>
                <a:gd name="connsiteX73" fmla="*/ 1233929 w 2857500"/>
                <a:gd name="connsiteY73" fmla="*/ 777106 h 1238250"/>
                <a:gd name="connsiteX74" fmla="*/ 1245359 w 2857500"/>
                <a:gd name="connsiteY74" fmla="*/ 788536 h 1238250"/>
                <a:gd name="connsiteX75" fmla="*/ 1312034 w 2857500"/>
                <a:gd name="connsiteY75" fmla="*/ 786631 h 1238250"/>
                <a:gd name="connsiteX76" fmla="*/ 1314450 w 2857500"/>
                <a:gd name="connsiteY76" fmla="*/ 813434 h 1238250"/>
                <a:gd name="connsiteX77" fmla="*/ 1339215 w 2857500"/>
                <a:gd name="connsiteY77" fmla="*/ 809624 h 1238250"/>
                <a:gd name="connsiteX78" fmla="*/ 1343025 w 2857500"/>
                <a:gd name="connsiteY78" fmla="*/ 821054 h 1238250"/>
                <a:gd name="connsiteX79" fmla="*/ 1354455 w 2857500"/>
                <a:gd name="connsiteY79" fmla="*/ 821054 h 1238250"/>
                <a:gd name="connsiteX80" fmla="*/ 1360170 w 2857500"/>
                <a:gd name="connsiteY80" fmla="*/ 830579 h 1238250"/>
                <a:gd name="connsiteX81" fmla="*/ 1394460 w 2857500"/>
                <a:gd name="connsiteY81" fmla="*/ 830579 h 1238250"/>
                <a:gd name="connsiteX82" fmla="*/ 1398270 w 2857500"/>
                <a:gd name="connsiteY82" fmla="*/ 842009 h 1238250"/>
                <a:gd name="connsiteX83" fmla="*/ 1659255 w 2857500"/>
                <a:gd name="connsiteY83" fmla="*/ 840105 h 1238250"/>
                <a:gd name="connsiteX84" fmla="*/ 1661160 w 2857500"/>
                <a:gd name="connsiteY84" fmla="*/ 859155 h 1238250"/>
                <a:gd name="connsiteX85" fmla="*/ 1684020 w 2857500"/>
                <a:gd name="connsiteY85" fmla="*/ 859155 h 1238250"/>
                <a:gd name="connsiteX86" fmla="*/ 1682115 w 2857500"/>
                <a:gd name="connsiteY86" fmla="*/ 872490 h 1238250"/>
                <a:gd name="connsiteX87" fmla="*/ 1809750 w 2857500"/>
                <a:gd name="connsiteY87" fmla="*/ 870585 h 1238250"/>
                <a:gd name="connsiteX88" fmla="*/ 1811655 w 2857500"/>
                <a:gd name="connsiteY88" fmla="*/ 908685 h 1238250"/>
                <a:gd name="connsiteX89" fmla="*/ 2051685 w 2857500"/>
                <a:gd name="connsiteY89" fmla="*/ 906780 h 1238250"/>
                <a:gd name="connsiteX90" fmla="*/ 2051685 w 2857500"/>
                <a:gd name="connsiteY90" fmla="*/ 973455 h 1238250"/>
                <a:gd name="connsiteX91" fmla="*/ 2613660 w 2857500"/>
                <a:gd name="connsiteY91" fmla="*/ 977265 h 1238250"/>
                <a:gd name="connsiteX92" fmla="*/ 2609850 w 2857500"/>
                <a:gd name="connsiteY92" fmla="*/ 1238250 h 1238250"/>
                <a:gd name="connsiteX93" fmla="*/ 2857500 w 2857500"/>
                <a:gd name="connsiteY93" fmla="*/ 1232535 h 1238250"/>
                <a:gd name="connsiteX0" fmla="*/ 0 w 2857500"/>
                <a:gd name="connsiteY0" fmla="*/ 0 h 1238250"/>
                <a:gd name="connsiteX1" fmla="*/ 139065 w 2857500"/>
                <a:gd name="connsiteY1" fmla="*/ 2 h 1238250"/>
                <a:gd name="connsiteX2" fmla="*/ 142875 w 2857500"/>
                <a:gd name="connsiteY2" fmla="*/ 9527 h 1238250"/>
                <a:gd name="connsiteX3" fmla="*/ 170939 w 2857500"/>
                <a:gd name="connsiteY3" fmla="*/ 146551 h 1238250"/>
                <a:gd name="connsiteX4" fmla="*/ 180975 w 2857500"/>
                <a:gd name="connsiteY4" fmla="*/ 146687 h 1238250"/>
                <a:gd name="connsiteX5" fmla="*/ 178559 w 2857500"/>
                <a:gd name="connsiteY5" fmla="*/ 156076 h 1238250"/>
                <a:gd name="connsiteX6" fmla="*/ 180975 w 2857500"/>
                <a:gd name="connsiteY6" fmla="*/ 160022 h 1238250"/>
                <a:gd name="connsiteX7" fmla="*/ 180975 w 2857500"/>
                <a:gd name="connsiteY7" fmla="*/ 175262 h 1238250"/>
                <a:gd name="connsiteX8" fmla="*/ 218564 w 2857500"/>
                <a:gd name="connsiteY8" fmla="*/ 175126 h 1238250"/>
                <a:gd name="connsiteX9" fmla="*/ 222374 w 2857500"/>
                <a:gd name="connsiteY9" fmla="*/ 184651 h 1238250"/>
                <a:gd name="connsiteX10" fmla="*/ 243329 w 2857500"/>
                <a:gd name="connsiteY10" fmla="*/ 184651 h 1238250"/>
                <a:gd name="connsiteX11" fmla="*/ 247139 w 2857500"/>
                <a:gd name="connsiteY11" fmla="*/ 215131 h 1238250"/>
                <a:gd name="connsiteX12" fmla="*/ 256664 w 2857500"/>
                <a:gd name="connsiteY12" fmla="*/ 222751 h 1238250"/>
                <a:gd name="connsiteX13" fmla="*/ 260474 w 2857500"/>
                <a:gd name="connsiteY13" fmla="*/ 237991 h 1238250"/>
                <a:gd name="connsiteX14" fmla="*/ 268094 w 2857500"/>
                <a:gd name="connsiteY14" fmla="*/ 257041 h 1238250"/>
                <a:gd name="connsiteX15" fmla="*/ 279524 w 2857500"/>
                <a:gd name="connsiteY15" fmla="*/ 262756 h 1238250"/>
                <a:gd name="connsiteX16" fmla="*/ 279524 w 2857500"/>
                <a:gd name="connsiteY16" fmla="*/ 279901 h 1238250"/>
                <a:gd name="connsiteX17" fmla="*/ 292859 w 2857500"/>
                <a:gd name="connsiteY17" fmla="*/ 281806 h 1238250"/>
                <a:gd name="connsiteX18" fmla="*/ 295275 w 2857500"/>
                <a:gd name="connsiteY18" fmla="*/ 299087 h 1238250"/>
                <a:gd name="connsiteX19" fmla="*/ 350009 w 2857500"/>
                <a:gd name="connsiteY19" fmla="*/ 298951 h 1238250"/>
                <a:gd name="connsiteX20" fmla="*/ 355724 w 2857500"/>
                <a:gd name="connsiteY20" fmla="*/ 312286 h 1238250"/>
                <a:gd name="connsiteX21" fmla="*/ 370964 w 2857500"/>
                <a:gd name="connsiteY21" fmla="*/ 314191 h 1238250"/>
                <a:gd name="connsiteX22" fmla="*/ 374774 w 2857500"/>
                <a:gd name="connsiteY22" fmla="*/ 331336 h 1238250"/>
                <a:gd name="connsiteX23" fmla="*/ 403349 w 2857500"/>
                <a:gd name="connsiteY23" fmla="*/ 329431 h 1238250"/>
                <a:gd name="connsiteX24" fmla="*/ 409064 w 2857500"/>
                <a:gd name="connsiteY24" fmla="*/ 340861 h 1238250"/>
                <a:gd name="connsiteX25" fmla="*/ 426209 w 2857500"/>
                <a:gd name="connsiteY25" fmla="*/ 348481 h 1238250"/>
                <a:gd name="connsiteX26" fmla="*/ 437639 w 2857500"/>
                <a:gd name="connsiteY26" fmla="*/ 369436 h 1238250"/>
                <a:gd name="connsiteX27" fmla="*/ 460499 w 2857500"/>
                <a:gd name="connsiteY27" fmla="*/ 371341 h 1238250"/>
                <a:gd name="connsiteX28" fmla="*/ 471929 w 2857500"/>
                <a:gd name="connsiteY28" fmla="*/ 401821 h 1238250"/>
                <a:gd name="connsiteX29" fmla="*/ 479549 w 2857500"/>
                <a:gd name="connsiteY29" fmla="*/ 422776 h 1238250"/>
                <a:gd name="connsiteX30" fmla="*/ 530984 w 2857500"/>
                <a:gd name="connsiteY30" fmla="*/ 422776 h 1238250"/>
                <a:gd name="connsiteX31" fmla="*/ 537210 w 2857500"/>
                <a:gd name="connsiteY31" fmla="*/ 434341 h 1238250"/>
                <a:gd name="connsiteX32" fmla="*/ 574799 w 2857500"/>
                <a:gd name="connsiteY32" fmla="*/ 434206 h 1238250"/>
                <a:gd name="connsiteX33" fmla="*/ 576704 w 2857500"/>
                <a:gd name="connsiteY33" fmla="*/ 449446 h 1238250"/>
                <a:gd name="connsiteX34" fmla="*/ 593849 w 2857500"/>
                <a:gd name="connsiteY34" fmla="*/ 451351 h 1238250"/>
                <a:gd name="connsiteX35" fmla="*/ 607184 w 2857500"/>
                <a:gd name="connsiteY35" fmla="*/ 458971 h 1238250"/>
                <a:gd name="connsiteX36" fmla="*/ 620519 w 2857500"/>
                <a:gd name="connsiteY36" fmla="*/ 470401 h 1238250"/>
                <a:gd name="connsiteX37" fmla="*/ 631949 w 2857500"/>
                <a:gd name="connsiteY37" fmla="*/ 472306 h 1238250"/>
                <a:gd name="connsiteX38" fmla="*/ 639569 w 2857500"/>
                <a:gd name="connsiteY38" fmla="*/ 491356 h 1238250"/>
                <a:gd name="connsiteX39" fmla="*/ 692909 w 2857500"/>
                <a:gd name="connsiteY39" fmla="*/ 495166 h 1238250"/>
                <a:gd name="connsiteX40" fmla="*/ 700529 w 2857500"/>
                <a:gd name="connsiteY40" fmla="*/ 512311 h 1238250"/>
                <a:gd name="connsiteX41" fmla="*/ 715769 w 2857500"/>
                <a:gd name="connsiteY41" fmla="*/ 519931 h 1238250"/>
                <a:gd name="connsiteX42" fmla="*/ 742439 w 2857500"/>
                <a:gd name="connsiteY42" fmla="*/ 518026 h 1238250"/>
                <a:gd name="connsiteX43" fmla="*/ 772919 w 2857500"/>
                <a:gd name="connsiteY43" fmla="*/ 548506 h 1238250"/>
                <a:gd name="connsiteX44" fmla="*/ 801494 w 2857500"/>
                <a:gd name="connsiteY44" fmla="*/ 548506 h 1238250"/>
                <a:gd name="connsiteX45" fmla="*/ 812924 w 2857500"/>
                <a:gd name="connsiteY45" fmla="*/ 558031 h 1238250"/>
                <a:gd name="connsiteX46" fmla="*/ 826259 w 2857500"/>
                <a:gd name="connsiteY46" fmla="*/ 559936 h 1238250"/>
                <a:gd name="connsiteX47" fmla="*/ 834390 w 2857500"/>
                <a:gd name="connsiteY47" fmla="*/ 571501 h 1238250"/>
                <a:gd name="connsiteX48" fmla="*/ 861060 w 2857500"/>
                <a:gd name="connsiteY48" fmla="*/ 567691 h 1238250"/>
                <a:gd name="connsiteX49" fmla="*/ 866775 w 2857500"/>
                <a:gd name="connsiteY49" fmla="*/ 573405 h 1238250"/>
                <a:gd name="connsiteX50" fmla="*/ 880110 w 2857500"/>
                <a:gd name="connsiteY50" fmla="*/ 581025 h 1238250"/>
                <a:gd name="connsiteX51" fmla="*/ 887730 w 2857500"/>
                <a:gd name="connsiteY51" fmla="*/ 586739 h 1238250"/>
                <a:gd name="connsiteX52" fmla="*/ 906269 w 2857500"/>
                <a:gd name="connsiteY52" fmla="*/ 586606 h 1238250"/>
                <a:gd name="connsiteX53" fmla="*/ 911984 w 2857500"/>
                <a:gd name="connsiteY53" fmla="*/ 609466 h 1238250"/>
                <a:gd name="connsiteX54" fmla="*/ 923414 w 2857500"/>
                <a:gd name="connsiteY54" fmla="*/ 622801 h 1238250"/>
                <a:gd name="connsiteX55" fmla="*/ 934844 w 2857500"/>
                <a:gd name="connsiteY55" fmla="*/ 632326 h 1238250"/>
                <a:gd name="connsiteX56" fmla="*/ 951989 w 2857500"/>
                <a:gd name="connsiteY56" fmla="*/ 641851 h 1238250"/>
                <a:gd name="connsiteX57" fmla="*/ 969134 w 2857500"/>
                <a:gd name="connsiteY57" fmla="*/ 666616 h 1238250"/>
                <a:gd name="connsiteX58" fmla="*/ 984374 w 2857500"/>
                <a:gd name="connsiteY58" fmla="*/ 668521 h 1238250"/>
                <a:gd name="connsiteX59" fmla="*/ 993899 w 2857500"/>
                <a:gd name="connsiteY59" fmla="*/ 679951 h 1238250"/>
                <a:gd name="connsiteX60" fmla="*/ 1014854 w 2857500"/>
                <a:gd name="connsiteY60" fmla="*/ 678046 h 1238250"/>
                <a:gd name="connsiteX61" fmla="*/ 1018664 w 2857500"/>
                <a:gd name="connsiteY61" fmla="*/ 693286 h 1238250"/>
                <a:gd name="connsiteX62" fmla="*/ 1070099 w 2857500"/>
                <a:gd name="connsiteY62" fmla="*/ 691381 h 1238250"/>
                <a:gd name="connsiteX63" fmla="*/ 1077719 w 2857500"/>
                <a:gd name="connsiteY63" fmla="*/ 714241 h 1238250"/>
                <a:gd name="connsiteX64" fmla="*/ 1089149 w 2857500"/>
                <a:gd name="connsiteY64" fmla="*/ 716146 h 1238250"/>
                <a:gd name="connsiteX65" fmla="*/ 1096769 w 2857500"/>
                <a:gd name="connsiteY65" fmla="*/ 733291 h 1238250"/>
                <a:gd name="connsiteX66" fmla="*/ 1134869 w 2857500"/>
                <a:gd name="connsiteY66" fmla="*/ 733291 h 1238250"/>
                <a:gd name="connsiteX67" fmla="*/ 1138679 w 2857500"/>
                <a:gd name="connsiteY67" fmla="*/ 752341 h 1238250"/>
                <a:gd name="connsiteX68" fmla="*/ 1163444 w 2857500"/>
                <a:gd name="connsiteY68" fmla="*/ 752341 h 1238250"/>
                <a:gd name="connsiteX69" fmla="*/ 1167254 w 2857500"/>
                <a:gd name="connsiteY69" fmla="*/ 759961 h 1238250"/>
                <a:gd name="connsiteX70" fmla="*/ 1178684 w 2857500"/>
                <a:gd name="connsiteY70" fmla="*/ 759961 h 1238250"/>
                <a:gd name="connsiteX71" fmla="*/ 1178684 w 2857500"/>
                <a:gd name="connsiteY71" fmla="*/ 771391 h 1238250"/>
                <a:gd name="connsiteX72" fmla="*/ 1207259 w 2857500"/>
                <a:gd name="connsiteY72" fmla="*/ 769486 h 1238250"/>
                <a:gd name="connsiteX73" fmla="*/ 1216784 w 2857500"/>
                <a:gd name="connsiteY73" fmla="*/ 775201 h 1238250"/>
                <a:gd name="connsiteX74" fmla="*/ 1233929 w 2857500"/>
                <a:gd name="connsiteY74" fmla="*/ 777106 h 1238250"/>
                <a:gd name="connsiteX75" fmla="*/ 1245359 w 2857500"/>
                <a:gd name="connsiteY75" fmla="*/ 788536 h 1238250"/>
                <a:gd name="connsiteX76" fmla="*/ 1312034 w 2857500"/>
                <a:gd name="connsiteY76" fmla="*/ 786631 h 1238250"/>
                <a:gd name="connsiteX77" fmla="*/ 1314450 w 2857500"/>
                <a:gd name="connsiteY77" fmla="*/ 813434 h 1238250"/>
                <a:gd name="connsiteX78" fmla="*/ 1339215 w 2857500"/>
                <a:gd name="connsiteY78" fmla="*/ 809624 h 1238250"/>
                <a:gd name="connsiteX79" fmla="*/ 1343025 w 2857500"/>
                <a:gd name="connsiteY79" fmla="*/ 821054 h 1238250"/>
                <a:gd name="connsiteX80" fmla="*/ 1354455 w 2857500"/>
                <a:gd name="connsiteY80" fmla="*/ 821054 h 1238250"/>
                <a:gd name="connsiteX81" fmla="*/ 1360170 w 2857500"/>
                <a:gd name="connsiteY81" fmla="*/ 830579 h 1238250"/>
                <a:gd name="connsiteX82" fmla="*/ 1394460 w 2857500"/>
                <a:gd name="connsiteY82" fmla="*/ 830579 h 1238250"/>
                <a:gd name="connsiteX83" fmla="*/ 1398270 w 2857500"/>
                <a:gd name="connsiteY83" fmla="*/ 842009 h 1238250"/>
                <a:gd name="connsiteX84" fmla="*/ 1659255 w 2857500"/>
                <a:gd name="connsiteY84" fmla="*/ 840105 h 1238250"/>
                <a:gd name="connsiteX85" fmla="*/ 1661160 w 2857500"/>
                <a:gd name="connsiteY85" fmla="*/ 859155 h 1238250"/>
                <a:gd name="connsiteX86" fmla="*/ 1684020 w 2857500"/>
                <a:gd name="connsiteY86" fmla="*/ 859155 h 1238250"/>
                <a:gd name="connsiteX87" fmla="*/ 1682115 w 2857500"/>
                <a:gd name="connsiteY87" fmla="*/ 872490 h 1238250"/>
                <a:gd name="connsiteX88" fmla="*/ 1809750 w 2857500"/>
                <a:gd name="connsiteY88" fmla="*/ 870585 h 1238250"/>
                <a:gd name="connsiteX89" fmla="*/ 1811655 w 2857500"/>
                <a:gd name="connsiteY89" fmla="*/ 908685 h 1238250"/>
                <a:gd name="connsiteX90" fmla="*/ 2051685 w 2857500"/>
                <a:gd name="connsiteY90" fmla="*/ 906780 h 1238250"/>
                <a:gd name="connsiteX91" fmla="*/ 2051685 w 2857500"/>
                <a:gd name="connsiteY91" fmla="*/ 973455 h 1238250"/>
                <a:gd name="connsiteX92" fmla="*/ 2613660 w 2857500"/>
                <a:gd name="connsiteY92" fmla="*/ 977265 h 1238250"/>
                <a:gd name="connsiteX93" fmla="*/ 2609850 w 2857500"/>
                <a:gd name="connsiteY93" fmla="*/ 1238250 h 1238250"/>
                <a:gd name="connsiteX94" fmla="*/ 2857500 w 2857500"/>
                <a:gd name="connsiteY94" fmla="*/ 1232535 h 1238250"/>
                <a:gd name="connsiteX0" fmla="*/ 0 w 2857500"/>
                <a:gd name="connsiteY0" fmla="*/ 0 h 1238250"/>
                <a:gd name="connsiteX1" fmla="*/ 139065 w 2857500"/>
                <a:gd name="connsiteY1" fmla="*/ 2 h 1238250"/>
                <a:gd name="connsiteX2" fmla="*/ 142875 w 2857500"/>
                <a:gd name="connsiteY2" fmla="*/ 9527 h 1238250"/>
                <a:gd name="connsiteX3" fmla="*/ 170939 w 2857500"/>
                <a:gd name="connsiteY3" fmla="*/ 146551 h 1238250"/>
                <a:gd name="connsiteX4" fmla="*/ 180975 w 2857500"/>
                <a:gd name="connsiteY4" fmla="*/ 146687 h 1238250"/>
                <a:gd name="connsiteX5" fmla="*/ 178559 w 2857500"/>
                <a:gd name="connsiteY5" fmla="*/ 156076 h 1238250"/>
                <a:gd name="connsiteX6" fmla="*/ 180975 w 2857500"/>
                <a:gd name="connsiteY6" fmla="*/ 160022 h 1238250"/>
                <a:gd name="connsiteX7" fmla="*/ 180975 w 2857500"/>
                <a:gd name="connsiteY7" fmla="*/ 175262 h 1238250"/>
                <a:gd name="connsiteX8" fmla="*/ 218564 w 2857500"/>
                <a:gd name="connsiteY8" fmla="*/ 175126 h 1238250"/>
                <a:gd name="connsiteX9" fmla="*/ 222374 w 2857500"/>
                <a:gd name="connsiteY9" fmla="*/ 184651 h 1238250"/>
                <a:gd name="connsiteX10" fmla="*/ 243329 w 2857500"/>
                <a:gd name="connsiteY10" fmla="*/ 184651 h 1238250"/>
                <a:gd name="connsiteX11" fmla="*/ 247139 w 2857500"/>
                <a:gd name="connsiteY11" fmla="*/ 215131 h 1238250"/>
                <a:gd name="connsiteX12" fmla="*/ 256664 w 2857500"/>
                <a:gd name="connsiteY12" fmla="*/ 222751 h 1238250"/>
                <a:gd name="connsiteX13" fmla="*/ 260474 w 2857500"/>
                <a:gd name="connsiteY13" fmla="*/ 237991 h 1238250"/>
                <a:gd name="connsiteX14" fmla="*/ 268094 w 2857500"/>
                <a:gd name="connsiteY14" fmla="*/ 257041 h 1238250"/>
                <a:gd name="connsiteX15" fmla="*/ 279524 w 2857500"/>
                <a:gd name="connsiteY15" fmla="*/ 262756 h 1238250"/>
                <a:gd name="connsiteX16" fmla="*/ 279524 w 2857500"/>
                <a:gd name="connsiteY16" fmla="*/ 279901 h 1238250"/>
                <a:gd name="connsiteX17" fmla="*/ 292859 w 2857500"/>
                <a:gd name="connsiteY17" fmla="*/ 281806 h 1238250"/>
                <a:gd name="connsiteX18" fmla="*/ 295275 w 2857500"/>
                <a:gd name="connsiteY18" fmla="*/ 299087 h 1238250"/>
                <a:gd name="connsiteX19" fmla="*/ 350009 w 2857500"/>
                <a:gd name="connsiteY19" fmla="*/ 298951 h 1238250"/>
                <a:gd name="connsiteX20" fmla="*/ 355724 w 2857500"/>
                <a:gd name="connsiteY20" fmla="*/ 312286 h 1238250"/>
                <a:gd name="connsiteX21" fmla="*/ 370964 w 2857500"/>
                <a:gd name="connsiteY21" fmla="*/ 314191 h 1238250"/>
                <a:gd name="connsiteX22" fmla="*/ 374774 w 2857500"/>
                <a:gd name="connsiteY22" fmla="*/ 331336 h 1238250"/>
                <a:gd name="connsiteX23" fmla="*/ 403349 w 2857500"/>
                <a:gd name="connsiteY23" fmla="*/ 329431 h 1238250"/>
                <a:gd name="connsiteX24" fmla="*/ 409064 w 2857500"/>
                <a:gd name="connsiteY24" fmla="*/ 340861 h 1238250"/>
                <a:gd name="connsiteX25" fmla="*/ 426209 w 2857500"/>
                <a:gd name="connsiteY25" fmla="*/ 348481 h 1238250"/>
                <a:gd name="connsiteX26" fmla="*/ 437639 w 2857500"/>
                <a:gd name="connsiteY26" fmla="*/ 369436 h 1238250"/>
                <a:gd name="connsiteX27" fmla="*/ 460499 w 2857500"/>
                <a:gd name="connsiteY27" fmla="*/ 371341 h 1238250"/>
                <a:gd name="connsiteX28" fmla="*/ 471929 w 2857500"/>
                <a:gd name="connsiteY28" fmla="*/ 401821 h 1238250"/>
                <a:gd name="connsiteX29" fmla="*/ 479549 w 2857500"/>
                <a:gd name="connsiteY29" fmla="*/ 422776 h 1238250"/>
                <a:gd name="connsiteX30" fmla="*/ 530984 w 2857500"/>
                <a:gd name="connsiteY30" fmla="*/ 422776 h 1238250"/>
                <a:gd name="connsiteX31" fmla="*/ 537210 w 2857500"/>
                <a:gd name="connsiteY31" fmla="*/ 434341 h 1238250"/>
                <a:gd name="connsiteX32" fmla="*/ 574799 w 2857500"/>
                <a:gd name="connsiteY32" fmla="*/ 434206 h 1238250"/>
                <a:gd name="connsiteX33" fmla="*/ 576704 w 2857500"/>
                <a:gd name="connsiteY33" fmla="*/ 449446 h 1238250"/>
                <a:gd name="connsiteX34" fmla="*/ 593849 w 2857500"/>
                <a:gd name="connsiteY34" fmla="*/ 451351 h 1238250"/>
                <a:gd name="connsiteX35" fmla="*/ 607184 w 2857500"/>
                <a:gd name="connsiteY35" fmla="*/ 458971 h 1238250"/>
                <a:gd name="connsiteX36" fmla="*/ 620519 w 2857500"/>
                <a:gd name="connsiteY36" fmla="*/ 470401 h 1238250"/>
                <a:gd name="connsiteX37" fmla="*/ 631949 w 2857500"/>
                <a:gd name="connsiteY37" fmla="*/ 472306 h 1238250"/>
                <a:gd name="connsiteX38" fmla="*/ 639569 w 2857500"/>
                <a:gd name="connsiteY38" fmla="*/ 491356 h 1238250"/>
                <a:gd name="connsiteX39" fmla="*/ 692909 w 2857500"/>
                <a:gd name="connsiteY39" fmla="*/ 495166 h 1238250"/>
                <a:gd name="connsiteX40" fmla="*/ 700529 w 2857500"/>
                <a:gd name="connsiteY40" fmla="*/ 512311 h 1238250"/>
                <a:gd name="connsiteX41" fmla="*/ 715769 w 2857500"/>
                <a:gd name="connsiteY41" fmla="*/ 519931 h 1238250"/>
                <a:gd name="connsiteX42" fmla="*/ 742439 w 2857500"/>
                <a:gd name="connsiteY42" fmla="*/ 518026 h 1238250"/>
                <a:gd name="connsiteX43" fmla="*/ 772919 w 2857500"/>
                <a:gd name="connsiteY43" fmla="*/ 548506 h 1238250"/>
                <a:gd name="connsiteX44" fmla="*/ 801494 w 2857500"/>
                <a:gd name="connsiteY44" fmla="*/ 548506 h 1238250"/>
                <a:gd name="connsiteX45" fmla="*/ 812924 w 2857500"/>
                <a:gd name="connsiteY45" fmla="*/ 558031 h 1238250"/>
                <a:gd name="connsiteX46" fmla="*/ 826259 w 2857500"/>
                <a:gd name="connsiteY46" fmla="*/ 559936 h 1238250"/>
                <a:gd name="connsiteX47" fmla="*/ 834390 w 2857500"/>
                <a:gd name="connsiteY47" fmla="*/ 571501 h 1238250"/>
                <a:gd name="connsiteX48" fmla="*/ 861060 w 2857500"/>
                <a:gd name="connsiteY48" fmla="*/ 567691 h 1238250"/>
                <a:gd name="connsiteX49" fmla="*/ 866775 w 2857500"/>
                <a:gd name="connsiteY49" fmla="*/ 573405 h 1238250"/>
                <a:gd name="connsiteX50" fmla="*/ 880110 w 2857500"/>
                <a:gd name="connsiteY50" fmla="*/ 581025 h 1238250"/>
                <a:gd name="connsiteX51" fmla="*/ 887730 w 2857500"/>
                <a:gd name="connsiteY51" fmla="*/ 586739 h 1238250"/>
                <a:gd name="connsiteX52" fmla="*/ 906269 w 2857500"/>
                <a:gd name="connsiteY52" fmla="*/ 586606 h 1238250"/>
                <a:gd name="connsiteX53" fmla="*/ 911984 w 2857500"/>
                <a:gd name="connsiteY53" fmla="*/ 609466 h 1238250"/>
                <a:gd name="connsiteX54" fmla="*/ 923414 w 2857500"/>
                <a:gd name="connsiteY54" fmla="*/ 622801 h 1238250"/>
                <a:gd name="connsiteX55" fmla="*/ 934844 w 2857500"/>
                <a:gd name="connsiteY55" fmla="*/ 632326 h 1238250"/>
                <a:gd name="connsiteX56" fmla="*/ 951989 w 2857500"/>
                <a:gd name="connsiteY56" fmla="*/ 641851 h 1238250"/>
                <a:gd name="connsiteX57" fmla="*/ 969134 w 2857500"/>
                <a:gd name="connsiteY57" fmla="*/ 666616 h 1238250"/>
                <a:gd name="connsiteX58" fmla="*/ 984374 w 2857500"/>
                <a:gd name="connsiteY58" fmla="*/ 668521 h 1238250"/>
                <a:gd name="connsiteX59" fmla="*/ 993899 w 2857500"/>
                <a:gd name="connsiteY59" fmla="*/ 679951 h 1238250"/>
                <a:gd name="connsiteX60" fmla="*/ 1014854 w 2857500"/>
                <a:gd name="connsiteY60" fmla="*/ 678046 h 1238250"/>
                <a:gd name="connsiteX61" fmla="*/ 1018664 w 2857500"/>
                <a:gd name="connsiteY61" fmla="*/ 693286 h 1238250"/>
                <a:gd name="connsiteX62" fmla="*/ 1070099 w 2857500"/>
                <a:gd name="connsiteY62" fmla="*/ 691381 h 1238250"/>
                <a:gd name="connsiteX63" fmla="*/ 1077719 w 2857500"/>
                <a:gd name="connsiteY63" fmla="*/ 714241 h 1238250"/>
                <a:gd name="connsiteX64" fmla="*/ 1089149 w 2857500"/>
                <a:gd name="connsiteY64" fmla="*/ 716146 h 1238250"/>
                <a:gd name="connsiteX65" fmla="*/ 1096769 w 2857500"/>
                <a:gd name="connsiteY65" fmla="*/ 733291 h 1238250"/>
                <a:gd name="connsiteX66" fmla="*/ 1134869 w 2857500"/>
                <a:gd name="connsiteY66" fmla="*/ 733291 h 1238250"/>
                <a:gd name="connsiteX67" fmla="*/ 1138679 w 2857500"/>
                <a:gd name="connsiteY67" fmla="*/ 752341 h 1238250"/>
                <a:gd name="connsiteX68" fmla="*/ 1163444 w 2857500"/>
                <a:gd name="connsiteY68" fmla="*/ 752341 h 1238250"/>
                <a:gd name="connsiteX69" fmla="*/ 1167254 w 2857500"/>
                <a:gd name="connsiteY69" fmla="*/ 759961 h 1238250"/>
                <a:gd name="connsiteX70" fmla="*/ 1178684 w 2857500"/>
                <a:gd name="connsiteY70" fmla="*/ 759961 h 1238250"/>
                <a:gd name="connsiteX71" fmla="*/ 1178684 w 2857500"/>
                <a:gd name="connsiteY71" fmla="*/ 771391 h 1238250"/>
                <a:gd name="connsiteX72" fmla="*/ 1207259 w 2857500"/>
                <a:gd name="connsiteY72" fmla="*/ 769486 h 1238250"/>
                <a:gd name="connsiteX73" fmla="*/ 1216784 w 2857500"/>
                <a:gd name="connsiteY73" fmla="*/ 775201 h 1238250"/>
                <a:gd name="connsiteX74" fmla="*/ 1233929 w 2857500"/>
                <a:gd name="connsiteY74" fmla="*/ 777106 h 1238250"/>
                <a:gd name="connsiteX75" fmla="*/ 1245359 w 2857500"/>
                <a:gd name="connsiteY75" fmla="*/ 788536 h 1238250"/>
                <a:gd name="connsiteX76" fmla="*/ 1312034 w 2857500"/>
                <a:gd name="connsiteY76" fmla="*/ 786631 h 1238250"/>
                <a:gd name="connsiteX77" fmla="*/ 1314450 w 2857500"/>
                <a:gd name="connsiteY77" fmla="*/ 813434 h 1238250"/>
                <a:gd name="connsiteX78" fmla="*/ 1339215 w 2857500"/>
                <a:gd name="connsiteY78" fmla="*/ 809624 h 1238250"/>
                <a:gd name="connsiteX79" fmla="*/ 1343025 w 2857500"/>
                <a:gd name="connsiteY79" fmla="*/ 821054 h 1238250"/>
                <a:gd name="connsiteX80" fmla="*/ 1354455 w 2857500"/>
                <a:gd name="connsiteY80" fmla="*/ 821054 h 1238250"/>
                <a:gd name="connsiteX81" fmla="*/ 1360170 w 2857500"/>
                <a:gd name="connsiteY81" fmla="*/ 830579 h 1238250"/>
                <a:gd name="connsiteX82" fmla="*/ 1394460 w 2857500"/>
                <a:gd name="connsiteY82" fmla="*/ 830579 h 1238250"/>
                <a:gd name="connsiteX83" fmla="*/ 1398270 w 2857500"/>
                <a:gd name="connsiteY83" fmla="*/ 842009 h 1238250"/>
                <a:gd name="connsiteX84" fmla="*/ 1659255 w 2857500"/>
                <a:gd name="connsiteY84" fmla="*/ 840105 h 1238250"/>
                <a:gd name="connsiteX85" fmla="*/ 1661160 w 2857500"/>
                <a:gd name="connsiteY85" fmla="*/ 859155 h 1238250"/>
                <a:gd name="connsiteX86" fmla="*/ 1684020 w 2857500"/>
                <a:gd name="connsiteY86" fmla="*/ 859155 h 1238250"/>
                <a:gd name="connsiteX87" fmla="*/ 1682115 w 2857500"/>
                <a:gd name="connsiteY87" fmla="*/ 872490 h 1238250"/>
                <a:gd name="connsiteX88" fmla="*/ 1809750 w 2857500"/>
                <a:gd name="connsiteY88" fmla="*/ 870585 h 1238250"/>
                <a:gd name="connsiteX89" fmla="*/ 1811655 w 2857500"/>
                <a:gd name="connsiteY89" fmla="*/ 908685 h 1238250"/>
                <a:gd name="connsiteX90" fmla="*/ 2051685 w 2857500"/>
                <a:gd name="connsiteY90" fmla="*/ 906780 h 1238250"/>
                <a:gd name="connsiteX91" fmla="*/ 2051685 w 2857500"/>
                <a:gd name="connsiteY91" fmla="*/ 973455 h 1238250"/>
                <a:gd name="connsiteX92" fmla="*/ 2613660 w 2857500"/>
                <a:gd name="connsiteY92" fmla="*/ 977265 h 1238250"/>
                <a:gd name="connsiteX93" fmla="*/ 2609850 w 2857500"/>
                <a:gd name="connsiteY93" fmla="*/ 1238250 h 1238250"/>
                <a:gd name="connsiteX94" fmla="*/ 2857500 w 2857500"/>
                <a:gd name="connsiteY94" fmla="*/ 1232535 h 1238250"/>
                <a:gd name="connsiteX0" fmla="*/ 0 w 2857500"/>
                <a:gd name="connsiteY0" fmla="*/ 0 h 1238250"/>
                <a:gd name="connsiteX1" fmla="*/ 139065 w 2857500"/>
                <a:gd name="connsiteY1" fmla="*/ 2 h 1238250"/>
                <a:gd name="connsiteX2" fmla="*/ 142875 w 2857500"/>
                <a:gd name="connsiteY2" fmla="*/ 9527 h 1238250"/>
                <a:gd name="connsiteX3" fmla="*/ 161414 w 2857500"/>
                <a:gd name="connsiteY3" fmla="*/ 135121 h 1238250"/>
                <a:gd name="connsiteX4" fmla="*/ 170939 w 2857500"/>
                <a:gd name="connsiteY4" fmla="*/ 146551 h 1238250"/>
                <a:gd name="connsiteX5" fmla="*/ 180975 w 2857500"/>
                <a:gd name="connsiteY5" fmla="*/ 146687 h 1238250"/>
                <a:gd name="connsiteX6" fmla="*/ 178559 w 2857500"/>
                <a:gd name="connsiteY6" fmla="*/ 156076 h 1238250"/>
                <a:gd name="connsiteX7" fmla="*/ 180975 w 2857500"/>
                <a:gd name="connsiteY7" fmla="*/ 160022 h 1238250"/>
                <a:gd name="connsiteX8" fmla="*/ 180975 w 2857500"/>
                <a:gd name="connsiteY8" fmla="*/ 175262 h 1238250"/>
                <a:gd name="connsiteX9" fmla="*/ 218564 w 2857500"/>
                <a:gd name="connsiteY9" fmla="*/ 175126 h 1238250"/>
                <a:gd name="connsiteX10" fmla="*/ 222374 w 2857500"/>
                <a:gd name="connsiteY10" fmla="*/ 184651 h 1238250"/>
                <a:gd name="connsiteX11" fmla="*/ 243329 w 2857500"/>
                <a:gd name="connsiteY11" fmla="*/ 184651 h 1238250"/>
                <a:gd name="connsiteX12" fmla="*/ 247139 w 2857500"/>
                <a:gd name="connsiteY12" fmla="*/ 215131 h 1238250"/>
                <a:gd name="connsiteX13" fmla="*/ 256664 w 2857500"/>
                <a:gd name="connsiteY13" fmla="*/ 222751 h 1238250"/>
                <a:gd name="connsiteX14" fmla="*/ 260474 w 2857500"/>
                <a:gd name="connsiteY14" fmla="*/ 237991 h 1238250"/>
                <a:gd name="connsiteX15" fmla="*/ 268094 w 2857500"/>
                <a:gd name="connsiteY15" fmla="*/ 257041 h 1238250"/>
                <a:gd name="connsiteX16" fmla="*/ 279524 w 2857500"/>
                <a:gd name="connsiteY16" fmla="*/ 262756 h 1238250"/>
                <a:gd name="connsiteX17" fmla="*/ 279524 w 2857500"/>
                <a:gd name="connsiteY17" fmla="*/ 279901 h 1238250"/>
                <a:gd name="connsiteX18" fmla="*/ 292859 w 2857500"/>
                <a:gd name="connsiteY18" fmla="*/ 281806 h 1238250"/>
                <a:gd name="connsiteX19" fmla="*/ 295275 w 2857500"/>
                <a:gd name="connsiteY19" fmla="*/ 299087 h 1238250"/>
                <a:gd name="connsiteX20" fmla="*/ 350009 w 2857500"/>
                <a:gd name="connsiteY20" fmla="*/ 298951 h 1238250"/>
                <a:gd name="connsiteX21" fmla="*/ 355724 w 2857500"/>
                <a:gd name="connsiteY21" fmla="*/ 312286 h 1238250"/>
                <a:gd name="connsiteX22" fmla="*/ 370964 w 2857500"/>
                <a:gd name="connsiteY22" fmla="*/ 314191 h 1238250"/>
                <a:gd name="connsiteX23" fmla="*/ 374774 w 2857500"/>
                <a:gd name="connsiteY23" fmla="*/ 331336 h 1238250"/>
                <a:gd name="connsiteX24" fmla="*/ 403349 w 2857500"/>
                <a:gd name="connsiteY24" fmla="*/ 329431 h 1238250"/>
                <a:gd name="connsiteX25" fmla="*/ 409064 w 2857500"/>
                <a:gd name="connsiteY25" fmla="*/ 340861 h 1238250"/>
                <a:gd name="connsiteX26" fmla="*/ 426209 w 2857500"/>
                <a:gd name="connsiteY26" fmla="*/ 348481 h 1238250"/>
                <a:gd name="connsiteX27" fmla="*/ 437639 w 2857500"/>
                <a:gd name="connsiteY27" fmla="*/ 369436 h 1238250"/>
                <a:gd name="connsiteX28" fmla="*/ 460499 w 2857500"/>
                <a:gd name="connsiteY28" fmla="*/ 371341 h 1238250"/>
                <a:gd name="connsiteX29" fmla="*/ 471929 w 2857500"/>
                <a:gd name="connsiteY29" fmla="*/ 401821 h 1238250"/>
                <a:gd name="connsiteX30" fmla="*/ 479549 w 2857500"/>
                <a:gd name="connsiteY30" fmla="*/ 422776 h 1238250"/>
                <a:gd name="connsiteX31" fmla="*/ 530984 w 2857500"/>
                <a:gd name="connsiteY31" fmla="*/ 422776 h 1238250"/>
                <a:gd name="connsiteX32" fmla="*/ 537210 w 2857500"/>
                <a:gd name="connsiteY32" fmla="*/ 434341 h 1238250"/>
                <a:gd name="connsiteX33" fmla="*/ 574799 w 2857500"/>
                <a:gd name="connsiteY33" fmla="*/ 434206 h 1238250"/>
                <a:gd name="connsiteX34" fmla="*/ 576704 w 2857500"/>
                <a:gd name="connsiteY34" fmla="*/ 449446 h 1238250"/>
                <a:gd name="connsiteX35" fmla="*/ 593849 w 2857500"/>
                <a:gd name="connsiteY35" fmla="*/ 451351 h 1238250"/>
                <a:gd name="connsiteX36" fmla="*/ 607184 w 2857500"/>
                <a:gd name="connsiteY36" fmla="*/ 458971 h 1238250"/>
                <a:gd name="connsiteX37" fmla="*/ 620519 w 2857500"/>
                <a:gd name="connsiteY37" fmla="*/ 470401 h 1238250"/>
                <a:gd name="connsiteX38" fmla="*/ 631949 w 2857500"/>
                <a:gd name="connsiteY38" fmla="*/ 472306 h 1238250"/>
                <a:gd name="connsiteX39" fmla="*/ 639569 w 2857500"/>
                <a:gd name="connsiteY39" fmla="*/ 491356 h 1238250"/>
                <a:gd name="connsiteX40" fmla="*/ 692909 w 2857500"/>
                <a:gd name="connsiteY40" fmla="*/ 495166 h 1238250"/>
                <a:gd name="connsiteX41" fmla="*/ 700529 w 2857500"/>
                <a:gd name="connsiteY41" fmla="*/ 512311 h 1238250"/>
                <a:gd name="connsiteX42" fmla="*/ 715769 w 2857500"/>
                <a:gd name="connsiteY42" fmla="*/ 519931 h 1238250"/>
                <a:gd name="connsiteX43" fmla="*/ 742439 w 2857500"/>
                <a:gd name="connsiteY43" fmla="*/ 518026 h 1238250"/>
                <a:gd name="connsiteX44" fmla="*/ 772919 w 2857500"/>
                <a:gd name="connsiteY44" fmla="*/ 548506 h 1238250"/>
                <a:gd name="connsiteX45" fmla="*/ 801494 w 2857500"/>
                <a:gd name="connsiteY45" fmla="*/ 548506 h 1238250"/>
                <a:gd name="connsiteX46" fmla="*/ 812924 w 2857500"/>
                <a:gd name="connsiteY46" fmla="*/ 558031 h 1238250"/>
                <a:gd name="connsiteX47" fmla="*/ 826259 w 2857500"/>
                <a:gd name="connsiteY47" fmla="*/ 559936 h 1238250"/>
                <a:gd name="connsiteX48" fmla="*/ 834390 w 2857500"/>
                <a:gd name="connsiteY48" fmla="*/ 571501 h 1238250"/>
                <a:gd name="connsiteX49" fmla="*/ 861060 w 2857500"/>
                <a:gd name="connsiteY49" fmla="*/ 567691 h 1238250"/>
                <a:gd name="connsiteX50" fmla="*/ 866775 w 2857500"/>
                <a:gd name="connsiteY50" fmla="*/ 573405 h 1238250"/>
                <a:gd name="connsiteX51" fmla="*/ 880110 w 2857500"/>
                <a:gd name="connsiteY51" fmla="*/ 581025 h 1238250"/>
                <a:gd name="connsiteX52" fmla="*/ 887730 w 2857500"/>
                <a:gd name="connsiteY52" fmla="*/ 586739 h 1238250"/>
                <a:gd name="connsiteX53" fmla="*/ 906269 w 2857500"/>
                <a:gd name="connsiteY53" fmla="*/ 586606 h 1238250"/>
                <a:gd name="connsiteX54" fmla="*/ 911984 w 2857500"/>
                <a:gd name="connsiteY54" fmla="*/ 609466 h 1238250"/>
                <a:gd name="connsiteX55" fmla="*/ 923414 w 2857500"/>
                <a:gd name="connsiteY55" fmla="*/ 622801 h 1238250"/>
                <a:gd name="connsiteX56" fmla="*/ 934844 w 2857500"/>
                <a:gd name="connsiteY56" fmla="*/ 632326 h 1238250"/>
                <a:gd name="connsiteX57" fmla="*/ 951989 w 2857500"/>
                <a:gd name="connsiteY57" fmla="*/ 641851 h 1238250"/>
                <a:gd name="connsiteX58" fmla="*/ 969134 w 2857500"/>
                <a:gd name="connsiteY58" fmla="*/ 666616 h 1238250"/>
                <a:gd name="connsiteX59" fmla="*/ 984374 w 2857500"/>
                <a:gd name="connsiteY59" fmla="*/ 668521 h 1238250"/>
                <a:gd name="connsiteX60" fmla="*/ 993899 w 2857500"/>
                <a:gd name="connsiteY60" fmla="*/ 679951 h 1238250"/>
                <a:gd name="connsiteX61" fmla="*/ 1014854 w 2857500"/>
                <a:gd name="connsiteY61" fmla="*/ 678046 h 1238250"/>
                <a:gd name="connsiteX62" fmla="*/ 1018664 w 2857500"/>
                <a:gd name="connsiteY62" fmla="*/ 693286 h 1238250"/>
                <a:gd name="connsiteX63" fmla="*/ 1070099 w 2857500"/>
                <a:gd name="connsiteY63" fmla="*/ 691381 h 1238250"/>
                <a:gd name="connsiteX64" fmla="*/ 1077719 w 2857500"/>
                <a:gd name="connsiteY64" fmla="*/ 714241 h 1238250"/>
                <a:gd name="connsiteX65" fmla="*/ 1089149 w 2857500"/>
                <a:gd name="connsiteY65" fmla="*/ 716146 h 1238250"/>
                <a:gd name="connsiteX66" fmla="*/ 1096769 w 2857500"/>
                <a:gd name="connsiteY66" fmla="*/ 733291 h 1238250"/>
                <a:gd name="connsiteX67" fmla="*/ 1134869 w 2857500"/>
                <a:gd name="connsiteY67" fmla="*/ 733291 h 1238250"/>
                <a:gd name="connsiteX68" fmla="*/ 1138679 w 2857500"/>
                <a:gd name="connsiteY68" fmla="*/ 752341 h 1238250"/>
                <a:gd name="connsiteX69" fmla="*/ 1163444 w 2857500"/>
                <a:gd name="connsiteY69" fmla="*/ 752341 h 1238250"/>
                <a:gd name="connsiteX70" fmla="*/ 1167254 w 2857500"/>
                <a:gd name="connsiteY70" fmla="*/ 759961 h 1238250"/>
                <a:gd name="connsiteX71" fmla="*/ 1178684 w 2857500"/>
                <a:gd name="connsiteY71" fmla="*/ 759961 h 1238250"/>
                <a:gd name="connsiteX72" fmla="*/ 1178684 w 2857500"/>
                <a:gd name="connsiteY72" fmla="*/ 771391 h 1238250"/>
                <a:gd name="connsiteX73" fmla="*/ 1207259 w 2857500"/>
                <a:gd name="connsiteY73" fmla="*/ 769486 h 1238250"/>
                <a:gd name="connsiteX74" fmla="*/ 1216784 w 2857500"/>
                <a:gd name="connsiteY74" fmla="*/ 775201 h 1238250"/>
                <a:gd name="connsiteX75" fmla="*/ 1233929 w 2857500"/>
                <a:gd name="connsiteY75" fmla="*/ 777106 h 1238250"/>
                <a:gd name="connsiteX76" fmla="*/ 1245359 w 2857500"/>
                <a:gd name="connsiteY76" fmla="*/ 788536 h 1238250"/>
                <a:gd name="connsiteX77" fmla="*/ 1312034 w 2857500"/>
                <a:gd name="connsiteY77" fmla="*/ 786631 h 1238250"/>
                <a:gd name="connsiteX78" fmla="*/ 1314450 w 2857500"/>
                <a:gd name="connsiteY78" fmla="*/ 813434 h 1238250"/>
                <a:gd name="connsiteX79" fmla="*/ 1339215 w 2857500"/>
                <a:gd name="connsiteY79" fmla="*/ 809624 h 1238250"/>
                <a:gd name="connsiteX80" fmla="*/ 1343025 w 2857500"/>
                <a:gd name="connsiteY80" fmla="*/ 821054 h 1238250"/>
                <a:gd name="connsiteX81" fmla="*/ 1354455 w 2857500"/>
                <a:gd name="connsiteY81" fmla="*/ 821054 h 1238250"/>
                <a:gd name="connsiteX82" fmla="*/ 1360170 w 2857500"/>
                <a:gd name="connsiteY82" fmla="*/ 830579 h 1238250"/>
                <a:gd name="connsiteX83" fmla="*/ 1394460 w 2857500"/>
                <a:gd name="connsiteY83" fmla="*/ 830579 h 1238250"/>
                <a:gd name="connsiteX84" fmla="*/ 1398270 w 2857500"/>
                <a:gd name="connsiteY84" fmla="*/ 842009 h 1238250"/>
                <a:gd name="connsiteX85" fmla="*/ 1659255 w 2857500"/>
                <a:gd name="connsiteY85" fmla="*/ 840105 h 1238250"/>
                <a:gd name="connsiteX86" fmla="*/ 1661160 w 2857500"/>
                <a:gd name="connsiteY86" fmla="*/ 859155 h 1238250"/>
                <a:gd name="connsiteX87" fmla="*/ 1684020 w 2857500"/>
                <a:gd name="connsiteY87" fmla="*/ 859155 h 1238250"/>
                <a:gd name="connsiteX88" fmla="*/ 1682115 w 2857500"/>
                <a:gd name="connsiteY88" fmla="*/ 872490 h 1238250"/>
                <a:gd name="connsiteX89" fmla="*/ 1809750 w 2857500"/>
                <a:gd name="connsiteY89" fmla="*/ 870585 h 1238250"/>
                <a:gd name="connsiteX90" fmla="*/ 1811655 w 2857500"/>
                <a:gd name="connsiteY90" fmla="*/ 908685 h 1238250"/>
                <a:gd name="connsiteX91" fmla="*/ 2051685 w 2857500"/>
                <a:gd name="connsiteY91" fmla="*/ 906780 h 1238250"/>
                <a:gd name="connsiteX92" fmla="*/ 2051685 w 2857500"/>
                <a:gd name="connsiteY92" fmla="*/ 973455 h 1238250"/>
                <a:gd name="connsiteX93" fmla="*/ 2613660 w 2857500"/>
                <a:gd name="connsiteY93" fmla="*/ 977265 h 1238250"/>
                <a:gd name="connsiteX94" fmla="*/ 2609850 w 2857500"/>
                <a:gd name="connsiteY94" fmla="*/ 1238250 h 1238250"/>
                <a:gd name="connsiteX95" fmla="*/ 2857500 w 2857500"/>
                <a:gd name="connsiteY95" fmla="*/ 1232535 h 1238250"/>
                <a:gd name="connsiteX0" fmla="*/ 0 w 2857500"/>
                <a:gd name="connsiteY0" fmla="*/ 0 h 1238250"/>
                <a:gd name="connsiteX1" fmla="*/ 139065 w 2857500"/>
                <a:gd name="connsiteY1" fmla="*/ 2 h 1238250"/>
                <a:gd name="connsiteX2" fmla="*/ 142875 w 2857500"/>
                <a:gd name="connsiteY2" fmla="*/ 9527 h 1238250"/>
                <a:gd name="connsiteX3" fmla="*/ 161414 w 2857500"/>
                <a:gd name="connsiteY3" fmla="*/ 135121 h 1238250"/>
                <a:gd name="connsiteX4" fmla="*/ 170939 w 2857500"/>
                <a:gd name="connsiteY4" fmla="*/ 146551 h 1238250"/>
                <a:gd name="connsiteX5" fmla="*/ 180975 w 2857500"/>
                <a:gd name="connsiteY5" fmla="*/ 146687 h 1238250"/>
                <a:gd name="connsiteX6" fmla="*/ 178559 w 2857500"/>
                <a:gd name="connsiteY6" fmla="*/ 156076 h 1238250"/>
                <a:gd name="connsiteX7" fmla="*/ 180975 w 2857500"/>
                <a:gd name="connsiteY7" fmla="*/ 160022 h 1238250"/>
                <a:gd name="connsiteX8" fmla="*/ 180975 w 2857500"/>
                <a:gd name="connsiteY8" fmla="*/ 175262 h 1238250"/>
                <a:gd name="connsiteX9" fmla="*/ 218564 w 2857500"/>
                <a:gd name="connsiteY9" fmla="*/ 175126 h 1238250"/>
                <a:gd name="connsiteX10" fmla="*/ 222374 w 2857500"/>
                <a:gd name="connsiteY10" fmla="*/ 184651 h 1238250"/>
                <a:gd name="connsiteX11" fmla="*/ 243329 w 2857500"/>
                <a:gd name="connsiteY11" fmla="*/ 184651 h 1238250"/>
                <a:gd name="connsiteX12" fmla="*/ 247139 w 2857500"/>
                <a:gd name="connsiteY12" fmla="*/ 215131 h 1238250"/>
                <a:gd name="connsiteX13" fmla="*/ 256664 w 2857500"/>
                <a:gd name="connsiteY13" fmla="*/ 222751 h 1238250"/>
                <a:gd name="connsiteX14" fmla="*/ 260474 w 2857500"/>
                <a:gd name="connsiteY14" fmla="*/ 237991 h 1238250"/>
                <a:gd name="connsiteX15" fmla="*/ 268094 w 2857500"/>
                <a:gd name="connsiteY15" fmla="*/ 257041 h 1238250"/>
                <a:gd name="connsiteX16" fmla="*/ 279524 w 2857500"/>
                <a:gd name="connsiteY16" fmla="*/ 262756 h 1238250"/>
                <a:gd name="connsiteX17" fmla="*/ 279524 w 2857500"/>
                <a:gd name="connsiteY17" fmla="*/ 279901 h 1238250"/>
                <a:gd name="connsiteX18" fmla="*/ 292859 w 2857500"/>
                <a:gd name="connsiteY18" fmla="*/ 281806 h 1238250"/>
                <a:gd name="connsiteX19" fmla="*/ 295275 w 2857500"/>
                <a:gd name="connsiteY19" fmla="*/ 299087 h 1238250"/>
                <a:gd name="connsiteX20" fmla="*/ 350009 w 2857500"/>
                <a:gd name="connsiteY20" fmla="*/ 298951 h 1238250"/>
                <a:gd name="connsiteX21" fmla="*/ 355724 w 2857500"/>
                <a:gd name="connsiteY21" fmla="*/ 312286 h 1238250"/>
                <a:gd name="connsiteX22" fmla="*/ 370964 w 2857500"/>
                <a:gd name="connsiteY22" fmla="*/ 314191 h 1238250"/>
                <a:gd name="connsiteX23" fmla="*/ 374774 w 2857500"/>
                <a:gd name="connsiteY23" fmla="*/ 331336 h 1238250"/>
                <a:gd name="connsiteX24" fmla="*/ 403349 w 2857500"/>
                <a:gd name="connsiteY24" fmla="*/ 329431 h 1238250"/>
                <a:gd name="connsiteX25" fmla="*/ 409064 w 2857500"/>
                <a:gd name="connsiteY25" fmla="*/ 340861 h 1238250"/>
                <a:gd name="connsiteX26" fmla="*/ 426209 w 2857500"/>
                <a:gd name="connsiteY26" fmla="*/ 348481 h 1238250"/>
                <a:gd name="connsiteX27" fmla="*/ 437639 w 2857500"/>
                <a:gd name="connsiteY27" fmla="*/ 369436 h 1238250"/>
                <a:gd name="connsiteX28" fmla="*/ 460499 w 2857500"/>
                <a:gd name="connsiteY28" fmla="*/ 371341 h 1238250"/>
                <a:gd name="connsiteX29" fmla="*/ 471929 w 2857500"/>
                <a:gd name="connsiteY29" fmla="*/ 401821 h 1238250"/>
                <a:gd name="connsiteX30" fmla="*/ 479549 w 2857500"/>
                <a:gd name="connsiteY30" fmla="*/ 422776 h 1238250"/>
                <a:gd name="connsiteX31" fmla="*/ 530984 w 2857500"/>
                <a:gd name="connsiteY31" fmla="*/ 422776 h 1238250"/>
                <a:gd name="connsiteX32" fmla="*/ 537210 w 2857500"/>
                <a:gd name="connsiteY32" fmla="*/ 434341 h 1238250"/>
                <a:gd name="connsiteX33" fmla="*/ 574799 w 2857500"/>
                <a:gd name="connsiteY33" fmla="*/ 434206 h 1238250"/>
                <a:gd name="connsiteX34" fmla="*/ 576704 w 2857500"/>
                <a:gd name="connsiteY34" fmla="*/ 449446 h 1238250"/>
                <a:gd name="connsiteX35" fmla="*/ 593849 w 2857500"/>
                <a:gd name="connsiteY35" fmla="*/ 451351 h 1238250"/>
                <a:gd name="connsiteX36" fmla="*/ 607184 w 2857500"/>
                <a:gd name="connsiteY36" fmla="*/ 458971 h 1238250"/>
                <a:gd name="connsiteX37" fmla="*/ 620519 w 2857500"/>
                <a:gd name="connsiteY37" fmla="*/ 470401 h 1238250"/>
                <a:gd name="connsiteX38" fmla="*/ 631949 w 2857500"/>
                <a:gd name="connsiteY38" fmla="*/ 472306 h 1238250"/>
                <a:gd name="connsiteX39" fmla="*/ 639569 w 2857500"/>
                <a:gd name="connsiteY39" fmla="*/ 491356 h 1238250"/>
                <a:gd name="connsiteX40" fmla="*/ 692909 w 2857500"/>
                <a:gd name="connsiteY40" fmla="*/ 495166 h 1238250"/>
                <a:gd name="connsiteX41" fmla="*/ 700529 w 2857500"/>
                <a:gd name="connsiteY41" fmla="*/ 512311 h 1238250"/>
                <a:gd name="connsiteX42" fmla="*/ 715769 w 2857500"/>
                <a:gd name="connsiteY42" fmla="*/ 519931 h 1238250"/>
                <a:gd name="connsiteX43" fmla="*/ 742439 w 2857500"/>
                <a:gd name="connsiteY43" fmla="*/ 518026 h 1238250"/>
                <a:gd name="connsiteX44" fmla="*/ 772919 w 2857500"/>
                <a:gd name="connsiteY44" fmla="*/ 548506 h 1238250"/>
                <a:gd name="connsiteX45" fmla="*/ 801494 w 2857500"/>
                <a:gd name="connsiteY45" fmla="*/ 548506 h 1238250"/>
                <a:gd name="connsiteX46" fmla="*/ 812924 w 2857500"/>
                <a:gd name="connsiteY46" fmla="*/ 558031 h 1238250"/>
                <a:gd name="connsiteX47" fmla="*/ 826259 w 2857500"/>
                <a:gd name="connsiteY47" fmla="*/ 559936 h 1238250"/>
                <a:gd name="connsiteX48" fmla="*/ 834390 w 2857500"/>
                <a:gd name="connsiteY48" fmla="*/ 571501 h 1238250"/>
                <a:gd name="connsiteX49" fmla="*/ 861060 w 2857500"/>
                <a:gd name="connsiteY49" fmla="*/ 567691 h 1238250"/>
                <a:gd name="connsiteX50" fmla="*/ 866775 w 2857500"/>
                <a:gd name="connsiteY50" fmla="*/ 573405 h 1238250"/>
                <a:gd name="connsiteX51" fmla="*/ 880110 w 2857500"/>
                <a:gd name="connsiteY51" fmla="*/ 581025 h 1238250"/>
                <a:gd name="connsiteX52" fmla="*/ 887730 w 2857500"/>
                <a:gd name="connsiteY52" fmla="*/ 586739 h 1238250"/>
                <a:gd name="connsiteX53" fmla="*/ 906269 w 2857500"/>
                <a:gd name="connsiteY53" fmla="*/ 586606 h 1238250"/>
                <a:gd name="connsiteX54" fmla="*/ 911984 w 2857500"/>
                <a:gd name="connsiteY54" fmla="*/ 609466 h 1238250"/>
                <a:gd name="connsiteX55" fmla="*/ 923414 w 2857500"/>
                <a:gd name="connsiteY55" fmla="*/ 622801 h 1238250"/>
                <a:gd name="connsiteX56" fmla="*/ 934844 w 2857500"/>
                <a:gd name="connsiteY56" fmla="*/ 632326 h 1238250"/>
                <a:gd name="connsiteX57" fmla="*/ 951989 w 2857500"/>
                <a:gd name="connsiteY57" fmla="*/ 641851 h 1238250"/>
                <a:gd name="connsiteX58" fmla="*/ 969134 w 2857500"/>
                <a:gd name="connsiteY58" fmla="*/ 666616 h 1238250"/>
                <a:gd name="connsiteX59" fmla="*/ 984374 w 2857500"/>
                <a:gd name="connsiteY59" fmla="*/ 668521 h 1238250"/>
                <a:gd name="connsiteX60" fmla="*/ 993899 w 2857500"/>
                <a:gd name="connsiteY60" fmla="*/ 679951 h 1238250"/>
                <a:gd name="connsiteX61" fmla="*/ 1014854 w 2857500"/>
                <a:gd name="connsiteY61" fmla="*/ 678046 h 1238250"/>
                <a:gd name="connsiteX62" fmla="*/ 1018664 w 2857500"/>
                <a:gd name="connsiteY62" fmla="*/ 693286 h 1238250"/>
                <a:gd name="connsiteX63" fmla="*/ 1070099 w 2857500"/>
                <a:gd name="connsiteY63" fmla="*/ 691381 h 1238250"/>
                <a:gd name="connsiteX64" fmla="*/ 1077719 w 2857500"/>
                <a:gd name="connsiteY64" fmla="*/ 714241 h 1238250"/>
                <a:gd name="connsiteX65" fmla="*/ 1089149 w 2857500"/>
                <a:gd name="connsiteY65" fmla="*/ 716146 h 1238250"/>
                <a:gd name="connsiteX66" fmla="*/ 1096769 w 2857500"/>
                <a:gd name="connsiteY66" fmla="*/ 733291 h 1238250"/>
                <a:gd name="connsiteX67" fmla="*/ 1134869 w 2857500"/>
                <a:gd name="connsiteY67" fmla="*/ 733291 h 1238250"/>
                <a:gd name="connsiteX68" fmla="*/ 1138679 w 2857500"/>
                <a:gd name="connsiteY68" fmla="*/ 752341 h 1238250"/>
                <a:gd name="connsiteX69" fmla="*/ 1163444 w 2857500"/>
                <a:gd name="connsiteY69" fmla="*/ 752341 h 1238250"/>
                <a:gd name="connsiteX70" fmla="*/ 1167254 w 2857500"/>
                <a:gd name="connsiteY70" fmla="*/ 759961 h 1238250"/>
                <a:gd name="connsiteX71" fmla="*/ 1178684 w 2857500"/>
                <a:gd name="connsiteY71" fmla="*/ 759961 h 1238250"/>
                <a:gd name="connsiteX72" fmla="*/ 1178684 w 2857500"/>
                <a:gd name="connsiteY72" fmla="*/ 771391 h 1238250"/>
                <a:gd name="connsiteX73" fmla="*/ 1207259 w 2857500"/>
                <a:gd name="connsiteY73" fmla="*/ 769486 h 1238250"/>
                <a:gd name="connsiteX74" fmla="*/ 1216784 w 2857500"/>
                <a:gd name="connsiteY74" fmla="*/ 775201 h 1238250"/>
                <a:gd name="connsiteX75" fmla="*/ 1233929 w 2857500"/>
                <a:gd name="connsiteY75" fmla="*/ 777106 h 1238250"/>
                <a:gd name="connsiteX76" fmla="*/ 1245359 w 2857500"/>
                <a:gd name="connsiteY76" fmla="*/ 788536 h 1238250"/>
                <a:gd name="connsiteX77" fmla="*/ 1312034 w 2857500"/>
                <a:gd name="connsiteY77" fmla="*/ 786631 h 1238250"/>
                <a:gd name="connsiteX78" fmla="*/ 1314450 w 2857500"/>
                <a:gd name="connsiteY78" fmla="*/ 813434 h 1238250"/>
                <a:gd name="connsiteX79" fmla="*/ 1339215 w 2857500"/>
                <a:gd name="connsiteY79" fmla="*/ 809624 h 1238250"/>
                <a:gd name="connsiteX80" fmla="*/ 1343025 w 2857500"/>
                <a:gd name="connsiteY80" fmla="*/ 821054 h 1238250"/>
                <a:gd name="connsiteX81" fmla="*/ 1354455 w 2857500"/>
                <a:gd name="connsiteY81" fmla="*/ 821054 h 1238250"/>
                <a:gd name="connsiteX82" fmla="*/ 1360170 w 2857500"/>
                <a:gd name="connsiteY82" fmla="*/ 830579 h 1238250"/>
                <a:gd name="connsiteX83" fmla="*/ 1394460 w 2857500"/>
                <a:gd name="connsiteY83" fmla="*/ 830579 h 1238250"/>
                <a:gd name="connsiteX84" fmla="*/ 1398270 w 2857500"/>
                <a:gd name="connsiteY84" fmla="*/ 842009 h 1238250"/>
                <a:gd name="connsiteX85" fmla="*/ 1659255 w 2857500"/>
                <a:gd name="connsiteY85" fmla="*/ 840105 h 1238250"/>
                <a:gd name="connsiteX86" fmla="*/ 1661160 w 2857500"/>
                <a:gd name="connsiteY86" fmla="*/ 859155 h 1238250"/>
                <a:gd name="connsiteX87" fmla="*/ 1684020 w 2857500"/>
                <a:gd name="connsiteY87" fmla="*/ 859155 h 1238250"/>
                <a:gd name="connsiteX88" fmla="*/ 1682115 w 2857500"/>
                <a:gd name="connsiteY88" fmla="*/ 872490 h 1238250"/>
                <a:gd name="connsiteX89" fmla="*/ 1809750 w 2857500"/>
                <a:gd name="connsiteY89" fmla="*/ 870585 h 1238250"/>
                <a:gd name="connsiteX90" fmla="*/ 1811655 w 2857500"/>
                <a:gd name="connsiteY90" fmla="*/ 908685 h 1238250"/>
                <a:gd name="connsiteX91" fmla="*/ 2051685 w 2857500"/>
                <a:gd name="connsiteY91" fmla="*/ 906780 h 1238250"/>
                <a:gd name="connsiteX92" fmla="*/ 2051685 w 2857500"/>
                <a:gd name="connsiteY92" fmla="*/ 973455 h 1238250"/>
                <a:gd name="connsiteX93" fmla="*/ 2613660 w 2857500"/>
                <a:gd name="connsiteY93" fmla="*/ 977265 h 1238250"/>
                <a:gd name="connsiteX94" fmla="*/ 2609850 w 2857500"/>
                <a:gd name="connsiteY94" fmla="*/ 1238250 h 1238250"/>
                <a:gd name="connsiteX95" fmla="*/ 2857500 w 2857500"/>
                <a:gd name="connsiteY95" fmla="*/ 1232535 h 1238250"/>
                <a:gd name="connsiteX0" fmla="*/ 0 w 2857500"/>
                <a:gd name="connsiteY0" fmla="*/ 0 h 1238250"/>
                <a:gd name="connsiteX1" fmla="*/ 139065 w 2857500"/>
                <a:gd name="connsiteY1" fmla="*/ 2 h 1238250"/>
                <a:gd name="connsiteX2" fmla="*/ 142875 w 2857500"/>
                <a:gd name="connsiteY2" fmla="*/ 9527 h 1238250"/>
                <a:gd name="connsiteX3" fmla="*/ 149984 w 2857500"/>
                <a:gd name="connsiteY3" fmla="*/ 116071 h 1238250"/>
                <a:gd name="connsiteX4" fmla="*/ 161414 w 2857500"/>
                <a:gd name="connsiteY4" fmla="*/ 135121 h 1238250"/>
                <a:gd name="connsiteX5" fmla="*/ 170939 w 2857500"/>
                <a:gd name="connsiteY5" fmla="*/ 146551 h 1238250"/>
                <a:gd name="connsiteX6" fmla="*/ 180975 w 2857500"/>
                <a:gd name="connsiteY6" fmla="*/ 146687 h 1238250"/>
                <a:gd name="connsiteX7" fmla="*/ 178559 w 2857500"/>
                <a:gd name="connsiteY7" fmla="*/ 156076 h 1238250"/>
                <a:gd name="connsiteX8" fmla="*/ 180975 w 2857500"/>
                <a:gd name="connsiteY8" fmla="*/ 160022 h 1238250"/>
                <a:gd name="connsiteX9" fmla="*/ 180975 w 2857500"/>
                <a:gd name="connsiteY9" fmla="*/ 175262 h 1238250"/>
                <a:gd name="connsiteX10" fmla="*/ 218564 w 2857500"/>
                <a:gd name="connsiteY10" fmla="*/ 175126 h 1238250"/>
                <a:gd name="connsiteX11" fmla="*/ 222374 w 2857500"/>
                <a:gd name="connsiteY11" fmla="*/ 184651 h 1238250"/>
                <a:gd name="connsiteX12" fmla="*/ 243329 w 2857500"/>
                <a:gd name="connsiteY12" fmla="*/ 184651 h 1238250"/>
                <a:gd name="connsiteX13" fmla="*/ 247139 w 2857500"/>
                <a:gd name="connsiteY13" fmla="*/ 215131 h 1238250"/>
                <a:gd name="connsiteX14" fmla="*/ 256664 w 2857500"/>
                <a:gd name="connsiteY14" fmla="*/ 222751 h 1238250"/>
                <a:gd name="connsiteX15" fmla="*/ 260474 w 2857500"/>
                <a:gd name="connsiteY15" fmla="*/ 237991 h 1238250"/>
                <a:gd name="connsiteX16" fmla="*/ 268094 w 2857500"/>
                <a:gd name="connsiteY16" fmla="*/ 257041 h 1238250"/>
                <a:gd name="connsiteX17" fmla="*/ 279524 w 2857500"/>
                <a:gd name="connsiteY17" fmla="*/ 262756 h 1238250"/>
                <a:gd name="connsiteX18" fmla="*/ 279524 w 2857500"/>
                <a:gd name="connsiteY18" fmla="*/ 279901 h 1238250"/>
                <a:gd name="connsiteX19" fmla="*/ 292859 w 2857500"/>
                <a:gd name="connsiteY19" fmla="*/ 281806 h 1238250"/>
                <a:gd name="connsiteX20" fmla="*/ 295275 w 2857500"/>
                <a:gd name="connsiteY20" fmla="*/ 299087 h 1238250"/>
                <a:gd name="connsiteX21" fmla="*/ 350009 w 2857500"/>
                <a:gd name="connsiteY21" fmla="*/ 298951 h 1238250"/>
                <a:gd name="connsiteX22" fmla="*/ 355724 w 2857500"/>
                <a:gd name="connsiteY22" fmla="*/ 312286 h 1238250"/>
                <a:gd name="connsiteX23" fmla="*/ 370964 w 2857500"/>
                <a:gd name="connsiteY23" fmla="*/ 314191 h 1238250"/>
                <a:gd name="connsiteX24" fmla="*/ 374774 w 2857500"/>
                <a:gd name="connsiteY24" fmla="*/ 331336 h 1238250"/>
                <a:gd name="connsiteX25" fmla="*/ 403349 w 2857500"/>
                <a:gd name="connsiteY25" fmla="*/ 329431 h 1238250"/>
                <a:gd name="connsiteX26" fmla="*/ 409064 w 2857500"/>
                <a:gd name="connsiteY26" fmla="*/ 340861 h 1238250"/>
                <a:gd name="connsiteX27" fmla="*/ 426209 w 2857500"/>
                <a:gd name="connsiteY27" fmla="*/ 348481 h 1238250"/>
                <a:gd name="connsiteX28" fmla="*/ 437639 w 2857500"/>
                <a:gd name="connsiteY28" fmla="*/ 369436 h 1238250"/>
                <a:gd name="connsiteX29" fmla="*/ 460499 w 2857500"/>
                <a:gd name="connsiteY29" fmla="*/ 371341 h 1238250"/>
                <a:gd name="connsiteX30" fmla="*/ 471929 w 2857500"/>
                <a:gd name="connsiteY30" fmla="*/ 401821 h 1238250"/>
                <a:gd name="connsiteX31" fmla="*/ 479549 w 2857500"/>
                <a:gd name="connsiteY31" fmla="*/ 422776 h 1238250"/>
                <a:gd name="connsiteX32" fmla="*/ 530984 w 2857500"/>
                <a:gd name="connsiteY32" fmla="*/ 422776 h 1238250"/>
                <a:gd name="connsiteX33" fmla="*/ 537210 w 2857500"/>
                <a:gd name="connsiteY33" fmla="*/ 434341 h 1238250"/>
                <a:gd name="connsiteX34" fmla="*/ 574799 w 2857500"/>
                <a:gd name="connsiteY34" fmla="*/ 434206 h 1238250"/>
                <a:gd name="connsiteX35" fmla="*/ 576704 w 2857500"/>
                <a:gd name="connsiteY35" fmla="*/ 449446 h 1238250"/>
                <a:gd name="connsiteX36" fmla="*/ 593849 w 2857500"/>
                <a:gd name="connsiteY36" fmla="*/ 451351 h 1238250"/>
                <a:gd name="connsiteX37" fmla="*/ 607184 w 2857500"/>
                <a:gd name="connsiteY37" fmla="*/ 458971 h 1238250"/>
                <a:gd name="connsiteX38" fmla="*/ 620519 w 2857500"/>
                <a:gd name="connsiteY38" fmla="*/ 470401 h 1238250"/>
                <a:gd name="connsiteX39" fmla="*/ 631949 w 2857500"/>
                <a:gd name="connsiteY39" fmla="*/ 472306 h 1238250"/>
                <a:gd name="connsiteX40" fmla="*/ 639569 w 2857500"/>
                <a:gd name="connsiteY40" fmla="*/ 491356 h 1238250"/>
                <a:gd name="connsiteX41" fmla="*/ 692909 w 2857500"/>
                <a:gd name="connsiteY41" fmla="*/ 495166 h 1238250"/>
                <a:gd name="connsiteX42" fmla="*/ 700529 w 2857500"/>
                <a:gd name="connsiteY42" fmla="*/ 512311 h 1238250"/>
                <a:gd name="connsiteX43" fmla="*/ 715769 w 2857500"/>
                <a:gd name="connsiteY43" fmla="*/ 519931 h 1238250"/>
                <a:gd name="connsiteX44" fmla="*/ 742439 w 2857500"/>
                <a:gd name="connsiteY44" fmla="*/ 518026 h 1238250"/>
                <a:gd name="connsiteX45" fmla="*/ 772919 w 2857500"/>
                <a:gd name="connsiteY45" fmla="*/ 548506 h 1238250"/>
                <a:gd name="connsiteX46" fmla="*/ 801494 w 2857500"/>
                <a:gd name="connsiteY46" fmla="*/ 548506 h 1238250"/>
                <a:gd name="connsiteX47" fmla="*/ 812924 w 2857500"/>
                <a:gd name="connsiteY47" fmla="*/ 558031 h 1238250"/>
                <a:gd name="connsiteX48" fmla="*/ 826259 w 2857500"/>
                <a:gd name="connsiteY48" fmla="*/ 559936 h 1238250"/>
                <a:gd name="connsiteX49" fmla="*/ 834390 w 2857500"/>
                <a:gd name="connsiteY49" fmla="*/ 571501 h 1238250"/>
                <a:gd name="connsiteX50" fmla="*/ 861060 w 2857500"/>
                <a:gd name="connsiteY50" fmla="*/ 567691 h 1238250"/>
                <a:gd name="connsiteX51" fmla="*/ 866775 w 2857500"/>
                <a:gd name="connsiteY51" fmla="*/ 573405 h 1238250"/>
                <a:gd name="connsiteX52" fmla="*/ 880110 w 2857500"/>
                <a:gd name="connsiteY52" fmla="*/ 581025 h 1238250"/>
                <a:gd name="connsiteX53" fmla="*/ 887730 w 2857500"/>
                <a:gd name="connsiteY53" fmla="*/ 586739 h 1238250"/>
                <a:gd name="connsiteX54" fmla="*/ 906269 w 2857500"/>
                <a:gd name="connsiteY54" fmla="*/ 586606 h 1238250"/>
                <a:gd name="connsiteX55" fmla="*/ 911984 w 2857500"/>
                <a:gd name="connsiteY55" fmla="*/ 609466 h 1238250"/>
                <a:gd name="connsiteX56" fmla="*/ 923414 w 2857500"/>
                <a:gd name="connsiteY56" fmla="*/ 622801 h 1238250"/>
                <a:gd name="connsiteX57" fmla="*/ 934844 w 2857500"/>
                <a:gd name="connsiteY57" fmla="*/ 632326 h 1238250"/>
                <a:gd name="connsiteX58" fmla="*/ 951989 w 2857500"/>
                <a:gd name="connsiteY58" fmla="*/ 641851 h 1238250"/>
                <a:gd name="connsiteX59" fmla="*/ 969134 w 2857500"/>
                <a:gd name="connsiteY59" fmla="*/ 666616 h 1238250"/>
                <a:gd name="connsiteX60" fmla="*/ 984374 w 2857500"/>
                <a:gd name="connsiteY60" fmla="*/ 668521 h 1238250"/>
                <a:gd name="connsiteX61" fmla="*/ 993899 w 2857500"/>
                <a:gd name="connsiteY61" fmla="*/ 679951 h 1238250"/>
                <a:gd name="connsiteX62" fmla="*/ 1014854 w 2857500"/>
                <a:gd name="connsiteY62" fmla="*/ 678046 h 1238250"/>
                <a:gd name="connsiteX63" fmla="*/ 1018664 w 2857500"/>
                <a:gd name="connsiteY63" fmla="*/ 693286 h 1238250"/>
                <a:gd name="connsiteX64" fmla="*/ 1070099 w 2857500"/>
                <a:gd name="connsiteY64" fmla="*/ 691381 h 1238250"/>
                <a:gd name="connsiteX65" fmla="*/ 1077719 w 2857500"/>
                <a:gd name="connsiteY65" fmla="*/ 714241 h 1238250"/>
                <a:gd name="connsiteX66" fmla="*/ 1089149 w 2857500"/>
                <a:gd name="connsiteY66" fmla="*/ 716146 h 1238250"/>
                <a:gd name="connsiteX67" fmla="*/ 1096769 w 2857500"/>
                <a:gd name="connsiteY67" fmla="*/ 733291 h 1238250"/>
                <a:gd name="connsiteX68" fmla="*/ 1134869 w 2857500"/>
                <a:gd name="connsiteY68" fmla="*/ 733291 h 1238250"/>
                <a:gd name="connsiteX69" fmla="*/ 1138679 w 2857500"/>
                <a:gd name="connsiteY69" fmla="*/ 752341 h 1238250"/>
                <a:gd name="connsiteX70" fmla="*/ 1163444 w 2857500"/>
                <a:gd name="connsiteY70" fmla="*/ 752341 h 1238250"/>
                <a:gd name="connsiteX71" fmla="*/ 1167254 w 2857500"/>
                <a:gd name="connsiteY71" fmla="*/ 759961 h 1238250"/>
                <a:gd name="connsiteX72" fmla="*/ 1178684 w 2857500"/>
                <a:gd name="connsiteY72" fmla="*/ 759961 h 1238250"/>
                <a:gd name="connsiteX73" fmla="*/ 1178684 w 2857500"/>
                <a:gd name="connsiteY73" fmla="*/ 771391 h 1238250"/>
                <a:gd name="connsiteX74" fmla="*/ 1207259 w 2857500"/>
                <a:gd name="connsiteY74" fmla="*/ 769486 h 1238250"/>
                <a:gd name="connsiteX75" fmla="*/ 1216784 w 2857500"/>
                <a:gd name="connsiteY75" fmla="*/ 775201 h 1238250"/>
                <a:gd name="connsiteX76" fmla="*/ 1233929 w 2857500"/>
                <a:gd name="connsiteY76" fmla="*/ 777106 h 1238250"/>
                <a:gd name="connsiteX77" fmla="*/ 1245359 w 2857500"/>
                <a:gd name="connsiteY77" fmla="*/ 788536 h 1238250"/>
                <a:gd name="connsiteX78" fmla="*/ 1312034 w 2857500"/>
                <a:gd name="connsiteY78" fmla="*/ 786631 h 1238250"/>
                <a:gd name="connsiteX79" fmla="*/ 1314450 w 2857500"/>
                <a:gd name="connsiteY79" fmla="*/ 813434 h 1238250"/>
                <a:gd name="connsiteX80" fmla="*/ 1339215 w 2857500"/>
                <a:gd name="connsiteY80" fmla="*/ 809624 h 1238250"/>
                <a:gd name="connsiteX81" fmla="*/ 1343025 w 2857500"/>
                <a:gd name="connsiteY81" fmla="*/ 821054 h 1238250"/>
                <a:gd name="connsiteX82" fmla="*/ 1354455 w 2857500"/>
                <a:gd name="connsiteY82" fmla="*/ 821054 h 1238250"/>
                <a:gd name="connsiteX83" fmla="*/ 1360170 w 2857500"/>
                <a:gd name="connsiteY83" fmla="*/ 830579 h 1238250"/>
                <a:gd name="connsiteX84" fmla="*/ 1394460 w 2857500"/>
                <a:gd name="connsiteY84" fmla="*/ 830579 h 1238250"/>
                <a:gd name="connsiteX85" fmla="*/ 1398270 w 2857500"/>
                <a:gd name="connsiteY85" fmla="*/ 842009 h 1238250"/>
                <a:gd name="connsiteX86" fmla="*/ 1659255 w 2857500"/>
                <a:gd name="connsiteY86" fmla="*/ 840105 h 1238250"/>
                <a:gd name="connsiteX87" fmla="*/ 1661160 w 2857500"/>
                <a:gd name="connsiteY87" fmla="*/ 859155 h 1238250"/>
                <a:gd name="connsiteX88" fmla="*/ 1684020 w 2857500"/>
                <a:gd name="connsiteY88" fmla="*/ 859155 h 1238250"/>
                <a:gd name="connsiteX89" fmla="*/ 1682115 w 2857500"/>
                <a:gd name="connsiteY89" fmla="*/ 872490 h 1238250"/>
                <a:gd name="connsiteX90" fmla="*/ 1809750 w 2857500"/>
                <a:gd name="connsiteY90" fmla="*/ 870585 h 1238250"/>
                <a:gd name="connsiteX91" fmla="*/ 1811655 w 2857500"/>
                <a:gd name="connsiteY91" fmla="*/ 908685 h 1238250"/>
                <a:gd name="connsiteX92" fmla="*/ 2051685 w 2857500"/>
                <a:gd name="connsiteY92" fmla="*/ 906780 h 1238250"/>
                <a:gd name="connsiteX93" fmla="*/ 2051685 w 2857500"/>
                <a:gd name="connsiteY93" fmla="*/ 973455 h 1238250"/>
                <a:gd name="connsiteX94" fmla="*/ 2613660 w 2857500"/>
                <a:gd name="connsiteY94" fmla="*/ 977265 h 1238250"/>
                <a:gd name="connsiteX95" fmla="*/ 2609850 w 2857500"/>
                <a:gd name="connsiteY95" fmla="*/ 1238250 h 1238250"/>
                <a:gd name="connsiteX96" fmla="*/ 2857500 w 2857500"/>
                <a:gd name="connsiteY96" fmla="*/ 1232535 h 1238250"/>
                <a:gd name="connsiteX0" fmla="*/ 0 w 2857500"/>
                <a:gd name="connsiteY0" fmla="*/ 0 h 1238250"/>
                <a:gd name="connsiteX1" fmla="*/ 139065 w 2857500"/>
                <a:gd name="connsiteY1" fmla="*/ 2 h 1238250"/>
                <a:gd name="connsiteX2" fmla="*/ 142875 w 2857500"/>
                <a:gd name="connsiteY2" fmla="*/ 9527 h 1238250"/>
                <a:gd name="connsiteX3" fmla="*/ 149984 w 2857500"/>
                <a:gd name="connsiteY3" fmla="*/ 116071 h 1238250"/>
                <a:gd name="connsiteX4" fmla="*/ 161414 w 2857500"/>
                <a:gd name="connsiteY4" fmla="*/ 135121 h 1238250"/>
                <a:gd name="connsiteX5" fmla="*/ 170939 w 2857500"/>
                <a:gd name="connsiteY5" fmla="*/ 146551 h 1238250"/>
                <a:gd name="connsiteX6" fmla="*/ 180975 w 2857500"/>
                <a:gd name="connsiteY6" fmla="*/ 146687 h 1238250"/>
                <a:gd name="connsiteX7" fmla="*/ 178559 w 2857500"/>
                <a:gd name="connsiteY7" fmla="*/ 156076 h 1238250"/>
                <a:gd name="connsiteX8" fmla="*/ 180975 w 2857500"/>
                <a:gd name="connsiteY8" fmla="*/ 160022 h 1238250"/>
                <a:gd name="connsiteX9" fmla="*/ 180975 w 2857500"/>
                <a:gd name="connsiteY9" fmla="*/ 175262 h 1238250"/>
                <a:gd name="connsiteX10" fmla="*/ 218564 w 2857500"/>
                <a:gd name="connsiteY10" fmla="*/ 175126 h 1238250"/>
                <a:gd name="connsiteX11" fmla="*/ 222374 w 2857500"/>
                <a:gd name="connsiteY11" fmla="*/ 184651 h 1238250"/>
                <a:gd name="connsiteX12" fmla="*/ 243329 w 2857500"/>
                <a:gd name="connsiteY12" fmla="*/ 184651 h 1238250"/>
                <a:gd name="connsiteX13" fmla="*/ 247139 w 2857500"/>
                <a:gd name="connsiteY13" fmla="*/ 215131 h 1238250"/>
                <a:gd name="connsiteX14" fmla="*/ 256664 w 2857500"/>
                <a:gd name="connsiteY14" fmla="*/ 222751 h 1238250"/>
                <a:gd name="connsiteX15" fmla="*/ 260474 w 2857500"/>
                <a:gd name="connsiteY15" fmla="*/ 237991 h 1238250"/>
                <a:gd name="connsiteX16" fmla="*/ 268094 w 2857500"/>
                <a:gd name="connsiteY16" fmla="*/ 257041 h 1238250"/>
                <a:gd name="connsiteX17" fmla="*/ 279524 w 2857500"/>
                <a:gd name="connsiteY17" fmla="*/ 262756 h 1238250"/>
                <a:gd name="connsiteX18" fmla="*/ 279524 w 2857500"/>
                <a:gd name="connsiteY18" fmla="*/ 279901 h 1238250"/>
                <a:gd name="connsiteX19" fmla="*/ 292859 w 2857500"/>
                <a:gd name="connsiteY19" fmla="*/ 281806 h 1238250"/>
                <a:gd name="connsiteX20" fmla="*/ 295275 w 2857500"/>
                <a:gd name="connsiteY20" fmla="*/ 299087 h 1238250"/>
                <a:gd name="connsiteX21" fmla="*/ 350009 w 2857500"/>
                <a:gd name="connsiteY21" fmla="*/ 298951 h 1238250"/>
                <a:gd name="connsiteX22" fmla="*/ 355724 w 2857500"/>
                <a:gd name="connsiteY22" fmla="*/ 312286 h 1238250"/>
                <a:gd name="connsiteX23" fmla="*/ 370964 w 2857500"/>
                <a:gd name="connsiteY23" fmla="*/ 314191 h 1238250"/>
                <a:gd name="connsiteX24" fmla="*/ 374774 w 2857500"/>
                <a:gd name="connsiteY24" fmla="*/ 331336 h 1238250"/>
                <a:gd name="connsiteX25" fmla="*/ 403349 w 2857500"/>
                <a:gd name="connsiteY25" fmla="*/ 329431 h 1238250"/>
                <a:gd name="connsiteX26" fmla="*/ 409064 w 2857500"/>
                <a:gd name="connsiteY26" fmla="*/ 340861 h 1238250"/>
                <a:gd name="connsiteX27" fmla="*/ 426209 w 2857500"/>
                <a:gd name="connsiteY27" fmla="*/ 348481 h 1238250"/>
                <a:gd name="connsiteX28" fmla="*/ 437639 w 2857500"/>
                <a:gd name="connsiteY28" fmla="*/ 369436 h 1238250"/>
                <a:gd name="connsiteX29" fmla="*/ 460499 w 2857500"/>
                <a:gd name="connsiteY29" fmla="*/ 371341 h 1238250"/>
                <a:gd name="connsiteX30" fmla="*/ 471929 w 2857500"/>
                <a:gd name="connsiteY30" fmla="*/ 401821 h 1238250"/>
                <a:gd name="connsiteX31" fmla="*/ 479549 w 2857500"/>
                <a:gd name="connsiteY31" fmla="*/ 422776 h 1238250"/>
                <a:gd name="connsiteX32" fmla="*/ 530984 w 2857500"/>
                <a:gd name="connsiteY32" fmla="*/ 422776 h 1238250"/>
                <a:gd name="connsiteX33" fmla="*/ 537210 w 2857500"/>
                <a:gd name="connsiteY33" fmla="*/ 434341 h 1238250"/>
                <a:gd name="connsiteX34" fmla="*/ 574799 w 2857500"/>
                <a:gd name="connsiteY34" fmla="*/ 434206 h 1238250"/>
                <a:gd name="connsiteX35" fmla="*/ 576704 w 2857500"/>
                <a:gd name="connsiteY35" fmla="*/ 449446 h 1238250"/>
                <a:gd name="connsiteX36" fmla="*/ 593849 w 2857500"/>
                <a:gd name="connsiteY36" fmla="*/ 451351 h 1238250"/>
                <a:gd name="connsiteX37" fmla="*/ 607184 w 2857500"/>
                <a:gd name="connsiteY37" fmla="*/ 458971 h 1238250"/>
                <a:gd name="connsiteX38" fmla="*/ 620519 w 2857500"/>
                <a:gd name="connsiteY38" fmla="*/ 470401 h 1238250"/>
                <a:gd name="connsiteX39" fmla="*/ 631949 w 2857500"/>
                <a:gd name="connsiteY39" fmla="*/ 472306 h 1238250"/>
                <a:gd name="connsiteX40" fmla="*/ 639569 w 2857500"/>
                <a:gd name="connsiteY40" fmla="*/ 491356 h 1238250"/>
                <a:gd name="connsiteX41" fmla="*/ 692909 w 2857500"/>
                <a:gd name="connsiteY41" fmla="*/ 495166 h 1238250"/>
                <a:gd name="connsiteX42" fmla="*/ 700529 w 2857500"/>
                <a:gd name="connsiteY42" fmla="*/ 512311 h 1238250"/>
                <a:gd name="connsiteX43" fmla="*/ 715769 w 2857500"/>
                <a:gd name="connsiteY43" fmla="*/ 519931 h 1238250"/>
                <a:gd name="connsiteX44" fmla="*/ 742439 w 2857500"/>
                <a:gd name="connsiteY44" fmla="*/ 518026 h 1238250"/>
                <a:gd name="connsiteX45" fmla="*/ 772919 w 2857500"/>
                <a:gd name="connsiteY45" fmla="*/ 548506 h 1238250"/>
                <a:gd name="connsiteX46" fmla="*/ 801494 w 2857500"/>
                <a:gd name="connsiteY46" fmla="*/ 548506 h 1238250"/>
                <a:gd name="connsiteX47" fmla="*/ 812924 w 2857500"/>
                <a:gd name="connsiteY47" fmla="*/ 558031 h 1238250"/>
                <a:gd name="connsiteX48" fmla="*/ 826259 w 2857500"/>
                <a:gd name="connsiteY48" fmla="*/ 559936 h 1238250"/>
                <a:gd name="connsiteX49" fmla="*/ 834390 w 2857500"/>
                <a:gd name="connsiteY49" fmla="*/ 571501 h 1238250"/>
                <a:gd name="connsiteX50" fmla="*/ 861060 w 2857500"/>
                <a:gd name="connsiteY50" fmla="*/ 567691 h 1238250"/>
                <a:gd name="connsiteX51" fmla="*/ 866775 w 2857500"/>
                <a:gd name="connsiteY51" fmla="*/ 573405 h 1238250"/>
                <a:gd name="connsiteX52" fmla="*/ 880110 w 2857500"/>
                <a:gd name="connsiteY52" fmla="*/ 581025 h 1238250"/>
                <a:gd name="connsiteX53" fmla="*/ 887730 w 2857500"/>
                <a:gd name="connsiteY53" fmla="*/ 586739 h 1238250"/>
                <a:gd name="connsiteX54" fmla="*/ 906269 w 2857500"/>
                <a:gd name="connsiteY54" fmla="*/ 586606 h 1238250"/>
                <a:gd name="connsiteX55" fmla="*/ 911984 w 2857500"/>
                <a:gd name="connsiteY55" fmla="*/ 609466 h 1238250"/>
                <a:gd name="connsiteX56" fmla="*/ 923414 w 2857500"/>
                <a:gd name="connsiteY56" fmla="*/ 622801 h 1238250"/>
                <a:gd name="connsiteX57" fmla="*/ 934844 w 2857500"/>
                <a:gd name="connsiteY57" fmla="*/ 632326 h 1238250"/>
                <a:gd name="connsiteX58" fmla="*/ 951989 w 2857500"/>
                <a:gd name="connsiteY58" fmla="*/ 641851 h 1238250"/>
                <a:gd name="connsiteX59" fmla="*/ 969134 w 2857500"/>
                <a:gd name="connsiteY59" fmla="*/ 666616 h 1238250"/>
                <a:gd name="connsiteX60" fmla="*/ 984374 w 2857500"/>
                <a:gd name="connsiteY60" fmla="*/ 668521 h 1238250"/>
                <a:gd name="connsiteX61" fmla="*/ 993899 w 2857500"/>
                <a:gd name="connsiteY61" fmla="*/ 679951 h 1238250"/>
                <a:gd name="connsiteX62" fmla="*/ 1014854 w 2857500"/>
                <a:gd name="connsiteY62" fmla="*/ 678046 h 1238250"/>
                <a:gd name="connsiteX63" fmla="*/ 1018664 w 2857500"/>
                <a:gd name="connsiteY63" fmla="*/ 693286 h 1238250"/>
                <a:gd name="connsiteX64" fmla="*/ 1070099 w 2857500"/>
                <a:gd name="connsiteY64" fmla="*/ 691381 h 1238250"/>
                <a:gd name="connsiteX65" fmla="*/ 1077719 w 2857500"/>
                <a:gd name="connsiteY65" fmla="*/ 714241 h 1238250"/>
                <a:gd name="connsiteX66" fmla="*/ 1089149 w 2857500"/>
                <a:gd name="connsiteY66" fmla="*/ 716146 h 1238250"/>
                <a:gd name="connsiteX67" fmla="*/ 1096769 w 2857500"/>
                <a:gd name="connsiteY67" fmla="*/ 733291 h 1238250"/>
                <a:gd name="connsiteX68" fmla="*/ 1134869 w 2857500"/>
                <a:gd name="connsiteY68" fmla="*/ 733291 h 1238250"/>
                <a:gd name="connsiteX69" fmla="*/ 1138679 w 2857500"/>
                <a:gd name="connsiteY69" fmla="*/ 752341 h 1238250"/>
                <a:gd name="connsiteX70" fmla="*/ 1163444 w 2857500"/>
                <a:gd name="connsiteY70" fmla="*/ 752341 h 1238250"/>
                <a:gd name="connsiteX71" fmla="*/ 1167254 w 2857500"/>
                <a:gd name="connsiteY71" fmla="*/ 759961 h 1238250"/>
                <a:gd name="connsiteX72" fmla="*/ 1178684 w 2857500"/>
                <a:gd name="connsiteY72" fmla="*/ 759961 h 1238250"/>
                <a:gd name="connsiteX73" fmla="*/ 1178684 w 2857500"/>
                <a:gd name="connsiteY73" fmla="*/ 771391 h 1238250"/>
                <a:gd name="connsiteX74" fmla="*/ 1207259 w 2857500"/>
                <a:gd name="connsiteY74" fmla="*/ 769486 h 1238250"/>
                <a:gd name="connsiteX75" fmla="*/ 1216784 w 2857500"/>
                <a:gd name="connsiteY75" fmla="*/ 775201 h 1238250"/>
                <a:gd name="connsiteX76" fmla="*/ 1233929 w 2857500"/>
                <a:gd name="connsiteY76" fmla="*/ 777106 h 1238250"/>
                <a:gd name="connsiteX77" fmla="*/ 1245359 w 2857500"/>
                <a:gd name="connsiteY77" fmla="*/ 788536 h 1238250"/>
                <a:gd name="connsiteX78" fmla="*/ 1312034 w 2857500"/>
                <a:gd name="connsiteY78" fmla="*/ 786631 h 1238250"/>
                <a:gd name="connsiteX79" fmla="*/ 1314450 w 2857500"/>
                <a:gd name="connsiteY79" fmla="*/ 813434 h 1238250"/>
                <a:gd name="connsiteX80" fmla="*/ 1339215 w 2857500"/>
                <a:gd name="connsiteY80" fmla="*/ 809624 h 1238250"/>
                <a:gd name="connsiteX81" fmla="*/ 1343025 w 2857500"/>
                <a:gd name="connsiteY81" fmla="*/ 821054 h 1238250"/>
                <a:gd name="connsiteX82" fmla="*/ 1354455 w 2857500"/>
                <a:gd name="connsiteY82" fmla="*/ 821054 h 1238250"/>
                <a:gd name="connsiteX83" fmla="*/ 1360170 w 2857500"/>
                <a:gd name="connsiteY83" fmla="*/ 830579 h 1238250"/>
                <a:gd name="connsiteX84" fmla="*/ 1394460 w 2857500"/>
                <a:gd name="connsiteY84" fmla="*/ 830579 h 1238250"/>
                <a:gd name="connsiteX85" fmla="*/ 1398270 w 2857500"/>
                <a:gd name="connsiteY85" fmla="*/ 842009 h 1238250"/>
                <a:gd name="connsiteX86" fmla="*/ 1659255 w 2857500"/>
                <a:gd name="connsiteY86" fmla="*/ 840105 h 1238250"/>
                <a:gd name="connsiteX87" fmla="*/ 1661160 w 2857500"/>
                <a:gd name="connsiteY87" fmla="*/ 859155 h 1238250"/>
                <a:gd name="connsiteX88" fmla="*/ 1684020 w 2857500"/>
                <a:gd name="connsiteY88" fmla="*/ 859155 h 1238250"/>
                <a:gd name="connsiteX89" fmla="*/ 1682115 w 2857500"/>
                <a:gd name="connsiteY89" fmla="*/ 872490 h 1238250"/>
                <a:gd name="connsiteX90" fmla="*/ 1809750 w 2857500"/>
                <a:gd name="connsiteY90" fmla="*/ 870585 h 1238250"/>
                <a:gd name="connsiteX91" fmla="*/ 1811655 w 2857500"/>
                <a:gd name="connsiteY91" fmla="*/ 908685 h 1238250"/>
                <a:gd name="connsiteX92" fmla="*/ 2051685 w 2857500"/>
                <a:gd name="connsiteY92" fmla="*/ 906780 h 1238250"/>
                <a:gd name="connsiteX93" fmla="*/ 2051685 w 2857500"/>
                <a:gd name="connsiteY93" fmla="*/ 973455 h 1238250"/>
                <a:gd name="connsiteX94" fmla="*/ 2613660 w 2857500"/>
                <a:gd name="connsiteY94" fmla="*/ 977265 h 1238250"/>
                <a:gd name="connsiteX95" fmla="*/ 2609850 w 2857500"/>
                <a:gd name="connsiteY95" fmla="*/ 1238250 h 1238250"/>
                <a:gd name="connsiteX96" fmla="*/ 2857500 w 2857500"/>
                <a:gd name="connsiteY96" fmla="*/ 1232535 h 1238250"/>
                <a:gd name="connsiteX0" fmla="*/ 0 w 2857500"/>
                <a:gd name="connsiteY0" fmla="*/ 0 h 1238250"/>
                <a:gd name="connsiteX1" fmla="*/ 139065 w 2857500"/>
                <a:gd name="connsiteY1" fmla="*/ 2 h 1238250"/>
                <a:gd name="connsiteX2" fmla="*/ 142875 w 2857500"/>
                <a:gd name="connsiteY2" fmla="*/ 952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39065 w 2857500"/>
                <a:gd name="connsiteY1" fmla="*/ 2 h 1238250"/>
                <a:gd name="connsiteX2" fmla="*/ 142875 w 2857500"/>
                <a:gd name="connsiteY2" fmla="*/ 952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39065 w 2857500"/>
                <a:gd name="connsiteY1" fmla="*/ 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2395 w 2857500"/>
                <a:gd name="connsiteY1" fmla="*/ 9906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6205 w 2857500"/>
                <a:gd name="connsiteY1" fmla="*/ 91442 h 1238250"/>
                <a:gd name="connsiteX2" fmla="*/ 125730 w 2857500"/>
                <a:gd name="connsiteY2" fmla="*/ 97157 h 1238250"/>
                <a:gd name="connsiteX3" fmla="*/ 136649 w 2857500"/>
                <a:gd name="connsiteY3" fmla="*/ 112261 h 1238250"/>
                <a:gd name="connsiteX4" fmla="*/ 149984 w 2857500"/>
                <a:gd name="connsiteY4" fmla="*/ 116071 h 1238250"/>
                <a:gd name="connsiteX5" fmla="*/ 161414 w 2857500"/>
                <a:gd name="connsiteY5" fmla="*/ 135121 h 1238250"/>
                <a:gd name="connsiteX6" fmla="*/ 170939 w 2857500"/>
                <a:gd name="connsiteY6" fmla="*/ 146551 h 1238250"/>
                <a:gd name="connsiteX7" fmla="*/ 180975 w 2857500"/>
                <a:gd name="connsiteY7" fmla="*/ 146687 h 1238250"/>
                <a:gd name="connsiteX8" fmla="*/ 178559 w 2857500"/>
                <a:gd name="connsiteY8" fmla="*/ 156076 h 1238250"/>
                <a:gd name="connsiteX9" fmla="*/ 180975 w 2857500"/>
                <a:gd name="connsiteY9" fmla="*/ 160022 h 1238250"/>
                <a:gd name="connsiteX10" fmla="*/ 180975 w 2857500"/>
                <a:gd name="connsiteY10" fmla="*/ 175262 h 1238250"/>
                <a:gd name="connsiteX11" fmla="*/ 218564 w 2857500"/>
                <a:gd name="connsiteY11" fmla="*/ 175126 h 1238250"/>
                <a:gd name="connsiteX12" fmla="*/ 222374 w 2857500"/>
                <a:gd name="connsiteY12" fmla="*/ 184651 h 1238250"/>
                <a:gd name="connsiteX13" fmla="*/ 243329 w 2857500"/>
                <a:gd name="connsiteY13" fmla="*/ 184651 h 1238250"/>
                <a:gd name="connsiteX14" fmla="*/ 247139 w 2857500"/>
                <a:gd name="connsiteY14" fmla="*/ 215131 h 1238250"/>
                <a:gd name="connsiteX15" fmla="*/ 256664 w 2857500"/>
                <a:gd name="connsiteY15" fmla="*/ 222751 h 1238250"/>
                <a:gd name="connsiteX16" fmla="*/ 260474 w 2857500"/>
                <a:gd name="connsiteY16" fmla="*/ 237991 h 1238250"/>
                <a:gd name="connsiteX17" fmla="*/ 268094 w 2857500"/>
                <a:gd name="connsiteY17" fmla="*/ 257041 h 1238250"/>
                <a:gd name="connsiteX18" fmla="*/ 279524 w 2857500"/>
                <a:gd name="connsiteY18" fmla="*/ 262756 h 1238250"/>
                <a:gd name="connsiteX19" fmla="*/ 279524 w 2857500"/>
                <a:gd name="connsiteY19" fmla="*/ 279901 h 1238250"/>
                <a:gd name="connsiteX20" fmla="*/ 292859 w 2857500"/>
                <a:gd name="connsiteY20" fmla="*/ 281806 h 1238250"/>
                <a:gd name="connsiteX21" fmla="*/ 295275 w 2857500"/>
                <a:gd name="connsiteY21" fmla="*/ 299087 h 1238250"/>
                <a:gd name="connsiteX22" fmla="*/ 350009 w 2857500"/>
                <a:gd name="connsiteY22" fmla="*/ 298951 h 1238250"/>
                <a:gd name="connsiteX23" fmla="*/ 355724 w 2857500"/>
                <a:gd name="connsiteY23" fmla="*/ 312286 h 1238250"/>
                <a:gd name="connsiteX24" fmla="*/ 370964 w 2857500"/>
                <a:gd name="connsiteY24" fmla="*/ 314191 h 1238250"/>
                <a:gd name="connsiteX25" fmla="*/ 374774 w 2857500"/>
                <a:gd name="connsiteY25" fmla="*/ 331336 h 1238250"/>
                <a:gd name="connsiteX26" fmla="*/ 403349 w 2857500"/>
                <a:gd name="connsiteY26" fmla="*/ 329431 h 1238250"/>
                <a:gd name="connsiteX27" fmla="*/ 409064 w 2857500"/>
                <a:gd name="connsiteY27" fmla="*/ 340861 h 1238250"/>
                <a:gd name="connsiteX28" fmla="*/ 426209 w 2857500"/>
                <a:gd name="connsiteY28" fmla="*/ 348481 h 1238250"/>
                <a:gd name="connsiteX29" fmla="*/ 437639 w 2857500"/>
                <a:gd name="connsiteY29" fmla="*/ 369436 h 1238250"/>
                <a:gd name="connsiteX30" fmla="*/ 460499 w 2857500"/>
                <a:gd name="connsiteY30" fmla="*/ 371341 h 1238250"/>
                <a:gd name="connsiteX31" fmla="*/ 471929 w 2857500"/>
                <a:gd name="connsiteY31" fmla="*/ 401821 h 1238250"/>
                <a:gd name="connsiteX32" fmla="*/ 479549 w 2857500"/>
                <a:gd name="connsiteY32" fmla="*/ 422776 h 1238250"/>
                <a:gd name="connsiteX33" fmla="*/ 530984 w 2857500"/>
                <a:gd name="connsiteY33" fmla="*/ 422776 h 1238250"/>
                <a:gd name="connsiteX34" fmla="*/ 537210 w 2857500"/>
                <a:gd name="connsiteY34" fmla="*/ 434341 h 1238250"/>
                <a:gd name="connsiteX35" fmla="*/ 574799 w 2857500"/>
                <a:gd name="connsiteY35" fmla="*/ 434206 h 1238250"/>
                <a:gd name="connsiteX36" fmla="*/ 576704 w 2857500"/>
                <a:gd name="connsiteY36" fmla="*/ 449446 h 1238250"/>
                <a:gd name="connsiteX37" fmla="*/ 593849 w 2857500"/>
                <a:gd name="connsiteY37" fmla="*/ 451351 h 1238250"/>
                <a:gd name="connsiteX38" fmla="*/ 607184 w 2857500"/>
                <a:gd name="connsiteY38" fmla="*/ 458971 h 1238250"/>
                <a:gd name="connsiteX39" fmla="*/ 620519 w 2857500"/>
                <a:gd name="connsiteY39" fmla="*/ 470401 h 1238250"/>
                <a:gd name="connsiteX40" fmla="*/ 631949 w 2857500"/>
                <a:gd name="connsiteY40" fmla="*/ 472306 h 1238250"/>
                <a:gd name="connsiteX41" fmla="*/ 639569 w 2857500"/>
                <a:gd name="connsiteY41" fmla="*/ 491356 h 1238250"/>
                <a:gd name="connsiteX42" fmla="*/ 692909 w 2857500"/>
                <a:gd name="connsiteY42" fmla="*/ 495166 h 1238250"/>
                <a:gd name="connsiteX43" fmla="*/ 700529 w 2857500"/>
                <a:gd name="connsiteY43" fmla="*/ 512311 h 1238250"/>
                <a:gd name="connsiteX44" fmla="*/ 715769 w 2857500"/>
                <a:gd name="connsiteY44" fmla="*/ 519931 h 1238250"/>
                <a:gd name="connsiteX45" fmla="*/ 742439 w 2857500"/>
                <a:gd name="connsiteY45" fmla="*/ 518026 h 1238250"/>
                <a:gd name="connsiteX46" fmla="*/ 772919 w 2857500"/>
                <a:gd name="connsiteY46" fmla="*/ 548506 h 1238250"/>
                <a:gd name="connsiteX47" fmla="*/ 801494 w 2857500"/>
                <a:gd name="connsiteY47" fmla="*/ 548506 h 1238250"/>
                <a:gd name="connsiteX48" fmla="*/ 812924 w 2857500"/>
                <a:gd name="connsiteY48" fmla="*/ 558031 h 1238250"/>
                <a:gd name="connsiteX49" fmla="*/ 826259 w 2857500"/>
                <a:gd name="connsiteY49" fmla="*/ 559936 h 1238250"/>
                <a:gd name="connsiteX50" fmla="*/ 834390 w 2857500"/>
                <a:gd name="connsiteY50" fmla="*/ 571501 h 1238250"/>
                <a:gd name="connsiteX51" fmla="*/ 861060 w 2857500"/>
                <a:gd name="connsiteY51" fmla="*/ 567691 h 1238250"/>
                <a:gd name="connsiteX52" fmla="*/ 866775 w 2857500"/>
                <a:gd name="connsiteY52" fmla="*/ 573405 h 1238250"/>
                <a:gd name="connsiteX53" fmla="*/ 880110 w 2857500"/>
                <a:gd name="connsiteY53" fmla="*/ 581025 h 1238250"/>
                <a:gd name="connsiteX54" fmla="*/ 887730 w 2857500"/>
                <a:gd name="connsiteY54" fmla="*/ 586739 h 1238250"/>
                <a:gd name="connsiteX55" fmla="*/ 906269 w 2857500"/>
                <a:gd name="connsiteY55" fmla="*/ 586606 h 1238250"/>
                <a:gd name="connsiteX56" fmla="*/ 911984 w 2857500"/>
                <a:gd name="connsiteY56" fmla="*/ 609466 h 1238250"/>
                <a:gd name="connsiteX57" fmla="*/ 923414 w 2857500"/>
                <a:gd name="connsiteY57" fmla="*/ 622801 h 1238250"/>
                <a:gd name="connsiteX58" fmla="*/ 934844 w 2857500"/>
                <a:gd name="connsiteY58" fmla="*/ 632326 h 1238250"/>
                <a:gd name="connsiteX59" fmla="*/ 951989 w 2857500"/>
                <a:gd name="connsiteY59" fmla="*/ 641851 h 1238250"/>
                <a:gd name="connsiteX60" fmla="*/ 969134 w 2857500"/>
                <a:gd name="connsiteY60" fmla="*/ 666616 h 1238250"/>
                <a:gd name="connsiteX61" fmla="*/ 984374 w 2857500"/>
                <a:gd name="connsiteY61" fmla="*/ 668521 h 1238250"/>
                <a:gd name="connsiteX62" fmla="*/ 993899 w 2857500"/>
                <a:gd name="connsiteY62" fmla="*/ 679951 h 1238250"/>
                <a:gd name="connsiteX63" fmla="*/ 1014854 w 2857500"/>
                <a:gd name="connsiteY63" fmla="*/ 678046 h 1238250"/>
                <a:gd name="connsiteX64" fmla="*/ 1018664 w 2857500"/>
                <a:gd name="connsiteY64" fmla="*/ 693286 h 1238250"/>
                <a:gd name="connsiteX65" fmla="*/ 1070099 w 2857500"/>
                <a:gd name="connsiteY65" fmla="*/ 691381 h 1238250"/>
                <a:gd name="connsiteX66" fmla="*/ 1077719 w 2857500"/>
                <a:gd name="connsiteY66" fmla="*/ 714241 h 1238250"/>
                <a:gd name="connsiteX67" fmla="*/ 1089149 w 2857500"/>
                <a:gd name="connsiteY67" fmla="*/ 716146 h 1238250"/>
                <a:gd name="connsiteX68" fmla="*/ 1096769 w 2857500"/>
                <a:gd name="connsiteY68" fmla="*/ 733291 h 1238250"/>
                <a:gd name="connsiteX69" fmla="*/ 1134869 w 2857500"/>
                <a:gd name="connsiteY69" fmla="*/ 733291 h 1238250"/>
                <a:gd name="connsiteX70" fmla="*/ 1138679 w 2857500"/>
                <a:gd name="connsiteY70" fmla="*/ 752341 h 1238250"/>
                <a:gd name="connsiteX71" fmla="*/ 1163444 w 2857500"/>
                <a:gd name="connsiteY71" fmla="*/ 752341 h 1238250"/>
                <a:gd name="connsiteX72" fmla="*/ 1167254 w 2857500"/>
                <a:gd name="connsiteY72" fmla="*/ 759961 h 1238250"/>
                <a:gd name="connsiteX73" fmla="*/ 1178684 w 2857500"/>
                <a:gd name="connsiteY73" fmla="*/ 759961 h 1238250"/>
                <a:gd name="connsiteX74" fmla="*/ 1178684 w 2857500"/>
                <a:gd name="connsiteY74" fmla="*/ 771391 h 1238250"/>
                <a:gd name="connsiteX75" fmla="*/ 1207259 w 2857500"/>
                <a:gd name="connsiteY75" fmla="*/ 769486 h 1238250"/>
                <a:gd name="connsiteX76" fmla="*/ 1216784 w 2857500"/>
                <a:gd name="connsiteY76" fmla="*/ 775201 h 1238250"/>
                <a:gd name="connsiteX77" fmla="*/ 1233929 w 2857500"/>
                <a:gd name="connsiteY77" fmla="*/ 777106 h 1238250"/>
                <a:gd name="connsiteX78" fmla="*/ 1245359 w 2857500"/>
                <a:gd name="connsiteY78" fmla="*/ 788536 h 1238250"/>
                <a:gd name="connsiteX79" fmla="*/ 1312034 w 2857500"/>
                <a:gd name="connsiteY79" fmla="*/ 786631 h 1238250"/>
                <a:gd name="connsiteX80" fmla="*/ 1314450 w 2857500"/>
                <a:gd name="connsiteY80" fmla="*/ 813434 h 1238250"/>
                <a:gd name="connsiteX81" fmla="*/ 1339215 w 2857500"/>
                <a:gd name="connsiteY81" fmla="*/ 809624 h 1238250"/>
                <a:gd name="connsiteX82" fmla="*/ 1343025 w 2857500"/>
                <a:gd name="connsiteY82" fmla="*/ 821054 h 1238250"/>
                <a:gd name="connsiteX83" fmla="*/ 1354455 w 2857500"/>
                <a:gd name="connsiteY83" fmla="*/ 821054 h 1238250"/>
                <a:gd name="connsiteX84" fmla="*/ 1360170 w 2857500"/>
                <a:gd name="connsiteY84" fmla="*/ 830579 h 1238250"/>
                <a:gd name="connsiteX85" fmla="*/ 1394460 w 2857500"/>
                <a:gd name="connsiteY85" fmla="*/ 830579 h 1238250"/>
                <a:gd name="connsiteX86" fmla="*/ 1398270 w 2857500"/>
                <a:gd name="connsiteY86" fmla="*/ 842009 h 1238250"/>
                <a:gd name="connsiteX87" fmla="*/ 1659255 w 2857500"/>
                <a:gd name="connsiteY87" fmla="*/ 840105 h 1238250"/>
                <a:gd name="connsiteX88" fmla="*/ 1661160 w 2857500"/>
                <a:gd name="connsiteY88" fmla="*/ 859155 h 1238250"/>
                <a:gd name="connsiteX89" fmla="*/ 1684020 w 2857500"/>
                <a:gd name="connsiteY89" fmla="*/ 859155 h 1238250"/>
                <a:gd name="connsiteX90" fmla="*/ 1682115 w 2857500"/>
                <a:gd name="connsiteY90" fmla="*/ 872490 h 1238250"/>
                <a:gd name="connsiteX91" fmla="*/ 1809750 w 2857500"/>
                <a:gd name="connsiteY91" fmla="*/ 870585 h 1238250"/>
                <a:gd name="connsiteX92" fmla="*/ 1811655 w 2857500"/>
                <a:gd name="connsiteY92" fmla="*/ 908685 h 1238250"/>
                <a:gd name="connsiteX93" fmla="*/ 2051685 w 2857500"/>
                <a:gd name="connsiteY93" fmla="*/ 906780 h 1238250"/>
                <a:gd name="connsiteX94" fmla="*/ 2051685 w 2857500"/>
                <a:gd name="connsiteY94" fmla="*/ 973455 h 1238250"/>
                <a:gd name="connsiteX95" fmla="*/ 2613660 w 2857500"/>
                <a:gd name="connsiteY95" fmla="*/ 977265 h 1238250"/>
                <a:gd name="connsiteX96" fmla="*/ 2609850 w 2857500"/>
                <a:gd name="connsiteY96" fmla="*/ 1238250 h 1238250"/>
                <a:gd name="connsiteX97" fmla="*/ 2857500 w 2857500"/>
                <a:gd name="connsiteY97" fmla="*/ 1232535 h 1238250"/>
                <a:gd name="connsiteX0" fmla="*/ 0 w 2857500"/>
                <a:gd name="connsiteY0" fmla="*/ 0 h 1238250"/>
                <a:gd name="connsiteX1" fmla="*/ 117599 w 2857500"/>
                <a:gd name="connsiteY1" fmla="*/ 85591 h 1238250"/>
                <a:gd name="connsiteX2" fmla="*/ 116205 w 2857500"/>
                <a:gd name="connsiteY2" fmla="*/ 91442 h 1238250"/>
                <a:gd name="connsiteX3" fmla="*/ 125730 w 2857500"/>
                <a:gd name="connsiteY3" fmla="*/ 97157 h 1238250"/>
                <a:gd name="connsiteX4" fmla="*/ 136649 w 2857500"/>
                <a:gd name="connsiteY4" fmla="*/ 112261 h 1238250"/>
                <a:gd name="connsiteX5" fmla="*/ 149984 w 2857500"/>
                <a:gd name="connsiteY5" fmla="*/ 116071 h 1238250"/>
                <a:gd name="connsiteX6" fmla="*/ 161414 w 2857500"/>
                <a:gd name="connsiteY6" fmla="*/ 135121 h 1238250"/>
                <a:gd name="connsiteX7" fmla="*/ 170939 w 2857500"/>
                <a:gd name="connsiteY7" fmla="*/ 146551 h 1238250"/>
                <a:gd name="connsiteX8" fmla="*/ 180975 w 2857500"/>
                <a:gd name="connsiteY8" fmla="*/ 146687 h 1238250"/>
                <a:gd name="connsiteX9" fmla="*/ 178559 w 2857500"/>
                <a:gd name="connsiteY9" fmla="*/ 156076 h 1238250"/>
                <a:gd name="connsiteX10" fmla="*/ 180975 w 2857500"/>
                <a:gd name="connsiteY10" fmla="*/ 160022 h 1238250"/>
                <a:gd name="connsiteX11" fmla="*/ 180975 w 2857500"/>
                <a:gd name="connsiteY11" fmla="*/ 175262 h 1238250"/>
                <a:gd name="connsiteX12" fmla="*/ 218564 w 2857500"/>
                <a:gd name="connsiteY12" fmla="*/ 175126 h 1238250"/>
                <a:gd name="connsiteX13" fmla="*/ 222374 w 2857500"/>
                <a:gd name="connsiteY13" fmla="*/ 184651 h 1238250"/>
                <a:gd name="connsiteX14" fmla="*/ 243329 w 2857500"/>
                <a:gd name="connsiteY14" fmla="*/ 184651 h 1238250"/>
                <a:gd name="connsiteX15" fmla="*/ 247139 w 2857500"/>
                <a:gd name="connsiteY15" fmla="*/ 215131 h 1238250"/>
                <a:gd name="connsiteX16" fmla="*/ 256664 w 2857500"/>
                <a:gd name="connsiteY16" fmla="*/ 222751 h 1238250"/>
                <a:gd name="connsiteX17" fmla="*/ 260474 w 2857500"/>
                <a:gd name="connsiteY17" fmla="*/ 237991 h 1238250"/>
                <a:gd name="connsiteX18" fmla="*/ 268094 w 2857500"/>
                <a:gd name="connsiteY18" fmla="*/ 257041 h 1238250"/>
                <a:gd name="connsiteX19" fmla="*/ 279524 w 2857500"/>
                <a:gd name="connsiteY19" fmla="*/ 262756 h 1238250"/>
                <a:gd name="connsiteX20" fmla="*/ 279524 w 2857500"/>
                <a:gd name="connsiteY20" fmla="*/ 279901 h 1238250"/>
                <a:gd name="connsiteX21" fmla="*/ 292859 w 2857500"/>
                <a:gd name="connsiteY21" fmla="*/ 281806 h 1238250"/>
                <a:gd name="connsiteX22" fmla="*/ 295275 w 2857500"/>
                <a:gd name="connsiteY22" fmla="*/ 299087 h 1238250"/>
                <a:gd name="connsiteX23" fmla="*/ 350009 w 2857500"/>
                <a:gd name="connsiteY23" fmla="*/ 298951 h 1238250"/>
                <a:gd name="connsiteX24" fmla="*/ 355724 w 2857500"/>
                <a:gd name="connsiteY24" fmla="*/ 312286 h 1238250"/>
                <a:gd name="connsiteX25" fmla="*/ 370964 w 2857500"/>
                <a:gd name="connsiteY25" fmla="*/ 314191 h 1238250"/>
                <a:gd name="connsiteX26" fmla="*/ 374774 w 2857500"/>
                <a:gd name="connsiteY26" fmla="*/ 331336 h 1238250"/>
                <a:gd name="connsiteX27" fmla="*/ 403349 w 2857500"/>
                <a:gd name="connsiteY27" fmla="*/ 329431 h 1238250"/>
                <a:gd name="connsiteX28" fmla="*/ 409064 w 2857500"/>
                <a:gd name="connsiteY28" fmla="*/ 340861 h 1238250"/>
                <a:gd name="connsiteX29" fmla="*/ 426209 w 2857500"/>
                <a:gd name="connsiteY29" fmla="*/ 348481 h 1238250"/>
                <a:gd name="connsiteX30" fmla="*/ 437639 w 2857500"/>
                <a:gd name="connsiteY30" fmla="*/ 369436 h 1238250"/>
                <a:gd name="connsiteX31" fmla="*/ 460499 w 2857500"/>
                <a:gd name="connsiteY31" fmla="*/ 371341 h 1238250"/>
                <a:gd name="connsiteX32" fmla="*/ 471929 w 2857500"/>
                <a:gd name="connsiteY32" fmla="*/ 401821 h 1238250"/>
                <a:gd name="connsiteX33" fmla="*/ 479549 w 2857500"/>
                <a:gd name="connsiteY33" fmla="*/ 422776 h 1238250"/>
                <a:gd name="connsiteX34" fmla="*/ 530984 w 2857500"/>
                <a:gd name="connsiteY34" fmla="*/ 422776 h 1238250"/>
                <a:gd name="connsiteX35" fmla="*/ 537210 w 2857500"/>
                <a:gd name="connsiteY35" fmla="*/ 434341 h 1238250"/>
                <a:gd name="connsiteX36" fmla="*/ 574799 w 2857500"/>
                <a:gd name="connsiteY36" fmla="*/ 434206 h 1238250"/>
                <a:gd name="connsiteX37" fmla="*/ 576704 w 2857500"/>
                <a:gd name="connsiteY37" fmla="*/ 449446 h 1238250"/>
                <a:gd name="connsiteX38" fmla="*/ 593849 w 2857500"/>
                <a:gd name="connsiteY38" fmla="*/ 451351 h 1238250"/>
                <a:gd name="connsiteX39" fmla="*/ 607184 w 2857500"/>
                <a:gd name="connsiteY39" fmla="*/ 458971 h 1238250"/>
                <a:gd name="connsiteX40" fmla="*/ 620519 w 2857500"/>
                <a:gd name="connsiteY40" fmla="*/ 470401 h 1238250"/>
                <a:gd name="connsiteX41" fmla="*/ 631949 w 2857500"/>
                <a:gd name="connsiteY41" fmla="*/ 472306 h 1238250"/>
                <a:gd name="connsiteX42" fmla="*/ 639569 w 2857500"/>
                <a:gd name="connsiteY42" fmla="*/ 491356 h 1238250"/>
                <a:gd name="connsiteX43" fmla="*/ 692909 w 2857500"/>
                <a:gd name="connsiteY43" fmla="*/ 495166 h 1238250"/>
                <a:gd name="connsiteX44" fmla="*/ 700529 w 2857500"/>
                <a:gd name="connsiteY44" fmla="*/ 512311 h 1238250"/>
                <a:gd name="connsiteX45" fmla="*/ 715769 w 2857500"/>
                <a:gd name="connsiteY45" fmla="*/ 519931 h 1238250"/>
                <a:gd name="connsiteX46" fmla="*/ 742439 w 2857500"/>
                <a:gd name="connsiteY46" fmla="*/ 518026 h 1238250"/>
                <a:gd name="connsiteX47" fmla="*/ 772919 w 2857500"/>
                <a:gd name="connsiteY47" fmla="*/ 548506 h 1238250"/>
                <a:gd name="connsiteX48" fmla="*/ 801494 w 2857500"/>
                <a:gd name="connsiteY48" fmla="*/ 548506 h 1238250"/>
                <a:gd name="connsiteX49" fmla="*/ 812924 w 2857500"/>
                <a:gd name="connsiteY49" fmla="*/ 558031 h 1238250"/>
                <a:gd name="connsiteX50" fmla="*/ 826259 w 2857500"/>
                <a:gd name="connsiteY50" fmla="*/ 559936 h 1238250"/>
                <a:gd name="connsiteX51" fmla="*/ 834390 w 2857500"/>
                <a:gd name="connsiteY51" fmla="*/ 571501 h 1238250"/>
                <a:gd name="connsiteX52" fmla="*/ 861060 w 2857500"/>
                <a:gd name="connsiteY52" fmla="*/ 567691 h 1238250"/>
                <a:gd name="connsiteX53" fmla="*/ 866775 w 2857500"/>
                <a:gd name="connsiteY53" fmla="*/ 573405 h 1238250"/>
                <a:gd name="connsiteX54" fmla="*/ 880110 w 2857500"/>
                <a:gd name="connsiteY54" fmla="*/ 581025 h 1238250"/>
                <a:gd name="connsiteX55" fmla="*/ 887730 w 2857500"/>
                <a:gd name="connsiteY55" fmla="*/ 586739 h 1238250"/>
                <a:gd name="connsiteX56" fmla="*/ 906269 w 2857500"/>
                <a:gd name="connsiteY56" fmla="*/ 586606 h 1238250"/>
                <a:gd name="connsiteX57" fmla="*/ 911984 w 2857500"/>
                <a:gd name="connsiteY57" fmla="*/ 609466 h 1238250"/>
                <a:gd name="connsiteX58" fmla="*/ 923414 w 2857500"/>
                <a:gd name="connsiteY58" fmla="*/ 622801 h 1238250"/>
                <a:gd name="connsiteX59" fmla="*/ 934844 w 2857500"/>
                <a:gd name="connsiteY59" fmla="*/ 632326 h 1238250"/>
                <a:gd name="connsiteX60" fmla="*/ 951989 w 2857500"/>
                <a:gd name="connsiteY60" fmla="*/ 641851 h 1238250"/>
                <a:gd name="connsiteX61" fmla="*/ 969134 w 2857500"/>
                <a:gd name="connsiteY61" fmla="*/ 666616 h 1238250"/>
                <a:gd name="connsiteX62" fmla="*/ 984374 w 2857500"/>
                <a:gd name="connsiteY62" fmla="*/ 668521 h 1238250"/>
                <a:gd name="connsiteX63" fmla="*/ 993899 w 2857500"/>
                <a:gd name="connsiteY63" fmla="*/ 679951 h 1238250"/>
                <a:gd name="connsiteX64" fmla="*/ 1014854 w 2857500"/>
                <a:gd name="connsiteY64" fmla="*/ 678046 h 1238250"/>
                <a:gd name="connsiteX65" fmla="*/ 1018664 w 2857500"/>
                <a:gd name="connsiteY65" fmla="*/ 693286 h 1238250"/>
                <a:gd name="connsiteX66" fmla="*/ 1070099 w 2857500"/>
                <a:gd name="connsiteY66" fmla="*/ 691381 h 1238250"/>
                <a:gd name="connsiteX67" fmla="*/ 1077719 w 2857500"/>
                <a:gd name="connsiteY67" fmla="*/ 714241 h 1238250"/>
                <a:gd name="connsiteX68" fmla="*/ 1089149 w 2857500"/>
                <a:gd name="connsiteY68" fmla="*/ 716146 h 1238250"/>
                <a:gd name="connsiteX69" fmla="*/ 1096769 w 2857500"/>
                <a:gd name="connsiteY69" fmla="*/ 733291 h 1238250"/>
                <a:gd name="connsiteX70" fmla="*/ 1134869 w 2857500"/>
                <a:gd name="connsiteY70" fmla="*/ 733291 h 1238250"/>
                <a:gd name="connsiteX71" fmla="*/ 1138679 w 2857500"/>
                <a:gd name="connsiteY71" fmla="*/ 752341 h 1238250"/>
                <a:gd name="connsiteX72" fmla="*/ 1163444 w 2857500"/>
                <a:gd name="connsiteY72" fmla="*/ 752341 h 1238250"/>
                <a:gd name="connsiteX73" fmla="*/ 1167254 w 2857500"/>
                <a:gd name="connsiteY73" fmla="*/ 759961 h 1238250"/>
                <a:gd name="connsiteX74" fmla="*/ 1178684 w 2857500"/>
                <a:gd name="connsiteY74" fmla="*/ 759961 h 1238250"/>
                <a:gd name="connsiteX75" fmla="*/ 1178684 w 2857500"/>
                <a:gd name="connsiteY75" fmla="*/ 771391 h 1238250"/>
                <a:gd name="connsiteX76" fmla="*/ 1207259 w 2857500"/>
                <a:gd name="connsiteY76" fmla="*/ 769486 h 1238250"/>
                <a:gd name="connsiteX77" fmla="*/ 1216784 w 2857500"/>
                <a:gd name="connsiteY77" fmla="*/ 775201 h 1238250"/>
                <a:gd name="connsiteX78" fmla="*/ 1233929 w 2857500"/>
                <a:gd name="connsiteY78" fmla="*/ 777106 h 1238250"/>
                <a:gd name="connsiteX79" fmla="*/ 1245359 w 2857500"/>
                <a:gd name="connsiteY79" fmla="*/ 788536 h 1238250"/>
                <a:gd name="connsiteX80" fmla="*/ 1312034 w 2857500"/>
                <a:gd name="connsiteY80" fmla="*/ 786631 h 1238250"/>
                <a:gd name="connsiteX81" fmla="*/ 1314450 w 2857500"/>
                <a:gd name="connsiteY81" fmla="*/ 813434 h 1238250"/>
                <a:gd name="connsiteX82" fmla="*/ 1339215 w 2857500"/>
                <a:gd name="connsiteY82" fmla="*/ 809624 h 1238250"/>
                <a:gd name="connsiteX83" fmla="*/ 1343025 w 2857500"/>
                <a:gd name="connsiteY83" fmla="*/ 821054 h 1238250"/>
                <a:gd name="connsiteX84" fmla="*/ 1354455 w 2857500"/>
                <a:gd name="connsiteY84" fmla="*/ 821054 h 1238250"/>
                <a:gd name="connsiteX85" fmla="*/ 1360170 w 2857500"/>
                <a:gd name="connsiteY85" fmla="*/ 830579 h 1238250"/>
                <a:gd name="connsiteX86" fmla="*/ 1394460 w 2857500"/>
                <a:gd name="connsiteY86" fmla="*/ 830579 h 1238250"/>
                <a:gd name="connsiteX87" fmla="*/ 1398270 w 2857500"/>
                <a:gd name="connsiteY87" fmla="*/ 842009 h 1238250"/>
                <a:gd name="connsiteX88" fmla="*/ 1659255 w 2857500"/>
                <a:gd name="connsiteY88" fmla="*/ 840105 h 1238250"/>
                <a:gd name="connsiteX89" fmla="*/ 1661160 w 2857500"/>
                <a:gd name="connsiteY89" fmla="*/ 859155 h 1238250"/>
                <a:gd name="connsiteX90" fmla="*/ 1684020 w 2857500"/>
                <a:gd name="connsiteY90" fmla="*/ 859155 h 1238250"/>
                <a:gd name="connsiteX91" fmla="*/ 1682115 w 2857500"/>
                <a:gd name="connsiteY91" fmla="*/ 872490 h 1238250"/>
                <a:gd name="connsiteX92" fmla="*/ 1809750 w 2857500"/>
                <a:gd name="connsiteY92" fmla="*/ 870585 h 1238250"/>
                <a:gd name="connsiteX93" fmla="*/ 1811655 w 2857500"/>
                <a:gd name="connsiteY93" fmla="*/ 908685 h 1238250"/>
                <a:gd name="connsiteX94" fmla="*/ 2051685 w 2857500"/>
                <a:gd name="connsiteY94" fmla="*/ 906780 h 1238250"/>
                <a:gd name="connsiteX95" fmla="*/ 2051685 w 2857500"/>
                <a:gd name="connsiteY95" fmla="*/ 973455 h 1238250"/>
                <a:gd name="connsiteX96" fmla="*/ 2613660 w 2857500"/>
                <a:gd name="connsiteY96" fmla="*/ 977265 h 1238250"/>
                <a:gd name="connsiteX97" fmla="*/ 2609850 w 2857500"/>
                <a:gd name="connsiteY97" fmla="*/ 1238250 h 1238250"/>
                <a:gd name="connsiteX98" fmla="*/ 2857500 w 2857500"/>
                <a:gd name="connsiteY98" fmla="*/ 1232535 h 1238250"/>
                <a:gd name="connsiteX0" fmla="*/ 0 w 2857500"/>
                <a:gd name="connsiteY0" fmla="*/ 0 h 1238250"/>
                <a:gd name="connsiteX1" fmla="*/ 104264 w 2857500"/>
                <a:gd name="connsiteY1" fmla="*/ 81781 h 1238250"/>
                <a:gd name="connsiteX2" fmla="*/ 117599 w 2857500"/>
                <a:gd name="connsiteY2" fmla="*/ 85591 h 1238250"/>
                <a:gd name="connsiteX3" fmla="*/ 116205 w 2857500"/>
                <a:gd name="connsiteY3" fmla="*/ 91442 h 1238250"/>
                <a:gd name="connsiteX4" fmla="*/ 125730 w 2857500"/>
                <a:gd name="connsiteY4" fmla="*/ 97157 h 1238250"/>
                <a:gd name="connsiteX5" fmla="*/ 136649 w 2857500"/>
                <a:gd name="connsiteY5" fmla="*/ 112261 h 1238250"/>
                <a:gd name="connsiteX6" fmla="*/ 149984 w 2857500"/>
                <a:gd name="connsiteY6" fmla="*/ 116071 h 1238250"/>
                <a:gd name="connsiteX7" fmla="*/ 161414 w 2857500"/>
                <a:gd name="connsiteY7" fmla="*/ 135121 h 1238250"/>
                <a:gd name="connsiteX8" fmla="*/ 170939 w 2857500"/>
                <a:gd name="connsiteY8" fmla="*/ 146551 h 1238250"/>
                <a:gd name="connsiteX9" fmla="*/ 180975 w 2857500"/>
                <a:gd name="connsiteY9" fmla="*/ 146687 h 1238250"/>
                <a:gd name="connsiteX10" fmla="*/ 178559 w 2857500"/>
                <a:gd name="connsiteY10" fmla="*/ 156076 h 1238250"/>
                <a:gd name="connsiteX11" fmla="*/ 180975 w 2857500"/>
                <a:gd name="connsiteY11" fmla="*/ 160022 h 1238250"/>
                <a:gd name="connsiteX12" fmla="*/ 180975 w 2857500"/>
                <a:gd name="connsiteY12" fmla="*/ 175262 h 1238250"/>
                <a:gd name="connsiteX13" fmla="*/ 218564 w 2857500"/>
                <a:gd name="connsiteY13" fmla="*/ 175126 h 1238250"/>
                <a:gd name="connsiteX14" fmla="*/ 222374 w 2857500"/>
                <a:gd name="connsiteY14" fmla="*/ 184651 h 1238250"/>
                <a:gd name="connsiteX15" fmla="*/ 243329 w 2857500"/>
                <a:gd name="connsiteY15" fmla="*/ 184651 h 1238250"/>
                <a:gd name="connsiteX16" fmla="*/ 247139 w 2857500"/>
                <a:gd name="connsiteY16" fmla="*/ 215131 h 1238250"/>
                <a:gd name="connsiteX17" fmla="*/ 256664 w 2857500"/>
                <a:gd name="connsiteY17" fmla="*/ 222751 h 1238250"/>
                <a:gd name="connsiteX18" fmla="*/ 260474 w 2857500"/>
                <a:gd name="connsiteY18" fmla="*/ 237991 h 1238250"/>
                <a:gd name="connsiteX19" fmla="*/ 268094 w 2857500"/>
                <a:gd name="connsiteY19" fmla="*/ 257041 h 1238250"/>
                <a:gd name="connsiteX20" fmla="*/ 279524 w 2857500"/>
                <a:gd name="connsiteY20" fmla="*/ 262756 h 1238250"/>
                <a:gd name="connsiteX21" fmla="*/ 279524 w 2857500"/>
                <a:gd name="connsiteY21" fmla="*/ 279901 h 1238250"/>
                <a:gd name="connsiteX22" fmla="*/ 292859 w 2857500"/>
                <a:gd name="connsiteY22" fmla="*/ 281806 h 1238250"/>
                <a:gd name="connsiteX23" fmla="*/ 295275 w 2857500"/>
                <a:gd name="connsiteY23" fmla="*/ 299087 h 1238250"/>
                <a:gd name="connsiteX24" fmla="*/ 350009 w 2857500"/>
                <a:gd name="connsiteY24" fmla="*/ 298951 h 1238250"/>
                <a:gd name="connsiteX25" fmla="*/ 355724 w 2857500"/>
                <a:gd name="connsiteY25" fmla="*/ 312286 h 1238250"/>
                <a:gd name="connsiteX26" fmla="*/ 370964 w 2857500"/>
                <a:gd name="connsiteY26" fmla="*/ 314191 h 1238250"/>
                <a:gd name="connsiteX27" fmla="*/ 374774 w 2857500"/>
                <a:gd name="connsiteY27" fmla="*/ 331336 h 1238250"/>
                <a:gd name="connsiteX28" fmla="*/ 403349 w 2857500"/>
                <a:gd name="connsiteY28" fmla="*/ 329431 h 1238250"/>
                <a:gd name="connsiteX29" fmla="*/ 409064 w 2857500"/>
                <a:gd name="connsiteY29" fmla="*/ 340861 h 1238250"/>
                <a:gd name="connsiteX30" fmla="*/ 426209 w 2857500"/>
                <a:gd name="connsiteY30" fmla="*/ 348481 h 1238250"/>
                <a:gd name="connsiteX31" fmla="*/ 437639 w 2857500"/>
                <a:gd name="connsiteY31" fmla="*/ 369436 h 1238250"/>
                <a:gd name="connsiteX32" fmla="*/ 460499 w 2857500"/>
                <a:gd name="connsiteY32" fmla="*/ 371341 h 1238250"/>
                <a:gd name="connsiteX33" fmla="*/ 471929 w 2857500"/>
                <a:gd name="connsiteY33" fmla="*/ 401821 h 1238250"/>
                <a:gd name="connsiteX34" fmla="*/ 479549 w 2857500"/>
                <a:gd name="connsiteY34" fmla="*/ 422776 h 1238250"/>
                <a:gd name="connsiteX35" fmla="*/ 530984 w 2857500"/>
                <a:gd name="connsiteY35" fmla="*/ 422776 h 1238250"/>
                <a:gd name="connsiteX36" fmla="*/ 537210 w 2857500"/>
                <a:gd name="connsiteY36" fmla="*/ 434341 h 1238250"/>
                <a:gd name="connsiteX37" fmla="*/ 574799 w 2857500"/>
                <a:gd name="connsiteY37" fmla="*/ 434206 h 1238250"/>
                <a:gd name="connsiteX38" fmla="*/ 576704 w 2857500"/>
                <a:gd name="connsiteY38" fmla="*/ 449446 h 1238250"/>
                <a:gd name="connsiteX39" fmla="*/ 593849 w 2857500"/>
                <a:gd name="connsiteY39" fmla="*/ 451351 h 1238250"/>
                <a:gd name="connsiteX40" fmla="*/ 607184 w 2857500"/>
                <a:gd name="connsiteY40" fmla="*/ 458971 h 1238250"/>
                <a:gd name="connsiteX41" fmla="*/ 620519 w 2857500"/>
                <a:gd name="connsiteY41" fmla="*/ 470401 h 1238250"/>
                <a:gd name="connsiteX42" fmla="*/ 631949 w 2857500"/>
                <a:gd name="connsiteY42" fmla="*/ 472306 h 1238250"/>
                <a:gd name="connsiteX43" fmla="*/ 639569 w 2857500"/>
                <a:gd name="connsiteY43" fmla="*/ 491356 h 1238250"/>
                <a:gd name="connsiteX44" fmla="*/ 692909 w 2857500"/>
                <a:gd name="connsiteY44" fmla="*/ 495166 h 1238250"/>
                <a:gd name="connsiteX45" fmla="*/ 700529 w 2857500"/>
                <a:gd name="connsiteY45" fmla="*/ 512311 h 1238250"/>
                <a:gd name="connsiteX46" fmla="*/ 715769 w 2857500"/>
                <a:gd name="connsiteY46" fmla="*/ 519931 h 1238250"/>
                <a:gd name="connsiteX47" fmla="*/ 742439 w 2857500"/>
                <a:gd name="connsiteY47" fmla="*/ 518026 h 1238250"/>
                <a:gd name="connsiteX48" fmla="*/ 772919 w 2857500"/>
                <a:gd name="connsiteY48" fmla="*/ 548506 h 1238250"/>
                <a:gd name="connsiteX49" fmla="*/ 801494 w 2857500"/>
                <a:gd name="connsiteY49" fmla="*/ 548506 h 1238250"/>
                <a:gd name="connsiteX50" fmla="*/ 812924 w 2857500"/>
                <a:gd name="connsiteY50" fmla="*/ 558031 h 1238250"/>
                <a:gd name="connsiteX51" fmla="*/ 826259 w 2857500"/>
                <a:gd name="connsiteY51" fmla="*/ 559936 h 1238250"/>
                <a:gd name="connsiteX52" fmla="*/ 834390 w 2857500"/>
                <a:gd name="connsiteY52" fmla="*/ 571501 h 1238250"/>
                <a:gd name="connsiteX53" fmla="*/ 861060 w 2857500"/>
                <a:gd name="connsiteY53" fmla="*/ 567691 h 1238250"/>
                <a:gd name="connsiteX54" fmla="*/ 866775 w 2857500"/>
                <a:gd name="connsiteY54" fmla="*/ 573405 h 1238250"/>
                <a:gd name="connsiteX55" fmla="*/ 880110 w 2857500"/>
                <a:gd name="connsiteY55" fmla="*/ 581025 h 1238250"/>
                <a:gd name="connsiteX56" fmla="*/ 887730 w 2857500"/>
                <a:gd name="connsiteY56" fmla="*/ 586739 h 1238250"/>
                <a:gd name="connsiteX57" fmla="*/ 906269 w 2857500"/>
                <a:gd name="connsiteY57" fmla="*/ 586606 h 1238250"/>
                <a:gd name="connsiteX58" fmla="*/ 911984 w 2857500"/>
                <a:gd name="connsiteY58" fmla="*/ 609466 h 1238250"/>
                <a:gd name="connsiteX59" fmla="*/ 923414 w 2857500"/>
                <a:gd name="connsiteY59" fmla="*/ 622801 h 1238250"/>
                <a:gd name="connsiteX60" fmla="*/ 934844 w 2857500"/>
                <a:gd name="connsiteY60" fmla="*/ 632326 h 1238250"/>
                <a:gd name="connsiteX61" fmla="*/ 951989 w 2857500"/>
                <a:gd name="connsiteY61" fmla="*/ 641851 h 1238250"/>
                <a:gd name="connsiteX62" fmla="*/ 969134 w 2857500"/>
                <a:gd name="connsiteY62" fmla="*/ 666616 h 1238250"/>
                <a:gd name="connsiteX63" fmla="*/ 984374 w 2857500"/>
                <a:gd name="connsiteY63" fmla="*/ 668521 h 1238250"/>
                <a:gd name="connsiteX64" fmla="*/ 993899 w 2857500"/>
                <a:gd name="connsiteY64" fmla="*/ 679951 h 1238250"/>
                <a:gd name="connsiteX65" fmla="*/ 1014854 w 2857500"/>
                <a:gd name="connsiteY65" fmla="*/ 678046 h 1238250"/>
                <a:gd name="connsiteX66" fmla="*/ 1018664 w 2857500"/>
                <a:gd name="connsiteY66" fmla="*/ 693286 h 1238250"/>
                <a:gd name="connsiteX67" fmla="*/ 1070099 w 2857500"/>
                <a:gd name="connsiteY67" fmla="*/ 691381 h 1238250"/>
                <a:gd name="connsiteX68" fmla="*/ 1077719 w 2857500"/>
                <a:gd name="connsiteY68" fmla="*/ 714241 h 1238250"/>
                <a:gd name="connsiteX69" fmla="*/ 1089149 w 2857500"/>
                <a:gd name="connsiteY69" fmla="*/ 716146 h 1238250"/>
                <a:gd name="connsiteX70" fmla="*/ 1096769 w 2857500"/>
                <a:gd name="connsiteY70" fmla="*/ 733291 h 1238250"/>
                <a:gd name="connsiteX71" fmla="*/ 1134869 w 2857500"/>
                <a:gd name="connsiteY71" fmla="*/ 733291 h 1238250"/>
                <a:gd name="connsiteX72" fmla="*/ 1138679 w 2857500"/>
                <a:gd name="connsiteY72" fmla="*/ 752341 h 1238250"/>
                <a:gd name="connsiteX73" fmla="*/ 1163444 w 2857500"/>
                <a:gd name="connsiteY73" fmla="*/ 752341 h 1238250"/>
                <a:gd name="connsiteX74" fmla="*/ 1167254 w 2857500"/>
                <a:gd name="connsiteY74" fmla="*/ 759961 h 1238250"/>
                <a:gd name="connsiteX75" fmla="*/ 1178684 w 2857500"/>
                <a:gd name="connsiteY75" fmla="*/ 759961 h 1238250"/>
                <a:gd name="connsiteX76" fmla="*/ 1178684 w 2857500"/>
                <a:gd name="connsiteY76" fmla="*/ 771391 h 1238250"/>
                <a:gd name="connsiteX77" fmla="*/ 1207259 w 2857500"/>
                <a:gd name="connsiteY77" fmla="*/ 769486 h 1238250"/>
                <a:gd name="connsiteX78" fmla="*/ 1216784 w 2857500"/>
                <a:gd name="connsiteY78" fmla="*/ 775201 h 1238250"/>
                <a:gd name="connsiteX79" fmla="*/ 1233929 w 2857500"/>
                <a:gd name="connsiteY79" fmla="*/ 777106 h 1238250"/>
                <a:gd name="connsiteX80" fmla="*/ 1245359 w 2857500"/>
                <a:gd name="connsiteY80" fmla="*/ 788536 h 1238250"/>
                <a:gd name="connsiteX81" fmla="*/ 1312034 w 2857500"/>
                <a:gd name="connsiteY81" fmla="*/ 786631 h 1238250"/>
                <a:gd name="connsiteX82" fmla="*/ 1314450 w 2857500"/>
                <a:gd name="connsiteY82" fmla="*/ 813434 h 1238250"/>
                <a:gd name="connsiteX83" fmla="*/ 1339215 w 2857500"/>
                <a:gd name="connsiteY83" fmla="*/ 809624 h 1238250"/>
                <a:gd name="connsiteX84" fmla="*/ 1343025 w 2857500"/>
                <a:gd name="connsiteY84" fmla="*/ 821054 h 1238250"/>
                <a:gd name="connsiteX85" fmla="*/ 1354455 w 2857500"/>
                <a:gd name="connsiteY85" fmla="*/ 821054 h 1238250"/>
                <a:gd name="connsiteX86" fmla="*/ 1360170 w 2857500"/>
                <a:gd name="connsiteY86" fmla="*/ 830579 h 1238250"/>
                <a:gd name="connsiteX87" fmla="*/ 1394460 w 2857500"/>
                <a:gd name="connsiteY87" fmla="*/ 830579 h 1238250"/>
                <a:gd name="connsiteX88" fmla="*/ 1398270 w 2857500"/>
                <a:gd name="connsiteY88" fmla="*/ 842009 h 1238250"/>
                <a:gd name="connsiteX89" fmla="*/ 1659255 w 2857500"/>
                <a:gd name="connsiteY89" fmla="*/ 840105 h 1238250"/>
                <a:gd name="connsiteX90" fmla="*/ 1661160 w 2857500"/>
                <a:gd name="connsiteY90" fmla="*/ 859155 h 1238250"/>
                <a:gd name="connsiteX91" fmla="*/ 1684020 w 2857500"/>
                <a:gd name="connsiteY91" fmla="*/ 859155 h 1238250"/>
                <a:gd name="connsiteX92" fmla="*/ 1682115 w 2857500"/>
                <a:gd name="connsiteY92" fmla="*/ 872490 h 1238250"/>
                <a:gd name="connsiteX93" fmla="*/ 1809750 w 2857500"/>
                <a:gd name="connsiteY93" fmla="*/ 870585 h 1238250"/>
                <a:gd name="connsiteX94" fmla="*/ 1811655 w 2857500"/>
                <a:gd name="connsiteY94" fmla="*/ 908685 h 1238250"/>
                <a:gd name="connsiteX95" fmla="*/ 2051685 w 2857500"/>
                <a:gd name="connsiteY95" fmla="*/ 906780 h 1238250"/>
                <a:gd name="connsiteX96" fmla="*/ 2051685 w 2857500"/>
                <a:gd name="connsiteY96" fmla="*/ 973455 h 1238250"/>
                <a:gd name="connsiteX97" fmla="*/ 2613660 w 2857500"/>
                <a:gd name="connsiteY97" fmla="*/ 977265 h 1238250"/>
                <a:gd name="connsiteX98" fmla="*/ 2609850 w 2857500"/>
                <a:gd name="connsiteY98" fmla="*/ 1238250 h 1238250"/>
                <a:gd name="connsiteX99" fmla="*/ 2857500 w 2857500"/>
                <a:gd name="connsiteY99" fmla="*/ 1232535 h 1238250"/>
                <a:gd name="connsiteX0" fmla="*/ 0 w 2857500"/>
                <a:gd name="connsiteY0" fmla="*/ 0 h 1238250"/>
                <a:gd name="connsiteX1" fmla="*/ 104264 w 2857500"/>
                <a:gd name="connsiteY1" fmla="*/ 81781 h 1238250"/>
                <a:gd name="connsiteX2" fmla="*/ 117599 w 2857500"/>
                <a:gd name="connsiteY2" fmla="*/ 85591 h 1238250"/>
                <a:gd name="connsiteX3" fmla="*/ 116205 w 2857500"/>
                <a:gd name="connsiteY3" fmla="*/ 91442 h 1238250"/>
                <a:gd name="connsiteX4" fmla="*/ 125730 w 2857500"/>
                <a:gd name="connsiteY4" fmla="*/ 97157 h 1238250"/>
                <a:gd name="connsiteX5" fmla="*/ 136649 w 2857500"/>
                <a:gd name="connsiteY5" fmla="*/ 112261 h 1238250"/>
                <a:gd name="connsiteX6" fmla="*/ 149984 w 2857500"/>
                <a:gd name="connsiteY6" fmla="*/ 116071 h 1238250"/>
                <a:gd name="connsiteX7" fmla="*/ 161414 w 2857500"/>
                <a:gd name="connsiteY7" fmla="*/ 135121 h 1238250"/>
                <a:gd name="connsiteX8" fmla="*/ 170939 w 2857500"/>
                <a:gd name="connsiteY8" fmla="*/ 146551 h 1238250"/>
                <a:gd name="connsiteX9" fmla="*/ 180975 w 2857500"/>
                <a:gd name="connsiteY9" fmla="*/ 146687 h 1238250"/>
                <a:gd name="connsiteX10" fmla="*/ 178559 w 2857500"/>
                <a:gd name="connsiteY10" fmla="*/ 156076 h 1238250"/>
                <a:gd name="connsiteX11" fmla="*/ 180975 w 2857500"/>
                <a:gd name="connsiteY11" fmla="*/ 160022 h 1238250"/>
                <a:gd name="connsiteX12" fmla="*/ 180975 w 2857500"/>
                <a:gd name="connsiteY12" fmla="*/ 175262 h 1238250"/>
                <a:gd name="connsiteX13" fmla="*/ 218564 w 2857500"/>
                <a:gd name="connsiteY13" fmla="*/ 175126 h 1238250"/>
                <a:gd name="connsiteX14" fmla="*/ 222374 w 2857500"/>
                <a:gd name="connsiteY14" fmla="*/ 184651 h 1238250"/>
                <a:gd name="connsiteX15" fmla="*/ 243329 w 2857500"/>
                <a:gd name="connsiteY15" fmla="*/ 184651 h 1238250"/>
                <a:gd name="connsiteX16" fmla="*/ 247139 w 2857500"/>
                <a:gd name="connsiteY16" fmla="*/ 215131 h 1238250"/>
                <a:gd name="connsiteX17" fmla="*/ 256664 w 2857500"/>
                <a:gd name="connsiteY17" fmla="*/ 222751 h 1238250"/>
                <a:gd name="connsiteX18" fmla="*/ 260474 w 2857500"/>
                <a:gd name="connsiteY18" fmla="*/ 237991 h 1238250"/>
                <a:gd name="connsiteX19" fmla="*/ 268094 w 2857500"/>
                <a:gd name="connsiteY19" fmla="*/ 257041 h 1238250"/>
                <a:gd name="connsiteX20" fmla="*/ 279524 w 2857500"/>
                <a:gd name="connsiteY20" fmla="*/ 262756 h 1238250"/>
                <a:gd name="connsiteX21" fmla="*/ 279524 w 2857500"/>
                <a:gd name="connsiteY21" fmla="*/ 279901 h 1238250"/>
                <a:gd name="connsiteX22" fmla="*/ 292859 w 2857500"/>
                <a:gd name="connsiteY22" fmla="*/ 281806 h 1238250"/>
                <a:gd name="connsiteX23" fmla="*/ 295275 w 2857500"/>
                <a:gd name="connsiteY23" fmla="*/ 299087 h 1238250"/>
                <a:gd name="connsiteX24" fmla="*/ 350009 w 2857500"/>
                <a:gd name="connsiteY24" fmla="*/ 298951 h 1238250"/>
                <a:gd name="connsiteX25" fmla="*/ 355724 w 2857500"/>
                <a:gd name="connsiteY25" fmla="*/ 312286 h 1238250"/>
                <a:gd name="connsiteX26" fmla="*/ 370964 w 2857500"/>
                <a:gd name="connsiteY26" fmla="*/ 314191 h 1238250"/>
                <a:gd name="connsiteX27" fmla="*/ 374774 w 2857500"/>
                <a:gd name="connsiteY27" fmla="*/ 331336 h 1238250"/>
                <a:gd name="connsiteX28" fmla="*/ 403349 w 2857500"/>
                <a:gd name="connsiteY28" fmla="*/ 329431 h 1238250"/>
                <a:gd name="connsiteX29" fmla="*/ 409064 w 2857500"/>
                <a:gd name="connsiteY29" fmla="*/ 340861 h 1238250"/>
                <a:gd name="connsiteX30" fmla="*/ 426209 w 2857500"/>
                <a:gd name="connsiteY30" fmla="*/ 348481 h 1238250"/>
                <a:gd name="connsiteX31" fmla="*/ 437639 w 2857500"/>
                <a:gd name="connsiteY31" fmla="*/ 369436 h 1238250"/>
                <a:gd name="connsiteX32" fmla="*/ 460499 w 2857500"/>
                <a:gd name="connsiteY32" fmla="*/ 371341 h 1238250"/>
                <a:gd name="connsiteX33" fmla="*/ 471929 w 2857500"/>
                <a:gd name="connsiteY33" fmla="*/ 401821 h 1238250"/>
                <a:gd name="connsiteX34" fmla="*/ 479549 w 2857500"/>
                <a:gd name="connsiteY34" fmla="*/ 422776 h 1238250"/>
                <a:gd name="connsiteX35" fmla="*/ 530984 w 2857500"/>
                <a:gd name="connsiteY35" fmla="*/ 422776 h 1238250"/>
                <a:gd name="connsiteX36" fmla="*/ 537210 w 2857500"/>
                <a:gd name="connsiteY36" fmla="*/ 434341 h 1238250"/>
                <a:gd name="connsiteX37" fmla="*/ 574799 w 2857500"/>
                <a:gd name="connsiteY37" fmla="*/ 434206 h 1238250"/>
                <a:gd name="connsiteX38" fmla="*/ 576704 w 2857500"/>
                <a:gd name="connsiteY38" fmla="*/ 449446 h 1238250"/>
                <a:gd name="connsiteX39" fmla="*/ 593849 w 2857500"/>
                <a:gd name="connsiteY39" fmla="*/ 451351 h 1238250"/>
                <a:gd name="connsiteX40" fmla="*/ 607184 w 2857500"/>
                <a:gd name="connsiteY40" fmla="*/ 458971 h 1238250"/>
                <a:gd name="connsiteX41" fmla="*/ 620519 w 2857500"/>
                <a:gd name="connsiteY41" fmla="*/ 470401 h 1238250"/>
                <a:gd name="connsiteX42" fmla="*/ 631949 w 2857500"/>
                <a:gd name="connsiteY42" fmla="*/ 472306 h 1238250"/>
                <a:gd name="connsiteX43" fmla="*/ 639569 w 2857500"/>
                <a:gd name="connsiteY43" fmla="*/ 491356 h 1238250"/>
                <a:gd name="connsiteX44" fmla="*/ 692909 w 2857500"/>
                <a:gd name="connsiteY44" fmla="*/ 495166 h 1238250"/>
                <a:gd name="connsiteX45" fmla="*/ 700529 w 2857500"/>
                <a:gd name="connsiteY45" fmla="*/ 512311 h 1238250"/>
                <a:gd name="connsiteX46" fmla="*/ 715769 w 2857500"/>
                <a:gd name="connsiteY46" fmla="*/ 519931 h 1238250"/>
                <a:gd name="connsiteX47" fmla="*/ 742439 w 2857500"/>
                <a:gd name="connsiteY47" fmla="*/ 518026 h 1238250"/>
                <a:gd name="connsiteX48" fmla="*/ 772919 w 2857500"/>
                <a:gd name="connsiteY48" fmla="*/ 548506 h 1238250"/>
                <a:gd name="connsiteX49" fmla="*/ 801494 w 2857500"/>
                <a:gd name="connsiteY49" fmla="*/ 548506 h 1238250"/>
                <a:gd name="connsiteX50" fmla="*/ 812924 w 2857500"/>
                <a:gd name="connsiteY50" fmla="*/ 558031 h 1238250"/>
                <a:gd name="connsiteX51" fmla="*/ 826259 w 2857500"/>
                <a:gd name="connsiteY51" fmla="*/ 559936 h 1238250"/>
                <a:gd name="connsiteX52" fmla="*/ 834390 w 2857500"/>
                <a:gd name="connsiteY52" fmla="*/ 571501 h 1238250"/>
                <a:gd name="connsiteX53" fmla="*/ 861060 w 2857500"/>
                <a:gd name="connsiteY53" fmla="*/ 567691 h 1238250"/>
                <a:gd name="connsiteX54" fmla="*/ 866775 w 2857500"/>
                <a:gd name="connsiteY54" fmla="*/ 573405 h 1238250"/>
                <a:gd name="connsiteX55" fmla="*/ 880110 w 2857500"/>
                <a:gd name="connsiteY55" fmla="*/ 581025 h 1238250"/>
                <a:gd name="connsiteX56" fmla="*/ 887730 w 2857500"/>
                <a:gd name="connsiteY56" fmla="*/ 586739 h 1238250"/>
                <a:gd name="connsiteX57" fmla="*/ 906269 w 2857500"/>
                <a:gd name="connsiteY57" fmla="*/ 586606 h 1238250"/>
                <a:gd name="connsiteX58" fmla="*/ 911984 w 2857500"/>
                <a:gd name="connsiteY58" fmla="*/ 609466 h 1238250"/>
                <a:gd name="connsiteX59" fmla="*/ 923414 w 2857500"/>
                <a:gd name="connsiteY59" fmla="*/ 622801 h 1238250"/>
                <a:gd name="connsiteX60" fmla="*/ 934844 w 2857500"/>
                <a:gd name="connsiteY60" fmla="*/ 632326 h 1238250"/>
                <a:gd name="connsiteX61" fmla="*/ 951989 w 2857500"/>
                <a:gd name="connsiteY61" fmla="*/ 641851 h 1238250"/>
                <a:gd name="connsiteX62" fmla="*/ 969134 w 2857500"/>
                <a:gd name="connsiteY62" fmla="*/ 666616 h 1238250"/>
                <a:gd name="connsiteX63" fmla="*/ 984374 w 2857500"/>
                <a:gd name="connsiteY63" fmla="*/ 668521 h 1238250"/>
                <a:gd name="connsiteX64" fmla="*/ 993899 w 2857500"/>
                <a:gd name="connsiteY64" fmla="*/ 679951 h 1238250"/>
                <a:gd name="connsiteX65" fmla="*/ 1014854 w 2857500"/>
                <a:gd name="connsiteY65" fmla="*/ 678046 h 1238250"/>
                <a:gd name="connsiteX66" fmla="*/ 1018664 w 2857500"/>
                <a:gd name="connsiteY66" fmla="*/ 693286 h 1238250"/>
                <a:gd name="connsiteX67" fmla="*/ 1070099 w 2857500"/>
                <a:gd name="connsiteY67" fmla="*/ 691381 h 1238250"/>
                <a:gd name="connsiteX68" fmla="*/ 1077719 w 2857500"/>
                <a:gd name="connsiteY68" fmla="*/ 714241 h 1238250"/>
                <a:gd name="connsiteX69" fmla="*/ 1089149 w 2857500"/>
                <a:gd name="connsiteY69" fmla="*/ 716146 h 1238250"/>
                <a:gd name="connsiteX70" fmla="*/ 1096769 w 2857500"/>
                <a:gd name="connsiteY70" fmla="*/ 733291 h 1238250"/>
                <a:gd name="connsiteX71" fmla="*/ 1134869 w 2857500"/>
                <a:gd name="connsiteY71" fmla="*/ 733291 h 1238250"/>
                <a:gd name="connsiteX72" fmla="*/ 1138679 w 2857500"/>
                <a:gd name="connsiteY72" fmla="*/ 752341 h 1238250"/>
                <a:gd name="connsiteX73" fmla="*/ 1163444 w 2857500"/>
                <a:gd name="connsiteY73" fmla="*/ 752341 h 1238250"/>
                <a:gd name="connsiteX74" fmla="*/ 1167254 w 2857500"/>
                <a:gd name="connsiteY74" fmla="*/ 759961 h 1238250"/>
                <a:gd name="connsiteX75" fmla="*/ 1178684 w 2857500"/>
                <a:gd name="connsiteY75" fmla="*/ 759961 h 1238250"/>
                <a:gd name="connsiteX76" fmla="*/ 1178684 w 2857500"/>
                <a:gd name="connsiteY76" fmla="*/ 771391 h 1238250"/>
                <a:gd name="connsiteX77" fmla="*/ 1207259 w 2857500"/>
                <a:gd name="connsiteY77" fmla="*/ 769486 h 1238250"/>
                <a:gd name="connsiteX78" fmla="*/ 1216784 w 2857500"/>
                <a:gd name="connsiteY78" fmla="*/ 775201 h 1238250"/>
                <a:gd name="connsiteX79" fmla="*/ 1233929 w 2857500"/>
                <a:gd name="connsiteY79" fmla="*/ 777106 h 1238250"/>
                <a:gd name="connsiteX80" fmla="*/ 1245359 w 2857500"/>
                <a:gd name="connsiteY80" fmla="*/ 788536 h 1238250"/>
                <a:gd name="connsiteX81" fmla="*/ 1312034 w 2857500"/>
                <a:gd name="connsiteY81" fmla="*/ 786631 h 1238250"/>
                <a:gd name="connsiteX82" fmla="*/ 1314450 w 2857500"/>
                <a:gd name="connsiteY82" fmla="*/ 813434 h 1238250"/>
                <a:gd name="connsiteX83" fmla="*/ 1339215 w 2857500"/>
                <a:gd name="connsiteY83" fmla="*/ 809624 h 1238250"/>
                <a:gd name="connsiteX84" fmla="*/ 1343025 w 2857500"/>
                <a:gd name="connsiteY84" fmla="*/ 821054 h 1238250"/>
                <a:gd name="connsiteX85" fmla="*/ 1354455 w 2857500"/>
                <a:gd name="connsiteY85" fmla="*/ 821054 h 1238250"/>
                <a:gd name="connsiteX86" fmla="*/ 1360170 w 2857500"/>
                <a:gd name="connsiteY86" fmla="*/ 830579 h 1238250"/>
                <a:gd name="connsiteX87" fmla="*/ 1394460 w 2857500"/>
                <a:gd name="connsiteY87" fmla="*/ 830579 h 1238250"/>
                <a:gd name="connsiteX88" fmla="*/ 1398270 w 2857500"/>
                <a:gd name="connsiteY88" fmla="*/ 842009 h 1238250"/>
                <a:gd name="connsiteX89" fmla="*/ 1659255 w 2857500"/>
                <a:gd name="connsiteY89" fmla="*/ 840105 h 1238250"/>
                <a:gd name="connsiteX90" fmla="*/ 1661160 w 2857500"/>
                <a:gd name="connsiteY90" fmla="*/ 859155 h 1238250"/>
                <a:gd name="connsiteX91" fmla="*/ 1684020 w 2857500"/>
                <a:gd name="connsiteY91" fmla="*/ 859155 h 1238250"/>
                <a:gd name="connsiteX92" fmla="*/ 1682115 w 2857500"/>
                <a:gd name="connsiteY92" fmla="*/ 872490 h 1238250"/>
                <a:gd name="connsiteX93" fmla="*/ 1809750 w 2857500"/>
                <a:gd name="connsiteY93" fmla="*/ 870585 h 1238250"/>
                <a:gd name="connsiteX94" fmla="*/ 1811655 w 2857500"/>
                <a:gd name="connsiteY94" fmla="*/ 908685 h 1238250"/>
                <a:gd name="connsiteX95" fmla="*/ 2051685 w 2857500"/>
                <a:gd name="connsiteY95" fmla="*/ 906780 h 1238250"/>
                <a:gd name="connsiteX96" fmla="*/ 2051685 w 2857500"/>
                <a:gd name="connsiteY96" fmla="*/ 973455 h 1238250"/>
                <a:gd name="connsiteX97" fmla="*/ 2613660 w 2857500"/>
                <a:gd name="connsiteY97" fmla="*/ 977265 h 1238250"/>
                <a:gd name="connsiteX98" fmla="*/ 2609850 w 2857500"/>
                <a:gd name="connsiteY98" fmla="*/ 1238250 h 1238250"/>
                <a:gd name="connsiteX99" fmla="*/ 2857500 w 2857500"/>
                <a:gd name="connsiteY99" fmla="*/ 1232535 h 1238250"/>
                <a:gd name="connsiteX0" fmla="*/ 0 w 2857500"/>
                <a:gd name="connsiteY0" fmla="*/ 0 h 1238250"/>
                <a:gd name="connsiteX1" fmla="*/ 94739 w 2857500"/>
                <a:gd name="connsiteY1" fmla="*/ 58921 h 1238250"/>
                <a:gd name="connsiteX2" fmla="*/ 104264 w 2857500"/>
                <a:gd name="connsiteY2" fmla="*/ 81781 h 1238250"/>
                <a:gd name="connsiteX3" fmla="*/ 117599 w 2857500"/>
                <a:gd name="connsiteY3" fmla="*/ 85591 h 1238250"/>
                <a:gd name="connsiteX4" fmla="*/ 116205 w 2857500"/>
                <a:gd name="connsiteY4" fmla="*/ 91442 h 1238250"/>
                <a:gd name="connsiteX5" fmla="*/ 125730 w 2857500"/>
                <a:gd name="connsiteY5" fmla="*/ 97157 h 1238250"/>
                <a:gd name="connsiteX6" fmla="*/ 136649 w 2857500"/>
                <a:gd name="connsiteY6" fmla="*/ 112261 h 1238250"/>
                <a:gd name="connsiteX7" fmla="*/ 149984 w 2857500"/>
                <a:gd name="connsiteY7" fmla="*/ 116071 h 1238250"/>
                <a:gd name="connsiteX8" fmla="*/ 161414 w 2857500"/>
                <a:gd name="connsiteY8" fmla="*/ 135121 h 1238250"/>
                <a:gd name="connsiteX9" fmla="*/ 170939 w 2857500"/>
                <a:gd name="connsiteY9" fmla="*/ 146551 h 1238250"/>
                <a:gd name="connsiteX10" fmla="*/ 180975 w 2857500"/>
                <a:gd name="connsiteY10" fmla="*/ 146687 h 1238250"/>
                <a:gd name="connsiteX11" fmla="*/ 178559 w 2857500"/>
                <a:gd name="connsiteY11" fmla="*/ 156076 h 1238250"/>
                <a:gd name="connsiteX12" fmla="*/ 180975 w 2857500"/>
                <a:gd name="connsiteY12" fmla="*/ 160022 h 1238250"/>
                <a:gd name="connsiteX13" fmla="*/ 180975 w 2857500"/>
                <a:gd name="connsiteY13" fmla="*/ 175262 h 1238250"/>
                <a:gd name="connsiteX14" fmla="*/ 218564 w 2857500"/>
                <a:gd name="connsiteY14" fmla="*/ 175126 h 1238250"/>
                <a:gd name="connsiteX15" fmla="*/ 222374 w 2857500"/>
                <a:gd name="connsiteY15" fmla="*/ 184651 h 1238250"/>
                <a:gd name="connsiteX16" fmla="*/ 243329 w 2857500"/>
                <a:gd name="connsiteY16" fmla="*/ 184651 h 1238250"/>
                <a:gd name="connsiteX17" fmla="*/ 247139 w 2857500"/>
                <a:gd name="connsiteY17" fmla="*/ 215131 h 1238250"/>
                <a:gd name="connsiteX18" fmla="*/ 256664 w 2857500"/>
                <a:gd name="connsiteY18" fmla="*/ 222751 h 1238250"/>
                <a:gd name="connsiteX19" fmla="*/ 260474 w 2857500"/>
                <a:gd name="connsiteY19" fmla="*/ 237991 h 1238250"/>
                <a:gd name="connsiteX20" fmla="*/ 268094 w 2857500"/>
                <a:gd name="connsiteY20" fmla="*/ 257041 h 1238250"/>
                <a:gd name="connsiteX21" fmla="*/ 279524 w 2857500"/>
                <a:gd name="connsiteY21" fmla="*/ 262756 h 1238250"/>
                <a:gd name="connsiteX22" fmla="*/ 279524 w 2857500"/>
                <a:gd name="connsiteY22" fmla="*/ 279901 h 1238250"/>
                <a:gd name="connsiteX23" fmla="*/ 292859 w 2857500"/>
                <a:gd name="connsiteY23" fmla="*/ 281806 h 1238250"/>
                <a:gd name="connsiteX24" fmla="*/ 295275 w 2857500"/>
                <a:gd name="connsiteY24" fmla="*/ 299087 h 1238250"/>
                <a:gd name="connsiteX25" fmla="*/ 350009 w 2857500"/>
                <a:gd name="connsiteY25" fmla="*/ 298951 h 1238250"/>
                <a:gd name="connsiteX26" fmla="*/ 355724 w 2857500"/>
                <a:gd name="connsiteY26" fmla="*/ 312286 h 1238250"/>
                <a:gd name="connsiteX27" fmla="*/ 370964 w 2857500"/>
                <a:gd name="connsiteY27" fmla="*/ 314191 h 1238250"/>
                <a:gd name="connsiteX28" fmla="*/ 374774 w 2857500"/>
                <a:gd name="connsiteY28" fmla="*/ 331336 h 1238250"/>
                <a:gd name="connsiteX29" fmla="*/ 403349 w 2857500"/>
                <a:gd name="connsiteY29" fmla="*/ 329431 h 1238250"/>
                <a:gd name="connsiteX30" fmla="*/ 409064 w 2857500"/>
                <a:gd name="connsiteY30" fmla="*/ 340861 h 1238250"/>
                <a:gd name="connsiteX31" fmla="*/ 426209 w 2857500"/>
                <a:gd name="connsiteY31" fmla="*/ 348481 h 1238250"/>
                <a:gd name="connsiteX32" fmla="*/ 437639 w 2857500"/>
                <a:gd name="connsiteY32" fmla="*/ 369436 h 1238250"/>
                <a:gd name="connsiteX33" fmla="*/ 460499 w 2857500"/>
                <a:gd name="connsiteY33" fmla="*/ 371341 h 1238250"/>
                <a:gd name="connsiteX34" fmla="*/ 471929 w 2857500"/>
                <a:gd name="connsiteY34" fmla="*/ 401821 h 1238250"/>
                <a:gd name="connsiteX35" fmla="*/ 479549 w 2857500"/>
                <a:gd name="connsiteY35" fmla="*/ 422776 h 1238250"/>
                <a:gd name="connsiteX36" fmla="*/ 530984 w 2857500"/>
                <a:gd name="connsiteY36" fmla="*/ 422776 h 1238250"/>
                <a:gd name="connsiteX37" fmla="*/ 537210 w 2857500"/>
                <a:gd name="connsiteY37" fmla="*/ 434341 h 1238250"/>
                <a:gd name="connsiteX38" fmla="*/ 574799 w 2857500"/>
                <a:gd name="connsiteY38" fmla="*/ 434206 h 1238250"/>
                <a:gd name="connsiteX39" fmla="*/ 576704 w 2857500"/>
                <a:gd name="connsiteY39" fmla="*/ 449446 h 1238250"/>
                <a:gd name="connsiteX40" fmla="*/ 593849 w 2857500"/>
                <a:gd name="connsiteY40" fmla="*/ 451351 h 1238250"/>
                <a:gd name="connsiteX41" fmla="*/ 607184 w 2857500"/>
                <a:gd name="connsiteY41" fmla="*/ 458971 h 1238250"/>
                <a:gd name="connsiteX42" fmla="*/ 620519 w 2857500"/>
                <a:gd name="connsiteY42" fmla="*/ 470401 h 1238250"/>
                <a:gd name="connsiteX43" fmla="*/ 631949 w 2857500"/>
                <a:gd name="connsiteY43" fmla="*/ 472306 h 1238250"/>
                <a:gd name="connsiteX44" fmla="*/ 639569 w 2857500"/>
                <a:gd name="connsiteY44" fmla="*/ 491356 h 1238250"/>
                <a:gd name="connsiteX45" fmla="*/ 692909 w 2857500"/>
                <a:gd name="connsiteY45" fmla="*/ 495166 h 1238250"/>
                <a:gd name="connsiteX46" fmla="*/ 700529 w 2857500"/>
                <a:gd name="connsiteY46" fmla="*/ 512311 h 1238250"/>
                <a:gd name="connsiteX47" fmla="*/ 715769 w 2857500"/>
                <a:gd name="connsiteY47" fmla="*/ 519931 h 1238250"/>
                <a:gd name="connsiteX48" fmla="*/ 742439 w 2857500"/>
                <a:gd name="connsiteY48" fmla="*/ 518026 h 1238250"/>
                <a:gd name="connsiteX49" fmla="*/ 772919 w 2857500"/>
                <a:gd name="connsiteY49" fmla="*/ 548506 h 1238250"/>
                <a:gd name="connsiteX50" fmla="*/ 801494 w 2857500"/>
                <a:gd name="connsiteY50" fmla="*/ 548506 h 1238250"/>
                <a:gd name="connsiteX51" fmla="*/ 812924 w 2857500"/>
                <a:gd name="connsiteY51" fmla="*/ 558031 h 1238250"/>
                <a:gd name="connsiteX52" fmla="*/ 826259 w 2857500"/>
                <a:gd name="connsiteY52" fmla="*/ 559936 h 1238250"/>
                <a:gd name="connsiteX53" fmla="*/ 834390 w 2857500"/>
                <a:gd name="connsiteY53" fmla="*/ 571501 h 1238250"/>
                <a:gd name="connsiteX54" fmla="*/ 861060 w 2857500"/>
                <a:gd name="connsiteY54" fmla="*/ 567691 h 1238250"/>
                <a:gd name="connsiteX55" fmla="*/ 866775 w 2857500"/>
                <a:gd name="connsiteY55" fmla="*/ 573405 h 1238250"/>
                <a:gd name="connsiteX56" fmla="*/ 880110 w 2857500"/>
                <a:gd name="connsiteY56" fmla="*/ 581025 h 1238250"/>
                <a:gd name="connsiteX57" fmla="*/ 887730 w 2857500"/>
                <a:gd name="connsiteY57" fmla="*/ 586739 h 1238250"/>
                <a:gd name="connsiteX58" fmla="*/ 906269 w 2857500"/>
                <a:gd name="connsiteY58" fmla="*/ 586606 h 1238250"/>
                <a:gd name="connsiteX59" fmla="*/ 911984 w 2857500"/>
                <a:gd name="connsiteY59" fmla="*/ 609466 h 1238250"/>
                <a:gd name="connsiteX60" fmla="*/ 923414 w 2857500"/>
                <a:gd name="connsiteY60" fmla="*/ 622801 h 1238250"/>
                <a:gd name="connsiteX61" fmla="*/ 934844 w 2857500"/>
                <a:gd name="connsiteY61" fmla="*/ 632326 h 1238250"/>
                <a:gd name="connsiteX62" fmla="*/ 951989 w 2857500"/>
                <a:gd name="connsiteY62" fmla="*/ 641851 h 1238250"/>
                <a:gd name="connsiteX63" fmla="*/ 969134 w 2857500"/>
                <a:gd name="connsiteY63" fmla="*/ 666616 h 1238250"/>
                <a:gd name="connsiteX64" fmla="*/ 984374 w 2857500"/>
                <a:gd name="connsiteY64" fmla="*/ 668521 h 1238250"/>
                <a:gd name="connsiteX65" fmla="*/ 993899 w 2857500"/>
                <a:gd name="connsiteY65" fmla="*/ 679951 h 1238250"/>
                <a:gd name="connsiteX66" fmla="*/ 1014854 w 2857500"/>
                <a:gd name="connsiteY66" fmla="*/ 678046 h 1238250"/>
                <a:gd name="connsiteX67" fmla="*/ 1018664 w 2857500"/>
                <a:gd name="connsiteY67" fmla="*/ 693286 h 1238250"/>
                <a:gd name="connsiteX68" fmla="*/ 1070099 w 2857500"/>
                <a:gd name="connsiteY68" fmla="*/ 691381 h 1238250"/>
                <a:gd name="connsiteX69" fmla="*/ 1077719 w 2857500"/>
                <a:gd name="connsiteY69" fmla="*/ 714241 h 1238250"/>
                <a:gd name="connsiteX70" fmla="*/ 1089149 w 2857500"/>
                <a:gd name="connsiteY70" fmla="*/ 716146 h 1238250"/>
                <a:gd name="connsiteX71" fmla="*/ 1096769 w 2857500"/>
                <a:gd name="connsiteY71" fmla="*/ 733291 h 1238250"/>
                <a:gd name="connsiteX72" fmla="*/ 1134869 w 2857500"/>
                <a:gd name="connsiteY72" fmla="*/ 733291 h 1238250"/>
                <a:gd name="connsiteX73" fmla="*/ 1138679 w 2857500"/>
                <a:gd name="connsiteY73" fmla="*/ 752341 h 1238250"/>
                <a:gd name="connsiteX74" fmla="*/ 1163444 w 2857500"/>
                <a:gd name="connsiteY74" fmla="*/ 752341 h 1238250"/>
                <a:gd name="connsiteX75" fmla="*/ 1167254 w 2857500"/>
                <a:gd name="connsiteY75" fmla="*/ 759961 h 1238250"/>
                <a:gd name="connsiteX76" fmla="*/ 1178684 w 2857500"/>
                <a:gd name="connsiteY76" fmla="*/ 759961 h 1238250"/>
                <a:gd name="connsiteX77" fmla="*/ 1178684 w 2857500"/>
                <a:gd name="connsiteY77" fmla="*/ 771391 h 1238250"/>
                <a:gd name="connsiteX78" fmla="*/ 1207259 w 2857500"/>
                <a:gd name="connsiteY78" fmla="*/ 769486 h 1238250"/>
                <a:gd name="connsiteX79" fmla="*/ 1216784 w 2857500"/>
                <a:gd name="connsiteY79" fmla="*/ 775201 h 1238250"/>
                <a:gd name="connsiteX80" fmla="*/ 1233929 w 2857500"/>
                <a:gd name="connsiteY80" fmla="*/ 777106 h 1238250"/>
                <a:gd name="connsiteX81" fmla="*/ 1245359 w 2857500"/>
                <a:gd name="connsiteY81" fmla="*/ 788536 h 1238250"/>
                <a:gd name="connsiteX82" fmla="*/ 1312034 w 2857500"/>
                <a:gd name="connsiteY82" fmla="*/ 786631 h 1238250"/>
                <a:gd name="connsiteX83" fmla="*/ 1314450 w 2857500"/>
                <a:gd name="connsiteY83" fmla="*/ 813434 h 1238250"/>
                <a:gd name="connsiteX84" fmla="*/ 1339215 w 2857500"/>
                <a:gd name="connsiteY84" fmla="*/ 809624 h 1238250"/>
                <a:gd name="connsiteX85" fmla="*/ 1343025 w 2857500"/>
                <a:gd name="connsiteY85" fmla="*/ 821054 h 1238250"/>
                <a:gd name="connsiteX86" fmla="*/ 1354455 w 2857500"/>
                <a:gd name="connsiteY86" fmla="*/ 821054 h 1238250"/>
                <a:gd name="connsiteX87" fmla="*/ 1360170 w 2857500"/>
                <a:gd name="connsiteY87" fmla="*/ 830579 h 1238250"/>
                <a:gd name="connsiteX88" fmla="*/ 1394460 w 2857500"/>
                <a:gd name="connsiteY88" fmla="*/ 830579 h 1238250"/>
                <a:gd name="connsiteX89" fmla="*/ 1398270 w 2857500"/>
                <a:gd name="connsiteY89" fmla="*/ 842009 h 1238250"/>
                <a:gd name="connsiteX90" fmla="*/ 1659255 w 2857500"/>
                <a:gd name="connsiteY90" fmla="*/ 840105 h 1238250"/>
                <a:gd name="connsiteX91" fmla="*/ 1661160 w 2857500"/>
                <a:gd name="connsiteY91" fmla="*/ 859155 h 1238250"/>
                <a:gd name="connsiteX92" fmla="*/ 1684020 w 2857500"/>
                <a:gd name="connsiteY92" fmla="*/ 859155 h 1238250"/>
                <a:gd name="connsiteX93" fmla="*/ 1682115 w 2857500"/>
                <a:gd name="connsiteY93" fmla="*/ 872490 h 1238250"/>
                <a:gd name="connsiteX94" fmla="*/ 1809750 w 2857500"/>
                <a:gd name="connsiteY94" fmla="*/ 870585 h 1238250"/>
                <a:gd name="connsiteX95" fmla="*/ 1811655 w 2857500"/>
                <a:gd name="connsiteY95" fmla="*/ 908685 h 1238250"/>
                <a:gd name="connsiteX96" fmla="*/ 2051685 w 2857500"/>
                <a:gd name="connsiteY96" fmla="*/ 906780 h 1238250"/>
                <a:gd name="connsiteX97" fmla="*/ 2051685 w 2857500"/>
                <a:gd name="connsiteY97" fmla="*/ 973455 h 1238250"/>
                <a:gd name="connsiteX98" fmla="*/ 2613660 w 2857500"/>
                <a:gd name="connsiteY98" fmla="*/ 977265 h 1238250"/>
                <a:gd name="connsiteX99" fmla="*/ 2609850 w 2857500"/>
                <a:gd name="connsiteY99" fmla="*/ 1238250 h 1238250"/>
                <a:gd name="connsiteX100" fmla="*/ 2857500 w 2857500"/>
                <a:gd name="connsiteY100" fmla="*/ 1232535 h 1238250"/>
                <a:gd name="connsiteX0" fmla="*/ 0 w 2857500"/>
                <a:gd name="connsiteY0" fmla="*/ 0 h 1238250"/>
                <a:gd name="connsiteX1" fmla="*/ 94739 w 2857500"/>
                <a:gd name="connsiteY1" fmla="*/ 58921 h 1238250"/>
                <a:gd name="connsiteX2" fmla="*/ 104264 w 2857500"/>
                <a:gd name="connsiteY2" fmla="*/ 81781 h 1238250"/>
                <a:gd name="connsiteX3" fmla="*/ 117599 w 2857500"/>
                <a:gd name="connsiteY3" fmla="*/ 85591 h 1238250"/>
                <a:gd name="connsiteX4" fmla="*/ 116205 w 2857500"/>
                <a:gd name="connsiteY4" fmla="*/ 91442 h 1238250"/>
                <a:gd name="connsiteX5" fmla="*/ 125730 w 2857500"/>
                <a:gd name="connsiteY5" fmla="*/ 97157 h 1238250"/>
                <a:gd name="connsiteX6" fmla="*/ 136649 w 2857500"/>
                <a:gd name="connsiteY6" fmla="*/ 112261 h 1238250"/>
                <a:gd name="connsiteX7" fmla="*/ 149984 w 2857500"/>
                <a:gd name="connsiteY7" fmla="*/ 116071 h 1238250"/>
                <a:gd name="connsiteX8" fmla="*/ 161414 w 2857500"/>
                <a:gd name="connsiteY8" fmla="*/ 135121 h 1238250"/>
                <a:gd name="connsiteX9" fmla="*/ 170939 w 2857500"/>
                <a:gd name="connsiteY9" fmla="*/ 146551 h 1238250"/>
                <a:gd name="connsiteX10" fmla="*/ 180975 w 2857500"/>
                <a:gd name="connsiteY10" fmla="*/ 146687 h 1238250"/>
                <a:gd name="connsiteX11" fmla="*/ 178559 w 2857500"/>
                <a:gd name="connsiteY11" fmla="*/ 156076 h 1238250"/>
                <a:gd name="connsiteX12" fmla="*/ 180975 w 2857500"/>
                <a:gd name="connsiteY12" fmla="*/ 160022 h 1238250"/>
                <a:gd name="connsiteX13" fmla="*/ 180975 w 2857500"/>
                <a:gd name="connsiteY13" fmla="*/ 175262 h 1238250"/>
                <a:gd name="connsiteX14" fmla="*/ 218564 w 2857500"/>
                <a:gd name="connsiteY14" fmla="*/ 175126 h 1238250"/>
                <a:gd name="connsiteX15" fmla="*/ 222374 w 2857500"/>
                <a:gd name="connsiteY15" fmla="*/ 184651 h 1238250"/>
                <a:gd name="connsiteX16" fmla="*/ 243329 w 2857500"/>
                <a:gd name="connsiteY16" fmla="*/ 184651 h 1238250"/>
                <a:gd name="connsiteX17" fmla="*/ 247139 w 2857500"/>
                <a:gd name="connsiteY17" fmla="*/ 215131 h 1238250"/>
                <a:gd name="connsiteX18" fmla="*/ 256664 w 2857500"/>
                <a:gd name="connsiteY18" fmla="*/ 222751 h 1238250"/>
                <a:gd name="connsiteX19" fmla="*/ 260474 w 2857500"/>
                <a:gd name="connsiteY19" fmla="*/ 237991 h 1238250"/>
                <a:gd name="connsiteX20" fmla="*/ 268094 w 2857500"/>
                <a:gd name="connsiteY20" fmla="*/ 257041 h 1238250"/>
                <a:gd name="connsiteX21" fmla="*/ 279524 w 2857500"/>
                <a:gd name="connsiteY21" fmla="*/ 262756 h 1238250"/>
                <a:gd name="connsiteX22" fmla="*/ 279524 w 2857500"/>
                <a:gd name="connsiteY22" fmla="*/ 279901 h 1238250"/>
                <a:gd name="connsiteX23" fmla="*/ 292859 w 2857500"/>
                <a:gd name="connsiteY23" fmla="*/ 281806 h 1238250"/>
                <a:gd name="connsiteX24" fmla="*/ 295275 w 2857500"/>
                <a:gd name="connsiteY24" fmla="*/ 299087 h 1238250"/>
                <a:gd name="connsiteX25" fmla="*/ 350009 w 2857500"/>
                <a:gd name="connsiteY25" fmla="*/ 298951 h 1238250"/>
                <a:gd name="connsiteX26" fmla="*/ 355724 w 2857500"/>
                <a:gd name="connsiteY26" fmla="*/ 312286 h 1238250"/>
                <a:gd name="connsiteX27" fmla="*/ 370964 w 2857500"/>
                <a:gd name="connsiteY27" fmla="*/ 314191 h 1238250"/>
                <a:gd name="connsiteX28" fmla="*/ 374774 w 2857500"/>
                <a:gd name="connsiteY28" fmla="*/ 331336 h 1238250"/>
                <a:gd name="connsiteX29" fmla="*/ 403349 w 2857500"/>
                <a:gd name="connsiteY29" fmla="*/ 329431 h 1238250"/>
                <a:gd name="connsiteX30" fmla="*/ 409064 w 2857500"/>
                <a:gd name="connsiteY30" fmla="*/ 340861 h 1238250"/>
                <a:gd name="connsiteX31" fmla="*/ 426209 w 2857500"/>
                <a:gd name="connsiteY31" fmla="*/ 348481 h 1238250"/>
                <a:gd name="connsiteX32" fmla="*/ 437639 w 2857500"/>
                <a:gd name="connsiteY32" fmla="*/ 369436 h 1238250"/>
                <a:gd name="connsiteX33" fmla="*/ 460499 w 2857500"/>
                <a:gd name="connsiteY33" fmla="*/ 371341 h 1238250"/>
                <a:gd name="connsiteX34" fmla="*/ 471929 w 2857500"/>
                <a:gd name="connsiteY34" fmla="*/ 401821 h 1238250"/>
                <a:gd name="connsiteX35" fmla="*/ 479549 w 2857500"/>
                <a:gd name="connsiteY35" fmla="*/ 422776 h 1238250"/>
                <a:gd name="connsiteX36" fmla="*/ 530984 w 2857500"/>
                <a:gd name="connsiteY36" fmla="*/ 422776 h 1238250"/>
                <a:gd name="connsiteX37" fmla="*/ 537210 w 2857500"/>
                <a:gd name="connsiteY37" fmla="*/ 434341 h 1238250"/>
                <a:gd name="connsiteX38" fmla="*/ 574799 w 2857500"/>
                <a:gd name="connsiteY38" fmla="*/ 434206 h 1238250"/>
                <a:gd name="connsiteX39" fmla="*/ 576704 w 2857500"/>
                <a:gd name="connsiteY39" fmla="*/ 449446 h 1238250"/>
                <a:gd name="connsiteX40" fmla="*/ 593849 w 2857500"/>
                <a:gd name="connsiteY40" fmla="*/ 451351 h 1238250"/>
                <a:gd name="connsiteX41" fmla="*/ 607184 w 2857500"/>
                <a:gd name="connsiteY41" fmla="*/ 458971 h 1238250"/>
                <a:gd name="connsiteX42" fmla="*/ 620519 w 2857500"/>
                <a:gd name="connsiteY42" fmla="*/ 470401 h 1238250"/>
                <a:gd name="connsiteX43" fmla="*/ 631949 w 2857500"/>
                <a:gd name="connsiteY43" fmla="*/ 472306 h 1238250"/>
                <a:gd name="connsiteX44" fmla="*/ 639569 w 2857500"/>
                <a:gd name="connsiteY44" fmla="*/ 491356 h 1238250"/>
                <a:gd name="connsiteX45" fmla="*/ 692909 w 2857500"/>
                <a:gd name="connsiteY45" fmla="*/ 495166 h 1238250"/>
                <a:gd name="connsiteX46" fmla="*/ 700529 w 2857500"/>
                <a:gd name="connsiteY46" fmla="*/ 512311 h 1238250"/>
                <a:gd name="connsiteX47" fmla="*/ 715769 w 2857500"/>
                <a:gd name="connsiteY47" fmla="*/ 519931 h 1238250"/>
                <a:gd name="connsiteX48" fmla="*/ 742439 w 2857500"/>
                <a:gd name="connsiteY48" fmla="*/ 518026 h 1238250"/>
                <a:gd name="connsiteX49" fmla="*/ 772919 w 2857500"/>
                <a:gd name="connsiteY49" fmla="*/ 548506 h 1238250"/>
                <a:gd name="connsiteX50" fmla="*/ 801494 w 2857500"/>
                <a:gd name="connsiteY50" fmla="*/ 548506 h 1238250"/>
                <a:gd name="connsiteX51" fmla="*/ 812924 w 2857500"/>
                <a:gd name="connsiteY51" fmla="*/ 558031 h 1238250"/>
                <a:gd name="connsiteX52" fmla="*/ 826259 w 2857500"/>
                <a:gd name="connsiteY52" fmla="*/ 559936 h 1238250"/>
                <a:gd name="connsiteX53" fmla="*/ 834390 w 2857500"/>
                <a:gd name="connsiteY53" fmla="*/ 571501 h 1238250"/>
                <a:gd name="connsiteX54" fmla="*/ 861060 w 2857500"/>
                <a:gd name="connsiteY54" fmla="*/ 567691 h 1238250"/>
                <a:gd name="connsiteX55" fmla="*/ 866775 w 2857500"/>
                <a:gd name="connsiteY55" fmla="*/ 573405 h 1238250"/>
                <a:gd name="connsiteX56" fmla="*/ 880110 w 2857500"/>
                <a:gd name="connsiteY56" fmla="*/ 581025 h 1238250"/>
                <a:gd name="connsiteX57" fmla="*/ 887730 w 2857500"/>
                <a:gd name="connsiteY57" fmla="*/ 586739 h 1238250"/>
                <a:gd name="connsiteX58" fmla="*/ 906269 w 2857500"/>
                <a:gd name="connsiteY58" fmla="*/ 586606 h 1238250"/>
                <a:gd name="connsiteX59" fmla="*/ 911984 w 2857500"/>
                <a:gd name="connsiteY59" fmla="*/ 609466 h 1238250"/>
                <a:gd name="connsiteX60" fmla="*/ 923414 w 2857500"/>
                <a:gd name="connsiteY60" fmla="*/ 622801 h 1238250"/>
                <a:gd name="connsiteX61" fmla="*/ 934844 w 2857500"/>
                <a:gd name="connsiteY61" fmla="*/ 632326 h 1238250"/>
                <a:gd name="connsiteX62" fmla="*/ 951989 w 2857500"/>
                <a:gd name="connsiteY62" fmla="*/ 641851 h 1238250"/>
                <a:gd name="connsiteX63" fmla="*/ 969134 w 2857500"/>
                <a:gd name="connsiteY63" fmla="*/ 666616 h 1238250"/>
                <a:gd name="connsiteX64" fmla="*/ 984374 w 2857500"/>
                <a:gd name="connsiteY64" fmla="*/ 668521 h 1238250"/>
                <a:gd name="connsiteX65" fmla="*/ 993899 w 2857500"/>
                <a:gd name="connsiteY65" fmla="*/ 679951 h 1238250"/>
                <a:gd name="connsiteX66" fmla="*/ 1014854 w 2857500"/>
                <a:gd name="connsiteY66" fmla="*/ 678046 h 1238250"/>
                <a:gd name="connsiteX67" fmla="*/ 1018664 w 2857500"/>
                <a:gd name="connsiteY67" fmla="*/ 693286 h 1238250"/>
                <a:gd name="connsiteX68" fmla="*/ 1070099 w 2857500"/>
                <a:gd name="connsiteY68" fmla="*/ 691381 h 1238250"/>
                <a:gd name="connsiteX69" fmla="*/ 1077719 w 2857500"/>
                <a:gd name="connsiteY69" fmla="*/ 714241 h 1238250"/>
                <a:gd name="connsiteX70" fmla="*/ 1089149 w 2857500"/>
                <a:gd name="connsiteY70" fmla="*/ 716146 h 1238250"/>
                <a:gd name="connsiteX71" fmla="*/ 1096769 w 2857500"/>
                <a:gd name="connsiteY71" fmla="*/ 733291 h 1238250"/>
                <a:gd name="connsiteX72" fmla="*/ 1134869 w 2857500"/>
                <a:gd name="connsiteY72" fmla="*/ 733291 h 1238250"/>
                <a:gd name="connsiteX73" fmla="*/ 1138679 w 2857500"/>
                <a:gd name="connsiteY73" fmla="*/ 752341 h 1238250"/>
                <a:gd name="connsiteX74" fmla="*/ 1163444 w 2857500"/>
                <a:gd name="connsiteY74" fmla="*/ 752341 h 1238250"/>
                <a:gd name="connsiteX75" fmla="*/ 1167254 w 2857500"/>
                <a:gd name="connsiteY75" fmla="*/ 759961 h 1238250"/>
                <a:gd name="connsiteX76" fmla="*/ 1178684 w 2857500"/>
                <a:gd name="connsiteY76" fmla="*/ 759961 h 1238250"/>
                <a:gd name="connsiteX77" fmla="*/ 1178684 w 2857500"/>
                <a:gd name="connsiteY77" fmla="*/ 771391 h 1238250"/>
                <a:gd name="connsiteX78" fmla="*/ 1207259 w 2857500"/>
                <a:gd name="connsiteY78" fmla="*/ 769486 h 1238250"/>
                <a:gd name="connsiteX79" fmla="*/ 1216784 w 2857500"/>
                <a:gd name="connsiteY79" fmla="*/ 775201 h 1238250"/>
                <a:gd name="connsiteX80" fmla="*/ 1233929 w 2857500"/>
                <a:gd name="connsiteY80" fmla="*/ 777106 h 1238250"/>
                <a:gd name="connsiteX81" fmla="*/ 1245359 w 2857500"/>
                <a:gd name="connsiteY81" fmla="*/ 788536 h 1238250"/>
                <a:gd name="connsiteX82" fmla="*/ 1312034 w 2857500"/>
                <a:gd name="connsiteY82" fmla="*/ 786631 h 1238250"/>
                <a:gd name="connsiteX83" fmla="*/ 1314450 w 2857500"/>
                <a:gd name="connsiteY83" fmla="*/ 813434 h 1238250"/>
                <a:gd name="connsiteX84" fmla="*/ 1339215 w 2857500"/>
                <a:gd name="connsiteY84" fmla="*/ 809624 h 1238250"/>
                <a:gd name="connsiteX85" fmla="*/ 1343025 w 2857500"/>
                <a:gd name="connsiteY85" fmla="*/ 821054 h 1238250"/>
                <a:gd name="connsiteX86" fmla="*/ 1354455 w 2857500"/>
                <a:gd name="connsiteY86" fmla="*/ 821054 h 1238250"/>
                <a:gd name="connsiteX87" fmla="*/ 1360170 w 2857500"/>
                <a:gd name="connsiteY87" fmla="*/ 830579 h 1238250"/>
                <a:gd name="connsiteX88" fmla="*/ 1394460 w 2857500"/>
                <a:gd name="connsiteY88" fmla="*/ 830579 h 1238250"/>
                <a:gd name="connsiteX89" fmla="*/ 1398270 w 2857500"/>
                <a:gd name="connsiteY89" fmla="*/ 842009 h 1238250"/>
                <a:gd name="connsiteX90" fmla="*/ 1659255 w 2857500"/>
                <a:gd name="connsiteY90" fmla="*/ 840105 h 1238250"/>
                <a:gd name="connsiteX91" fmla="*/ 1661160 w 2857500"/>
                <a:gd name="connsiteY91" fmla="*/ 859155 h 1238250"/>
                <a:gd name="connsiteX92" fmla="*/ 1684020 w 2857500"/>
                <a:gd name="connsiteY92" fmla="*/ 859155 h 1238250"/>
                <a:gd name="connsiteX93" fmla="*/ 1682115 w 2857500"/>
                <a:gd name="connsiteY93" fmla="*/ 872490 h 1238250"/>
                <a:gd name="connsiteX94" fmla="*/ 1809750 w 2857500"/>
                <a:gd name="connsiteY94" fmla="*/ 870585 h 1238250"/>
                <a:gd name="connsiteX95" fmla="*/ 1811655 w 2857500"/>
                <a:gd name="connsiteY95" fmla="*/ 908685 h 1238250"/>
                <a:gd name="connsiteX96" fmla="*/ 2051685 w 2857500"/>
                <a:gd name="connsiteY96" fmla="*/ 906780 h 1238250"/>
                <a:gd name="connsiteX97" fmla="*/ 2051685 w 2857500"/>
                <a:gd name="connsiteY97" fmla="*/ 973455 h 1238250"/>
                <a:gd name="connsiteX98" fmla="*/ 2613660 w 2857500"/>
                <a:gd name="connsiteY98" fmla="*/ 977265 h 1238250"/>
                <a:gd name="connsiteX99" fmla="*/ 2609850 w 2857500"/>
                <a:gd name="connsiteY99" fmla="*/ 1238250 h 1238250"/>
                <a:gd name="connsiteX100" fmla="*/ 2857500 w 2857500"/>
                <a:gd name="connsiteY100" fmla="*/ 1232535 h 1238250"/>
                <a:gd name="connsiteX0" fmla="*/ 0 w 2857500"/>
                <a:gd name="connsiteY0" fmla="*/ 0 h 1238250"/>
                <a:gd name="connsiteX1" fmla="*/ 79499 w 2857500"/>
                <a:gd name="connsiteY1" fmla="*/ 58921 h 1238250"/>
                <a:gd name="connsiteX2" fmla="*/ 94739 w 2857500"/>
                <a:gd name="connsiteY2" fmla="*/ 58921 h 1238250"/>
                <a:gd name="connsiteX3" fmla="*/ 104264 w 2857500"/>
                <a:gd name="connsiteY3" fmla="*/ 81781 h 1238250"/>
                <a:gd name="connsiteX4" fmla="*/ 117599 w 2857500"/>
                <a:gd name="connsiteY4" fmla="*/ 85591 h 1238250"/>
                <a:gd name="connsiteX5" fmla="*/ 116205 w 2857500"/>
                <a:gd name="connsiteY5" fmla="*/ 91442 h 1238250"/>
                <a:gd name="connsiteX6" fmla="*/ 125730 w 2857500"/>
                <a:gd name="connsiteY6" fmla="*/ 97157 h 1238250"/>
                <a:gd name="connsiteX7" fmla="*/ 136649 w 2857500"/>
                <a:gd name="connsiteY7" fmla="*/ 112261 h 1238250"/>
                <a:gd name="connsiteX8" fmla="*/ 149984 w 2857500"/>
                <a:gd name="connsiteY8" fmla="*/ 116071 h 1238250"/>
                <a:gd name="connsiteX9" fmla="*/ 161414 w 2857500"/>
                <a:gd name="connsiteY9" fmla="*/ 135121 h 1238250"/>
                <a:gd name="connsiteX10" fmla="*/ 170939 w 2857500"/>
                <a:gd name="connsiteY10" fmla="*/ 146551 h 1238250"/>
                <a:gd name="connsiteX11" fmla="*/ 180975 w 2857500"/>
                <a:gd name="connsiteY11" fmla="*/ 146687 h 1238250"/>
                <a:gd name="connsiteX12" fmla="*/ 178559 w 2857500"/>
                <a:gd name="connsiteY12" fmla="*/ 156076 h 1238250"/>
                <a:gd name="connsiteX13" fmla="*/ 180975 w 2857500"/>
                <a:gd name="connsiteY13" fmla="*/ 160022 h 1238250"/>
                <a:gd name="connsiteX14" fmla="*/ 180975 w 2857500"/>
                <a:gd name="connsiteY14" fmla="*/ 175262 h 1238250"/>
                <a:gd name="connsiteX15" fmla="*/ 218564 w 2857500"/>
                <a:gd name="connsiteY15" fmla="*/ 175126 h 1238250"/>
                <a:gd name="connsiteX16" fmla="*/ 222374 w 2857500"/>
                <a:gd name="connsiteY16" fmla="*/ 184651 h 1238250"/>
                <a:gd name="connsiteX17" fmla="*/ 243329 w 2857500"/>
                <a:gd name="connsiteY17" fmla="*/ 184651 h 1238250"/>
                <a:gd name="connsiteX18" fmla="*/ 247139 w 2857500"/>
                <a:gd name="connsiteY18" fmla="*/ 215131 h 1238250"/>
                <a:gd name="connsiteX19" fmla="*/ 256664 w 2857500"/>
                <a:gd name="connsiteY19" fmla="*/ 222751 h 1238250"/>
                <a:gd name="connsiteX20" fmla="*/ 260474 w 2857500"/>
                <a:gd name="connsiteY20" fmla="*/ 237991 h 1238250"/>
                <a:gd name="connsiteX21" fmla="*/ 268094 w 2857500"/>
                <a:gd name="connsiteY21" fmla="*/ 257041 h 1238250"/>
                <a:gd name="connsiteX22" fmla="*/ 279524 w 2857500"/>
                <a:gd name="connsiteY22" fmla="*/ 262756 h 1238250"/>
                <a:gd name="connsiteX23" fmla="*/ 279524 w 2857500"/>
                <a:gd name="connsiteY23" fmla="*/ 279901 h 1238250"/>
                <a:gd name="connsiteX24" fmla="*/ 292859 w 2857500"/>
                <a:gd name="connsiteY24" fmla="*/ 281806 h 1238250"/>
                <a:gd name="connsiteX25" fmla="*/ 295275 w 2857500"/>
                <a:gd name="connsiteY25" fmla="*/ 299087 h 1238250"/>
                <a:gd name="connsiteX26" fmla="*/ 350009 w 2857500"/>
                <a:gd name="connsiteY26" fmla="*/ 298951 h 1238250"/>
                <a:gd name="connsiteX27" fmla="*/ 355724 w 2857500"/>
                <a:gd name="connsiteY27" fmla="*/ 312286 h 1238250"/>
                <a:gd name="connsiteX28" fmla="*/ 370964 w 2857500"/>
                <a:gd name="connsiteY28" fmla="*/ 314191 h 1238250"/>
                <a:gd name="connsiteX29" fmla="*/ 374774 w 2857500"/>
                <a:gd name="connsiteY29" fmla="*/ 331336 h 1238250"/>
                <a:gd name="connsiteX30" fmla="*/ 403349 w 2857500"/>
                <a:gd name="connsiteY30" fmla="*/ 329431 h 1238250"/>
                <a:gd name="connsiteX31" fmla="*/ 409064 w 2857500"/>
                <a:gd name="connsiteY31" fmla="*/ 340861 h 1238250"/>
                <a:gd name="connsiteX32" fmla="*/ 426209 w 2857500"/>
                <a:gd name="connsiteY32" fmla="*/ 348481 h 1238250"/>
                <a:gd name="connsiteX33" fmla="*/ 437639 w 2857500"/>
                <a:gd name="connsiteY33" fmla="*/ 369436 h 1238250"/>
                <a:gd name="connsiteX34" fmla="*/ 460499 w 2857500"/>
                <a:gd name="connsiteY34" fmla="*/ 371341 h 1238250"/>
                <a:gd name="connsiteX35" fmla="*/ 471929 w 2857500"/>
                <a:gd name="connsiteY35" fmla="*/ 401821 h 1238250"/>
                <a:gd name="connsiteX36" fmla="*/ 479549 w 2857500"/>
                <a:gd name="connsiteY36" fmla="*/ 422776 h 1238250"/>
                <a:gd name="connsiteX37" fmla="*/ 530984 w 2857500"/>
                <a:gd name="connsiteY37" fmla="*/ 422776 h 1238250"/>
                <a:gd name="connsiteX38" fmla="*/ 537210 w 2857500"/>
                <a:gd name="connsiteY38" fmla="*/ 434341 h 1238250"/>
                <a:gd name="connsiteX39" fmla="*/ 574799 w 2857500"/>
                <a:gd name="connsiteY39" fmla="*/ 434206 h 1238250"/>
                <a:gd name="connsiteX40" fmla="*/ 576704 w 2857500"/>
                <a:gd name="connsiteY40" fmla="*/ 449446 h 1238250"/>
                <a:gd name="connsiteX41" fmla="*/ 593849 w 2857500"/>
                <a:gd name="connsiteY41" fmla="*/ 451351 h 1238250"/>
                <a:gd name="connsiteX42" fmla="*/ 607184 w 2857500"/>
                <a:gd name="connsiteY42" fmla="*/ 458971 h 1238250"/>
                <a:gd name="connsiteX43" fmla="*/ 620519 w 2857500"/>
                <a:gd name="connsiteY43" fmla="*/ 470401 h 1238250"/>
                <a:gd name="connsiteX44" fmla="*/ 631949 w 2857500"/>
                <a:gd name="connsiteY44" fmla="*/ 472306 h 1238250"/>
                <a:gd name="connsiteX45" fmla="*/ 639569 w 2857500"/>
                <a:gd name="connsiteY45" fmla="*/ 491356 h 1238250"/>
                <a:gd name="connsiteX46" fmla="*/ 692909 w 2857500"/>
                <a:gd name="connsiteY46" fmla="*/ 495166 h 1238250"/>
                <a:gd name="connsiteX47" fmla="*/ 700529 w 2857500"/>
                <a:gd name="connsiteY47" fmla="*/ 512311 h 1238250"/>
                <a:gd name="connsiteX48" fmla="*/ 715769 w 2857500"/>
                <a:gd name="connsiteY48" fmla="*/ 519931 h 1238250"/>
                <a:gd name="connsiteX49" fmla="*/ 742439 w 2857500"/>
                <a:gd name="connsiteY49" fmla="*/ 518026 h 1238250"/>
                <a:gd name="connsiteX50" fmla="*/ 772919 w 2857500"/>
                <a:gd name="connsiteY50" fmla="*/ 548506 h 1238250"/>
                <a:gd name="connsiteX51" fmla="*/ 801494 w 2857500"/>
                <a:gd name="connsiteY51" fmla="*/ 548506 h 1238250"/>
                <a:gd name="connsiteX52" fmla="*/ 812924 w 2857500"/>
                <a:gd name="connsiteY52" fmla="*/ 558031 h 1238250"/>
                <a:gd name="connsiteX53" fmla="*/ 826259 w 2857500"/>
                <a:gd name="connsiteY53" fmla="*/ 559936 h 1238250"/>
                <a:gd name="connsiteX54" fmla="*/ 834390 w 2857500"/>
                <a:gd name="connsiteY54" fmla="*/ 571501 h 1238250"/>
                <a:gd name="connsiteX55" fmla="*/ 861060 w 2857500"/>
                <a:gd name="connsiteY55" fmla="*/ 567691 h 1238250"/>
                <a:gd name="connsiteX56" fmla="*/ 866775 w 2857500"/>
                <a:gd name="connsiteY56" fmla="*/ 573405 h 1238250"/>
                <a:gd name="connsiteX57" fmla="*/ 880110 w 2857500"/>
                <a:gd name="connsiteY57" fmla="*/ 581025 h 1238250"/>
                <a:gd name="connsiteX58" fmla="*/ 887730 w 2857500"/>
                <a:gd name="connsiteY58" fmla="*/ 586739 h 1238250"/>
                <a:gd name="connsiteX59" fmla="*/ 906269 w 2857500"/>
                <a:gd name="connsiteY59" fmla="*/ 586606 h 1238250"/>
                <a:gd name="connsiteX60" fmla="*/ 911984 w 2857500"/>
                <a:gd name="connsiteY60" fmla="*/ 609466 h 1238250"/>
                <a:gd name="connsiteX61" fmla="*/ 923414 w 2857500"/>
                <a:gd name="connsiteY61" fmla="*/ 622801 h 1238250"/>
                <a:gd name="connsiteX62" fmla="*/ 934844 w 2857500"/>
                <a:gd name="connsiteY62" fmla="*/ 632326 h 1238250"/>
                <a:gd name="connsiteX63" fmla="*/ 951989 w 2857500"/>
                <a:gd name="connsiteY63" fmla="*/ 641851 h 1238250"/>
                <a:gd name="connsiteX64" fmla="*/ 969134 w 2857500"/>
                <a:gd name="connsiteY64" fmla="*/ 666616 h 1238250"/>
                <a:gd name="connsiteX65" fmla="*/ 984374 w 2857500"/>
                <a:gd name="connsiteY65" fmla="*/ 668521 h 1238250"/>
                <a:gd name="connsiteX66" fmla="*/ 993899 w 2857500"/>
                <a:gd name="connsiteY66" fmla="*/ 679951 h 1238250"/>
                <a:gd name="connsiteX67" fmla="*/ 1014854 w 2857500"/>
                <a:gd name="connsiteY67" fmla="*/ 678046 h 1238250"/>
                <a:gd name="connsiteX68" fmla="*/ 1018664 w 2857500"/>
                <a:gd name="connsiteY68" fmla="*/ 693286 h 1238250"/>
                <a:gd name="connsiteX69" fmla="*/ 1070099 w 2857500"/>
                <a:gd name="connsiteY69" fmla="*/ 691381 h 1238250"/>
                <a:gd name="connsiteX70" fmla="*/ 1077719 w 2857500"/>
                <a:gd name="connsiteY70" fmla="*/ 714241 h 1238250"/>
                <a:gd name="connsiteX71" fmla="*/ 1089149 w 2857500"/>
                <a:gd name="connsiteY71" fmla="*/ 716146 h 1238250"/>
                <a:gd name="connsiteX72" fmla="*/ 1096769 w 2857500"/>
                <a:gd name="connsiteY72" fmla="*/ 733291 h 1238250"/>
                <a:gd name="connsiteX73" fmla="*/ 1134869 w 2857500"/>
                <a:gd name="connsiteY73" fmla="*/ 733291 h 1238250"/>
                <a:gd name="connsiteX74" fmla="*/ 1138679 w 2857500"/>
                <a:gd name="connsiteY74" fmla="*/ 752341 h 1238250"/>
                <a:gd name="connsiteX75" fmla="*/ 1163444 w 2857500"/>
                <a:gd name="connsiteY75" fmla="*/ 752341 h 1238250"/>
                <a:gd name="connsiteX76" fmla="*/ 1167254 w 2857500"/>
                <a:gd name="connsiteY76" fmla="*/ 759961 h 1238250"/>
                <a:gd name="connsiteX77" fmla="*/ 1178684 w 2857500"/>
                <a:gd name="connsiteY77" fmla="*/ 759961 h 1238250"/>
                <a:gd name="connsiteX78" fmla="*/ 1178684 w 2857500"/>
                <a:gd name="connsiteY78" fmla="*/ 771391 h 1238250"/>
                <a:gd name="connsiteX79" fmla="*/ 1207259 w 2857500"/>
                <a:gd name="connsiteY79" fmla="*/ 769486 h 1238250"/>
                <a:gd name="connsiteX80" fmla="*/ 1216784 w 2857500"/>
                <a:gd name="connsiteY80" fmla="*/ 775201 h 1238250"/>
                <a:gd name="connsiteX81" fmla="*/ 1233929 w 2857500"/>
                <a:gd name="connsiteY81" fmla="*/ 777106 h 1238250"/>
                <a:gd name="connsiteX82" fmla="*/ 1245359 w 2857500"/>
                <a:gd name="connsiteY82" fmla="*/ 788536 h 1238250"/>
                <a:gd name="connsiteX83" fmla="*/ 1312034 w 2857500"/>
                <a:gd name="connsiteY83" fmla="*/ 786631 h 1238250"/>
                <a:gd name="connsiteX84" fmla="*/ 1314450 w 2857500"/>
                <a:gd name="connsiteY84" fmla="*/ 813434 h 1238250"/>
                <a:gd name="connsiteX85" fmla="*/ 1339215 w 2857500"/>
                <a:gd name="connsiteY85" fmla="*/ 809624 h 1238250"/>
                <a:gd name="connsiteX86" fmla="*/ 1343025 w 2857500"/>
                <a:gd name="connsiteY86" fmla="*/ 821054 h 1238250"/>
                <a:gd name="connsiteX87" fmla="*/ 1354455 w 2857500"/>
                <a:gd name="connsiteY87" fmla="*/ 821054 h 1238250"/>
                <a:gd name="connsiteX88" fmla="*/ 1360170 w 2857500"/>
                <a:gd name="connsiteY88" fmla="*/ 830579 h 1238250"/>
                <a:gd name="connsiteX89" fmla="*/ 1394460 w 2857500"/>
                <a:gd name="connsiteY89" fmla="*/ 830579 h 1238250"/>
                <a:gd name="connsiteX90" fmla="*/ 1398270 w 2857500"/>
                <a:gd name="connsiteY90" fmla="*/ 842009 h 1238250"/>
                <a:gd name="connsiteX91" fmla="*/ 1659255 w 2857500"/>
                <a:gd name="connsiteY91" fmla="*/ 840105 h 1238250"/>
                <a:gd name="connsiteX92" fmla="*/ 1661160 w 2857500"/>
                <a:gd name="connsiteY92" fmla="*/ 859155 h 1238250"/>
                <a:gd name="connsiteX93" fmla="*/ 1684020 w 2857500"/>
                <a:gd name="connsiteY93" fmla="*/ 859155 h 1238250"/>
                <a:gd name="connsiteX94" fmla="*/ 1682115 w 2857500"/>
                <a:gd name="connsiteY94" fmla="*/ 872490 h 1238250"/>
                <a:gd name="connsiteX95" fmla="*/ 1809750 w 2857500"/>
                <a:gd name="connsiteY95" fmla="*/ 870585 h 1238250"/>
                <a:gd name="connsiteX96" fmla="*/ 1811655 w 2857500"/>
                <a:gd name="connsiteY96" fmla="*/ 908685 h 1238250"/>
                <a:gd name="connsiteX97" fmla="*/ 2051685 w 2857500"/>
                <a:gd name="connsiteY97" fmla="*/ 906780 h 1238250"/>
                <a:gd name="connsiteX98" fmla="*/ 2051685 w 2857500"/>
                <a:gd name="connsiteY98" fmla="*/ 973455 h 1238250"/>
                <a:gd name="connsiteX99" fmla="*/ 2613660 w 2857500"/>
                <a:gd name="connsiteY99" fmla="*/ 977265 h 1238250"/>
                <a:gd name="connsiteX100" fmla="*/ 2609850 w 2857500"/>
                <a:gd name="connsiteY100" fmla="*/ 1238250 h 1238250"/>
                <a:gd name="connsiteX101" fmla="*/ 2857500 w 2857500"/>
                <a:gd name="connsiteY101" fmla="*/ 1232535 h 1238250"/>
                <a:gd name="connsiteX0" fmla="*/ 0 w 2857500"/>
                <a:gd name="connsiteY0" fmla="*/ 0 h 1238250"/>
                <a:gd name="connsiteX1" fmla="*/ 79499 w 2857500"/>
                <a:gd name="connsiteY1" fmla="*/ 58921 h 1238250"/>
                <a:gd name="connsiteX2" fmla="*/ 94739 w 2857500"/>
                <a:gd name="connsiteY2" fmla="*/ 58921 h 1238250"/>
                <a:gd name="connsiteX3" fmla="*/ 104264 w 2857500"/>
                <a:gd name="connsiteY3" fmla="*/ 81781 h 1238250"/>
                <a:gd name="connsiteX4" fmla="*/ 117599 w 2857500"/>
                <a:gd name="connsiteY4" fmla="*/ 85591 h 1238250"/>
                <a:gd name="connsiteX5" fmla="*/ 116205 w 2857500"/>
                <a:gd name="connsiteY5" fmla="*/ 91442 h 1238250"/>
                <a:gd name="connsiteX6" fmla="*/ 125730 w 2857500"/>
                <a:gd name="connsiteY6" fmla="*/ 97157 h 1238250"/>
                <a:gd name="connsiteX7" fmla="*/ 136649 w 2857500"/>
                <a:gd name="connsiteY7" fmla="*/ 112261 h 1238250"/>
                <a:gd name="connsiteX8" fmla="*/ 149984 w 2857500"/>
                <a:gd name="connsiteY8" fmla="*/ 116071 h 1238250"/>
                <a:gd name="connsiteX9" fmla="*/ 161414 w 2857500"/>
                <a:gd name="connsiteY9" fmla="*/ 135121 h 1238250"/>
                <a:gd name="connsiteX10" fmla="*/ 170939 w 2857500"/>
                <a:gd name="connsiteY10" fmla="*/ 146551 h 1238250"/>
                <a:gd name="connsiteX11" fmla="*/ 180975 w 2857500"/>
                <a:gd name="connsiteY11" fmla="*/ 146687 h 1238250"/>
                <a:gd name="connsiteX12" fmla="*/ 178559 w 2857500"/>
                <a:gd name="connsiteY12" fmla="*/ 156076 h 1238250"/>
                <a:gd name="connsiteX13" fmla="*/ 180975 w 2857500"/>
                <a:gd name="connsiteY13" fmla="*/ 160022 h 1238250"/>
                <a:gd name="connsiteX14" fmla="*/ 180975 w 2857500"/>
                <a:gd name="connsiteY14" fmla="*/ 175262 h 1238250"/>
                <a:gd name="connsiteX15" fmla="*/ 218564 w 2857500"/>
                <a:gd name="connsiteY15" fmla="*/ 175126 h 1238250"/>
                <a:gd name="connsiteX16" fmla="*/ 222374 w 2857500"/>
                <a:gd name="connsiteY16" fmla="*/ 184651 h 1238250"/>
                <a:gd name="connsiteX17" fmla="*/ 243329 w 2857500"/>
                <a:gd name="connsiteY17" fmla="*/ 184651 h 1238250"/>
                <a:gd name="connsiteX18" fmla="*/ 247139 w 2857500"/>
                <a:gd name="connsiteY18" fmla="*/ 215131 h 1238250"/>
                <a:gd name="connsiteX19" fmla="*/ 256664 w 2857500"/>
                <a:gd name="connsiteY19" fmla="*/ 222751 h 1238250"/>
                <a:gd name="connsiteX20" fmla="*/ 260474 w 2857500"/>
                <a:gd name="connsiteY20" fmla="*/ 237991 h 1238250"/>
                <a:gd name="connsiteX21" fmla="*/ 268094 w 2857500"/>
                <a:gd name="connsiteY21" fmla="*/ 257041 h 1238250"/>
                <a:gd name="connsiteX22" fmla="*/ 279524 w 2857500"/>
                <a:gd name="connsiteY22" fmla="*/ 262756 h 1238250"/>
                <a:gd name="connsiteX23" fmla="*/ 279524 w 2857500"/>
                <a:gd name="connsiteY23" fmla="*/ 279901 h 1238250"/>
                <a:gd name="connsiteX24" fmla="*/ 292859 w 2857500"/>
                <a:gd name="connsiteY24" fmla="*/ 281806 h 1238250"/>
                <a:gd name="connsiteX25" fmla="*/ 295275 w 2857500"/>
                <a:gd name="connsiteY25" fmla="*/ 299087 h 1238250"/>
                <a:gd name="connsiteX26" fmla="*/ 350009 w 2857500"/>
                <a:gd name="connsiteY26" fmla="*/ 298951 h 1238250"/>
                <a:gd name="connsiteX27" fmla="*/ 355724 w 2857500"/>
                <a:gd name="connsiteY27" fmla="*/ 312286 h 1238250"/>
                <a:gd name="connsiteX28" fmla="*/ 370964 w 2857500"/>
                <a:gd name="connsiteY28" fmla="*/ 314191 h 1238250"/>
                <a:gd name="connsiteX29" fmla="*/ 374774 w 2857500"/>
                <a:gd name="connsiteY29" fmla="*/ 331336 h 1238250"/>
                <a:gd name="connsiteX30" fmla="*/ 403349 w 2857500"/>
                <a:gd name="connsiteY30" fmla="*/ 329431 h 1238250"/>
                <a:gd name="connsiteX31" fmla="*/ 409064 w 2857500"/>
                <a:gd name="connsiteY31" fmla="*/ 340861 h 1238250"/>
                <a:gd name="connsiteX32" fmla="*/ 426209 w 2857500"/>
                <a:gd name="connsiteY32" fmla="*/ 348481 h 1238250"/>
                <a:gd name="connsiteX33" fmla="*/ 437639 w 2857500"/>
                <a:gd name="connsiteY33" fmla="*/ 369436 h 1238250"/>
                <a:gd name="connsiteX34" fmla="*/ 460499 w 2857500"/>
                <a:gd name="connsiteY34" fmla="*/ 371341 h 1238250"/>
                <a:gd name="connsiteX35" fmla="*/ 471929 w 2857500"/>
                <a:gd name="connsiteY35" fmla="*/ 401821 h 1238250"/>
                <a:gd name="connsiteX36" fmla="*/ 479549 w 2857500"/>
                <a:gd name="connsiteY36" fmla="*/ 422776 h 1238250"/>
                <a:gd name="connsiteX37" fmla="*/ 530984 w 2857500"/>
                <a:gd name="connsiteY37" fmla="*/ 422776 h 1238250"/>
                <a:gd name="connsiteX38" fmla="*/ 537210 w 2857500"/>
                <a:gd name="connsiteY38" fmla="*/ 434341 h 1238250"/>
                <a:gd name="connsiteX39" fmla="*/ 574799 w 2857500"/>
                <a:gd name="connsiteY39" fmla="*/ 434206 h 1238250"/>
                <a:gd name="connsiteX40" fmla="*/ 576704 w 2857500"/>
                <a:gd name="connsiteY40" fmla="*/ 449446 h 1238250"/>
                <a:gd name="connsiteX41" fmla="*/ 593849 w 2857500"/>
                <a:gd name="connsiteY41" fmla="*/ 451351 h 1238250"/>
                <a:gd name="connsiteX42" fmla="*/ 607184 w 2857500"/>
                <a:gd name="connsiteY42" fmla="*/ 458971 h 1238250"/>
                <a:gd name="connsiteX43" fmla="*/ 620519 w 2857500"/>
                <a:gd name="connsiteY43" fmla="*/ 470401 h 1238250"/>
                <a:gd name="connsiteX44" fmla="*/ 631949 w 2857500"/>
                <a:gd name="connsiteY44" fmla="*/ 472306 h 1238250"/>
                <a:gd name="connsiteX45" fmla="*/ 639569 w 2857500"/>
                <a:gd name="connsiteY45" fmla="*/ 491356 h 1238250"/>
                <a:gd name="connsiteX46" fmla="*/ 692909 w 2857500"/>
                <a:gd name="connsiteY46" fmla="*/ 495166 h 1238250"/>
                <a:gd name="connsiteX47" fmla="*/ 700529 w 2857500"/>
                <a:gd name="connsiteY47" fmla="*/ 512311 h 1238250"/>
                <a:gd name="connsiteX48" fmla="*/ 715769 w 2857500"/>
                <a:gd name="connsiteY48" fmla="*/ 519931 h 1238250"/>
                <a:gd name="connsiteX49" fmla="*/ 742439 w 2857500"/>
                <a:gd name="connsiteY49" fmla="*/ 518026 h 1238250"/>
                <a:gd name="connsiteX50" fmla="*/ 772919 w 2857500"/>
                <a:gd name="connsiteY50" fmla="*/ 548506 h 1238250"/>
                <a:gd name="connsiteX51" fmla="*/ 801494 w 2857500"/>
                <a:gd name="connsiteY51" fmla="*/ 548506 h 1238250"/>
                <a:gd name="connsiteX52" fmla="*/ 812924 w 2857500"/>
                <a:gd name="connsiteY52" fmla="*/ 558031 h 1238250"/>
                <a:gd name="connsiteX53" fmla="*/ 826259 w 2857500"/>
                <a:gd name="connsiteY53" fmla="*/ 559936 h 1238250"/>
                <a:gd name="connsiteX54" fmla="*/ 834390 w 2857500"/>
                <a:gd name="connsiteY54" fmla="*/ 571501 h 1238250"/>
                <a:gd name="connsiteX55" fmla="*/ 861060 w 2857500"/>
                <a:gd name="connsiteY55" fmla="*/ 567691 h 1238250"/>
                <a:gd name="connsiteX56" fmla="*/ 866775 w 2857500"/>
                <a:gd name="connsiteY56" fmla="*/ 573405 h 1238250"/>
                <a:gd name="connsiteX57" fmla="*/ 880110 w 2857500"/>
                <a:gd name="connsiteY57" fmla="*/ 581025 h 1238250"/>
                <a:gd name="connsiteX58" fmla="*/ 887730 w 2857500"/>
                <a:gd name="connsiteY58" fmla="*/ 586739 h 1238250"/>
                <a:gd name="connsiteX59" fmla="*/ 906269 w 2857500"/>
                <a:gd name="connsiteY59" fmla="*/ 586606 h 1238250"/>
                <a:gd name="connsiteX60" fmla="*/ 911984 w 2857500"/>
                <a:gd name="connsiteY60" fmla="*/ 609466 h 1238250"/>
                <a:gd name="connsiteX61" fmla="*/ 923414 w 2857500"/>
                <a:gd name="connsiteY61" fmla="*/ 622801 h 1238250"/>
                <a:gd name="connsiteX62" fmla="*/ 934844 w 2857500"/>
                <a:gd name="connsiteY62" fmla="*/ 632326 h 1238250"/>
                <a:gd name="connsiteX63" fmla="*/ 951989 w 2857500"/>
                <a:gd name="connsiteY63" fmla="*/ 641851 h 1238250"/>
                <a:gd name="connsiteX64" fmla="*/ 969134 w 2857500"/>
                <a:gd name="connsiteY64" fmla="*/ 666616 h 1238250"/>
                <a:gd name="connsiteX65" fmla="*/ 984374 w 2857500"/>
                <a:gd name="connsiteY65" fmla="*/ 668521 h 1238250"/>
                <a:gd name="connsiteX66" fmla="*/ 993899 w 2857500"/>
                <a:gd name="connsiteY66" fmla="*/ 679951 h 1238250"/>
                <a:gd name="connsiteX67" fmla="*/ 1014854 w 2857500"/>
                <a:gd name="connsiteY67" fmla="*/ 678046 h 1238250"/>
                <a:gd name="connsiteX68" fmla="*/ 1018664 w 2857500"/>
                <a:gd name="connsiteY68" fmla="*/ 693286 h 1238250"/>
                <a:gd name="connsiteX69" fmla="*/ 1070099 w 2857500"/>
                <a:gd name="connsiteY69" fmla="*/ 691381 h 1238250"/>
                <a:gd name="connsiteX70" fmla="*/ 1077719 w 2857500"/>
                <a:gd name="connsiteY70" fmla="*/ 714241 h 1238250"/>
                <a:gd name="connsiteX71" fmla="*/ 1089149 w 2857500"/>
                <a:gd name="connsiteY71" fmla="*/ 716146 h 1238250"/>
                <a:gd name="connsiteX72" fmla="*/ 1096769 w 2857500"/>
                <a:gd name="connsiteY72" fmla="*/ 733291 h 1238250"/>
                <a:gd name="connsiteX73" fmla="*/ 1134869 w 2857500"/>
                <a:gd name="connsiteY73" fmla="*/ 733291 h 1238250"/>
                <a:gd name="connsiteX74" fmla="*/ 1138679 w 2857500"/>
                <a:gd name="connsiteY74" fmla="*/ 752341 h 1238250"/>
                <a:gd name="connsiteX75" fmla="*/ 1163444 w 2857500"/>
                <a:gd name="connsiteY75" fmla="*/ 752341 h 1238250"/>
                <a:gd name="connsiteX76" fmla="*/ 1167254 w 2857500"/>
                <a:gd name="connsiteY76" fmla="*/ 759961 h 1238250"/>
                <a:gd name="connsiteX77" fmla="*/ 1178684 w 2857500"/>
                <a:gd name="connsiteY77" fmla="*/ 759961 h 1238250"/>
                <a:gd name="connsiteX78" fmla="*/ 1178684 w 2857500"/>
                <a:gd name="connsiteY78" fmla="*/ 771391 h 1238250"/>
                <a:gd name="connsiteX79" fmla="*/ 1207259 w 2857500"/>
                <a:gd name="connsiteY79" fmla="*/ 769486 h 1238250"/>
                <a:gd name="connsiteX80" fmla="*/ 1216784 w 2857500"/>
                <a:gd name="connsiteY80" fmla="*/ 775201 h 1238250"/>
                <a:gd name="connsiteX81" fmla="*/ 1233929 w 2857500"/>
                <a:gd name="connsiteY81" fmla="*/ 777106 h 1238250"/>
                <a:gd name="connsiteX82" fmla="*/ 1245359 w 2857500"/>
                <a:gd name="connsiteY82" fmla="*/ 788536 h 1238250"/>
                <a:gd name="connsiteX83" fmla="*/ 1312034 w 2857500"/>
                <a:gd name="connsiteY83" fmla="*/ 786631 h 1238250"/>
                <a:gd name="connsiteX84" fmla="*/ 1314450 w 2857500"/>
                <a:gd name="connsiteY84" fmla="*/ 813434 h 1238250"/>
                <a:gd name="connsiteX85" fmla="*/ 1339215 w 2857500"/>
                <a:gd name="connsiteY85" fmla="*/ 809624 h 1238250"/>
                <a:gd name="connsiteX86" fmla="*/ 1343025 w 2857500"/>
                <a:gd name="connsiteY86" fmla="*/ 821054 h 1238250"/>
                <a:gd name="connsiteX87" fmla="*/ 1354455 w 2857500"/>
                <a:gd name="connsiteY87" fmla="*/ 821054 h 1238250"/>
                <a:gd name="connsiteX88" fmla="*/ 1360170 w 2857500"/>
                <a:gd name="connsiteY88" fmla="*/ 830579 h 1238250"/>
                <a:gd name="connsiteX89" fmla="*/ 1394460 w 2857500"/>
                <a:gd name="connsiteY89" fmla="*/ 830579 h 1238250"/>
                <a:gd name="connsiteX90" fmla="*/ 1398270 w 2857500"/>
                <a:gd name="connsiteY90" fmla="*/ 842009 h 1238250"/>
                <a:gd name="connsiteX91" fmla="*/ 1659255 w 2857500"/>
                <a:gd name="connsiteY91" fmla="*/ 840105 h 1238250"/>
                <a:gd name="connsiteX92" fmla="*/ 1661160 w 2857500"/>
                <a:gd name="connsiteY92" fmla="*/ 859155 h 1238250"/>
                <a:gd name="connsiteX93" fmla="*/ 1684020 w 2857500"/>
                <a:gd name="connsiteY93" fmla="*/ 859155 h 1238250"/>
                <a:gd name="connsiteX94" fmla="*/ 1682115 w 2857500"/>
                <a:gd name="connsiteY94" fmla="*/ 872490 h 1238250"/>
                <a:gd name="connsiteX95" fmla="*/ 1809750 w 2857500"/>
                <a:gd name="connsiteY95" fmla="*/ 870585 h 1238250"/>
                <a:gd name="connsiteX96" fmla="*/ 1811655 w 2857500"/>
                <a:gd name="connsiteY96" fmla="*/ 908685 h 1238250"/>
                <a:gd name="connsiteX97" fmla="*/ 2051685 w 2857500"/>
                <a:gd name="connsiteY97" fmla="*/ 906780 h 1238250"/>
                <a:gd name="connsiteX98" fmla="*/ 2051685 w 2857500"/>
                <a:gd name="connsiteY98" fmla="*/ 973455 h 1238250"/>
                <a:gd name="connsiteX99" fmla="*/ 2613660 w 2857500"/>
                <a:gd name="connsiteY99" fmla="*/ 977265 h 1238250"/>
                <a:gd name="connsiteX100" fmla="*/ 2609850 w 2857500"/>
                <a:gd name="connsiteY100" fmla="*/ 1238250 h 1238250"/>
                <a:gd name="connsiteX101" fmla="*/ 2857500 w 2857500"/>
                <a:gd name="connsiteY101" fmla="*/ 1232535 h 1238250"/>
                <a:gd name="connsiteX0" fmla="*/ 0 w 2857500"/>
                <a:gd name="connsiteY0" fmla="*/ 0 h 1238250"/>
                <a:gd name="connsiteX1" fmla="*/ 75689 w 2857500"/>
                <a:gd name="connsiteY1" fmla="*/ 49396 h 1238250"/>
                <a:gd name="connsiteX2" fmla="*/ 79499 w 2857500"/>
                <a:gd name="connsiteY2" fmla="*/ 58921 h 1238250"/>
                <a:gd name="connsiteX3" fmla="*/ 94739 w 2857500"/>
                <a:gd name="connsiteY3" fmla="*/ 58921 h 1238250"/>
                <a:gd name="connsiteX4" fmla="*/ 104264 w 2857500"/>
                <a:gd name="connsiteY4" fmla="*/ 81781 h 1238250"/>
                <a:gd name="connsiteX5" fmla="*/ 117599 w 2857500"/>
                <a:gd name="connsiteY5" fmla="*/ 85591 h 1238250"/>
                <a:gd name="connsiteX6" fmla="*/ 116205 w 2857500"/>
                <a:gd name="connsiteY6" fmla="*/ 91442 h 1238250"/>
                <a:gd name="connsiteX7" fmla="*/ 125730 w 2857500"/>
                <a:gd name="connsiteY7" fmla="*/ 97157 h 1238250"/>
                <a:gd name="connsiteX8" fmla="*/ 136649 w 2857500"/>
                <a:gd name="connsiteY8" fmla="*/ 112261 h 1238250"/>
                <a:gd name="connsiteX9" fmla="*/ 149984 w 2857500"/>
                <a:gd name="connsiteY9" fmla="*/ 116071 h 1238250"/>
                <a:gd name="connsiteX10" fmla="*/ 161414 w 2857500"/>
                <a:gd name="connsiteY10" fmla="*/ 135121 h 1238250"/>
                <a:gd name="connsiteX11" fmla="*/ 170939 w 2857500"/>
                <a:gd name="connsiteY11" fmla="*/ 146551 h 1238250"/>
                <a:gd name="connsiteX12" fmla="*/ 180975 w 2857500"/>
                <a:gd name="connsiteY12" fmla="*/ 146687 h 1238250"/>
                <a:gd name="connsiteX13" fmla="*/ 178559 w 2857500"/>
                <a:gd name="connsiteY13" fmla="*/ 156076 h 1238250"/>
                <a:gd name="connsiteX14" fmla="*/ 180975 w 2857500"/>
                <a:gd name="connsiteY14" fmla="*/ 160022 h 1238250"/>
                <a:gd name="connsiteX15" fmla="*/ 180975 w 2857500"/>
                <a:gd name="connsiteY15" fmla="*/ 175262 h 1238250"/>
                <a:gd name="connsiteX16" fmla="*/ 218564 w 2857500"/>
                <a:gd name="connsiteY16" fmla="*/ 175126 h 1238250"/>
                <a:gd name="connsiteX17" fmla="*/ 222374 w 2857500"/>
                <a:gd name="connsiteY17" fmla="*/ 184651 h 1238250"/>
                <a:gd name="connsiteX18" fmla="*/ 243329 w 2857500"/>
                <a:gd name="connsiteY18" fmla="*/ 184651 h 1238250"/>
                <a:gd name="connsiteX19" fmla="*/ 247139 w 2857500"/>
                <a:gd name="connsiteY19" fmla="*/ 215131 h 1238250"/>
                <a:gd name="connsiteX20" fmla="*/ 256664 w 2857500"/>
                <a:gd name="connsiteY20" fmla="*/ 222751 h 1238250"/>
                <a:gd name="connsiteX21" fmla="*/ 260474 w 2857500"/>
                <a:gd name="connsiteY21" fmla="*/ 237991 h 1238250"/>
                <a:gd name="connsiteX22" fmla="*/ 268094 w 2857500"/>
                <a:gd name="connsiteY22" fmla="*/ 257041 h 1238250"/>
                <a:gd name="connsiteX23" fmla="*/ 279524 w 2857500"/>
                <a:gd name="connsiteY23" fmla="*/ 262756 h 1238250"/>
                <a:gd name="connsiteX24" fmla="*/ 279524 w 2857500"/>
                <a:gd name="connsiteY24" fmla="*/ 279901 h 1238250"/>
                <a:gd name="connsiteX25" fmla="*/ 292859 w 2857500"/>
                <a:gd name="connsiteY25" fmla="*/ 281806 h 1238250"/>
                <a:gd name="connsiteX26" fmla="*/ 295275 w 2857500"/>
                <a:gd name="connsiteY26" fmla="*/ 299087 h 1238250"/>
                <a:gd name="connsiteX27" fmla="*/ 350009 w 2857500"/>
                <a:gd name="connsiteY27" fmla="*/ 298951 h 1238250"/>
                <a:gd name="connsiteX28" fmla="*/ 355724 w 2857500"/>
                <a:gd name="connsiteY28" fmla="*/ 312286 h 1238250"/>
                <a:gd name="connsiteX29" fmla="*/ 370964 w 2857500"/>
                <a:gd name="connsiteY29" fmla="*/ 314191 h 1238250"/>
                <a:gd name="connsiteX30" fmla="*/ 374774 w 2857500"/>
                <a:gd name="connsiteY30" fmla="*/ 331336 h 1238250"/>
                <a:gd name="connsiteX31" fmla="*/ 403349 w 2857500"/>
                <a:gd name="connsiteY31" fmla="*/ 329431 h 1238250"/>
                <a:gd name="connsiteX32" fmla="*/ 409064 w 2857500"/>
                <a:gd name="connsiteY32" fmla="*/ 340861 h 1238250"/>
                <a:gd name="connsiteX33" fmla="*/ 426209 w 2857500"/>
                <a:gd name="connsiteY33" fmla="*/ 348481 h 1238250"/>
                <a:gd name="connsiteX34" fmla="*/ 437639 w 2857500"/>
                <a:gd name="connsiteY34" fmla="*/ 369436 h 1238250"/>
                <a:gd name="connsiteX35" fmla="*/ 460499 w 2857500"/>
                <a:gd name="connsiteY35" fmla="*/ 371341 h 1238250"/>
                <a:gd name="connsiteX36" fmla="*/ 471929 w 2857500"/>
                <a:gd name="connsiteY36" fmla="*/ 401821 h 1238250"/>
                <a:gd name="connsiteX37" fmla="*/ 479549 w 2857500"/>
                <a:gd name="connsiteY37" fmla="*/ 422776 h 1238250"/>
                <a:gd name="connsiteX38" fmla="*/ 530984 w 2857500"/>
                <a:gd name="connsiteY38" fmla="*/ 422776 h 1238250"/>
                <a:gd name="connsiteX39" fmla="*/ 537210 w 2857500"/>
                <a:gd name="connsiteY39" fmla="*/ 434341 h 1238250"/>
                <a:gd name="connsiteX40" fmla="*/ 574799 w 2857500"/>
                <a:gd name="connsiteY40" fmla="*/ 434206 h 1238250"/>
                <a:gd name="connsiteX41" fmla="*/ 576704 w 2857500"/>
                <a:gd name="connsiteY41" fmla="*/ 449446 h 1238250"/>
                <a:gd name="connsiteX42" fmla="*/ 593849 w 2857500"/>
                <a:gd name="connsiteY42" fmla="*/ 451351 h 1238250"/>
                <a:gd name="connsiteX43" fmla="*/ 607184 w 2857500"/>
                <a:gd name="connsiteY43" fmla="*/ 458971 h 1238250"/>
                <a:gd name="connsiteX44" fmla="*/ 620519 w 2857500"/>
                <a:gd name="connsiteY44" fmla="*/ 470401 h 1238250"/>
                <a:gd name="connsiteX45" fmla="*/ 631949 w 2857500"/>
                <a:gd name="connsiteY45" fmla="*/ 472306 h 1238250"/>
                <a:gd name="connsiteX46" fmla="*/ 639569 w 2857500"/>
                <a:gd name="connsiteY46" fmla="*/ 491356 h 1238250"/>
                <a:gd name="connsiteX47" fmla="*/ 692909 w 2857500"/>
                <a:gd name="connsiteY47" fmla="*/ 495166 h 1238250"/>
                <a:gd name="connsiteX48" fmla="*/ 700529 w 2857500"/>
                <a:gd name="connsiteY48" fmla="*/ 512311 h 1238250"/>
                <a:gd name="connsiteX49" fmla="*/ 715769 w 2857500"/>
                <a:gd name="connsiteY49" fmla="*/ 519931 h 1238250"/>
                <a:gd name="connsiteX50" fmla="*/ 742439 w 2857500"/>
                <a:gd name="connsiteY50" fmla="*/ 518026 h 1238250"/>
                <a:gd name="connsiteX51" fmla="*/ 772919 w 2857500"/>
                <a:gd name="connsiteY51" fmla="*/ 548506 h 1238250"/>
                <a:gd name="connsiteX52" fmla="*/ 801494 w 2857500"/>
                <a:gd name="connsiteY52" fmla="*/ 548506 h 1238250"/>
                <a:gd name="connsiteX53" fmla="*/ 812924 w 2857500"/>
                <a:gd name="connsiteY53" fmla="*/ 558031 h 1238250"/>
                <a:gd name="connsiteX54" fmla="*/ 826259 w 2857500"/>
                <a:gd name="connsiteY54" fmla="*/ 559936 h 1238250"/>
                <a:gd name="connsiteX55" fmla="*/ 834390 w 2857500"/>
                <a:gd name="connsiteY55" fmla="*/ 571501 h 1238250"/>
                <a:gd name="connsiteX56" fmla="*/ 861060 w 2857500"/>
                <a:gd name="connsiteY56" fmla="*/ 567691 h 1238250"/>
                <a:gd name="connsiteX57" fmla="*/ 866775 w 2857500"/>
                <a:gd name="connsiteY57" fmla="*/ 573405 h 1238250"/>
                <a:gd name="connsiteX58" fmla="*/ 880110 w 2857500"/>
                <a:gd name="connsiteY58" fmla="*/ 581025 h 1238250"/>
                <a:gd name="connsiteX59" fmla="*/ 887730 w 2857500"/>
                <a:gd name="connsiteY59" fmla="*/ 586739 h 1238250"/>
                <a:gd name="connsiteX60" fmla="*/ 906269 w 2857500"/>
                <a:gd name="connsiteY60" fmla="*/ 586606 h 1238250"/>
                <a:gd name="connsiteX61" fmla="*/ 911984 w 2857500"/>
                <a:gd name="connsiteY61" fmla="*/ 609466 h 1238250"/>
                <a:gd name="connsiteX62" fmla="*/ 923414 w 2857500"/>
                <a:gd name="connsiteY62" fmla="*/ 622801 h 1238250"/>
                <a:gd name="connsiteX63" fmla="*/ 934844 w 2857500"/>
                <a:gd name="connsiteY63" fmla="*/ 632326 h 1238250"/>
                <a:gd name="connsiteX64" fmla="*/ 951989 w 2857500"/>
                <a:gd name="connsiteY64" fmla="*/ 641851 h 1238250"/>
                <a:gd name="connsiteX65" fmla="*/ 969134 w 2857500"/>
                <a:gd name="connsiteY65" fmla="*/ 666616 h 1238250"/>
                <a:gd name="connsiteX66" fmla="*/ 984374 w 2857500"/>
                <a:gd name="connsiteY66" fmla="*/ 668521 h 1238250"/>
                <a:gd name="connsiteX67" fmla="*/ 993899 w 2857500"/>
                <a:gd name="connsiteY67" fmla="*/ 679951 h 1238250"/>
                <a:gd name="connsiteX68" fmla="*/ 1014854 w 2857500"/>
                <a:gd name="connsiteY68" fmla="*/ 678046 h 1238250"/>
                <a:gd name="connsiteX69" fmla="*/ 1018664 w 2857500"/>
                <a:gd name="connsiteY69" fmla="*/ 693286 h 1238250"/>
                <a:gd name="connsiteX70" fmla="*/ 1070099 w 2857500"/>
                <a:gd name="connsiteY70" fmla="*/ 691381 h 1238250"/>
                <a:gd name="connsiteX71" fmla="*/ 1077719 w 2857500"/>
                <a:gd name="connsiteY71" fmla="*/ 714241 h 1238250"/>
                <a:gd name="connsiteX72" fmla="*/ 1089149 w 2857500"/>
                <a:gd name="connsiteY72" fmla="*/ 716146 h 1238250"/>
                <a:gd name="connsiteX73" fmla="*/ 1096769 w 2857500"/>
                <a:gd name="connsiteY73" fmla="*/ 733291 h 1238250"/>
                <a:gd name="connsiteX74" fmla="*/ 1134869 w 2857500"/>
                <a:gd name="connsiteY74" fmla="*/ 733291 h 1238250"/>
                <a:gd name="connsiteX75" fmla="*/ 1138679 w 2857500"/>
                <a:gd name="connsiteY75" fmla="*/ 752341 h 1238250"/>
                <a:gd name="connsiteX76" fmla="*/ 1163444 w 2857500"/>
                <a:gd name="connsiteY76" fmla="*/ 752341 h 1238250"/>
                <a:gd name="connsiteX77" fmla="*/ 1167254 w 2857500"/>
                <a:gd name="connsiteY77" fmla="*/ 759961 h 1238250"/>
                <a:gd name="connsiteX78" fmla="*/ 1178684 w 2857500"/>
                <a:gd name="connsiteY78" fmla="*/ 759961 h 1238250"/>
                <a:gd name="connsiteX79" fmla="*/ 1178684 w 2857500"/>
                <a:gd name="connsiteY79" fmla="*/ 771391 h 1238250"/>
                <a:gd name="connsiteX80" fmla="*/ 1207259 w 2857500"/>
                <a:gd name="connsiteY80" fmla="*/ 769486 h 1238250"/>
                <a:gd name="connsiteX81" fmla="*/ 1216784 w 2857500"/>
                <a:gd name="connsiteY81" fmla="*/ 775201 h 1238250"/>
                <a:gd name="connsiteX82" fmla="*/ 1233929 w 2857500"/>
                <a:gd name="connsiteY82" fmla="*/ 777106 h 1238250"/>
                <a:gd name="connsiteX83" fmla="*/ 1245359 w 2857500"/>
                <a:gd name="connsiteY83" fmla="*/ 788536 h 1238250"/>
                <a:gd name="connsiteX84" fmla="*/ 1312034 w 2857500"/>
                <a:gd name="connsiteY84" fmla="*/ 786631 h 1238250"/>
                <a:gd name="connsiteX85" fmla="*/ 1314450 w 2857500"/>
                <a:gd name="connsiteY85" fmla="*/ 813434 h 1238250"/>
                <a:gd name="connsiteX86" fmla="*/ 1339215 w 2857500"/>
                <a:gd name="connsiteY86" fmla="*/ 809624 h 1238250"/>
                <a:gd name="connsiteX87" fmla="*/ 1343025 w 2857500"/>
                <a:gd name="connsiteY87" fmla="*/ 821054 h 1238250"/>
                <a:gd name="connsiteX88" fmla="*/ 1354455 w 2857500"/>
                <a:gd name="connsiteY88" fmla="*/ 821054 h 1238250"/>
                <a:gd name="connsiteX89" fmla="*/ 1360170 w 2857500"/>
                <a:gd name="connsiteY89" fmla="*/ 830579 h 1238250"/>
                <a:gd name="connsiteX90" fmla="*/ 1394460 w 2857500"/>
                <a:gd name="connsiteY90" fmla="*/ 830579 h 1238250"/>
                <a:gd name="connsiteX91" fmla="*/ 1398270 w 2857500"/>
                <a:gd name="connsiteY91" fmla="*/ 842009 h 1238250"/>
                <a:gd name="connsiteX92" fmla="*/ 1659255 w 2857500"/>
                <a:gd name="connsiteY92" fmla="*/ 840105 h 1238250"/>
                <a:gd name="connsiteX93" fmla="*/ 1661160 w 2857500"/>
                <a:gd name="connsiteY93" fmla="*/ 859155 h 1238250"/>
                <a:gd name="connsiteX94" fmla="*/ 1684020 w 2857500"/>
                <a:gd name="connsiteY94" fmla="*/ 859155 h 1238250"/>
                <a:gd name="connsiteX95" fmla="*/ 1682115 w 2857500"/>
                <a:gd name="connsiteY95" fmla="*/ 872490 h 1238250"/>
                <a:gd name="connsiteX96" fmla="*/ 1809750 w 2857500"/>
                <a:gd name="connsiteY96" fmla="*/ 870585 h 1238250"/>
                <a:gd name="connsiteX97" fmla="*/ 1811655 w 2857500"/>
                <a:gd name="connsiteY97" fmla="*/ 908685 h 1238250"/>
                <a:gd name="connsiteX98" fmla="*/ 2051685 w 2857500"/>
                <a:gd name="connsiteY98" fmla="*/ 906780 h 1238250"/>
                <a:gd name="connsiteX99" fmla="*/ 2051685 w 2857500"/>
                <a:gd name="connsiteY99" fmla="*/ 973455 h 1238250"/>
                <a:gd name="connsiteX100" fmla="*/ 2613660 w 2857500"/>
                <a:gd name="connsiteY100" fmla="*/ 977265 h 1238250"/>
                <a:gd name="connsiteX101" fmla="*/ 2609850 w 2857500"/>
                <a:gd name="connsiteY101" fmla="*/ 1238250 h 1238250"/>
                <a:gd name="connsiteX102" fmla="*/ 2857500 w 2857500"/>
                <a:gd name="connsiteY102" fmla="*/ 1232535 h 1238250"/>
                <a:gd name="connsiteX0" fmla="*/ 0 w 2857500"/>
                <a:gd name="connsiteY0" fmla="*/ 0 h 1238250"/>
                <a:gd name="connsiteX1" fmla="*/ 75689 w 2857500"/>
                <a:gd name="connsiteY1" fmla="*/ 49396 h 1238250"/>
                <a:gd name="connsiteX2" fmla="*/ 79499 w 2857500"/>
                <a:gd name="connsiteY2" fmla="*/ 58921 h 1238250"/>
                <a:gd name="connsiteX3" fmla="*/ 94739 w 2857500"/>
                <a:gd name="connsiteY3" fmla="*/ 58921 h 1238250"/>
                <a:gd name="connsiteX4" fmla="*/ 104264 w 2857500"/>
                <a:gd name="connsiteY4" fmla="*/ 81781 h 1238250"/>
                <a:gd name="connsiteX5" fmla="*/ 117599 w 2857500"/>
                <a:gd name="connsiteY5" fmla="*/ 85591 h 1238250"/>
                <a:gd name="connsiteX6" fmla="*/ 116205 w 2857500"/>
                <a:gd name="connsiteY6" fmla="*/ 91442 h 1238250"/>
                <a:gd name="connsiteX7" fmla="*/ 125730 w 2857500"/>
                <a:gd name="connsiteY7" fmla="*/ 97157 h 1238250"/>
                <a:gd name="connsiteX8" fmla="*/ 136649 w 2857500"/>
                <a:gd name="connsiteY8" fmla="*/ 112261 h 1238250"/>
                <a:gd name="connsiteX9" fmla="*/ 149984 w 2857500"/>
                <a:gd name="connsiteY9" fmla="*/ 116071 h 1238250"/>
                <a:gd name="connsiteX10" fmla="*/ 161414 w 2857500"/>
                <a:gd name="connsiteY10" fmla="*/ 135121 h 1238250"/>
                <a:gd name="connsiteX11" fmla="*/ 170939 w 2857500"/>
                <a:gd name="connsiteY11" fmla="*/ 146551 h 1238250"/>
                <a:gd name="connsiteX12" fmla="*/ 180975 w 2857500"/>
                <a:gd name="connsiteY12" fmla="*/ 146687 h 1238250"/>
                <a:gd name="connsiteX13" fmla="*/ 178559 w 2857500"/>
                <a:gd name="connsiteY13" fmla="*/ 156076 h 1238250"/>
                <a:gd name="connsiteX14" fmla="*/ 180975 w 2857500"/>
                <a:gd name="connsiteY14" fmla="*/ 160022 h 1238250"/>
                <a:gd name="connsiteX15" fmla="*/ 180975 w 2857500"/>
                <a:gd name="connsiteY15" fmla="*/ 175262 h 1238250"/>
                <a:gd name="connsiteX16" fmla="*/ 218564 w 2857500"/>
                <a:gd name="connsiteY16" fmla="*/ 175126 h 1238250"/>
                <a:gd name="connsiteX17" fmla="*/ 222374 w 2857500"/>
                <a:gd name="connsiteY17" fmla="*/ 184651 h 1238250"/>
                <a:gd name="connsiteX18" fmla="*/ 243329 w 2857500"/>
                <a:gd name="connsiteY18" fmla="*/ 184651 h 1238250"/>
                <a:gd name="connsiteX19" fmla="*/ 247139 w 2857500"/>
                <a:gd name="connsiteY19" fmla="*/ 215131 h 1238250"/>
                <a:gd name="connsiteX20" fmla="*/ 256664 w 2857500"/>
                <a:gd name="connsiteY20" fmla="*/ 222751 h 1238250"/>
                <a:gd name="connsiteX21" fmla="*/ 260474 w 2857500"/>
                <a:gd name="connsiteY21" fmla="*/ 237991 h 1238250"/>
                <a:gd name="connsiteX22" fmla="*/ 268094 w 2857500"/>
                <a:gd name="connsiteY22" fmla="*/ 257041 h 1238250"/>
                <a:gd name="connsiteX23" fmla="*/ 279524 w 2857500"/>
                <a:gd name="connsiteY23" fmla="*/ 262756 h 1238250"/>
                <a:gd name="connsiteX24" fmla="*/ 279524 w 2857500"/>
                <a:gd name="connsiteY24" fmla="*/ 279901 h 1238250"/>
                <a:gd name="connsiteX25" fmla="*/ 292859 w 2857500"/>
                <a:gd name="connsiteY25" fmla="*/ 281806 h 1238250"/>
                <a:gd name="connsiteX26" fmla="*/ 295275 w 2857500"/>
                <a:gd name="connsiteY26" fmla="*/ 299087 h 1238250"/>
                <a:gd name="connsiteX27" fmla="*/ 350009 w 2857500"/>
                <a:gd name="connsiteY27" fmla="*/ 298951 h 1238250"/>
                <a:gd name="connsiteX28" fmla="*/ 355724 w 2857500"/>
                <a:gd name="connsiteY28" fmla="*/ 312286 h 1238250"/>
                <a:gd name="connsiteX29" fmla="*/ 370964 w 2857500"/>
                <a:gd name="connsiteY29" fmla="*/ 314191 h 1238250"/>
                <a:gd name="connsiteX30" fmla="*/ 374774 w 2857500"/>
                <a:gd name="connsiteY30" fmla="*/ 331336 h 1238250"/>
                <a:gd name="connsiteX31" fmla="*/ 403349 w 2857500"/>
                <a:gd name="connsiteY31" fmla="*/ 329431 h 1238250"/>
                <a:gd name="connsiteX32" fmla="*/ 409064 w 2857500"/>
                <a:gd name="connsiteY32" fmla="*/ 340861 h 1238250"/>
                <a:gd name="connsiteX33" fmla="*/ 426209 w 2857500"/>
                <a:gd name="connsiteY33" fmla="*/ 348481 h 1238250"/>
                <a:gd name="connsiteX34" fmla="*/ 437639 w 2857500"/>
                <a:gd name="connsiteY34" fmla="*/ 369436 h 1238250"/>
                <a:gd name="connsiteX35" fmla="*/ 460499 w 2857500"/>
                <a:gd name="connsiteY35" fmla="*/ 371341 h 1238250"/>
                <a:gd name="connsiteX36" fmla="*/ 471929 w 2857500"/>
                <a:gd name="connsiteY36" fmla="*/ 401821 h 1238250"/>
                <a:gd name="connsiteX37" fmla="*/ 479549 w 2857500"/>
                <a:gd name="connsiteY37" fmla="*/ 422776 h 1238250"/>
                <a:gd name="connsiteX38" fmla="*/ 530984 w 2857500"/>
                <a:gd name="connsiteY38" fmla="*/ 422776 h 1238250"/>
                <a:gd name="connsiteX39" fmla="*/ 537210 w 2857500"/>
                <a:gd name="connsiteY39" fmla="*/ 434341 h 1238250"/>
                <a:gd name="connsiteX40" fmla="*/ 574799 w 2857500"/>
                <a:gd name="connsiteY40" fmla="*/ 434206 h 1238250"/>
                <a:gd name="connsiteX41" fmla="*/ 576704 w 2857500"/>
                <a:gd name="connsiteY41" fmla="*/ 449446 h 1238250"/>
                <a:gd name="connsiteX42" fmla="*/ 593849 w 2857500"/>
                <a:gd name="connsiteY42" fmla="*/ 451351 h 1238250"/>
                <a:gd name="connsiteX43" fmla="*/ 607184 w 2857500"/>
                <a:gd name="connsiteY43" fmla="*/ 458971 h 1238250"/>
                <a:gd name="connsiteX44" fmla="*/ 620519 w 2857500"/>
                <a:gd name="connsiteY44" fmla="*/ 470401 h 1238250"/>
                <a:gd name="connsiteX45" fmla="*/ 631949 w 2857500"/>
                <a:gd name="connsiteY45" fmla="*/ 472306 h 1238250"/>
                <a:gd name="connsiteX46" fmla="*/ 639569 w 2857500"/>
                <a:gd name="connsiteY46" fmla="*/ 491356 h 1238250"/>
                <a:gd name="connsiteX47" fmla="*/ 692909 w 2857500"/>
                <a:gd name="connsiteY47" fmla="*/ 495166 h 1238250"/>
                <a:gd name="connsiteX48" fmla="*/ 700529 w 2857500"/>
                <a:gd name="connsiteY48" fmla="*/ 512311 h 1238250"/>
                <a:gd name="connsiteX49" fmla="*/ 715769 w 2857500"/>
                <a:gd name="connsiteY49" fmla="*/ 519931 h 1238250"/>
                <a:gd name="connsiteX50" fmla="*/ 742439 w 2857500"/>
                <a:gd name="connsiteY50" fmla="*/ 518026 h 1238250"/>
                <a:gd name="connsiteX51" fmla="*/ 772919 w 2857500"/>
                <a:gd name="connsiteY51" fmla="*/ 548506 h 1238250"/>
                <a:gd name="connsiteX52" fmla="*/ 801494 w 2857500"/>
                <a:gd name="connsiteY52" fmla="*/ 548506 h 1238250"/>
                <a:gd name="connsiteX53" fmla="*/ 812924 w 2857500"/>
                <a:gd name="connsiteY53" fmla="*/ 558031 h 1238250"/>
                <a:gd name="connsiteX54" fmla="*/ 826259 w 2857500"/>
                <a:gd name="connsiteY54" fmla="*/ 559936 h 1238250"/>
                <a:gd name="connsiteX55" fmla="*/ 834390 w 2857500"/>
                <a:gd name="connsiteY55" fmla="*/ 571501 h 1238250"/>
                <a:gd name="connsiteX56" fmla="*/ 861060 w 2857500"/>
                <a:gd name="connsiteY56" fmla="*/ 567691 h 1238250"/>
                <a:gd name="connsiteX57" fmla="*/ 866775 w 2857500"/>
                <a:gd name="connsiteY57" fmla="*/ 573405 h 1238250"/>
                <a:gd name="connsiteX58" fmla="*/ 880110 w 2857500"/>
                <a:gd name="connsiteY58" fmla="*/ 581025 h 1238250"/>
                <a:gd name="connsiteX59" fmla="*/ 887730 w 2857500"/>
                <a:gd name="connsiteY59" fmla="*/ 586739 h 1238250"/>
                <a:gd name="connsiteX60" fmla="*/ 906269 w 2857500"/>
                <a:gd name="connsiteY60" fmla="*/ 586606 h 1238250"/>
                <a:gd name="connsiteX61" fmla="*/ 911984 w 2857500"/>
                <a:gd name="connsiteY61" fmla="*/ 609466 h 1238250"/>
                <a:gd name="connsiteX62" fmla="*/ 923414 w 2857500"/>
                <a:gd name="connsiteY62" fmla="*/ 622801 h 1238250"/>
                <a:gd name="connsiteX63" fmla="*/ 934844 w 2857500"/>
                <a:gd name="connsiteY63" fmla="*/ 632326 h 1238250"/>
                <a:gd name="connsiteX64" fmla="*/ 951989 w 2857500"/>
                <a:gd name="connsiteY64" fmla="*/ 641851 h 1238250"/>
                <a:gd name="connsiteX65" fmla="*/ 969134 w 2857500"/>
                <a:gd name="connsiteY65" fmla="*/ 666616 h 1238250"/>
                <a:gd name="connsiteX66" fmla="*/ 984374 w 2857500"/>
                <a:gd name="connsiteY66" fmla="*/ 668521 h 1238250"/>
                <a:gd name="connsiteX67" fmla="*/ 993899 w 2857500"/>
                <a:gd name="connsiteY67" fmla="*/ 679951 h 1238250"/>
                <a:gd name="connsiteX68" fmla="*/ 1014854 w 2857500"/>
                <a:gd name="connsiteY68" fmla="*/ 678046 h 1238250"/>
                <a:gd name="connsiteX69" fmla="*/ 1018664 w 2857500"/>
                <a:gd name="connsiteY69" fmla="*/ 693286 h 1238250"/>
                <a:gd name="connsiteX70" fmla="*/ 1070099 w 2857500"/>
                <a:gd name="connsiteY70" fmla="*/ 691381 h 1238250"/>
                <a:gd name="connsiteX71" fmla="*/ 1077719 w 2857500"/>
                <a:gd name="connsiteY71" fmla="*/ 714241 h 1238250"/>
                <a:gd name="connsiteX72" fmla="*/ 1089149 w 2857500"/>
                <a:gd name="connsiteY72" fmla="*/ 716146 h 1238250"/>
                <a:gd name="connsiteX73" fmla="*/ 1096769 w 2857500"/>
                <a:gd name="connsiteY73" fmla="*/ 733291 h 1238250"/>
                <a:gd name="connsiteX74" fmla="*/ 1134869 w 2857500"/>
                <a:gd name="connsiteY74" fmla="*/ 733291 h 1238250"/>
                <a:gd name="connsiteX75" fmla="*/ 1138679 w 2857500"/>
                <a:gd name="connsiteY75" fmla="*/ 752341 h 1238250"/>
                <a:gd name="connsiteX76" fmla="*/ 1163444 w 2857500"/>
                <a:gd name="connsiteY76" fmla="*/ 752341 h 1238250"/>
                <a:gd name="connsiteX77" fmla="*/ 1167254 w 2857500"/>
                <a:gd name="connsiteY77" fmla="*/ 759961 h 1238250"/>
                <a:gd name="connsiteX78" fmla="*/ 1178684 w 2857500"/>
                <a:gd name="connsiteY78" fmla="*/ 759961 h 1238250"/>
                <a:gd name="connsiteX79" fmla="*/ 1178684 w 2857500"/>
                <a:gd name="connsiteY79" fmla="*/ 771391 h 1238250"/>
                <a:gd name="connsiteX80" fmla="*/ 1207259 w 2857500"/>
                <a:gd name="connsiteY80" fmla="*/ 769486 h 1238250"/>
                <a:gd name="connsiteX81" fmla="*/ 1216784 w 2857500"/>
                <a:gd name="connsiteY81" fmla="*/ 775201 h 1238250"/>
                <a:gd name="connsiteX82" fmla="*/ 1233929 w 2857500"/>
                <a:gd name="connsiteY82" fmla="*/ 777106 h 1238250"/>
                <a:gd name="connsiteX83" fmla="*/ 1245359 w 2857500"/>
                <a:gd name="connsiteY83" fmla="*/ 788536 h 1238250"/>
                <a:gd name="connsiteX84" fmla="*/ 1312034 w 2857500"/>
                <a:gd name="connsiteY84" fmla="*/ 786631 h 1238250"/>
                <a:gd name="connsiteX85" fmla="*/ 1314450 w 2857500"/>
                <a:gd name="connsiteY85" fmla="*/ 813434 h 1238250"/>
                <a:gd name="connsiteX86" fmla="*/ 1339215 w 2857500"/>
                <a:gd name="connsiteY86" fmla="*/ 809624 h 1238250"/>
                <a:gd name="connsiteX87" fmla="*/ 1343025 w 2857500"/>
                <a:gd name="connsiteY87" fmla="*/ 821054 h 1238250"/>
                <a:gd name="connsiteX88" fmla="*/ 1354455 w 2857500"/>
                <a:gd name="connsiteY88" fmla="*/ 821054 h 1238250"/>
                <a:gd name="connsiteX89" fmla="*/ 1360170 w 2857500"/>
                <a:gd name="connsiteY89" fmla="*/ 830579 h 1238250"/>
                <a:gd name="connsiteX90" fmla="*/ 1394460 w 2857500"/>
                <a:gd name="connsiteY90" fmla="*/ 830579 h 1238250"/>
                <a:gd name="connsiteX91" fmla="*/ 1398270 w 2857500"/>
                <a:gd name="connsiteY91" fmla="*/ 842009 h 1238250"/>
                <a:gd name="connsiteX92" fmla="*/ 1659255 w 2857500"/>
                <a:gd name="connsiteY92" fmla="*/ 840105 h 1238250"/>
                <a:gd name="connsiteX93" fmla="*/ 1661160 w 2857500"/>
                <a:gd name="connsiteY93" fmla="*/ 859155 h 1238250"/>
                <a:gd name="connsiteX94" fmla="*/ 1684020 w 2857500"/>
                <a:gd name="connsiteY94" fmla="*/ 859155 h 1238250"/>
                <a:gd name="connsiteX95" fmla="*/ 1682115 w 2857500"/>
                <a:gd name="connsiteY95" fmla="*/ 872490 h 1238250"/>
                <a:gd name="connsiteX96" fmla="*/ 1809750 w 2857500"/>
                <a:gd name="connsiteY96" fmla="*/ 870585 h 1238250"/>
                <a:gd name="connsiteX97" fmla="*/ 1811655 w 2857500"/>
                <a:gd name="connsiteY97" fmla="*/ 908685 h 1238250"/>
                <a:gd name="connsiteX98" fmla="*/ 2051685 w 2857500"/>
                <a:gd name="connsiteY98" fmla="*/ 906780 h 1238250"/>
                <a:gd name="connsiteX99" fmla="*/ 2051685 w 2857500"/>
                <a:gd name="connsiteY99" fmla="*/ 973455 h 1238250"/>
                <a:gd name="connsiteX100" fmla="*/ 2613660 w 2857500"/>
                <a:gd name="connsiteY100" fmla="*/ 977265 h 1238250"/>
                <a:gd name="connsiteX101" fmla="*/ 2609850 w 2857500"/>
                <a:gd name="connsiteY101" fmla="*/ 1238250 h 1238250"/>
                <a:gd name="connsiteX102" fmla="*/ 2857500 w 2857500"/>
                <a:gd name="connsiteY102" fmla="*/ 1232535 h 1238250"/>
                <a:gd name="connsiteX0" fmla="*/ 0 w 2857500"/>
                <a:gd name="connsiteY0" fmla="*/ 0 h 1238250"/>
                <a:gd name="connsiteX1" fmla="*/ 60449 w 2857500"/>
                <a:gd name="connsiteY1" fmla="*/ 49396 h 1238250"/>
                <a:gd name="connsiteX2" fmla="*/ 75689 w 2857500"/>
                <a:gd name="connsiteY2" fmla="*/ 49396 h 1238250"/>
                <a:gd name="connsiteX3" fmla="*/ 79499 w 2857500"/>
                <a:gd name="connsiteY3" fmla="*/ 58921 h 1238250"/>
                <a:gd name="connsiteX4" fmla="*/ 94739 w 2857500"/>
                <a:gd name="connsiteY4" fmla="*/ 58921 h 1238250"/>
                <a:gd name="connsiteX5" fmla="*/ 104264 w 2857500"/>
                <a:gd name="connsiteY5" fmla="*/ 81781 h 1238250"/>
                <a:gd name="connsiteX6" fmla="*/ 117599 w 2857500"/>
                <a:gd name="connsiteY6" fmla="*/ 85591 h 1238250"/>
                <a:gd name="connsiteX7" fmla="*/ 116205 w 2857500"/>
                <a:gd name="connsiteY7" fmla="*/ 91442 h 1238250"/>
                <a:gd name="connsiteX8" fmla="*/ 125730 w 2857500"/>
                <a:gd name="connsiteY8" fmla="*/ 97157 h 1238250"/>
                <a:gd name="connsiteX9" fmla="*/ 136649 w 2857500"/>
                <a:gd name="connsiteY9" fmla="*/ 112261 h 1238250"/>
                <a:gd name="connsiteX10" fmla="*/ 149984 w 2857500"/>
                <a:gd name="connsiteY10" fmla="*/ 116071 h 1238250"/>
                <a:gd name="connsiteX11" fmla="*/ 161414 w 2857500"/>
                <a:gd name="connsiteY11" fmla="*/ 135121 h 1238250"/>
                <a:gd name="connsiteX12" fmla="*/ 170939 w 2857500"/>
                <a:gd name="connsiteY12" fmla="*/ 146551 h 1238250"/>
                <a:gd name="connsiteX13" fmla="*/ 180975 w 2857500"/>
                <a:gd name="connsiteY13" fmla="*/ 146687 h 1238250"/>
                <a:gd name="connsiteX14" fmla="*/ 178559 w 2857500"/>
                <a:gd name="connsiteY14" fmla="*/ 156076 h 1238250"/>
                <a:gd name="connsiteX15" fmla="*/ 180975 w 2857500"/>
                <a:gd name="connsiteY15" fmla="*/ 160022 h 1238250"/>
                <a:gd name="connsiteX16" fmla="*/ 180975 w 2857500"/>
                <a:gd name="connsiteY16" fmla="*/ 175262 h 1238250"/>
                <a:gd name="connsiteX17" fmla="*/ 218564 w 2857500"/>
                <a:gd name="connsiteY17" fmla="*/ 175126 h 1238250"/>
                <a:gd name="connsiteX18" fmla="*/ 222374 w 2857500"/>
                <a:gd name="connsiteY18" fmla="*/ 184651 h 1238250"/>
                <a:gd name="connsiteX19" fmla="*/ 243329 w 2857500"/>
                <a:gd name="connsiteY19" fmla="*/ 184651 h 1238250"/>
                <a:gd name="connsiteX20" fmla="*/ 247139 w 2857500"/>
                <a:gd name="connsiteY20" fmla="*/ 215131 h 1238250"/>
                <a:gd name="connsiteX21" fmla="*/ 256664 w 2857500"/>
                <a:gd name="connsiteY21" fmla="*/ 222751 h 1238250"/>
                <a:gd name="connsiteX22" fmla="*/ 260474 w 2857500"/>
                <a:gd name="connsiteY22" fmla="*/ 237991 h 1238250"/>
                <a:gd name="connsiteX23" fmla="*/ 268094 w 2857500"/>
                <a:gd name="connsiteY23" fmla="*/ 257041 h 1238250"/>
                <a:gd name="connsiteX24" fmla="*/ 279524 w 2857500"/>
                <a:gd name="connsiteY24" fmla="*/ 262756 h 1238250"/>
                <a:gd name="connsiteX25" fmla="*/ 279524 w 2857500"/>
                <a:gd name="connsiteY25" fmla="*/ 279901 h 1238250"/>
                <a:gd name="connsiteX26" fmla="*/ 292859 w 2857500"/>
                <a:gd name="connsiteY26" fmla="*/ 281806 h 1238250"/>
                <a:gd name="connsiteX27" fmla="*/ 295275 w 2857500"/>
                <a:gd name="connsiteY27" fmla="*/ 299087 h 1238250"/>
                <a:gd name="connsiteX28" fmla="*/ 350009 w 2857500"/>
                <a:gd name="connsiteY28" fmla="*/ 298951 h 1238250"/>
                <a:gd name="connsiteX29" fmla="*/ 355724 w 2857500"/>
                <a:gd name="connsiteY29" fmla="*/ 312286 h 1238250"/>
                <a:gd name="connsiteX30" fmla="*/ 370964 w 2857500"/>
                <a:gd name="connsiteY30" fmla="*/ 314191 h 1238250"/>
                <a:gd name="connsiteX31" fmla="*/ 374774 w 2857500"/>
                <a:gd name="connsiteY31" fmla="*/ 331336 h 1238250"/>
                <a:gd name="connsiteX32" fmla="*/ 403349 w 2857500"/>
                <a:gd name="connsiteY32" fmla="*/ 329431 h 1238250"/>
                <a:gd name="connsiteX33" fmla="*/ 409064 w 2857500"/>
                <a:gd name="connsiteY33" fmla="*/ 340861 h 1238250"/>
                <a:gd name="connsiteX34" fmla="*/ 426209 w 2857500"/>
                <a:gd name="connsiteY34" fmla="*/ 348481 h 1238250"/>
                <a:gd name="connsiteX35" fmla="*/ 437639 w 2857500"/>
                <a:gd name="connsiteY35" fmla="*/ 369436 h 1238250"/>
                <a:gd name="connsiteX36" fmla="*/ 460499 w 2857500"/>
                <a:gd name="connsiteY36" fmla="*/ 371341 h 1238250"/>
                <a:gd name="connsiteX37" fmla="*/ 471929 w 2857500"/>
                <a:gd name="connsiteY37" fmla="*/ 401821 h 1238250"/>
                <a:gd name="connsiteX38" fmla="*/ 479549 w 2857500"/>
                <a:gd name="connsiteY38" fmla="*/ 422776 h 1238250"/>
                <a:gd name="connsiteX39" fmla="*/ 530984 w 2857500"/>
                <a:gd name="connsiteY39" fmla="*/ 422776 h 1238250"/>
                <a:gd name="connsiteX40" fmla="*/ 537210 w 2857500"/>
                <a:gd name="connsiteY40" fmla="*/ 434341 h 1238250"/>
                <a:gd name="connsiteX41" fmla="*/ 574799 w 2857500"/>
                <a:gd name="connsiteY41" fmla="*/ 434206 h 1238250"/>
                <a:gd name="connsiteX42" fmla="*/ 576704 w 2857500"/>
                <a:gd name="connsiteY42" fmla="*/ 449446 h 1238250"/>
                <a:gd name="connsiteX43" fmla="*/ 593849 w 2857500"/>
                <a:gd name="connsiteY43" fmla="*/ 451351 h 1238250"/>
                <a:gd name="connsiteX44" fmla="*/ 607184 w 2857500"/>
                <a:gd name="connsiteY44" fmla="*/ 458971 h 1238250"/>
                <a:gd name="connsiteX45" fmla="*/ 620519 w 2857500"/>
                <a:gd name="connsiteY45" fmla="*/ 470401 h 1238250"/>
                <a:gd name="connsiteX46" fmla="*/ 631949 w 2857500"/>
                <a:gd name="connsiteY46" fmla="*/ 472306 h 1238250"/>
                <a:gd name="connsiteX47" fmla="*/ 639569 w 2857500"/>
                <a:gd name="connsiteY47" fmla="*/ 491356 h 1238250"/>
                <a:gd name="connsiteX48" fmla="*/ 692909 w 2857500"/>
                <a:gd name="connsiteY48" fmla="*/ 495166 h 1238250"/>
                <a:gd name="connsiteX49" fmla="*/ 700529 w 2857500"/>
                <a:gd name="connsiteY49" fmla="*/ 512311 h 1238250"/>
                <a:gd name="connsiteX50" fmla="*/ 715769 w 2857500"/>
                <a:gd name="connsiteY50" fmla="*/ 519931 h 1238250"/>
                <a:gd name="connsiteX51" fmla="*/ 742439 w 2857500"/>
                <a:gd name="connsiteY51" fmla="*/ 518026 h 1238250"/>
                <a:gd name="connsiteX52" fmla="*/ 772919 w 2857500"/>
                <a:gd name="connsiteY52" fmla="*/ 548506 h 1238250"/>
                <a:gd name="connsiteX53" fmla="*/ 801494 w 2857500"/>
                <a:gd name="connsiteY53" fmla="*/ 548506 h 1238250"/>
                <a:gd name="connsiteX54" fmla="*/ 812924 w 2857500"/>
                <a:gd name="connsiteY54" fmla="*/ 558031 h 1238250"/>
                <a:gd name="connsiteX55" fmla="*/ 826259 w 2857500"/>
                <a:gd name="connsiteY55" fmla="*/ 559936 h 1238250"/>
                <a:gd name="connsiteX56" fmla="*/ 834390 w 2857500"/>
                <a:gd name="connsiteY56" fmla="*/ 571501 h 1238250"/>
                <a:gd name="connsiteX57" fmla="*/ 861060 w 2857500"/>
                <a:gd name="connsiteY57" fmla="*/ 567691 h 1238250"/>
                <a:gd name="connsiteX58" fmla="*/ 866775 w 2857500"/>
                <a:gd name="connsiteY58" fmla="*/ 573405 h 1238250"/>
                <a:gd name="connsiteX59" fmla="*/ 880110 w 2857500"/>
                <a:gd name="connsiteY59" fmla="*/ 581025 h 1238250"/>
                <a:gd name="connsiteX60" fmla="*/ 887730 w 2857500"/>
                <a:gd name="connsiteY60" fmla="*/ 586739 h 1238250"/>
                <a:gd name="connsiteX61" fmla="*/ 906269 w 2857500"/>
                <a:gd name="connsiteY61" fmla="*/ 586606 h 1238250"/>
                <a:gd name="connsiteX62" fmla="*/ 911984 w 2857500"/>
                <a:gd name="connsiteY62" fmla="*/ 609466 h 1238250"/>
                <a:gd name="connsiteX63" fmla="*/ 923414 w 2857500"/>
                <a:gd name="connsiteY63" fmla="*/ 622801 h 1238250"/>
                <a:gd name="connsiteX64" fmla="*/ 934844 w 2857500"/>
                <a:gd name="connsiteY64" fmla="*/ 632326 h 1238250"/>
                <a:gd name="connsiteX65" fmla="*/ 951989 w 2857500"/>
                <a:gd name="connsiteY65" fmla="*/ 641851 h 1238250"/>
                <a:gd name="connsiteX66" fmla="*/ 969134 w 2857500"/>
                <a:gd name="connsiteY66" fmla="*/ 666616 h 1238250"/>
                <a:gd name="connsiteX67" fmla="*/ 984374 w 2857500"/>
                <a:gd name="connsiteY67" fmla="*/ 668521 h 1238250"/>
                <a:gd name="connsiteX68" fmla="*/ 993899 w 2857500"/>
                <a:gd name="connsiteY68" fmla="*/ 679951 h 1238250"/>
                <a:gd name="connsiteX69" fmla="*/ 1014854 w 2857500"/>
                <a:gd name="connsiteY69" fmla="*/ 678046 h 1238250"/>
                <a:gd name="connsiteX70" fmla="*/ 1018664 w 2857500"/>
                <a:gd name="connsiteY70" fmla="*/ 693286 h 1238250"/>
                <a:gd name="connsiteX71" fmla="*/ 1070099 w 2857500"/>
                <a:gd name="connsiteY71" fmla="*/ 691381 h 1238250"/>
                <a:gd name="connsiteX72" fmla="*/ 1077719 w 2857500"/>
                <a:gd name="connsiteY72" fmla="*/ 714241 h 1238250"/>
                <a:gd name="connsiteX73" fmla="*/ 1089149 w 2857500"/>
                <a:gd name="connsiteY73" fmla="*/ 716146 h 1238250"/>
                <a:gd name="connsiteX74" fmla="*/ 1096769 w 2857500"/>
                <a:gd name="connsiteY74" fmla="*/ 733291 h 1238250"/>
                <a:gd name="connsiteX75" fmla="*/ 1134869 w 2857500"/>
                <a:gd name="connsiteY75" fmla="*/ 733291 h 1238250"/>
                <a:gd name="connsiteX76" fmla="*/ 1138679 w 2857500"/>
                <a:gd name="connsiteY76" fmla="*/ 752341 h 1238250"/>
                <a:gd name="connsiteX77" fmla="*/ 1163444 w 2857500"/>
                <a:gd name="connsiteY77" fmla="*/ 752341 h 1238250"/>
                <a:gd name="connsiteX78" fmla="*/ 1167254 w 2857500"/>
                <a:gd name="connsiteY78" fmla="*/ 759961 h 1238250"/>
                <a:gd name="connsiteX79" fmla="*/ 1178684 w 2857500"/>
                <a:gd name="connsiteY79" fmla="*/ 759961 h 1238250"/>
                <a:gd name="connsiteX80" fmla="*/ 1178684 w 2857500"/>
                <a:gd name="connsiteY80" fmla="*/ 771391 h 1238250"/>
                <a:gd name="connsiteX81" fmla="*/ 1207259 w 2857500"/>
                <a:gd name="connsiteY81" fmla="*/ 769486 h 1238250"/>
                <a:gd name="connsiteX82" fmla="*/ 1216784 w 2857500"/>
                <a:gd name="connsiteY82" fmla="*/ 775201 h 1238250"/>
                <a:gd name="connsiteX83" fmla="*/ 1233929 w 2857500"/>
                <a:gd name="connsiteY83" fmla="*/ 777106 h 1238250"/>
                <a:gd name="connsiteX84" fmla="*/ 1245359 w 2857500"/>
                <a:gd name="connsiteY84" fmla="*/ 788536 h 1238250"/>
                <a:gd name="connsiteX85" fmla="*/ 1312034 w 2857500"/>
                <a:gd name="connsiteY85" fmla="*/ 786631 h 1238250"/>
                <a:gd name="connsiteX86" fmla="*/ 1314450 w 2857500"/>
                <a:gd name="connsiteY86" fmla="*/ 813434 h 1238250"/>
                <a:gd name="connsiteX87" fmla="*/ 1339215 w 2857500"/>
                <a:gd name="connsiteY87" fmla="*/ 809624 h 1238250"/>
                <a:gd name="connsiteX88" fmla="*/ 1343025 w 2857500"/>
                <a:gd name="connsiteY88" fmla="*/ 821054 h 1238250"/>
                <a:gd name="connsiteX89" fmla="*/ 1354455 w 2857500"/>
                <a:gd name="connsiteY89" fmla="*/ 821054 h 1238250"/>
                <a:gd name="connsiteX90" fmla="*/ 1360170 w 2857500"/>
                <a:gd name="connsiteY90" fmla="*/ 830579 h 1238250"/>
                <a:gd name="connsiteX91" fmla="*/ 1394460 w 2857500"/>
                <a:gd name="connsiteY91" fmla="*/ 830579 h 1238250"/>
                <a:gd name="connsiteX92" fmla="*/ 1398270 w 2857500"/>
                <a:gd name="connsiteY92" fmla="*/ 842009 h 1238250"/>
                <a:gd name="connsiteX93" fmla="*/ 1659255 w 2857500"/>
                <a:gd name="connsiteY93" fmla="*/ 840105 h 1238250"/>
                <a:gd name="connsiteX94" fmla="*/ 1661160 w 2857500"/>
                <a:gd name="connsiteY94" fmla="*/ 859155 h 1238250"/>
                <a:gd name="connsiteX95" fmla="*/ 1684020 w 2857500"/>
                <a:gd name="connsiteY95" fmla="*/ 859155 h 1238250"/>
                <a:gd name="connsiteX96" fmla="*/ 1682115 w 2857500"/>
                <a:gd name="connsiteY96" fmla="*/ 872490 h 1238250"/>
                <a:gd name="connsiteX97" fmla="*/ 1809750 w 2857500"/>
                <a:gd name="connsiteY97" fmla="*/ 870585 h 1238250"/>
                <a:gd name="connsiteX98" fmla="*/ 1811655 w 2857500"/>
                <a:gd name="connsiteY98" fmla="*/ 908685 h 1238250"/>
                <a:gd name="connsiteX99" fmla="*/ 2051685 w 2857500"/>
                <a:gd name="connsiteY99" fmla="*/ 906780 h 1238250"/>
                <a:gd name="connsiteX100" fmla="*/ 2051685 w 2857500"/>
                <a:gd name="connsiteY100" fmla="*/ 973455 h 1238250"/>
                <a:gd name="connsiteX101" fmla="*/ 2613660 w 2857500"/>
                <a:gd name="connsiteY101" fmla="*/ 977265 h 1238250"/>
                <a:gd name="connsiteX102" fmla="*/ 2609850 w 2857500"/>
                <a:gd name="connsiteY102" fmla="*/ 1238250 h 1238250"/>
                <a:gd name="connsiteX103" fmla="*/ 2857500 w 2857500"/>
                <a:gd name="connsiteY103" fmla="*/ 1232535 h 1238250"/>
                <a:gd name="connsiteX0" fmla="*/ 0 w 2857500"/>
                <a:gd name="connsiteY0" fmla="*/ 0 h 1238250"/>
                <a:gd name="connsiteX1" fmla="*/ 60449 w 2857500"/>
                <a:gd name="connsiteY1" fmla="*/ 49396 h 1238250"/>
                <a:gd name="connsiteX2" fmla="*/ 75689 w 2857500"/>
                <a:gd name="connsiteY2" fmla="*/ 49396 h 1238250"/>
                <a:gd name="connsiteX3" fmla="*/ 79499 w 2857500"/>
                <a:gd name="connsiteY3" fmla="*/ 58921 h 1238250"/>
                <a:gd name="connsiteX4" fmla="*/ 94739 w 2857500"/>
                <a:gd name="connsiteY4" fmla="*/ 58921 h 1238250"/>
                <a:gd name="connsiteX5" fmla="*/ 104264 w 2857500"/>
                <a:gd name="connsiteY5" fmla="*/ 81781 h 1238250"/>
                <a:gd name="connsiteX6" fmla="*/ 117599 w 2857500"/>
                <a:gd name="connsiteY6" fmla="*/ 85591 h 1238250"/>
                <a:gd name="connsiteX7" fmla="*/ 116205 w 2857500"/>
                <a:gd name="connsiteY7" fmla="*/ 91442 h 1238250"/>
                <a:gd name="connsiteX8" fmla="*/ 125730 w 2857500"/>
                <a:gd name="connsiteY8" fmla="*/ 97157 h 1238250"/>
                <a:gd name="connsiteX9" fmla="*/ 136649 w 2857500"/>
                <a:gd name="connsiteY9" fmla="*/ 112261 h 1238250"/>
                <a:gd name="connsiteX10" fmla="*/ 149984 w 2857500"/>
                <a:gd name="connsiteY10" fmla="*/ 116071 h 1238250"/>
                <a:gd name="connsiteX11" fmla="*/ 161414 w 2857500"/>
                <a:gd name="connsiteY11" fmla="*/ 135121 h 1238250"/>
                <a:gd name="connsiteX12" fmla="*/ 170939 w 2857500"/>
                <a:gd name="connsiteY12" fmla="*/ 146551 h 1238250"/>
                <a:gd name="connsiteX13" fmla="*/ 180975 w 2857500"/>
                <a:gd name="connsiteY13" fmla="*/ 146687 h 1238250"/>
                <a:gd name="connsiteX14" fmla="*/ 178559 w 2857500"/>
                <a:gd name="connsiteY14" fmla="*/ 156076 h 1238250"/>
                <a:gd name="connsiteX15" fmla="*/ 180975 w 2857500"/>
                <a:gd name="connsiteY15" fmla="*/ 160022 h 1238250"/>
                <a:gd name="connsiteX16" fmla="*/ 180975 w 2857500"/>
                <a:gd name="connsiteY16" fmla="*/ 175262 h 1238250"/>
                <a:gd name="connsiteX17" fmla="*/ 218564 w 2857500"/>
                <a:gd name="connsiteY17" fmla="*/ 175126 h 1238250"/>
                <a:gd name="connsiteX18" fmla="*/ 222374 w 2857500"/>
                <a:gd name="connsiteY18" fmla="*/ 184651 h 1238250"/>
                <a:gd name="connsiteX19" fmla="*/ 243329 w 2857500"/>
                <a:gd name="connsiteY19" fmla="*/ 184651 h 1238250"/>
                <a:gd name="connsiteX20" fmla="*/ 247139 w 2857500"/>
                <a:gd name="connsiteY20" fmla="*/ 215131 h 1238250"/>
                <a:gd name="connsiteX21" fmla="*/ 256664 w 2857500"/>
                <a:gd name="connsiteY21" fmla="*/ 222751 h 1238250"/>
                <a:gd name="connsiteX22" fmla="*/ 260474 w 2857500"/>
                <a:gd name="connsiteY22" fmla="*/ 237991 h 1238250"/>
                <a:gd name="connsiteX23" fmla="*/ 268094 w 2857500"/>
                <a:gd name="connsiteY23" fmla="*/ 257041 h 1238250"/>
                <a:gd name="connsiteX24" fmla="*/ 279524 w 2857500"/>
                <a:gd name="connsiteY24" fmla="*/ 262756 h 1238250"/>
                <a:gd name="connsiteX25" fmla="*/ 279524 w 2857500"/>
                <a:gd name="connsiteY25" fmla="*/ 279901 h 1238250"/>
                <a:gd name="connsiteX26" fmla="*/ 292859 w 2857500"/>
                <a:gd name="connsiteY26" fmla="*/ 281806 h 1238250"/>
                <a:gd name="connsiteX27" fmla="*/ 295275 w 2857500"/>
                <a:gd name="connsiteY27" fmla="*/ 299087 h 1238250"/>
                <a:gd name="connsiteX28" fmla="*/ 350009 w 2857500"/>
                <a:gd name="connsiteY28" fmla="*/ 298951 h 1238250"/>
                <a:gd name="connsiteX29" fmla="*/ 355724 w 2857500"/>
                <a:gd name="connsiteY29" fmla="*/ 312286 h 1238250"/>
                <a:gd name="connsiteX30" fmla="*/ 370964 w 2857500"/>
                <a:gd name="connsiteY30" fmla="*/ 314191 h 1238250"/>
                <a:gd name="connsiteX31" fmla="*/ 374774 w 2857500"/>
                <a:gd name="connsiteY31" fmla="*/ 331336 h 1238250"/>
                <a:gd name="connsiteX32" fmla="*/ 403349 w 2857500"/>
                <a:gd name="connsiteY32" fmla="*/ 329431 h 1238250"/>
                <a:gd name="connsiteX33" fmla="*/ 409064 w 2857500"/>
                <a:gd name="connsiteY33" fmla="*/ 340861 h 1238250"/>
                <a:gd name="connsiteX34" fmla="*/ 426209 w 2857500"/>
                <a:gd name="connsiteY34" fmla="*/ 348481 h 1238250"/>
                <a:gd name="connsiteX35" fmla="*/ 437639 w 2857500"/>
                <a:gd name="connsiteY35" fmla="*/ 369436 h 1238250"/>
                <a:gd name="connsiteX36" fmla="*/ 460499 w 2857500"/>
                <a:gd name="connsiteY36" fmla="*/ 371341 h 1238250"/>
                <a:gd name="connsiteX37" fmla="*/ 471929 w 2857500"/>
                <a:gd name="connsiteY37" fmla="*/ 401821 h 1238250"/>
                <a:gd name="connsiteX38" fmla="*/ 479549 w 2857500"/>
                <a:gd name="connsiteY38" fmla="*/ 422776 h 1238250"/>
                <a:gd name="connsiteX39" fmla="*/ 530984 w 2857500"/>
                <a:gd name="connsiteY39" fmla="*/ 422776 h 1238250"/>
                <a:gd name="connsiteX40" fmla="*/ 537210 w 2857500"/>
                <a:gd name="connsiteY40" fmla="*/ 434341 h 1238250"/>
                <a:gd name="connsiteX41" fmla="*/ 574799 w 2857500"/>
                <a:gd name="connsiteY41" fmla="*/ 434206 h 1238250"/>
                <a:gd name="connsiteX42" fmla="*/ 576704 w 2857500"/>
                <a:gd name="connsiteY42" fmla="*/ 449446 h 1238250"/>
                <a:gd name="connsiteX43" fmla="*/ 593849 w 2857500"/>
                <a:gd name="connsiteY43" fmla="*/ 451351 h 1238250"/>
                <a:gd name="connsiteX44" fmla="*/ 607184 w 2857500"/>
                <a:gd name="connsiteY44" fmla="*/ 458971 h 1238250"/>
                <a:gd name="connsiteX45" fmla="*/ 620519 w 2857500"/>
                <a:gd name="connsiteY45" fmla="*/ 470401 h 1238250"/>
                <a:gd name="connsiteX46" fmla="*/ 631949 w 2857500"/>
                <a:gd name="connsiteY46" fmla="*/ 472306 h 1238250"/>
                <a:gd name="connsiteX47" fmla="*/ 639569 w 2857500"/>
                <a:gd name="connsiteY47" fmla="*/ 491356 h 1238250"/>
                <a:gd name="connsiteX48" fmla="*/ 692909 w 2857500"/>
                <a:gd name="connsiteY48" fmla="*/ 495166 h 1238250"/>
                <a:gd name="connsiteX49" fmla="*/ 700529 w 2857500"/>
                <a:gd name="connsiteY49" fmla="*/ 512311 h 1238250"/>
                <a:gd name="connsiteX50" fmla="*/ 715769 w 2857500"/>
                <a:gd name="connsiteY50" fmla="*/ 519931 h 1238250"/>
                <a:gd name="connsiteX51" fmla="*/ 742439 w 2857500"/>
                <a:gd name="connsiteY51" fmla="*/ 518026 h 1238250"/>
                <a:gd name="connsiteX52" fmla="*/ 772919 w 2857500"/>
                <a:gd name="connsiteY52" fmla="*/ 548506 h 1238250"/>
                <a:gd name="connsiteX53" fmla="*/ 801494 w 2857500"/>
                <a:gd name="connsiteY53" fmla="*/ 548506 h 1238250"/>
                <a:gd name="connsiteX54" fmla="*/ 812924 w 2857500"/>
                <a:gd name="connsiteY54" fmla="*/ 558031 h 1238250"/>
                <a:gd name="connsiteX55" fmla="*/ 826259 w 2857500"/>
                <a:gd name="connsiteY55" fmla="*/ 559936 h 1238250"/>
                <a:gd name="connsiteX56" fmla="*/ 834390 w 2857500"/>
                <a:gd name="connsiteY56" fmla="*/ 571501 h 1238250"/>
                <a:gd name="connsiteX57" fmla="*/ 861060 w 2857500"/>
                <a:gd name="connsiteY57" fmla="*/ 567691 h 1238250"/>
                <a:gd name="connsiteX58" fmla="*/ 866775 w 2857500"/>
                <a:gd name="connsiteY58" fmla="*/ 573405 h 1238250"/>
                <a:gd name="connsiteX59" fmla="*/ 880110 w 2857500"/>
                <a:gd name="connsiteY59" fmla="*/ 581025 h 1238250"/>
                <a:gd name="connsiteX60" fmla="*/ 887730 w 2857500"/>
                <a:gd name="connsiteY60" fmla="*/ 586739 h 1238250"/>
                <a:gd name="connsiteX61" fmla="*/ 906269 w 2857500"/>
                <a:gd name="connsiteY61" fmla="*/ 586606 h 1238250"/>
                <a:gd name="connsiteX62" fmla="*/ 911984 w 2857500"/>
                <a:gd name="connsiteY62" fmla="*/ 609466 h 1238250"/>
                <a:gd name="connsiteX63" fmla="*/ 923414 w 2857500"/>
                <a:gd name="connsiteY63" fmla="*/ 622801 h 1238250"/>
                <a:gd name="connsiteX64" fmla="*/ 934844 w 2857500"/>
                <a:gd name="connsiteY64" fmla="*/ 632326 h 1238250"/>
                <a:gd name="connsiteX65" fmla="*/ 951989 w 2857500"/>
                <a:gd name="connsiteY65" fmla="*/ 641851 h 1238250"/>
                <a:gd name="connsiteX66" fmla="*/ 969134 w 2857500"/>
                <a:gd name="connsiteY66" fmla="*/ 666616 h 1238250"/>
                <a:gd name="connsiteX67" fmla="*/ 984374 w 2857500"/>
                <a:gd name="connsiteY67" fmla="*/ 668521 h 1238250"/>
                <a:gd name="connsiteX68" fmla="*/ 993899 w 2857500"/>
                <a:gd name="connsiteY68" fmla="*/ 679951 h 1238250"/>
                <a:gd name="connsiteX69" fmla="*/ 1014854 w 2857500"/>
                <a:gd name="connsiteY69" fmla="*/ 678046 h 1238250"/>
                <a:gd name="connsiteX70" fmla="*/ 1018664 w 2857500"/>
                <a:gd name="connsiteY70" fmla="*/ 693286 h 1238250"/>
                <a:gd name="connsiteX71" fmla="*/ 1070099 w 2857500"/>
                <a:gd name="connsiteY71" fmla="*/ 691381 h 1238250"/>
                <a:gd name="connsiteX72" fmla="*/ 1077719 w 2857500"/>
                <a:gd name="connsiteY72" fmla="*/ 714241 h 1238250"/>
                <a:gd name="connsiteX73" fmla="*/ 1089149 w 2857500"/>
                <a:gd name="connsiteY73" fmla="*/ 716146 h 1238250"/>
                <a:gd name="connsiteX74" fmla="*/ 1096769 w 2857500"/>
                <a:gd name="connsiteY74" fmla="*/ 733291 h 1238250"/>
                <a:gd name="connsiteX75" fmla="*/ 1134869 w 2857500"/>
                <a:gd name="connsiteY75" fmla="*/ 733291 h 1238250"/>
                <a:gd name="connsiteX76" fmla="*/ 1138679 w 2857500"/>
                <a:gd name="connsiteY76" fmla="*/ 752341 h 1238250"/>
                <a:gd name="connsiteX77" fmla="*/ 1163444 w 2857500"/>
                <a:gd name="connsiteY77" fmla="*/ 752341 h 1238250"/>
                <a:gd name="connsiteX78" fmla="*/ 1167254 w 2857500"/>
                <a:gd name="connsiteY78" fmla="*/ 759961 h 1238250"/>
                <a:gd name="connsiteX79" fmla="*/ 1178684 w 2857500"/>
                <a:gd name="connsiteY79" fmla="*/ 759961 h 1238250"/>
                <a:gd name="connsiteX80" fmla="*/ 1178684 w 2857500"/>
                <a:gd name="connsiteY80" fmla="*/ 771391 h 1238250"/>
                <a:gd name="connsiteX81" fmla="*/ 1207259 w 2857500"/>
                <a:gd name="connsiteY81" fmla="*/ 769486 h 1238250"/>
                <a:gd name="connsiteX82" fmla="*/ 1216784 w 2857500"/>
                <a:gd name="connsiteY82" fmla="*/ 775201 h 1238250"/>
                <a:gd name="connsiteX83" fmla="*/ 1233929 w 2857500"/>
                <a:gd name="connsiteY83" fmla="*/ 777106 h 1238250"/>
                <a:gd name="connsiteX84" fmla="*/ 1245359 w 2857500"/>
                <a:gd name="connsiteY84" fmla="*/ 788536 h 1238250"/>
                <a:gd name="connsiteX85" fmla="*/ 1312034 w 2857500"/>
                <a:gd name="connsiteY85" fmla="*/ 786631 h 1238250"/>
                <a:gd name="connsiteX86" fmla="*/ 1314450 w 2857500"/>
                <a:gd name="connsiteY86" fmla="*/ 813434 h 1238250"/>
                <a:gd name="connsiteX87" fmla="*/ 1339215 w 2857500"/>
                <a:gd name="connsiteY87" fmla="*/ 809624 h 1238250"/>
                <a:gd name="connsiteX88" fmla="*/ 1343025 w 2857500"/>
                <a:gd name="connsiteY88" fmla="*/ 821054 h 1238250"/>
                <a:gd name="connsiteX89" fmla="*/ 1354455 w 2857500"/>
                <a:gd name="connsiteY89" fmla="*/ 821054 h 1238250"/>
                <a:gd name="connsiteX90" fmla="*/ 1360170 w 2857500"/>
                <a:gd name="connsiteY90" fmla="*/ 830579 h 1238250"/>
                <a:gd name="connsiteX91" fmla="*/ 1394460 w 2857500"/>
                <a:gd name="connsiteY91" fmla="*/ 830579 h 1238250"/>
                <a:gd name="connsiteX92" fmla="*/ 1398270 w 2857500"/>
                <a:gd name="connsiteY92" fmla="*/ 842009 h 1238250"/>
                <a:gd name="connsiteX93" fmla="*/ 1659255 w 2857500"/>
                <a:gd name="connsiteY93" fmla="*/ 840105 h 1238250"/>
                <a:gd name="connsiteX94" fmla="*/ 1661160 w 2857500"/>
                <a:gd name="connsiteY94" fmla="*/ 859155 h 1238250"/>
                <a:gd name="connsiteX95" fmla="*/ 1684020 w 2857500"/>
                <a:gd name="connsiteY95" fmla="*/ 859155 h 1238250"/>
                <a:gd name="connsiteX96" fmla="*/ 1682115 w 2857500"/>
                <a:gd name="connsiteY96" fmla="*/ 872490 h 1238250"/>
                <a:gd name="connsiteX97" fmla="*/ 1809750 w 2857500"/>
                <a:gd name="connsiteY97" fmla="*/ 870585 h 1238250"/>
                <a:gd name="connsiteX98" fmla="*/ 1811655 w 2857500"/>
                <a:gd name="connsiteY98" fmla="*/ 908685 h 1238250"/>
                <a:gd name="connsiteX99" fmla="*/ 2051685 w 2857500"/>
                <a:gd name="connsiteY99" fmla="*/ 906780 h 1238250"/>
                <a:gd name="connsiteX100" fmla="*/ 2051685 w 2857500"/>
                <a:gd name="connsiteY100" fmla="*/ 973455 h 1238250"/>
                <a:gd name="connsiteX101" fmla="*/ 2613660 w 2857500"/>
                <a:gd name="connsiteY101" fmla="*/ 977265 h 1238250"/>
                <a:gd name="connsiteX102" fmla="*/ 2609850 w 2857500"/>
                <a:gd name="connsiteY102" fmla="*/ 1238250 h 1238250"/>
                <a:gd name="connsiteX103" fmla="*/ 2857500 w 2857500"/>
                <a:gd name="connsiteY103" fmla="*/ 1232535 h 1238250"/>
                <a:gd name="connsiteX0" fmla="*/ 0 w 2857500"/>
                <a:gd name="connsiteY0" fmla="*/ 0 h 1238250"/>
                <a:gd name="connsiteX1" fmla="*/ 54734 w 2857500"/>
                <a:gd name="connsiteY1" fmla="*/ 30346 h 1238250"/>
                <a:gd name="connsiteX2" fmla="*/ 60449 w 2857500"/>
                <a:gd name="connsiteY2" fmla="*/ 49396 h 1238250"/>
                <a:gd name="connsiteX3" fmla="*/ 75689 w 2857500"/>
                <a:gd name="connsiteY3" fmla="*/ 49396 h 1238250"/>
                <a:gd name="connsiteX4" fmla="*/ 79499 w 2857500"/>
                <a:gd name="connsiteY4" fmla="*/ 58921 h 1238250"/>
                <a:gd name="connsiteX5" fmla="*/ 94739 w 2857500"/>
                <a:gd name="connsiteY5" fmla="*/ 58921 h 1238250"/>
                <a:gd name="connsiteX6" fmla="*/ 104264 w 2857500"/>
                <a:gd name="connsiteY6" fmla="*/ 81781 h 1238250"/>
                <a:gd name="connsiteX7" fmla="*/ 117599 w 2857500"/>
                <a:gd name="connsiteY7" fmla="*/ 85591 h 1238250"/>
                <a:gd name="connsiteX8" fmla="*/ 116205 w 2857500"/>
                <a:gd name="connsiteY8" fmla="*/ 91442 h 1238250"/>
                <a:gd name="connsiteX9" fmla="*/ 125730 w 2857500"/>
                <a:gd name="connsiteY9" fmla="*/ 97157 h 1238250"/>
                <a:gd name="connsiteX10" fmla="*/ 136649 w 2857500"/>
                <a:gd name="connsiteY10" fmla="*/ 112261 h 1238250"/>
                <a:gd name="connsiteX11" fmla="*/ 149984 w 2857500"/>
                <a:gd name="connsiteY11" fmla="*/ 116071 h 1238250"/>
                <a:gd name="connsiteX12" fmla="*/ 161414 w 2857500"/>
                <a:gd name="connsiteY12" fmla="*/ 135121 h 1238250"/>
                <a:gd name="connsiteX13" fmla="*/ 170939 w 2857500"/>
                <a:gd name="connsiteY13" fmla="*/ 146551 h 1238250"/>
                <a:gd name="connsiteX14" fmla="*/ 180975 w 2857500"/>
                <a:gd name="connsiteY14" fmla="*/ 146687 h 1238250"/>
                <a:gd name="connsiteX15" fmla="*/ 178559 w 2857500"/>
                <a:gd name="connsiteY15" fmla="*/ 156076 h 1238250"/>
                <a:gd name="connsiteX16" fmla="*/ 180975 w 2857500"/>
                <a:gd name="connsiteY16" fmla="*/ 160022 h 1238250"/>
                <a:gd name="connsiteX17" fmla="*/ 180975 w 2857500"/>
                <a:gd name="connsiteY17" fmla="*/ 175262 h 1238250"/>
                <a:gd name="connsiteX18" fmla="*/ 218564 w 2857500"/>
                <a:gd name="connsiteY18" fmla="*/ 175126 h 1238250"/>
                <a:gd name="connsiteX19" fmla="*/ 222374 w 2857500"/>
                <a:gd name="connsiteY19" fmla="*/ 184651 h 1238250"/>
                <a:gd name="connsiteX20" fmla="*/ 243329 w 2857500"/>
                <a:gd name="connsiteY20" fmla="*/ 184651 h 1238250"/>
                <a:gd name="connsiteX21" fmla="*/ 247139 w 2857500"/>
                <a:gd name="connsiteY21" fmla="*/ 215131 h 1238250"/>
                <a:gd name="connsiteX22" fmla="*/ 256664 w 2857500"/>
                <a:gd name="connsiteY22" fmla="*/ 222751 h 1238250"/>
                <a:gd name="connsiteX23" fmla="*/ 260474 w 2857500"/>
                <a:gd name="connsiteY23" fmla="*/ 237991 h 1238250"/>
                <a:gd name="connsiteX24" fmla="*/ 268094 w 2857500"/>
                <a:gd name="connsiteY24" fmla="*/ 257041 h 1238250"/>
                <a:gd name="connsiteX25" fmla="*/ 279524 w 2857500"/>
                <a:gd name="connsiteY25" fmla="*/ 262756 h 1238250"/>
                <a:gd name="connsiteX26" fmla="*/ 279524 w 2857500"/>
                <a:gd name="connsiteY26" fmla="*/ 279901 h 1238250"/>
                <a:gd name="connsiteX27" fmla="*/ 292859 w 2857500"/>
                <a:gd name="connsiteY27" fmla="*/ 281806 h 1238250"/>
                <a:gd name="connsiteX28" fmla="*/ 295275 w 2857500"/>
                <a:gd name="connsiteY28" fmla="*/ 299087 h 1238250"/>
                <a:gd name="connsiteX29" fmla="*/ 350009 w 2857500"/>
                <a:gd name="connsiteY29" fmla="*/ 298951 h 1238250"/>
                <a:gd name="connsiteX30" fmla="*/ 355724 w 2857500"/>
                <a:gd name="connsiteY30" fmla="*/ 312286 h 1238250"/>
                <a:gd name="connsiteX31" fmla="*/ 370964 w 2857500"/>
                <a:gd name="connsiteY31" fmla="*/ 314191 h 1238250"/>
                <a:gd name="connsiteX32" fmla="*/ 374774 w 2857500"/>
                <a:gd name="connsiteY32" fmla="*/ 331336 h 1238250"/>
                <a:gd name="connsiteX33" fmla="*/ 403349 w 2857500"/>
                <a:gd name="connsiteY33" fmla="*/ 329431 h 1238250"/>
                <a:gd name="connsiteX34" fmla="*/ 409064 w 2857500"/>
                <a:gd name="connsiteY34" fmla="*/ 340861 h 1238250"/>
                <a:gd name="connsiteX35" fmla="*/ 426209 w 2857500"/>
                <a:gd name="connsiteY35" fmla="*/ 348481 h 1238250"/>
                <a:gd name="connsiteX36" fmla="*/ 437639 w 2857500"/>
                <a:gd name="connsiteY36" fmla="*/ 369436 h 1238250"/>
                <a:gd name="connsiteX37" fmla="*/ 460499 w 2857500"/>
                <a:gd name="connsiteY37" fmla="*/ 371341 h 1238250"/>
                <a:gd name="connsiteX38" fmla="*/ 471929 w 2857500"/>
                <a:gd name="connsiteY38" fmla="*/ 401821 h 1238250"/>
                <a:gd name="connsiteX39" fmla="*/ 479549 w 2857500"/>
                <a:gd name="connsiteY39" fmla="*/ 422776 h 1238250"/>
                <a:gd name="connsiteX40" fmla="*/ 530984 w 2857500"/>
                <a:gd name="connsiteY40" fmla="*/ 422776 h 1238250"/>
                <a:gd name="connsiteX41" fmla="*/ 537210 w 2857500"/>
                <a:gd name="connsiteY41" fmla="*/ 434341 h 1238250"/>
                <a:gd name="connsiteX42" fmla="*/ 574799 w 2857500"/>
                <a:gd name="connsiteY42" fmla="*/ 434206 h 1238250"/>
                <a:gd name="connsiteX43" fmla="*/ 576704 w 2857500"/>
                <a:gd name="connsiteY43" fmla="*/ 449446 h 1238250"/>
                <a:gd name="connsiteX44" fmla="*/ 593849 w 2857500"/>
                <a:gd name="connsiteY44" fmla="*/ 451351 h 1238250"/>
                <a:gd name="connsiteX45" fmla="*/ 607184 w 2857500"/>
                <a:gd name="connsiteY45" fmla="*/ 458971 h 1238250"/>
                <a:gd name="connsiteX46" fmla="*/ 620519 w 2857500"/>
                <a:gd name="connsiteY46" fmla="*/ 470401 h 1238250"/>
                <a:gd name="connsiteX47" fmla="*/ 631949 w 2857500"/>
                <a:gd name="connsiteY47" fmla="*/ 472306 h 1238250"/>
                <a:gd name="connsiteX48" fmla="*/ 639569 w 2857500"/>
                <a:gd name="connsiteY48" fmla="*/ 491356 h 1238250"/>
                <a:gd name="connsiteX49" fmla="*/ 692909 w 2857500"/>
                <a:gd name="connsiteY49" fmla="*/ 495166 h 1238250"/>
                <a:gd name="connsiteX50" fmla="*/ 700529 w 2857500"/>
                <a:gd name="connsiteY50" fmla="*/ 512311 h 1238250"/>
                <a:gd name="connsiteX51" fmla="*/ 715769 w 2857500"/>
                <a:gd name="connsiteY51" fmla="*/ 519931 h 1238250"/>
                <a:gd name="connsiteX52" fmla="*/ 742439 w 2857500"/>
                <a:gd name="connsiteY52" fmla="*/ 518026 h 1238250"/>
                <a:gd name="connsiteX53" fmla="*/ 772919 w 2857500"/>
                <a:gd name="connsiteY53" fmla="*/ 548506 h 1238250"/>
                <a:gd name="connsiteX54" fmla="*/ 801494 w 2857500"/>
                <a:gd name="connsiteY54" fmla="*/ 548506 h 1238250"/>
                <a:gd name="connsiteX55" fmla="*/ 812924 w 2857500"/>
                <a:gd name="connsiteY55" fmla="*/ 558031 h 1238250"/>
                <a:gd name="connsiteX56" fmla="*/ 826259 w 2857500"/>
                <a:gd name="connsiteY56" fmla="*/ 559936 h 1238250"/>
                <a:gd name="connsiteX57" fmla="*/ 834390 w 2857500"/>
                <a:gd name="connsiteY57" fmla="*/ 571501 h 1238250"/>
                <a:gd name="connsiteX58" fmla="*/ 861060 w 2857500"/>
                <a:gd name="connsiteY58" fmla="*/ 567691 h 1238250"/>
                <a:gd name="connsiteX59" fmla="*/ 866775 w 2857500"/>
                <a:gd name="connsiteY59" fmla="*/ 573405 h 1238250"/>
                <a:gd name="connsiteX60" fmla="*/ 880110 w 2857500"/>
                <a:gd name="connsiteY60" fmla="*/ 581025 h 1238250"/>
                <a:gd name="connsiteX61" fmla="*/ 887730 w 2857500"/>
                <a:gd name="connsiteY61" fmla="*/ 586739 h 1238250"/>
                <a:gd name="connsiteX62" fmla="*/ 906269 w 2857500"/>
                <a:gd name="connsiteY62" fmla="*/ 586606 h 1238250"/>
                <a:gd name="connsiteX63" fmla="*/ 911984 w 2857500"/>
                <a:gd name="connsiteY63" fmla="*/ 609466 h 1238250"/>
                <a:gd name="connsiteX64" fmla="*/ 923414 w 2857500"/>
                <a:gd name="connsiteY64" fmla="*/ 622801 h 1238250"/>
                <a:gd name="connsiteX65" fmla="*/ 934844 w 2857500"/>
                <a:gd name="connsiteY65" fmla="*/ 632326 h 1238250"/>
                <a:gd name="connsiteX66" fmla="*/ 951989 w 2857500"/>
                <a:gd name="connsiteY66" fmla="*/ 641851 h 1238250"/>
                <a:gd name="connsiteX67" fmla="*/ 969134 w 2857500"/>
                <a:gd name="connsiteY67" fmla="*/ 666616 h 1238250"/>
                <a:gd name="connsiteX68" fmla="*/ 984374 w 2857500"/>
                <a:gd name="connsiteY68" fmla="*/ 668521 h 1238250"/>
                <a:gd name="connsiteX69" fmla="*/ 993899 w 2857500"/>
                <a:gd name="connsiteY69" fmla="*/ 679951 h 1238250"/>
                <a:gd name="connsiteX70" fmla="*/ 1014854 w 2857500"/>
                <a:gd name="connsiteY70" fmla="*/ 678046 h 1238250"/>
                <a:gd name="connsiteX71" fmla="*/ 1018664 w 2857500"/>
                <a:gd name="connsiteY71" fmla="*/ 693286 h 1238250"/>
                <a:gd name="connsiteX72" fmla="*/ 1070099 w 2857500"/>
                <a:gd name="connsiteY72" fmla="*/ 691381 h 1238250"/>
                <a:gd name="connsiteX73" fmla="*/ 1077719 w 2857500"/>
                <a:gd name="connsiteY73" fmla="*/ 714241 h 1238250"/>
                <a:gd name="connsiteX74" fmla="*/ 1089149 w 2857500"/>
                <a:gd name="connsiteY74" fmla="*/ 716146 h 1238250"/>
                <a:gd name="connsiteX75" fmla="*/ 1096769 w 2857500"/>
                <a:gd name="connsiteY75" fmla="*/ 733291 h 1238250"/>
                <a:gd name="connsiteX76" fmla="*/ 1134869 w 2857500"/>
                <a:gd name="connsiteY76" fmla="*/ 733291 h 1238250"/>
                <a:gd name="connsiteX77" fmla="*/ 1138679 w 2857500"/>
                <a:gd name="connsiteY77" fmla="*/ 752341 h 1238250"/>
                <a:gd name="connsiteX78" fmla="*/ 1163444 w 2857500"/>
                <a:gd name="connsiteY78" fmla="*/ 752341 h 1238250"/>
                <a:gd name="connsiteX79" fmla="*/ 1167254 w 2857500"/>
                <a:gd name="connsiteY79" fmla="*/ 759961 h 1238250"/>
                <a:gd name="connsiteX80" fmla="*/ 1178684 w 2857500"/>
                <a:gd name="connsiteY80" fmla="*/ 759961 h 1238250"/>
                <a:gd name="connsiteX81" fmla="*/ 1178684 w 2857500"/>
                <a:gd name="connsiteY81" fmla="*/ 771391 h 1238250"/>
                <a:gd name="connsiteX82" fmla="*/ 1207259 w 2857500"/>
                <a:gd name="connsiteY82" fmla="*/ 769486 h 1238250"/>
                <a:gd name="connsiteX83" fmla="*/ 1216784 w 2857500"/>
                <a:gd name="connsiteY83" fmla="*/ 775201 h 1238250"/>
                <a:gd name="connsiteX84" fmla="*/ 1233929 w 2857500"/>
                <a:gd name="connsiteY84" fmla="*/ 777106 h 1238250"/>
                <a:gd name="connsiteX85" fmla="*/ 1245359 w 2857500"/>
                <a:gd name="connsiteY85" fmla="*/ 788536 h 1238250"/>
                <a:gd name="connsiteX86" fmla="*/ 1312034 w 2857500"/>
                <a:gd name="connsiteY86" fmla="*/ 786631 h 1238250"/>
                <a:gd name="connsiteX87" fmla="*/ 1314450 w 2857500"/>
                <a:gd name="connsiteY87" fmla="*/ 813434 h 1238250"/>
                <a:gd name="connsiteX88" fmla="*/ 1339215 w 2857500"/>
                <a:gd name="connsiteY88" fmla="*/ 809624 h 1238250"/>
                <a:gd name="connsiteX89" fmla="*/ 1343025 w 2857500"/>
                <a:gd name="connsiteY89" fmla="*/ 821054 h 1238250"/>
                <a:gd name="connsiteX90" fmla="*/ 1354455 w 2857500"/>
                <a:gd name="connsiteY90" fmla="*/ 821054 h 1238250"/>
                <a:gd name="connsiteX91" fmla="*/ 1360170 w 2857500"/>
                <a:gd name="connsiteY91" fmla="*/ 830579 h 1238250"/>
                <a:gd name="connsiteX92" fmla="*/ 1394460 w 2857500"/>
                <a:gd name="connsiteY92" fmla="*/ 830579 h 1238250"/>
                <a:gd name="connsiteX93" fmla="*/ 1398270 w 2857500"/>
                <a:gd name="connsiteY93" fmla="*/ 842009 h 1238250"/>
                <a:gd name="connsiteX94" fmla="*/ 1659255 w 2857500"/>
                <a:gd name="connsiteY94" fmla="*/ 840105 h 1238250"/>
                <a:gd name="connsiteX95" fmla="*/ 1661160 w 2857500"/>
                <a:gd name="connsiteY95" fmla="*/ 859155 h 1238250"/>
                <a:gd name="connsiteX96" fmla="*/ 1684020 w 2857500"/>
                <a:gd name="connsiteY96" fmla="*/ 859155 h 1238250"/>
                <a:gd name="connsiteX97" fmla="*/ 1682115 w 2857500"/>
                <a:gd name="connsiteY97" fmla="*/ 872490 h 1238250"/>
                <a:gd name="connsiteX98" fmla="*/ 1809750 w 2857500"/>
                <a:gd name="connsiteY98" fmla="*/ 870585 h 1238250"/>
                <a:gd name="connsiteX99" fmla="*/ 1811655 w 2857500"/>
                <a:gd name="connsiteY99" fmla="*/ 908685 h 1238250"/>
                <a:gd name="connsiteX100" fmla="*/ 2051685 w 2857500"/>
                <a:gd name="connsiteY100" fmla="*/ 906780 h 1238250"/>
                <a:gd name="connsiteX101" fmla="*/ 2051685 w 2857500"/>
                <a:gd name="connsiteY101" fmla="*/ 973455 h 1238250"/>
                <a:gd name="connsiteX102" fmla="*/ 2613660 w 2857500"/>
                <a:gd name="connsiteY102" fmla="*/ 977265 h 1238250"/>
                <a:gd name="connsiteX103" fmla="*/ 2609850 w 2857500"/>
                <a:gd name="connsiteY103" fmla="*/ 1238250 h 1238250"/>
                <a:gd name="connsiteX104" fmla="*/ 2857500 w 2857500"/>
                <a:gd name="connsiteY104" fmla="*/ 1232535 h 1238250"/>
                <a:gd name="connsiteX0" fmla="*/ 0 w 2857500"/>
                <a:gd name="connsiteY0" fmla="*/ 0 h 1238250"/>
                <a:gd name="connsiteX1" fmla="*/ 54734 w 2857500"/>
                <a:gd name="connsiteY1" fmla="*/ 30346 h 1238250"/>
                <a:gd name="connsiteX2" fmla="*/ 60449 w 2857500"/>
                <a:gd name="connsiteY2" fmla="*/ 49396 h 1238250"/>
                <a:gd name="connsiteX3" fmla="*/ 75689 w 2857500"/>
                <a:gd name="connsiteY3" fmla="*/ 49396 h 1238250"/>
                <a:gd name="connsiteX4" fmla="*/ 79499 w 2857500"/>
                <a:gd name="connsiteY4" fmla="*/ 58921 h 1238250"/>
                <a:gd name="connsiteX5" fmla="*/ 94739 w 2857500"/>
                <a:gd name="connsiteY5" fmla="*/ 58921 h 1238250"/>
                <a:gd name="connsiteX6" fmla="*/ 104264 w 2857500"/>
                <a:gd name="connsiteY6" fmla="*/ 81781 h 1238250"/>
                <a:gd name="connsiteX7" fmla="*/ 117599 w 2857500"/>
                <a:gd name="connsiteY7" fmla="*/ 85591 h 1238250"/>
                <a:gd name="connsiteX8" fmla="*/ 116205 w 2857500"/>
                <a:gd name="connsiteY8" fmla="*/ 91442 h 1238250"/>
                <a:gd name="connsiteX9" fmla="*/ 125730 w 2857500"/>
                <a:gd name="connsiteY9" fmla="*/ 97157 h 1238250"/>
                <a:gd name="connsiteX10" fmla="*/ 136649 w 2857500"/>
                <a:gd name="connsiteY10" fmla="*/ 112261 h 1238250"/>
                <a:gd name="connsiteX11" fmla="*/ 149984 w 2857500"/>
                <a:gd name="connsiteY11" fmla="*/ 116071 h 1238250"/>
                <a:gd name="connsiteX12" fmla="*/ 161414 w 2857500"/>
                <a:gd name="connsiteY12" fmla="*/ 135121 h 1238250"/>
                <a:gd name="connsiteX13" fmla="*/ 170939 w 2857500"/>
                <a:gd name="connsiteY13" fmla="*/ 146551 h 1238250"/>
                <a:gd name="connsiteX14" fmla="*/ 180975 w 2857500"/>
                <a:gd name="connsiteY14" fmla="*/ 146687 h 1238250"/>
                <a:gd name="connsiteX15" fmla="*/ 178559 w 2857500"/>
                <a:gd name="connsiteY15" fmla="*/ 156076 h 1238250"/>
                <a:gd name="connsiteX16" fmla="*/ 180975 w 2857500"/>
                <a:gd name="connsiteY16" fmla="*/ 160022 h 1238250"/>
                <a:gd name="connsiteX17" fmla="*/ 180975 w 2857500"/>
                <a:gd name="connsiteY17" fmla="*/ 175262 h 1238250"/>
                <a:gd name="connsiteX18" fmla="*/ 218564 w 2857500"/>
                <a:gd name="connsiteY18" fmla="*/ 175126 h 1238250"/>
                <a:gd name="connsiteX19" fmla="*/ 222374 w 2857500"/>
                <a:gd name="connsiteY19" fmla="*/ 184651 h 1238250"/>
                <a:gd name="connsiteX20" fmla="*/ 243329 w 2857500"/>
                <a:gd name="connsiteY20" fmla="*/ 184651 h 1238250"/>
                <a:gd name="connsiteX21" fmla="*/ 247139 w 2857500"/>
                <a:gd name="connsiteY21" fmla="*/ 215131 h 1238250"/>
                <a:gd name="connsiteX22" fmla="*/ 256664 w 2857500"/>
                <a:gd name="connsiteY22" fmla="*/ 222751 h 1238250"/>
                <a:gd name="connsiteX23" fmla="*/ 260474 w 2857500"/>
                <a:gd name="connsiteY23" fmla="*/ 237991 h 1238250"/>
                <a:gd name="connsiteX24" fmla="*/ 268094 w 2857500"/>
                <a:gd name="connsiteY24" fmla="*/ 257041 h 1238250"/>
                <a:gd name="connsiteX25" fmla="*/ 279524 w 2857500"/>
                <a:gd name="connsiteY25" fmla="*/ 262756 h 1238250"/>
                <a:gd name="connsiteX26" fmla="*/ 279524 w 2857500"/>
                <a:gd name="connsiteY26" fmla="*/ 279901 h 1238250"/>
                <a:gd name="connsiteX27" fmla="*/ 292859 w 2857500"/>
                <a:gd name="connsiteY27" fmla="*/ 281806 h 1238250"/>
                <a:gd name="connsiteX28" fmla="*/ 295275 w 2857500"/>
                <a:gd name="connsiteY28" fmla="*/ 299087 h 1238250"/>
                <a:gd name="connsiteX29" fmla="*/ 350009 w 2857500"/>
                <a:gd name="connsiteY29" fmla="*/ 298951 h 1238250"/>
                <a:gd name="connsiteX30" fmla="*/ 355724 w 2857500"/>
                <a:gd name="connsiteY30" fmla="*/ 312286 h 1238250"/>
                <a:gd name="connsiteX31" fmla="*/ 370964 w 2857500"/>
                <a:gd name="connsiteY31" fmla="*/ 314191 h 1238250"/>
                <a:gd name="connsiteX32" fmla="*/ 374774 w 2857500"/>
                <a:gd name="connsiteY32" fmla="*/ 331336 h 1238250"/>
                <a:gd name="connsiteX33" fmla="*/ 403349 w 2857500"/>
                <a:gd name="connsiteY33" fmla="*/ 329431 h 1238250"/>
                <a:gd name="connsiteX34" fmla="*/ 409064 w 2857500"/>
                <a:gd name="connsiteY34" fmla="*/ 340861 h 1238250"/>
                <a:gd name="connsiteX35" fmla="*/ 426209 w 2857500"/>
                <a:gd name="connsiteY35" fmla="*/ 348481 h 1238250"/>
                <a:gd name="connsiteX36" fmla="*/ 437639 w 2857500"/>
                <a:gd name="connsiteY36" fmla="*/ 369436 h 1238250"/>
                <a:gd name="connsiteX37" fmla="*/ 460499 w 2857500"/>
                <a:gd name="connsiteY37" fmla="*/ 371341 h 1238250"/>
                <a:gd name="connsiteX38" fmla="*/ 471929 w 2857500"/>
                <a:gd name="connsiteY38" fmla="*/ 401821 h 1238250"/>
                <a:gd name="connsiteX39" fmla="*/ 479549 w 2857500"/>
                <a:gd name="connsiteY39" fmla="*/ 422776 h 1238250"/>
                <a:gd name="connsiteX40" fmla="*/ 530984 w 2857500"/>
                <a:gd name="connsiteY40" fmla="*/ 422776 h 1238250"/>
                <a:gd name="connsiteX41" fmla="*/ 537210 w 2857500"/>
                <a:gd name="connsiteY41" fmla="*/ 434341 h 1238250"/>
                <a:gd name="connsiteX42" fmla="*/ 574799 w 2857500"/>
                <a:gd name="connsiteY42" fmla="*/ 434206 h 1238250"/>
                <a:gd name="connsiteX43" fmla="*/ 576704 w 2857500"/>
                <a:gd name="connsiteY43" fmla="*/ 449446 h 1238250"/>
                <a:gd name="connsiteX44" fmla="*/ 593849 w 2857500"/>
                <a:gd name="connsiteY44" fmla="*/ 451351 h 1238250"/>
                <a:gd name="connsiteX45" fmla="*/ 607184 w 2857500"/>
                <a:gd name="connsiteY45" fmla="*/ 458971 h 1238250"/>
                <a:gd name="connsiteX46" fmla="*/ 620519 w 2857500"/>
                <a:gd name="connsiteY46" fmla="*/ 470401 h 1238250"/>
                <a:gd name="connsiteX47" fmla="*/ 631949 w 2857500"/>
                <a:gd name="connsiteY47" fmla="*/ 472306 h 1238250"/>
                <a:gd name="connsiteX48" fmla="*/ 639569 w 2857500"/>
                <a:gd name="connsiteY48" fmla="*/ 491356 h 1238250"/>
                <a:gd name="connsiteX49" fmla="*/ 692909 w 2857500"/>
                <a:gd name="connsiteY49" fmla="*/ 495166 h 1238250"/>
                <a:gd name="connsiteX50" fmla="*/ 700529 w 2857500"/>
                <a:gd name="connsiteY50" fmla="*/ 512311 h 1238250"/>
                <a:gd name="connsiteX51" fmla="*/ 715769 w 2857500"/>
                <a:gd name="connsiteY51" fmla="*/ 519931 h 1238250"/>
                <a:gd name="connsiteX52" fmla="*/ 742439 w 2857500"/>
                <a:gd name="connsiteY52" fmla="*/ 518026 h 1238250"/>
                <a:gd name="connsiteX53" fmla="*/ 772919 w 2857500"/>
                <a:gd name="connsiteY53" fmla="*/ 548506 h 1238250"/>
                <a:gd name="connsiteX54" fmla="*/ 801494 w 2857500"/>
                <a:gd name="connsiteY54" fmla="*/ 548506 h 1238250"/>
                <a:gd name="connsiteX55" fmla="*/ 812924 w 2857500"/>
                <a:gd name="connsiteY55" fmla="*/ 558031 h 1238250"/>
                <a:gd name="connsiteX56" fmla="*/ 826259 w 2857500"/>
                <a:gd name="connsiteY56" fmla="*/ 559936 h 1238250"/>
                <a:gd name="connsiteX57" fmla="*/ 834390 w 2857500"/>
                <a:gd name="connsiteY57" fmla="*/ 571501 h 1238250"/>
                <a:gd name="connsiteX58" fmla="*/ 861060 w 2857500"/>
                <a:gd name="connsiteY58" fmla="*/ 567691 h 1238250"/>
                <a:gd name="connsiteX59" fmla="*/ 866775 w 2857500"/>
                <a:gd name="connsiteY59" fmla="*/ 573405 h 1238250"/>
                <a:gd name="connsiteX60" fmla="*/ 880110 w 2857500"/>
                <a:gd name="connsiteY60" fmla="*/ 581025 h 1238250"/>
                <a:gd name="connsiteX61" fmla="*/ 887730 w 2857500"/>
                <a:gd name="connsiteY61" fmla="*/ 586739 h 1238250"/>
                <a:gd name="connsiteX62" fmla="*/ 906269 w 2857500"/>
                <a:gd name="connsiteY62" fmla="*/ 586606 h 1238250"/>
                <a:gd name="connsiteX63" fmla="*/ 911984 w 2857500"/>
                <a:gd name="connsiteY63" fmla="*/ 609466 h 1238250"/>
                <a:gd name="connsiteX64" fmla="*/ 923414 w 2857500"/>
                <a:gd name="connsiteY64" fmla="*/ 622801 h 1238250"/>
                <a:gd name="connsiteX65" fmla="*/ 934844 w 2857500"/>
                <a:gd name="connsiteY65" fmla="*/ 632326 h 1238250"/>
                <a:gd name="connsiteX66" fmla="*/ 951989 w 2857500"/>
                <a:gd name="connsiteY66" fmla="*/ 641851 h 1238250"/>
                <a:gd name="connsiteX67" fmla="*/ 969134 w 2857500"/>
                <a:gd name="connsiteY67" fmla="*/ 666616 h 1238250"/>
                <a:gd name="connsiteX68" fmla="*/ 984374 w 2857500"/>
                <a:gd name="connsiteY68" fmla="*/ 668521 h 1238250"/>
                <a:gd name="connsiteX69" fmla="*/ 993899 w 2857500"/>
                <a:gd name="connsiteY69" fmla="*/ 679951 h 1238250"/>
                <a:gd name="connsiteX70" fmla="*/ 1014854 w 2857500"/>
                <a:gd name="connsiteY70" fmla="*/ 678046 h 1238250"/>
                <a:gd name="connsiteX71" fmla="*/ 1018664 w 2857500"/>
                <a:gd name="connsiteY71" fmla="*/ 693286 h 1238250"/>
                <a:gd name="connsiteX72" fmla="*/ 1070099 w 2857500"/>
                <a:gd name="connsiteY72" fmla="*/ 691381 h 1238250"/>
                <a:gd name="connsiteX73" fmla="*/ 1077719 w 2857500"/>
                <a:gd name="connsiteY73" fmla="*/ 714241 h 1238250"/>
                <a:gd name="connsiteX74" fmla="*/ 1089149 w 2857500"/>
                <a:gd name="connsiteY74" fmla="*/ 716146 h 1238250"/>
                <a:gd name="connsiteX75" fmla="*/ 1096769 w 2857500"/>
                <a:gd name="connsiteY75" fmla="*/ 733291 h 1238250"/>
                <a:gd name="connsiteX76" fmla="*/ 1134869 w 2857500"/>
                <a:gd name="connsiteY76" fmla="*/ 733291 h 1238250"/>
                <a:gd name="connsiteX77" fmla="*/ 1138679 w 2857500"/>
                <a:gd name="connsiteY77" fmla="*/ 752341 h 1238250"/>
                <a:gd name="connsiteX78" fmla="*/ 1163444 w 2857500"/>
                <a:gd name="connsiteY78" fmla="*/ 752341 h 1238250"/>
                <a:gd name="connsiteX79" fmla="*/ 1167254 w 2857500"/>
                <a:gd name="connsiteY79" fmla="*/ 759961 h 1238250"/>
                <a:gd name="connsiteX80" fmla="*/ 1178684 w 2857500"/>
                <a:gd name="connsiteY80" fmla="*/ 759961 h 1238250"/>
                <a:gd name="connsiteX81" fmla="*/ 1178684 w 2857500"/>
                <a:gd name="connsiteY81" fmla="*/ 771391 h 1238250"/>
                <a:gd name="connsiteX82" fmla="*/ 1207259 w 2857500"/>
                <a:gd name="connsiteY82" fmla="*/ 769486 h 1238250"/>
                <a:gd name="connsiteX83" fmla="*/ 1216784 w 2857500"/>
                <a:gd name="connsiteY83" fmla="*/ 775201 h 1238250"/>
                <a:gd name="connsiteX84" fmla="*/ 1233929 w 2857500"/>
                <a:gd name="connsiteY84" fmla="*/ 777106 h 1238250"/>
                <a:gd name="connsiteX85" fmla="*/ 1245359 w 2857500"/>
                <a:gd name="connsiteY85" fmla="*/ 788536 h 1238250"/>
                <a:gd name="connsiteX86" fmla="*/ 1312034 w 2857500"/>
                <a:gd name="connsiteY86" fmla="*/ 786631 h 1238250"/>
                <a:gd name="connsiteX87" fmla="*/ 1314450 w 2857500"/>
                <a:gd name="connsiteY87" fmla="*/ 813434 h 1238250"/>
                <a:gd name="connsiteX88" fmla="*/ 1339215 w 2857500"/>
                <a:gd name="connsiteY88" fmla="*/ 809624 h 1238250"/>
                <a:gd name="connsiteX89" fmla="*/ 1343025 w 2857500"/>
                <a:gd name="connsiteY89" fmla="*/ 821054 h 1238250"/>
                <a:gd name="connsiteX90" fmla="*/ 1354455 w 2857500"/>
                <a:gd name="connsiteY90" fmla="*/ 821054 h 1238250"/>
                <a:gd name="connsiteX91" fmla="*/ 1360170 w 2857500"/>
                <a:gd name="connsiteY91" fmla="*/ 830579 h 1238250"/>
                <a:gd name="connsiteX92" fmla="*/ 1394460 w 2857500"/>
                <a:gd name="connsiteY92" fmla="*/ 830579 h 1238250"/>
                <a:gd name="connsiteX93" fmla="*/ 1398270 w 2857500"/>
                <a:gd name="connsiteY93" fmla="*/ 842009 h 1238250"/>
                <a:gd name="connsiteX94" fmla="*/ 1659255 w 2857500"/>
                <a:gd name="connsiteY94" fmla="*/ 840105 h 1238250"/>
                <a:gd name="connsiteX95" fmla="*/ 1661160 w 2857500"/>
                <a:gd name="connsiteY95" fmla="*/ 859155 h 1238250"/>
                <a:gd name="connsiteX96" fmla="*/ 1684020 w 2857500"/>
                <a:gd name="connsiteY96" fmla="*/ 859155 h 1238250"/>
                <a:gd name="connsiteX97" fmla="*/ 1682115 w 2857500"/>
                <a:gd name="connsiteY97" fmla="*/ 872490 h 1238250"/>
                <a:gd name="connsiteX98" fmla="*/ 1809750 w 2857500"/>
                <a:gd name="connsiteY98" fmla="*/ 870585 h 1238250"/>
                <a:gd name="connsiteX99" fmla="*/ 1811655 w 2857500"/>
                <a:gd name="connsiteY99" fmla="*/ 908685 h 1238250"/>
                <a:gd name="connsiteX100" fmla="*/ 2051685 w 2857500"/>
                <a:gd name="connsiteY100" fmla="*/ 906780 h 1238250"/>
                <a:gd name="connsiteX101" fmla="*/ 2051685 w 2857500"/>
                <a:gd name="connsiteY101" fmla="*/ 973455 h 1238250"/>
                <a:gd name="connsiteX102" fmla="*/ 2613660 w 2857500"/>
                <a:gd name="connsiteY102" fmla="*/ 977265 h 1238250"/>
                <a:gd name="connsiteX103" fmla="*/ 2609850 w 2857500"/>
                <a:gd name="connsiteY103" fmla="*/ 1238250 h 1238250"/>
                <a:gd name="connsiteX104" fmla="*/ 2857500 w 2857500"/>
                <a:gd name="connsiteY104" fmla="*/ 1232535 h 1238250"/>
                <a:gd name="connsiteX0" fmla="*/ 0 w 2857500"/>
                <a:gd name="connsiteY0" fmla="*/ 0 h 1238250"/>
                <a:gd name="connsiteX1" fmla="*/ 45209 w 2857500"/>
                <a:gd name="connsiteY1" fmla="*/ 28441 h 1238250"/>
                <a:gd name="connsiteX2" fmla="*/ 54734 w 2857500"/>
                <a:gd name="connsiteY2" fmla="*/ 30346 h 1238250"/>
                <a:gd name="connsiteX3" fmla="*/ 60449 w 2857500"/>
                <a:gd name="connsiteY3" fmla="*/ 49396 h 1238250"/>
                <a:gd name="connsiteX4" fmla="*/ 75689 w 2857500"/>
                <a:gd name="connsiteY4" fmla="*/ 49396 h 1238250"/>
                <a:gd name="connsiteX5" fmla="*/ 79499 w 2857500"/>
                <a:gd name="connsiteY5" fmla="*/ 58921 h 1238250"/>
                <a:gd name="connsiteX6" fmla="*/ 94739 w 2857500"/>
                <a:gd name="connsiteY6" fmla="*/ 58921 h 1238250"/>
                <a:gd name="connsiteX7" fmla="*/ 104264 w 2857500"/>
                <a:gd name="connsiteY7" fmla="*/ 81781 h 1238250"/>
                <a:gd name="connsiteX8" fmla="*/ 117599 w 2857500"/>
                <a:gd name="connsiteY8" fmla="*/ 85591 h 1238250"/>
                <a:gd name="connsiteX9" fmla="*/ 116205 w 2857500"/>
                <a:gd name="connsiteY9" fmla="*/ 91442 h 1238250"/>
                <a:gd name="connsiteX10" fmla="*/ 125730 w 2857500"/>
                <a:gd name="connsiteY10" fmla="*/ 97157 h 1238250"/>
                <a:gd name="connsiteX11" fmla="*/ 136649 w 2857500"/>
                <a:gd name="connsiteY11" fmla="*/ 112261 h 1238250"/>
                <a:gd name="connsiteX12" fmla="*/ 149984 w 2857500"/>
                <a:gd name="connsiteY12" fmla="*/ 116071 h 1238250"/>
                <a:gd name="connsiteX13" fmla="*/ 161414 w 2857500"/>
                <a:gd name="connsiteY13" fmla="*/ 135121 h 1238250"/>
                <a:gd name="connsiteX14" fmla="*/ 170939 w 2857500"/>
                <a:gd name="connsiteY14" fmla="*/ 146551 h 1238250"/>
                <a:gd name="connsiteX15" fmla="*/ 180975 w 2857500"/>
                <a:gd name="connsiteY15" fmla="*/ 146687 h 1238250"/>
                <a:gd name="connsiteX16" fmla="*/ 178559 w 2857500"/>
                <a:gd name="connsiteY16" fmla="*/ 156076 h 1238250"/>
                <a:gd name="connsiteX17" fmla="*/ 180975 w 2857500"/>
                <a:gd name="connsiteY17" fmla="*/ 160022 h 1238250"/>
                <a:gd name="connsiteX18" fmla="*/ 180975 w 2857500"/>
                <a:gd name="connsiteY18" fmla="*/ 175262 h 1238250"/>
                <a:gd name="connsiteX19" fmla="*/ 218564 w 2857500"/>
                <a:gd name="connsiteY19" fmla="*/ 175126 h 1238250"/>
                <a:gd name="connsiteX20" fmla="*/ 222374 w 2857500"/>
                <a:gd name="connsiteY20" fmla="*/ 184651 h 1238250"/>
                <a:gd name="connsiteX21" fmla="*/ 243329 w 2857500"/>
                <a:gd name="connsiteY21" fmla="*/ 184651 h 1238250"/>
                <a:gd name="connsiteX22" fmla="*/ 247139 w 2857500"/>
                <a:gd name="connsiteY22" fmla="*/ 215131 h 1238250"/>
                <a:gd name="connsiteX23" fmla="*/ 256664 w 2857500"/>
                <a:gd name="connsiteY23" fmla="*/ 222751 h 1238250"/>
                <a:gd name="connsiteX24" fmla="*/ 260474 w 2857500"/>
                <a:gd name="connsiteY24" fmla="*/ 237991 h 1238250"/>
                <a:gd name="connsiteX25" fmla="*/ 268094 w 2857500"/>
                <a:gd name="connsiteY25" fmla="*/ 257041 h 1238250"/>
                <a:gd name="connsiteX26" fmla="*/ 279524 w 2857500"/>
                <a:gd name="connsiteY26" fmla="*/ 262756 h 1238250"/>
                <a:gd name="connsiteX27" fmla="*/ 279524 w 2857500"/>
                <a:gd name="connsiteY27" fmla="*/ 279901 h 1238250"/>
                <a:gd name="connsiteX28" fmla="*/ 292859 w 2857500"/>
                <a:gd name="connsiteY28" fmla="*/ 281806 h 1238250"/>
                <a:gd name="connsiteX29" fmla="*/ 295275 w 2857500"/>
                <a:gd name="connsiteY29" fmla="*/ 299087 h 1238250"/>
                <a:gd name="connsiteX30" fmla="*/ 350009 w 2857500"/>
                <a:gd name="connsiteY30" fmla="*/ 298951 h 1238250"/>
                <a:gd name="connsiteX31" fmla="*/ 355724 w 2857500"/>
                <a:gd name="connsiteY31" fmla="*/ 312286 h 1238250"/>
                <a:gd name="connsiteX32" fmla="*/ 370964 w 2857500"/>
                <a:gd name="connsiteY32" fmla="*/ 314191 h 1238250"/>
                <a:gd name="connsiteX33" fmla="*/ 374774 w 2857500"/>
                <a:gd name="connsiteY33" fmla="*/ 331336 h 1238250"/>
                <a:gd name="connsiteX34" fmla="*/ 403349 w 2857500"/>
                <a:gd name="connsiteY34" fmla="*/ 329431 h 1238250"/>
                <a:gd name="connsiteX35" fmla="*/ 409064 w 2857500"/>
                <a:gd name="connsiteY35" fmla="*/ 340861 h 1238250"/>
                <a:gd name="connsiteX36" fmla="*/ 426209 w 2857500"/>
                <a:gd name="connsiteY36" fmla="*/ 348481 h 1238250"/>
                <a:gd name="connsiteX37" fmla="*/ 437639 w 2857500"/>
                <a:gd name="connsiteY37" fmla="*/ 369436 h 1238250"/>
                <a:gd name="connsiteX38" fmla="*/ 460499 w 2857500"/>
                <a:gd name="connsiteY38" fmla="*/ 371341 h 1238250"/>
                <a:gd name="connsiteX39" fmla="*/ 471929 w 2857500"/>
                <a:gd name="connsiteY39" fmla="*/ 401821 h 1238250"/>
                <a:gd name="connsiteX40" fmla="*/ 479549 w 2857500"/>
                <a:gd name="connsiteY40" fmla="*/ 422776 h 1238250"/>
                <a:gd name="connsiteX41" fmla="*/ 530984 w 2857500"/>
                <a:gd name="connsiteY41" fmla="*/ 422776 h 1238250"/>
                <a:gd name="connsiteX42" fmla="*/ 537210 w 2857500"/>
                <a:gd name="connsiteY42" fmla="*/ 434341 h 1238250"/>
                <a:gd name="connsiteX43" fmla="*/ 574799 w 2857500"/>
                <a:gd name="connsiteY43" fmla="*/ 434206 h 1238250"/>
                <a:gd name="connsiteX44" fmla="*/ 576704 w 2857500"/>
                <a:gd name="connsiteY44" fmla="*/ 449446 h 1238250"/>
                <a:gd name="connsiteX45" fmla="*/ 593849 w 2857500"/>
                <a:gd name="connsiteY45" fmla="*/ 451351 h 1238250"/>
                <a:gd name="connsiteX46" fmla="*/ 607184 w 2857500"/>
                <a:gd name="connsiteY46" fmla="*/ 458971 h 1238250"/>
                <a:gd name="connsiteX47" fmla="*/ 620519 w 2857500"/>
                <a:gd name="connsiteY47" fmla="*/ 470401 h 1238250"/>
                <a:gd name="connsiteX48" fmla="*/ 631949 w 2857500"/>
                <a:gd name="connsiteY48" fmla="*/ 472306 h 1238250"/>
                <a:gd name="connsiteX49" fmla="*/ 639569 w 2857500"/>
                <a:gd name="connsiteY49" fmla="*/ 491356 h 1238250"/>
                <a:gd name="connsiteX50" fmla="*/ 692909 w 2857500"/>
                <a:gd name="connsiteY50" fmla="*/ 495166 h 1238250"/>
                <a:gd name="connsiteX51" fmla="*/ 700529 w 2857500"/>
                <a:gd name="connsiteY51" fmla="*/ 512311 h 1238250"/>
                <a:gd name="connsiteX52" fmla="*/ 715769 w 2857500"/>
                <a:gd name="connsiteY52" fmla="*/ 519931 h 1238250"/>
                <a:gd name="connsiteX53" fmla="*/ 742439 w 2857500"/>
                <a:gd name="connsiteY53" fmla="*/ 518026 h 1238250"/>
                <a:gd name="connsiteX54" fmla="*/ 772919 w 2857500"/>
                <a:gd name="connsiteY54" fmla="*/ 548506 h 1238250"/>
                <a:gd name="connsiteX55" fmla="*/ 801494 w 2857500"/>
                <a:gd name="connsiteY55" fmla="*/ 548506 h 1238250"/>
                <a:gd name="connsiteX56" fmla="*/ 812924 w 2857500"/>
                <a:gd name="connsiteY56" fmla="*/ 558031 h 1238250"/>
                <a:gd name="connsiteX57" fmla="*/ 826259 w 2857500"/>
                <a:gd name="connsiteY57" fmla="*/ 559936 h 1238250"/>
                <a:gd name="connsiteX58" fmla="*/ 834390 w 2857500"/>
                <a:gd name="connsiteY58" fmla="*/ 571501 h 1238250"/>
                <a:gd name="connsiteX59" fmla="*/ 861060 w 2857500"/>
                <a:gd name="connsiteY59" fmla="*/ 567691 h 1238250"/>
                <a:gd name="connsiteX60" fmla="*/ 866775 w 2857500"/>
                <a:gd name="connsiteY60" fmla="*/ 573405 h 1238250"/>
                <a:gd name="connsiteX61" fmla="*/ 880110 w 2857500"/>
                <a:gd name="connsiteY61" fmla="*/ 581025 h 1238250"/>
                <a:gd name="connsiteX62" fmla="*/ 887730 w 2857500"/>
                <a:gd name="connsiteY62" fmla="*/ 586739 h 1238250"/>
                <a:gd name="connsiteX63" fmla="*/ 906269 w 2857500"/>
                <a:gd name="connsiteY63" fmla="*/ 586606 h 1238250"/>
                <a:gd name="connsiteX64" fmla="*/ 911984 w 2857500"/>
                <a:gd name="connsiteY64" fmla="*/ 609466 h 1238250"/>
                <a:gd name="connsiteX65" fmla="*/ 923414 w 2857500"/>
                <a:gd name="connsiteY65" fmla="*/ 622801 h 1238250"/>
                <a:gd name="connsiteX66" fmla="*/ 934844 w 2857500"/>
                <a:gd name="connsiteY66" fmla="*/ 632326 h 1238250"/>
                <a:gd name="connsiteX67" fmla="*/ 951989 w 2857500"/>
                <a:gd name="connsiteY67" fmla="*/ 641851 h 1238250"/>
                <a:gd name="connsiteX68" fmla="*/ 969134 w 2857500"/>
                <a:gd name="connsiteY68" fmla="*/ 666616 h 1238250"/>
                <a:gd name="connsiteX69" fmla="*/ 984374 w 2857500"/>
                <a:gd name="connsiteY69" fmla="*/ 668521 h 1238250"/>
                <a:gd name="connsiteX70" fmla="*/ 993899 w 2857500"/>
                <a:gd name="connsiteY70" fmla="*/ 679951 h 1238250"/>
                <a:gd name="connsiteX71" fmla="*/ 1014854 w 2857500"/>
                <a:gd name="connsiteY71" fmla="*/ 678046 h 1238250"/>
                <a:gd name="connsiteX72" fmla="*/ 1018664 w 2857500"/>
                <a:gd name="connsiteY72" fmla="*/ 693286 h 1238250"/>
                <a:gd name="connsiteX73" fmla="*/ 1070099 w 2857500"/>
                <a:gd name="connsiteY73" fmla="*/ 691381 h 1238250"/>
                <a:gd name="connsiteX74" fmla="*/ 1077719 w 2857500"/>
                <a:gd name="connsiteY74" fmla="*/ 714241 h 1238250"/>
                <a:gd name="connsiteX75" fmla="*/ 1089149 w 2857500"/>
                <a:gd name="connsiteY75" fmla="*/ 716146 h 1238250"/>
                <a:gd name="connsiteX76" fmla="*/ 1096769 w 2857500"/>
                <a:gd name="connsiteY76" fmla="*/ 733291 h 1238250"/>
                <a:gd name="connsiteX77" fmla="*/ 1134869 w 2857500"/>
                <a:gd name="connsiteY77" fmla="*/ 733291 h 1238250"/>
                <a:gd name="connsiteX78" fmla="*/ 1138679 w 2857500"/>
                <a:gd name="connsiteY78" fmla="*/ 752341 h 1238250"/>
                <a:gd name="connsiteX79" fmla="*/ 1163444 w 2857500"/>
                <a:gd name="connsiteY79" fmla="*/ 752341 h 1238250"/>
                <a:gd name="connsiteX80" fmla="*/ 1167254 w 2857500"/>
                <a:gd name="connsiteY80" fmla="*/ 759961 h 1238250"/>
                <a:gd name="connsiteX81" fmla="*/ 1178684 w 2857500"/>
                <a:gd name="connsiteY81" fmla="*/ 759961 h 1238250"/>
                <a:gd name="connsiteX82" fmla="*/ 1178684 w 2857500"/>
                <a:gd name="connsiteY82" fmla="*/ 771391 h 1238250"/>
                <a:gd name="connsiteX83" fmla="*/ 1207259 w 2857500"/>
                <a:gd name="connsiteY83" fmla="*/ 769486 h 1238250"/>
                <a:gd name="connsiteX84" fmla="*/ 1216784 w 2857500"/>
                <a:gd name="connsiteY84" fmla="*/ 775201 h 1238250"/>
                <a:gd name="connsiteX85" fmla="*/ 1233929 w 2857500"/>
                <a:gd name="connsiteY85" fmla="*/ 777106 h 1238250"/>
                <a:gd name="connsiteX86" fmla="*/ 1245359 w 2857500"/>
                <a:gd name="connsiteY86" fmla="*/ 788536 h 1238250"/>
                <a:gd name="connsiteX87" fmla="*/ 1312034 w 2857500"/>
                <a:gd name="connsiteY87" fmla="*/ 786631 h 1238250"/>
                <a:gd name="connsiteX88" fmla="*/ 1314450 w 2857500"/>
                <a:gd name="connsiteY88" fmla="*/ 813434 h 1238250"/>
                <a:gd name="connsiteX89" fmla="*/ 1339215 w 2857500"/>
                <a:gd name="connsiteY89" fmla="*/ 809624 h 1238250"/>
                <a:gd name="connsiteX90" fmla="*/ 1343025 w 2857500"/>
                <a:gd name="connsiteY90" fmla="*/ 821054 h 1238250"/>
                <a:gd name="connsiteX91" fmla="*/ 1354455 w 2857500"/>
                <a:gd name="connsiteY91" fmla="*/ 821054 h 1238250"/>
                <a:gd name="connsiteX92" fmla="*/ 1360170 w 2857500"/>
                <a:gd name="connsiteY92" fmla="*/ 830579 h 1238250"/>
                <a:gd name="connsiteX93" fmla="*/ 1394460 w 2857500"/>
                <a:gd name="connsiteY93" fmla="*/ 830579 h 1238250"/>
                <a:gd name="connsiteX94" fmla="*/ 1398270 w 2857500"/>
                <a:gd name="connsiteY94" fmla="*/ 842009 h 1238250"/>
                <a:gd name="connsiteX95" fmla="*/ 1659255 w 2857500"/>
                <a:gd name="connsiteY95" fmla="*/ 840105 h 1238250"/>
                <a:gd name="connsiteX96" fmla="*/ 1661160 w 2857500"/>
                <a:gd name="connsiteY96" fmla="*/ 859155 h 1238250"/>
                <a:gd name="connsiteX97" fmla="*/ 1684020 w 2857500"/>
                <a:gd name="connsiteY97" fmla="*/ 859155 h 1238250"/>
                <a:gd name="connsiteX98" fmla="*/ 1682115 w 2857500"/>
                <a:gd name="connsiteY98" fmla="*/ 872490 h 1238250"/>
                <a:gd name="connsiteX99" fmla="*/ 1809750 w 2857500"/>
                <a:gd name="connsiteY99" fmla="*/ 870585 h 1238250"/>
                <a:gd name="connsiteX100" fmla="*/ 1811655 w 2857500"/>
                <a:gd name="connsiteY100" fmla="*/ 908685 h 1238250"/>
                <a:gd name="connsiteX101" fmla="*/ 2051685 w 2857500"/>
                <a:gd name="connsiteY101" fmla="*/ 906780 h 1238250"/>
                <a:gd name="connsiteX102" fmla="*/ 2051685 w 2857500"/>
                <a:gd name="connsiteY102" fmla="*/ 973455 h 1238250"/>
                <a:gd name="connsiteX103" fmla="*/ 2613660 w 2857500"/>
                <a:gd name="connsiteY103" fmla="*/ 977265 h 1238250"/>
                <a:gd name="connsiteX104" fmla="*/ 2609850 w 2857500"/>
                <a:gd name="connsiteY104" fmla="*/ 1238250 h 1238250"/>
                <a:gd name="connsiteX105" fmla="*/ 2857500 w 2857500"/>
                <a:gd name="connsiteY105" fmla="*/ 1232535 h 1238250"/>
                <a:gd name="connsiteX0" fmla="*/ 0 w 2857500"/>
                <a:gd name="connsiteY0" fmla="*/ 0 h 1238250"/>
                <a:gd name="connsiteX1" fmla="*/ 39494 w 2857500"/>
                <a:gd name="connsiteY1" fmla="*/ 17011 h 1238250"/>
                <a:gd name="connsiteX2" fmla="*/ 45209 w 2857500"/>
                <a:gd name="connsiteY2" fmla="*/ 28441 h 1238250"/>
                <a:gd name="connsiteX3" fmla="*/ 54734 w 2857500"/>
                <a:gd name="connsiteY3" fmla="*/ 30346 h 1238250"/>
                <a:gd name="connsiteX4" fmla="*/ 60449 w 2857500"/>
                <a:gd name="connsiteY4" fmla="*/ 49396 h 1238250"/>
                <a:gd name="connsiteX5" fmla="*/ 75689 w 2857500"/>
                <a:gd name="connsiteY5" fmla="*/ 49396 h 1238250"/>
                <a:gd name="connsiteX6" fmla="*/ 79499 w 2857500"/>
                <a:gd name="connsiteY6" fmla="*/ 58921 h 1238250"/>
                <a:gd name="connsiteX7" fmla="*/ 94739 w 2857500"/>
                <a:gd name="connsiteY7" fmla="*/ 58921 h 1238250"/>
                <a:gd name="connsiteX8" fmla="*/ 104264 w 2857500"/>
                <a:gd name="connsiteY8" fmla="*/ 81781 h 1238250"/>
                <a:gd name="connsiteX9" fmla="*/ 117599 w 2857500"/>
                <a:gd name="connsiteY9" fmla="*/ 85591 h 1238250"/>
                <a:gd name="connsiteX10" fmla="*/ 116205 w 2857500"/>
                <a:gd name="connsiteY10" fmla="*/ 91442 h 1238250"/>
                <a:gd name="connsiteX11" fmla="*/ 125730 w 2857500"/>
                <a:gd name="connsiteY11" fmla="*/ 97157 h 1238250"/>
                <a:gd name="connsiteX12" fmla="*/ 136649 w 2857500"/>
                <a:gd name="connsiteY12" fmla="*/ 112261 h 1238250"/>
                <a:gd name="connsiteX13" fmla="*/ 149984 w 2857500"/>
                <a:gd name="connsiteY13" fmla="*/ 116071 h 1238250"/>
                <a:gd name="connsiteX14" fmla="*/ 161414 w 2857500"/>
                <a:gd name="connsiteY14" fmla="*/ 135121 h 1238250"/>
                <a:gd name="connsiteX15" fmla="*/ 170939 w 2857500"/>
                <a:gd name="connsiteY15" fmla="*/ 146551 h 1238250"/>
                <a:gd name="connsiteX16" fmla="*/ 180975 w 2857500"/>
                <a:gd name="connsiteY16" fmla="*/ 146687 h 1238250"/>
                <a:gd name="connsiteX17" fmla="*/ 178559 w 2857500"/>
                <a:gd name="connsiteY17" fmla="*/ 156076 h 1238250"/>
                <a:gd name="connsiteX18" fmla="*/ 180975 w 2857500"/>
                <a:gd name="connsiteY18" fmla="*/ 160022 h 1238250"/>
                <a:gd name="connsiteX19" fmla="*/ 180975 w 2857500"/>
                <a:gd name="connsiteY19" fmla="*/ 175262 h 1238250"/>
                <a:gd name="connsiteX20" fmla="*/ 218564 w 2857500"/>
                <a:gd name="connsiteY20" fmla="*/ 175126 h 1238250"/>
                <a:gd name="connsiteX21" fmla="*/ 222374 w 2857500"/>
                <a:gd name="connsiteY21" fmla="*/ 184651 h 1238250"/>
                <a:gd name="connsiteX22" fmla="*/ 243329 w 2857500"/>
                <a:gd name="connsiteY22" fmla="*/ 184651 h 1238250"/>
                <a:gd name="connsiteX23" fmla="*/ 247139 w 2857500"/>
                <a:gd name="connsiteY23" fmla="*/ 215131 h 1238250"/>
                <a:gd name="connsiteX24" fmla="*/ 256664 w 2857500"/>
                <a:gd name="connsiteY24" fmla="*/ 222751 h 1238250"/>
                <a:gd name="connsiteX25" fmla="*/ 260474 w 2857500"/>
                <a:gd name="connsiteY25" fmla="*/ 237991 h 1238250"/>
                <a:gd name="connsiteX26" fmla="*/ 268094 w 2857500"/>
                <a:gd name="connsiteY26" fmla="*/ 257041 h 1238250"/>
                <a:gd name="connsiteX27" fmla="*/ 279524 w 2857500"/>
                <a:gd name="connsiteY27" fmla="*/ 262756 h 1238250"/>
                <a:gd name="connsiteX28" fmla="*/ 279524 w 2857500"/>
                <a:gd name="connsiteY28" fmla="*/ 279901 h 1238250"/>
                <a:gd name="connsiteX29" fmla="*/ 292859 w 2857500"/>
                <a:gd name="connsiteY29" fmla="*/ 281806 h 1238250"/>
                <a:gd name="connsiteX30" fmla="*/ 295275 w 2857500"/>
                <a:gd name="connsiteY30" fmla="*/ 299087 h 1238250"/>
                <a:gd name="connsiteX31" fmla="*/ 350009 w 2857500"/>
                <a:gd name="connsiteY31" fmla="*/ 298951 h 1238250"/>
                <a:gd name="connsiteX32" fmla="*/ 355724 w 2857500"/>
                <a:gd name="connsiteY32" fmla="*/ 312286 h 1238250"/>
                <a:gd name="connsiteX33" fmla="*/ 370964 w 2857500"/>
                <a:gd name="connsiteY33" fmla="*/ 314191 h 1238250"/>
                <a:gd name="connsiteX34" fmla="*/ 374774 w 2857500"/>
                <a:gd name="connsiteY34" fmla="*/ 331336 h 1238250"/>
                <a:gd name="connsiteX35" fmla="*/ 403349 w 2857500"/>
                <a:gd name="connsiteY35" fmla="*/ 329431 h 1238250"/>
                <a:gd name="connsiteX36" fmla="*/ 409064 w 2857500"/>
                <a:gd name="connsiteY36" fmla="*/ 340861 h 1238250"/>
                <a:gd name="connsiteX37" fmla="*/ 426209 w 2857500"/>
                <a:gd name="connsiteY37" fmla="*/ 348481 h 1238250"/>
                <a:gd name="connsiteX38" fmla="*/ 437639 w 2857500"/>
                <a:gd name="connsiteY38" fmla="*/ 369436 h 1238250"/>
                <a:gd name="connsiteX39" fmla="*/ 460499 w 2857500"/>
                <a:gd name="connsiteY39" fmla="*/ 371341 h 1238250"/>
                <a:gd name="connsiteX40" fmla="*/ 471929 w 2857500"/>
                <a:gd name="connsiteY40" fmla="*/ 401821 h 1238250"/>
                <a:gd name="connsiteX41" fmla="*/ 479549 w 2857500"/>
                <a:gd name="connsiteY41" fmla="*/ 422776 h 1238250"/>
                <a:gd name="connsiteX42" fmla="*/ 530984 w 2857500"/>
                <a:gd name="connsiteY42" fmla="*/ 422776 h 1238250"/>
                <a:gd name="connsiteX43" fmla="*/ 537210 w 2857500"/>
                <a:gd name="connsiteY43" fmla="*/ 434341 h 1238250"/>
                <a:gd name="connsiteX44" fmla="*/ 574799 w 2857500"/>
                <a:gd name="connsiteY44" fmla="*/ 434206 h 1238250"/>
                <a:gd name="connsiteX45" fmla="*/ 576704 w 2857500"/>
                <a:gd name="connsiteY45" fmla="*/ 449446 h 1238250"/>
                <a:gd name="connsiteX46" fmla="*/ 593849 w 2857500"/>
                <a:gd name="connsiteY46" fmla="*/ 451351 h 1238250"/>
                <a:gd name="connsiteX47" fmla="*/ 607184 w 2857500"/>
                <a:gd name="connsiteY47" fmla="*/ 458971 h 1238250"/>
                <a:gd name="connsiteX48" fmla="*/ 620519 w 2857500"/>
                <a:gd name="connsiteY48" fmla="*/ 470401 h 1238250"/>
                <a:gd name="connsiteX49" fmla="*/ 631949 w 2857500"/>
                <a:gd name="connsiteY49" fmla="*/ 472306 h 1238250"/>
                <a:gd name="connsiteX50" fmla="*/ 639569 w 2857500"/>
                <a:gd name="connsiteY50" fmla="*/ 491356 h 1238250"/>
                <a:gd name="connsiteX51" fmla="*/ 692909 w 2857500"/>
                <a:gd name="connsiteY51" fmla="*/ 495166 h 1238250"/>
                <a:gd name="connsiteX52" fmla="*/ 700529 w 2857500"/>
                <a:gd name="connsiteY52" fmla="*/ 512311 h 1238250"/>
                <a:gd name="connsiteX53" fmla="*/ 715769 w 2857500"/>
                <a:gd name="connsiteY53" fmla="*/ 519931 h 1238250"/>
                <a:gd name="connsiteX54" fmla="*/ 742439 w 2857500"/>
                <a:gd name="connsiteY54" fmla="*/ 518026 h 1238250"/>
                <a:gd name="connsiteX55" fmla="*/ 772919 w 2857500"/>
                <a:gd name="connsiteY55" fmla="*/ 548506 h 1238250"/>
                <a:gd name="connsiteX56" fmla="*/ 801494 w 2857500"/>
                <a:gd name="connsiteY56" fmla="*/ 548506 h 1238250"/>
                <a:gd name="connsiteX57" fmla="*/ 812924 w 2857500"/>
                <a:gd name="connsiteY57" fmla="*/ 558031 h 1238250"/>
                <a:gd name="connsiteX58" fmla="*/ 826259 w 2857500"/>
                <a:gd name="connsiteY58" fmla="*/ 559936 h 1238250"/>
                <a:gd name="connsiteX59" fmla="*/ 834390 w 2857500"/>
                <a:gd name="connsiteY59" fmla="*/ 571501 h 1238250"/>
                <a:gd name="connsiteX60" fmla="*/ 861060 w 2857500"/>
                <a:gd name="connsiteY60" fmla="*/ 567691 h 1238250"/>
                <a:gd name="connsiteX61" fmla="*/ 866775 w 2857500"/>
                <a:gd name="connsiteY61" fmla="*/ 573405 h 1238250"/>
                <a:gd name="connsiteX62" fmla="*/ 880110 w 2857500"/>
                <a:gd name="connsiteY62" fmla="*/ 581025 h 1238250"/>
                <a:gd name="connsiteX63" fmla="*/ 887730 w 2857500"/>
                <a:gd name="connsiteY63" fmla="*/ 586739 h 1238250"/>
                <a:gd name="connsiteX64" fmla="*/ 906269 w 2857500"/>
                <a:gd name="connsiteY64" fmla="*/ 586606 h 1238250"/>
                <a:gd name="connsiteX65" fmla="*/ 911984 w 2857500"/>
                <a:gd name="connsiteY65" fmla="*/ 609466 h 1238250"/>
                <a:gd name="connsiteX66" fmla="*/ 923414 w 2857500"/>
                <a:gd name="connsiteY66" fmla="*/ 622801 h 1238250"/>
                <a:gd name="connsiteX67" fmla="*/ 934844 w 2857500"/>
                <a:gd name="connsiteY67" fmla="*/ 632326 h 1238250"/>
                <a:gd name="connsiteX68" fmla="*/ 951989 w 2857500"/>
                <a:gd name="connsiteY68" fmla="*/ 641851 h 1238250"/>
                <a:gd name="connsiteX69" fmla="*/ 969134 w 2857500"/>
                <a:gd name="connsiteY69" fmla="*/ 666616 h 1238250"/>
                <a:gd name="connsiteX70" fmla="*/ 984374 w 2857500"/>
                <a:gd name="connsiteY70" fmla="*/ 668521 h 1238250"/>
                <a:gd name="connsiteX71" fmla="*/ 993899 w 2857500"/>
                <a:gd name="connsiteY71" fmla="*/ 679951 h 1238250"/>
                <a:gd name="connsiteX72" fmla="*/ 1014854 w 2857500"/>
                <a:gd name="connsiteY72" fmla="*/ 678046 h 1238250"/>
                <a:gd name="connsiteX73" fmla="*/ 1018664 w 2857500"/>
                <a:gd name="connsiteY73" fmla="*/ 693286 h 1238250"/>
                <a:gd name="connsiteX74" fmla="*/ 1070099 w 2857500"/>
                <a:gd name="connsiteY74" fmla="*/ 691381 h 1238250"/>
                <a:gd name="connsiteX75" fmla="*/ 1077719 w 2857500"/>
                <a:gd name="connsiteY75" fmla="*/ 714241 h 1238250"/>
                <a:gd name="connsiteX76" fmla="*/ 1089149 w 2857500"/>
                <a:gd name="connsiteY76" fmla="*/ 716146 h 1238250"/>
                <a:gd name="connsiteX77" fmla="*/ 1096769 w 2857500"/>
                <a:gd name="connsiteY77" fmla="*/ 733291 h 1238250"/>
                <a:gd name="connsiteX78" fmla="*/ 1134869 w 2857500"/>
                <a:gd name="connsiteY78" fmla="*/ 733291 h 1238250"/>
                <a:gd name="connsiteX79" fmla="*/ 1138679 w 2857500"/>
                <a:gd name="connsiteY79" fmla="*/ 752341 h 1238250"/>
                <a:gd name="connsiteX80" fmla="*/ 1163444 w 2857500"/>
                <a:gd name="connsiteY80" fmla="*/ 752341 h 1238250"/>
                <a:gd name="connsiteX81" fmla="*/ 1167254 w 2857500"/>
                <a:gd name="connsiteY81" fmla="*/ 759961 h 1238250"/>
                <a:gd name="connsiteX82" fmla="*/ 1178684 w 2857500"/>
                <a:gd name="connsiteY82" fmla="*/ 759961 h 1238250"/>
                <a:gd name="connsiteX83" fmla="*/ 1178684 w 2857500"/>
                <a:gd name="connsiteY83" fmla="*/ 771391 h 1238250"/>
                <a:gd name="connsiteX84" fmla="*/ 1207259 w 2857500"/>
                <a:gd name="connsiteY84" fmla="*/ 769486 h 1238250"/>
                <a:gd name="connsiteX85" fmla="*/ 1216784 w 2857500"/>
                <a:gd name="connsiteY85" fmla="*/ 775201 h 1238250"/>
                <a:gd name="connsiteX86" fmla="*/ 1233929 w 2857500"/>
                <a:gd name="connsiteY86" fmla="*/ 777106 h 1238250"/>
                <a:gd name="connsiteX87" fmla="*/ 1245359 w 2857500"/>
                <a:gd name="connsiteY87" fmla="*/ 788536 h 1238250"/>
                <a:gd name="connsiteX88" fmla="*/ 1312034 w 2857500"/>
                <a:gd name="connsiteY88" fmla="*/ 786631 h 1238250"/>
                <a:gd name="connsiteX89" fmla="*/ 1314450 w 2857500"/>
                <a:gd name="connsiteY89" fmla="*/ 813434 h 1238250"/>
                <a:gd name="connsiteX90" fmla="*/ 1339215 w 2857500"/>
                <a:gd name="connsiteY90" fmla="*/ 809624 h 1238250"/>
                <a:gd name="connsiteX91" fmla="*/ 1343025 w 2857500"/>
                <a:gd name="connsiteY91" fmla="*/ 821054 h 1238250"/>
                <a:gd name="connsiteX92" fmla="*/ 1354455 w 2857500"/>
                <a:gd name="connsiteY92" fmla="*/ 821054 h 1238250"/>
                <a:gd name="connsiteX93" fmla="*/ 1360170 w 2857500"/>
                <a:gd name="connsiteY93" fmla="*/ 830579 h 1238250"/>
                <a:gd name="connsiteX94" fmla="*/ 1394460 w 2857500"/>
                <a:gd name="connsiteY94" fmla="*/ 830579 h 1238250"/>
                <a:gd name="connsiteX95" fmla="*/ 1398270 w 2857500"/>
                <a:gd name="connsiteY95" fmla="*/ 842009 h 1238250"/>
                <a:gd name="connsiteX96" fmla="*/ 1659255 w 2857500"/>
                <a:gd name="connsiteY96" fmla="*/ 840105 h 1238250"/>
                <a:gd name="connsiteX97" fmla="*/ 1661160 w 2857500"/>
                <a:gd name="connsiteY97" fmla="*/ 859155 h 1238250"/>
                <a:gd name="connsiteX98" fmla="*/ 1684020 w 2857500"/>
                <a:gd name="connsiteY98" fmla="*/ 859155 h 1238250"/>
                <a:gd name="connsiteX99" fmla="*/ 1682115 w 2857500"/>
                <a:gd name="connsiteY99" fmla="*/ 872490 h 1238250"/>
                <a:gd name="connsiteX100" fmla="*/ 1809750 w 2857500"/>
                <a:gd name="connsiteY100" fmla="*/ 870585 h 1238250"/>
                <a:gd name="connsiteX101" fmla="*/ 1811655 w 2857500"/>
                <a:gd name="connsiteY101" fmla="*/ 908685 h 1238250"/>
                <a:gd name="connsiteX102" fmla="*/ 2051685 w 2857500"/>
                <a:gd name="connsiteY102" fmla="*/ 906780 h 1238250"/>
                <a:gd name="connsiteX103" fmla="*/ 2051685 w 2857500"/>
                <a:gd name="connsiteY103" fmla="*/ 973455 h 1238250"/>
                <a:gd name="connsiteX104" fmla="*/ 2613660 w 2857500"/>
                <a:gd name="connsiteY104" fmla="*/ 977265 h 1238250"/>
                <a:gd name="connsiteX105" fmla="*/ 2609850 w 2857500"/>
                <a:gd name="connsiteY105" fmla="*/ 1238250 h 1238250"/>
                <a:gd name="connsiteX106" fmla="*/ 2857500 w 2857500"/>
                <a:gd name="connsiteY106" fmla="*/ 1232535 h 1238250"/>
                <a:gd name="connsiteX0" fmla="*/ 0 w 2857500"/>
                <a:gd name="connsiteY0" fmla="*/ 0 h 1238250"/>
                <a:gd name="connsiteX1" fmla="*/ 39494 w 2857500"/>
                <a:gd name="connsiteY1" fmla="*/ 17011 h 1238250"/>
                <a:gd name="connsiteX2" fmla="*/ 45209 w 2857500"/>
                <a:gd name="connsiteY2" fmla="*/ 28441 h 1238250"/>
                <a:gd name="connsiteX3" fmla="*/ 54734 w 2857500"/>
                <a:gd name="connsiteY3" fmla="*/ 30346 h 1238250"/>
                <a:gd name="connsiteX4" fmla="*/ 60449 w 2857500"/>
                <a:gd name="connsiteY4" fmla="*/ 49396 h 1238250"/>
                <a:gd name="connsiteX5" fmla="*/ 75689 w 2857500"/>
                <a:gd name="connsiteY5" fmla="*/ 49396 h 1238250"/>
                <a:gd name="connsiteX6" fmla="*/ 79499 w 2857500"/>
                <a:gd name="connsiteY6" fmla="*/ 58921 h 1238250"/>
                <a:gd name="connsiteX7" fmla="*/ 94739 w 2857500"/>
                <a:gd name="connsiteY7" fmla="*/ 58921 h 1238250"/>
                <a:gd name="connsiteX8" fmla="*/ 104264 w 2857500"/>
                <a:gd name="connsiteY8" fmla="*/ 81781 h 1238250"/>
                <a:gd name="connsiteX9" fmla="*/ 117599 w 2857500"/>
                <a:gd name="connsiteY9" fmla="*/ 85591 h 1238250"/>
                <a:gd name="connsiteX10" fmla="*/ 116205 w 2857500"/>
                <a:gd name="connsiteY10" fmla="*/ 91442 h 1238250"/>
                <a:gd name="connsiteX11" fmla="*/ 125730 w 2857500"/>
                <a:gd name="connsiteY11" fmla="*/ 97157 h 1238250"/>
                <a:gd name="connsiteX12" fmla="*/ 136649 w 2857500"/>
                <a:gd name="connsiteY12" fmla="*/ 112261 h 1238250"/>
                <a:gd name="connsiteX13" fmla="*/ 149984 w 2857500"/>
                <a:gd name="connsiteY13" fmla="*/ 116071 h 1238250"/>
                <a:gd name="connsiteX14" fmla="*/ 161414 w 2857500"/>
                <a:gd name="connsiteY14" fmla="*/ 135121 h 1238250"/>
                <a:gd name="connsiteX15" fmla="*/ 170939 w 2857500"/>
                <a:gd name="connsiteY15" fmla="*/ 146551 h 1238250"/>
                <a:gd name="connsiteX16" fmla="*/ 180975 w 2857500"/>
                <a:gd name="connsiteY16" fmla="*/ 146687 h 1238250"/>
                <a:gd name="connsiteX17" fmla="*/ 178559 w 2857500"/>
                <a:gd name="connsiteY17" fmla="*/ 156076 h 1238250"/>
                <a:gd name="connsiteX18" fmla="*/ 180975 w 2857500"/>
                <a:gd name="connsiteY18" fmla="*/ 160022 h 1238250"/>
                <a:gd name="connsiteX19" fmla="*/ 180975 w 2857500"/>
                <a:gd name="connsiteY19" fmla="*/ 175262 h 1238250"/>
                <a:gd name="connsiteX20" fmla="*/ 218564 w 2857500"/>
                <a:gd name="connsiteY20" fmla="*/ 175126 h 1238250"/>
                <a:gd name="connsiteX21" fmla="*/ 222374 w 2857500"/>
                <a:gd name="connsiteY21" fmla="*/ 184651 h 1238250"/>
                <a:gd name="connsiteX22" fmla="*/ 243329 w 2857500"/>
                <a:gd name="connsiteY22" fmla="*/ 184651 h 1238250"/>
                <a:gd name="connsiteX23" fmla="*/ 247139 w 2857500"/>
                <a:gd name="connsiteY23" fmla="*/ 215131 h 1238250"/>
                <a:gd name="connsiteX24" fmla="*/ 256664 w 2857500"/>
                <a:gd name="connsiteY24" fmla="*/ 222751 h 1238250"/>
                <a:gd name="connsiteX25" fmla="*/ 260474 w 2857500"/>
                <a:gd name="connsiteY25" fmla="*/ 237991 h 1238250"/>
                <a:gd name="connsiteX26" fmla="*/ 268094 w 2857500"/>
                <a:gd name="connsiteY26" fmla="*/ 257041 h 1238250"/>
                <a:gd name="connsiteX27" fmla="*/ 279524 w 2857500"/>
                <a:gd name="connsiteY27" fmla="*/ 262756 h 1238250"/>
                <a:gd name="connsiteX28" fmla="*/ 279524 w 2857500"/>
                <a:gd name="connsiteY28" fmla="*/ 279901 h 1238250"/>
                <a:gd name="connsiteX29" fmla="*/ 292859 w 2857500"/>
                <a:gd name="connsiteY29" fmla="*/ 281806 h 1238250"/>
                <a:gd name="connsiteX30" fmla="*/ 295275 w 2857500"/>
                <a:gd name="connsiteY30" fmla="*/ 299087 h 1238250"/>
                <a:gd name="connsiteX31" fmla="*/ 350009 w 2857500"/>
                <a:gd name="connsiteY31" fmla="*/ 298951 h 1238250"/>
                <a:gd name="connsiteX32" fmla="*/ 355724 w 2857500"/>
                <a:gd name="connsiteY32" fmla="*/ 312286 h 1238250"/>
                <a:gd name="connsiteX33" fmla="*/ 370964 w 2857500"/>
                <a:gd name="connsiteY33" fmla="*/ 314191 h 1238250"/>
                <a:gd name="connsiteX34" fmla="*/ 374774 w 2857500"/>
                <a:gd name="connsiteY34" fmla="*/ 331336 h 1238250"/>
                <a:gd name="connsiteX35" fmla="*/ 403349 w 2857500"/>
                <a:gd name="connsiteY35" fmla="*/ 329431 h 1238250"/>
                <a:gd name="connsiteX36" fmla="*/ 409064 w 2857500"/>
                <a:gd name="connsiteY36" fmla="*/ 340861 h 1238250"/>
                <a:gd name="connsiteX37" fmla="*/ 426209 w 2857500"/>
                <a:gd name="connsiteY37" fmla="*/ 348481 h 1238250"/>
                <a:gd name="connsiteX38" fmla="*/ 437639 w 2857500"/>
                <a:gd name="connsiteY38" fmla="*/ 369436 h 1238250"/>
                <a:gd name="connsiteX39" fmla="*/ 460499 w 2857500"/>
                <a:gd name="connsiteY39" fmla="*/ 371341 h 1238250"/>
                <a:gd name="connsiteX40" fmla="*/ 471929 w 2857500"/>
                <a:gd name="connsiteY40" fmla="*/ 401821 h 1238250"/>
                <a:gd name="connsiteX41" fmla="*/ 479549 w 2857500"/>
                <a:gd name="connsiteY41" fmla="*/ 422776 h 1238250"/>
                <a:gd name="connsiteX42" fmla="*/ 530984 w 2857500"/>
                <a:gd name="connsiteY42" fmla="*/ 422776 h 1238250"/>
                <a:gd name="connsiteX43" fmla="*/ 537210 w 2857500"/>
                <a:gd name="connsiteY43" fmla="*/ 434341 h 1238250"/>
                <a:gd name="connsiteX44" fmla="*/ 574799 w 2857500"/>
                <a:gd name="connsiteY44" fmla="*/ 434206 h 1238250"/>
                <a:gd name="connsiteX45" fmla="*/ 576704 w 2857500"/>
                <a:gd name="connsiteY45" fmla="*/ 449446 h 1238250"/>
                <a:gd name="connsiteX46" fmla="*/ 593849 w 2857500"/>
                <a:gd name="connsiteY46" fmla="*/ 451351 h 1238250"/>
                <a:gd name="connsiteX47" fmla="*/ 607184 w 2857500"/>
                <a:gd name="connsiteY47" fmla="*/ 458971 h 1238250"/>
                <a:gd name="connsiteX48" fmla="*/ 620519 w 2857500"/>
                <a:gd name="connsiteY48" fmla="*/ 470401 h 1238250"/>
                <a:gd name="connsiteX49" fmla="*/ 631949 w 2857500"/>
                <a:gd name="connsiteY49" fmla="*/ 472306 h 1238250"/>
                <a:gd name="connsiteX50" fmla="*/ 639569 w 2857500"/>
                <a:gd name="connsiteY50" fmla="*/ 491356 h 1238250"/>
                <a:gd name="connsiteX51" fmla="*/ 692909 w 2857500"/>
                <a:gd name="connsiteY51" fmla="*/ 495166 h 1238250"/>
                <a:gd name="connsiteX52" fmla="*/ 700529 w 2857500"/>
                <a:gd name="connsiteY52" fmla="*/ 512311 h 1238250"/>
                <a:gd name="connsiteX53" fmla="*/ 715769 w 2857500"/>
                <a:gd name="connsiteY53" fmla="*/ 519931 h 1238250"/>
                <a:gd name="connsiteX54" fmla="*/ 742439 w 2857500"/>
                <a:gd name="connsiteY54" fmla="*/ 518026 h 1238250"/>
                <a:gd name="connsiteX55" fmla="*/ 772919 w 2857500"/>
                <a:gd name="connsiteY55" fmla="*/ 548506 h 1238250"/>
                <a:gd name="connsiteX56" fmla="*/ 801494 w 2857500"/>
                <a:gd name="connsiteY56" fmla="*/ 548506 h 1238250"/>
                <a:gd name="connsiteX57" fmla="*/ 812924 w 2857500"/>
                <a:gd name="connsiteY57" fmla="*/ 558031 h 1238250"/>
                <a:gd name="connsiteX58" fmla="*/ 826259 w 2857500"/>
                <a:gd name="connsiteY58" fmla="*/ 559936 h 1238250"/>
                <a:gd name="connsiteX59" fmla="*/ 834390 w 2857500"/>
                <a:gd name="connsiteY59" fmla="*/ 571501 h 1238250"/>
                <a:gd name="connsiteX60" fmla="*/ 861060 w 2857500"/>
                <a:gd name="connsiteY60" fmla="*/ 567691 h 1238250"/>
                <a:gd name="connsiteX61" fmla="*/ 866775 w 2857500"/>
                <a:gd name="connsiteY61" fmla="*/ 573405 h 1238250"/>
                <a:gd name="connsiteX62" fmla="*/ 880110 w 2857500"/>
                <a:gd name="connsiteY62" fmla="*/ 581025 h 1238250"/>
                <a:gd name="connsiteX63" fmla="*/ 887730 w 2857500"/>
                <a:gd name="connsiteY63" fmla="*/ 586739 h 1238250"/>
                <a:gd name="connsiteX64" fmla="*/ 906269 w 2857500"/>
                <a:gd name="connsiteY64" fmla="*/ 586606 h 1238250"/>
                <a:gd name="connsiteX65" fmla="*/ 911984 w 2857500"/>
                <a:gd name="connsiteY65" fmla="*/ 609466 h 1238250"/>
                <a:gd name="connsiteX66" fmla="*/ 923414 w 2857500"/>
                <a:gd name="connsiteY66" fmla="*/ 622801 h 1238250"/>
                <a:gd name="connsiteX67" fmla="*/ 934844 w 2857500"/>
                <a:gd name="connsiteY67" fmla="*/ 632326 h 1238250"/>
                <a:gd name="connsiteX68" fmla="*/ 951989 w 2857500"/>
                <a:gd name="connsiteY68" fmla="*/ 641851 h 1238250"/>
                <a:gd name="connsiteX69" fmla="*/ 969134 w 2857500"/>
                <a:gd name="connsiteY69" fmla="*/ 666616 h 1238250"/>
                <a:gd name="connsiteX70" fmla="*/ 984374 w 2857500"/>
                <a:gd name="connsiteY70" fmla="*/ 668521 h 1238250"/>
                <a:gd name="connsiteX71" fmla="*/ 993899 w 2857500"/>
                <a:gd name="connsiteY71" fmla="*/ 679951 h 1238250"/>
                <a:gd name="connsiteX72" fmla="*/ 1014854 w 2857500"/>
                <a:gd name="connsiteY72" fmla="*/ 678046 h 1238250"/>
                <a:gd name="connsiteX73" fmla="*/ 1018664 w 2857500"/>
                <a:gd name="connsiteY73" fmla="*/ 693286 h 1238250"/>
                <a:gd name="connsiteX74" fmla="*/ 1070099 w 2857500"/>
                <a:gd name="connsiteY74" fmla="*/ 691381 h 1238250"/>
                <a:gd name="connsiteX75" fmla="*/ 1077719 w 2857500"/>
                <a:gd name="connsiteY75" fmla="*/ 714241 h 1238250"/>
                <a:gd name="connsiteX76" fmla="*/ 1089149 w 2857500"/>
                <a:gd name="connsiteY76" fmla="*/ 716146 h 1238250"/>
                <a:gd name="connsiteX77" fmla="*/ 1096769 w 2857500"/>
                <a:gd name="connsiteY77" fmla="*/ 733291 h 1238250"/>
                <a:gd name="connsiteX78" fmla="*/ 1134869 w 2857500"/>
                <a:gd name="connsiteY78" fmla="*/ 733291 h 1238250"/>
                <a:gd name="connsiteX79" fmla="*/ 1138679 w 2857500"/>
                <a:gd name="connsiteY79" fmla="*/ 752341 h 1238250"/>
                <a:gd name="connsiteX80" fmla="*/ 1163444 w 2857500"/>
                <a:gd name="connsiteY80" fmla="*/ 752341 h 1238250"/>
                <a:gd name="connsiteX81" fmla="*/ 1167254 w 2857500"/>
                <a:gd name="connsiteY81" fmla="*/ 759961 h 1238250"/>
                <a:gd name="connsiteX82" fmla="*/ 1178684 w 2857500"/>
                <a:gd name="connsiteY82" fmla="*/ 759961 h 1238250"/>
                <a:gd name="connsiteX83" fmla="*/ 1178684 w 2857500"/>
                <a:gd name="connsiteY83" fmla="*/ 771391 h 1238250"/>
                <a:gd name="connsiteX84" fmla="*/ 1207259 w 2857500"/>
                <a:gd name="connsiteY84" fmla="*/ 769486 h 1238250"/>
                <a:gd name="connsiteX85" fmla="*/ 1216784 w 2857500"/>
                <a:gd name="connsiteY85" fmla="*/ 775201 h 1238250"/>
                <a:gd name="connsiteX86" fmla="*/ 1233929 w 2857500"/>
                <a:gd name="connsiteY86" fmla="*/ 777106 h 1238250"/>
                <a:gd name="connsiteX87" fmla="*/ 1245359 w 2857500"/>
                <a:gd name="connsiteY87" fmla="*/ 788536 h 1238250"/>
                <a:gd name="connsiteX88" fmla="*/ 1312034 w 2857500"/>
                <a:gd name="connsiteY88" fmla="*/ 786631 h 1238250"/>
                <a:gd name="connsiteX89" fmla="*/ 1314450 w 2857500"/>
                <a:gd name="connsiteY89" fmla="*/ 813434 h 1238250"/>
                <a:gd name="connsiteX90" fmla="*/ 1339215 w 2857500"/>
                <a:gd name="connsiteY90" fmla="*/ 809624 h 1238250"/>
                <a:gd name="connsiteX91" fmla="*/ 1343025 w 2857500"/>
                <a:gd name="connsiteY91" fmla="*/ 821054 h 1238250"/>
                <a:gd name="connsiteX92" fmla="*/ 1354455 w 2857500"/>
                <a:gd name="connsiteY92" fmla="*/ 821054 h 1238250"/>
                <a:gd name="connsiteX93" fmla="*/ 1360170 w 2857500"/>
                <a:gd name="connsiteY93" fmla="*/ 830579 h 1238250"/>
                <a:gd name="connsiteX94" fmla="*/ 1394460 w 2857500"/>
                <a:gd name="connsiteY94" fmla="*/ 830579 h 1238250"/>
                <a:gd name="connsiteX95" fmla="*/ 1398270 w 2857500"/>
                <a:gd name="connsiteY95" fmla="*/ 842009 h 1238250"/>
                <a:gd name="connsiteX96" fmla="*/ 1659255 w 2857500"/>
                <a:gd name="connsiteY96" fmla="*/ 840105 h 1238250"/>
                <a:gd name="connsiteX97" fmla="*/ 1661160 w 2857500"/>
                <a:gd name="connsiteY97" fmla="*/ 859155 h 1238250"/>
                <a:gd name="connsiteX98" fmla="*/ 1684020 w 2857500"/>
                <a:gd name="connsiteY98" fmla="*/ 859155 h 1238250"/>
                <a:gd name="connsiteX99" fmla="*/ 1682115 w 2857500"/>
                <a:gd name="connsiteY99" fmla="*/ 872490 h 1238250"/>
                <a:gd name="connsiteX100" fmla="*/ 1809750 w 2857500"/>
                <a:gd name="connsiteY100" fmla="*/ 870585 h 1238250"/>
                <a:gd name="connsiteX101" fmla="*/ 1811655 w 2857500"/>
                <a:gd name="connsiteY101" fmla="*/ 908685 h 1238250"/>
                <a:gd name="connsiteX102" fmla="*/ 2051685 w 2857500"/>
                <a:gd name="connsiteY102" fmla="*/ 906780 h 1238250"/>
                <a:gd name="connsiteX103" fmla="*/ 2051685 w 2857500"/>
                <a:gd name="connsiteY103" fmla="*/ 973455 h 1238250"/>
                <a:gd name="connsiteX104" fmla="*/ 2613660 w 2857500"/>
                <a:gd name="connsiteY104" fmla="*/ 977265 h 1238250"/>
                <a:gd name="connsiteX105" fmla="*/ 2609850 w 2857500"/>
                <a:gd name="connsiteY105" fmla="*/ 1238250 h 1238250"/>
                <a:gd name="connsiteX106" fmla="*/ 2857500 w 2857500"/>
                <a:gd name="connsiteY106" fmla="*/ 1232535 h 1238250"/>
                <a:gd name="connsiteX0" fmla="*/ 0 w 2857500"/>
                <a:gd name="connsiteY0" fmla="*/ 0 h 1238250"/>
                <a:gd name="connsiteX1" fmla="*/ 29969 w 2857500"/>
                <a:gd name="connsiteY1" fmla="*/ 18916 h 1238250"/>
                <a:gd name="connsiteX2" fmla="*/ 39494 w 2857500"/>
                <a:gd name="connsiteY2" fmla="*/ 17011 h 1238250"/>
                <a:gd name="connsiteX3" fmla="*/ 45209 w 2857500"/>
                <a:gd name="connsiteY3" fmla="*/ 28441 h 1238250"/>
                <a:gd name="connsiteX4" fmla="*/ 54734 w 2857500"/>
                <a:gd name="connsiteY4" fmla="*/ 30346 h 1238250"/>
                <a:gd name="connsiteX5" fmla="*/ 60449 w 2857500"/>
                <a:gd name="connsiteY5" fmla="*/ 49396 h 1238250"/>
                <a:gd name="connsiteX6" fmla="*/ 75689 w 2857500"/>
                <a:gd name="connsiteY6" fmla="*/ 49396 h 1238250"/>
                <a:gd name="connsiteX7" fmla="*/ 79499 w 2857500"/>
                <a:gd name="connsiteY7" fmla="*/ 58921 h 1238250"/>
                <a:gd name="connsiteX8" fmla="*/ 94739 w 2857500"/>
                <a:gd name="connsiteY8" fmla="*/ 58921 h 1238250"/>
                <a:gd name="connsiteX9" fmla="*/ 104264 w 2857500"/>
                <a:gd name="connsiteY9" fmla="*/ 81781 h 1238250"/>
                <a:gd name="connsiteX10" fmla="*/ 117599 w 2857500"/>
                <a:gd name="connsiteY10" fmla="*/ 85591 h 1238250"/>
                <a:gd name="connsiteX11" fmla="*/ 116205 w 2857500"/>
                <a:gd name="connsiteY11" fmla="*/ 91442 h 1238250"/>
                <a:gd name="connsiteX12" fmla="*/ 125730 w 2857500"/>
                <a:gd name="connsiteY12" fmla="*/ 97157 h 1238250"/>
                <a:gd name="connsiteX13" fmla="*/ 136649 w 2857500"/>
                <a:gd name="connsiteY13" fmla="*/ 112261 h 1238250"/>
                <a:gd name="connsiteX14" fmla="*/ 149984 w 2857500"/>
                <a:gd name="connsiteY14" fmla="*/ 116071 h 1238250"/>
                <a:gd name="connsiteX15" fmla="*/ 161414 w 2857500"/>
                <a:gd name="connsiteY15" fmla="*/ 135121 h 1238250"/>
                <a:gd name="connsiteX16" fmla="*/ 170939 w 2857500"/>
                <a:gd name="connsiteY16" fmla="*/ 146551 h 1238250"/>
                <a:gd name="connsiteX17" fmla="*/ 180975 w 2857500"/>
                <a:gd name="connsiteY17" fmla="*/ 146687 h 1238250"/>
                <a:gd name="connsiteX18" fmla="*/ 178559 w 2857500"/>
                <a:gd name="connsiteY18" fmla="*/ 156076 h 1238250"/>
                <a:gd name="connsiteX19" fmla="*/ 180975 w 2857500"/>
                <a:gd name="connsiteY19" fmla="*/ 160022 h 1238250"/>
                <a:gd name="connsiteX20" fmla="*/ 180975 w 2857500"/>
                <a:gd name="connsiteY20" fmla="*/ 175262 h 1238250"/>
                <a:gd name="connsiteX21" fmla="*/ 218564 w 2857500"/>
                <a:gd name="connsiteY21" fmla="*/ 175126 h 1238250"/>
                <a:gd name="connsiteX22" fmla="*/ 222374 w 2857500"/>
                <a:gd name="connsiteY22" fmla="*/ 184651 h 1238250"/>
                <a:gd name="connsiteX23" fmla="*/ 243329 w 2857500"/>
                <a:gd name="connsiteY23" fmla="*/ 184651 h 1238250"/>
                <a:gd name="connsiteX24" fmla="*/ 247139 w 2857500"/>
                <a:gd name="connsiteY24" fmla="*/ 215131 h 1238250"/>
                <a:gd name="connsiteX25" fmla="*/ 256664 w 2857500"/>
                <a:gd name="connsiteY25" fmla="*/ 222751 h 1238250"/>
                <a:gd name="connsiteX26" fmla="*/ 260474 w 2857500"/>
                <a:gd name="connsiteY26" fmla="*/ 237991 h 1238250"/>
                <a:gd name="connsiteX27" fmla="*/ 268094 w 2857500"/>
                <a:gd name="connsiteY27" fmla="*/ 257041 h 1238250"/>
                <a:gd name="connsiteX28" fmla="*/ 279524 w 2857500"/>
                <a:gd name="connsiteY28" fmla="*/ 262756 h 1238250"/>
                <a:gd name="connsiteX29" fmla="*/ 279524 w 2857500"/>
                <a:gd name="connsiteY29" fmla="*/ 279901 h 1238250"/>
                <a:gd name="connsiteX30" fmla="*/ 292859 w 2857500"/>
                <a:gd name="connsiteY30" fmla="*/ 281806 h 1238250"/>
                <a:gd name="connsiteX31" fmla="*/ 295275 w 2857500"/>
                <a:gd name="connsiteY31" fmla="*/ 299087 h 1238250"/>
                <a:gd name="connsiteX32" fmla="*/ 350009 w 2857500"/>
                <a:gd name="connsiteY32" fmla="*/ 298951 h 1238250"/>
                <a:gd name="connsiteX33" fmla="*/ 355724 w 2857500"/>
                <a:gd name="connsiteY33" fmla="*/ 312286 h 1238250"/>
                <a:gd name="connsiteX34" fmla="*/ 370964 w 2857500"/>
                <a:gd name="connsiteY34" fmla="*/ 314191 h 1238250"/>
                <a:gd name="connsiteX35" fmla="*/ 374774 w 2857500"/>
                <a:gd name="connsiteY35" fmla="*/ 331336 h 1238250"/>
                <a:gd name="connsiteX36" fmla="*/ 403349 w 2857500"/>
                <a:gd name="connsiteY36" fmla="*/ 329431 h 1238250"/>
                <a:gd name="connsiteX37" fmla="*/ 409064 w 2857500"/>
                <a:gd name="connsiteY37" fmla="*/ 340861 h 1238250"/>
                <a:gd name="connsiteX38" fmla="*/ 426209 w 2857500"/>
                <a:gd name="connsiteY38" fmla="*/ 348481 h 1238250"/>
                <a:gd name="connsiteX39" fmla="*/ 437639 w 2857500"/>
                <a:gd name="connsiteY39" fmla="*/ 369436 h 1238250"/>
                <a:gd name="connsiteX40" fmla="*/ 460499 w 2857500"/>
                <a:gd name="connsiteY40" fmla="*/ 371341 h 1238250"/>
                <a:gd name="connsiteX41" fmla="*/ 471929 w 2857500"/>
                <a:gd name="connsiteY41" fmla="*/ 401821 h 1238250"/>
                <a:gd name="connsiteX42" fmla="*/ 479549 w 2857500"/>
                <a:gd name="connsiteY42" fmla="*/ 422776 h 1238250"/>
                <a:gd name="connsiteX43" fmla="*/ 530984 w 2857500"/>
                <a:gd name="connsiteY43" fmla="*/ 422776 h 1238250"/>
                <a:gd name="connsiteX44" fmla="*/ 537210 w 2857500"/>
                <a:gd name="connsiteY44" fmla="*/ 434341 h 1238250"/>
                <a:gd name="connsiteX45" fmla="*/ 574799 w 2857500"/>
                <a:gd name="connsiteY45" fmla="*/ 434206 h 1238250"/>
                <a:gd name="connsiteX46" fmla="*/ 576704 w 2857500"/>
                <a:gd name="connsiteY46" fmla="*/ 449446 h 1238250"/>
                <a:gd name="connsiteX47" fmla="*/ 593849 w 2857500"/>
                <a:gd name="connsiteY47" fmla="*/ 451351 h 1238250"/>
                <a:gd name="connsiteX48" fmla="*/ 607184 w 2857500"/>
                <a:gd name="connsiteY48" fmla="*/ 458971 h 1238250"/>
                <a:gd name="connsiteX49" fmla="*/ 620519 w 2857500"/>
                <a:gd name="connsiteY49" fmla="*/ 470401 h 1238250"/>
                <a:gd name="connsiteX50" fmla="*/ 631949 w 2857500"/>
                <a:gd name="connsiteY50" fmla="*/ 472306 h 1238250"/>
                <a:gd name="connsiteX51" fmla="*/ 639569 w 2857500"/>
                <a:gd name="connsiteY51" fmla="*/ 491356 h 1238250"/>
                <a:gd name="connsiteX52" fmla="*/ 692909 w 2857500"/>
                <a:gd name="connsiteY52" fmla="*/ 495166 h 1238250"/>
                <a:gd name="connsiteX53" fmla="*/ 700529 w 2857500"/>
                <a:gd name="connsiteY53" fmla="*/ 512311 h 1238250"/>
                <a:gd name="connsiteX54" fmla="*/ 715769 w 2857500"/>
                <a:gd name="connsiteY54" fmla="*/ 519931 h 1238250"/>
                <a:gd name="connsiteX55" fmla="*/ 742439 w 2857500"/>
                <a:gd name="connsiteY55" fmla="*/ 518026 h 1238250"/>
                <a:gd name="connsiteX56" fmla="*/ 772919 w 2857500"/>
                <a:gd name="connsiteY56" fmla="*/ 548506 h 1238250"/>
                <a:gd name="connsiteX57" fmla="*/ 801494 w 2857500"/>
                <a:gd name="connsiteY57" fmla="*/ 548506 h 1238250"/>
                <a:gd name="connsiteX58" fmla="*/ 812924 w 2857500"/>
                <a:gd name="connsiteY58" fmla="*/ 558031 h 1238250"/>
                <a:gd name="connsiteX59" fmla="*/ 826259 w 2857500"/>
                <a:gd name="connsiteY59" fmla="*/ 559936 h 1238250"/>
                <a:gd name="connsiteX60" fmla="*/ 834390 w 2857500"/>
                <a:gd name="connsiteY60" fmla="*/ 571501 h 1238250"/>
                <a:gd name="connsiteX61" fmla="*/ 861060 w 2857500"/>
                <a:gd name="connsiteY61" fmla="*/ 567691 h 1238250"/>
                <a:gd name="connsiteX62" fmla="*/ 866775 w 2857500"/>
                <a:gd name="connsiteY62" fmla="*/ 573405 h 1238250"/>
                <a:gd name="connsiteX63" fmla="*/ 880110 w 2857500"/>
                <a:gd name="connsiteY63" fmla="*/ 581025 h 1238250"/>
                <a:gd name="connsiteX64" fmla="*/ 887730 w 2857500"/>
                <a:gd name="connsiteY64" fmla="*/ 586739 h 1238250"/>
                <a:gd name="connsiteX65" fmla="*/ 906269 w 2857500"/>
                <a:gd name="connsiteY65" fmla="*/ 586606 h 1238250"/>
                <a:gd name="connsiteX66" fmla="*/ 911984 w 2857500"/>
                <a:gd name="connsiteY66" fmla="*/ 609466 h 1238250"/>
                <a:gd name="connsiteX67" fmla="*/ 923414 w 2857500"/>
                <a:gd name="connsiteY67" fmla="*/ 622801 h 1238250"/>
                <a:gd name="connsiteX68" fmla="*/ 934844 w 2857500"/>
                <a:gd name="connsiteY68" fmla="*/ 632326 h 1238250"/>
                <a:gd name="connsiteX69" fmla="*/ 951989 w 2857500"/>
                <a:gd name="connsiteY69" fmla="*/ 641851 h 1238250"/>
                <a:gd name="connsiteX70" fmla="*/ 969134 w 2857500"/>
                <a:gd name="connsiteY70" fmla="*/ 666616 h 1238250"/>
                <a:gd name="connsiteX71" fmla="*/ 984374 w 2857500"/>
                <a:gd name="connsiteY71" fmla="*/ 668521 h 1238250"/>
                <a:gd name="connsiteX72" fmla="*/ 993899 w 2857500"/>
                <a:gd name="connsiteY72" fmla="*/ 679951 h 1238250"/>
                <a:gd name="connsiteX73" fmla="*/ 1014854 w 2857500"/>
                <a:gd name="connsiteY73" fmla="*/ 678046 h 1238250"/>
                <a:gd name="connsiteX74" fmla="*/ 1018664 w 2857500"/>
                <a:gd name="connsiteY74" fmla="*/ 693286 h 1238250"/>
                <a:gd name="connsiteX75" fmla="*/ 1070099 w 2857500"/>
                <a:gd name="connsiteY75" fmla="*/ 691381 h 1238250"/>
                <a:gd name="connsiteX76" fmla="*/ 1077719 w 2857500"/>
                <a:gd name="connsiteY76" fmla="*/ 714241 h 1238250"/>
                <a:gd name="connsiteX77" fmla="*/ 1089149 w 2857500"/>
                <a:gd name="connsiteY77" fmla="*/ 716146 h 1238250"/>
                <a:gd name="connsiteX78" fmla="*/ 1096769 w 2857500"/>
                <a:gd name="connsiteY78" fmla="*/ 733291 h 1238250"/>
                <a:gd name="connsiteX79" fmla="*/ 1134869 w 2857500"/>
                <a:gd name="connsiteY79" fmla="*/ 733291 h 1238250"/>
                <a:gd name="connsiteX80" fmla="*/ 1138679 w 2857500"/>
                <a:gd name="connsiteY80" fmla="*/ 752341 h 1238250"/>
                <a:gd name="connsiteX81" fmla="*/ 1163444 w 2857500"/>
                <a:gd name="connsiteY81" fmla="*/ 752341 h 1238250"/>
                <a:gd name="connsiteX82" fmla="*/ 1167254 w 2857500"/>
                <a:gd name="connsiteY82" fmla="*/ 759961 h 1238250"/>
                <a:gd name="connsiteX83" fmla="*/ 1178684 w 2857500"/>
                <a:gd name="connsiteY83" fmla="*/ 759961 h 1238250"/>
                <a:gd name="connsiteX84" fmla="*/ 1178684 w 2857500"/>
                <a:gd name="connsiteY84" fmla="*/ 771391 h 1238250"/>
                <a:gd name="connsiteX85" fmla="*/ 1207259 w 2857500"/>
                <a:gd name="connsiteY85" fmla="*/ 769486 h 1238250"/>
                <a:gd name="connsiteX86" fmla="*/ 1216784 w 2857500"/>
                <a:gd name="connsiteY86" fmla="*/ 775201 h 1238250"/>
                <a:gd name="connsiteX87" fmla="*/ 1233929 w 2857500"/>
                <a:gd name="connsiteY87" fmla="*/ 777106 h 1238250"/>
                <a:gd name="connsiteX88" fmla="*/ 1245359 w 2857500"/>
                <a:gd name="connsiteY88" fmla="*/ 788536 h 1238250"/>
                <a:gd name="connsiteX89" fmla="*/ 1312034 w 2857500"/>
                <a:gd name="connsiteY89" fmla="*/ 786631 h 1238250"/>
                <a:gd name="connsiteX90" fmla="*/ 1314450 w 2857500"/>
                <a:gd name="connsiteY90" fmla="*/ 813434 h 1238250"/>
                <a:gd name="connsiteX91" fmla="*/ 1339215 w 2857500"/>
                <a:gd name="connsiteY91" fmla="*/ 809624 h 1238250"/>
                <a:gd name="connsiteX92" fmla="*/ 1343025 w 2857500"/>
                <a:gd name="connsiteY92" fmla="*/ 821054 h 1238250"/>
                <a:gd name="connsiteX93" fmla="*/ 1354455 w 2857500"/>
                <a:gd name="connsiteY93" fmla="*/ 821054 h 1238250"/>
                <a:gd name="connsiteX94" fmla="*/ 1360170 w 2857500"/>
                <a:gd name="connsiteY94" fmla="*/ 830579 h 1238250"/>
                <a:gd name="connsiteX95" fmla="*/ 1394460 w 2857500"/>
                <a:gd name="connsiteY95" fmla="*/ 830579 h 1238250"/>
                <a:gd name="connsiteX96" fmla="*/ 1398270 w 2857500"/>
                <a:gd name="connsiteY96" fmla="*/ 842009 h 1238250"/>
                <a:gd name="connsiteX97" fmla="*/ 1659255 w 2857500"/>
                <a:gd name="connsiteY97" fmla="*/ 840105 h 1238250"/>
                <a:gd name="connsiteX98" fmla="*/ 1661160 w 2857500"/>
                <a:gd name="connsiteY98" fmla="*/ 859155 h 1238250"/>
                <a:gd name="connsiteX99" fmla="*/ 1684020 w 2857500"/>
                <a:gd name="connsiteY99" fmla="*/ 859155 h 1238250"/>
                <a:gd name="connsiteX100" fmla="*/ 1682115 w 2857500"/>
                <a:gd name="connsiteY100" fmla="*/ 872490 h 1238250"/>
                <a:gd name="connsiteX101" fmla="*/ 1809750 w 2857500"/>
                <a:gd name="connsiteY101" fmla="*/ 870585 h 1238250"/>
                <a:gd name="connsiteX102" fmla="*/ 1811655 w 2857500"/>
                <a:gd name="connsiteY102" fmla="*/ 908685 h 1238250"/>
                <a:gd name="connsiteX103" fmla="*/ 2051685 w 2857500"/>
                <a:gd name="connsiteY103" fmla="*/ 906780 h 1238250"/>
                <a:gd name="connsiteX104" fmla="*/ 2051685 w 2857500"/>
                <a:gd name="connsiteY104" fmla="*/ 973455 h 1238250"/>
                <a:gd name="connsiteX105" fmla="*/ 2613660 w 2857500"/>
                <a:gd name="connsiteY105" fmla="*/ 977265 h 1238250"/>
                <a:gd name="connsiteX106" fmla="*/ 2609850 w 2857500"/>
                <a:gd name="connsiteY106" fmla="*/ 1238250 h 1238250"/>
                <a:gd name="connsiteX107" fmla="*/ 2857500 w 2857500"/>
                <a:gd name="connsiteY107" fmla="*/ 1232535 h 1238250"/>
                <a:gd name="connsiteX0" fmla="*/ 0 w 2857500"/>
                <a:gd name="connsiteY0" fmla="*/ 0 h 1238250"/>
                <a:gd name="connsiteX1" fmla="*/ 29969 w 2857500"/>
                <a:gd name="connsiteY1" fmla="*/ 18916 h 1238250"/>
                <a:gd name="connsiteX2" fmla="*/ 39494 w 2857500"/>
                <a:gd name="connsiteY2" fmla="*/ 17011 h 1238250"/>
                <a:gd name="connsiteX3" fmla="*/ 45209 w 2857500"/>
                <a:gd name="connsiteY3" fmla="*/ 28441 h 1238250"/>
                <a:gd name="connsiteX4" fmla="*/ 54734 w 2857500"/>
                <a:gd name="connsiteY4" fmla="*/ 30346 h 1238250"/>
                <a:gd name="connsiteX5" fmla="*/ 60449 w 2857500"/>
                <a:gd name="connsiteY5" fmla="*/ 49396 h 1238250"/>
                <a:gd name="connsiteX6" fmla="*/ 75689 w 2857500"/>
                <a:gd name="connsiteY6" fmla="*/ 49396 h 1238250"/>
                <a:gd name="connsiteX7" fmla="*/ 79499 w 2857500"/>
                <a:gd name="connsiteY7" fmla="*/ 58921 h 1238250"/>
                <a:gd name="connsiteX8" fmla="*/ 94739 w 2857500"/>
                <a:gd name="connsiteY8" fmla="*/ 58921 h 1238250"/>
                <a:gd name="connsiteX9" fmla="*/ 104264 w 2857500"/>
                <a:gd name="connsiteY9" fmla="*/ 81781 h 1238250"/>
                <a:gd name="connsiteX10" fmla="*/ 117599 w 2857500"/>
                <a:gd name="connsiteY10" fmla="*/ 85591 h 1238250"/>
                <a:gd name="connsiteX11" fmla="*/ 116205 w 2857500"/>
                <a:gd name="connsiteY11" fmla="*/ 91442 h 1238250"/>
                <a:gd name="connsiteX12" fmla="*/ 125730 w 2857500"/>
                <a:gd name="connsiteY12" fmla="*/ 97157 h 1238250"/>
                <a:gd name="connsiteX13" fmla="*/ 136649 w 2857500"/>
                <a:gd name="connsiteY13" fmla="*/ 112261 h 1238250"/>
                <a:gd name="connsiteX14" fmla="*/ 149984 w 2857500"/>
                <a:gd name="connsiteY14" fmla="*/ 116071 h 1238250"/>
                <a:gd name="connsiteX15" fmla="*/ 161414 w 2857500"/>
                <a:gd name="connsiteY15" fmla="*/ 135121 h 1238250"/>
                <a:gd name="connsiteX16" fmla="*/ 170939 w 2857500"/>
                <a:gd name="connsiteY16" fmla="*/ 146551 h 1238250"/>
                <a:gd name="connsiteX17" fmla="*/ 180975 w 2857500"/>
                <a:gd name="connsiteY17" fmla="*/ 146687 h 1238250"/>
                <a:gd name="connsiteX18" fmla="*/ 178559 w 2857500"/>
                <a:gd name="connsiteY18" fmla="*/ 156076 h 1238250"/>
                <a:gd name="connsiteX19" fmla="*/ 180975 w 2857500"/>
                <a:gd name="connsiteY19" fmla="*/ 160022 h 1238250"/>
                <a:gd name="connsiteX20" fmla="*/ 180975 w 2857500"/>
                <a:gd name="connsiteY20" fmla="*/ 175262 h 1238250"/>
                <a:gd name="connsiteX21" fmla="*/ 218564 w 2857500"/>
                <a:gd name="connsiteY21" fmla="*/ 175126 h 1238250"/>
                <a:gd name="connsiteX22" fmla="*/ 222374 w 2857500"/>
                <a:gd name="connsiteY22" fmla="*/ 184651 h 1238250"/>
                <a:gd name="connsiteX23" fmla="*/ 243329 w 2857500"/>
                <a:gd name="connsiteY23" fmla="*/ 184651 h 1238250"/>
                <a:gd name="connsiteX24" fmla="*/ 247139 w 2857500"/>
                <a:gd name="connsiteY24" fmla="*/ 215131 h 1238250"/>
                <a:gd name="connsiteX25" fmla="*/ 256664 w 2857500"/>
                <a:gd name="connsiteY25" fmla="*/ 222751 h 1238250"/>
                <a:gd name="connsiteX26" fmla="*/ 260474 w 2857500"/>
                <a:gd name="connsiteY26" fmla="*/ 237991 h 1238250"/>
                <a:gd name="connsiteX27" fmla="*/ 268094 w 2857500"/>
                <a:gd name="connsiteY27" fmla="*/ 257041 h 1238250"/>
                <a:gd name="connsiteX28" fmla="*/ 279524 w 2857500"/>
                <a:gd name="connsiteY28" fmla="*/ 262756 h 1238250"/>
                <a:gd name="connsiteX29" fmla="*/ 279524 w 2857500"/>
                <a:gd name="connsiteY29" fmla="*/ 279901 h 1238250"/>
                <a:gd name="connsiteX30" fmla="*/ 292859 w 2857500"/>
                <a:gd name="connsiteY30" fmla="*/ 281806 h 1238250"/>
                <a:gd name="connsiteX31" fmla="*/ 295275 w 2857500"/>
                <a:gd name="connsiteY31" fmla="*/ 299087 h 1238250"/>
                <a:gd name="connsiteX32" fmla="*/ 350009 w 2857500"/>
                <a:gd name="connsiteY32" fmla="*/ 298951 h 1238250"/>
                <a:gd name="connsiteX33" fmla="*/ 355724 w 2857500"/>
                <a:gd name="connsiteY33" fmla="*/ 312286 h 1238250"/>
                <a:gd name="connsiteX34" fmla="*/ 370964 w 2857500"/>
                <a:gd name="connsiteY34" fmla="*/ 314191 h 1238250"/>
                <a:gd name="connsiteX35" fmla="*/ 374774 w 2857500"/>
                <a:gd name="connsiteY35" fmla="*/ 331336 h 1238250"/>
                <a:gd name="connsiteX36" fmla="*/ 403349 w 2857500"/>
                <a:gd name="connsiteY36" fmla="*/ 329431 h 1238250"/>
                <a:gd name="connsiteX37" fmla="*/ 409064 w 2857500"/>
                <a:gd name="connsiteY37" fmla="*/ 340861 h 1238250"/>
                <a:gd name="connsiteX38" fmla="*/ 426209 w 2857500"/>
                <a:gd name="connsiteY38" fmla="*/ 348481 h 1238250"/>
                <a:gd name="connsiteX39" fmla="*/ 437639 w 2857500"/>
                <a:gd name="connsiteY39" fmla="*/ 369436 h 1238250"/>
                <a:gd name="connsiteX40" fmla="*/ 460499 w 2857500"/>
                <a:gd name="connsiteY40" fmla="*/ 371341 h 1238250"/>
                <a:gd name="connsiteX41" fmla="*/ 471929 w 2857500"/>
                <a:gd name="connsiteY41" fmla="*/ 401821 h 1238250"/>
                <a:gd name="connsiteX42" fmla="*/ 479549 w 2857500"/>
                <a:gd name="connsiteY42" fmla="*/ 422776 h 1238250"/>
                <a:gd name="connsiteX43" fmla="*/ 530984 w 2857500"/>
                <a:gd name="connsiteY43" fmla="*/ 422776 h 1238250"/>
                <a:gd name="connsiteX44" fmla="*/ 537210 w 2857500"/>
                <a:gd name="connsiteY44" fmla="*/ 434341 h 1238250"/>
                <a:gd name="connsiteX45" fmla="*/ 574799 w 2857500"/>
                <a:gd name="connsiteY45" fmla="*/ 434206 h 1238250"/>
                <a:gd name="connsiteX46" fmla="*/ 576704 w 2857500"/>
                <a:gd name="connsiteY46" fmla="*/ 449446 h 1238250"/>
                <a:gd name="connsiteX47" fmla="*/ 593849 w 2857500"/>
                <a:gd name="connsiteY47" fmla="*/ 451351 h 1238250"/>
                <a:gd name="connsiteX48" fmla="*/ 607184 w 2857500"/>
                <a:gd name="connsiteY48" fmla="*/ 458971 h 1238250"/>
                <a:gd name="connsiteX49" fmla="*/ 620519 w 2857500"/>
                <a:gd name="connsiteY49" fmla="*/ 470401 h 1238250"/>
                <a:gd name="connsiteX50" fmla="*/ 631949 w 2857500"/>
                <a:gd name="connsiteY50" fmla="*/ 472306 h 1238250"/>
                <a:gd name="connsiteX51" fmla="*/ 639569 w 2857500"/>
                <a:gd name="connsiteY51" fmla="*/ 491356 h 1238250"/>
                <a:gd name="connsiteX52" fmla="*/ 692909 w 2857500"/>
                <a:gd name="connsiteY52" fmla="*/ 495166 h 1238250"/>
                <a:gd name="connsiteX53" fmla="*/ 700529 w 2857500"/>
                <a:gd name="connsiteY53" fmla="*/ 512311 h 1238250"/>
                <a:gd name="connsiteX54" fmla="*/ 715769 w 2857500"/>
                <a:gd name="connsiteY54" fmla="*/ 519931 h 1238250"/>
                <a:gd name="connsiteX55" fmla="*/ 742439 w 2857500"/>
                <a:gd name="connsiteY55" fmla="*/ 518026 h 1238250"/>
                <a:gd name="connsiteX56" fmla="*/ 772919 w 2857500"/>
                <a:gd name="connsiteY56" fmla="*/ 548506 h 1238250"/>
                <a:gd name="connsiteX57" fmla="*/ 801494 w 2857500"/>
                <a:gd name="connsiteY57" fmla="*/ 548506 h 1238250"/>
                <a:gd name="connsiteX58" fmla="*/ 812924 w 2857500"/>
                <a:gd name="connsiteY58" fmla="*/ 558031 h 1238250"/>
                <a:gd name="connsiteX59" fmla="*/ 826259 w 2857500"/>
                <a:gd name="connsiteY59" fmla="*/ 559936 h 1238250"/>
                <a:gd name="connsiteX60" fmla="*/ 834390 w 2857500"/>
                <a:gd name="connsiteY60" fmla="*/ 571501 h 1238250"/>
                <a:gd name="connsiteX61" fmla="*/ 861060 w 2857500"/>
                <a:gd name="connsiteY61" fmla="*/ 567691 h 1238250"/>
                <a:gd name="connsiteX62" fmla="*/ 866775 w 2857500"/>
                <a:gd name="connsiteY62" fmla="*/ 573405 h 1238250"/>
                <a:gd name="connsiteX63" fmla="*/ 880110 w 2857500"/>
                <a:gd name="connsiteY63" fmla="*/ 581025 h 1238250"/>
                <a:gd name="connsiteX64" fmla="*/ 887730 w 2857500"/>
                <a:gd name="connsiteY64" fmla="*/ 586739 h 1238250"/>
                <a:gd name="connsiteX65" fmla="*/ 906269 w 2857500"/>
                <a:gd name="connsiteY65" fmla="*/ 586606 h 1238250"/>
                <a:gd name="connsiteX66" fmla="*/ 911984 w 2857500"/>
                <a:gd name="connsiteY66" fmla="*/ 609466 h 1238250"/>
                <a:gd name="connsiteX67" fmla="*/ 923414 w 2857500"/>
                <a:gd name="connsiteY67" fmla="*/ 622801 h 1238250"/>
                <a:gd name="connsiteX68" fmla="*/ 934844 w 2857500"/>
                <a:gd name="connsiteY68" fmla="*/ 632326 h 1238250"/>
                <a:gd name="connsiteX69" fmla="*/ 951989 w 2857500"/>
                <a:gd name="connsiteY69" fmla="*/ 641851 h 1238250"/>
                <a:gd name="connsiteX70" fmla="*/ 969134 w 2857500"/>
                <a:gd name="connsiteY70" fmla="*/ 666616 h 1238250"/>
                <a:gd name="connsiteX71" fmla="*/ 984374 w 2857500"/>
                <a:gd name="connsiteY71" fmla="*/ 668521 h 1238250"/>
                <a:gd name="connsiteX72" fmla="*/ 993899 w 2857500"/>
                <a:gd name="connsiteY72" fmla="*/ 679951 h 1238250"/>
                <a:gd name="connsiteX73" fmla="*/ 1014854 w 2857500"/>
                <a:gd name="connsiteY73" fmla="*/ 678046 h 1238250"/>
                <a:gd name="connsiteX74" fmla="*/ 1018664 w 2857500"/>
                <a:gd name="connsiteY74" fmla="*/ 693286 h 1238250"/>
                <a:gd name="connsiteX75" fmla="*/ 1070099 w 2857500"/>
                <a:gd name="connsiteY75" fmla="*/ 691381 h 1238250"/>
                <a:gd name="connsiteX76" fmla="*/ 1077719 w 2857500"/>
                <a:gd name="connsiteY76" fmla="*/ 714241 h 1238250"/>
                <a:gd name="connsiteX77" fmla="*/ 1089149 w 2857500"/>
                <a:gd name="connsiteY77" fmla="*/ 716146 h 1238250"/>
                <a:gd name="connsiteX78" fmla="*/ 1096769 w 2857500"/>
                <a:gd name="connsiteY78" fmla="*/ 733291 h 1238250"/>
                <a:gd name="connsiteX79" fmla="*/ 1134869 w 2857500"/>
                <a:gd name="connsiteY79" fmla="*/ 733291 h 1238250"/>
                <a:gd name="connsiteX80" fmla="*/ 1138679 w 2857500"/>
                <a:gd name="connsiteY80" fmla="*/ 752341 h 1238250"/>
                <a:gd name="connsiteX81" fmla="*/ 1163444 w 2857500"/>
                <a:gd name="connsiteY81" fmla="*/ 752341 h 1238250"/>
                <a:gd name="connsiteX82" fmla="*/ 1167254 w 2857500"/>
                <a:gd name="connsiteY82" fmla="*/ 759961 h 1238250"/>
                <a:gd name="connsiteX83" fmla="*/ 1178684 w 2857500"/>
                <a:gd name="connsiteY83" fmla="*/ 759961 h 1238250"/>
                <a:gd name="connsiteX84" fmla="*/ 1178684 w 2857500"/>
                <a:gd name="connsiteY84" fmla="*/ 771391 h 1238250"/>
                <a:gd name="connsiteX85" fmla="*/ 1207259 w 2857500"/>
                <a:gd name="connsiteY85" fmla="*/ 769486 h 1238250"/>
                <a:gd name="connsiteX86" fmla="*/ 1216784 w 2857500"/>
                <a:gd name="connsiteY86" fmla="*/ 775201 h 1238250"/>
                <a:gd name="connsiteX87" fmla="*/ 1233929 w 2857500"/>
                <a:gd name="connsiteY87" fmla="*/ 777106 h 1238250"/>
                <a:gd name="connsiteX88" fmla="*/ 1245359 w 2857500"/>
                <a:gd name="connsiteY88" fmla="*/ 788536 h 1238250"/>
                <a:gd name="connsiteX89" fmla="*/ 1312034 w 2857500"/>
                <a:gd name="connsiteY89" fmla="*/ 786631 h 1238250"/>
                <a:gd name="connsiteX90" fmla="*/ 1314450 w 2857500"/>
                <a:gd name="connsiteY90" fmla="*/ 813434 h 1238250"/>
                <a:gd name="connsiteX91" fmla="*/ 1339215 w 2857500"/>
                <a:gd name="connsiteY91" fmla="*/ 809624 h 1238250"/>
                <a:gd name="connsiteX92" fmla="*/ 1343025 w 2857500"/>
                <a:gd name="connsiteY92" fmla="*/ 821054 h 1238250"/>
                <a:gd name="connsiteX93" fmla="*/ 1354455 w 2857500"/>
                <a:gd name="connsiteY93" fmla="*/ 821054 h 1238250"/>
                <a:gd name="connsiteX94" fmla="*/ 1360170 w 2857500"/>
                <a:gd name="connsiteY94" fmla="*/ 830579 h 1238250"/>
                <a:gd name="connsiteX95" fmla="*/ 1394460 w 2857500"/>
                <a:gd name="connsiteY95" fmla="*/ 830579 h 1238250"/>
                <a:gd name="connsiteX96" fmla="*/ 1398270 w 2857500"/>
                <a:gd name="connsiteY96" fmla="*/ 842009 h 1238250"/>
                <a:gd name="connsiteX97" fmla="*/ 1659255 w 2857500"/>
                <a:gd name="connsiteY97" fmla="*/ 840105 h 1238250"/>
                <a:gd name="connsiteX98" fmla="*/ 1661160 w 2857500"/>
                <a:gd name="connsiteY98" fmla="*/ 859155 h 1238250"/>
                <a:gd name="connsiteX99" fmla="*/ 1684020 w 2857500"/>
                <a:gd name="connsiteY99" fmla="*/ 859155 h 1238250"/>
                <a:gd name="connsiteX100" fmla="*/ 1682115 w 2857500"/>
                <a:gd name="connsiteY100" fmla="*/ 872490 h 1238250"/>
                <a:gd name="connsiteX101" fmla="*/ 1809750 w 2857500"/>
                <a:gd name="connsiteY101" fmla="*/ 870585 h 1238250"/>
                <a:gd name="connsiteX102" fmla="*/ 1811655 w 2857500"/>
                <a:gd name="connsiteY102" fmla="*/ 908685 h 1238250"/>
                <a:gd name="connsiteX103" fmla="*/ 2051685 w 2857500"/>
                <a:gd name="connsiteY103" fmla="*/ 906780 h 1238250"/>
                <a:gd name="connsiteX104" fmla="*/ 2051685 w 2857500"/>
                <a:gd name="connsiteY104" fmla="*/ 973455 h 1238250"/>
                <a:gd name="connsiteX105" fmla="*/ 2613660 w 2857500"/>
                <a:gd name="connsiteY105" fmla="*/ 977265 h 1238250"/>
                <a:gd name="connsiteX106" fmla="*/ 2609850 w 2857500"/>
                <a:gd name="connsiteY106" fmla="*/ 1238250 h 1238250"/>
                <a:gd name="connsiteX107" fmla="*/ 2857500 w 2857500"/>
                <a:gd name="connsiteY107" fmla="*/ 1232535 h 1238250"/>
                <a:gd name="connsiteX0" fmla="*/ 0 w 2857500"/>
                <a:gd name="connsiteY0" fmla="*/ 0 h 1238250"/>
                <a:gd name="connsiteX1" fmla="*/ 31874 w 2857500"/>
                <a:gd name="connsiteY1" fmla="*/ 7486 h 1238250"/>
                <a:gd name="connsiteX2" fmla="*/ 29969 w 2857500"/>
                <a:gd name="connsiteY2" fmla="*/ 18916 h 1238250"/>
                <a:gd name="connsiteX3" fmla="*/ 39494 w 2857500"/>
                <a:gd name="connsiteY3" fmla="*/ 17011 h 1238250"/>
                <a:gd name="connsiteX4" fmla="*/ 45209 w 2857500"/>
                <a:gd name="connsiteY4" fmla="*/ 28441 h 1238250"/>
                <a:gd name="connsiteX5" fmla="*/ 54734 w 2857500"/>
                <a:gd name="connsiteY5" fmla="*/ 30346 h 1238250"/>
                <a:gd name="connsiteX6" fmla="*/ 60449 w 2857500"/>
                <a:gd name="connsiteY6" fmla="*/ 49396 h 1238250"/>
                <a:gd name="connsiteX7" fmla="*/ 75689 w 2857500"/>
                <a:gd name="connsiteY7" fmla="*/ 49396 h 1238250"/>
                <a:gd name="connsiteX8" fmla="*/ 79499 w 2857500"/>
                <a:gd name="connsiteY8" fmla="*/ 58921 h 1238250"/>
                <a:gd name="connsiteX9" fmla="*/ 94739 w 2857500"/>
                <a:gd name="connsiteY9" fmla="*/ 58921 h 1238250"/>
                <a:gd name="connsiteX10" fmla="*/ 104264 w 2857500"/>
                <a:gd name="connsiteY10" fmla="*/ 81781 h 1238250"/>
                <a:gd name="connsiteX11" fmla="*/ 117599 w 2857500"/>
                <a:gd name="connsiteY11" fmla="*/ 85591 h 1238250"/>
                <a:gd name="connsiteX12" fmla="*/ 116205 w 2857500"/>
                <a:gd name="connsiteY12" fmla="*/ 91442 h 1238250"/>
                <a:gd name="connsiteX13" fmla="*/ 125730 w 2857500"/>
                <a:gd name="connsiteY13" fmla="*/ 97157 h 1238250"/>
                <a:gd name="connsiteX14" fmla="*/ 136649 w 2857500"/>
                <a:gd name="connsiteY14" fmla="*/ 112261 h 1238250"/>
                <a:gd name="connsiteX15" fmla="*/ 149984 w 2857500"/>
                <a:gd name="connsiteY15" fmla="*/ 116071 h 1238250"/>
                <a:gd name="connsiteX16" fmla="*/ 161414 w 2857500"/>
                <a:gd name="connsiteY16" fmla="*/ 135121 h 1238250"/>
                <a:gd name="connsiteX17" fmla="*/ 170939 w 2857500"/>
                <a:gd name="connsiteY17" fmla="*/ 146551 h 1238250"/>
                <a:gd name="connsiteX18" fmla="*/ 180975 w 2857500"/>
                <a:gd name="connsiteY18" fmla="*/ 146687 h 1238250"/>
                <a:gd name="connsiteX19" fmla="*/ 178559 w 2857500"/>
                <a:gd name="connsiteY19" fmla="*/ 156076 h 1238250"/>
                <a:gd name="connsiteX20" fmla="*/ 180975 w 2857500"/>
                <a:gd name="connsiteY20" fmla="*/ 160022 h 1238250"/>
                <a:gd name="connsiteX21" fmla="*/ 180975 w 2857500"/>
                <a:gd name="connsiteY21" fmla="*/ 175262 h 1238250"/>
                <a:gd name="connsiteX22" fmla="*/ 218564 w 2857500"/>
                <a:gd name="connsiteY22" fmla="*/ 175126 h 1238250"/>
                <a:gd name="connsiteX23" fmla="*/ 222374 w 2857500"/>
                <a:gd name="connsiteY23" fmla="*/ 184651 h 1238250"/>
                <a:gd name="connsiteX24" fmla="*/ 243329 w 2857500"/>
                <a:gd name="connsiteY24" fmla="*/ 184651 h 1238250"/>
                <a:gd name="connsiteX25" fmla="*/ 247139 w 2857500"/>
                <a:gd name="connsiteY25" fmla="*/ 215131 h 1238250"/>
                <a:gd name="connsiteX26" fmla="*/ 256664 w 2857500"/>
                <a:gd name="connsiteY26" fmla="*/ 222751 h 1238250"/>
                <a:gd name="connsiteX27" fmla="*/ 260474 w 2857500"/>
                <a:gd name="connsiteY27" fmla="*/ 237991 h 1238250"/>
                <a:gd name="connsiteX28" fmla="*/ 268094 w 2857500"/>
                <a:gd name="connsiteY28" fmla="*/ 257041 h 1238250"/>
                <a:gd name="connsiteX29" fmla="*/ 279524 w 2857500"/>
                <a:gd name="connsiteY29" fmla="*/ 262756 h 1238250"/>
                <a:gd name="connsiteX30" fmla="*/ 279524 w 2857500"/>
                <a:gd name="connsiteY30" fmla="*/ 279901 h 1238250"/>
                <a:gd name="connsiteX31" fmla="*/ 292859 w 2857500"/>
                <a:gd name="connsiteY31" fmla="*/ 281806 h 1238250"/>
                <a:gd name="connsiteX32" fmla="*/ 295275 w 2857500"/>
                <a:gd name="connsiteY32" fmla="*/ 299087 h 1238250"/>
                <a:gd name="connsiteX33" fmla="*/ 350009 w 2857500"/>
                <a:gd name="connsiteY33" fmla="*/ 298951 h 1238250"/>
                <a:gd name="connsiteX34" fmla="*/ 355724 w 2857500"/>
                <a:gd name="connsiteY34" fmla="*/ 312286 h 1238250"/>
                <a:gd name="connsiteX35" fmla="*/ 370964 w 2857500"/>
                <a:gd name="connsiteY35" fmla="*/ 314191 h 1238250"/>
                <a:gd name="connsiteX36" fmla="*/ 374774 w 2857500"/>
                <a:gd name="connsiteY36" fmla="*/ 331336 h 1238250"/>
                <a:gd name="connsiteX37" fmla="*/ 403349 w 2857500"/>
                <a:gd name="connsiteY37" fmla="*/ 329431 h 1238250"/>
                <a:gd name="connsiteX38" fmla="*/ 409064 w 2857500"/>
                <a:gd name="connsiteY38" fmla="*/ 340861 h 1238250"/>
                <a:gd name="connsiteX39" fmla="*/ 426209 w 2857500"/>
                <a:gd name="connsiteY39" fmla="*/ 348481 h 1238250"/>
                <a:gd name="connsiteX40" fmla="*/ 437639 w 2857500"/>
                <a:gd name="connsiteY40" fmla="*/ 369436 h 1238250"/>
                <a:gd name="connsiteX41" fmla="*/ 460499 w 2857500"/>
                <a:gd name="connsiteY41" fmla="*/ 371341 h 1238250"/>
                <a:gd name="connsiteX42" fmla="*/ 471929 w 2857500"/>
                <a:gd name="connsiteY42" fmla="*/ 401821 h 1238250"/>
                <a:gd name="connsiteX43" fmla="*/ 479549 w 2857500"/>
                <a:gd name="connsiteY43" fmla="*/ 422776 h 1238250"/>
                <a:gd name="connsiteX44" fmla="*/ 530984 w 2857500"/>
                <a:gd name="connsiteY44" fmla="*/ 422776 h 1238250"/>
                <a:gd name="connsiteX45" fmla="*/ 537210 w 2857500"/>
                <a:gd name="connsiteY45" fmla="*/ 434341 h 1238250"/>
                <a:gd name="connsiteX46" fmla="*/ 574799 w 2857500"/>
                <a:gd name="connsiteY46" fmla="*/ 434206 h 1238250"/>
                <a:gd name="connsiteX47" fmla="*/ 576704 w 2857500"/>
                <a:gd name="connsiteY47" fmla="*/ 449446 h 1238250"/>
                <a:gd name="connsiteX48" fmla="*/ 593849 w 2857500"/>
                <a:gd name="connsiteY48" fmla="*/ 451351 h 1238250"/>
                <a:gd name="connsiteX49" fmla="*/ 607184 w 2857500"/>
                <a:gd name="connsiteY49" fmla="*/ 458971 h 1238250"/>
                <a:gd name="connsiteX50" fmla="*/ 620519 w 2857500"/>
                <a:gd name="connsiteY50" fmla="*/ 470401 h 1238250"/>
                <a:gd name="connsiteX51" fmla="*/ 631949 w 2857500"/>
                <a:gd name="connsiteY51" fmla="*/ 472306 h 1238250"/>
                <a:gd name="connsiteX52" fmla="*/ 639569 w 2857500"/>
                <a:gd name="connsiteY52" fmla="*/ 491356 h 1238250"/>
                <a:gd name="connsiteX53" fmla="*/ 692909 w 2857500"/>
                <a:gd name="connsiteY53" fmla="*/ 495166 h 1238250"/>
                <a:gd name="connsiteX54" fmla="*/ 700529 w 2857500"/>
                <a:gd name="connsiteY54" fmla="*/ 512311 h 1238250"/>
                <a:gd name="connsiteX55" fmla="*/ 715769 w 2857500"/>
                <a:gd name="connsiteY55" fmla="*/ 519931 h 1238250"/>
                <a:gd name="connsiteX56" fmla="*/ 742439 w 2857500"/>
                <a:gd name="connsiteY56" fmla="*/ 518026 h 1238250"/>
                <a:gd name="connsiteX57" fmla="*/ 772919 w 2857500"/>
                <a:gd name="connsiteY57" fmla="*/ 548506 h 1238250"/>
                <a:gd name="connsiteX58" fmla="*/ 801494 w 2857500"/>
                <a:gd name="connsiteY58" fmla="*/ 548506 h 1238250"/>
                <a:gd name="connsiteX59" fmla="*/ 812924 w 2857500"/>
                <a:gd name="connsiteY59" fmla="*/ 558031 h 1238250"/>
                <a:gd name="connsiteX60" fmla="*/ 826259 w 2857500"/>
                <a:gd name="connsiteY60" fmla="*/ 559936 h 1238250"/>
                <a:gd name="connsiteX61" fmla="*/ 834390 w 2857500"/>
                <a:gd name="connsiteY61" fmla="*/ 571501 h 1238250"/>
                <a:gd name="connsiteX62" fmla="*/ 861060 w 2857500"/>
                <a:gd name="connsiteY62" fmla="*/ 567691 h 1238250"/>
                <a:gd name="connsiteX63" fmla="*/ 866775 w 2857500"/>
                <a:gd name="connsiteY63" fmla="*/ 573405 h 1238250"/>
                <a:gd name="connsiteX64" fmla="*/ 880110 w 2857500"/>
                <a:gd name="connsiteY64" fmla="*/ 581025 h 1238250"/>
                <a:gd name="connsiteX65" fmla="*/ 887730 w 2857500"/>
                <a:gd name="connsiteY65" fmla="*/ 586739 h 1238250"/>
                <a:gd name="connsiteX66" fmla="*/ 906269 w 2857500"/>
                <a:gd name="connsiteY66" fmla="*/ 586606 h 1238250"/>
                <a:gd name="connsiteX67" fmla="*/ 911984 w 2857500"/>
                <a:gd name="connsiteY67" fmla="*/ 609466 h 1238250"/>
                <a:gd name="connsiteX68" fmla="*/ 923414 w 2857500"/>
                <a:gd name="connsiteY68" fmla="*/ 622801 h 1238250"/>
                <a:gd name="connsiteX69" fmla="*/ 934844 w 2857500"/>
                <a:gd name="connsiteY69" fmla="*/ 632326 h 1238250"/>
                <a:gd name="connsiteX70" fmla="*/ 951989 w 2857500"/>
                <a:gd name="connsiteY70" fmla="*/ 641851 h 1238250"/>
                <a:gd name="connsiteX71" fmla="*/ 969134 w 2857500"/>
                <a:gd name="connsiteY71" fmla="*/ 666616 h 1238250"/>
                <a:gd name="connsiteX72" fmla="*/ 984374 w 2857500"/>
                <a:gd name="connsiteY72" fmla="*/ 668521 h 1238250"/>
                <a:gd name="connsiteX73" fmla="*/ 993899 w 2857500"/>
                <a:gd name="connsiteY73" fmla="*/ 679951 h 1238250"/>
                <a:gd name="connsiteX74" fmla="*/ 1014854 w 2857500"/>
                <a:gd name="connsiteY74" fmla="*/ 678046 h 1238250"/>
                <a:gd name="connsiteX75" fmla="*/ 1018664 w 2857500"/>
                <a:gd name="connsiteY75" fmla="*/ 693286 h 1238250"/>
                <a:gd name="connsiteX76" fmla="*/ 1070099 w 2857500"/>
                <a:gd name="connsiteY76" fmla="*/ 691381 h 1238250"/>
                <a:gd name="connsiteX77" fmla="*/ 1077719 w 2857500"/>
                <a:gd name="connsiteY77" fmla="*/ 714241 h 1238250"/>
                <a:gd name="connsiteX78" fmla="*/ 1089149 w 2857500"/>
                <a:gd name="connsiteY78" fmla="*/ 716146 h 1238250"/>
                <a:gd name="connsiteX79" fmla="*/ 1096769 w 2857500"/>
                <a:gd name="connsiteY79" fmla="*/ 733291 h 1238250"/>
                <a:gd name="connsiteX80" fmla="*/ 1134869 w 2857500"/>
                <a:gd name="connsiteY80" fmla="*/ 733291 h 1238250"/>
                <a:gd name="connsiteX81" fmla="*/ 1138679 w 2857500"/>
                <a:gd name="connsiteY81" fmla="*/ 752341 h 1238250"/>
                <a:gd name="connsiteX82" fmla="*/ 1163444 w 2857500"/>
                <a:gd name="connsiteY82" fmla="*/ 752341 h 1238250"/>
                <a:gd name="connsiteX83" fmla="*/ 1167254 w 2857500"/>
                <a:gd name="connsiteY83" fmla="*/ 759961 h 1238250"/>
                <a:gd name="connsiteX84" fmla="*/ 1178684 w 2857500"/>
                <a:gd name="connsiteY84" fmla="*/ 759961 h 1238250"/>
                <a:gd name="connsiteX85" fmla="*/ 1178684 w 2857500"/>
                <a:gd name="connsiteY85" fmla="*/ 771391 h 1238250"/>
                <a:gd name="connsiteX86" fmla="*/ 1207259 w 2857500"/>
                <a:gd name="connsiteY86" fmla="*/ 769486 h 1238250"/>
                <a:gd name="connsiteX87" fmla="*/ 1216784 w 2857500"/>
                <a:gd name="connsiteY87" fmla="*/ 775201 h 1238250"/>
                <a:gd name="connsiteX88" fmla="*/ 1233929 w 2857500"/>
                <a:gd name="connsiteY88" fmla="*/ 777106 h 1238250"/>
                <a:gd name="connsiteX89" fmla="*/ 1245359 w 2857500"/>
                <a:gd name="connsiteY89" fmla="*/ 788536 h 1238250"/>
                <a:gd name="connsiteX90" fmla="*/ 1312034 w 2857500"/>
                <a:gd name="connsiteY90" fmla="*/ 786631 h 1238250"/>
                <a:gd name="connsiteX91" fmla="*/ 1314450 w 2857500"/>
                <a:gd name="connsiteY91" fmla="*/ 813434 h 1238250"/>
                <a:gd name="connsiteX92" fmla="*/ 1339215 w 2857500"/>
                <a:gd name="connsiteY92" fmla="*/ 809624 h 1238250"/>
                <a:gd name="connsiteX93" fmla="*/ 1343025 w 2857500"/>
                <a:gd name="connsiteY93" fmla="*/ 821054 h 1238250"/>
                <a:gd name="connsiteX94" fmla="*/ 1354455 w 2857500"/>
                <a:gd name="connsiteY94" fmla="*/ 821054 h 1238250"/>
                <a:gd name="connsiteX95" fmla="*/ 1360170 w 2857500"/>
                <a:gd name="connsiteY95" fmla="*/ 830579 h 1238250"/>
                <a:gd name="connsiteX96" fmla="*/ 1394460 w 2857500"/>
                <a:gd name="connsiteY96" fmla="*/ 830579 h 1238250"/>
                <a:gd name="connsiteX97" fmla="*/ 1398270 w 2857500"/>
                <a:gd name="connsiteY97" fmla="*/ 842009 h 1238250"/>
                <a:gd name="connsiteX98" fmla="*/ 1659255 w 2857500"/>
                <a:gd name="connsiteY98" fmla="*/ 840105 h 1238250"/>
                <a:gd name="connsiteX99" fmla="*/ 1661160 w 2857500"/>
                <a:gd name="connsiteY99" fmla="*/ 859155 h 1238250"/>
                <a:gd name="connsiteX100" fmla="*/ 1684020 w 2857500"/>
                <a:gd name="connsiteY100" fmla="*/ 859155 h 1238250"/>
                <a:gd name="connsiteX101" fmla="*/ 1682115 w 2857500"/>
                <a:gd name="connsiteY101" fmla="*/ 872490 h 1238250"/>
                <a:gd name="connsiteX102" fmla="*/ 1809750 w 2857500"/>
                <a:gd name="connsiteY102" fmla="*/ 870585 h 1238250"/>
                <a:gd name="connsiteX103" fmla="*/ 1811655 w 2857500"/>
                <a:gd name="connsiteY103" fmla="*/ 908685 h 1238250"/>
                <a:gd name="connsiteX104" fmla="*/ 2051685 w 2857500"/>
                <a:gd name="connsiteY104" fmla="*/ 906780 h 1238250"/>
                <a:gd name="connsiteX105" fmla="*/ 2051685 w 2857500"/>
                <a:gd name="connsiteY105" fmla="*/ 973455 h 1238250"/>
                <a:gd name="connsiteX106" fmla="*/ 2613660 w 2857500"/>
                <a:gd name="connsiteY106" fmla="*/ 977265 h 1238250"/>
                <a:gd name="connsiteX107" fmla="*/ 2609850 w 2857500"/>
                <a:gd name="connsiteY107" fmla="*/ 1238250 h 1238250"/>
                <a:gd name="connsiteX108" fmla="*/ 2857500 w 2857500"/>
                <a:gd name="connsiteY108" fmla="*/ 1232535 h 1238250"/>
                <a:gd name="connsiteX0" fmla="*/ 0 w 2851785"/>
                <a:gd name="connsiteY0" fmla="*/ 2584 h 1231309"/>
                <a:gd name="connsiteX1" fmla="*/ 26159 w 2851785"/>
                <a:gd name="connsiteY1" fmla="*/ 545 h 1231309"/>
                <a:gd name="connsiteX2" fmla="*/ 24254 w 2851785"/>
                <a:gd name="connsiteY2" fmla="*/ 11975 h 1231309"/>
                <a:gd name="connsiteX3" fmla="*/ 33779 w 2851785"/>
                <a:gd name="connsiteY3" fmla="*/ 10070 h 1231309"/>
                <a:gd name="connsiteX4" fmla="*/ 39494 w 2851785"/>
                <a:gd name="connsiteY4" fmla="*/ 21500 h 1231309"/>
                <a:gd name="connsiteX5" fmla="*/ 49019 w 2851785"/>
                <a:gd name="connsiteY5" fmla="*/ 23405 h 1231309"/>
                <a:gd name="connsiteX6" fmla="*/ 54734 w 2851785"/>
                <a:gd name="connsiteY6" fmla="*/ 42455 h 1231309"/>
                <a:gd name="connsiteX7" fmla="*/ 69974 w 2851785"/>
                <a:gd name="connsiteY7" fmla="*/ 42455 h 1231309"/>
                <a:gd name="connsiteX8" fmla="*/ 73784 w 2851785"/>
                <a:gd name="connsiteY8" fmla="*/ 51980 h 1231309"/>
                <a:gd name="connsiteX9" fmla="*/ 89024 w 2851785"/>
                <a:gd name="connsiteY9" fmla="*/ 51980 h 1231309"/>
                <a:gd name="connsiteX10" fmla="*/ 98549 w 2851785"/>
                <a:gd name="connsiteY10" fmla="*/ 74840 h 1231309"/>
                <a:gd name="connsiteX11" fmla="*/ 111884 w 2851785"/>
                <a:gd name="connsiteY11" fmla="*/ 78650 h 1231309"/>
                <a:gd name="connsiteX12" fmla="*/ 110490 w 2851785"/>
                <a:gd name="connsiteY12" fmla="*/ 84501 h 1231309"/>
                <a:gd name="connsiteX13" fmla="*/ 120015 w 2851785"/>
                <a:gd name="connsiteY13" fmla="*/ 90216 h 1231309"/>
                <a:gd name="connsiteX14" fmla="*/ 130934 w 2851785"/>
                <a:gd name="connsiteY14" fmla="*/ 105320 h 1231309"/>
                <a:gd name="connsiteX15" fmla="*/ 144269 w 2851785"/>
                <a:gd name="connsiteY15" fmla="*/ 109130 h 1231309"/>
                <a:gd name="connsiteX16" fmla="*/ 155699 w 2851785"/>
                <a:gd name="connsiteY16" fmla="*/ 128180 h 1231309"/>
                <a:gd name="connsiteX17" fmla="*/ 165224 w 2851785"/>
                <a:gd name="connsiteY17" fmla="*/ 139610 h 1231309"/>
                <a:gd name="connsiteX18" fmla="*/ 175260 w 2851785"/>
                <a:gd name="connsiteY18" fmla="*/ 139746 h 1231309"/>
                <a:gd name="connsiteX19" fmla="*/ 172844 w 2851785"/>
                <a:gd name="connsiteY19" fmla="*/ 149135 h 1231309"/>
                <a:gd name="connsiteX20" fmla="*/ 175260 w 2851785"/>
                <a:gd name="connsiteY20" fmla="*/ 153081 h 1231309"/>
                <a:gd name="connsiteX21" fmla="*/ 175260 w 2851785"/>
                <a:gd name="connsiteY21" fmla="*/ 168321 h 1231309"/>
                <a:gd name="connsiteX22" fmla="*/ 212849 w 2851785"/>
                <a:gd name="connsiteY22" fmla="*/ 168185 h 1231309"/>
                <a:gd name="connsiteX23" fmla="*/ 216659 w 2851785"/>
                <a:gd name="connsiteY23" fmla="*/ 177710 h 1231309"/>
                <a:gd name="connsiteX24" fmla="*/ 237614 w 2851785"/>
                <a:gd name="connsiteY24" fmla="*/ 177710 h 1231309"/>
                <a:gd name="connsiteX25" fmla="*/ 241424 w 2851785"/>
                <a:gd name="connsiteY25" fmla="*/ 208190 h 1231309"/>
                <a:gd name="connsiteX26" fmla="*/ 250949 w 2851785"/>
                <a:gd name="connsiteY26" fmla="*/ 215810 h 1231309"/>
                <a:gd name="connsiteX27" fmla="*/ 254759 w 2851785"/>
                <a:gd name="connsiteY27" fmla="*/ 231050 h 1231309"/>
                <a:gd name="connsiteX28" fmla="*/ 262379 w 2851785"/>
                <a:gd name="connsiteY28" fmla="*/ 250100 h 1231309"/>
                <a:gd name="connsiteX29" fmla="*/ 273809 w 2851785"/>
                <a:gd name="connsiteY29" fmla="*/ 255815 h 1231309"/>
                <a:gd name="connsiteX30" fmla="*/ 273809 w 2851785"/>
                <a:gd name="connsiteY30" fmla="*/ 272960 h 1231309"/>
                <a:gd name="connsiteX31" fmla="*/ 287144 w 2851785"/>
                <a:gd name="connsiteY31" fmla="*/ 274865 h 1231309"/>
                <a:gd name="connsiteX32" fmla="*/ 289560 w 2851785"/>
                <a:gd name="connsiteY32" fmla="*/ 292146 h 1231309"/>
                <a:gd name="connsiteX33" fmla="*/ 344294 w 2851785"/>
                <a:gd name="connsiteY33" fmla="*/ 292010 h 1231309"/>
                <a:gd name="connsiteX34" fmla="*/ 350009 w 2851785"/>
                <a:gd name="connsiteY34" fmla="*/ 305345 h 1231309"/>
                <a:gd name="connsiteX35" fmla="*/ 365249 w 2851785"/>
                <a:gd name="connsiteY35" fmla="*/ 307250 h 1231309"/>
                <a:gd name="connsiteX36" fmla="*/ 369059 w 2851785"/>
                <a:gd name="connsiteY36" fmla="*/ 324395 h 1231309"/>
                <a:gd name="connsiteX37" fmla="*/ 397634 w 2851785"/>
                <a:gd name="connsiteY37" fmla="*/ 322490 h 1231309"/>
                <a:gd name="connsiteX38" fmla="*/ 403349 w 2851785"/>
                <a:gd name="connsiteY38" fmla="*/ 333920 h 1231309"/>
                <a:gd name="connsiteX39" fmla="*/ 420494 w 2851785"/>
                <a:gd name="connsiteY39" fmla="*/ 341540 h 1231309"/>
                <a:gd name="connsiteX40" fmla="*/ 431924 w 2851785"/>
                <a:gd name="connsiteY40" fmla="*/ 362495 h 1231309"/>
                <a:gd name="connsiteX41" fmla="*/ 454784 w 2851785"/>
                <a:gd name="connsiteY41" fmla="*/ 364400 h 1231309"/>
                <a:gd name="connsiteX42" fmla="*/ 466214 w 2851785"/>
                <a:gd name="connsiteY42" fmla="*/ 394880 h 1231309"/>
                <a:gd name="connsiteX43" fmla="*/ 473834 w 2851785"/>
                <a:gd name="connsiteY43" fmla="*/ 415835 h 1231309"/>
                <a:gd name="connsiteX44" fmla="*/ 525269 w 2851785"/>
                <a:gd name="connsiteY44" fmla="*/ 415835 h 1231309"/>
                <a:gd name="connsiteX45" fmla="*/ 531495 w 2851785"/>
                <a:gd name="connsiteY45" fmla="*/ 427400 h 1231309"/>
                <a:gd name="connsiteX46" fmla="*/ 569084 w 2851785"/>
                <a:gd name="connsiteY46" fmla="*/ 427265 h 1231309"/>
                <a:gd name="connsiteX47" fmla="*/ 570989 w 2851785"/>
                <a:gd name="connsiteY47" fmla="*/ 442505 h 1231309"/>
                <a:gd name="connsiteX48" fmla="*/ 588134 w 2851785"/>
                <a:gd name="connsiteY48" fmla="*/ 444410 h 1231309"/>
                <a:gd name="connsiteX49" fmla="*/ 601469 w 2851785"/>
                <a:gd name="connsiteY49" fmla="*/ 452030 h 1231309"/>
                <a:gd name="connsiteX50" fmla="*/ 614804 w 2851785"/>
                <a:gd name="connsiteY50" fmla="*/ 463460 h 1231309"/>
                <a:gd name="connsiteX51" fmla="*/ 626234 w 2851785"/>
                <a:gd name="connsiteY51" fmla="*/ 465365 h 1231309"/>
                <a:gd name="connsiteX52" fmla="*/ 633854 w 2851785"/>
                <a:gd name="connsiteY52" fmla="*/ 484415 h 1231309"/>
                <a:gd name="connsiteX53" fmla="*/ 687194 w 2851785"/>
                <a:gd name="connsiteY53" fmla="*/ 488225 h 1231309"/>
                <a:gd name="connsiteX54" fmla="*/ 694814 w 2851785"/>
                <a:gd name="connsiteY54" fmla="*/ 505370 h 1231309"/>
                <a:gd name="connsiteX55" fmla="*/ 710054 w 2851785"/>
                <a:gd name="connsiteY55" fmla="*/ 512990 h 1231309"/>
                <a:gd name="connsiteX56" fmla="*/ 736724 w 2851785"/>
                <a:gd name="connsiteY56" fmla="*/ 511085 h 1231309"/>
                <a:gd name="connsiteX57" fmla="*/ 767204 w 2851785"/>
                <a:gd name="connsiteY57" fmla="*/ 541565 h 1231309"/>
                <a:gd name="connsiteX58" fmla="*/ 795779 w 2851785"/>
                <a:gd name="connsiteY58" fmla="*/ 541565 h 1231309"/>
                <a:gd name="connsiteX59" fmla="*/ 807209 w 2851785"/>
                <a:gd name="connsiteY59" fmla="*/ 551090 h 1231309"/>
                <a:gd name="connsiteX60" fmla="*/ 820544 w 2851785"/>
                <a:gd name="connsiteY60" fmla="*/ 552995 h 1231309"/>
                <a:gd name="connsiteX61" fmla="*/ 828675 w 2851785"/>
                <a:gd name="connsiteY61" fmla="*/ 564560 h 1231309"/>
                <a:gd name="connsiteX62" fmla="*/ 855345 w 2851785"/>
                <a:gd name="connsiteY62" fmla="*/ 560750 h 1231309"/>
                <a:gd name="connsiteX63" fmla="*/ 861060 w 2851785"/>
                <a:gd name="connsiteY63" fmla="*/ 566464 h 1231309"/>
                <a:gd name="connsiteX64" fmla="*/ 874395 w 2851785"/>
                <a:gd name="connsiteY64" fmla="*/ 574084 h 1231309"/>
                <a:gd name="connsiteX65" fmla="*/ 882015 w 2851785"/>
                <a:gd name="connsiteY65" fmla="*/ 579798 h 1231309"/>
                <a:gd name="connsiteX66" fmla="*/ 900554 w 2851785"/>
                <a:gd name="connsiteY66" fmla="*/ 579665 h 1231309"/>
                <a:gd name="connsiteX67" fmla="*/ 906269 w 2851785"/>
                <a:gd name="connsiteY67" fmla="*/ 602525 h 1231309"/>
                <a:gd name="connsiteX68" fmla="*/ 917699 w 2851785"/>
                <a:gd name="connsiteY68" fmla="*/ 615860 h 1231309"/>
                <a:gd name="connsiteX69" fmla="*/ 929129 w 2851785"/>
                <a:gd name="connsiteY69" fmla="*/ 625385 h 1231309"/>
                <a:gd name="connsiteX70" fmla="*/ 946274 w 2851785"/>
                <a:gd name="connsiteY70" fmla="*/ 634910 h 1231309"/>
                <a:gd name="connsiteX71" fmla="*/ 963419 w 2851785"/>
                <a:gd name="connsiteY71" fmla="*/ 659675 h 1231309"/>
                <a:gd name="connsiteX72" fmla="*/ 978659 w 2851785"/>
                <a:gd name="connsiteY72" fmla="*/ 661580 h 1231309"/>
                <a:gd name="connsiteX73" fmla="*/ 988184 w 2851785"/>
                <a:gd name="connsiteY73" fmla="*/ 673010 h 1231309"/>
                <a:gd name="connsiteX74" fmla="*/ 1009139 w 2851785"/>
                <a:gd name="connsiteY74" fmla="*/ 671105 h 1231309"/>
                <a:gd name="connsiteX75" fmla="*/ 1012949 w 2851785"/>
                <a:gd name="connsiteY75" fmla="*/ 686345 h 1231309"/>
                <a:gd name="connsiteX76" fmla="*/ 1064384 w 2851785"/>
                <a:gd name="connsiteY76" fmla="*/ 684440 h 1231309"/>
                <a:gd name="connsiteX77" fmla="*/ 1072004 w 2851785"/>
                <a:gd name="connsiteY77" fmla="*/ 707300 h 1231309"/>
                <a:gd name="connsiteX78" fmla="*/ 1083434 w 2851785"/>
                <a:gd name="connsiteY78" fmla="*/ 709205 h 1231309"/>
                <a:gd name="connsiteX79" fmla="*/ 1091054 w 2851785"/>
                <a:gd name="connsiteY79" fmla="*/ 726350 h 1231309"/>
                <a:gd name="connsiteX80" fmla="*/ 1129154 w 2851785"/>
                <a:gd name="connsiteY80" fmla="*/ 726350 h 1231309"/>
                <a:gd name="connsiteX81" fmla="*/ 1132964 w 2851785"/>
                <a:gd name="connsiteY81" fmla="*/ 745400 h 1231309"/>
                <a:gd name="connsiteX82" fmla="*/ 1157729 w 2851785"/>
                <a:gd name="connsiteY82" fmla="*/ 745400 h 1231309"/>
                <a:gd name="connsiteX83" fmla="*/ 1161539 w 2851785"/>
                <a:gd name="connsiteY83" fmla="*/ 753020 h 1231309"/>
                <a:gd name="connsiteX84" fmla="*/ 1172969 w 2851785"/>
                <a:gd name="connsiteY84" fmla="*/ 753020 h 1231309"/>
                <a:gd name="connsiteX85" fmla="*/ 1172969 w 2851785"/>
                <a:gd name="connsiteY85" fmla="*/ 764450 h 1231309"/>
                <a:gd name="connsiteX86" fmla="*/ 1201544 w 2851785"/>
                <a:gd name="connsiteY86" fmla="*/ 762545 h 1231309"/>
                <a:gd name="connsiteX87" fmla="*/ 1211069 w 2851785"/>
                <a:gd name="connsiteY87" fmla="*/ 768260 h 1231309"/>
                <a:gd name="connsiteX88" fmla="*/ 1228214 w 2851785"/>
                <a:gd name="connsiteY88" fmla="*/ 770165 h 1231309"/>
                <a:gd name="connsiteX89" fmla="*/ 1239644 w 2851785"/>
                <a:gd name="connsiteY89" fmla="*/ 781595 h 1231309"/>
                <a:gd name="connsiteX90" fmla="*/ 1306319 w 2851785"/>
                <a:gd name="connsiteY90" fmla="*/ 779690 h 1231309"/>
                <a:gd name="connsiteX91" fmla="*/ 1308735 w 2851785"/>
                <a:gd name="connsiteY91" fmla="*/ 806493 h 1231309"/>
                <a:gd name="connsiteX92" fmla="*/ 1333500 w 2851785"/>
                <a:gd name="connsiteY92" fmla="*/ 802683 h 1231309"/>
                <a:gd name="connsiteX93" fmla="*/ 1337310 w 2851785"/>
                <a:gd name="connsiteY93" fmla="*/ 814113 h 1231309"/>
                <a:gd name="connsiteX94" fmla="*/ 1348740 w 2851785"/>
                <a:gd name="connsiteY94" fmla="*/ 814113 h 1231309"/>
                <a:gd name="connsiteX95" fmla="*/ 1354455 w 2851785"/>
                <a:gd name="connsiteY95" fmla="*/ 823638 h 1231309"/>
                <a:gd name="connsiteX96" fmla="*/ 1388745 w 2851785"/>
                <a:gd name="connsiteY96" fmla="*/ 823638 h 1231309"/>
                <a:gd name="connsiteX97" fmla="*/ 1392555 w 2851785"/>
                <a:gd name="connsiteY97" fmla="*/ 835068 h 1231309"/>
                <a:gd name="connsiteX98" fmla="*/ 1653540 w 2851785"/>
                <a:gd name="connsiteY98" fmla="*/ 833164 h 1231309"/>
                <a:gd name="connsiteX99" fmla="*/ 1655445 w 2851785"/>
                <a:gd name="connsiteY99" fmla="*/ 852214 h 1231309"/>
                <a:gd name="connsiteX100" fmla="*/ 1678305 w 2851785"/>
                <a:gd name="connsiteY100" fmla="*/ 852214 h 1231309"/>
                <a:gd name="connsiteX101" fmla="*/ 1676400 w 2851785"/>
                <a:gd name="connsiteY101" fmla="*/ 865549 h 1231309"/>
                <a:gd name="connsiteX102" fmla="*/ 1804035 w 2851785"/>
                <a:gd name="connsiteY102" fmla="*/ 863644 h 1231309"/>
                <a:gd name="connsiteX103" fmla="*/ 1805940 w 2851785"/>
                <a:gd name="connsiteY103" fmla="*/ 901744 h 1231309"/>
                <a:gd name="connsiteX104" fmla="*/ 2045970 w 2851785"/>
                <a:gd name="connsiteY104" fmla="*/ 899839 h 1231309"/>
                <a:gd name="connsiteX105" fmla="*/ 2045970 w 2851785"/>
                <a:gd name="connsiteY105" fmla="*/ 966514 h 1231309"/>
                <a:gd name="connsiteX106" fmla="*/ 2607945 w 2851785"/>
                <a:gd name="connsiteY106" fmla="*/ 970324 h 1231309"/>
                <a:gd name="connsiteX107" fmla="*/ 2604135 w 2851785"/>
                <a:gd name="connsiteY107" fmla="*/ 1231309 h 1231309"/>
                <a:gd name="connsiteX108" fmla="*/ 2851785 w 2851785"/>
                <a:gd name="connsiteY108" fmla="*/ 1225594 h 1231309"/>
                <a:gd name="connsiteX0" fmla="*/ 0 w 2853690"/>
                <a:gd name="connsiteY0" fmla="*/ 0 h 1234440"/>
                <a:gd name="connsiteX1" fmla="*/ 28064 w 2853690"/>
                <a:gd name="connsiteY1" fmla="*/ 3676 h 1234440"/>
                <a:gd name="connsiteX2" fmla="*/ 26159 w 2853690"/>
                <a:gd name="connsiteY2" fmla="*/ 15106 h 1234440"/>
                <a:gd name="connsiteX3" fmla="*/ 35684 w 2853690"/>
                <a:gd name="connsiteY3" fmla="*/ 13201 h 1234440"/>
                <a:gd name="connsiteX4" fmla="*/ 41399 w 2853690"/>
                <a:gd name="connsiteY4" fmla="*/ 24631 h 1234440"/>
                <a:gd name="connsiteX5" fmla="*/ 50924 w 2853690"/>
                <a:gd name="connsiteY5" fmla="*/ 26536 h 1234440"/>
                <a:gd name="connsiteX6" fmla="*/ 56639 w 2853690"/>
                <a:gd name="connsiteY6" fmla="*/ 45586 h 1234440"/>
                <a:gd name="connsiteX7" fmla="*/ 71879 w 2853690"/>
                <a:gd name="connsiteY7" fmla="*/ 45586 h 1234440"/>
                <a:gd name="connsiteX8" fmla="*/ 75689 w 2853690"/>
                <a:gd name="connsiteY8" fmla="*/ 55111 h 1234440"/>
                <a:gd name="connsiteX9" fmla="*/ 90929 w 2853690"/>
                <a:gd name="connsiteY9" fmla="*/ 55111 h 1234440"/>
                <a:gd name="connsiteX10" fmla="*/ 100454 w 2853690"/>
                <a:gd name="connsiteY10" fmla="*/ 77971 h 1234440"/>
                <a:gd name="connsiteX11" fmla="*/ 113789 w 2853690"/>
                <a:gd name="connsiteY11" fmla="*/ 81781 h 1234440"/>
                <a:gd name="connsiteX12" fmla="*/ 112395 w 2853690"/>
                <a:gd name="connsiteY12" fmla="*/ 87632 h 1234440"/>
                <a:gd name="connsiteX13" fmla="*/ 121920 w 2853690"/>
                <a:gd name="connsiteY13" fmla="*/ 93347 h 1234440"/>
                <a:gd name="connsiteX14" fmla="*/ 132839 w 2853690"/>
                <a:gd name="connsiteY14" fmla="*/ 108451 h 1234440"/>
                <a:gd name="connsiteX15" fmla="*/ 146174 w 2853690"/>
                <a:gd name="connsiteY15" fmla="*/ 112261 h 1234440"/>
                <a:gd name="connsiteX16" fmla="*/ 157604 w 2853690"/>
                <a:gd name="connsiteY16" fmla="*/ 131311 h 1234440"/>
                <a:gd name="connsiteX17" fmla="*/ 167129 w 2853690"/>
                <a:gd name="connsiteY17" fmla="*/ 142741 h 1234440"/>
                <a:gd name="connsiteX18" fmla="*/ 177165 w 2853690"/>
                <a:gd name="connsiteY18" fmla="*/ 142877 h 1234440"/>
                <a:gd name="connsiteX19" fmla="*/ 174749 w 2853690"/>
                <a:gd name="connsiteY19" fmla="*/ 152266 h 1234440"/>
                <a:gd name="connsiteX20" fmla="*/ 177165 w 2853690"/>
                <a:gd name="connsiteY20" fmla="*/ 156212 h 1234440"/>
                <a:gd name="connsiteX21" fmla="*/ 177165 w 2853690"/>
                <a:gd name="connsiteY21" fmla="*/ 171452 h 1234440"/>
                <a:gd name="connsiteX22" fmla="*/ 214754 w 2853690"/>
                <a:gd name="connsiteY22" fmla="*/ 171316 h 1234440"/>
                <a:gd name="connsiteX23" fmla="*/ 218564 w 2853690"/>
                <a:gd name="connsiteY23" fmla="*/ 180841 h 1234440"/>
                <a:gd name="connsiteX24" fmla="*/ 239519 w 2853690"/>
                <a:gd name="connsiteY24" fmla="*/ 180841 h 1234440"/>
                <a:gd name="connsiteX25" fmla="*/ 243329 w 2853690"/>
                <a:gd name="connsiteY25" fmla="*/ 211321 h 1234440"/>
                <a:gd name="connsiteX26" fmla="*/ 252854 w 2853690"/>
                <a:gd name="connsiteY26" fmla="*/ 218941 h 1234440"/>
                <a:gd name="connsiteX27" fmla="*/ 256664 w 2853690"/>
                <a:gd name="connsiteY27" fmla="*/ 234181 h 1234440"/>
                <a:gd name="connsiteX28" fmla="*/ 264284 w 2853690"/>
                <a:gd name="connsiteY28" fmla="*/ 253231 h 1234440"/>
                <a:gd name="connsiteX29" fmla="*/ 275714 w 2853690"/>
                <a:gd name="connsiteY29" fmla="*/ 258946 h 1234440"/>
                <a:gd name="connsiteX30" fmla="*/ 275714 w 2853690"/>
                <a:gd name="connsiteY30" fmla="*/ 276091 h 1234440"/>
                <a:gd name="connsiteX31" fmla="*/ 289049 w 2853690"/>
                <a:gd name="connsiteY31" fmla="*/ 277996 h 1234440"/>
                <a:gd name="connsiteX32" fmla="*/ 291465 w 2853690"/>
                <a:gd name="connsiteY32" fmla="*/ 295277 h 1234440"/>
                <a:gd name="connsiteX33" fmla="*/ 346199 w 2853690"/>
                <a:gd name="connsiteY33" fmla="*/ 295141 h 1234440"/>
                <a:gd name="connsiteX34" fmla="*/ 351914 w 2853690"/>
                <a:gd name="connsiteY34" fmla="*/ 308476 h 1234440"/>
                <a:gd name="connsiteX35" fmla="*/ 367154 w 2853690"/>
                <a:gd name="connsiteY35" fmla="*/ 310381 h 1234440"/>
                <a:gd name="connsiteX36" fmla="*/ 370964 w 2853690"/>
                <a:gd name="connsiteY36" fmla="*/ 327526 h 1234440"/>
                <a:gd name="connsiteX37" fmla="*/ 399539 w 2853690"/>
                <a:gd name="connsiteY37" fmla="*/ 325621 h 1234440"/>
                <a:gd name="connsiteX38" fmla="*/ 405254 w 2853690"/>
                <a:gd name="connsiteY38" fmla="*/ 337051 h 1234440"/>
                <a:gd name="connsiteX39" fmla="*/ 422399 w 2853690"/>
                <a:gd name="connsiteY39" fmla="*/ 344671 h 1234440"/>
                <a:gd name="connsiteX40" fmla="*/ 433829 w 2853690"/>
                <a:gd name="connsiteY40" fmla="*/ 365626 h 1234440"/>
                <a:gd name="connsiteX41" fmla="*/ 456689 w 2853690"/>
                <a:gd name="connsiteY41" fmla="*/ 367531 h 1234440"/>
                <a:gd name="connsiteX42" fmla="*/ 468119 w 2853690"/>
                <a:gd name="connsiteY42" fmla="*/ 398011 h 1234440"/>
                <a:gd name="connsiteX43" fmla="*/ 475739 w 2853690"/>
                <a:gd name="connsiteY43" fmla="*/ 418966 h 1234440"/>
                <a:gd name="connsiteX44" fmla="*/ 527174 w 2853690"/>
                <a:gd name="connsiteY44" fmla="*/ 418966 h 1234440"/>
                <a:gd name="connsiteX45" fmla="*/ 533400 w 2853690"/>
                <a:gd name="connsiteY45" fmla="*/ 430531 h 1234440"/>
                <a:gd name="connsiteX46" fmla="*/ 570989 w 2853690"/>
                <a:gd name="connsiteY46" fmla="*/ 430396 h 1234440"/>
                <a:gd name="connsiteX47" fmla="*/ 572894 w 2853690"/>
                <a:gd name="connsiteY47" fmla="*/ 445636 h 1234440"/>
                <a:gd name="connsiteX48" fmla="*/ 590039 w 2853690"/>
                <a:gd name="connsiteY48" fmla="*/ 447541 h 1234440"/>
                <a:gd name="connsiteX49" fmla="*/ 603374 w 2853690"/>
                <a:gd name="connsiteY49" fmla="*/ 455161 h 1234440"/>
                <a:gd name="connsiteX50" fmla="*/ 616709 w 2853690"/>
                <a:gd name="connsiteY50" fmla="*/ 466591 h 1234440"/>
                <a:gd name="connsiteX51" fmla="*/ 628139 w 2853690"/>
                <a:gd name="connsiteY51" fmla="*/ 468496 h 1234440"/>
                <a:gd name="connsiteX52" fmla="*/ 635759 w 2853690"/>
                <a:gd name="connsiteY52" fmla="*/ 487546 h 1234440"/>
                <a:gd name="connsiteX53" fmla="*/ 689099 w 2853690"/>
                <a:gd name="connsiteY53" fmla="*/ 491356 h 1234440"/>
                <a:gd name="connsiteX54" fmla="*/ 696719 w 2853690"/>
                <a:gd name="connsiteY54" fmla="*/ 508501 h 1234440"/>
                <a:gd name="connsiteX55" fmla="*/ 711959 w 2853690"/>
                <a:gd name="connsiteY55" fmla="*/ 516121 h 1234440"/>
                <a:gd name="connsiteX56" fmla="*/ 738629 w 2853690"/>
                <a:gd name="connsiteY56" fmla="*/ 514216 h 1234440"/>
                <a:gd name="connsiteX57" fmla="*/ 769109 w 2853690"/>
                <a:gd name="connsiteY57" fmla="*/ 544696 h 1234440"/>
                <a:gd name="connsiteX58" fmla="*/ 797684 w 2853690"/>
                <a:gd name="connsiteY58" fmla="*/ 544696 h 1234440"/>
                <a:gd name="connsiteX59" fmla="*/ 809114 w 2853690"/>
                <a:gd name="connsiteY59" fmla="*/ 554221 h 1234440"/>
                <a:gd name="connsiteX60" fmla="*/ 822449 w 2853690"/>
                <a:gd name="connsiteY60" fmla="*/ 556126 h 1234440"/>
                <a:gd name="connsiteX61" fmla="*/ 830580 w 2853690"/>
                <a:gd name="connsiteY61" fmla="*/ 567691 h 1234440"/>
                <a:gd name="connsiteX62" fmla="*/ 857250 w 2853690"/>
                <a:gd name="connsiteY62" fmla="*/ 563881 h 1234440"/>
                <a:gd name="connsiteX63" fmla="*/ 862965 w 2853690"/>
                <a:gd name="connsiteY63" fmla="*/ 569595 h 1234440"/>
                <a:gd name="connsiteX64" fmla="*/ 876300 w 2853690"/>
                <a:gd name="connsiteY64" fmla="*/ 577215 h 1234440"/>
                <a:gd name="connsiteX65" fmla="*/ 883920 w 2853690"/>
                <a:gd name="connsiteY65" fmla="*/ 582929 h 1234440"/>
                <a:gd name="connsiteX66" fmla="*/ 902459 w 2853690"/>
                <a:gd name="connsiteY66" fmla="*/ 582796 h 1234440"/>
                <a:gd name="connsiteX67" fmla="*/ 908174 w 2853690"/>
                <a:gd name="connsiteY67" fmla="*/ 605656 h 1234440"/>
                <a:gd name="connsiteX68" fmla="*/ 919604 w 2853690"/>
                <a:gd name="connsiteY68" fmla="*/ 618991 h 1234440"/>
                <a:gd name="connsiteX69" fmla="*/ 931034 w 2853690"/>
                <a:gd name="connsiteY69" fmla="*/ 628516 h 1234440"/>
                <a:gd name="connsiteX70" fmla="*/ 948179 w 2853690"/>
                <a:gd name="connsiteY70" fmla="*/ 638041 h 1234440"/>
                <a:gd name="connsiteX71" fmla="*/ 965324 w 2853690"/>
                <a:gd name="connsiteY71" fmla="*/ 662806 h 1234440"/>
                <a:gd name="connsiteX72" fmla="*/ 980564 w 2853690"/>
                <a:gd name="connsiteY72" fmla="*/ 664711 h 1234440"/>
                <a:gd name="connsiteX73" fmla="*/ 990089 w 2853690"/>
                <a:gd name="connsiteY73" fmla="*/ 676141 h 1234440"/>
                <a:gd name="connsiteX74" fmla="*/ 1011044 w 2853690"/>
                <a:gd name="connsiteY74" fmla="*/ 674236 h 1234440"/>
                <a:gd name="connsiteX75" fmla="*/ 1014854 w 2853690"/>
                <a:gd name="connsiteY75" fmla="*/ 689476 h 1234440"/>
                <a:gd name="connsiteX76" fmla="*/ 1066289 w 2853690"/>
                <a:gd name="connsiteY76" fmla="*/ 687571 h 1234440"/>
                <a:gd name="connsiteX77" fmla="*/ 1073909 w 2853690"/>
                <a:gd name="connsiteY77" fmla="*/ 710431 h 1234440"/>
                <a:gd name="connsiteX78" fmla="*/ 1085339 w 2853690"/>
                <a:gd name="connsiteY78" fmla="*/ 712336 h 1234440"/>
                <a:gd name="connsiteX79" fmla="*/ 1092959 w 2853690"/>
                <a:gd name="connsiteY79" fmla="*/ 729481 h 1234440"/>
                <a:gd name="connsiteX80" fmla="*/ 1131059 w 2853690"/>
                <a:gd name="connsiteY80" fmla="*/ 729481 h 1234440"/>
                <a:gd name="connsiteX81" fmla="*/ 1134869 w 2853690"/>
                <a:gd name="connsiteY81" fmla="*/ 748531 h 1234440"/>
                <a:gd name="connsiteX82" fmla="*/ 1159634 w 2853690"/>
                <a:gd name="connsiteY82" fmla="*/ 748531 h 1234440"/>
                <a:gd name="connsiteX83" fmla="*/ 1163444 w 2853690"/>
                <a:gd name="connsiteY83" fmla="*/ 756151 h 1234440"/>
                <a:gd name="connsiteX84" fmla="*/ 1174874 w 2853690"/>
                <a:gd name="connsiteY84" fmla="*/ 756151 h 1234440"/>
                <a:gd name="connsiteX85" fmla="*/ 1174874 w 2853690"/>
                <a:gd name="connsiteY85" fmla="*/ 767581 h 1234440"/>
                <a:gd name="connsiteX86" fmla="*/ 1203449 w 2853690"/>
                <a:gd name="connsiteY86" fmla="*/ 765676 h 1234440"/>
                <a:gd name="connsiteX87" fmla="*/ 1212974 w 2853690"/>
                <a:gd name="connsiteY87" fmla="*/ 771391 h 1234440"/>
                <a:gd name="connsiteX88" fmla="*/ 1230119 w 2853690"/>
                <a:gd name="connsiteY88" fmla="*/ 773296 h 1234440"/>
                <a:gd name="connsiteX89" fmla="*/ 1241549 w 2853690"/>
                <a:gd name="connsiteY89" fmla="*/ 784726 h 1234440"/>
                <a:gd name="connsiteX90" fmla="*/ 1308224 w 2853690"/>
                <a:gd name="connsiteY90" fmla="*/ 782821 h 1234440"/>
                <a:gd name="connsiteX91" fmla="*/ 1310640 w 2853690"/>
                <a:gd name="connsiteY91" fmla="*/ 809624 h 1234440"/>
                <a:gd name="connsiteX92" fmla="*/ 1335405 w 2853690"/>
                <a:gd name="connsiteY92" fmla="*/ 805814 h 1234440"/>
                <a:gd name="connsiteX93" fmla="*/ 1339215 w 2853690"/>
                <a:gd name="connsiteY93" fmla="*/ 817244 h 1234440"/>
                <a:gd name="connsiteX94" fmla="*/ 1350645 w 2853690"/>
                <a:gd name="connsiteY94" fmla="*/ 817244 h 1234440"/>
                <a:gd name="connsiteX95" fmla="*/ 1356360 w 2853690"/>
                <a:gd name="connsiteY95" fmla="*/ 826769 h 1234440"/>
                <a:gd name="connsiteX96" fmla="*/ 1390650 w 2853690"/>
                <a:gd name="connsiteY96" fmla="*/ 826769 h 1234440"/>
                <a:gd name="connsiteX97" fmla="*/ 1394460 w 2853690"/>
                <a:gd name="connsiteY97" fmla="*/ 838199 h 1234440"/>
                <a:gd name="connsiteX98" fmla="*/ 1655445 w 2853690"/>
                <a:gd name="connsiteY98" fmla="*/ 836295 h 1234440"/>
                <a:gd name="connsiteX99" fmla="*/ 1657350 w 2853690"/>
                <a:gd name="connsiteY99" fmla="*/ 855345 h 1234440"/>
                <a:gd name="connsiteX100" fmla="*/ 1680210 w 2853690"/>
                <a:gd name="connsiteY100" fmla="*/ 855345 h 1234440"/>
                <a:gd name="connsiteX101" fmla="*/ 1678305 w 2853690"/>
                <a:gd name="connsiteY101" fmla="*/ 868680 h 1234440"/>
                <a:gd name="connsiteX102" fmla="*/ 1805940 w 2853690"/>
                <a:gd name="connsiteY102" fmla="*/ 866775 h 1234440"/>
                <a:gd name="connsiteX103" fmla="*/ 1807845 w 2853690"/>
                <a:gd name="connsiteY103" fmla="*/ 904875 h 1234440"/>
                <a:gd name="connsiteX104" fmla="*/ 2047875 w 2853690"/>
                <a:gd name="connsiteY104" fmla="*/ 902970 h 1234440"/>
                <a:gd name="connsiteX105" fmla="*/ 2047875 w 2853690"/>
                <a:gd name="connsiteY105" fmla="*/ 969645 h 1234440"/>
                <a:gd name="connsiteX106" fmla="*/ 2609850 w 2853690"/>
                <a:gd name="connsiteY106" fmla="*/ 973455 h 1234440"/>
                <a:gd name="connsiteX107" fmla="*/ 2606040 w 2853690"/>
                <a:gd name="connsiteY107" fmla="*/ 1234440 h 1234440"/>
                <a:gd name="connsiteX108" fmla="*/ 2853690 w 2853690"/>
                <a:gd name="connsiteY108" fmla="*/ 1228725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853690" h="1234440">
                  <a:moveTo>
                    <a:pt x="0" y="0"/>
                  </a:moveTo>
                  <a:cubicBezTo>
                    <a:pt x="4275" y="2495"/>
                    <a:pt x="23789" y="1181"/>
                    <a:pt x="28064" y="3676"/>
                  </a:cubicBezTo>
                  <a:lnTo>
                    <a:pt x="26159" y="15106"/>
                  </a:lnTo>
                  <a:lnTo>
                    <a:pt x="35684" y="13201"/>
                  </a:lnTo>
                  <a:lnTo>
                    <a:pt x="41399" y="24631"/>
                  </a:lnTo>
                  <a:lnTo>
                    <a:pt x="50924" y="26536"/>
                  </a:lnTo>
                  <a:lnTo>
                    <a:pt x="56639" y="45586"/>
                  </a:lnTo>
                  <a:lnTo>
                    <a:pt x="71879" y="45586"/>
                  </a:lnTo>
                  <a:lnTo>
                    <a:pt x="75689" y="55111"/>
                  </a:lnTo>
                  <a:lnTo>
                    <a:pt x="90929" y="55111"/>
                  </a:lnTo>
                  <a:lnTo>
                    <a:pt x="100454" y="77971"/>
                  </a:lnTo>
                  <a:cubicBezTo>
                    <a:pt x="120054" y="92236"/>
                    <a:pt x="104814" y="74456"/>
                    <a:pt x="113789" y="81781"/>
                  </a:cubicBezTo>
                  <a:lnTo>
                    <a:pt x="112395" y="87632"/>
                  </a:lnTo>
                  <a:lnTo>
                    <a:pt x="121920" y="93347"/>
                  </a:lnTo>
                  <a:lnTo>
                    <a:pt x="132839" y="108451"/>
                  </a:lnTo>
                  <a:lnTo>
                    <a:pt x="146174" y="112261"/>
                  </a:lnTo>
                  <a:lnTo>
                    <a:pt x="157604" y="131311"/>
                  </a:lnTo>
                  <a:lnTo>
                    <a:pt x="167129" y="142741"/>
                  </a:lnTo>
                  <a:lnTo>
                    <a:pt x="177165" y="142877"/>
                  </a:lnTo>
                  <a:lnTo>
                    <a:pt x="174749" y="152266"/>
                  </a:lnTo>
                  <a:lnTo>
                    <a:pt x="177165" y="156212"/>
                  </a:lnTo>
                  <a:lnTo>
                    <a:pt x="177165" y="171452"/>
                  </a:lnTo>
                  <a:lnTo>
                    <a:pt x="214754" y="171316"/>
                  </a:lnTo>
                  <a:lnTo>
                    <a:pt x="218564" y="180841"/>
                  </a:lnTo>
                  <a:lnTo>
                    <a:pt x="239519" y="180841"/>
                  </a:lnTo>
                  <a:lnTo>
                    <a:pt x="243329" y="211321"/>
                  </a:lnTo>
                  <a:lnTo>
                    <a:pt x="252854" y="218941"/>
                  </a:lnTo>
                  <a:lnTo>
                    <a:pt x="256664" y="234181"/>
                  </a:lnTo>
                  <a:lnTo>
                    <a:pt x="264284" y="253231"/>
                  </a:lnTo>
                  <a:lnTo>
                    <a:pt x="275714" y="258946"/>
                  </a:lnTo>
                  <a:lnTo>
                    <a:pt x="275714" y="276091"/>
                  </a:lnTo>
                  <a:lnTo>
                    <a:pt x="289049" y="277996"/>
                  </a:lnTo>
                  <a:lnTo>
                    <a:pt x="291465" y="295277"/>
                  </a:lnTo>
                  <a:lnTo>
                    <a:pt x="346199" y="295141"/>
                  </a:lnTo>
                  <a:lnTo>
                    <a:pt x="351914" y="308476"/>
                  </a:lnTo>
                  <a:lnTo>
                    <a:pt x="367154" y="310381"/>
                  </a:lnTo>
                  <a:lnTo>
                    <a:pt x="370964" y="327526"/>
                  </a:lnTo>
                  <a:lnTo>
                    <a:pt x="399539" y="325621"/>
                  </a:lnTo>
                  <a:lnTo>
                    <a:pt x="405254" y="337051"/>
                  </a:lnTo>
                  <a:lnTo>
                    <a:pt x="422399" y="344671"/>
                  </a:lnTo>
                  <a:lnTo>
                    <a:pt x="433829" y="365626"/>
                  </a:lnTo>
                  <a:lnTo>
                    <a:pt x="456689" y="367531"/>
                  </a:lnTo>
                  <a:lnTo>
                    <a:pt x="468119" y="398011"/>
                  </a:lnTo>
                  <a:lnTo>
                    <a:pt x="475739" y="418966"/>
                  </a:lnTo>
                  <a:lnTo>
                    <a:pt x="527174" y="418966"/>
                  </a:lnTo>
                  <a:lnTo>
                    <a:pt x="533400" y="430531"/>
                  </a:lnTo>
                  <a:lnTo>
                    <a:pt x="570989" y="430396"/>
                  </a:lnTo>
                  <a:lnTo>
                    <a:pt x="572894" y="445636"/>
                  </a:lnTo>
                  <a:lnTo>
                    <a:pt x="590039" y="447541"/>
                  </a:lnTo>
                  <a:lnTo>
                    <a:pt x="603374" y="455161"/>
                  </a:lnTo>
                  <a:lnTo>
                    <a:pt x="616709" y="466591"/>
                  </a:lnTo>
                  <a:lnTo>
                    <a:pt x="628139" y="468496"/>
                  </a:lnTo>
                  <a:lnTo>
                    <a:pt x="635759" y="487546"/>
                  </a:lnTo>
                  <a:lnTo>
                    <a:pt x="689099" y="491356"/>
                  </a:lnTo>
                  <a:lnTo>
                    <a:pt x="696719" y="508501"/>
                  </a:lnTo>
                  <a:lnTo>
                    <a:pt x="711959" y="516121"/>
                  </a:lnTo>
                  <a:lnTo>
                    <a:pt x="738629" y="514216"/>
                  </a:lnTo>
                  <a:lnTo>
                    <a:pt x="769109" y="544696"/>
                  </a:lnTo>
                  <a:lnTo>
                    <a:pt x="797684" y="544696"/>
                  </a:lnTo>
                  <a:lnTo>
                    <a:pt x="809114" y="554221"/>
                  </a:lnTo>
                  <a:lnTo>
                    <a:pt x="822449" y="556126"/>
                  </a:lnTo>
                  <a:lnTo>
                    <a:pt x="830580" y="567691"/>
                  </a:lnTo>
                  <a:lnTo>
                    <a:pt x="857250" y="563881"/>
                  </a:lnTo>
                  <a:lnTo>
                    <a:pt x="862965" y="569595"/>
                  </a:lnTo>
                  <a:lnTo>
                    <a:pt x="876300" y="577215"/>
                  </a:lnTo>
                  <a:lnTo>
                    <a:pt x="883920" y="582929"/>
                  </a:lnTo>
                  <a:lnTo>
                    <a:pt x="902459" y="582796"/>
                  </a:lnTo>
                  <a:lnTo>
                    <a:pt x="908174" y="605656"/>
                  </a:lnTo>
                  <a:lnTo>
                    <a:pt x="919604" y="618991"/>
                  </a:lnTo>
                  <a:lnTo>
                    <a:pt x="931034" y="628516"/>
                  </a:lnTo>
                  <a:lnTo>
                    <a:pt x="948179" y="638041"/>
                  </a:lnTo>
                  <a:lnTo>
                    <a:pt x="965324" y="662806"/>
                  </a:lnTo>
                  <a:lnTo>
                    <a:pt x="980564" y="664711"/>
                  </a:lnTo>
                  <a:lnTo>
                    <a:pt x="990089" y="676141"/>
                  </a:lnTo>
                  <a:lnTo>
                    <a:pt x="1011044" y="674236"/>
                  </a:lnTo>
                  <a:lnTo>
                    <a:pt x="1014854" y="689476"/>
                  </a:lnTo>
                  <a:lnTo>
                    <a:pt x="1066289" y="687571"/>
                  </a:lnTo>
                  <a:lnTo>
                    <a:pt x="1073909" y="710431"/>
                  </a:lnTo>
                  <a:lnTo>
                    <a:pt x="1085339" y="712336"/>
                  </a:lnTo>
                  <a:lnTo>
                    <a:pt x="1092959" y="729481"/>
                  </a:lnTo>
                  <a:lnTo>
                    <a:pt x="1131059" y="729481"/>
                  </a:lnTo>
                  <a:lnTo>
                    <a:pt x="1134869" y="748531"/>
                  </a:lnTo>
                  <a:lnTo>
                    <a:pt x="1159634" y="748531"/>
                  </a:lnTo>
                  <a:lnTo>
                    <a:pt x="1163444" y="756151"/>
                  </a:lnTo>
                  <a:lnTo>
                    <a:pt x="1174874" y="756151"/>
                  </a:lnTo>
                  <a:lnTo>
                    <a:pt x="1174874" y="767581"/>
                  </a:lnTo>
                  <a:lnTo>
                    <a:pt x="1203449" y="765676"/>
                  </a:lnTo>
                  <a:lnTo>
                    <a:pt x="1212974" y="771391"/>
                  </a:lnTo>
                  <a:lnTo>
                    <a:pt x="1230119" y="773296"/>
                  </a:lnTo>
                  <a:lnTo>
                    <a:pt x="1241549" y="784726"/>
                  </a:lnTo>
                  <a:lnTo>
                    <a:pt x="1308224" y="782821"/>
                  </a:lnTo>
                  <a:lnTo>
                    <a:pt x="1310640" y="809624"/>
                  </a:lnTo>
                  <a:lnTo>
                    <a:pt x="1335405" y="805814"/>
                  </a:lnTo>
                  <a:lnTo>
                    <a:pt x="1339215" y="817244"/>
                  </a:lnTo>
                  <a:lnTo>
                    <a:pt x="1350645" y="817244"/>
                  </a:lnTo>
                  <a:lnTo>
                    <a:pt x="1356360" y="826769"/>
                  </a:lnTo>
                  <a:cubicBezTo>
                    <a:pt x="1371600" y="829309"/>
                    <a:pt x="1385888" y="821372"/>
                    <a:pt x="1390650" y="826769"/>
                  </a:cubicBezTo>
                  <a:lnTo>
                    <a:pt x="1394460" y="838199"/>
                  </a:lnTo>
                  <a:lnTo>
                    <a:pt x="1655445" y="836295"/>
                  </a:lnTo>
                  <a:lnTo>
                    <a:pt x="1657350" y="855345"/>
                  </a:lnTo>
                  <a:lnTo>
                    <a:pt x="1680210" y="855345"/>
                  </a:lnTo>
                  <a:lnTo>
                    <a:pt x="1678305" y="868680"/>
                  </a:lnTo>
                  <a:lnTo>
                    <a:pt x="1805940" y="866775"/>
                  </a:lnTo>
                  <a:lnTo>
                    <a:pt x="1807845" y="904875"/>
                  </a:lnTo>
                  <a:lnTo>
                    <a:pt x="2047875" y="902970"/>
                  </a:lnTo>
                  <a:lnTo>
                    <a:pt x="2047875" y="969645"/>
                  </a:lnTo>
                  <a:lnTo>
                    <a:pt x="2609850" y="973455"/>
                  </a:lnTo>
                  <a:lnTo>
                    <a:pt x="2606040" y="1234440"/>
                  </a:lnTo>
                  <a:lnTo>
                    <a:pt x="2853690" y="1228725"/>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grpSp>
          <p:nvGrpSpPr>
            <p:cNvPr id="229" name="Group 228"/>
            <p:cNvGrpSpPr/>
            <p:nvPr/>
          </p:nvGrpSpPr>
          <p:grpSpPr>
            <a:xfrm>
              <a:off x="3635896" y="1467267"/>
              <a:ext cx="1524092" cy="287198"/>
              <a:chOff x="3635896" y="1467267"/>
              <a:chExt cx="1524092" cy="287198"/>
            </a:xfrm>
          </p:grpSpPr>
          <p:sp>
            <p:nvSpPr>
              <p:cNvPr id="87" name="TextBox 86"/>
              <p:cNvSpPr txBox="1"/>
              <p:nvPr/>
            </p:nvSpPr>
            <p:spPr>
              <a:xfrm>
                <a:off x="3854941" y="1467267"/>
                <a:ext cx="893424" cy="161669"/>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Watch and wait</a:t>
                </a:r>
              </a:p>
            </p:txBody>
          </p:sp>
          <p:sp>
            <p:nvSpPr>
              <p:cNvPr id="88" name="TextBox 87"/>
              <p:cNvSpPr txBox="1"/>
              <p:nvPr/>
            </p:nvSpPr>
            <p:spPr>
              <a:xfrm>
                <a:off x="3851920" y="1592796"/>
                <a:ext cx="1308068" cy="161669"/>
              </a:xfrm>
              <a:prstGeom prst="rect">
                <a:avLst/>
              </a:prstGeom>
              <a:noFill/>
            </p:spPr>
            <p:txBody>
              <a:bodyPr wrap="none" lIns="0" tIns="0" rIns="27000" bIns="0" rtlCol="0">
                <a:spAutoFit/>
              </a:bodyPr>
              <a:lstStyle/>
              <a:p>
                <a:r>
                  <a:rPr lang="en-CA" sz="788" dirty="0">
                    <a:solidFill>
                      <a:prstClr val="black"/>
                    </a:solidFill>
                    <a:latin typeface="Calibri" charset="0"/>
                    <a:ea typeface="Calibri" charset="0"/>
                    <a:cs typeface="Calibri" charset="0"/>
                  </a:rPr>
                  <a:t>Maintenance rituximab</a:t>
                </a:r>
              </a:p>
            </p:txBody>
          </p:sp>
          <p:cxnSp>
            <p:nvCxnSpPr>
              <p:cNvPr id="228" name="Straight Connector 227"/>
              <p:cNvCxnSpPr/>
              <p:nvPr/>
            </p:nvCxnSpPr>
            <p:spPr>
              <a:xfrm>
                <a:off x="3635896" y="1544059"/>
                <a:ext cx="180000" cy="0"/>
              </a:xfrm>
              <a:prstGeom prst="lin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p:cNvCxnSpPr/>
              <p:nvPr/>
            </p:nvCxnSpPr>
            <p:spPr>
              <a:xfrm>
                <a:off x="3635916" y="1658898"/>
                <a:ext cx="180000" cy="0"/>
              </a:xfrm>
              <a:prstGeom prst="line">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0" name="Freeform 49"/>
            <p:cNvSpPr/>
            <p:nvPr/>
          </p:nvSpPr>
          <p:spPr>
            <a:xfrm>
              <a:off x="1970277" y="1534725"/>
              <a:ext cx="2676525" cy="452325"/>
            </a:xfrm>
            <a:custGeom>
              <a:avLst/>
              <a:gdLst>
                <a:gd name="connsiteX0" fmla="*/ 0 w 2842260"/>
                <a:gd name="connsiteY0" fmla="*/ 0 h 541020"/>
                <a:gd name="connsiteX1" fmla="*/ 2842260 w 2842260"/>
                <a:gd name="connsiteY1" fmla="*/ 541020 h 541020"/>
                <a:gd name="connsiteX0" fmla="*/ 0 w 2840355"/>
                <a:gd name="connsiteY0" fmla="*/ 0 h 529590"/>
                <a:gd name="connsiteX1" fmla="*/ 2840355 w 2840355"/>
                <a:gd name="connsiteY1" fmla="*/ 529590 h 529590"/>
                <a:gd name="connsiteX0" fmla="*/ 0 w 2840355"/>
                <a:gd name="connsiteY0" fmla="*/ 0 h 529590"/>
                <a:gd name="connsiteX1" fmla="*/ 2840355 w 2840355"/>
                <a:gd name="connsiteY1"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527685 h 529590"/>
                <a:gd name="connsiteX2" fmla="*/ 2840355 w 2840355"/>
                <a:gd name="connsiteY2"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606041 w 2840355"/>
                <a:gd name="connsiteY1" fmla="*/ 285750 h 529590"/>
                <a:gd name="connsiteX2" fmla="*/ 2606041 w 2840355"/>
                <a:gd name="connsiteY2" fmla="*/ 527685 h 529590"/>
                <a:gd name="connsiteX3" fmla="*/ 2840355 w 2840355"/>
                <a:gd name="connsiteY3"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7426 w 2840355"/>
                <a:gd name="connsiteY1" fmla="*/ 287655 h 529590"/>
                <a:gd name="connsiteX2" fmla="*/ 2606041 w 2840355"/>
                <a:gd name="connsiteY2" fmla="*/ 285750 h 529590"/>
                <a:gd name="connsiteX3" fmla="*/ 2606041 w 2840355"/>
                <a:gd name="connsiteY3" fmla="*/ 527685 h 529590"/>
                <a:gd name="connsiteX4" fmla="*/ 2840355 w 2840355"/>
                <a:gd name="connsiteY4"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259331 w 2840355"/>
                <a:gd name="connsiteY1" fmla="*/ 205740 h 529590"/>
                <a:gd name="connsiteX2" fmla="*/ 2257426 w 2840355"/>
                <a:gd name="connsiteY2" fmla="*/ 287655 h 529590"/>
                <a:gd name="connsiteX3" fmla="*/ 2606041 w 2840355"/>
                <a:gd name="connsiteY3" fmla="*/ 285750 h 529590"/>
                <a:gd name="connsiteX4" fmla="*/ 2606041 w 2840355"/>
                <a:gd name="connsiteY4" fmla="*/ 527685 h 529590"/>
                <a:gd name="connsiteX5" fmla="*/ 2840355 w 2840355"/>
                <a:gd name="connsiteY5" fmla="*/ 529590 h 529590"/>
                <a:gd name="connsiteX0" fmla="*/ 0 w 2840355"/>
                <a:gd name="connsiteY0" fmla="*/ 0 h 529590"/>
                <a:gd name="connsiteX1" fmla="*/ 2146936 w 2840355"/>
                <a:gd name="connsiteY1" fmla="*/ 203835 h 529590"/>
                <a:gd name="connsiteX2" fmla="*/ 2259331 w 2840355"/>
                <a:gd name="connsiteY2" fmla="*/ 205740 h 529590"/>
                <a:gd name="connsiteX3" fmla="*/ 2257426 w 2840355"/>
                <a:gd name="connsiteY3" fmla="*/ 287655 h 529590"/>
                <a:gd name="connsiteX4" fmla="*/ 2606041 w 2840355"/>
                <a:gd name="connsiteY4" fmla="*/ 285750 h 529590"/>
                <a:gd name="connsiteX5" fmla="*/ 2606041 w 2840355"/>
                <a:gd name="connsiteY5" fmla="*/ 527685 h 529590"/>
                <a:gd name="connsiteX6" fmla="*/ 2840355 w 2840355"/>
                <a:gd name="connsiteY6"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2148841 w 2840355"/>
                <a:gd name="connsiteY1" fmla="*/ 125730 h 529590"/>
                <a:gd name="connsiteX2" fmla="*/ 2146936 w 2840355"/>
                <a:gd name="connsiteY2" fmla="*/ 203835 h 529590"/>
                <a:gd name="connsiteX3" fmla="*/ 2259331 w 2840355"/>
                <a:gd name="connsiteY3" fmla="*/ 205740 h 529590"/>
                <a:gd name="connsiteX4" fmla="*/ 2257426 w 2840355"/>
                <a:gd name="connsiteY4" fmla="*/ 287655 h 529590"/>
                <a:gd name="connsiteX5" fmla="*/ 2606041 w 2840355"/>
                <a:gd name="connsiteY5" fmla="*/ 285750 h 529590"/>
                <a:gd name="connsiteX6" fmla="*/ 2606041 w 2840355"/>
                <a:gd name="connsiteY6" fmla="*/ 527685 h 529590"/>
                <a:gd name="connsiteX7" fmla="*/ 2840355 w 2840355"/>
                <a:gd name="connsiteY7" fmla="*/ 529590 h 529590"/>
                <a:gd name="connsiteX0" fmla="*/ 0 w 2840355"/>
                <a:gd name="connsiteY0" fmla="*/ 0 h 529590"/>
                <a:gd name="connsiteX1" fmla="*/ 1910716 w 2840355"/>
                <a:gd name="connsiteY1" fmla="*/ 125730 h 529590"/>
                <a:gd name="connsiteX2" fmla="*/ 2148841 w 2840355"/>
                <a:gd name="connsiteY2" fmla="*/ 125730 h 529590"/>
                <a:gd name="connsiteX3" fmla="*/ 2146936 w 2840355"/>
                <a:gd name="connsiteY3" fmla="*/ 203835 h 529590"/>
                <a:gd name="connsiteX4" fmla="*/ 2259331 w 2840355"/>
                <a:gd name="connsiteY4" fmla="*/ 205740 h 529590"/>
                <a:gd name="connsiteX5" fmla="*/ 2257426 w 2840355"/>
                <a:gd name="connsiteY5" fmla="*/ 287655 h 529590"/>
                <a:gd name="connsiteX6" fmla="*/ 2606041 w 2840355"/>
                <a:gd name="connsiteY6" fmla="*/ 285750 h 529590"/>
                <a:gd name="connsiteX7" fmla="*/ 2606041 w 2840355"/>
                <a:gd name="connsiteY7" fmla="*/ 527685 h 529590"/>
                <a:gd name="connsiteX8" fmla="*/ 2840355 w 2840355"/>
                <a:gd name="connsiteY8"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908811 w 2840355"/>
                <a:gd name="connsiteY1" fmla="*/ 72390 h 529590"/>
                <a:gd name="connsiteX2" fmla="*/ 1910716 w 2840355"/>
                <a:gd name="connsiteY2" fmla="*/ 125730 h 529590"/>
                <a:gd name="connsiteX3" fmla="*/ 2148841 w 2840355"/>
                <a:gd name="connsiteY3" fmla="*/ 125730 h 529590"/>
                <a:gd name="connsiteX4" fmla="*/ 2146936 w 2840355"/>
                <a:gd name="connsiteY4" fmla="*/ 203835 h 529590"/>
                <a:gd name="connsiteX5" fmla="*/ 2259331 w 2840355"/>
                <a:gd name="connsiteY5" fmla="*/ 205740 h 529590"/>
                <a:gd name="connsiteX6" fmla="*/ 2257426 w 2840355"/>
                <a:gd name="connsiteY6" fmla="*/ 287655 h 529590"/>
                <a:gd name="connsiteX7" fmla="*/ 2606041 w 2840355"/>
                <a:gd name="connsiteY7" fmla="*/ 285750 h 529590"/>
                <a:gd name="connsiteX8" fmla="*/ 2606041 w 2840355"/>
                <a:gd name="connsiteY8" fmla="*/ 527685 h 529590"/>
                <a:gd name="connsiteX9" fmla="*/ 2840355 w 2840355"/>
                <a:gd name="connsiteY9" fmla="*/ 529590 h 529590"/>
                <a:gd name="connsiteX0" fmla="*/ 0 w 2840355"/>
                <a:gd name="connsiteY0" fmla="*/ 0 h 529590"/>
                <a:gd name="connsiteX1" fmla="*/ 1626871 w 2840355"/>
                <a:gd name="connsiteY1" fmla="*/ 66675 h 529590"/>
                <a:gd name="connsiteX2" fmla="*/ 1908811 w 2840355"/>
                <a:gd name="connsiteY2" fmla="*/ 72390 h 529590"/>
                <a:gd name="connsiteX3" fmla="*/ 1910716 w 2840355"/>
                <a:gd name="connsiteY3" fmla="*/ 125730 h 529590"/>
                <a:gd name="connsiteX4" fmla="*/ 2148841 w 2840355"/>
                <a:gd name="connsiteY4" fmla="*/ 125730 h 529590"/>
                <a:gd name="connsiteX5" fmla="*/ 2146936 w 2840355"/>
                <a:gd name="connsiteY5" fmla="*/ 203835 h 529590"/>
                <a:gd name="connsiteX6" fmla="*/ 2259331 w 2840355"/>
                <a:gd name="connsiteY6" fmla="*/ 205740 h 529590"/>
                <a:gd name="connsiteX7" fmla="*/ 2257426 w 2840355"/>
                <a:gd name="connsiteY7" fmla="*/ 287655 h 529590"/>
                <a:gd name="connsiteX8" fmla="*/ 2606041 w 2840355"/>
                <a:gd name="connsiteY8" fmla="*/ 285750 h 529590"/>
                <a:gd name="connsiteX9" fmla="*/ 2606041 w 2840355"/>
                <a:gd name="connsiteY9" fmla="*/ 527685 h 529590"/>
                <a:gd name="connsiteX10" fmla="*/ 2840355 w 2840355"/>
                <a:gd name="connsiteY10" fmla="*/ 529590 h 529590"/>
                <a:gd name="connsiteX0" fmla="*/ 0 w 2840355"/>
                <a:gd name="connsiteY0" fmla="*/ 0 h 529590"/>
                <a:gd name="connsiteX1" fmla="*/ 1624966 w 2840355"/>
                <a:gd name="connsiteY1" fmla="*/ 57150 h 529590"/>
                <a:gd name="connsiteX2" fmla="*/ 1626871 w 2840355"/>
                <a:gd name="connsiteY2" fmla="*/ 66675 h 529590"/>
                <a:gd name="connsiteX3" fmla="*/ 1908811 w 2840355"/>
                <a:gd name="connsiteY3" fmla="*/ 72390 h 529590"/>
                <a:gd name="connsiteX4" fmla="*/ 1910716 w 2840355"/>
                <a:gd name="connsiteY4" fmla="*/ 125730 h 529590"/>
                <a:gd name="connsiteX5" fmla="*/ 2148841 w 2840355"/>
                <a:gd name="connsiteY5" fmla="*/ 125730 h 529590"/>
                <a:gd name="connsiteX6" fmla="*/ 2146936 w 2840355"/>
                <a:gd name="connsiteY6" fmla="*/ 203835 h 529590"/>
                <a:gd name="connsiteX7" fmla="*/ 2259331 w 2840355"/>
                <a:gd name="connsiteY7" fmla="*/ 205740 h 529590"/>
                <a:gd name="connsiteX8" fmla="*/ 2257426 w 2840355"/>
                <a:gd name="connsiteY8" fmla="*/ 287655 h 529590"/>
                <a:gd name="connsiteX9" fmla="*/ 2606041 w 2840355"/>
                <a:gd name="connsiteY9" fmla="*/ 285750 h 529590"/>
                <a:gd name="connsiteX10" fmla="*/ 2606041 w 2840355"/>
                <a:gd name="connsiteY10" fmla="*/ 527685 h 529590"/>
                <a:gd name="connsiteX11" fmla="*/ 2840355 w 2840355"/>
                <a:gd name="connsiteY11" fmla="*/ 529590 h 529590"/>
                <a:gd name="connsiteX0" fmla="*/ 0 w 2840355"/>
                <a:gd name="connsiteY0" fmla="*/ 0 h 529590"/>
                <a:gd name="connsiteX1" fmla="*/ 1335406 w 2840355"/>
                <a:gd name="connsiteY1" fmla="*/ 55245 h 529590"/>
                <a:gd name="connsiteX2" fmla="*/ 1624966 w 2840355"/>
                <a:gd name="connsiteY2" fmla="*/ 57150 h 529590"/>
                <a:gd name="connsiteX3" fmla="*/ 1626871 w 2840355"/>
                <a:gd name="connsiteY3" fmla="*/ 66675 h 529590"/>
                <a:gd name="connsiteX4" fmla="*/ 1908811 w 2840355"/>
                <a:gd name="connsiteY4" fmla="*/ 72390 h 529590"/>
                <a:gd name="connsiteX5" fmla="*/ 1910716 w 2840355"/>
                <a:gd name="connsiteY5" fmla="*/ 125730 h 529590"/>
                <a:gd name="connsiteX6" fmla="*/ 2148841 w 2840355"/>
                <a:gd name="connsiteY6" fmla="*/ 125730 h 529590"/>
                <a:gd name="connsiteX7" fmla="*/ 2146936 w 2840355"/>
                <a:gd name="connsiteY7" fmla="*/ 203835 h 529590"/>
                <a:gd name="connsiteX8" fmla="*/ 2259331 w 2840355"/>
                <a:gd name="connsiteY8" fmla="*/ 205740 h 529590"/>
                <a:gd name="connsiteX9" fmla="*/ 2257426 w 2840355"/>
                <a:gd name="connsiteY9" fmla="*/ 287655 h 529590"/>
                <a:gd name="connsiteX10" fmla="*/ 2606041 w 2840355"/>
                <a:gd name="connsiteY10" fmla="*/ 285750 h 529590"/>
                <a:gd name="connsiteX11" fmla="*/ 2606041 w 2840355"/>
                <a:gd name="connsiteY11" fmla="*/ 527685 h 529590"/>
                <a:gd name="connsiteX12" fmla="*/ 2840355 w 2840355"/>
                <a:gd name="connsiteY12" fmla="*/ 529590 h 529590"/>
                <a:gd name="connsiteX0" fmla="*/ 0 w 2840355"/>
                <a:gd name="connsiteY0" fmla="*/ 0 h 529590"/>
                <a:gd name="connsiteX1" fmla="*/ 1335406 w 2840355"/>
                <a:gd name="connsiteY1" fmla="*/ 45720 h 529590"/>
                <a:gd name="connsiteX2" fmla="*/ 1335406 w 2840355"/>
                <a:gd name="connsiteY2" fmla="*/ 55245 h 529590"/>
                <a:gd name="connsiteX3" fmla="*/ 1624966 w 2840355"/>
                <a:gd name="connsiteY3" fmla="*/ 57150 h 529590"/>
                <a:gd name="connsiteX4" fmla="*/ 1626871 w 2840355"/>
                <a:gd name="connsiteY4" fmla="*/ 66675 h 529590"/>
                <a:gd name="connsiteX5" fmla="*/ 1908811 w 2840355"/>
                <a:gd name="connsiteY5" fmla="*/ 72390 h 529590"/>
                <a:gd name="connsiteX6" fmla="*/ 1910716 w 2840355"/>
                <a:gd name="connsiteY6" fmla="*/ 125730 h 529590"/>
                <a:gd name="connsiteX7" fmla="*/ 2148841 w 2840355"/>
                <a:gd name="connsiteY7" fmla="*/ 125730 h 529590"/>
                <a:gd name="connsiteX8" fmla="*/ 2146936 w 2840355"/>
                <a:gd name="connsiteY8" fmla="*/ 203835 h 529590"/>
                <a:gd name="connsiteX9" fmla="*/ 2259331 w 2840355"/>
                <a:gd name="connsiteY9" fmla="*/ 205740 h 529590"/>
                <a:gd name="connsiteX10" fmla="*/ 2257426 w 2840355"/>
                <a:gd name="connsiteY10" fmla="*/ 287655 h 529590"/>
                <a:gd name="connsiteX11" fmla="*/ 2606041 w 2840355"/>
                <a:gd name="connsiteY11" fmla="*/ 285750 h 529590"/>
                <a:gd name="connsiteX12" fmla="*/ 2606041 w 2840355"/>
                <a:gd name="connsiteY12" fmla="*/ 527685 h 529590"/>
                <a:gd name="connsiteX13" fmla="*/ 2840355 w 2840355"/>
                <a:gd name="connsiteY13" fmla="*/ 529590 h 529590"/>
                <a:gd name="connsiteX0" fmla="*/ 0 w 2535555"/>
                <a:gd name="connsiteY0" fmla="*/ 0 h 592455"/>
                <a:gd name="connsiteX1" fmla="*/ 1030606 w 2535555"/>
                <a:gd name="connsiteY1" fmla="*/ 108585 h 592455"/>
                <a:gd name="connsiteX2" fmla="*/ 1030606 w 2535555"/>
                <a:gd name="connsiteY2" fmla="*/ 118110 h 592455"/>
                <a:gd name="connsiteX3" fmla="*/ 1320166 w 2535555"/>
                <a:gd name="connsiteY3" fmla="*/ 120015 h 592455"/>
                <a:gd name="connsiteX4" fmla="*/ 1322071 w 2535555"/>
                <a:gd name="connsiteY4" fmla="*/ 129540 h 592455"/>
                <a:gd name="connsiteX5" fmla="*/ 1604011 w 2535555"/>
                <a:gd name="connsiteY5" fmla="*/ 135255 h 592455"/>
                <a:gd name="connsiteX6" fmla="*/ 1605916 w 2535555"/>
                <a:gd name="connsiteY6" fmla="*/ 188595 h 592455"/>
                <a:gd name="connsiteX7" fmla="*/ 1844041 w 2535555"/>
                <a:gd name="connsiteY7" fmla="*/ 188595 h 592455"/>
                <a:gd name="connsiteX8" fmla="*/ 1842136 w 2535555"/>
                <a:gd name="connsiteY8" fmla="*/ 266700 h 592455"/>
                <a:gd name="connsiteX9" fmla="*/ 1954531 w 2535555"/>
                <a:gd name="connsiteY9" fmla="*/ 268605 h 592455"/>
                <a:gd name="connsiteX10" fmla="*/ 1952626 w 2535555"/>
                <a:gd name="connsiteY10" fmla="*/ 350520 h 592455"/>
                <a:gd name="connsiteX11" fmla="*/ 2301241 w 2535555"/>
                <a:gd name="connsiteY11" fmla="*/ 348615 h 592455"/>
                <a:gd name="connsiteX12" fmla="*/ 2301241 w 2535555"/>
                <a:gd name="connsiteY12" fmla="*/ 590550 h 592455"/>
                <a:gd name="connsiteX13" fmla="*/ 2535555 w 2535555"/>
                <a:gd name="connsiteY13"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3916 w 2535555"/>
                <a:gd name="connsiteY1" fmla="*/ 112396 h 592455"/>
                <a:gd name="connsiteX2" fmla="*/ 1030606 w 2535555"/>
                <a:gd name="connsiteY2" fmla="*/ 108585 h 592455"/>
                <a:gd name="connsiteX3" fmla="*/ 1030606 w 2535555"/>
                <a:gd name="connsiteY3" fmla="*/ 118110 h 592455"/>
                <a:gd name="connsiteX4" fmla="*/ 1320166 w 2535555"/>
                <a:gd name="connsiteY4" fmla="*/ 120015 h 592455"/>
                <a:gd name="connsiteX5" fmla="*/ 1322071 w 2535555"/>
                <a:gd name="connsiteY5" fmla="*/ 129540 h 592455"/>
                <a:gd name="connsiteX6" fmla="*/ 1604011 w 2535555"/>
                <a:gd name="connsiteY6" fmla="*/ 135255 h 592455"/>
                <a:gd name="connsiteX7" fmla="*/ 1605916 w 2535555"/>
                <a:gd name="connsiteY7" fmla="*/ 188595 h 592455"/>
                <a:gd name="connsiteX8" fmla="*/ 1844041 w 2535555"/>
                <a:gd name="connsiteY8" fmla="*/ 188595 h 592455"/>
                <a:gd name="connsiteX9" fmla="*/ 1842136 w 2535555"/>
                <a:gd name="connsiteY9" fmla="*/ 266700 h 592455"/>
                <a:gd name="connsiteX10" fmla="*/ 1954531 w 2535555"/>
                <a:gd name="connsiteY10" fmla="*/ 268605 h 592455"/>
                <a:gd name="connsiteX11" fmla="*/ 1952626 w 2535555"/>
                <a:gd name="connsiteY11" fmla="*/ 350520 h 592455"/>
                <a:gd name="connsiteX12" fmla="*/ 2301241 w 2535555"/>
                <a:gd name="connsiteY12" fmla="*/ 348615 h 592455"/>
                <a:gd name="connsiteX13" fmla="*/ 2301241 w 2535555"/>
                <a:gd name="connsiteY13" fmla="*/ 590550 h 592455"/>
                <a:gd name="connsiteX14" fmla="*/ 2535555 w 2535555"/>
                <a:gd name="connsiteY14" fmla="*/ 592455 h 592455"/>
                <a:gd name="connsiteX0" fmla="*/ 0 w 2535555"/>
                <a:gd name="connsiteY0" fmla="*/ 0 h 592455"/>
                <a:gd name="connsiteX1" fmla="*/ 840106 w 2535555"/>
                <a:gd name="connsiteY1" fmla="*/ 102871 h 592455"/>
                <a:gd name="connsiteX2" fmla="*/ 843916 w 2535555"/>
                <a:gd name="connsiteY2" fmla="*/ 112396 h 592455"/>
                <a:gd name="connsiteX3" fmla="*/ 1030606 w 2535555"/>
                <a:gd name="connsiteY3" fmla="*/ 108585 h 592455"/>
                <a:gd name="connsiteX4" fmla="*/ 1030606 w 2535555"/>
                <a:gd name="connsiteY4" fmla="*/ 118110 h 592455"/>
                <a:gd name="connsiteX5" fmla="*/ 1320166 w 2535555"/>
                <a:gd name="connsiteY5" fmla="*/ 120015 h 592455"/>
                <a:gd name="connsiteX6" fmla="*/ 1322071 w 2535555"/>
                <a:gd name="connsiteY6" fmla="*/ 129540 h 592455"/>
                <a:gd name="connsiteX7" fmla="*/ 1604011 w 2535555"/>
                <a:gd name="connsiteY7" fmla="*/ 135255 h 592455"/>
                <a:gd name="connsiteX8" fmla="*/ 1605916 w 2535555"/>
                <a:gd name="connsiteY8" fmla="*/ 188595 h 592455"/>
                <a:gd name="connsiteX9" fmla="*/ 1844041 w 2535555"/>
                <a:gd name="connsiteY9" fmla="*/ 188595 h 592455"/>
                <a:gd name="connsiteX10" fmla="*/ 1842136 w 2535555"/>
                <a:gd name="connsiteY10" fmla="*/ 266700 h 592455"/>
                <a:gd name="connsiteX11" fmla="*/ 1954531 w 2535555"/>
                <a:gd name="connsiteY11" fmla="*/ 268605 h 592455"/>
                <a:gd name="connsiteX12" fmla="*/ 1952626 w 2535555"/>
                <a:gd name="connsiteY12" fmla="*/ 350520 h 592455"/>
                <a:gd name="connsiteX13" fmla="*/ 2301241 w 2535555"/>
                <a:gd name="connsiteY13" fmla="*/ 348615 h 592455"/>
                <a:gd name="connsiteX14" fmla="*/ 2301241 w 2535555"/>
                <a:gd name="connsiteY14" fmla="*/ 590550 h 592455"/>
                <a:gd name="connsiteX15" fmla="*/ 2535555 w 2535555"/>
                <a:gd name="connsiteY15"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43866 w 2535555"/>
                <a:gd name="connsiteY1" fmla="*/ 102871 h 592455"/>
                <a:gd name="connsiteX2" fmla="*/ 840106 w 2535555"/>
                <a:gd name="connsiteY2" fmla="*/ 102871 h 592455"/>
                <a:gd name="connsiteX3" fmla="*/ 843916 w 2535555"/>
                <a:gd name="connsiteY3" fmla="*/ 112396 h 592455"/>
                <a:gd name="connsiteX4" fmla="*/ 1030606 w 2535555"/>
                <a:gd name="connsiteY4" fmla="*/ 108585 h 592455"/>
                <a:gd name="connsiteX5" fmla="*/ 1030606 w 2535555"/>
                <a:gd name="connsiteY5" fmla="*/ 118110 h 592455"/>
                <a:gd name="connsiteX6" fmla="*/ 1320166 w 2535555"/>
                <a:gd name="connsiteY6" fmla="*/ 120015 h 592455"/>
                <a:gd name="connsiteX7" fmla="*/ 1322071 w 2535555"/>
                <a:gd name="connsiteY7" fmla="*/ 129540 h 592455"/>
                <a:gd name="connsiteX8" fmla="*/ 1604011 w 2535555"/>
                <a:gd name="connsiteY8" fmla="*/ 135255 h 592455"/>
                <a:gd name="connsiteX9" fmla="*/ 1605916 w 2535555"/>
                <a:gd name="connsiteY9" fmla="*/ 188595 h 592455"/>
                <a:gd name="connsiteX10" fmla="*/ 1844041 w 2535555"/>
                <a:gd name="connsiteY10" fmla="*/ 188595 h 592455"/>
                <a:gd name="connsiteX11" fmla="*/ 1842136 w 2535555"/>
                <a:gd name="connsiteY11" fmla="*/ 266700 h 592455"/>
                <a:gd name="connsiteX12" fmla="*/ 1954531 w 2535555"/>
                <a:gd name="connsiteY12" fmla="*/ 268605 h 592455"/>
                <a:gd name="connsiteX13" fmla="*/ 1952626 w 2535555"/>
                <a:gd name="connsiteY13" fmla="*/ 350520 h 592455"/>
                <a:gd name="connsiteX14" fmla="*/ 2301241 w 2535555"/>
                <a:gd name="connsiteY14" fmla="*/ 348615 h 592455"/>
                <a:gd name="connsiteX15" fmla="*/ 2301241 w 2535555"/>
                <a:gd name="connsiteY15" fmla="*/ 590550 h 592455"/>
                <a:gd name="connsiteX16" fmla="*/ 2535555 w 2535555"/>
                <a:gd name="connsiteY16"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434341 w 2535555"/>
                <a:gd name="connsiteY1" fmla="*/ 97156 h 592455"/>
                <a:gd name="connsiteX2" fmla="*/ 443866 w 2535555"/>
                <a:gd name="connsiteY2" fmla="*/ 102871 h 592455"/>
                <a:gd name="connsiteX3" fmla="*/ 840106 w 2535555"/>
                <a:gd name="connsiteY3" fmla="*/ 102871 h 592455"/>
                <a:gd name="connsiteX4" fmla="*/ 843916 w 2535555"/>
                <a:gd name="connsiteY4" fmla="*/ 112396 h 592455"/>
                <a:gd name="connsiteX5" fmla="*/ 1030606 w 2535555"/>
                <a:gd name="connsiteY5" fmla="*/ 108585 h 592455"/>
                <a:gd name="connsiteX6" fmla="*/ 1030606 w 2535555"/>
                <a:gd name="connsiteY6" fmla="*/ 118110 h 592455"/>
                <a:gd name="connsiteX7" fmla="*/ 1320166 w 2535555"/>
                <a:gd name="connsiteY7" fmla="*/ 120015 h 592455"/>
                <a:gd name="connsiteX8" fmla="*/ 1322071 w 2535555"/>
                <a:gd name="connsiteY8" fmla="*/ 129540 h 592455"/>
                <a:gd name="connsiteX9" fmla="*/ 1604011 w 2535555"/>
                <a:gd name="connsiteY9" fmla="*/ 135255 h 592455"/>
                <a:gd name="connsiteX10" fmla="*/ 1605916 w 2535555"/>
                <a:gd name="connsiteY10" fmla="*/ 188595 h 592455"/>
                <a:gd name="connsiteX11" fmla="*/ 1844041 w 2535555"/>
                <a:gd name="connsiteY11" fmla="*/ 188595 h 592455"/>
                <a:gd name="connsiteX12" fmla="*/ 1842136 w 2535555"/>
                <a:gd name="connsiteY12" fmla="*/ 266700 h 592455"/>
                <a:gd name="connsiteX13" fmla="*/ 1954531 w 2535555"/>
                <a:gd name="connsiteY13" fmla="*/ 268605 h 592455"/>
                <a:gd name="connsiteX14" fmla="*/ 1952626 w 2535555"/>
                <a:gd name="connsiteY14" fmla="*/ 350520 h 592455"/>
                <a:gd name="connsiteX15" fmla="*/ 2301241 w 2535555"/>
                <a:gd name="connsiteY15" fmla="*/ 348615 h 592455"/>
                <a:gd name="connsiteX16" fmla="*/ 2301241 w 2535555"/>
                <a:gd name="connsiteY16" fmla="*/ 590550 h 592455"/>
                <a:gd name="connsiteX17" fmla="*/ 2535555 w 2535555"/>
                <a:gd name="connsiteY17"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8596 w 2535555"/>
                <a:gd name="connsiteY1" fmla="*/ 97156 h 592455"/>
                <a:gd name="connsiteX2" fmla="*/ 434341 w 2535555"/>
                <a:gd name="connsiteY2" fmla="*/ 97156 h 592455"/>
                <a:gd name="connsiteX3" fmla="*/ 443866 w 2535555"/>
                <a:gd name="connsiteY3" fmla="*/ 102871 h 592455"/>
                <a:gd name="connsiteX4" fmla="*/ 840106 w 2535555"/>
                <a:gd name="connsiteY4" fmla="*/ 102871 h 592455"/>
                <a:gd name="connsiteX5" fmla="*/ 843916 w 2535555"/>
                <a:gd name="connsiteY5" fmla="*/ 112396 h 592455"/>
                <a:gd name="connsiteX6" fmla="*/ 1030606 w 2535555"/>
                <a:gd name="connsiteY6" fmla="*/ 108585 h 592455"/>
                <a:gd name="connsiteX7" fmla="*/ 1030606 w 2535555"/>
                <a:gd name="connsiteY7" fmla="*/ 118110 h 592455"/>
                <a:gd name="connsiteX8" fmla="*/ 1320166 w 2535555"/>
                <a:gd name="connsiteY8" fmla="*/ 120015 h 592455"/>
                <a:gd name="connsiteX9" fmla="*/ 1322071 w 2535555"/>
                <a:gd name="connsiteY9" fmla="*/ 129540 h 592455"/>
                <a:gd name="connsiteX10" fmla="*/ 1604011 w 2535555"/>
                <a:gd name="connsiteY10" fmla="*/ 135255 h 592455"/>
                <a:gd name="connsiteX11" fmla="*/ 1605916 w 2535555"/>
                <a:gd name="connsiteY11" fmla="*/ 188595 h 592455"/>
                <a:gd name="connsiteX12" fmla="*/ 1844041 w 2535555"/>
                <a:gd name="connsiteY12" fmla="*/ 188595 h 592455"/>
                <a:gd name="connsiteX13" fmla="*/ 1842136 w 2535555"/>
                <a:gd name="connsiteY13" fmla="*/ 266700 h 592455"/>
                <a:gd name="connsiteX14" fmla="*/ 1954531 w 2535555"/>
                <a:gd name="connsiteY14" fmla="*/ 268605 h 592455"/>
                <a:gd name="connsiteX15" fmla="*/ 1952626 w 2535555"/>
                <a:gd name="connsiteY15" fmla="*/ 350520 h 592455"/>
                <a:gd name="connsiteX16" fmla="*/ 2301241 w 2535555"/>
                <a:gd name="connsiteY16" fmla="*/ 348615 h 592455"/>
                <a:gd name="connsiteX17" fmla="*/ 2301241 w 2535555"/>
                <a:gd name="connsiteY17" fmla="*/ 590550 h 592455"/>
                <a:gd name="connsiteX18" fmla="*/ 2535555 w 2535555"/>
                <a:gd name="connsiteY18"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180976 w 2535555"/>
                <a:gd name="connsiteY1" fmla="*/ 87631 h 592455"/>
                <a:gd name="connsiteX2" fmla="*/ 188596 w 2535555"/>
                <a:gd name="connsiteY2" fmla="*/ 97156 h 592455"/>
                <a:gd name="connsiteX3" fmla="*/ 434341 w 2535555"/>
                <a:gd name="connsiteY3" fmla="*/ 97156 h 592455"/>
                <a:gd name="connsiteX4" fmla="*/ 443866 w 2535555"/>
                <a:gd name="connsiteY4" fmla="*/ 102871 h 592455"/>
                <a:gd name="connsiteX5" fmla="*/ 840106 w 2535555"/>
                <a:gd name="connsiteY5" fmla="*/ 102871 h 592455"/>
                <a:gd name="connsiteX6" fmla="*/ 843916 w 2535555"/>
                <a:gd name="connsiteY6" fmla="*/ 112396 h 592455"/>
                <a:gd name="connsiteX7" fmla="*/ 1030606 w 2535555"/>
                <a:gd name="connsiteY7" fmla="*/ 108585 h 592455"/>
                <a:gd name="connsiteX8" fmla="*/ 1030606 w 2535555"/>
                <a:gd name="connsiteY8" fmla="*/ 118110 h 592455"/>
                <a:gd name="connsiteX9" fmla="*/ 1320166 w 2535555"/>
                <a:gd name="connsiteY9" fmla="*/ 120015 h 592455"/>
                <a:gd name="connsiteX10" fmla="*/ 1322071 w 2535555"/>
                <a:gd name="connsiteY10" fmla="*/ 129540 h 592455"/>
                <a:gd name="connsiteX11" fmla="*/ 1604011 w 2535555"/>
                <a:gd name="connsiteY11" fmla="*/ 135255 h 592455"/>
                <a:gd name="connsiteX12" fmla="*/ 1605916 w 2535555"/>
                <a:gd name="connsiteY12" fmla="*/ 188595 h 592455"/>
                <a:gd name="connsiteX13" fmla="*/ 1844041 w 2535555"/>
                <a:gd name="connsiteY13" fmla="*/ 188595 h 592455"/>
                <a:gd name="connsiteX14" fmla="*/ 1842136 w 2535555"/>
                <a:gd name="connsiteY14" fmla="*/ 266700 h 592455"/>
                <a:gd name="connsiteX15" fmla="*/ 1954531 w 2535555"/>
                <a:gd name="connsiteY15" fmla="*/ 268605 h 592455"/>
                <a:gd name="connsiteX16" fmla="*/ 1952626 w 2535555"/>
                <a:gd name="connsiteY16" fmla="*/ 350520 h 592455"/>
                <a:gd name="connsiteX17" fmla="*/ 2301241 w 2535555"/>
                <a:gd name="connsiteY17" fmla="*/ 348615 h 592455"/>
                <a:gd name="connsiteX18" fmla="*/ 2301241 w 2535555"/>
                <a:gd name="connsiteY18" fmla="*/ 590550 h 592455"/>
                <a:gd name="connsiteX19" fmla="*/ 2535555 w 2535555"/>
                <a:gd name="connsiteY19"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80011 w 2535555"/>
                <a:gd name="connsiteY1" fmla="*/ 87631 h 592455"/>
                <a:gd name="connsiteX2" fmla="*/ 180976 w 2535555"/>
                <a:gd name="connsiteY2" fmla="*/ 87631 h 592455"/>
                <a:gd name="connsiteX3" fmla="*/ 188596 w 2535555"/>
                <a:gd name="connsiteY3" fmla="*/ 97156 h 592455"/>
                <a:gd name="connsiteX4" fmla="*/ 434341 w 2535555"/>
                <a:gd name="connsiteY4" fmla="*/ 97156 h 592455"/>
                <a:gd name="connsiteX5" fmla="*/ 443866 w 2535555"/>
                <a:gd name="connsiteY5" fmla="*/ 102871 h 592455"/>
                <a:gd name="connsiteX6" fmla="*/ 840106 w 2535555"/>
                <a:gd name="connsiteY6" fmla="*/ 102871 h 592455"/>
                <a:gd name="connsiteX7" fmla="*/ 843916 w 2535555"/>
                <a:gd name="connsiteY7" fmla="*/ 112396 h 592455"/>
                <a:gd name="connsiteX8" fmla="*/ 1030606 w 2535555"/>
                <a:gd name="connsiteY8" fmla="*/ 108585 h 592455"/>
                <a:gd name="connsiteX9" fmla="*/ 1030606 w 2535555"/>
                <a:gd name="connsiteY9" fmla="*/ 118110 h 592455"/>
                <a:gd name="connsiteX10" fmla="*/ 1320166 w 2535555"/>
                <a:gd name="connsiteY10" fmla="*/ 120015 h 592455"/>
                <a:gd name="connsiteX11" fmla="*/ 1322071 w 2535555"/>
                <a:gd name="connsiteY11" fmla="*/ 129540 h 592455"/>
                <a:gd name="connsiteX12" fmla="*/ 1604011 w 2535555"/>
                <a:gd name="connsiteY12" fmla="*/ 135255 h 592455"/>
                <a:gd name="connsiteX13" fmla="*/ 1605916 w 2535555"/>
                <a:gd name="connsiteY13" fmla="*/ 188595 h 592455"/>
                <a:gd name="connsiteX14" fmla="*/ 1844041 w 2535555"/>
                <a:gd name="connsiteY14" fmla="*/ 188595 h 592455"/>
                <a:gd name="connsiteX15" fmla="*/ 1842136 w 2535555"/>
                <a:gd name="connsiteY15" fmla="*/ 266700 h 592455"/>
                <a:gd name="connsiteX16" fmla="*/ 1954531 w 2535555"/>
                <a:gd name="connsiteY16" fmla="*/ 268605 h 592455"/>
                <a:gd name="connsiteX17" fmla="*/ 1952626 w 2535555"/>
                <a:gd name="connsiteY17" fmla="*/ 350520 h 592455"/>
                <a:gd name="connsiteX18" fmla="*/ 2301241 w 2535555"/>
                <a:gd name="connsiteY18" fmla="*/ 348615 h 592455"/>
                <a:gd name="connsiteX19" fmla="*/ 2301241 w 2535555"/>
                <a:gd name="connsiteY19" fmla="*/ 590550 h 592455"/>
                <a:gd name="connsiteX20" fmla="*/ 2535555 w 2535555"/>
                <a:gd name="connsiteY20"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0 w 2535555"/>
                <a:gd name="connsiteY0" fmla="*/ 0 h 592455"/>
                <a:gd name="connsiteX1" fmla="*/ 78106 w 2535555"/>
                <a:gd name="connsiteY1" fmla="*/ 76201 h 592455"/>
                <a:gd name="connsiteX2" fmla="*/ 80011 w 2535555"/>
                <a:gd name="connsiteY2" fmla="*/ 87631 h 592455"/>
                <a:gd name="connsiteX3" fmla="*/ 180976 w 2535555"/>
                <a:gd name="connsiteY3" fmla="*/ 87631 h 592455"/>
                <a:gd name="connsiteX4" fmla="*/ 188596 w 2535555"/>
                <a:gd name="connsiteY4" fmla="*/ 97156 h 592455"/>
                <a:gd name="connsiteX5" fmla="*/ 434341 w 2535555"/>
                <a:gd name="connsiteY5" fmla="*/ 97156 h 592455"/>
                <a:gd name="connsiteX6" fmla="*/ 443866 w 2535555"/>
                <a:gd name="connsiteY6" fmla="*/ 102871 h 592455"/>
                <a:gd name="connsiteX7" fmla="*/ 840106 w 2535555"/>
                <a:gd name="connsiteY7" fmla="*/ 102871 h 592455"/>
                <a:gd name="connsiteX8" fmla="*/ 843916 w 2535555"/>
                <a:gd name="connsiteY8" fmla="*/ 112396 h 592455"/>
                <a:gd name="connsiteX9" fmla="*/ 1030606 w 2535555"/>
                <a:gd name="connsiteY9" fmla="*/ 108585 h 592455"/>
                <a:gd name="connsiteX10" fmla="*/ 1030606 w 2535555"/>
                <a:gd name="connsiteY10" fmla="*/ 118110 h 592455"/>
                <a:gd name="connsiteX11" fmla="*/ 1320166 w 2535555"/>
                <a:gd name="connsiteY11" fmla="*/ 120015 h 592455"/>
                <a:gd name="connsiteX12" fmla="*/ 1322071 w 2535555"/>
                <a:gd name="connsiteY12" fmla="*/ 129540 h 592455"/>
                <a:gd name="connsiteX13" fmla="*/ 1604011 w 2535555"/>
                <a:gd name="connsiteY13" fmla="*/ 135255 h 592455"/>
                <a:gd name="connsiteX14" fmla="*/ 1605916 w 2535555"/>
                <a:gd name="connsiteY14" fmla="*/ 188595 h 592455"/>
                <a:gd name="connsiteX15" fmla="*/ 1844041 w 2535555"/>
                <a:gd name="connsiteY15" fmla="*/ 188595 h 592455"/>
                <a:gd name="connsiteX16" fmla="*/ 1842136 w 2535555"/>
                <a:gd name="connsiteY16" fmla="*/ 266700 h 592455"/>
                <a:gd name="connsiteX17" fmla="*/ 1954531 w 2535555"/>
                <a:gd name="connsiteY17" fmla="*/ 268605 h 592455"/>
                <a:gd name="connsiteX18" fmla="*/ 1952626 w 2535555"/>
                <a:gd name="connsiteY18" fmla="*/ 350520 h 592455"/>
                <a:gd name="connsiteX19" fmla="*/ 2301241 w 2535555"/>
                <a:gd name="connsiteY19" fmla="*/ 348615 h 592455"/>
                <a:gd name="connsiteX20" fmla="*/ 2301241 w 2535555"/>
                <a:gd name="connsiteY20" fmla="*/ 590550 h 592455"/>
                <a:gd name="connsiteX21" fmla="*/ 2535555 w 2535555"/>
                <a:gd name="connsiteY21" fmla="*/ 592455 h 592455"/>
                <a:gd name="connsiteX0" fmla="*/ 7375 w 2542930"/>
                <a:gd name="connsiteY0" fmla="*/ 0 h 592455"/>
                <a:gd name="connsiteX1" fmla="*/ 5471 w 2542930"/>
                <a:gd name="connsiteY1" fmla="*/ 78106 h 592455"/>
                <a:gd name="connsiteX2" fmla="*/ 85481 w 2542930"/>
                <a:gd name="connsiteY2" fmla="*/ 76201 h 592455"/>
                <a:gd name="connsiteX3" fmla="*/ 87386 w 2542930"/>
                <a:gd name="connsiteY3" fmla="*/ 87631 h 592455"/>
                <a:gd name="connsiteX4" fmla="*/ 188351 w 2542930"/>
                <a:gd name="connsiteY4" fmla="*/ 87631 h 592455"/>
                <a:gd name="connsiteX5" fmla="*/ 195971 w 2542930"/>
                <a:gd name="connsiteY5" fmla="*/ 97156 h 592455"/>
                <a:gd name="connsiteX6" fmla="*/ 441716 w 2542930"/>
                <a:gd name="connsiteY6" fmla="*/ 97156 h 592455"/>
                <a:gd name="connsiteX7" fmla="*/ 451241 w 2542930"/>
                <a:gd name="connsiteY7" fmla="*/ 102871 h 592455"/>
                <a:gd name="connsiteX8" fmla="*/ 847481 w 2542930"/>
                <a:gd name="connsiteY8" fmla="*/ 102871 h 592455"/>
                <a:gd name="connsiteX9" fmla="*/ 851291 w 2542930"/>
                <a:gd name="connsiteY9" fmla="*/ 112396 h 592455"/>
                <a:gd name="connsiteX10" fmla="*/ 1037981 w 2542930"/>
                <a:gd name="connsiteY10" fmla="*/ 108585 h 592455"/>
                <a:gd name="connsiteX11" fmla="*/ 1037981 w 2542930"/>
                <a:gd name="connsiteY11" fmla="*/ 118110 h 592455"/>
                <a:gd name="connsiteX12" fmla="*/ 1327541 w 2542930"/>
                <a:gd name="connsiteY12" fmla="*/ 120015 h 592455"/>
                <a:gd name="connsiteX13" fmla="*/ 1329446 w 2542930"/>
                <a:gd name="connsiteY13" fmla="*/ 129540 h 592455"/>
                <a:gd name="connsiteX14" fmla="*/ 1611386 w 2542930"/>
                <a:gd name="connsiteY14" fmla="*/ 135255 h 592455"/>
                <a:gd name="connsiteX15" fmla="*/ 1613291 w 2542930"/>
                <a:gd name="connsiteY15" fmla="*/ 188595 h 592455"/>
                <a:gd name="connsiteX16" fmla="*/ 1851416 w 2542930"/>
                <a:gd name="connsiteY16" fmla="*/ 188595 h 592455"/>
                <a:gd name="connsiteX17" fmla="*/ 1849511 w 2542930"/>
                <a:gd name="connsiteY17" fmla="*/ 266700 h 592455"/>
                <a:gd name="connsiteX18" fmla="*/ 1961906 w 2542930"/>
                <a:gd name="connsiteY18" fmla="*/ 268605 h 592455"/>
                <a:gd name="connsiteX19" fmla="*/ 1960001 w 2542930"/>
                <a:gd name="connsiteY19" fmla="*/ 350520 h 592455"/>
                <a:gd name="connsiteX20" fmla="*/ 2308616 w 2542930"/>
                <a:gd name="connsiteY20" fmla="*/ 348615 h 592455"/>
                <a:gd name="connsiteX21" fmla="*/ 2308616 w 2542930"/>
                <a:gd name="connsiteY21" fmla="*/ 590550 h 592455"/>
                <a:gd name="connsiteX22" fmla="*/ 2542930 w 2542930"/>
                <a:gd name="connsiteY22" fmla="*/ 592455 h 592455"/>
                <a:gd name="connsiteX0" fmla="*/ 1904 w 2537459"/>
                <a:gd name="connsiteY0" fmla="*/ 0 h 592455"/>
                <a:gd name="connsiteX1" fmla="*/ 0 w 2537459"/>
                <a:gd name="connsiteY1" fmla="*/ 78106 h 592455"/>
                <a:gd name="connsiteX2" fmla="*/ 80010 w 2537459"/>
                <a:gd name="connsiteY2" fmla="*/ 76201 h 592455"/>
                <a:gd name="connsiteX3" fmla="*/ 81915 w 2537459"/>
                <a:gd name="connsiteY3" fmla="*/ 87631 h 592455"/>
                <a:gd name="connsiteX4" fmla="*/ 182880 w 2537459"/>
                <a:gd name="connsiteY4" fmla="*/ 87631 h 592455"/>
                <a:gd name="connsiteX5" fmla="*/ 190500 w 2537459"/>
                <a:gd name="connsiteY5" fmla="*/ 97156 h 592455"/>
                <a:gd name="connsiteX6" fmla="*/ 436245 w 2537459"/>
                <a:gd name="connsiteY6" fmla="*/ 97156 h 592455"/>
                <a:gd name="connsiteX7" fmla="*/ 445770 w 2537459"/>
                <a:gd name="connsiteY7" fmla="*/ 102871 h 592455"/>
                <a:gd name="connsiteX8" fmla="*/ 842010 w 2537459"/>
                <a:gd name="connsiteY8" fmla="*/ 102871 h 592455"/>
                <a:gd name="connsiteX9" fmla="*/ 845820 w 2537459"/>
                <a:gd name="connsiteY9" fmla="*/ 112396 h 592455"/>
                <a:gd name="connsiteX10" fmla="*/ 1032510 w 2537459"/>
                <a:gd name="connsiteY10" fmla="*/ 108585 h 592455"/>
                <a:gd name="connsiteX11" fmla="*/ 1032510 w 2537459"/>
                <a:gd name="connsiteY11" fmla="*/ 118110 h 592455"/>
                <a:gd name="connsiteX12" fmla="*/ 1322070 w 2537459"/>
                <a:gd name="connsiteY12" fmla="*/ 120015 h 592455"/>
                <a:gd name="connsiteX13" fmla="*/ 1323975 w 2537459"/>
                <a:gd name="connsiteY13" fmla="*/ 129540 h 592455"/>
                <a:gd name="connsiteX14" fmla="*/ 1605915 w 2537459"/>
                <a:gd name="connsiteY14" fmla="*/ 135255 h 592455"/>
                <a:gd name="connsiteX15" fmla="*/ 1607820 w 2537459"/>
                <a:gd name="connsiteY15" fmla="*/ 188595 h 592455"/>
                <a:gd name="connsiteX16" fmla="*/ 1845945 w 2537459"/>
                <a:gd name="connsiteY16" fmla="*/ 188595 h 592455"/>
                <a:gd name="connsiteX17" fmla="*/ 1844040 w 2537459"/>
                <a:gd name="connsiteY17" fmla="*/ 266700 h 592455"/>
                <a:gd name="connsiteX18" fmla="*/ 1956435 w 2537459"/>
                <a:gd name="connsiteY18" fmla="*/ 268605 h 592455"/>
                <a:gd name="connsiteX19" fmla="*/ 1954530 w 2537459"/>
                <a:gd name="connsiteY19" fmla="*/ 350520 h 592455"/>
                <a:gd name="connsiteX20" fmla="*/ 2303145 w 2537459"/>
                <a:gd name="connsiteY20" fmla="*/ 348615 h 592455"/>
                <a:gd name="connsiteX21" fmla="*/ 2303145 w 2537459"/>
                <a:gd name="connsiteY21" fmla="*/ 590550 h 592455"/>
                <a:gd name="connsiteX22" fmla="*/ 2537459 w 2537459"/>
                <a:gd name="connsiteY22"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10869 w 2546424"/>
                <a:gd name="connsiteY0" fmla="*/ 0 h 592455"/>
                <a:gd name="connsiteX1" fmla="*/ 1345 w 2546424"/>
                <a:gd name="connsiteY1" fmla="*/ 66676 h 592455"/>
                <a:gd name="connsiteX2" fmla="*/ 8965 w 2546424"/>
                <a:gd name="connsiteY2" fmla="*/ 78106 h 592455"/>
                <a:gd name="connsiteX3" fmla="*/ 88975 w 2546424"/>
                <a:gd name="connsiteY3" fmla="*/ 76201 h 592455"/>
                <a:gd name="connsiteX4" fmla="*/ 90880 w 2546424"/>
                <a:gd name="connsiteY4" fmla="*/ 87631 h 592455"/>
                <a:gd name="connsiteX5" fmla="*/ 191845 w 2546424"/>
                <a:gd name="connsiteY5" fmla="*/ 87631 h 592455"/>
                <a:gd name="connsiteX6" fmla="*/ 199465 w 2546424"/>
                <a:gd name="connsiteY6" fmla="*/ 97156 h 592455"/>
                <a:gd name="connsiteX7" fmla="*/ 445210 w 2546424"/>
                <a:gd name="connsiteY7" fmla="*/ 97156 h 592455"/>
                <a:gd name="connsiteX8" fmla="*/ 454735 w 2546424"/>
                <a:gd name="connsiteY8" fmla="*/ 102871 h 592455"/>
                <a:gd name="connsiteX9" fmla="*/ 850975 w 2546424"/>
                <a:gd name="connsiteY9" fmla="*/ 102871 h 592455"/>
                <a:gd name="connsiteX10" fmla="*/ 854785 w 2546424"/>
                <a:gd name="connsiteY10" fmla="*/ 112396 h 592455"/>
                <a:gd name="connsiteX11" fmla="*/ 1041475 w 2546424"/>
                <a:gd name="connsiteY11" fmla="*/ 108585 h 592455"/>
                <a:gd name="connsiteX12" fmla="*/ 1041475 w 2546424"/>
                <a:gd name="connsiteY12" fmla="*/ 118110 h 592455"/>
                <a:gd name="connsiteX13" fmla="*/ 1331035 w 2546424"/>
                <a:gd name="connsiteY13" fmla="*/ 120015 h 592455"/>
                <a:gd name="connsiteX14" fmla="*/ 1332940 w 2546424"/>
                <a:gd name="connsiteY14" fmla="*/ 129540 h 592455"/>
                <a:gd name="connsiteX15" fmla="*/ 1614880 w 2546424"/>
                <a:gd name="connsiteY15" fmla="*/ 135255 h 592455"/>
                <a:gd name="connsiteX16" fmla="*/ 1616785 w 2546424"/>
                <a:gd name="connsiteY16" fmla="*/ 188595 h 592455"/>
                <a:gd name="connsiteX17" fmla="*/ 1854910 w 2546424"/>
                <a:gd name="connsiteY17" fmla="*/ 188595 h 592455"/>
                <a:gd name="connsiteX18" fmla="*/ 1853005 w 2546424"/>
                <a:gd name="connsiteY18" fmla="*/ 266700 h 592455"/>
                <a:gd name="connsiteX19" fmla="*/ 1965400 w 2546424"/>
                <a:gd name="connsiteY19" fmla="*/ 268605 h 592455"/>
                <a:gd name="connsiteX20" fmla="*/ 1963495 w 2546424"/>
                <a:gd name="connsiteY20" fmla="*/ 350520 h 592455"/>
                <a:gd name="connsiteX21" fmla="*/ 2312110 w 2546424"/>
                <a:gd name="connsiteY21" fmla="*/ 348615 h 592455"/>
                <a:gd name="connsiteX22" fmla="*/ 2312110 w 2546424"/>
                <a:gd name="connsiteY22" fmla="*/ 590550 h 592455"/>
                <a:gd name="connsiteX23" fmla="*/ 2546424 w 2546424"/>
                <a:gd name="connsiteY23" fmla="*/ 592455 h 592455"/>
                <a:gd name="connsiteX0" fmla="*/ 62864 w 2598419"/>
                <a:gd name="connsiteY0" fmla="*/ 0 h 592455"/>
                <a:gd name="connsiteX1" fmla="*/ 0 w 2598419"/>
                <a:gd name="connsiteY1" fmla="*/ 74296 h 592455"/>
                <a:gd name="connsiteX2" fmla="*/ 53340 w 2598419"/>
                <a:gd name="connsiteY2" fmla="*/ 6667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2864 w 2598419"/>
                <a:gd name="connsiteY0" fmla="*/ 0 h 592455"/>
                <a:gd name="connsiteX1" fmla="*/ 0 w 2598419"/>
                <a:gd name="connsiteY1" fmla="*/ 74296 h 592455"/>
                <a:gd name="connsiteX2" fmla="*/ 57150 w 2598419"/>
                <a:gd name="connsiteY2" fmla="*/ 70486 h 592455"/>
                <a:gd name="connsiteX3" fmla="*/ 60960 w 2598419"/>
                <a:gd name="connsiteY3" fmla="*/ 78106 h 592455"/>
                <a:gd name="connsiteX4" fmla="*/ 140970 w 2598419"/>
                <a:gd name="connsiteY4" fmla="*/ 76201 h 592455"/>
                <a:gd name="connsiteX5" fmla="*/ 142875 w 2598419"/>
                <a:gd name="connsiteY5" fmla="*/ 87631 h 592455"/>
                <a:gd name="connsiteX6" fmla="*/ 243840 w 2598419"/>
                <a:gd name="connsiteY6" fmla="*/ 87631 h 592455"/>
                <a:gd name="connsiteX7" fmla="*/ 251460 w 2598419"/>
                <a:gd name="connsiteY7" fmla="*/ 97156 h 592455"/>
                <a:gd name="connsiteX8" fmla="*/ 497205 w 2598419"/>
                <a:gd name="connsiteY8" fmla="*/ 97156 h 592455"/>
                <a:gd name="connsiteX9" fmla="*/ 506730 w 2598419"/>
                <a:gd name="connsiteY9" fmla="*/ 102871 h 592455"/>
                <a:gd name="connsiteX10" fmla="*/ 902970 w 2598419"/>
                <a:gd name="connsiteY10" fmla="*/ 102871 h 592455"/>
                <a:gd name="connsiteX11" fmla="*/ 906780 w 2598419"/>
                <a:gd name="connsiteY11" fmla="*/ 112396 h 592455"/>
                <a:gd name="connsiteX12" fmla="*/ 1093470 w 2598419"/>
                <a:gd name="connsiteY12" fmla="*/ 108585 h 592455"/>
                <a:gd name="connsiteX13" fmla="*/ 1093470 w 2598419"/>
                <a:gd name="connsiteY13" fmla="*/ 118110 h 592455"/>
                <a:gd name="connsiteX14" fmla="*/ 1383030 w 2598419"/>
                <a:gd name="connsiteY14" fmla="*/ 120015 h 592455"/>
                <a:gd name="connsiteX15" fmla="*/ 1384935 w 2598419"/>
                <a:gd name="connsiteY15" fmla="*/ 129540 h 592455"/>
                <a:gd name="connsiteX16" fmla="*/ 1666875 w 2598419"/>
                <a:gd name="connsiteY16" fmla="*/ 135255 h 592455"/>
                <a:gd name="connsiteX17" fmla="*/ 1668780 w 2598419"/>
                <a:gd name="connsiteY17" fmla="*/ 188595 h 592455"/>
                <a:gd name="connsiteX18" fmla="*/ 1906905 w 2598419"/>
                <a:gd name="connsiteY18" fmla="*/ 188595 h 592455"/>
                <a:gd name="connsiteX19" fmla="*/ 1905000 w 2598419"/>
                <a:gd name="connsiteY19" fmla="*/ 266700 h 592455"/>
                <a:gd name="connsiteX20" fmla="*/ 2017395 w 2598419"/>
                <a:gd name="connsiteY20" fmla="*/ 268605 h 592455"/>
                <a:gd name="connsiteX21" fmla="*/ 2015490 w 2598419"/>
                <a:gd name="connsiteY21" fmla="*/ 350520 h 592455"/>
                <a:gd name="connsiteX22" fmla="*/ 2364105 w 2598419"/>
                <a:gd name="connsiteY22" fmla="*/ 348615 h 592455"/>
                <a:gd name="connsiteX23" fmla="*/ 2364105 w 2598419"/>
                <a:gd name="connsiteY23" fmla="*/ 590550 h 592455"/>
                <a:gd name="connsiteX24" fmla="*/ 2598419 w 2598419"/>
                <a:gd name="connsiteY24"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69495 w 2605050"/>
                <a:gd name="connsiteY0" fmla="*/ 0 h 592455"/>
                <a:gd name="connsiteX1" fmla="*/ 4727 w 2605050"/>
                <a:gd name="connsiteY1" fmla="*/ 62866 h 592455"/>
                <a:gd name="connsiteX2" fmla="*/ 6631 w 2605050"/>
                <a:gd name="connsiteY2" fmla="*/ 74296 h 592455"/>
                <a:gd name="connsiteX3" fmla="*/ 63781 w 2605050"/>
                <a:gd name="connsiteY3" fmla="*/ 70486 h 592455"/>
                <a:gd name="connsiteX4" fmla="*/ 67591 w 2605050"/>
                <a:gd name="connsiteY4" fmla="*/ 78106 h 592455"/>
                <a:gd name="connsiteX5" fmla="*/ 147601 w 2605050"/>
                <a:gd name="connsiteY5" fmla="*/ 76201 h 592455"/>
                <a:gd name="connsiteX6" fmla="*/ 149506 w 2605050"/>
                <a:gd name="connsiteY6" fmla="*/ 87631 h 592455"/>
                <a:gd name="connsiteX7" fmla="*/ 250471 w 2605050"/>
                <a:gd name="connsiteY7" fmla="*/ 87631 h 592455"/>
                <a:gd name="connsiteX8" fmla="*/ 258091 w 2605050"/>
                <a:gd name="connsiteY8" fmla="*/ 97156 h 592455"/>
                <a:gd name="connsiteX9" fmla="*/ 503836 w 2605050"/>
                <a:gd name="connsiteY9" fmla="*/ 97156 h 592455"/>
                <a:gd name="connsiteX10" fmla="*/ 513361 w 2605050"/>
                <a:gd name="connsiteY10" fmla="*/ 102871 h 592455"/>
                <a:gd name="connsiteX11" fmla="*/ 909601 w 2605050"/>
                <a:gd name="connsiteY11" fmla="*/ 102871 h 592455"/>
                <a:gd name="connsiteX12" fmla="*/ 913411 w 2605050"/>
                <a:gd name="connsiteY12" fmla="*/ 112396 h 592455"/>
                <a:gd name="connsiteX13" fmla="*/ 1100101 w 2605050"/>
                <a:gd name="connsiteY13" fmla="*/ 108585 h 592455"/>
                <a:gd name="connsiteX14" fmla="*/ 1100101 w 2605050"/>
                <a:gd name="connsiteY14" fmla="*/ 118110 h 592455"/>
                <a:gd name="connsiteX15" fmla="*/ 1389661 w 2605050"/>
                <a:gd name="connsiteY15" fmla="*/ 120015 h 592455"/>
                <a:gd name="connsiteX16" fmla="*/ 1391566 w 2605050"/>
                <a:gd name="connsiteY16" fmla="*/ 129540 h 592455"/>
                <a:gd name="connsiteX17" fmla="*/ 1673506 w 2605050"/>
                <a:gd name="connsiteY17" fmla="*/ 135255 h 592455"/>
                <a:gd name="connsiteX18" fmla="*/ 1675411 w 2605050"/>
                <a:gd name="connsiteY18" fmla="*/ 188595 h 592455"/>
                <a:gd name="connsiteX19" fmla="*/ 1913536 w 2605050"/>
                <a:gd name="connsiteY19" fmla="*/ 188595 h 592455"/>
                <a:gd name="connsiteX20" fmla="*/ 1911631 w 2605050"/>
                <a:gd name="connsiteY20" fmla="*/ 266700 h 592455"/>
                <a:gd name="connsiteX21" fmla="*/ 2024026 w 2605050"/>
                <a:gd name="connsiteY21" fmla="*/ 268605 h 592455"/>
                <a:gd name="connsiteX22" fmla="*/ 2022121 w 2605050"/>
                <a:gd name="connsiteY22" fmla="*/ 350520 h 592455"/>
                <a:gd name="connsiteX23" fmla="*/ 2370736 w 2605050"/>
                <a:gd name="connsiteY23" fmla="*/ 348615 h 592455"/>
                <a:gd name="connsiteX24" fmla="*/ 2370736 w 2605050"/>
                <a:gd name="connsiteY24" fmla="*/ 590550 h 592455"/>
                <a:gd name="connsiteX25" fmla="*/ 2605050 w 2605050"/>
                <a:gd name="connsiteY25" fmla="*/ 592455 h 592455"/>
                <a:gd name="connsiteX0" fmla="*/ 0 w 2828925"/>
                <a:gd name="connsiteY0" fmla="*/ 3809 h 529589"/>
                <a:gd name="connsiteX1" fmla="*/ 228602 w 2828925"/>
                <a:gd name="connsiteY1" fmla="*/ 0 h 529589"/>
                <a:gd name="connsiteX2" fmla="*/ 230506 w 2828925"/>
                <a:gd name="connsiteY2" fmla="*/ 11430 h 529589"/>
                <a:gd name="connsiteX3" fmla="*/ 287656 w 2828925"/>
                <a:gd name="connsiteY3" fmla="*/ 7620 h 529589"/>
                <a:gd name="connsiteX4" fmla="*/ 291466 w 2828925"/>
                <a:gd name="connsiteY4" fmla="*/ 15240 h 529589"/>
                <a:gd name="connsiteX5" fmla="*/ 371476 w 2828925"/>
                <a:gd name="connsiteY5" fmla="*/ 13335 h 529589"/>
                <a:gd name="connsiteX6" fmla="*/ 373381 w 2828925"/>
                <a:gd name="connsiteY6" fmla="*/ 24765 h 529589"/>
                <a:gd name="connsiteX7" fmla="*/ 474346 w 2828925"/>
                <a:gd name="connsiteY7" fmla="*/ 24765 h 529589"/>
                <a:gd name="connsiteX8" fmla="*/ 481966 w 2828925"/>
                <a:gd name="connsiteY8" fmla="*/ 34290 h 529589"/>
                <a:gd name="connsiteX9" fmla="*/ 727711 w 2828925"/>
                <a:gd name="connsiteY9" fmla="*/ 34290 h 529589"/>
                <a:gd name="connsiteX10" fmla="*/ 737236 w 2828925"/>
                <a:gd name="connsiteY10" fmla="*/ 40005 h 529589"/>
                <a:gd name="connsiteX11" fmla="*/ 1133476 w 2828925"/>
                <a:gd name="connsiteY11" fmla="*/ 40005 h 529589"/>
                <a:gd name="connsiteX12" fmla="*/ 1137286 w 2828925"/>
                <a:gd name="connsiteY12" fmla="*/ 49530 h 529589"/>
                <a:gd name="connsiteX13" fmla="*/ 1323976 w 2828925"/>
                <a:gd name="connsiteY13" fmla="*/ 45719 h 529589"/>
                <a:gd name="connsiteX14" fmla="*/ 1323976 w 2828925"/>
                <a:gd name="connsiteY14" fmla="*/ 55244 h 529589"/>
                <a:gd name="connsiteX15" fmla="*/ 1613536 w 2828925"/>
                <a:gd name="connsiteY15" fmla="*/ 57149 h 529589"/>
                <a:gd name="connsiteX16" fmla="*/ 1615441 w 2828925"/>
                <a:gd name="connsiteY16" fmla="*/ 66674 h 529589"/>
                <a:gd name="connsiteX17" fmla="*/ 1897381 w 2828925"/>
                <a:gd name="connsiteY17" fmla="*/ 72389 h 529589"/>
                <a:gd name="connsiteX18" fmla="*/ 1899286 w 2828925"/>
                <a:gd name="connsiteY18" fmla="*/ 125729 h 529589"/>
                <a:gd name="connsiteX19" fmla="*/ 2137411 w 2828925"/>
                <a:gd name="connsiteY19" fmla="*/ 125729 h 529589"/>
                <a:gd name="connsiteX20" fmla="*/ 2135506 w 2828925"/>
                <a:gd name="connsiteY20" fmla="*/ 203834 h 529589"/>
                <a:gd name="connsiteX21" fmla="*/ 2247901 w 2828925"/>
                <a:gd name="connsiteY21" fmla="*/ 205739 h 529589"/>
                <a:gd name="connsiteX22" fmla="*/ 2245996 w 2828925"/>
                <a:gd name="connsiteY22" fmla="*/ 287654 h 529589"/>
                <a:gd name="connsiteX23" fmla="*/ 2594611 w 2828925"/>
                <a:gd name="connsiteY23" fmla="*/ 285749 h 529589"/>
                <a:gd name="connsiteX24" fmla="*/ 2594611 w 2828925"/>
                <a:gd name="connsiteY24" fmla="*/ 527684 h 529589"/>
                <a:gd name="connsiteX25" fmla="*/ 2828925 w 2828925"/>
                <a:gd name="connsiteY25" fmla="*/ 529589 h 529589"/>
                <a:gd name="connsiteX0" fmla="*/ 0 w 2676525"/>
                <a:gd name="connsiteY0" fmla="*/ 3809 h 527684"/>
                <a:gd name="connsiteX1" fmla="*/ 228602 w 2676525"/>
                <a:gd name="connsiteY1" fmla="*/ 0 h 527684"/>
                <a:gd name="connsiteX2" fmla="*/ 230506 w 2676525"/>
                <a:gd name="connsiteY2" fmla="*/ 11430 h 527684"/>
                <a:gd name="connsiteX3" fmla="*/ 287656 w 2676525"/>
                <a:gd name="connsiteY3" fmla="*/ 7620 h 527684"/>
                <a:gd name="connsiteX4" fmla="*/ 291466 w 2676525"/>
                <a:gd name="connsiteY4" fmla="*/ 15240 h 527684"/>
                <a:gd name="connsiteX5" fmla="*/ 371476 w 2676525"/>
                <a:gd name="connsiteY5" fmla="*/ 13335 h 527684"/>
                <a:gd name="connsiteX6" fmla="*/ 373381 w 2676525"/>
                <a:gd name="connsiteY6" fmla="*/ 24765 h 527684"/>
                <a:gd name="connsiteX7" fmla="*/ 474346 w 2676525"/>
                <a:gd name="connsiteY7" fmla="*/ 24765 h 527684"/>
                <a:gd name="connsiteX8" fmla="*/ 481966 w 2676525"/>
                <a:gd name="connsiteY8" fmla="*/ 34290 h 527684"/>
                <a:gd name="connsiteX9" fmla="*/ 727711 w 2676525"/>
                <a:gd name="connsiteY9" fmla="*/ 34290 h 527684"/>
                <a:gd name="connsiteX10" fmla="*/ 737236 w 2676525"/>
                <a:gd name="connsiteY10" fmla="*/ 40005 h 527684"/>
                <a:gd name="connsiteX11" fmla="*/ 1133476 w 2676525"/>
                <a:gd name="connsiteY11" fmla="*/ 40005 h 527684"/>
                <a:gd name="connsiteX12" fmla="*/ 1137286 w 2676525"/>
                <a:gd name="connsiteY12" fmla="*/ 49530 h 527684"/>
                <a:gd name="connsiteX13" fmla="*/ 1323976 w 2676525"/>
                <a:gd name="connsiteY13" fmla="*/ 45719 h 527684"/>
                <a:gd name="connsiteX14" fmla="*/ 1323976 w 2676525"/>
                <a:gd name="connsiteY14" fmla="*/ 55244 h 527684"/>
                <a:gd name="connsiteX15" fmla="*/ 1613536 w 2676525"/>
                <a:gd name="connsiteY15" fmla="*/ 57149 h 527684"/>
                <a:gd name="connsiteX16" fmla="*/ 1615441 w 2676525"/>
                <a:gd name="connsiteY16" fmla="*/ 66674 h 527684"/>
                <a:gd name="connsiteX17" fmla="*/ 1897381 w 2676525"/>
                <a:gd name="connsiteY17" fmla="*/ 72389 h 527684"/>
                <a:gd name="connsiteX18" fmla="*/ 1899286 w 2676525"/>
                <a:gd name="connsiteY18" fmla="*/ 125729 h 527684"/>
                <a:gd name="connsiteX19" fmla="*/ 2137411 w 2676525"/>
                <a:gd name="connsiteY19" fmla="*/ 125729 h 527684"/>
                <a:gd name="connsiteX20" fmla="*/ 2135506 w 2676525"/>
                <a:gd name="connsiteY20" fmla="*/ 203834 h 527684"/>
                <a:gd name="connsiteX21" fmla="*/ 2247901 w 2676525"/>
                <a:gd name="connsiteY21" fmla="*/ 205739 h 527684"/>
                <a:gd name="connsiteX22" fmla="*/ 2245996 w 2676525"/>
                <a:gd name="connsiteY22" fmla="*/ 287654 h 527684"/>
                <a:gd name="connsiteX23" fmla="*/ 2594611 w 2676525"/>
                <a:gd name="connsiteY23" fmla="*/ 285749 h 527684"/>
                <a:gd name="connsiteX24" fmla="*/ 2594611 w 2676525"/>
                <a:gd name="connsiteY24" fmla="*/ 527684 h 527684"/>
                <a:gd name="connsiteX25" fmla="*/ 2676525 w 2676525"/>
                <a:gd name="connsiteY25" fmla="*/ 451484 h 52768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2245996 w 2676525"/>
                <a:gd name="connsiteY22" fmla="*/ 287654 h 455294"/>
                <a:gd name="connsiteX23" fmla="*/ 2594611 w 2676525"/>
                <a:gd name="connsiteY23" fmla="*/ 285749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2245996 w 2676525"/>
                <a:gd name="connsiteY22" fmla="*/ 28765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2247901 w 2676525"/>
                <a:gd name="connsiteY21" fmla="*/ 205739 h 455294"/>
                <a:gd name="connsiteX22" fmla="*/ 1823086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1817371 w 2676525"/>
                <a:gd name="connsiteY21" fmla="*/ 281939 h 455294"/>
                <a:gd name="connsiteX22" fmla="*/ 1823086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2135506 w 2676525"/>
                <a:gd name="connsiteY20" fmla="*/ 203834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13536 w 2676525"/>
                <a:gd name="connsiteY20" fmla="*/ 285749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07821 w 2676525"/>
                <a:gd name="connsiteY20" fmla="*/ 287654 h 455294"/>
                <a:gd name="connsiteX21" fmla="*/ 1817371 w 2676525"/>
                <a:gd name="connsiteY21" fmla="*/ 281939 h 455294"/>
                <a:gd name="connsiteX22" fmla="*/ 1817371 w 2676525"/>
                <a:gd name="connsiteY22" fmla="*/ 321944 h 455294"/>
                <a:gd name="connsiteX23" fmla="*/ 2272666 w 2676525"/>
                <a:gd name="connsiteY23" fmla="*/ 318134 h 455294"/>
                <a:gd name="connsiteX24" fmla="*/ 2268856 w 2676525"/>
                <a:gd name="connsiteY24" fmla="*/ 455294 h 455294"/>
                <a:gd name="connsiteX25" fmla="*/ 2676525 w 2676525"/>
                <a:gd name="connsiteY2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607313 w 2676525"/>
                <a:gd name="connsiteY20" fmla="*/ 277994 h 455294"/>
                <a:gd name="connsiteX21" fmla="*/ 1607821 w 2676525"/>
                <a:gd name="connsiteY21" fmla="*/ 287654 h 455294"/>
                <a:gd name="connsiteX22" fmla="*/ 1817371 w 2676525"/>
                <a:gd name="connsiteY22" fmla="*/ 281939 h 455294"/>
                <a:gd name="connsiteX23" fmla="*/ 1817371 w 2676525"/>
                <a:gd name="connsiteY23" fmla="*/ 321944 h 455294"/>
                <a:gd name="connsiteX24" fmla="*/ 2272666 w 2676525"/>
                <a:gd name="connsiteY24" fmla="*/ 318134 h 455294"/>
                <a:gd name="connsiteX25" fmla="*/ 2268856 w 2676525"/>
                <a:gd name="connsiteY25" fmla="*/ 455294 h 455294"/>
                <a:gd name="connsiteX26" fmla="*/ 2676525 w 2676525"/>
                <a:gd name="connsiteY2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2137411 w 2676525"/>
                <a:gd name="connsiteY19" fmla="*/ 12572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899286 w 2676525"/>
                <a:gd name="connsiteY18" fmla="*/ 125729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501141 w 2676525"/>
                <a:gd name="connsiteY18" fmla="*/ 262889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897381 w 2676525"/>
                <a:gd name="connsiteY17" fmla="*/ 72389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504951 w 2676525"/>
                <a:gd name="connsiteY17" fmla="*/ 251459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9236 w 2676525"/>
                <a:gd name="connsiteY17" fmla="*/ 249554 h 455294"/>
                <a:gd name="connsiteX18" fmla="*/ 1501141 w 2676525"/>
                <a:gd name="connsiteY18" fmla="*/ 260984 h 455294"/>
                <a:gd name="connsiteX19" fmla="*/ 1600201 w 2676525"/>
                <a:gd name="connsiteY19" fmla="*/ 259079 h 455294"/>
                <a:gd name="connsiteX20" fmla="*/ 1597788 w 2676525"/>
                <a:gd name="connsiteY20" fmla="*/ 266564 h 455294"/>
                <a:gd name="connsiteX21" fmla="*/ 1607313 w 2676525"/>
                <a:gd name="connsiteY21" fmla="*/ 277994 h 455294"/>
                <a:gd name="connsiteX22" fmla="*/ 1607821 w 2676525"/>
                <a:gd name="connsiteY22" fmla="*/ 287654 h 455294"/>
                <a:gd name="connsiteX23" fmla="*/ 1817371 w 2676525"/>
                <a:gd name="connsiteY23" fmla="*/ 281939 h 455294"/>
                <a:gd name="connsiteX24" fmla="*/ 1817371 w 2676525"/>
                <a:gd name="connsiteY24" fmla="*/ 321944 h 455294"/>
                <a:gd name="connsiteX25" fmla="*/ 2272666 w 2676525"/>
                <a:gd name="connsiteY25" fmla="*/ 318134 h 455294"/>
                <a:gd name="connsiteX26" fmla="*/ 2268856 w 2676525"/>
                <a:gd name="connsiteY26" fmla="*/ 455294 h 455294"/>
                <a:gd name="connsiteX27" fmla="*/ 2676525 w 2676525"/>
                <a:gd name="connsiteY2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1108 w 2676525"/>
                <a:gd name="connsiteY17" fmla="*/ 249419 h 455294"/>
                <a:gd name="connsiteX18" fmla="*/ 1499236 w 2676525"/>
                <a:gd name="connsiteY18" fmla="*/ 249554 h 455294"/>
                <a:gd name="connsiteX19" fmla="*/ 1501141 w 2676525"/>
                <a:gd name="connsiteY19" fmla="*/ 260984 h 455294"/>
                <a:gd name="connsiteX20" fmla="*/ 1600201 w 2676525"/>
                <a:gd name="connsiteY20" fmla="*/ 259079 h 455294"/>
                <a:gd name="connsiteX21" fmla="*/ 1597788 w 2676525"/>
                <a:gd name="connsiteY21" fmla="*/ 266564 h 455294"/>
                <a:gd name="connsiteX22" fmla="*/ 1607313 w 2676525"/>
                <a:gd name="connsiteY22" fmla="*/ 277994 h 455294"/>
                <a:gd name="connsiteX23" fmla="*/ 1607821 w 2676525"/>
                <a:gd name="connsiteY23" fmla="*/ 287654 h 455294"/>
                <a:gd name="connsiteX24" fmla="*/ 1817371 w 2676525"/>
                <a:gd name="connsiteY24" fmla="*/ 281939 h 455294"/>
                <a:gd name="connsiteX25" fmla="*/ 1817371 w 2676525"/>
                <a:gd name="connsiteY25" fmla="*/ 321944 h 455294"/>
                <a:gd name="connsiteX26" fmla="*/ 2272666 w 2676525"/>
                <a:gd name="connsiteY26" fmla="*/ 318134 h 455294"/>
                <a:gd name="connsiteX27" fmla="*/ 2268856 w 2676525"/>
                <a:gd name="connsiteY27" fmla="*/ 455294 h 455294"/>
                <a:gd name="connsiteX28" fmla="*/ 2676525 w 2676525"/>
                <a:gd name="connsiteY2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91108 w 2676525"/>
                <a:gd name="connsiteY17" fmla="*/ 249419 h 455294"/>
                <a:gd name="connsiteX18" fmla="*/ 1499236 w 2676525"/>
                <a:gd name="connsiteY18" fmla="*/ 249554 h 455294"/>
                <a:gd name="connsiteX19" fmla="*/ 1501141 w 2676525"/>
                <a:gd name="connsiteY19" fmla="*/ 260984 h 455294"/>
                <a:gd name="connsiteX20" fmla="*/ 1600201 w 2676525"/>
                <a:gd name="connsiteY20" fmla="*/ 259079 h 455294"/>
                <a:gd name="connsiteX21" fmla="*/ 1597788 w 2676525"/>
                <a:gd name="connsiteY21" fmla="*/ 266564 h 455294"/>
                <a:gd name="connsiteX22" fmla="*/ 1607313 w 2676525"/>
                <a:gd name="connsiteY22" fmla="*/ 277994 h 455294"/>
                <a:gd name="connsiteX23" fmla="*/ 1607821 w 2676525"/>
                <a:gd name="connsiteY23" fmla="*/ 287654 h 455294"/>
                <a:gd name="connsiteX24" fmla="*/ 1817371 w 2676525"/>
                <a:gd name="connsiteY24" fmla="*/ 281939 h 455294"/>
                <a:gd name="connsiteX25" fmla="*/ 1817371 w 2676525"/>
                <a:gd name="connsiteY25" fmla="*/ 321944 h 455294"/>
                <a:gd name="connsiteX26" fmla="*/ 2272666 w 2676525"/>
                <a:gd name="connsiteY26" fmla="*/ 318134 h 455294"/>
                <a:gd name="connsiteX27" fmla="*/ 2268856 w 2676525"/>
                <a:gd name="connsiteY27" fmla="*/ 455294 h 455294"/>
                <a:gd name="connsiteX28" fmla="*/ 2676525 w 2676525"/>
                <a:gd name="connsiteY2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85393 w 2676525"/>
                <a:gd name="connsiteY17" fmla="*/ 234179 h 455294"/>
                <a:gd name="connsiteX18" fmla="*/ 1491108 w 2676525"/>
                <a:gd name="connsiteY18" fmla="*/ 249419 h 455294"/>
                <a:gd name="connsiteX19" fmla="*/ 1499236 w 2676525"/>
                <a:gd name="connsiteY19" fmla="*/ 249554 h 455294"/>
                <a:gd name="connsiteX20" fmla="*/ 1501141 w 2676525"/>
                <a:gd name="connsiteY20" fmla="*/ 260984 h 455294"/>
                <a:gd name="connsiteX21" fmla="*/ 1600201 w 2676525"/>
                <a:gd name="connsiteY21" fmla="*/ 259079 h 455294"/>
                <a:gd name="connsiteX22" fmla="*/ 1597788 w 2676525"/>
                <a:gd name="connsiteY22" fmla="*/ 266564 h 455294"/>
                <a:gd name="connsiteX23" fmla="*/ 1607313 w 2676525"/>
                <a:gd name="connsiteY23" fmla="*/ 277994 h 455294"/>
                <a:gd name="connsiteX24" fmla="*/ 1607821 w 2676525"/>
                <a:gd name="connsiteY24" fmla="*/ 287654 h 455294"/>
                <a:gd name="connsiteX25" fmla="*/ 1817371 w 2676525"/>
                <a:gd name="connsiteY25" fmla="*/ 281939 h 455294"/>
                <a:gd name="connsiteX26" fmla="*/ 1817371 w 2676525"/>
                <a:gd name="connsiteY26" fmla="*/ 321944 h 455294"/>
                <a:gd name="connsiteX27" fmla="*/ 2272666 w 2676525"/>
                <a:gd name="connsiteY27" fmla="*/ 318134 h 455294"/>
                <a:gd name="connsiteX28" fmla="*/ 2268856 w 2676525"/>
                <a:gd name="connsiteY28" fmla="*/ 455294 h 455294"/>
                <a:gd name="connsiteX29" fmla="*/ 2676525 w 2676525"/>
                <a:gd name="connsiteY2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85393 w 2676525"/>
                <a:gd name="connsiteY17" fmla="*/ 234179 h 455294"/>
                <a:gd name="connsiteX18" fmla="*/ 1491108 w 2676525"/>
                <a:gd name="connsiteY18" fmla="*/ 249419 h 455294"/>
                <a:gd name="connsiteX19" fmla="*/ 1499236 w 2676525"/>
                <a:gd name="connsiteY19" fmla="*/ 249554 h 455294"/>
                <a:gd name="connsiteX20" fmla="*/ 1501141 w 2676525"/>
                <a:gd name="connsiteY20" fmla="*/ 260984 h 455294"/>
                <a:gd name="connsiteX21" fmla="*/ 1600201 w 2676525"/>
                <a:gd name="connsiteY21" fmla="*/ 259079 h 455294"/>
                <a:gd name="connsiteX22" fmla="*/ 1597788 w 2676525"/>
                <a:gd name="connsiteY22" fmla="*/ 266564 h 455294"/>
                <a:gd name="connsiteX23" fmla="*/ 1607313 w 2676525"/>
                <a:gd name="connsiteY23" fmla="*/ 277994 h 455294"/>
                <a:gd name="connsiteX24" fmla="*/ 1607821 w 2676525"/>
                <a:gd name="connsiteY24" fmla="*/ 287654 h 455294"/>
                <a:gd name="connsiteX25" fmla="*/ 1817371 w 2676525"/>
                <a:gd name="connsiteY25" fmla="*/ 281939 h 455294"/>
                <a:gd name="connsiteX26" fmla="*/ 1817371 w 2676525"/>
                <a:gd name="connsiteY26" fmla="*/ 321944 h 455294"/>
                <a:gd name="connsiteX27" fmla="*/ 2272666 w 2676525"/>
                <a:gd name="connsiteY27" fmla="*/ 318134 h 455294"/>
                <a:gd name="connsiteX28" fmla="*/ 2268856 w 2676525"/>
                <a:gd name="connsiteY28" fmla="*/ 455294 h 455294"/>
                <a:gd name="connsiteX29" fmla="*/ 2676525 w 2676525"/>
                <a:gd name="connsiteY2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6343 w 2676525"/>
                <a:gd name="connsiteY17" fmla="*/ 236084 h 455294"/>
                <a:gd name="connsiteX18" fmla="*/ 1485393 w 2676525"/>
                <a:gd name="connsiteY18" fmla="*/ 234179 h 455294"/>
                <a:gd name="connsiteX19" fmla="*/ 1491108 w 2676525"/>
                <a:gd name="connsiteY19" fmla="*/ 249419 h 455294"/>
                <a:gd name="connsiteX20" fmla="*/ 1499236 w 2676525"/>
                <a:gd name="connsiteY20" fmla="*/ 249554 h 455294"/>
                <a:gd name="connsiteX21" fmla="*/ 1501141 w 2676525"/>
                <a:gd name="connsiteY21" fmla="*/ 260984 h 455294"/>
                <a:gd name="connsiteX22" fmla="*/ 1600201 w 2676525"/>
                <a:gd name="connsiteY22" fmla="*/ 259079 h 455294"/>
                <a:gd name="connsiteX23" fmla="*/ 1597788 w 2676525"/>
                <a:gd name="connsiteY23" fmla="*/ 266564 h 455294"/>
                <a:gd name="connsiteX24" fmla="*/ 1607313 w 2676525"/>
                <a:gd name="connsiteY24" fmla="*/ 277994 h 455294"/>
                <a:gd name="connsiteX25" fmla="*/ 1607821 w 2676525"/>
                <a:gd name="connsiteY25" fmla="*/ 287654 h 455294"/>
                <a:gd name="connsiteX26" fmla="*/ 1817371 w 2676525"/>
                <a:gd name="connsiteY26" fmla="*/ 281939 h 455294"/>
                <a:gd name="connsiteX27" fmla="*/ 1817371 w 2676525"/>
                <a:gd name="connsiteY27" fmla="*/ 321944 h 455294"/>
                <a:gd name="connsiteX28" fmla="*/ 2272666 w 2676525"/>
                <a:gd name="connsiteY28" fmla="*/ 318134 h 455294"/>
                <a:gd name="connsiteX29" fmla="*/ 2268856 w 2676525"/>
                <a:gd name="connsiteY29" fmla="*/ 455294 h 455294"/>
                <a:gd name="connsiteX30" fmla="*/ 2676525 w 2676525"/>
                <a:gd name="connsiteY3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6343 w 2676525"/>
                <a:gd name="connsiteY17" fmla="*/ 236084 h 455294"/>
                <a:gd name="connsiteX18" fmla="*/ 1485393 w 2676525"/>
                <a:gd name="connsiteY18" fmla="*/ 234179 h 455294"/>
                <a:gd name="connsiteX19" fmla="*/ 1491108 w 2676525"/>
                <a:gd name="connsiteY19" fmla="*/ 249419 h 455294"/>
                <a:gd name="connsiteX20" fmla="*/ 1499236 w 2676525"/>
                <a:gd name="connsiteY20" fmla="*/ 249554 h 455294"/>
                <a:gd name="connsiteX21" fmla="*/ 1501141 w 2676525"/>
                <a:gd name="connsiteY21" fmla="*/ 260984 h 455294"/>
                <a:gd name="connsiteX22" fmla="*/ 1600201 w 2676525"/>
                <a:gd name="connsiteY22" fmla="*/ 259079 h 455294"/>
                <a:gd name="connsiteX23" fmla="*/ 1597788 w 2676525"/>
                <a:gd name="connsiteY23" fmla="*/ 266564 h 455294"/>
                <a:gd name="connsiteX24" fmla="*/ 1607313 w 2676525"/>
                <a:gd name="connsiteY24" fmla="*/ 277994 h 455294"/>
                <a:gd name="connsiteX25" fmla="*/ 1607821 w 2676525"/>
                <a:gd name="connsiteY25" fmla="*/ 287654 h 455294"/>
                <a:gd name="connsiteX26" fmla="*/ 1817371 w 2676525"/>
                <a:gd name="connsiteY26" fmla="*/ 281939 h 455294"/>
                <a:gd name="connsiteX27" fmla="*/ 1817371 w 2676525"/>
                <a:gd name="connsiteY27" fmla="*/ 321944 h 455294"/>
                <a:gd name="connsiteX28" fmla="*/ 2272666 w 2676525"/>
                <a:gd name="connsiteY28" fmla="*/ 318134 h 455294"/>
                <a:gd name="connsiteX29" fmla="*/ 2268856 w 2676525"/>
                <a:gd name="connsiteY29" fmla="*/ 455294 h 455294"/>
                <a:gd name="connsiteX30" fmla="*/ 2676525 w 2676525"/>
                <a:gd name="connsiteY3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4438 w 2676525"/>
                <a:gd name="connsiteY17" fmla="*/ 226559 h 455294"/>
                <a:gd name="connsiteX18" fmla="*/ 1466343 w 2676525"/>
                <a:gd name="connsiteY18" fmla="*/ 236084 h 455294"/>
                <a:gd name="connsiteX19" fmla="*/ 1485393 w 2676525"/>
                <a:gd name="connsiteY19" fmla="*/ 234179 h 455294"/>
                <a:gd name="connsiteX20" fmla="*/ 1491108 w 2676525"/>
                <a:gd name="connsiteY20" fmla="*/ 249419 h 455294"/>
                <a:gd name="connsiteX21" fmla="*/ 1499236 w 2676525"/>
                <a:gd name="connsiteY21" fmla="*/ 249554 h 455294"/>
                <a:gd name="connsiteX22" fmla="*/ 1501141 w 2676525"/>
                <a:gd name="connsiteY22" fmla="*/ 260984 h 455294"/>
                <a:gd name="connsiteX23" fmla="*/ 1600201 w 2676525"/>
                <a:gd name="connsiteY23" fmla="*/ 259079 h 455294"/>
                <a:gd name="connsiteX24" fmla="*/ 1597788 w 2676525"/>
                <a:gd name="connsiteY24" fmla="*/ 266564 h 455294"/>
                <a:gd name="connsiteX25" fmla="*/ 1607313 w 2676525"/>
                <a:gd name="connsiteY25" fmla="*/ 277994 h 455294"/>
                <a:gd name="connsiteX26" fmla="*/ 1607821 w 2676525"/>
                <a:gd name="connsiteY26" fmla="*/ 287654 h 455294"/>
                <a:gd name="connsiteX27" fmla="*/ 1817371 w 2676525"/>
                <a:gd name="connsiteY27" fmla="*/ 281939 h 455294"/>
                <a:gd name="connsiteX28" fmla="*/ 1817371 w 2676525"/>
                <a:gd name="connsiteY28" fmla="*/ 321944 h 455294"/>
                <a:gd name="connsiteX29" fmla="*/ 2272666 w 2676525"/>
                <a:gd name="connsiteY29" fmla="*/ 318134 h 455294"/>
                <a:gd name="connsiteX30" fmla="*/ 2268856 w 2676525"/>
                <a:gd name="connsiteY30" fmla="*/ 455294 h 455294"/>
                <a:gd name="connsiteX31" fmla="*/ 2676525 w 2676525"/>
                <a:gd name="connsiteY3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64438 w 2676525"/>
                <a:gd name="connsiteY17" fmla="*/ 226559 h 455294"/>
                <a:gd name="connsiteX18" fmla="*/ 1466343 w 2676525"/>
                <a:gd name="connsiteY18" fmla="*/ 236084 h 455294"/>
                <a:gd name="connsiteX19" fmla="*/ 1485393 w 2676525"/>
                <a:gd name="connsiteY19" fmla="*/ 234179 h 455294"/>
                <a:gd name="connsiteX20" fmla="*/ 1491108 w 2676525"/>
                <a:gd name="connsiteY20" fmla="*/ 249419 h 455294"/>
                <a:gd name="connsiteX21" fmla="*/ 1499236 w 2676525"/>
                <a:gd name="connsiteY21" fmla="*/ 249554 h 455294"/>
                <a:gd name="connsiteX22" fmla="*/ 1501141 w 2676525"/>
                <a:gd name="connsiteY22" fmla="*/ 260984 h 455294"/>
                <a:gd name="connsiteX23" fmla="*/ 1600201 w 2676525"/>
                <a:gd name="connsiteY23" fmla="*/ 259079 h 455294"/>
                <a:gd name="connsiteX24" fmla="*/ 1597788 w 2676525"/>
                <a:gd name="connsiteY24" fmla="*/ 266564 h 455294"/>
                <a:gd name="connsiteX25" fmla="*/ 1607313 w 2676525"/>
                <a:gd name="connsiteY25" fmla="*/ 277994 h 455294"/>
                <a:gd name="connsiteX26" fmla="*/ 1607821 w 2676525"/>
                <a:gd name="connsiteY26" fmla="*/ 287654 h 455294"/>
                <a:gd name="connsiteX27" fmla="*/ 1817371 w 2676525"/>
                <a:gd name="connsiteY27" fmla="*/ 281939 h 455294"/>
                <a:gd name="connsiteX28" fmla="*/ 1817371 w 2676525"/>
                <a:gd name="connsiteY28" fmla="*/ 321944 h 455294"/>
                <a:gd name="connsiteX29" fmla="*/ 2272666 w 2676525"/>
                <a:gd name="connsiteY29" fmla="*/ 318134 h 455294"/>
                <a:gd name="connsiteX30" fmla="*/ 2268856 w 2676525"/>
                <a:gd name="connsiteY30" fmla="*/ 455294 h 455294"/>
                <a:gd name="connsiteX31" fmla="*/ 2676525 w 2676525"/>
                <a:gd name="connsiteY3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615441 w 2676525"/>
                <a:gd name="connsiteY16" fmla="*/ 66674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613536 w 2676525"/>
                <a:gd name="connsiteY15" fmla="*/ 57149 h 455294"/>
                <a:gd name="connsiteX16" fmla="*/ 1451611 w 2676525"/>
                <a:gd name="connsiteY16" fmla="*/ 213359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90651 w 2676525"/>
                <a:gd name="connsiteY15" fmla="*/ 215264 h 455294"/>
                <a:gd name="connsiteX16" fmla="*/ 1451611 w 2676525"/>
                <a:gd name="connsiteY16" fmla="*/ 213359 h 455294"/>
                <a:gd name="connsiteX17" fmla="*/ 1453008 w 2676525"/>
                <a:gd name="connsiteY17" fmla="*/ 224654 h 455294"/>
                <a:gd name="connsiteX18" fmla="*/ 1464438 w 2676525"/>
                <a:gd name="connsiteY18" fmla="*/ 226559 h 455294"/>
                <a:gd name="connsiteX19" fmla="*/ 1466343 w 2676525"/>
                <a:gd name="connsiteY19" fmla="*/ 236084 h 455294"/>
                <a:gd name="connsiteX20" fmla="*/ 1485393 w 2676525"/>
                <a:gd name="connsiteY20" fmla="*/ 234179 h 455294"/>
                <a:gd name="connsiteX21" fmla="*/ 1491108 w 2676525"/>
                <a:gd name="connsiteY21" fmla="*/ 249419 h 455294"/>
                <a:gd name="connsiteX22" fmla="*/ 1499236 w 2676525"/>
                <a:gd name="connsiteY22" fmla="*/ 249554 h 455294"/>
                <a:gd name="connsiteX23" fmla="*/ 1501141 w 2676525"/>
                <a:gd name="connsiteY23" fmla="*/ 260984 h 455294"/>
                <a:gd name="connsiteX24" fmla="*/ 1600201 w 2676525"/>
                <a:gd name="connsiteY24" fmla="*/ 259079 h 455294"/>
                <a:gd name="connsiteX25" fmla="*/ 1597788 w 2676525"/>
                <a:gd name="connsiteY25" fmla="*/ 266564 h 455294"/>
                <a:gd name="connsiteX26" fmla="*/ 1607313 w 2676525"/>
                <a:gd name="connsiteY26" fmla="*/ 277994 h 455294"/>
                <a:gd name="connsiteX27" fmla="*/ 1607821 w 2676525"/>
                <a:gd name="connsiteY27" fmla="*/ 287654 h 455294"/>
                <a:gd name="connsiteX28" fmla="*/ 1817371 w 2676525"/>
                <a:gd name="connsiteY28" fmla="*/ 281939 h 455294"/>
                <a:gd name="connsiteX29" fmla="*/ 1817371 w 2676525"/>
                <a:gd name="connsiteY29" fmla="*/ 321944 h 455294"/>
                <a:gd name="connsiteX30" fmla="*/ 2272666 w 2676525"/>
                <a:gd name="connsiteY30" fmla="*/ 318134 h 455294"/>
                <a:gd name="connsiteX31" fmla="*/ 2268856 w 2676525"/>
                <a:gd name="connsiteY31" fmla="*/ 455294 h 455294"/>
                <a:gd name="connsiteX32" fmla="*/ 2676525 w 2676525"/>
                <a:gd name="connsiteY3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78713 w 2676525"/>
                <a:gd name="connsiteY15" fmla="*/ 205604 h 455294"/>
                <a:gd name="connsiteX16" fmla="*/ 1390651 w 2676525"/>
                <a:gd name="connsiteY16" fmla="*/ 215264 h 455294"/>
                <a:gd name="connsiteX17" fmla="*/ 1451611 w 2676525"/>
                <a:gd name="connsiteY17" fmla="*/ 213359 h 455294"/>
                <a:gd name="connsiteX18" fmla="*/ 1453008 w 2676525"/>
                <a:gd name="connsiteY18" fmla="*/ 224654 h 455294"/>
                <a:gd name="connsiteX19" fmla="*/ 1464438 w 2676525"/>
                <a:gd name="connsiteY19" fmla="*/ 226559 h 455294"/>
                <a:gd name="connsiteX20" fmla="*/ 1466343 w 2676525"/>
                <a:gd name="connsiteY20" fmla="*/ 236084 h 455294"/>
                <a:gd name="connsiteX21" fmla="*/ 1485393 w 2676525"/>
                <a:gd name="connsiteY21" fmla="*/ 234179 h 455294"/>
                <a:gd name="connsiteX22" fmla="*/ 1491108 w 2676525"/>
                <a:gd name="connsiteY22" fmla="*/ 249419 h 455294"/>
                <a:gd name="connsiteX23" fmla="*/ 1499236 w 2676525"/>
                <a:gd name="connsiteY23" fmla="*/ 249554 h 455294"/>
                <a:gd name="connsiteX24" fmla="*/ 1501141 w 2676525"/>
                <a:gd name="connsiteY24" fmla="*/ 260984 h 455294"/>
                <a:gd name="connsiteX25" fmla="*/ 1600201 w 2676525"/>
                <a:gd name="connsiteY25" fmla="*/ 259079 h 455294"/>
                <a:gd name="connsiteX26" fmla="*/ 1597788 w 2676525"/>
                <a:gd name="connsiteY26" fmla="*/ 266564 h 455294"/>
                <a:gd name="connsiteX27" fmla="*/ 1607313 w 2676525"/>
                <a:gd name="connsiteY27" fmla="*/ 277994 h 455294"/>
                <a:gd name="connsiteX28" fmla="*/ 1607821 w 2676525"/>
                <a:gd name="connsiteY28" fmla="*/ 287654 h 455294"/>
                <a:gd name="connsiteX29" fmla="*/ 1817371 w 2676525"/>
                <a:gd name="connsiteY29" fmla="*/ 281939 h 455294"/>
                <a:gd name="connsiteX30" fmla="*/ 1817371 w 2676525"/>
                <a:gd name="connsiteY30" fmla="*/ 321944 h 455294"/>
                <a:gd name="connsiteX31" fmla="*/ 2272666 w 2676525"/>
                <a:gd name="connsiteY31" fmla="*/ 318134 h 455294"/>
                <a:gd name="connsiteX32" fmla="*/ 2268856 w 2676525"/>
                <a:gd name="connsiteY32" fmla="*/ 455294 h 455294"/>
                <a:gd name="connsiteX33" fmla="*/ 2676525 w 2676525"/>
                <a:gd name="connsiteY3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78713 w 2676525"/>
                <a:gd name="connsiteY15" fmla="*/ 205604 h 455294"/>
                <a:gd name="connsiteX16" fmla="*/ 1390651 w 2676525"/>
                <a:gd name="connsiteY16" fmla="*/ 215264 h 455294"/>
                <a:gd name="connsiteX17" fmla="*/ 1451611 w 2676525"/>
                <a:gd name="connsiteY17" fmla="*/ 213359 h 455294"/>
                <a:gd name="connsiteX18" fmla="*/ 1453008 w 2676525"/>
                <a:gd name="connsiteY18" fmla="*/ 224654 h 455294"/>
                <a:gd name="connsiteX19" fmla="*/ 1464438 w 2676525"/>
                <a:gd name="connsiteY19" fmla="*/ 226559 h 455294"/>
                <a:gd name="connsiteX20" fmla="*/ 1466343 w 2676525"/>
                <a:gd name="connsiteY20" fmla="*/ 236084 h 455294"/>
                <a:gd name="connsiteX21" fmla="*/ 1485393 w 2676525"/>
                <a:gd name="connsiteY21" fmla="*/ 234179 h 455294"/>
                <a:gd name="connsiteX22" fmla="*/ 1491108 w 2676525"/>
                <a:gd name="connsiteY22" fmla="*/ 249419 h 455294"/>
                <a:gd name="connsiteX23" fmla="*/ 1499236 w 2676525"/>
                <a:gd name="connsiteY23" fmla="*/ 249554 h 455294"/>
                <a:gd name="connsiteX24" fmla="*/ 1501141 w 2676525"/>
                <a:gd name="connsiteY24" fmla="*/ 260984 h 455294"/>
                <a:gd name="connsiteX25" fmla="*/ 1600201 w 2676525"/>
                <a:gd name="connsiteY25" fmla="*/ 259079 h 455294"/>
                <a:gd name="connsiteX26" fmla="*/ 1597788 w 2676525"/>
                <a:gd name="connsiteY26" fmla="*/ 266564 h 455294"/>
                <a:gd name="connsiteX27" fmla="*/ 1607313 w 2676525"/>
                <a:gd name="connsiteY27" fmla="*/ 277994 h 455294"/>
                <a:gd name="connsiteX28" fmla="*/ 1607821 w 2676525"/>
                <a:gd name="connsiteY28" fmla="*/ 287654 h 455294"/>
                <a:gd name="connsiteX29" fmla="*/ 1817371 w 2676525"/>
                <a:gd name="connsiteY29" fmla="*/ 281939 h 455294"/>
                <a:gd name="connsiteX30" fmla="*/ 1817371 w 2676525"/>
                <a:gd name="connsiteY30" fmla="*/ 321944 h 455294"/>
                <a:gd name="connsiteX31" fmla="*/ 2272666 w 2676525"/>
                <a:gd name="connsiteY31" fmla="*/ 318134 h 455294"/>
                <a:gd name="connsiteX32" fmla="*/ 2268856 w 2676525"/>
                <a:gd name="connsiteY32" fmla="*/ 455294 h 455294"/>
                <a:gd name="connsiteX33" fmla="*/ 2676525 w 2676525"/>
                <a:gd name="connsiteY3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7283 w 2676525"/>
                <a:gd name="connsiteY15" fmla="*/ 205604 h 455294"/>
                <a:gd name="connsiteX16" fmla="*/ 1378713 w 2676525"/>
                <a:gd name="connsiteY16" fmla="*/ 205604 h 455294"/>
                <a:gd name="connsiteX17" fmla="*/ 1390651 w 2676525"/>
                <a:gd name="connsiteY17" fmla="*/ 215264 h 455294"/>
                <a:gd name="connsiteX18" fmla="*/ 1451611 w 2676525"/>
                <a:gd name="connsiteY18" fmla="*/ 213359 h 455294"/>
                <a:gd name="connsiteX19" fmla="*/ 1453008 w 2676525"/>
                <a:gd name="connsiteY19" fmla="*/ 224654 h 455294"/>
                <a:gd name="connsiteX20" fmla="*/ 1464438 w 2676525"/>
                <a:gd name="connsiteY20" fmla="*/ 226559 h 455294"/>
                <a:gd name="connsiteX21" fmla="*/ 1466343 w 2676525"/>
                <a:gd name="connsiteY21" fmla="*/ 236084 h 455294"/>
                <a:gd name="connsiteX22" fmla="*/ 1485393 w 2676525"/>
                <a:gd name="connsiteY22" fmla="*/ 234179 h 455294"/>
                <a:gd name="connsiteX23" fmla="*/ 1491108 w 2676525"/>
                <a:gd name="connsiteY23" fmla="*/ 249419 h 455294"/>
                <a:gd name="connsiteX24" fmla="*/ 1499236 w 2676525"/>
                <a:gd name="connsiteY24" fmla="*/ 249554 h 455294"/>
                <a:gd name="connsiteX25" fmla="*/ 1501141 w 2676525"/>
                <a:gd name="connsiteY25" fmla="*/ 260984 h 455294"/>
                <a:gd name="connsiteX26" fmla="*/ 1600201 w 2676525"/>
                <a:gd name="connsiteY26" fmla="*/ 259079 h 455294"/>
                <a:gd name="connsiteX27" fmla="*/ 1597788 w 2676525"/>
                <a:gd name="connsiteY27" fmla="*/ 266564 h 455294"/>
                <a:gd name="connsiteX28" fmla="*/ 1607313 w 2676525"/>
                <a:gd name="connsiteY28" fmla="*/ 277994 h 455294"/>
                <a:gd name="connsiteX29" fmla="*/ 1607821 w 2676525"/>
                <a:gd name="connsiteY29" fmla="*/ 287654 h 455294"/>
                <a:gd name="connsiteX30" fmla="*/ 1817371 w 2676525"/>
                <a:gd name="connsiteY30" fmla="*/ 281939 h 455294"/>
                <a:gd name="connsiteX31" fmla="*/ 1817371 w 2676525"/>
                <a:gd name="connsiteY31" fmla="*/ 321944 h 455294"/>
                <a:gd name="connsiteX32" fmla="*/ 2272666 w 2676525"/>
                <a:gd name="connsiteY32" fmla="*/ 318134 h 455294"/>
                <a:gd name="connsiteX33" fmla="*/ 2268856 w 2676525"/>
                <a:gd name="connsiteY33" fmla="*/ 455294 h 455294"/>
                <a:gd name="connsiteX34" fmla="*/ 2676525 w 2676525"/>
                <a:gd name="connsiteY3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7283 w 2676525"/>
                <a:gd name="connsiteY15" fmla="*/ 205604 h 455294"/>
                <a:gd name="connsiteX16" fmla="*/ 1378713 w 2676525"/>
                <a:gd name="connsiteY16" fmla="*/ 205604 h 455294"/>
                <a:gd name="connsiteX17" fmla="*/ 1390651 w 2676525"/>
                <a:gd name="connsiteY17" fmla="*/ 215264 h 455294"/>
                <a:gd name="connsiteX18" fmla="*/ 1451611 w 2676525"/>
                <a:gd name="connsiteY18" fmla="*/ 213359 h 455294"/>
                <a:gd name="connsiteX19" fmla="*/ 1453008 w 2676525"/>
                <a:gd name="connsiteY19" fmla="*/ 224654 h 455294"/>
                <a:gd name="connsiteX20" fmla="*/ 1464438 w 2676525"/>
                <a:gd name="connsiteY20" fmla="*/ 226559 h 455294"/>
                <a:gd name="connsiteX21" fmla="*/ 1466343 w 2676525"/>
                <a:gd name="connsiteY21" fmla="*/ 236084 h 455294"/>
                <a:gd name="connsiteX22" fmla="*/ 1485393 w 2676525"/>
                <a:gd name="connsiteY22" fmla="*/ 234179 h 455294"/>
                <a:gd name="connsiteX23" fmla="*/ 1491108 w 2676525"/>
                <a:gd name="connsiteY23" fmla="*/ 249419 h 455294"/>
                <a:gd name="connsiteX24" fmla="*/ 1499236 w 2676525"/>
                <a:gd name="connsiteY24" fmla="*/ 249554 h 455294"/>
                <a:gd name="connsiteX25" fmla="*/ 1501141 w 2676525"/>
                <a:gd name="connsiteY25" fmla="*/ 260984 h 455294"/>
                <a:gd name="connsiteX26" fmla="*/ 1600201 w 2676525"/>
                <a:gd name="connsiteY26" fmla="*/ 259079 h 455294"/>
                <a:gd name="connsiteX27" fmla="*/ 1597788 w 2676525"/>
                <a:gd name="connsiteY27" fmla="*/ 266564 h 455294"/>
                <a:gd name="connsiteX28" fmla="*/ 1607313 w 2676525"/>
                <a:gd name="connsiteY28" fmla="*/ 277994 h 455294"/>
                <a:gd name="connsiteX29" fmla="*/ 1607821 w 2676525"/>
                <a:gd name="connsiteY29" fmla="*/ 287654 h 455294"/>
                <a:gd name="connsiteX30" fmla="*/ 1817371 w 2676525"/>
                <a:gd name="connsiteY30" fmla="*/ 281939 h 455294"/>
                <a:gd name="connsiteX31" fmla="*/ 1817371 w 2676525"/>
                <a:gd name="connsiteY31" fmla="*/ 321944 h 455294"/>
                <a:gd name="connsiteX32" fmla="*/ 2272666 w 2676525"/>
                <a:gd name="connsiteY32" fmla="*/ 318134 h 455294"/>
                <a:gd name="connsiteX33" fmla="*/ 2268856 w 2676525"/>
                <a:gd name="connsiteY33" fmla="*/ 455294 h 455294"/>
                <a:gd name="connsiteX34" fmla="*/ 2676525 w 2676525"/>
                <a:gd name="connsiteY3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3473 w 2676525"/>
                <a:gd name="connsiteY15" fmla="*/ 196079 h 455294"/>
                <a:gd name="connsiteX16" fmla="*/ 1367283 w 2676525"/>
                <a:gd name="connsiteY16" fmla="*/ 205604 h 455294"/>
                <a:gd name="connsiteX17" fmla="*/ 1378713 w 2676525"/>
                <a:gd name="connsiteY17" fmla="*/ 205604 h 455294"/>
                <a:gd name="connsiteX18" fmla="*/ 1390651 w 2676525"/>
                <a:gd name="connsiteY18" fmla="*/ 215264 h 455294"/>
                <a:gd name="connsiteX19" fmla="*/ 1451611 w 2676525"/>
                <a:gd name="connsiteY19" fmla="*/ 213359 h 455294"/>
                <a:gd name="connsiteX20" fmla="*/ 1453008 w 2676525"/>
                <a:gd name="connsiteY20" fmla="*/ 224654 h 455294"/>
                <a:gd name="connsiteX21" fmla="*/ 1464438 w 2676525"/>
                <a:gd name="connsiteY21" fmla="*/ 226559 h 455294"/>
                <a:gd name="connsiteX22" fmla="*/ 1466343 w 2676525"/>
                <a:gd name="connsiteY22" fmla="*/ 236084 h 455294"/>
                <a:gd name="connsiteX23" fmla="*/ 1485393 w 2676525"/>
                <a:gd name="connsiteY23" fmla="*/ 234179 h 455294"/>
                <a:gd name="connsiteX24" fmla="*/ 1491108 w 2676525"/>
                <a:gd name="connsiteY24" fmla="*/ 249419 h 455294"/>
                <a:gd name="connsiteX25" fmla="*/ 1499236 w 2676525"/>
                <a:gd name="connsiteY25" fmla="*/ 249554 h 455294"/>
                <a:gd name="connsiteX26" fmla="*/ 1501141 w 2676525"/>
                <a:gd name="connsiteY26" fmla="*/ 260984 h 455294"/>
                <a:gd name="connsiteX27" fmla="*/ 1600201 w 2676525"/>
                <a:gd name="connsiteY27" fmla="*/ 259079 h 455294"/>
                <a:gd name="connsiteX28" fmla="*/ 1597788 w 2676525"/>
                <a:gd name="connsiteY28" fmla="*/ 266564 h 455294"/>
                <a:gd name="connsiteX29" fmla="*/ 1607313 w 2676525"/>
                <a:gd name="connsiteY29" fmla="*/ 277994 h 455294"/>
                <a:gd name="connsiteX30" fmla="*/ 1607821 w 2676525"/>
                <a:gd name="connsiteY30" fmla="*/ 287654 h 455294"/>
                <a:gd name="connsiteX31" fmla="*/ 1817371 w 2676525"/>
                <a:gd name="connsiteY31" fmla="*/ 281939 h 455294"/>
                <a:gd name="connsiteX32" fmla="*/ 1817371 w 2676525"/>
                <a:gd name="connsiteY32" fmla="*/ 321944 h 455294"/>
                <a:gd name="connsiteX33" fmla="*/ 2272666 w 2676525"/>
                <a:gd name="connsiteY33" fmla="*/ 318134 h 455294"/>
                <a:gd name="connsiteX34" fmla="*/ 2268856 w 2676525"/>
                <a:gd name="connsiteY34" fmla="*/ 455294 h 455294"/>
                <a:gd name="connsiteX35" fmla="*/ 2676525 w 2676525"/>
                <a:gd name="connsiteY3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363473 w 2676525"/>
                <a:gd name="connsiteY15" fmla="*/ 196079 h 455294"/>
                <a:gd name="connsiteX16" fmla="*/ 1367283 w 2676525"/>
                <a:gd name="connsiteY16" fmla="*/ 205604 h 455294"/>
                <a:gd name="connsiteX17" fmla="*/ 1378713 w 2676525"/>
                <a:gd name="connsiteY17" fmla="*/ 205604 h 455294"/>
                <a:gd name="connsiteX18" fmla="*/ 1390651 w 2676525"/>
                <a:gd name="connsiteY18" fmla="*/ 215264 h 455294"/>
                <a:gd name="connsiteX19" fmla="*/ 1451611 w 2676525"/>
                <a:gd name="connsiteY19" fmla="*/ 213359 h 455294"/>
                <a:gd name="connsiteX20" fmla="*/ 1453008 w 2676525"/>
                <a:gd name="connsiteY20" fmla="*/ 224654 h 455294"/>
                <a:gd name="connsiteX21" fmla="*/ 1464438 w 2676525"/>
                <a:gd name="connsiteY21" fmla="*/ 226559 h 455294"/>
                <a:gd name="connsiteX22" fmla="*/ 1466343 w 2676525"/>
                <a:gd name="connsiteY22" fmla="*/ 236084 h 455294"/>
                <a:gd name="connsiteX23" fmla="*/ 1485393 w 2676525"/>
                <a:gd name="connsiteY23" fmla="*/ 234179 h 455294"/>
                <a:gd name="connsiteX24" fmla="*/ 1491108 w 2676525"/>
                <a:gd name="connsiteY24" fmla="*/ 249419 h 455294"/>
                <a:gd name="connsiteX25" fmla="*/ 1499236 w 2676525"/>
                <a:gd name="connsiteY25" fmla="*/ 249554 h 455294"/>
                <a:gd name="connsiteX26" fmla="*/ 1501141 w 2676525"/>
                <a:gd name="connsiteY26" fmla="*/ 260984 h 455294"/>
                <a:gd name="connsiteX27" fmla="*/ 1600201 w 2676525"/>
                <a:gd name="connsiteY27" fmla="*/ 259079 h 455294"/>
                <a:gd name="connsiteX28" fmla="*/ 1597788 w 2676525"/>
                <a:gd name="connsiteY28" fmla="*/ 266564 h 455294"/>
                <a:gd name="connsiteX29" fmla="*/ 1607313 w 2676525"/>
                <a:gd name="connsiteY29" fmla="*/ 277994 h 455294"/>
                <a:gd name="connsiteX30" fmla="*/ 1607821 w 2676525"/>
                <a:gd name="connsiteY30" fmla="*/ 287654 h 455294"/>
                <a:gd name="connsiteX31" fmla="*/ 1817371 w 2676525"/>
                <a:gd name="connsiteY31" fmla="*/ 281939 h 455294"/>
                <a:gd name="connsiteX32" fmla="*/ 1817371 w 2676525"/>
                <a:gd name="connsiteY32" fmla="*/ 321944 h 455294"/>
                <a:gd name="connsiteX33" fmla="*/ 2272666 w 2676525"/>
                <a:gd name="connsiteY33" fmla="*/ 318134 h 455294"/>
                <a:gd name="connsiteX34" fmla="*/ 2268856 w 2676525"/>
                <a:gd name="connsiteY34" fmla="*/ 455294 h 455294"/>
                <a:gd name="connsiteX35" fmla="*/ 2676525 w 2676525"/>
                <a:gd name="connsiteY3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7273 w 2676525"/>
                <a:gd name="connsiteY15" fmla="*/ 194174 h 455294"/>
                <a:gd name="connsiteX16" fmla="*/ 1363473 w 2676525"/>
                <a:gd name="connsiteY16" fmla="*/ 196079 h 455294"/>
                <a:gd name="connsiteX17" fmla="*/ 1367283 w 2676525"/>
                <a:gd name="connsiteY17" fmla="*/ 205604 h 455294"/>
                <a:gd name="connsiteX18" fmla="*/ 1378713 w 2676525"/>
                <a:gd name="connsiteY18" fmla="*/ 205604 h 455294"/>
                <a:gd name="connsiteX19" fmla="*/ 1390651 w 2676525"/>
                <a:gd name="connsiteY19" fmla="*/ 215264 h 455294"/>
                <a:gd name="connsiteX20" fmla="*/ 1451611 w 2676525"/>
                <a:gd name="connsiteY20" fmla="*/ 213359 h 455294"/>
                <a:gd name="connsiteX21" fmla="*/ 1453008 w 2676525"/>
                <a:gd name="connsiteY21" fmla="*/ 224654 h 455294"/>
                <a:gd name="connsiteX22" fmla="*/ 1464438 w 2676525"/>
                <a:gd name="connsiteY22" fmla="*/ 226559 h 455294"/>
                <a:gd name="connsiteX23" fmla="*/ 1466343 w 2676525"/>
                <a:gd name="connsiteY23" fmla="*/ 236084 h 455294"/>
                <a:gd name="connsiteX24" fmla="*/ 1485393 w 2676525"/>
                <a:gd name="connsiteY24" fmla="*/ 234179 h 455294"/>
                <a:gd name="connsiteX25" fmla="*/ 1491108 w 2676525"/>
                <a:gd name="connsiteY25" fmla="*/ 249419 h 455294"/>
                <a:gd name="connsiteX26" fmla="*/ 1499236 w 2676525"/>
                <a:gd name="connsiteY26" fmla="*/ 249554 h 455294"/>
                <a:gd name="connsiteX27" fmla="*/ 1501141 w 2676525"/>
                <a:gd name="connsiteY27" fmla="*/ 260984 h 455294"/>
                <a:gd name="connsiteX28" fmla="*/ 1600201 w 2676525"/>
                <a:gd name="connsiteY28" fmla="*/ 259079 h 455294"/>
                <a:gd name="connsiteX29" fmla="*/ 1597788 w 2676525"/>
                <a:gd name="connsiteY29" fmla="*/ 266564 h 455294"/>
                <a:gd name="connsiteX30" fmla="*/ 1607313 w 2676525"/>
                <a:gd name="connsiteY30" fmla="*/ 277994 h 455294"/>
                <a:gd name="connsiteX31" fmla="*/ 1607821 w 2676525"/>
                <a:gd name="connsiteY31" fmla="*/ 287654 h 455294"/>
                <a:gd name="connsiteX32" fmla="*/ 1817371 w 2676525"/>
                <a:gd name="connsiteY32" fmla="*/ 281939 h 455294"/>
                <a:gd name="connsiteX33" fmla="*/ 1817371 w 2676525"/>
                <a:gd name="connsiteY33" fmla="*/ 321944 h 455294"/>
                <a:gd name="connsiteX34" fmla="*/ 2272666 w 2676525"/>
                <a:gd name="connsiteY34" fmla="*/ 318134 h 455294"/>
                <a:gd name="connsiteX35" fmla="*/ 2268856 w 2676525"/>
                <a:gd name="connsiteY35" fmla="*/ 455294 h 455294"/>
                <a:gd name="connsiteX36" fmla="*/ 2676525 w 2676525"/>
                <a:gd name="connsiteY3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7273 w 2676525"/>
                <a:gd name="connsiteY15" fmla="*/ 194174 h 455294"/>
                <a:gd name="connsiteX16" fmla="*/ 1363473 w 2676525"/>
                <a:gd name="connsiteY16" fmla="*/ 196079 h 455294"/>
                <a:gd name="connsiteX17" fmla="*/ 1367283 w 2676525"/>
                <a:gd name="connsiteY17" fmla="*/ 205604 h 455294"/>
                <a:gd name="connsiteX18" fmla="*/ 1378713 w 2676525"/>
                <a:gd name="connsiteY18" fmla="*/ 205604 h 455294"/>
                <a:gd name="connsiteX19" fmla="*/ 1390651 w 2676525"/>
                <a:gd name="connsiteY19" fmla="*/ 215264 h 455294"/>
                <a:gd name="connsiteX20" fmla="*/ 1451611 w 2676525"/>
                <a:gd name="connsiteY20" fmla="*/ 213359 h 455294"/>
                <a:gd name="connsiteX21" fmla="*/ 1453008 w 2676525"/>
                <a:gd name="connsiteY21" fmla="*/ 224654 h 455294"/>
                <a:gd name="connsiteX22" fmla="*/ 1464438 w 2676525"/>
                <a:gd name="connsiteY22" fmla="*/ 226559 h 455294"/>
                <a:gd name="connsiteX23" fmla="*/ 1466343 w 2676525"/>
                <a:gd name="connsiteY23" fmla="*/ 236084 h 455294"/>
                <a:gd name="connsiteX24" fmla="*/ 1485393 w 2676525"/>
                <a:gd name="connsiteY24" fmla="*/ 234179 h 455294"/>
                <a:gd name="connsiteX25" fmla="*/ 1491108 w 2676525"/>
                <a:gd name="connsiteY25" fmla="*/ 249419 h 455294"/>
                <a:gd name="connsiteX26" fmla="*/ 1499236 w 2676525"/>
                <a:gd name="connsiteY26" fmla="*/ 249554 h 455294"/>
                <a:gd name="connsiteX27" fmla="*/ 1501141 w 2676525"/>
                <a:gd name="connsiteY27" fmla="*/ 260984 h 455294"/>
                <a:gd name="connsiteX28" fmla="*/ 1600201 w 2676525"/>
                <a:gd name="connsiteY28" fmla="*/ 259079 h 455294"/>
                <a:gd name="connsiteX29" fmla="*/ 1597788 w 2676525"/>
                <a:gd name="connsiteY29" fmla="*/ 266564 h 455294"/>
                <a:gd name="connsiteX30" fmla="*/ 1607313 w 2676525"/>
                <a:gd name="connsiteY30" fmla="*/ 277994 h 455294"/>
                <a:gd name="connsiteX31" fmla="*/ 1607821 w 2676525"/>
                <a:gd name="connsiteY31" fmla="*/ 287654 h 455294"/>
                <a:gd name="connsiteX32" fmla="*/ 1817371 w 2676525"/>
                <a:gd name="connsiteY32" fmla="*/ 281939 h 455294"/>
                <a:gd name="connsiteX33" fmla="*/ 1817371 w 2676525"/>
                <a:gd name="connsiteY33" fmla="*/ 321944 h 455294"/>
                <a:gd name="connsiteX34" fmla="*/ 2272666 w 2676525"/>
                <a:gd name="connsiteY34" fmla="*/ 318134 h 455294"/>
                <a:gd name="connsiteX35" fmla="*/ 2268856 w 2676525"/>
                <a:gd name="connsiteY35" fmla="*/ 455294 h 455294"/>
                <a:gd name="connsiteX36" fmla="*/ 2676525 w 2676525"/>
                <a:gd name="connsiteY3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1558 w 2676525"/>
                <a:gd name="connsiteY15" fmla="*/ 186554 h 455294"/>
                <a:gd name="connsiteX16" fmla="*/ 1287273 w 2676525"/>
                <a:gd name="connsiteY16" fmla="*/ 194174 h 455294"/>
                <a:gd name="connsiteX17" fmla="*/ 1363473 w 2676525"/>
                <a:gd name="connsiteY17" fmla="*/ 196079 h 455294"/>
                <a:gd name="connsiteX18" fmla="*/ 1367283 w 2676525"/>
                <a:gd name="connsiteY18" fmla="*/ 205604 h 455294"/>
                <a:gd name="connsiteX19" fmla="*/ 1378713 w 2676525"/>
                <a:gd name="connsiteY19" fmla="*/ 205604 h 455294"/>
                <a:gd name="connsiteX20" fmla="*/ 1390651 w 2676525"/>
                <a:gd name="connsiteY20" fmla="*/ 215264 h 455294"/>
                <a:gd name="connsiteX21" fmla="*/ 1451611 w 2676525"/>
                <a:gd name="connsiteY21" fmla="*/ 213359 h 455294"/>
                <a:gd name="connsiteX22" fmla="*/ 1453008 w 2676525"/>
                <a:gd name="connsiteY22" fmla="*/ 224654 h 455294"/>
                <a:gd name="connsiteX23" fmla="*/ 1464438 w 2676525"/>
                <a:gd name="connsiteY23" fmla="*/ 226559 h 455294"/>
                <a:gd name="connsiteX24" fmla="*/ 1466343 w 2676525"/>
                <a:gd name="connsiteY24" fmla="*/ 236084 h 455294"/>
                <a:gd name="connsiteX25" fmla="*/ 1485393 w 2676525"/>
                <a:gd name="connsiteY25" fmla="*/ 234179 h 455294"/>
                <a:gd name="connsiteX26" fmla="*/ 1491108 w 2676525"/>
                <a:gd name="connsiteY26" fmla="*/ 249419 h 455294"/>
                <a:gd name="connsiteX27" fmla="*/ 1499236 w 2676525"/>
                <a:gd name="connsiteY27" fmla="*/ 249554 h 455294"/>
                <a:gd name="connsiteX28" fmla="*/ 1501141 w 2676525"/>
                <a:gd name="connsiteY28" fmla="*/ 260984 h 455294"/>
                <a:gd name="connsiteX29" fmla="*/ 1600201 w 2676525"/>
                <a:gd name="connsiteY29" fmla="*/ 259079 h 455294"/>
                <a:gd name="connsiteX30" fmla="*/ 1597788 w 2676525"/>
                <a:gd name="connsiteY30" fmla="*/ 266564 h 455294"/>
                <a:gd name="connsiteX31" fmla="*/ 1607313 w 2676525"/>
                <a:gd name="connsiteY31" fmla="*/ 277994 h 455294"/>
                <a:gd name="connsiteX32" fmla="*/ 1607821 w 2676525"/>
                <a:gd name="connsiteY32" fmla="*/ 287654 h 455294"/>
                <a:gd name="connsiteX33" fmla="*/ 1817371 w 2676525"/>
                <a:gd name="connsiteY33" fmla="*/ 281939 h 455294"/>
                <a:gd name="connsiteX34" fmla="*/ 1817371 w 2676525"/>
                <a:gd name="connsiteY34" fmla="*/ 321944 h 455294"/>
                <a:gd name="connsiteX35" fmla="*/ 2272666 w 2676525"/>
                <a:gd name="connsiteY35" fmla="*/ 318134 h 455294"/>
                <a:gd name="connsiteX36" fmla="*/ 2268856 w 2676525"/>
                <a:gd name="connsiteY36" fmla="*/ 455294 h 455294"/>
                <a:gd name="connsiteX37" fmla="*/ 2676525 w 2676525"/>
                <a:gd name="connsiteY3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81558 w 2676525"/>
                <a:gd name="connsiteY15" fmla="*/ 186554 h 455294"/>
                <a:gd name="connsiteX16" fmla="*/ 1287273 w 2676525"/>
                <a:gd name="connsiteY16" fmla="*/ 194174 h 455294"/>
                <a:gd name="connsiteX17" fmla="*/ 1363473 w 2676525"/>
                <a:gd name="connsiteY17" fmla="*/ 196079 h 455294"/>
                <a:gd name="connsiteX18" fmla="*/ 1367283 w 2676525"/>
                <a:gd name="connsiteY18" fmla="*/ 205604 h 455294"/>
                <a:gd name="connsiteX19" fmla="*/ 1378713 w 2676525"/>
                <a:gd name="connsiteY19" fmla="*/ 205604 h 455294"/>
                <a:gd name="connsiteX20" fmla="*/ 1390651 w 2676525"/>
                <a:gd name="connsiteY20" fmla="*/ 215264 h 455294"/>
                <a:gd name="connsiteX21" fmla="*/ 1451611 w 2676525"/>
                <a:gd name="connsiteY21" fmla="*/ 213359 h 455294"/>
                <a:gd name="connsiteX22" fmla="*/ 1453008 w 2676525"/>
                <a:gd name="connsiteY22" fmla="*/ 224654 h 455294"/>
                <a:gd name="connsiteX23" fmla="*/ 1464438 w 2676525"/>
                <a:gd name="connsiteY23" fmla="*/ 226559 h 455294"/>
                <a:gd name="connsiteX24" fmla="*/ 1466343 w 2676525"/>
                <a:gd name="connsiteY24" fmla="*/ 236084 h 455294"/>
                <a:gd name="connsiteX25" fmla="*/ 1485393 w 2676525"/>
                <a:gd name="connsiteY25" fmla="*/ 234179 h 455294"/>
                <a:gd name="connsiteX26" fmla="*/ 1491108 w 2676525"/>
                <a:gd name="connsiteY26" fmla="*/ 249419 h 455294"/>
                <a:gd name="connsiteX27" fmla="*/ 1499236 w 2676525"/>
                <a:gd name="connsiteY27" fmla="*/ 249554 h 455294"/>
                <a:gd name="connsiteX28" fmla="*/ 1501141 w 2676525"/>
                <a:gd name="connsiteY28" fmla="*/ 260984 h 455294"/>
                <a:gd name="connsiteX29" fmla="*/ 1600201 w 2676525"/>
                <a:gd name="connsiteY29" fmla="*/ 259079 h 455294"/>
                <a:gd name="connsiteX30" fmla="*/ 1597788 w 2676525"/>
                <a:gd name="connsiteY30" fmla="*/ 266564 h 455294"/>
                <a:gd name="connsiteX31" fmla="*/ 1607313 w 2676525"/>
                <a:gd name="connsiteY31" fmla="*/ 277994 h 455294"/>
                <a:gd name="connsiteX32" fmla="*/ 1607821 w 2676525"/>
                <a:gd name="connsiteY32" fmla="*/ 287654 h 455294"/>
                <a:gd name="connsiteX33" fmla="*/ 1817371 w 2676525"/>
                <a:gd name="connsiteY33" fmla="*/ 281939 h 455294"/>
                <a:gd name="connsiteX34" fmla="*/ 1817371 w 2676525"/>
                <a:gd name="connsiteY34" fmla="*/ 321944 h 455294"/>
                <a:gd name="connsiteX35" fmla="*/ 2272666 w 2676525"/>
                <a:gd name="connsiteY35" fmla="*/ 318134 h 455294"/>
                <a:gd name="connsiteX36" fmla="*/ 2268856 w 2676525"/>
                <a:gd name="connsiteY36" fmla="*/ 455294 h 455294"/>
                <a:gd name="connsiteX37" fmla="*/ 2676525 w 2676525"/>
                <a:gd name="connsiteY3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8223 w 2676525"/>
                <a:gd name="connsiteY15" fmla="*/ 184649 h 455294"/>
                <a:gd name="connsiteX16" fmla="*/ 1281558 w 2676525"/>
                <a:gd name="connsiteY16" fmla="*/ 186554 h 455294"/>
                <a:gd name="connsiteX17" fmla="*/ 1287273 w 2676525"/>
                <a:gd name="connsiteY17" fmla="*/ 194174 h 455294"/>
                <a:gd name="connsiteX18" fmla="*/ 1363473 w 2676525"/>
                <a:gd name="connsiteY18" fmla="*/ 196079 h 455294"/>
                <a:gd name="connsiteX19" fmla="*/ 1367283 w 2676525"/>
                <a:gd name="connsiteY19" fmla="*/ 205604 h 455294"/>
                <a:gd name="connsiteX20" fmla="*/ 1378713 w 2676525"/>
                <a:gd name="connsiteY20" fmla="*/ 205604 h 455294"/>
                <a:gd name="connsiteX21" fmla="*/ 1390651 w 2676525"/>
                <a:gd name="connsiteY21" fmla="*/ 215264 h 455294"/>
                <a:gd name="connsiteX22" fmla="*/ 1451611 w 2676525"/>
                <a:gd name="connsiteY22" fmla="*/ 213359 h 455294"/>
                <a:gd name="connsiteX23" fmla="*/ 1453008 w 2676525"/>
                <a:gd name="connsiteY23" fmla="*/ 224654 h 455294"/>
                <a:gd name="connsiteX24" fmla="*/ 1464438 w 2676525"/>
                <a:gd name="connsiteY24" fmla="*/ 226559 h 455294"/>
                <a:gd name="connsiteX25" fmla="*/ 1466343 w 2676525"/>
                <a:gd name="connsiteY25" fmla="*/ 236084 h 455294"/>
                <a:gd name="connsiteX26" fmla="*/ 1485393 w 2676525"/>
                <a:gd name="connsiteY26" fmla="*/ 234179 h 455294"/>
                <a:gd name="connsiteX27" fmla="*/ 1491108 w 2676525"/>
                <a:gd name="connsiteY27" fmla="*/ 249419 h 455294"/>
                <a:gd name="connsiteX28" fmla="*/ 1499236 w 2676525"/>
                <a:gd name="connsiteY28" fmla="*/ 249554 h 455294"/>
                <a:gd name="connsiteX29" fmla="*/ 1501141 w 2676525"/>
                <a:gd name="connsiteY29" fmla="*/ 260984 h 455294"/>
                <a:gd name="connsiteX30" fmla="*/ 1600201 w 2676525"/>
                <a:gd name="connsiteY30" fmla="*/ 259079 h 455294"/>
                <a:gd name="connsiteX31" fmla="*/ 1597788 w 2676525"/>
                <a:gd name="connsiteY31" fmla="*/ 266564 h 455294"/>
                <a:gd name="connsiteX32" fmla="*/ 1607313 w 2676525"/>
                <a:gd name="connsiteY32" fmla="*/ 277994 h 455294"/>
                <a:gd name="connsiteX33" fmla="*/ 1607821 w 2676525"/>
                <a:gd name="connsiteY33" fmla="*/ 287654 h 455294"/>
                <a:gd name="connsiteX34" fmla="*/ 1817371 w 2676525"/>
                <a:gd name="connsiteY34" fmla="*/ 281939 h 455294"/>
                <a:gd name="connsiteX35" fmla="*/ 1817371 w 2676525"/>
                <a:gd name="connsiteY35" fmla="*/ 321944 h 455294"/>
                <a:gd name="connsiteX36" fmla="*/ 2272666 w 2676525"/>
                <a:gd name="connsiteY36" fmla="*/ 318134 h 455294"/>
                <a:gd name="connsiteX37" fmla="*/ 2268856 w 2676525"/>
                <a:gd name="connsiteY37" fmla="*/ 455294 h 455294"/>
                <a:gd name="connsiteX38" fmla="*/ 2676525 w 2676525"/>
                <a:gd name="connsiteY3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8223 w 2676525"/>
                <a:gd name="connsiteY15" fmla="*/ 184649 h 455294"/>
                <a:gd name="connsiteX16" fmla="*/ 1281558 w 2676525"/>
                <a:gd name="connsiteY16" fmla="*/ 186554 h 455294"/>
                <a:gd name="connsiteX17" fmla="*/ 1287273 w 2676525"/>
                <a:gd name="connsiteY17" fmla="*/ 194174 h 455294"/>
                <a:gd name="connsiteX18" fmla="*/ 1363473 w 2676525"/>
                <a:gd name="connsiteY18" fmla="*/ 196079 h 455294"/>
                <a:gd name="connsiteX19" fmla="*/ 1367283 w 2676525"/>
                <a:gd name="connsiteY19" fmla="*/ 205604 h 455294"/>
                <a:gd name="connsiteX20" fmla="*/ 1378713 w 2676525"/>
                <a:gd name="connsiteY20" fmla="*/ 205604 h 455294"/>
                <a:gd name="connsiteX21" fmla="*/ 1390651 w 2676525"/>
                <a:gd name="connsiteY21" fmla="*/ 215264 h 455294"/>
                <a:gd name="connsiteX22" fmla="*/ 1451611 w 2676525"/>
                <a:gd name="connsiteY22" fmla="*/ 213359 h 455294"/>
                <a:gd name="connsiteX23" fmla="*/ 1453008 w 2676525"/>
                <a:gd name="connsiteY23" fmla="*/ 224654 h 455294"/>
                <a:gd name="connsiteX24" fmla="*/ 1464438 w 2676525"/>
                <a:gd name="connsiteY24" fmla="*/ 226559 h 455294"/>
                <a:gd name="connsiteX25" fmla="*/ 1466343 w 2676525"/>
                <a:gd name="connsiteY25" fmla="*/ 236084 h 455294"/>
                <a:gd name="connsiteX26" fmla="*/ 1485393 w 2676525"/>
                <a:gd name="connsiteY26" fmla="*/ 234179 h 455294"/>
                <a:gd name="connsiteX27" fmla="*/ 1491108 w 2676525"/>
                <a:gd name="connsiteY27" fmla="*/ 249419 h 455294"/>
                <a:gd name="connsiteX28" fmla="*/ 1499236 w 2676525"/>
                <a:gd name="connsiteY28" fmla="*/ 249554 h 455294"/>
                <a:gd name="connsiteX29" fmla="*/ 1501141 w 2676525"/>
                <a:gd name="connsiteY29" fmla="*/ 260984 h 455294"/>
                <a:gd name="connsiteX30" fmla="*/ 1600201 w 2676525"/>
                <a:gd name="connsiteY30" fmla="*/ 259079 h 455294"/>
                <a:gd name="connsiteX31" fmla="*/ 1597788 w 2676525"/>
                <a:gd name="connsiteY31" fmla="*/ 266564 h 455294"/>
                <a:gd name="connsiteX32" fmla="*/ 1607313 w 2676525"/>
                <a:gd name="connsiteY32" fmla="*/ 277994 h 455294"/>
                <a:gd name="connsiteX33" fmla="*/ 1607821 w 2676525"/>
                <a:gd name="connsiteY33" fmla="*/ 287654 h 455294"/>
                <a:gd name="connsiteX34" fmla="*/ 1817371 w 2676525"/>
                <a:gd name="connsiteY34" fmla="*/ 281939 h 455294"/>
                <a:gd name="connsiteX35" fmla="*/ 1817371 w 2676525"/>
                <a:gd name="connsiteY35" fmla="*/ 321944 h 455294"/>
                <a:gd name="connsiteX36" fmla="*/ 2272666 w 2676525"/>
                <a:gd name="connsiteY36" fmla="*/ 318134 h 455294"/>
                <a:gd name="connsiteX37" fmla="*/ 2268856 w 2676525"/>
                <a:gd name="connsiteY37" fmla="*/ 455294 h 455294"/>
                <a:gd name="connsiteX38" fmla="*/ 2676525 w 2676525"/>
                <a:gd name="connsiteY3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323976 w 2676525"/>
                <a:gd name="connsiteY14" fmla="*/ 552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8241 w 2676525"/>
                <a:gd name="connsiteY14" fmla="*/ 16573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8241 w 2676525"/>
                <a:gd name="connsiteY14" fmla="*/ 167639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323976 w 2676525"/>
                <a:gd name="connsiteY13" fmla="*/ 45719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37286 w 2676525"/>
                <a:gd name="connsiteY12" fmla="*/ 49530 h 455294"/>
                <a:gd name="connsiteX13" fmla="*/ 1154431 w 2676525"/>
                <a:gd name="connsiteY13" fmla="*/ 158114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12521 w 2676525"/>
                <a:gd name="connsiteY12" fmla="*/ 158115 h 455294"/>
                <a:gd name="connsiteX13" fmla="*/ 1154431 w 2676525"/>
                <a:gd name="connsiteY13" fmla="*/ 158114 h 455294"/>
                <a:gd name="connsiteX14" fmla="*/ 1154431 w 2676525"/>
                <a:gd name="connsiteY14" fmla="*/ 169544 h 455294"/>
                <a:gd name="connsiteX15" fmla="*/ 1264413 w 2676525"/>
                <a:gd name="connsiteY15" fmla="*/ 169409 h 455294"/>
                <a:gd name="connsiteX16" fmla="*/ 1268223 w 2676525"/>
                <a:gd name="connsiteY16" fmla="*/ 184649 h 455294"/>
                <a:gd name="connsiteX17" fmla="*/ 1281558 w 2676525"/>
                <a:gd name="connsiteY17" fmla="*/ 186554 h 455294"/>
                <a:gd name="connsiteX18" fmla="*/ 1287273 w 2676525"/>
                <a:gd name="connsiteY18" fmla="*/ 194174 h 455294"/>
                <a:gd name="connsiteX19" fmla="*/ 1363473 w 2676525"/>
                <a:gd name="connsiteY19" fmla="*/ 196079 h 455294"/>
                <a:gd name="connsiteX20" fmla="*/ 1367283 w 2676525"/>
                <a:gd name="connsiteY20" fmla="*/ 205604 h 455294"/>
                <a:gd name="connsiteX21" fmla="*/ 1378713 w 2676525"/>
                <a:gd name="connsiteY21" fmla="*/ 205604 h 455294"/>
                <a:gd name="connsiteX22" fmla="*/ 1390651 w 2676525"/>
                <a:gd name="connsiteY22" fmla="*/ 215264 h 455294"/>
                <a:gd name="connsiteX23" fmla="*/ 1451611 w 2676525"/>
                <a:gd name="connsiteY23" fmla="*/ 213359 h 455294"/>
                <a:gd name="connsiteX24" fmla="*/ 1453008 w 2676525"/>
                <a:gd name="connsiteY24" fmla="*/ 224654 h 455294"/>
                <a:gd name="connsiteX25" fmla="*/ 1464438 w 2676525"/>
                <a:gd name="connsiteY25" fmla="*/ 226559 h 455294"/>
                <a:gd name="connsiteX26" fmla="*/ 1466343 w 2676525"/>
                <a:gd name="connsiteY26" fmla="*/ 236084 h 455294"/>
                <a:gd name="connsiteX27" fmla="*/ 1485393 w 2676525"/>
                <a:gd name="connsiteY27" fmla="*/ 234179 h 455294"/>
                <a:gd name="connsiteX28" fmla="*/ 1491108 w 2676525"/>
                <a:gd name="connsiteY28" fmla="*/ 249419 h 455294"/>
                <a:gd name="connsiteX29" fmla="*/ 1499236 w 2676525"/>
                <a:gd name="connsiteY29" fmla="*/ 249554 h 455294"/>
                <a:gd name="connsiteX30" fmla="*/ 1501141 w 2676525"/>
                <a:gd name="connsiteY30" fmla="*/ 260984 h 455294"/>
                <a:gd name="connsiteX31" fmla="*/ 1600201 w 2676525"/>
                <a:gd name="connsiteY31" fmla="*/ 259079 h 455294"/>
                <a:gd name="connsiteX32" fmla="*/ 1597788 w 2676525"/>
                <a:gd name="connsiteY32" fmla="*/ 266564 h 455294"/>
                <a:gd name="connsiteX33" fmla="*/ 1607313 w 2676525"/>
                <a:gd name="connsiteY33" fmla="*/ 277994 h 455294"/>
                <a:gd name="connsiteX34" fmla="*/ 1607821 w 2676525"/>
                <a:gd name="connsiteY34" fmla="*/ 287654 h 455294"/>
                <a:gd name="connsiteX35" fmla="*/ 1817371 w 2676525"/>
                <a:gd name="connsiteY35" fmla="*/ 281939 h 455294"/>
                <a:gd name="connsiteX36" fmla="*/ 1817371 w 2676525"/>
                <a:gd name="connsiteY36" fmla="*/ 321944 h 455294"/>
                <a:gd name="connsiteX37" fmla="*/ 2272666 w 2676525"/>
                <a:gd name="connsiteY37" fmla="*/ 318134 h 455294"/>
                <a:gd name="connsiteX38" fmla="*/ 2268856 w 2676525"/>
                <a:gd name="connsiteY38" fmla="*/ 455294 h 455294"/>
                <a:gd name="connsiteX39" fmla="*/ 2676525 w 2676525"/>
                <a:gd name="connsiteY3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08203 w 2676525"/>
                <a:gd name="connsiteY12" fmla="*/ 142739 h 455294"/>
                <a:gd name="connsiteX13" fmla="*/ 1112521 w 2676525"/>
                <a:gd name="connsiteY13" fmla="*/ 158115 h 455294"/>
                <a:gd name="connsiteX14" fmla="*/ 1154431 w 2676525"/>
                <a:gd name="connsiteY14" fmla="*/ 158114 h 455294"/>
                <a:gd name="connsiteX15" fmla="*/ 1154431 w 2676525"/>
                <a:gd name="connsiteY15" fmla="*/ 169544 h 455294"/>
                <a:gd name="connsiteX16" fmla="*/ 1264413 w 2676525"/>
                <a:gd name="connsiteY16" fmla="*/ 169409 h 455294"/>
                <a:gd name="connsiteX17" fmla="*/ 1268223 w 2676525"/>
                <a:gd name="connsiteY17" fmla="*/ 184649 h 455294"/>
                <a:gd name="connsiteX18" fmla="*/ 1281558 w 2676525"/>
                <a:gd name="connsiteY18" fmla="*/ 186554 h 455294"/>
                <a:gd name="connsiteX19" fmla="*/ 1287273 w 2676525"/>
                <a:gd name="connsiteY19" fmla="*/ 194174 h 455294"/>
                <a:gd name="connsiteX20" fmla="*/ 1363473 w 2676525"/>
                <a:gd name="connsiteY20" fmla="*/ 196079 h 455294"/>
                <a:gd name="connsiteX21" fmla="*/ 1367283 w 2676525"/>
                <a:gd name="connsiteY21" fmla="*/ 205604 h 455294"/>
                <a:gd name="connsiteX22" fmla="*/ 1378713 w 2676525"/>
                <a:gd name="connsiteY22" fmla="*/ 205604 h 455294"/>
                <a:gd name="connsiteX23" fmla="*/ 1390651 w 2676525"/>
                <a:gd name="connsiteY23" fmla="*/ 215264 h 455294"/>
                <a:gd name="connsiteX24" fmla="*/ 1451611 w 2676525"/>
                <a:gd name="connsiteY24" fmla="*/ 213359 h 455294"/>
                <a:gd name="connsiteX25" fmla="*/ 1453008 w 2676525"/>
                <a:gd name="connsiteY25" fmla="*/ 224654 h 455294"/>
                <a:gd name="connsiteX26" fmla="*/ 1464438 w 2676525"/>
                <a:gd name="connsiteY26" fmla="*/ 226559 h 455294"/>
                <a:gd name="connsiteX27" fmla="*/ 1466343 w 2676525"/>
                <a:gd name="connsiteY27" fmla="*/ 236084 h 455294"/>
                <a:gd name="connsiteX28" fmla="*/ 1485393 w 2676525"/>
                <a:gd name="connsiteY28" fmla="*/ 234179 h 455294"/>
                <a:gd name="connsiteX29" fmla="*/ 1491108 w 2676525"/>
                <a:gd name="connsiteY29" fmla="*/ 249419 h 455294"/>
                <a:gd name="connsiteX30" fmla="*/ 1499236 w 2676525"/>
                <a:gd name="connsiteY30" fmla="*/ 249554 h 455294"/>
                <a:gd name="connsiteX31" fmla="*/ 1501141 w 2676525"/>
                <a:gd name="connsiteY31" fmla="*/ 260984 h 455294"/>
                <a:gd name="connsiteX32" fmla="*/ 1600201 w 2676525"/>
                <a:gd name="connsiteY32" fmla="*/ 259079 h 455294"/>
                <a:gd name="connsiteX33" fmla="*/ 1597788 w 2676525"/>
                <a:gd name="connsiteY33" fmla="*/ 266564 h 455294"/>
                <a:gd name="connsiteX34" fmla="*/ 1607313 w 2676525"/>
                <a:gd name="connsiteY34" fmla="*/ 277994 h 455294"/>
                <a:gd name="connsiteX35" fmla="*/ 1607821 w 2676525"/>
                <a:gd name="connsiteY35" fmla="*/ 287654 h 455294"/>
                <a:gd name="connsiteX36" fmla="*/ 1817371 w 2676525"/>
                <a:gd name="connsiteY36" fmla="*/ 281939 h 455294"/>
                <a:gd name="connsiteX37" fmla="*/ 1817371 w 2676525"/>
                <a:gd name="connsiteY37" fmla="*/ 321944 h 455294"/>
                <a:gd name="connsiteX38" fmla="*/ 2272666 w 2676525"/>
                <a:gd name="connsiteY38" fmla="*/ 318134 h 455294"/>
                <a:gd name="connsiteX39" fmla="*/ 2268856 w 2676525"/>
                <a:gd name="connsiteY39" fmla="*/ 455294 h 455294"/>
                <a:gd name="connsiteX40" fmla="*/ 2676525 w 2676525"/>
                <a:gd name="connsiteY4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108203 w 2676525"/>
                <a:gd name="connsiteY12" fmla="*/ 142739 h 455294"/>
                <a:gd name="connsiteX13" fmla="*/ 1112521 w 2676525"/>
                <a:gd name="connsiteY13" fmla="*/ 158115 h 455294"/>
                <a:gd name="connsiteX14" fmla="*/ 1154431 w 2676525"/>
                <a:gd name="connsiteY14" fmla="*/ 158114 h 455294"/>
                <a:gd name="connsiteX15" fmla="*/ 1154431 w 2676525"/>
                <a:gd name="connsiteY15" fmla="*/ 169544 h 455294"/>
                <a:gd name="connsiteX16" fmla="*/ 1264413 w 2676525"/>
                <a:gd name="connsiteY16" fmla="*/ 169409 h 455294"/>
                <a:gd name="connsiteX17" fmla="*/ 1268223 w 2676525"/>
                <a:gd name="connsiteY17" fmla="*/ 184649 h 455294"/>
                <a:gd name="connsiteX18" fmla="*/ 1281558 w 2676525"/>
                <a:gd name="connsiteY18" fmla="*/ 186554 h 455294"/>
                <a:gd name="connsiteX19" fmla="*/ 1287273 w 2676525"/>
                <a:gd name="connsiteY19" fmla="*/ 194174 h 455294"/>
                <a:gd name="connsiteX20" fmla="*/ 1363473 w 2676525"/>
                <a:gd name="connsiteY20" fmla="*/ 196079 h 455294"/>
                <a:gd name="connsiteX21" fmla="*/ 1367283 w 2676525"/>
                <a:gd name="connsiteY21" fmla="*/ 205604 h 455294"/>
                <a:gd name="connsiteX22" fmla="*/ 1378713 w 2676525"/>
                <a:gd name="connsiteY22" fmla="*/ 205604 h 455294"/>
                <a:gd name="connsiteX23" fmla="*/ 1390651 w 2676525"/>
                <a:gd name="connsiteY23" fmla="*/ 215264 h 455294"/>
                <a:gd name="connsiteX24" fmla="*/ 1451611 w 2676525"/>
                <a:gd name="connsiteY24" fmla="*/ 213359 h 455294"/>
                <a:gd name="connsiteX25" fmla="*/ 1453008 w 2676525"/>
                <a:gd name="connsiteY25" fmla="*/ 224654 h 455294"/>
                <a:gd name="connsiteX26" fmla="*/ 1464438 w 2676525"/>
                <a:gd name="connsiteY26" fmla="*/ 226559 h 455294"/>
                <a:gd name="connsiteX27" fmla="*/ 1466343 w 2676525"/>
                <a:gd name="connsiteY27" fmla="*/ 236084 h 455294"/>
                <a:gd name="connsiteX28" fmla="*/ 1485393 w 2676525"/>
                <a:gd name="connsiteY28" fmla="*/ 234179 h 455294"/>
                <a:gd name="connsiteX29" fmla="*/ 1491108 w 2676525"/>
                <a:gd name="connsiteY29" fmla="*/ 249419 h 455294"/>
                <a:gd name="connsiteX30" fmla="*/ 1499236 w 2676525"/>
                <a:gd name="connsiteY30" fmla="*/ 249554 h 455294"/>
                <a:gd name="connsiteX31" fmla="*/ 1501141 w 2676525"/>
                <a:gd name="connsiteY31" fmla="*/ 260984 h 455294"/>
                <a:gd name="connsiteX32" fmla="*/ 1600201 w 2676525"/>
                <a:gd name="connsiteY32" fmla="*/ 259079 h 455294"/>
                <a:gd name="connsiteX33" fmla="*/ 1597788 w 2676525"/>
                <a:gd name="connsiteY33" fmla="*/ 266564 h 455294"/>
                <a:gd name="connsiteX34" fmla="*/ 1607313 w 2676525"/>
                <a:gd name="connsiteY34" fmla="*/ 277994 h 455294"/>
                <a:gd name="connsiteX35" fmla="*/ 1607821 w 2676525"/>
                <a:gd name="connsiteY35" fmla="*/ 287654 h 455294"/>
                <a:gd name="connsiteX36" fmla="*/ 1817371 w 2676525"/>
                <a:gd name="connsiteY36" fmla="*/ 281939 h 455294"/>
                <a:gd name="connsiteX37" fmla="*/ 1817371 w 2676525"/>
                <a:gd name="connsiteY37" fmla="*/ 321944 h 455294"/>
                <a:gd name="connsiteX38" fmla="*/ 2272666 w 2676525"/>
                <a:gd name="connsiteY38" fmla="*/ 318134 h 455294"/>
                <a:gd name="connsiteX39" fmla="*/ 2268856 w 2676525"/>
                <a:gd name="connsiteY39" fmla="*/ 455294 h 455294"/>
                <a:gd name="connsiteX40" fmla="*/ 2676525 w 2676525"/>
                <a:gd name="connsiteY4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4388 w 2676525"/>
                <a:gd name="connsiteY12" fmla="*/ 146549 h 455294"/>
                <a:gd name="connsiteX13" fmla="*/ 1108203 w 2676525"/>
                <a:gd name="connsiteY13" fmla="*/ 142739 h 455294"/>
                <a:gd name="connsiteX14" fmla="*/ 1112521 w 2676525"/>
                <a:gd name="connsiteY14" fmla="*/ 158115 h 455294"/>
                <a:gd name="connsiteX15" fmla="*/ 1154431 w 2676525"/>
                <a:gd name="connsiteY15" fmla="*/ 158114 h 455294"/>
                <a:gd name="connsiteX16" fmla="*/ 1154431 w 2676525"/>
                <a:gd name="connsiteY16" fmla="*/ 169544 h 455294"/>
                <a:gd name="connsiteX17" fmla="*/ 1264413 w 2676525"/>
                <a:gd name="connsiteY17" fmla="*/ 169409 h 455294"/>
                <a:gd name="connsiteX18" fmla="*/ 1268223 w 2676525"/>
                <a:gd name="connsiteY18" fmla="*/ 184649 h 455294"/>
                <a:gd name="connsiteX19" fmla="*/ 1281558 w 2676525"/>
                <a:gd name="connsiteY19" fmla="*/ 186554 h 455294"/>
                <a:gd name="connsiteX20" fmla="*/ 1287273 w 2676525"/>
                <a:gd name="connsiteY20" fmla="*/ 194174 h 455294"/>
                <a:gd name="connsiteX21" fmla="*/ 1363473 w 2676525"/>
                <a:gd name="connsiteY21" fmla="*/ 196079 h 455294"/>
                <a:gd name="connsiteX22" fmla="*/ 1367283 w 2676525"/>
                <a:gd name="connsiteY22" fmla="*/ 205604 h 455294"/>
                <a:gd name="connsiteX23" fmla="*/ 1378713 w 2676525"/>
                <a:gd name="connsiteY23" fmla="*/ 205604 h 455294"/>
                <a:gd name="connsiteX24" fmla="*/ 1390651 w 2676525"/>
                <a:gd name="connsiteY24" fmla="*/ 215264 h 455294"/>
                <a:gd name="connsiteX25" fmla="*/ 1451611 w 2676525"/>
                <a:gd name="connsiteY25" fmla="*/ 213359 h 455294"/>
                <a:gd name="connsiteX26" fmla="*/ 1453008 w 2676525"/>
                <a:gd name="connsiteY26" fmla="*/ 224654 h 455294"/>
                <a:gd name="connsiteX27" fmla="*/ 1464438 w 2676525"/>
                <a:gd name="connsiteY27" fmla="*/ 226559 h 455294"/>
                <a:gd name="connsiteX28" fmla="*/ 1466343 w 2676525"/>
                <a:gd name="connsiteY28" fmla="*/ 236084 h 455294"/>
                <a:gd name="connsiteX29" fmla="*/ 1485393 w 2676525"/>
                <a:gd name="connsiteY29" fmla="*/ 234179 h 455294"/>
                <a:gd name="connsiteX30" fmla="*/ 1491108 w 2676525"/>
                <a:gd name="connsiteY30" fmla="*/ 249419 h 455294"/>
                <a:gd name="connsiteX31" fmla="*/ 1499236 w 2676525"/>
                <a:gd name="connsiteY31" fmla="*/ 249554 h 455294"/>
                <a:gd name="connsiteX32" fmla="*/ 1501141 w 2676525"/>
                <a:gd name="connsiteY32" fmla="*/ 260984 h 455294"/>
                <a:gd name="connsiteX33" fmla="*/ 1600201 w 2676525"/>
                <a:gd name="connsiteY33" fmla="*/ 259079 h 455294"/>
                <a:gd name="connsiteX34" fmla="*/ 1597788 w 2676525"/>
                <a:gd name="connsiteY34" fmla="*/ 266564 h 455294"/>
                <a:gd name="connsiteX35" fmla="*/ 1607313 w 2676525"/>
                <a:gd name="connsiteY35" fmla="*/ 277994 h 455294"/>
                <a:gd name="connsiteX36" fmla="*/ 1607821 w 2676525"/>
                <a:gd name="connsiteY36" fmla="*/ 287654 h 455294"/>
                <a:gd name="connsiteX37" fmla="*/ 1817371 w 2676525"/>
                <a:gd name="connsiteY37" fmla="*/ 281939 h 455294"/>
                <a:gd name="connsiteX38" fmla="*/ 1817371 w 2676525"/>
                <a:gd name="connsiteY38" fmla="*/ 321944 h 455294"/>
                <a:gd name="connsiteX39" fmla="*/ 2272666 w 2676525"/>
                <a:gd name="connsiteY39" fmla="*/ 318134 h 455294"/>
                <a:gd name="connsiteX40" fmla="*/ 2268856 w 2676525"/>
                <a:gd name="connsiteY40" fmla="*/ 455294 h 455294"/>
                <a:gd name="connsiteX41" fmla="*/ 2676525 w 2676525"/>
                <a:gd name="connsiteY4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0578 w 2676525"/>
                <a:gd name="connsiteY12" fmla="*/ 137024 h 455294"/>
                <a:gd name="connsiteX13" fmla="*/ 1064388 w 2676525"/>
                <a:gd name="connsiteY13" fmla="*/ 146549 h 455294"/>
                <a:gd name="connsiteX14" fmla="*/ 1108203 w 2676525"/>
                <a:gd name="connsiteY14" fmla="*/ 142739 h 455294"/>
                <a:gd name="connsiteX15" fmla="*/ 1112521 w 2676525"/>
                <a:gd name="connsiteY15" fmla="*/ 158115 h 455294"/>
                <a:gd name="connsiteX16" fmla="*/ 1154431 w 2676525"/>
                <a:gd name="connsiteY16" fmla="*/ 158114 h 455294"/>
                <a:gd name="connsiteX17" fmla="*/ 1154431 w 2676525"/>
                <a:gd name="connsiteY17" fmla="*/ 169544 h 455294"/>
                <a:gd name="connsiteX18" fmla="*/ 1264413 w 2676525"/>
                <a:gd name="connsiteY18" fmla="*/ 169409 h 455294"/>
                <a:gd name="connsiteX19" fmla="*/ 1268223 w 2676525"/>
                <a:gd name="connsiteY19" fmla="*/ 184649 h 455294"/>
                <a:gd name="connsiteX20" fmla="*/ 1281558 w 2676525"/>
                <a:gd name="connsiteY20" fmla="*/ 186554 h 455294"/>
                <a:gd name="connsiteX21" fmla="*/ 1287273 w 2676525"/>
                <a:gd name="connsiteY21" fmla="*/ 194174 h 455294"/>
                <a:gd name="connsiteX22" fmla="*/ 1363473 w 2676525"/>
                <a:gd name="connsiteY22" fmla="*/ 196079 h 455294"/>
                <a:gd name="connsiteX23" fmla="*/ 1367283 w 2676525"/>
                <a:gd name="connsiteY23" fmla="*/ 205604 h 455294"/>
                <a:gd name="connsiteX24" fmla="*/ 1378713 w 2676525"/>
                <a:gd name="connsiteY24" fmla="*/ 205604 h 455294"/>
                <a:gd name="connsiteX25" fmla="*/ 1390651 w 2676525"/>
                <a:gd name="connsiteY25" fmla="*/ 215264 h 455294"/>
                <a:gd name="connsiteX26" fmla="*/ 1451611 w 2676525"/>
                <a:gd name="connsiteY26" fmla="*/ 213359 h 455294"/>
                <a:gd name="connsiteX27" fmla="*/ 1453008 w 2676525"/>
                <a:gd name="connsiteY27" fmla="*/ 224654 h 455294"/>
                <a:gd name="connsiteX28" fmla="*/ 1464438 w 2676525"/>
                <a:gd name="connsiteY28" fmla="*/ 226559 h 455294"/>
                <a:gd name="connsiteX29" fmla="*/ 1466343 w 2676525"/>
                <a:gd name="connsiteY29" fmla="*/ 236084 h 455294"/>
                <a:gd name="connsiteX30" fmla="*/ 1485393 w 2676525"/>
                <a:gd name="connsiteY30" fmla="*/ 234179 h 455294"/>
                <a:gd name="connsiteX31" fmla="*/ 1491108 w 2676525"/>
                <a:gd name="connsiteY31" fmla="*/ 249419 h 455294"/>
                <a:gd name="connsiteX32" fmla="*/ 1499236 w 2676525"/>
                <a:gd name="connsiteY32" fmla="*/ 249554 h 455294"/>
                <a:gd name="connsiteX33" fmla="*/ 1501141 w 2676525"/>
                <a:gd name="connsiteY33" fmla="*/ 260984 h 455294"/>
                <a:gd name="connsiteX34" fmla="*/ 1600201 w 2676525"/>
                <a:gd name="connsiteY34" fmla="*/ 259079 h 455294"/>
                <a:gd name="connsiteX35" fmla="*/ 1597788 w 2676525"/>
                <a:gd name="connsiteY35" fmla="*/ 266564 h 455294"/>
                <a:gd name="connsiteX36" fmla="*/ 1607313 w 2676525"/>
                <a:gd name="connsiteY36" fmla="*/ 277994 h 455294"/>
                <a:gd name="connsiteX37" fmla="*/ 1607821 w 2676525"/>
                <a:gd name="connsiteY37" fmla="*/ 287654 h 455294"/>
                <a:gd name="connsiteX38" fmla="*/ 1817371 w 2676525"/>
                <a:gd name="connsiteY38" fmla="*/ 281939 h 455294"/>
                <a:gd name="connsiteX39" fmla="*/ 1817371 w 2676525"/>
                <a:gd name="connsiteY39" fmla="*/ 321944 h 455294"/>
                <a:gd name="connsiteX40" fmla="*/ 2272666 w 2676525"/>
                <a:gd name="connsiteY40" fmla="*/ 318134 h 455294"/>
                <a:gd name="connsiteX41" fmla="*/ 2268856 w 2676525"/>
                <a:gd name="connsiteY41" fmla="*/ 455294 h 455294"/>
                <a:gd name="connsiteX42" fmla="*/ 2676525 w 2676525"/>
                <a:gd name="connsiteY4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60578 w 2676525"/>
                <a:gd name="connsiteY12" fmla="*/ 137024 h 455294"/>
                <a:gd name="connsiteX13" fmla="*/ 1064388 w 2676525"/>
                <a:gd name="connsiteY13" fmla="*/ 146549 h 455294"/>
                <a:gd name="connsiteX14" fmla="*/ 1108203 w 2676525"/>
                <a:gd name="connsiteY14" fmla="*/ 142739 h 455294"/>
                <a:gd name="connsiteX15" fmla="*/ 1112521 w 2676525"/>
                <a:gd name="connsiteY15" fmla="*/ 158115 h 455294"/>
                <a:gd name="connsiteX16" fmla="*/ 1154431 w 2676525"/>
                <a:gd name="connsiteY16" fmla="*/ 158114 h 455294"/>
                <a:gd name="connsiteX17" fmla="*/ 1154431 w 2676525"/>
                <a:gd name="connsiteY17" fmla="*/ 169544 h 455294"/>
                <a:gd name="connsiteX18" fmla="*/ 1264413 w 2676525"/>
                <a:gd name="connsiteY18" fmla="*/ 169409 h 455294"/>
                <a:gd name="connsiteX19" fmla="*/ 1268223 w 2676525"/>
                <a:gd name="connsiteY19" fmla="*/ 184649 h 455294"/>
                <a:gd name="connsiteX20" fmla="*/ 1281558 w 2676525"/>
                <a:gd name="connsiteY20" fmla="*/ 186554 h 455294"/>
                <a:gd name="connsiteX21" fmla="*/ 1287273 w 2676525"/>
                <a:gd name="connsiteY21" fmla="*/ 194174 h 455294"/>
                <a:gd name="connsiteX22" fmla="*/ 1363473 w 2676525"/>
                <a:gd name="connsiteY22" fmla="*/ 196079 h 455294"/>
                <a:gd name="connsiteX23" fmla="*/ 1367283 w 2676525"/>
                <a:gd name="connsiteY23" fmla="*/ 205604 h 455294"/>
                <a:gd name="connsiteX24" fmla="*/ 1378713 w 2676525"/>
                <a:gd name="connsiteY24" fmla="*/ 205604 h 455294"/>
                <a:gd name="connsiteX25" fmla="*/ 1390651 w 2676525"/>
                <a:gd name="connsiteY25" fmla="*/ 215264 h 455294"/>
                <a:gd name="connsiteX26" fmla="*/ 1451611 w 2676525"/>
                <a:gd name="connsiteY26" fmla="*/ 213359 h 455294"/>
                <a:gd name="connsiteX27" fmla="*/ 1453008 w 2676525"/>
                <a:gd name="connsiteY27" fmla="*/ 224654 h 455294"/>
                <a:gd name="connsiteX28" fmla="*/ 1464438 w 2676525"/>
                <a:gd name="connsiteY28" fmla="*/ 226559 h 455294"/>
                <a:gd name="connsiteX29" fmla="*/ 1466343 w 2676525"/>
                <a:gd name="connsiteY29" fmla="*/ 236084 h 455294"/>
                <a:gd name="connsiteX30" fmla="*/ 1485393 w 2676525"/>
                <a:gd name="connsiteY30" fmla="*/ 234179 h 455294"/>
                <a:gd name="connsiteX31" fmla="*/ 1491108 w 2676525"/>
                <a:gd name="connsiteY31" fmla="*/ 249419 h 455294"/>
                <a:gd name="connsiteX32" fmla="*/ 1499236 w 2676525"/>
                <a:gd name="connsiteY32" fmla="*/ 249554 h 455294"/>
                <a:gd name="connsiteX33" fmla="*/ 1501141 w 2676525"/>
                <a:gd name="connsiteY33" fmla="*/ 260984 h 455294"/>
                <a:gd name="connsiteX34" fmla="*/ 1600201 w 2676525"/>
                <a:gd name="connsiteY34" fmla="*/ 259079 h 455294"/>
                <a:gd name="connsiteX35" fmla="*/ 1597788 w 2676525"/>
                <a:gd name="connsiteY35" fmla="*/ 266564 h 455294"/>
                <a:gd name="connsiteX36" fmla="*/ 1607313 w 2676525"/>
                <a:gd name="connsiteY36" fmla="*/ 277994 h 455294"/>
                <a:gd name="connsiteX37" fmla="*/ 1607821 w 2676525"/>
                <a:gd name="connsiteY37" fmla="*/ 287654 h 455294"/>
                <a:gd name="connsiteX38" fmla="*/ 1817371 w 2676525"/>
                <a:gd name="connsiteY38" fmla="*/ 281939 h 455294"/>
                <a:gd name="connsiteX39" fmla="*/ 1817371 w 2676525"/>
                <a:gd name="connsiteY39" fmla="*/ 321944 h 455294"/>
                <a:gd name="connsiteX40" fmla="*/ 2272666 w 2676525"/>
                <a:gd name="connsiteY40" fmla="*/ 318134 h 455294"/>
                <a:gd name="connsiteX41" fmla="*/ 2268856 w 2676525"/>
                <a:gd name="connsiteY41" fmla="*/ 455294 h 455294"/>
                <a:gd name="connsiteX42" fmla="*/ 2676525 w 2676525"/>
                <a:gd name="connsiteY4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32003 w 2676525"/>
                <a:gd name="connsiteY12" fmla="*/ 137024 h 455294"/>
                <a:gd name="connsiteX13" fmla="*/ 1060578 w 2676525"/>
                <a:gd name="connsiteY13" fmla="*/ 137024 h 455294"/>
                <a:gd name="connsiteX14" fmla="*/ 1064388 w 2676525"/>
                <a:gd name="connsiteY14" fmla="*/ 146549 h 455294"/>
                <a:gd name="connsiteX15" fmla="*/ 1108203 w 2676525"/>
                <a:gd name="connsiteY15" fmla="*/ 142739 h 455294"/>
                <a:gd name="connsiteX16" fmla="*/ 1112521 w 2676525"/>
                <a:gd name="connsiteY16" fmla="*/ 158115 h 455294"/>
                <a:gd name="connsiteX17" fmla="*/ 1154431 w 2676525"/>
                <a:gd name="connsiteY17" fmla="*/ 158114 h 455294"/>
                <a:gd name="connsiteX18" fmla="*/ 1154431 w 2676525"/>
                <a:gd name="connsiteY18" fmla="*/ 169544 h 455294"/>
                <a:gd name="connsiteX19" fmla="*/ 1264413 w 2676525"/>
                <a:gd name="connsiteY19" fmla="*/ 169409 h 455294"/>
                <a:gd name="connsiteX20" fmla="*/ 1268223 w 2676525"/>
                <a:gd name="connsiteY20" fmla="*/ 184649 h 455294"/>
                <a:gd name="connsiteX21" fmla="*/ 1281558 w 2676525"/>
                <a:gd name="connsiteY21" fmla="*/ 186554 h 455294"/>
                <a:gd name="connsiteX22" fmla="*/ 1287273 w 2676525"/>
                <a:gd name="connsiteY22" fmla="*/ 194174 h 455294"/>
                <a:gd name="connsiteX23" fmla="*/ 1363473 w 2676525"/>
                <a:gd name="connsiteY23" fmla="*/ 196079 h 455294"/>
                <a:gd name="connsiteX24" fmla="*/ 1367283 w 2676525"/>
                <a:gd name="connsiteY24" fmla="*/ 205604 h 455294"/>
                <a:gd name="connsiteX25" fmla="*/ 1378713 w 2676525"/>
                <a:gd name="connsiteY25" fmla="*/ 205604 h 455294"/>
                <a:gd name="connsiteX26" fmla="*/ 1390651 w 2676525"/>
                <a:gd name="connsiteY26" fmla="*/ 215264 h 455294"/>
                <a:gd name="connsiteX27" fmla="*/ 1451611 w 2676525"/>
                <a:gd name="connsiteY27" fmla="*/ 213359 h 455294"/>
                <a:gd name="connsiteX28" fmla="*/ 1453008 w 2676525"/>
                <a:gd name="connsiteY28" fmla="*/ 224654 h 455294"/>
                <a:gd name="connsiteX29" fmla="*/ 1464438 w 2676525"/>
                <a:gd name="connsiteY29" fmla="*/ 226559 h 455294"/>
                <a:gd name="connsiteX30" fmla="*/ 1466343 w 2676525"/>
                <a:gd name="connsiteY30" fmla="*/ 236084 h 455294"/>
                <a:gd name="connsiteX31" fmla="*/ 1485393 w 2676525"/>
                <a:gd name="connsiteY31" fmla="*/ 234179 h 455294"/>
                <a:gd name="connsiteX32" fmla="*/ 1491108 w 2676525"/>
                <a:gd name="connsiteY32" fmla="*/ 249419 h 455294"/>
                <a:gd name="connsiteX33" fmla="*/ 1499236 w 2676525"/>
                <a:gd name="connsiteY33" fmla="*/ 249554 h 455294"/>
                <a:gd name="connsiteX34" fmla="*/ 1501141 w 2676525"/>
                <a:gd name="connsiteY34" fmla="*/ 260984 h 455294"/>
                <a:gd name="connsiteX35" fmla="*/ 1600201 w 2676525"/>
                <a:gd name="connsiteY35" fmla="*/ 259079 h 455294"/>
                <a:gd name="connsiteX36" fmla="*/ 1597788 w 2676525"/>
                <a:gd name="connsiteY36" fmla="*/ 266564 h 455294"/>
                <a:gd name="connsiteX37" fmla="*/ 1607313 w 2676525"/>
                <a:gd name="connsiteY37" fmla="*/ 277994 h 455294"/>
                <a:gd name="connsiteX38" fmla="*/ 1607821 w 2676525"/>
                <a:gd name="connsiteY38" fmla="*/ 287654 h 455294"/>
                <a:gd name="connsiteX39" fmla="*/ 1817371 w 2676525"/>
                <a:gd name="connsiteY39" fmla="*/ 281939 h 455294"/>
                <a:gd name="connsiteX40" fmla="*/ 1817371 w 2676525"/>
                <a:gd name="connsiteY40" fmla="*/ 321944 h 455294"/>
                <a:gd name="connsiteX41" fmla="*/ 2272666 w 2676525"/>
                <a:gd name="connsiteY41" fmla="*/ 318134 h 455294"/>
                <a:gd name="connsiteX42" fmla="*/ 2268856 w 2676525"/>
                <a:gd name="connsiteY42" fmla="*/ 455294 h 455294"/>
                <a:gd name="connsiteX43" fmla="*/ 2676525 w 2676525"/>
                <a:gd name="connsiteY4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32003 w 2676525"/>
                <a:gd name="connsiteY12" fmla="*/ 137024 h 455294"/>
                <a:gd name="connsiteX13" fmla="*/ 1060578 w 2676525"/>
                <a:gd name="connsiteY13" fmla="*/ 137024 h 455294"/>
                <a:gd name="connsiteX14" fmla="*/ 1064388 w 2676525"/>
                <a:gd name="connsiteY14" fmla="*/ 146549 h 455294"/>
                <a:gd name="connsiteX15" fmla="*/ 1108203 w 2676525"/>
                <a:gd name="connsiteY15" fmla="*/ 142739 h 455294"/>
                <a:gd name="connsiteX16" fmla="*/ 1112521 w 2676525"/>
                <a:gd name="connsiteY16" fmla="*/ 158115 h 455294"/>
                <a:gd name="connsiteX17" fmla="*/ 1154431 w 2676525"/>
                <a:gd name="connsiteY17" fmla="*/ 158114 h 455294"/>
                <a:gd name="connsiteX18" fmla="*/ 1154431 w 2676525"/>
                <a:gd name="connsiteY18" fmla="*/ 169544 h 455294"/>
                <a:gd name="connsiteX19" fmla="*/ 1264413 w 2676525"/>
                <a:gd name="connsiteY19" fmla="*/ 169409 h 455294"/>
                <a:gd name="connsiteX20" fmla="*/ 1268223 w 2676525"/>
                <a:gd name="connsiteY20" fmla="*/ 184649 h 455294"/>
                <a:gd name="connsiteX21" fmla="*/ 1281558 w 2676525"/>
                <a:gd name="connsiteY21" fmla="*/ 186554 h 455294"/>
                <a:gd name="connsiteX22" fmla="*/ 1287273 w 2676525"/>
                <a:gd name="connsiteY22" fmla="*/ 194174 h 455294"/>
                <a:gd name="connsiteX23" fmla="*/ 1363473 w 2676525"/>
                <a:gd name="connsiteY23" fmla="*/ 196079 h 455294"/>
                <a:gd name="connsiteX24" fmla="*/ 1367283 w 2676525"/>
                <a:gd name="connsiteY24" fmla="*/ 205604 h 455294"/>
                <a:gd name="connsiteX25" fmla="*/ 1378713 w 2676525"/>
                <a:gd name="connsiteY25" fmla="*/ 205604 h 455294"/>
                <a:gd name="connsiteX26" fmla="*/ 1390651 w 2676525"/>
                <a:gd name="connsiteY26" fmla="*/ 215264 h 455294"/>
                <a:gd name="connsiteX27" fmla="*/ 1451611 w 2676525"/>
                <a:gd name="connsiteY27" fmla="*/ 213359 h 455294"/>
                <a:gd name="connsiteX28" fmla="*/ 1453008 w 2676525"/>
                <a:gd name="connsiteY28" fmla="*/ 224654 h 455294"/>
                <a:gd name="connsiteX29" fmla="*/ 1464438 w 2676525"/>
                <a:gd name="connsiteY29" fmla="*/ 226559 h 455294"/>
                <a:gd name="connsiteX30" fmla="*/ 1466343 w 2676525"/>
                <a:gd name="connsiteY30" fmla="*/ 236084 h 455294"/>
                <a:gd name="connsiteX31" fmla="*/ 1485393 w 2676525"/>
                <a:gd name="connsiteY31" fmla="*/ 234179 h 455294"/>
                <a:gd name="connsiteX32" fmla="*/ 1491108 w 2676525"/>
                <a:gd name="connsiteY32" fmla="*/ 249419 h 455294"/>
                <a:gd name="connsiteX33" fmla="*/ 1499236 w 2676525"/>
                <a:gd name="connsiteY33" fmla="*/ 249554 h 455294"/>
                <a:gd name="connsiteX34" fmla="*/ 1501141 w 2676525"/>
                <a:gd name="connsiteY34" fmla="*/ 260984 h 455294"/>
                <a:gd name="connsiteX35" fmla="*/ 1600201 w 2676525"/>
                <a:gd name="connsiteY35" fmla="*/ 259079 h 455294"/>
                <a:gd name="connsiteX36" fmla="*/ 1597788 w 2676525"/>
                <a:gd name="connsiteY36" fmla="*/ 266564 h 455294"/>
                <a:gd name="connsiteX37" fmla="*/ 1607313 w 2676525"/>
                <a:gd name="connsiteY37" fmla="*/ 277994 h 455294"/>
                <a:gd name="connsiteX38" fmla="*/ 1607821 w 2676525"/>
                <a:gd name="connsiteY38" fmla="*/ 287654 h 455294"/>
                <a:gd name="connsiteX39" fmla="*/ 1817371 w 2676525"/>
                <a:gd name="connsiteY39" fmla="*/ 281939 h 455294"/>
                <a:gd name="connsiteX40" fmla="*/ 1817371 w 2676525"/>
                <a:gd name="connsiteY40" fmla="*/ 321944 h 455294"/>
                <a:gd name="connsiteX41" fmla="*/ 2272666 w 2676525"/>
                <a:gd name="connsiteY41" fmla="*/ 318134 h 455294"/>
                <a:gd name="connsiteX42" fmla="*/ 2268856 w 2676525"/>
                <a:gd name="connsiteY42" fmla="*/ 455294 h 455294"/>
                <a:gd name="connsiteX43" fmla="*/ 2676525 w 2676525"/>
                <a:gd name="connsiteY4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26288 w 2676525"/>
                <a:gd name="connsiteY12" fmla="*/ 129404 h 455294"/>
                <a:gd name="connsiteX13" fmla="*/ 1032003 w 2676525"/>
                <a:gd name="connsiteY13" fmla="*/ 137024 h 455294"/>
                <a:gd name="connsiteX14" fmla="*/ 1060578 w 2676525"/>
                <a:gd name="connsiteY14" fmla="*/ 137024 h 455294"/>
                <a:gd name="connsiteX15" fmla="*/ 1064388 w 2676525"/>
                <a:gd name="connsiteY15" fmla="*/ 146549 h 455294"/>
                <a:gd name="connsiteX16" fmla="*/ 1108203 w 2676525"/>
                <a:gd name="connsiteY16" fmla="*/ 142739 h 455294"/>
                <a:gd name="connsiteX17" fmla="*/ 1112521 w 2676525"/>
                <a:gd name="connsiteY17" fmla="*/ 158115 h 455294"/>
                <a:gd name="connsiteX18" fmla="*/ 1154431 w 2676525"/>
                <a:gd name="connsiteY18" fmla="*/ 158114 h 455294"/>
                <a:gd name="connsiteX19" fmla="*/ 1154431 w 2676525"/>
                <a:gd name="connsiteY19" fmla="*/ 169544 h 455294"/>
                <a:gd name="connsiteX20" fmla="*/ 1264413 w 2676525"/>
                <a:gd name="connsiteY20" fmla="*/ 169409 h 455294"/>
                <a:gd name="connsiteX21" fmla="*/ 1268223 w 2676525"/>
                <a:gd name="connsiteY21" fmla="*/ 184649 h 455294"/>
                <a:gd name="connsiteX22" fmla="*/ 1281558 w 2676525"/>
                <a:gd name="connsiteY22" fmla="*/ 186554 h 455294"/>
                <a:gd name="connsiteX23" fmla="*/ 1287273 w 2676525"/>
                <a:gd name="connsiteY23" fmla="*/ 194174 h 455294"/>
                <a:gd name="connsiteX24" fmla="*/ 1363473 w 2676525"/>
                <a:gd name="connsiteY24" fmla="*/ 196079 h 455294"/>
                <a:gd name="connsiteX25" fmla="*/ 1367283 w 2676525"/>
                <a:gd name="connsiteY25" fmla="*/ 205604 h 455294"/>
                <a:gd name="connsiteX26" fmla="*/ 1378713 w 2676525"/>
                <a:gd name="connsiteY26" fmla="*/ 205604 h 455294"/>
                <a:gd name="connsiteX27" fmla="*/ 1390651 w 2676525"/>
                <a:gd name="connsiteY27" fmla="*/ 215264 h 455294"/>
                <a:gd name="connsiteX28" fmla="*/ 1451611 w 2676525"/>
                <a:gd name="connsiteY28" fmla="*/ 213359 h 455294"/>
                <a:gd name="connsiteX29" fmla="*/ 1453008 w 2676525"/>
                <a:gd name="connsiteY29" fmla="*/ 224654 h 455294"/>
                <a:gd name="connsiteX30" fmla="*/ 1464438 w 2676525"/>
                <a:gd name="connsiteY30" fmla="*/ 226559 h 455294"/>
                <a:gd name="connsiteX31" fmla="*/ 1466343 w 2676525"/>
                <a:gd name="connsiteY31" fmla="*/ 236084 h 455294"/>
                <a:gd name="connsiteX32" fmla="*/ 1485393 w 2676525"/>
                <a:gd name="connsiteY32" fmla="*/ 234179 h 455294"/>
                <a:gd name="connsiteX33" fmla="*/ 1491108 w 2676525"/>
                <a:gd name="connsiteY33" fmla="*/ 249419 h 455294"/>
                <a:gd name="connsiteX34" fmla="*/ 1499236 w 2676525"/>
                <a:gd name="connsiteY34" fmla="*/ 249554 h 455294"/>
                <a:gd name="connsiteX35" fmla="*/ 1501141 w 2676525"/>
                <a:gd name="connsiteY35" fmla="*/ 260984 h 455294"/>
                <a:gd name="connsiteX36" fmla="*/ 1600201 w 2676525"/>
                <a:gd name="connsiteY36" fmla="*/ 259079 h 455294"/>
                <a:gd name="connsiteX37" fmla="*/ 1597788 w 2676525"/>
                <a:gd name="connsiteY37" fmla="*/ 266564 h 455294"/>
                <a:gd name="connsiteX38" fmla="*/ 1607313 w 2676525"/>
                <a:gd name="connsiteY38" fmla="*/ 277994 h 455294"/>
                <a:gd name="connsiteX39" fmla="*/ 1607821 w 2676525"/>
                <a:gd name="connsiteY39" fmla="*/ 287654 h 455294"/>
                <a:gd name="connsiteX40" fmla="*/ 1817371 w 2676525"/>
                <a:gd name="connsiteY40" fmla="*/ 281939 h 455294"/>
                <a:gd name="connsiteX41" fmla="*/ 1817371 w 2676525"/>
                <a:gd name="connsiteY41" fmla="*/ 321944 h 455294"/>
                <a:gd name="connsiteX42" fmla="*/ 2272666 w 2676525"/>
                <a:gd name="connsiteY42" fmla="*/ 318134 h 455294"/>
                <a:gd name="connsiteX43" fmla="*/ 2268856 w 2676525"/>
                <a:gd name="connsiteY43" fmla="*/ 455294 h 455294"/>
                <a:gd name="connsiteX44" fmla="*/ 2676525 w 2676525"/>
                <a:gd name="connsiteY4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1026288 w 2676525"/>
                <a:gd name="connsiteY12" fmla="*/ 129404 h 455294"/>
                <a:gd name="connsiteX13" fmla="*/ 1032003 w 2676525"/>
                <a:gd name="connsiteY13" fmla="*/ 137024 h 455294"/>
                <a:gd name="connsiteX14" fmla="*/ 1060578 w 2676525"/>
                <a:gd name="connsiteY14" fmla="*/ 137024 h 455294"/>
                <a:gd name="connsiteX15" fmla="*/ 1064388 w 2676525"/>
                <a:gd name="connsiteY15" fmla="*/ 146549 h 455294"/>
                <a:gd name="connsiteX16" fmla="*/ 1108203 w 2676525"/>
                <a:gd name="connsiteY16" fmla="*/ 142739 h 455294"/>
                <a:gd name="connsiteX17" fmla="*/ 1112521 w 2676525"/>
                <a:gd name="connsiteY17" fmla="*/ 158115 h 455294"/>
                <a:gd name="connsiteX18" fmla="*/ 1154431 w 2676525"/>
                <a:gd name="connsiteY18" fmla="*/ 158114 h 455294"/>
                <a:gd name="connsiteX19" fmla="*/ 1154431 w 2676525"/>
                <a:gd name="connsiteY19" fmla="*/ 169544 h 455294"/>
                <a:gd name="connsiteX20" fmla="*/ 1264413 w 2676525"/>
                <a:gd name="connsiteY20" fmla="*/ 169409 h 455294"/>
                <a:gd name="connsiteX21" fmla="*/ 1268223 w 2676525"/>
                <a:gd name="connsiteY21" fmla="*/ 184649 h 455294"/>
                <a:gd name="connsiteX22" fmla="*/ 1281558 w 2676525"/>
                <a:gd name="connsiteY22" fmla="*/ 186554 h 455294"/>
                <a:gd name="connsiteX23" fmla="*/ 1287273 w 2676525"/>
                <a:gd name="connsiteY23" fmla="*/ 194174 h 455294"/>
                <a:gd name="connsiteX24" fmla="*/ 1363473 w 2676525"/>
                <a:gd name="connsiteY24" fmla="*/ 196079 h 455294"/>
                <a:gd name="connsiteX25" fmla="*/ 1367283 w 2676525"/>
                <a:gd name="connsiteY25" fmla="*/ 205604 h 455294"/>
                <a:gd name="connsiteX26" fmla="*/ 1378713 w 2676525"/>
                <a:gd name="connsiteY26" fmla="*/ 205604 h 455294"/>
                <a:gd name="connsiteX27" fmla="*/ 1390651 w 2676525"/>
                <a:gd name="connsiteY27" fmla="*/ 215264 h 455294"/>
                <a:gd name="connsiteX28" fmla="*/ 1451611 w 2676525"/>
                <a:gd name="connsiteY28" fmla="*/ 213359 h 455294"/>
                <a:gd name="connsiteX29" fmla="*/ 1453008 w 2676525"/>
                <a:gd name="connsiteY29" fmla="*/ 224654 h 455294"/>
                <a:gd name="connsiteX30" fmla="*/ 1464438 w 2676525"/>
                <a:gd name="connsiteY30" fmla="*/ 226559 h 455294"/>
                <a:gd name="connsiteX31" fmla="*/ 1466343 w 2676525"/>
                <a:gd name="connsiteY31" fmla="*/ 236084 h 455294"/>
                <a:gd name="connsiteX32" fmla="*/ 1485393 w 2676525"/>
                <a:gd name="connsiteY32" fmla="*/ 234179 h 455294"/>
                <a:gd name="connsiteX33" fmla="*/ 1491108 w 2676525"/>
                <a:gd name="connsiteY33" fmla="*/ 249419 h 455294"/>
                <a:gd name="connsiteX34" fmla="*/ 1499236 w 2676525"/>
                <a:gd name="connsiteY34" fmla="*/ 249554 h 455294"/>
                <a:gd name="connsiteX35" fmla="*/ 1501141 w 2676525"/>
                <a:gd name="connsiteY35" fmla="*/ 260984 h 455294"/>
                <a:gd name="connsiteX36" fmla="*/ 1600201 w 2676525"/>
                <a:gd name="connsiteY36" fmla="*/ 259079 h 455294"/>
                <a:gd name="connsiteX37" fmla="*/ 1597788 w 2676525"/>
                <a:gd name="connsiteY37" fmla="*/ 266564 h 455294"/>
                <a:gd name="connsiteX38" fmla="*/ 1607313 w 2676525"/>
                <a:gd name="connsiteY38" fmla="*/ 277994 h 455294"/>
                <a:gd name="connsiteX39" fmla="*/ 1607821 w 2676525"/>
                <a:gd name="connsiteY39" fmla="*/ 287654 h 455294"/>
                <a:gd name="connsiteX40" fmla="*/ 1817371 w 2676525"/>
                <a:gd name="connsiteY40" fmla="*/ 281939 h 455294"/>
                <a:gd name="connsiteX41" fmla="*/ 1817371 w 2676525"/>
                <a:gd name="connsiteY41" fmla="*/ 321944 h 455294"/>
                <a:gd name="connsiteX42" fmla="*/ 2272666 w 2676525"/>
                <a:gd name="connsiteY42" fmla="*/ 318134 h 455294"/>
                <a:gd name="connsiteX43" fmla="*/ 2268856 w 2676525"/>
                <a:gd name="connsiteY43" fmla="*/ 455294 h 455294"/>
                <a:gd name="connsiteX44" fmla="*/ 2676525 w 2676525"/>
                <a:gd name="connsiteY4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9618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9618 w 2676525"/>
                <a:gd name="connsiteY12" fmla="*/ 131309 h 455294"/>
                <a:gd name="connsiteX13" fmla="*/ 1026288 w 2676525"/>
                <a:gd name="connsiteY13" fmla="*/ 129404 h 455294"/>
                <a:gd name="connsiteX14" fmla="*/ 1032003 w 2676525"/>
                <a:gd name="connsiteY14" fmla="*/ 137024 h 455294"/>
                <a:gd name="connsiteX15" fmla="*/ 1060578 w 2676525"/>
                <a:gd name="connsiteY15" fmla="*/ 137024 h 455294"/>
                <a:gd name="connsiteX16" fmla="*/ 1064388 w 2676525"/>
                <a:gd name="connsiteY16" fmla="*/ 146549 h 455294"/>
                <a:gd name="connsiteX17" fmla="*/ 1108203 w 2676525"/>
                <a:gd name="connsiteY17" fmla="*/ 142739 h 455294"/>
                <a:gd name="connsiteX18" fmla="*/ 1112521 w 2676525"/>
                <a:gd name="connsiteY18" fmla="*/ 158115 h 455294"/>
                <a:gd name="connsiteX19" fmla="*/ 1154431 w 2676525"/>
                <a:gd name="connsiteY19" fmla="*/ 158114 h 455294"/>
                <a:gd name="connsiteX20" fmla="*/ 1154431 w 2676525"/>
                <a:gd name="connsiteY20" fmla="*/ 169544 h 455294"/>
                <a:gd name="connsiteX21" fmla="*/ 1264413 w 2676525"/>
                <a:gd name="connsiteY21" fmla="*/ 169409 h 455294"/>
                <a:gd name="connsiteX22" fmla="*/ 1268223 w 2676525"/>
                <a:gd name="connsiteY22" fmla="*/ 184649 h 455294"/>
                <a:gd name="connsiteX23" fmla="*/ 1281558 w 2676525"/>
                <a:gd name="connsiteY23" fmla="*/ 186554 h 455294"/>
                <a:gd name="connsiteX24" fmla="*/ 1287273 w 2676525"/>
                <a:gd name="connsiteY24" fmla="*/ 194174 h 455294"/>
                <a:gd name="connsiteX25" fmla="*/ 1363473 w 2676525"/>
                <a:gd name="connsiteY25" fmla="*/ 196079 h 455294"/>
                <a:gd name="connsiteX26" fmla="*/ 1367283 w 2676525"/>
                <a:gd name="connsiteY26" fmla="*/ 205604 h 455294"/>
                <a:gd name="connsiteX27" fmla="*/ 1378713 w 2676525"/>
                <a:gd name="connsiteY27" fmla="*/ 205604 h 455294"/>
                <a:gd name="connsiteX28" fmla="*/ 1390651 w 2676525"/>
                <a:gd name="connsiteY28" fmla="*/ 215264 h 455294"/>
                <a:gd name="connsiteX29" fmla="*/ 1451611 w 2676525"/>
                <a:gd name="connsiteY29" fmla="*/ 213359 h 455294"/>
                <a:gd name="connsiteX30" fmla="*/ 1453008 w 2676525"/>
                <a:gd name="connsiteY30" fmla="*/ 224654 h 455294"/>
                <a:gd name="connsiteX31" fmla="*/ 1464438 w 2676525"/>
                <a:gd name="connsiteY31" fmla="*/ 226559 h 455294"/>
                <a:gd name="connsiteX32" fmla="*/ 1466343 w 2676525"/>
                <a:gd name="connsiteY32" fmla="*/ 236084 h 455294"/>
                <a:gd name="connsiteX33" fmla="*/ 1485393 w 2676525"/>
                <a:gd name="connsiteY33" fmla="*/ 234179 h 455294"/>
                <a:gd name="connsiteX34" fmla="*/ 1491108 w 2676525"/>
                <a:gd name="connsiteY34" fmla="*/ 249419 h 455294"/>
                <a:gd name="connsiteX35" fmla="*/ 1499236 w 2676525"/>
                <a:gd name="connsiteY35" fmla="*/ 249554 h 455294"/>
                <a:gd name="connsiteX36" fmla="*/ 1501141 w 2676525"/>
                <a:gd name="connsiteY36" fmla="*/ 260984 h 455294"/>
                <a:gd name="connsiteX37" fmla="*/ 1600201 w 2676525"/>
                <a:gd name="connsiteY37" fmla="*/ 259079 h 455294"/>
                <a:gd name="connsiteX38" fmla="*/ 1597788 w 2676525"/>
                <a:gd name="connsiteY38" fmla="*/ 266564 h 455294"/>
                <a:gd name="connsiteX39" fmla="*/ 1607313 w 2676525"/>
                <a:gd name="connsiteY39" fmla="*/ 277994 h 455294"/>
                <a:gd name="connsiteX40" fmla="*/ 1607821 w 2676525"/>
                <a:gd name="connsiteY40" fmla="*/ 287654 h 455294"/>
                <a:gd name="connsiteX41" fmla="*/ 1817371 w 2676525"/>
                <a:gd name="connsiteY41" fmla="*/ 281939 h 455294"/>
                <a:gd name="connsiteX42" fmla="*/ 1817371 w 2676525"/>
                <a:gd name="connsiteY42" fmla="*/ 321944 h 455294"/>
                <a:gd name="connsiteX43" fmla="*/ 2272666 w 2676525"/>
                <a:gd name="connsiteY43" fmla="*/ 318134 h 455294"/>
                <a:gd name="connsiteX44" fmla="*/ 2268856 w 2676525"/>
                <a:gd name="connsiteY44" fmla="*/ 455294 h 455294"/>
                <a:gd name="connsiteX45" fmla="*/ 2676525 w 2676525"/>
                <a:gd name="connsiteY4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19879 h 455294"/>
                <a:gd name="connsiteX13" fmla="*/ 999618 w 2676525"/>
                <a:gd name="connsiteY13" fmla="*/ 131309 h 455294"/>
                <a:gd name="connsiteX14" fmla="*/ 1026288 w 2676525"/>
                <a:gd name="connsiteY14" fmla="*/ 129404 h 455294"/>
                <a:gd name="connsiteX15" fmla="*/ 1032003 w 2676525"/>
                <a:gd name="connsiteY15" fmla="*/ 137024 h 455294"/>
                <a:gd name="connsiteX16" fmla="*/ 1060578 w 2676525"/>
                <a:gd name="connsiteY16" fmla="*/ 137024 h 455294"/>
                <a:gd name="connsiteX17" fmla="*/ 1064388 w 2676525"/>
                <a:gd name="connsiteY17" fmla="*/ 146549 h 455294"/>
                <a:gd name="connsiteX18" fmla="*/ 1108203 w 2676525"/>
                <a:gd name="connsiteY18" fmla="*/ 142739 h 455294"/>
                <a:gd name="connsiteX19" fmla="*/ 1112521 w 2676525"/>
                <a:gd name="connsiteY19" fmla="*/ 158115 h 455294"/>
                <a:gd name="connsiteX20" fmla="*/ 1154431 w 2676525"/>
                <a:gd name="connsiteY20" fmla="*/ 158114 h 455294"/>
                <a:gd name="connsiteX21" fmla="*/ 1154431 w 2676525"/>
                <a:gd name="connsiteY21" fmla="*/ 169544 h 455294"/>
                <a:gd name="connsiteX22" fmla="*/ 1264413 w 2676525"/>
                <a:gd name="connsiteY22" fmla="*/ 169409 h 455294"/>
                <a:gd name="connsiteX23" fmla="*/ 1268223 w 2676525"/>
                <a:gd name="connsiteY23" fmla="*/ 184649 h 455294"/>
                <a:gd name="connsiteX24" fmla="*/ 1281558 w 2676525"/>
                <a:gd name="connsiteY24" fmla="*/ 186554 h 455294"/>
                <a:gd name="connsiteX25" fmla="*/ 1287273 w 2676525"/>
                <a:gd name="connsiteY25" fmla="*/ 194174 h 455294"/>
                <a:gd name="connsiteX26" fmla="*/ 1363473 w 2676525"/>
                <a:gd name="connsiteY26" fmla="*/ 196079 h 455294"/>
                <a:gd name="connsiteX27" fmla="*/ 1367283 w 2676525"/>
                <a:gd name="connsiteY27" fmla="*/ 205604 h 455294"/>
                <a:gd name="connsiteX28" fmla="*/ 1378713 w 2676525"/>
                <a:gd name="connsiteY28" fmla="*/ 205604 h 455294"/>
                <a:gd name="connsiteX29" fmla="*/ 1390651 w 2676525"/>
                <a:gd name="connsiteY29" fmla="*/ 215264 h 455294"/>
                <a:gd name="connsiteX30" fmla="*/ 1451611 w 2676525"/>
                <a:gd name="connsiteY30" fmla="*/ 213359 h 455294"/>
                <a:gd name="connsiteX31" fmla="*/ 1453008 w 2676525"/>
                <a:gd name="connsiteY31" fmla="*/ 224654 h 455294"/>
                <a:gd name="connsiteX32" fmla="*/ 1464438 w 2676525"/>
                <a:gd name="connsiteY32" fmla="*/ 226559 h 455294"/>
                <a:gd name="connsiteX33" fmla="*/ 1466343 w 2676525"/>
                <a:gd name="connsiteY33" fmla="*/ 236084 h 455294"/>
                <a:gd name="connsiteX34" fmla="*/ 1485393 w 2676525"/>
                <a:gd name="connsiteY34" fmla="*/ 234179 h 455294"/>
                <a:gd name="connsiteX35" fmla="*/ 1491108 w 2676525"/>
                <a:gd name="connsiteY35" fmla="*/ 249419 h 455294"/>
                <a:gd name="connsiteX36" fmla="*/ 1499236 w 2676525"/>
                <a:gd name="connsiteY36" fmla="*/ 249554 h 455294"/>
                <a:gd name="connsiteX37" fmla="*/ 1501141 w 2676525"/>
                <a:gd name="connsiteY37" fmla="*/ 260984 h 455294"/>
                <a:gd name="connsiteX38" fmla="*/ 1600201 w 2676525"/>
                <a:gd name="connsiteY38" fmla="*/ 259079 h 455294"/>
                <a:gd name="connsiteX39" fmla="*/ 1597788 w 2676525"/>
                <a:gd name="connsiteY39" fmla="*/ 266564 h 455294"/>
                <a:gd name="connsiteX40" fmla="*/ 1607313 w 2676525"/>
                <a:gd name="connsiteY40" fmla="*/ 277994 h 455294"/>
                <a:gd name="connsiteX41" fmla="*/ 1607821 w 2676525"/>
                <a:gd name="connsiteY41" fmla="*/ 287654 h 455294"/>
                <a:gd name="connsiteX42" fmla="*/ 1817371 w 2676525"/>
                <a:gd name="connsiteY42" fmla="*/ 281939 h 455294"/>
                <a:gd name="connsiteX43" fmla="*/ 1817371 w 2676525"/>
                <a:gd name="connsiteY43" fmla="*/ 321944 h 455294"/>
                <a:gd name="connsiteX44" fmla="*/ 2272666 w 2676525"/>
                <a:gd name="connsiteY44" fmla="*/ 318134 h 455294"/>
                <a:gd name="connsiteX45" fmla="*/ 2268856 w 2676525"/>
                <a:gd name="connsiteY45" fmla="*/ 455294 h 455294"/>
                <a:gd name="connsiteX46" fmla="*/ 2676525 w 2676525"/>
                <a:gd name="connsiteY4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97713 w 2676525"/>
                <a:gd name="connsiteY12" fmla="*/ 119879 h 455294"/>
                <a:gd name="connsiteX13" fmla="*/ 999618 w 2676525"/>
                <a:gd name="connsiteY13" fmla="*/ 131309 h 455294"/>
                <a:gd name="connsiteX14" fmla="*/ 1026288 w 2676525"/>
                <a:gd name="connsiteY14" fmla="*/ 129404 h 455294"/>
                <a:gd name="connsiteX15" fmla="*/ 1032003 w 2676525"/>
                <a:gd name="connsiteY15" fmla="*/ 137024 h 455294"/>
                <a:gd name="connsiteX16" fmla="*/ 1060578 w 2676525"/>
                <a:gd name="connsiteY16" fmla="*/ 137024 h 455294"/>
                <a:gd name="connsiteX17" fmla="*/ 1064388 w 2676525"/>
                <a:gd name="connsiteY17" fmla="*/ 146549 h 455294"/>
                <a:gd name="connsiteX18" fmla="*/ 1108203 w 2676525"/>
                <a:gd name="connsiteY18" fmla="*/ 142739 h 455294"/>
                <a:gd name="connsiteX19" fmla="*/ 1112521 w 2676525"/>
                <a:gd name="connsiteY19" fmla="*/ 158115 h 455294"/>
                <a:gd name="connsiteX20" fmla="*/ 1154431 w 2676525"/>
                <a:gd name="connsiteY20" fmla="*/ 158114 h 455294"/>
                <a:gd name="connsiteX21" fmla="*/ 1154431 w 2676525"/>
                <a:gd name="connsiteY21" fmla="*/ 169544 h 455294"/>
                <a:gd name="connsiteX22" fmla="*/ 1264413 w 2676525"/>
                <a:gd name="connsiteY22" fmla="*/ 169409 h 455294"/>
                <a:gd name="connsiteX23" fmla="*/ 1268223 w 2676525"/>
                <a:gd name="connsiteY23" fmla="*/ 184649 h 455294"/>
                <a:gd name="connsiteX24" fmla="*/ 1281558 w 2676525"/>
                <a:gd name="connsiteY24" fmla="*/ 186554 h 455294"/>
                <a:gd name="connsiteX25" fmla="*/ 1287273 w 2676525"/>
                <a:gd name="connsiteY25" fmla="*/ 194174 h 455294"/>
                <a:gd name="connsiteX26" fmla="*/ 1363473 w 2676525"/>
                <a:gd name="connsiteY26" fmla="*/ 196079 h 455294"/>
                <a:gd name="connsiteX27" fmla="*/ 1367283 w 2676525"/>
                <a:gd name="connsiteY27" fmla="*/ 205604 h 455294"/>
                <a:gd name="connsiteX28" fmla="*/ 1378713 w 2676525"/>
                <a:gd name="connsiteY28" fmla="*/ 205604 h 455294"/>
                <a:gd name="connsiteX29" fmla="*/ 1390651 w 2676525"/>
                <a:gd name="connsiteY29" fmla="*/ 215264 h 455294"/>
                <a:gd name="connsiteX30" fmla="*/ 1451611 w 2676525"/>
                <a:gd name="connsiteY30" fmla="*/ 213359 h 455294"/>
                <a:gd name="connsiteX31" fmla="*/ 1453008 w 2676525"/>
                <a:gd name="connsiteY31" fmla="*/ 224654 h 455294"/>
                <a:gd name="connsiteX32" fmla="*/ 1464438 w 2676525"/>
                <a:gd name="connsiteY32" fmla="*/ 226559 h 455294"/>
                <a:gd name="connsiteX33" fmla="*/ 1466343 w 2676525"/>
                <a:gd name="connsiteY33" fmla="*/ 236084 h 455294"/>
                <a:gd name="connsiteX34" fmla="*/ 1485393 w 2676525"/>
                <a:gd name="connsiteY34" fmla="*/ 234179 h 455294"/>
                <a:gd name="connsiteX35" fmla="*/ 1491108 w 2676525"/>
                <a:gd name="connsiteY35" fmla="*/ 249419 h 455294"/>
                <a:gd name="connsiteX36" fmla="*/ 1499236 w 2676525"/>
                <a:gd name="connsiteY36" fmla="*/ 249554 h 455294"/>
                <a:gd name="connsiteX37" fmla="*/ 1501141 w 2676525"/>
                <a:gd name="connsiteY37" fmla="*/ 260984 h 455294"/>
                <a:gd name="connsiteX38" fmla="*/ 1600201 w 2676525"/>
                <a:gd name="connsiteY38" fmla="*/ 259079 h 455294"/>
                <a:gd name="connsiteX39" fmla="*/ 1597788 w 2676525"/>
                <a:gd name="connsiteY39" fmla="*/ 266564 h 455294"/>
                <a:gd name="connsiteX40" fmla="*/ 1607313 w 2676525"/>
                <a:gd name="connsiteY40" fmla="*/ 277994 h 455294"/>
                <a:gd name="connsiteX41" fmla="*/ 1607821 w 2676525"/>
                <a:gd name="connsiteY41" fmla="*/ 287654 h 455294"/>
                <a:gd name="connsiteX42" fmla="*/ 1817371 w 2676525"/>
                <a:gd name="connsiteY42" fmla="*/ 281939 h 455294"/>
                <a:gd name="connsiteX43" fmla="*/ 1817371 w 2676525"/>
                <a:gd name="connsiteY43" fmla="*/ 321944 h 455294"/>
                <a:gd name="connsiteX44" fmla="*/ 2272666 w 2676525"/>
                <a:gd name="connsiteY44" fmla="*/ 318134 h 455294"/>
                <a:gd name="connsiteX45" fmla="*/ 2268856 w 2676525"/>
                <a:gd name="connsiteY45" fmla="*/ 455294 h 455294"/>
                <a:gd name="connsiteX46" fmla="*/ 2676525 w 2676525"/>
                <a:gd name="connsiteY46"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21784 h 455294"/>
                <a:gd name="connsiteX13" fmla="*/ 997713 w 2676525"/>
                <a:gd name="connsiteY13" fmla="*/ 119879 h 455294"/>
                <a:gd name="connsiteX14" fmla="*/ 999618 w 2676525"/>
                <a:gd name="connsiteY14" fmla="*/ 131309 h 455294"/>
                <a:gd name="connsiteX15" fmla="*/ 1026288 w 2676525"/>
                <a:gd name="connsiteY15" fmla="*/ 129404 h 455294"/>
                <a:gd name="connsiteX16" fmla="*/ 1032003 w 2676525"/>
                <a:gd name="connsiteY16" fmla="*/ 137024 h 455294"/>
                <a:gd name="connsiteX17" fmla="*/ 1060578 w 2676525"/>
                <a:gd name="connsiteY17" fmla="*/ 137024 h 455294"/>
                <a:gd name="connsiteX18" fmla="*/ 1064388 w 2676525"/>
                <a:gd name="connsiteY18" fmla="*/ 146549 h 455294"/>
                <a:gd name="connsiteX19" fmla="*/ 1108203 w 2676525"/>
                <a:gd name="connsiteY19" fmla="*/ 142739 h 455294"/>
                <a:gd name="connsiteX20" fmla="*/ 1112521 w 2676525"/>
                <a:gd name="connsiteY20" fmla="*/ 158115 h 455294"/>
                <a:gd name="connsiteX21" fmla="*/ 1154431 w 2676525"/>
                <a:gd name="connsiteY21" fmla="*/ 158114 h 455294"/>
                <a:gd name="connsiteX22" fmla="*/ 1154431 w 2676525"/>
                <a:gd name="connsiteY22" fmla="*/ 169544 h 455294"/>
                <a:gd name="connsiteX23" fmla="*/ 1264413 w 2676525"/>
                <a:gd name="connsiteY23" fmla="*/ 169409 h 455294"/>
                <a:gd name="connsiteX24" fmla="*/ 1268223 w 2676525"/>
                <a:gd name="connsiteY24" fmla="*/ 184649 h 455294"/>
                <a:gd name="connsiteX25" fmla="*/ 1281558 w 2676525"/>
                <a:gd name="connsiteY25" fmla="*/ 186554 h 455294"/>
                <a:gd name="connsiteX26" fmla="*/ 1287273 w 2676525"/>
                <a:gd name="connsiteY26" fmla="*/ 194174 h 455294"/>
                <a:gd name="connsiteX27" fmla="*/ 1363473 w 2676525"/>
                <a:gd name="connsiteY27" fmla="*/ 196079 h 455294"/>
                <a:gd name="connsiteX28" fmla="*/ 1367283 w 2676525"/>
                <a:gd name="connsiteY28" fmla="*/ 205604 h 455294"/>
                <a:gd name="connsiteX29" fmla="*/ 1378713 w 2676525"/>
                <a:gd name="connsiteY29" fmla="*/ 205604 h 455294"/>
                <a:gd name="connsiteX30" fmla="*/ 1390651 w 2676525"/>
                <a:gd name="connsiteY30" fmla="*/ 215264 h 455294"/>
                <a:gd name="connsiteX31" fmla="*/ 1451611 w 2676525"/>
                <a:gd name="connsiteY31" fmla="*/ 213359 h 455294"/>
                <a:gd name="connsiteX32" fmla="*/ 1453008 w 2676525"/>
                <a:gd name="connsiteY32" fmla="*/ 224654 h 455294"/>
                <a:gd name="connsiteX33" fmla="*/ 1464438 w 2676525"/>
                <a:gd name="connsiteY33" fmla="*/ 226559 h 455294"/>
                <a:gd name="connsiteX34" fmla="*/ 1466343 w 2676525"/>
                <a:gd name="connsiteY34" fmla="*/ 236084 h 455294"/>
                <a:gd name="connsiteX35" fmla="*/ 1485393 w 2676525"/>
                <a:gd name="connsiteY35" fmla="*/ 234179 h 455294"/>
                <a:gd name="connsiteX36" fmla="*/ 1491108 w 2676525"/>
                <a:gd name="connsiteY36" fmla="*/ 249419 h 455294"/>
                <a:gd name="connsiteX37" fmla="*/ 1499236 w 2676525"/>
                <a:gd name="connsiteY37" fmla="*/ 249554 h 455294"/>
                <a:gd name="connsiteX38" fmla="*/ 1501141 w 2676525"/>
                <a:gd name="connsiteY38" fmla="*/ 260984 h 455294"/>
                <a:gd name="connsiteX39" fmla="*/ 1600201 w 2676525"/>
                <a:gd name="connsiteY39" fmla="*/ 259079 h 455294"/>
                <a:gd name="connsiteX40" fmla="*/ 1597788 w 2676525"/>
                <a:gd name="connsiteY40" fmla="*/ 266564 h 455294"/>
                <a:gd name="connsiteX41" fmla="*/ 1607313 w 2676525"/>
                <a:gd name="connsiteY41" fmla="*/ 277994 h 455294"/>
                <a:gd name="connsiteX42" fmla="*/ 1607821 w 2676525"/>
                <a:gd name="connsiteY42" fmla="*/ 287654 h 455294"/>
                <a:gd name="connsiteX43" fmla="*/ 1817371 w 2676525"/>
                <a:gd name="connsiteY43" fmla="*/ 281939 h 455294"/>
                <a:gd name="connsiteX44" fmla="*/ 1817371 w 2676525"/>
                <a:gd name="connsiteY44" fmla="*/ 321944 h 455294"/>
                <a:gd name="connsiteX45" fmla="*/ 2272666 w 2676525"/>
                <a:gd name="connsiteY45" fmla="*/ 318134 h 455294"/>
                <a:gd name="connsiteX46" fmla="*/ 2268856 w 2676525"/>
                <a:gd name="connsiteY46" fmla="*/ 455294 h 455294"/>
                <a:gd name="connsiteX47" fmla="*/ 2676525 w 2676525"/>
                <a:gd name="connsiteY4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21784 h 455294"/>
                <a:gd name="connsiteX13" fmla="*/ 997713 w 2676525"/>
                <a:gd name="connsiteY13" fmla="*/ 119879 h 455294"/>
                <a:gd name="connsiteX14" fmla="*/ 999618 w 2676525"/>
                <a:gd name="connsiteY14" fmla="*/ 131309 h 455294"/>
                <a:gd name="connsiteX15" fmla="*/ 1026288 w 2676525"/>
                <a:gd name="connsiteY15" fmla="*/ 129404 h 455294"/>
                <a:gd name="connsiteX16" fmla="*/ 1032003 w 2676525"/>
                <a:gd name="connsiteY16" fmla="*/ 137024 h 455294"/>
                <a:gd name="connsiteX17" fmla="*/ 1060578 w 2676525"/>
                <a:gd name="connsiteY17" fmla="*/ 137024 h 455294"/>
                <a:gd name="connsiteX18" fmla="*/ 1064388 w 2676525"/>
                <a:gd name="connsiteY18" fmla="*/ 146549 h 455294"/>
                <a:gd name="connsiteX19" fmla="*/ 1108203 w 2676525"/>
                <a:gd name="connsiteY19" fmla="*/ 142739 h 455294"/>
                <a:gd name="connsiteX20" fmla="*/ 1112521 w 2676525"/>
                <a:gd name="connsiteY20" fmla="*/ 158115 h 455294"/>
                <a:gd name="connsiteX21" fmla="*/ 1154431 w 2676525"/>
                <a:gd name="connsiteY21" fmla="*/ 158114 h 455294"/>
                <a:gd name="connsiteX22" fmla="*/ 1154431 w 2676525"/>
                <a:gd name="connsiteY22" fmla="*/ 169544 h 455294"/>
                <a:gd name="connsiteX23" fmla="*/ 1264413 w 2676525"/>
                <a:gd name="connsiteY23" fmla="*/ 169409 h 455294"/>
                <a:gd name="connsiteX24" fmla="*/ 1268223 w 2676525"/>
                <a:gd name="connsiteY24" fmla="*/ 184649 h 455294"/>
                <a:gd name="connsiteX25" fmla="*/ 1281558 w 2676525"/>
                <a:gd name="connsiteY25" fmla="*/ 186554 h 455294"/>
                <a:gd name="connsiteX26" fmla="*/ 1287273 w 2676525"/>
                <a:gd name="connsiteY26" fmla="*/ 194174 h 455294"/>
                <a:gd name="connsiteX27" fmla="*/ 1363473 w 2676525"/>
                <a:gd name="connsiteY27" fmla="*/ 196079 h 455294"/>
                <a:gd name="connsiteX28" fmla="*/ 1367283 w 2676525"/>
                <a:gd name="connsiteY28" fmla="*/ 205604 h 455294"/>
                <a:gd name="connsiteX29" fmla="*/ 1378713 w 2676525"/>
                <a:gd name="connsiteY29" fmla="*/ 205604 h 455294"/>
                <a:gd name="connsiteX30" fmla="*/ 1390651 w 2676525"/>
                <a:gd name="connsiteY30" fmla="*/ 215264 h 455294"/>
                <a:gd name="connsiteX31" fmla="*/ 1451611 w 2676525"/>
                <a:gd name="connsiteY31" fmla="*/ 213359 h 455294"/>
                <a:gd name="connsiteX32" fmla="*/ 1453008 w 2676525"/>
                <a:gd name="connsiteY32" fmla="*/ 224654 h 455294"/>
                <a:gd name="connsiteX33" fmla="*/ 1464438 w 2676525"/>
                <a:gd name="connsiteY33" fmla="*/ 226559 h 455294"/>
                <a:gd name="connsiteX34" fmla="*/ 1466343 w 2676525"/>
                <a:gd name="connsiteY34" fmla="*/ 236084 h 455294"/>
                <a:gd name="connsiteX35" fmla="*/ 1485393 w 2676525"/>
                <a:gd name="connsiteY35" fmla="*/ 234179 h 455294"/>
                <a:gd name="connsiteX36" fmla="*/ 1491108 w 2676525"/>
                <a:gd name="connsiteY36" fmla="*/ 249419 h 455294"/>
                <a:gd name="connsiteX37" fmla="*/ 1499236 w 2676525"/>
                <a:gd name="connsiteY37" fmla="*/ 249554 h 455294"/>
                <a:gd name="connsiteX38" fmla="*/ 1501141 w 2676525"/>
                <a:gd name="connsiteY38" fmla="*/ 260984 h 455294"/>
                <a:gd name="connsiteX39" fmla="*/ 1600201 w 2676525"/>
                <a:gd name="connsiteY39" fmla="*/ 259079 h 455294"/>
                <a:gd name="connsiteX40" fmla="*/ 1597788 w 2676525"/>
                <a:gd name="connsiteY40" fmla="*/ 266564 h 455294"/>
                <a:gd name="connsiteX41" fmla="*/ 1607313 w 2676525"/>
                <a:gd name="connsiteY41" fmla="*/ 277994 h 455294"/>
                <a:gd name="connsiteX42" fmla="*/ 1607821 w 2676525"/>
                <a:gd name="connsiteY42" fmla="*/ 287654 h 455294"/>
                <a:gd name="connsiteX43" fmla="*/ 1817371 w 2676525"/>
                <a:gd name="connsiteY43" fmla="*/ 281939 h 455294"/>
                <a:gd name="connsiteX44" fmla="*/ 1817371 w 2676525"/>
                <a:gd name="connsiteY44" fmla="*/ 321944 h 455294"/>
                <a:gd name="connsiteX45" fmla="*/ 2272666 w 2676525"/>
                <a:gd name="connsiteY45" fmla="*/ 318134 h 455294"/>
                <a:gd name="connsiteX46" fmla="*/ 2268856 w 2676525"/>
                <a:gd name="connsiteY46" fmla="*/ 455294 h 455294"/>
                <a:gd name="connsiteX47" fmla="*/ 2676525 w 2676525"/>
                <a:gd name="connsiteY47"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80568 w 2676525"/>
                <a:gd name="connsiteY12" fmla="*/ 102734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1133476 w 2676525"/>
                <a:gd name="connsiteY11" fmla="*/ 40005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931546 w 2676525"/>
                <a:gd name="connsiteY11" fmla="*/ 110490 h 455294"/>
                <a:gd name="connsiteX12" fmla="*/ 976758 w 2676525"/>
                <a:gd name="connsiteY12" fmla="*/ 112259 h 455294"/>
                <a:gd name="connsiteX13" fmla="*/ 980568 w 2676525"/>
                <a:gd name="connsiteY13" fmla="*/ 121784 h 455294"/>
                <a:gd name="connsiteX14" fmla="*/ 997713 w 2676525"/>
                <a:gd name="connsiteY14" fmla="*/ 119879 h 455294"/>
                <a:gd name="connsiteX15" fmla="*/ 999618 w 2676525"/>
                <a:gd name="connsiteY15" fmla="*/ 131309 h 455294"/>
                <a:gd name="connsiteX16" fmla="*/ 1026288 w 2676525"/>
                <a:gd name="connsiteY16" fmla="*/ 129404 h 455294"/>
                <a:gd name="connsiteX17" fmla="*/ 1032003 w 2676525"/>
                <a:gd name="connsiteY17" fmla="*/ 137024 h 455294"/>
                <a:gd name="connsiteX18" fmla="*/ 1060578 w 2676525"/>
                <a:gd name="connsiteY18" fmla="*/ 137024 h 455294"/>
                <a:gd name="connsiteX19" fmla="*/ 1064388 w 2676525"/>
                <a:gd name="connsiteY19" fmla="*/ 146549 h 455294"/>
                <a:gd name="connsiteX20" fmla="*/ 1108203 w 2676525"/>
                <a:gd name="connsiteY20" fmla="*/ 142739 h 455294"/>
                <a:gd name="connsiteX21" fmla="*/ 1112521 w 2676525"/>
                <a:gd name="connsiteY21" fmla="*/ 158115 h 455294"/>
                <a:gd name="connsiteX22" fmla="*/ 1154431 w 2676525"/>
                <a:gd name="connsiteY22" fmla="*/ 158114 h 455294"/>
                <a:gd name="connsiteX23" fmla="*/ 1154431 w 2676525"/>
                <a:gd name="connsiteY23" fmla="*/ 169544 h 455294"/>
                <a:gd name="connsiteX24" fmla="*/ 1264413 w 2676525"/>
                <a:gd name="connsiteY24" fmla="*/ 169409 h 455294"/>
                <a:gd name="connsiteX25" fmla="*/ 1268223 w 2676525"/>
                <a:gd name="connsiteY25" fmla="*/ 184649 h 455294"/>
                <a:gd name="connsiteX26" fmla="*/ 1281558 w 2676525"/>
                <a:gd name="connsiteY26" fmla="*/ 186554 h 455294"/>
                <a:gd name="connsiteX27" fmla="*/ 1287273 w 2676525"/>
                <a:gd name="connsiteY27" fmla="*/ 194174 h 455294"/>
                <a:gd name="connsiteX28" fmla="*/ 1363473 w 2676525"/>
                <a:gd name="connsiteY28" fmla="*/ 196079 h 455294"/>
                <a:gd name="connsiteX29" fmla="*/ 1367283 w 2676525"/>
                <a:gd name="connsiteY29" fmla="*/ 205604 h 455294"/>
                <a:gd name="connsiteX30" fmla="*/ 1378713 w 2676525"/>
                <a:gd name="connsiteY30" fmla="*/ 205604 h 455294"/>
                <a:gd name="connsiteX31" fmla="*/ 1390651 w 2676525"/>
                <a:gd name="connsiteY31" fmla="*/ 215264 h 455294"/>
                <a:gd name="connsiteX32" fmla="*/ 1451611 w 2676525"/>
                <a:gd name="connsiteY32" fmla="*/ 213359 h 455294"/>
                <a:gd name="connsiteX33" fmla="*/ 1453008 w 2676525"/>
                <a:gd name="connsiteY33" fmla="*/ 224654 h 455294"/>
                <a:gd name="connsiteX34" fmla="*/ 1464438 w 2676525"/>
                <a:gd name="connsiteY34" fmla="*/ 226559 h 455294"/>
                <a:gd name="connsiteX35" fmla="*/ 1466343 w 2676525"/>
                <a:gd name="connsiteY35" fmla="*/ 236084 h 455294"/>
                <a:gd name="connsiteX36" fmla="*/ 1485393 w 2676525"/>
                <a:gd name="connsiteY36" fmla="*/ 234179 h 455294"/>
                <a:gd name="connsiteX37" fmla="*/ 1491108 w 2676525"/>
                <a:gd name="connsiteY37" fmla="*/ 249419 h 455294"/>
                <a:gd name="connsiteX38" fmla="*/ 1499236 w 2676525"/>
                <a:gd name="connsiteY38" fmla="*/ 249554 h 455294"/>
                <a:gd name="connsiteX39" fmla="*/ 1501141 w 2676525"/>
                <a:gd name="connsiteY39" fmla="*/ 260984 h 455294"/>
                <a:gd name="connsiteX40" fmla="*/ 1600201 w 2676525"/>
                <a:gd name="connsiteY40" fmla="*/ 259079 h 455294"/>
                <a:gd name="connsiteX41" fmla="*/ 1597788 w 2676525"/>
                <a:gd name="connsiteY41" fmla="*/ 266564 h 455294"/>
                <a:gd name="connsiteX42" fmla="*/ 1607313 w 2676525"/>
                <a:gd name="connsiteY42" fmla="*/ 277994 h 455294"/>
                <a:gd name="connsiteX43" fmla="*/ 1607821 w 2676525"/>
                <a:gd name="connsiteY43" fmla="*/ 287654 h 455294"/>
                <a:gd name="connsiteX44" fmla="*/ 1817371 w 2676525"/>
                <a:gd name="connsiteY44" fmla="*/ 281939 h 455294"/>
                <a:gd name="connsiteX45" fmla="*/ 1817371 w 2676525"/>
                <a:gd name="connsiteY45" fmla="*/ 321944 h 455294"/>
                <a:gd name="connsiteX46" fmla="*/ 2272666 w 2676525"/>
                <a:gd name="connsiteY46" fmla="*/ 318134 h 455294"/>
                <a:gd name="connsiteX47" fmla="*/ 2268856 w 2676525"/>
                <a:gd name="connsiteY47" fmla="*/ 455294 h 455294"/>
                <a:gd name="connsiteX48" fmla="*/ 2676525 w 2676525"/>
                <a:gd name="connsiteY48"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737236 w 2676525"/>
                <a:gd name="connsiteY10" fmla="*/ 4000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27711 w 2676525"/>
                <a:gd name="connsiteY9" fmla="*/ 34290 h 455294"/>
                <a:gd name="connsiteX10" fmla="*/ 853441 w 2676525"/>
                <a:gd name="connsiteY10" fmla="*/ 10096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842011 w 2676525"/>
                <a:gd name="connsiteY9" fmla="*/ 87630 h 455294"/>
                <a:gd name="connsiteX10" fmla="*/ 853441 w 2676525"/>
                <a:gd name="connsiteY10" fmla="*/ 100965 h 455294"/>
                <a:gd name="connsiteX11" fmla="*/ 925323 w 2676525"/>
                <a:gd name="connsiteY11" fmla="*/ 100829 h 455294"/>
                <a:gd name="connsiteX12" fmla="*/ 931546 w 2676525"/>
                <a:gd name="connsiteY12" fmla="*/ 110490 h 455294"/>
                <a:gd name="connsiteX13" fmla="*/ 976758 w 2676525"/>
                <a:gd name="connsiteY13" fmla="*/ 112259 h 455294"/>
                <a:gd name="connsiteX14" fmla="*/ 980568 w 2676525"/>
                <a:gd name="connsiteY14" fmla="*/ 121784 h 455294"/>
                <a:gd name="connsiteX15" fmla="*/ 997713 w 2676525"/>
                <a:gd name="connsiteY15" fmla="*/ 119879 h 455294"/>
                <a:gd name="connsiteX16" fmla="*/ 999618 w 2676525"/>
                <a:gd name="connsiteY16" fmla="*/ 131309 h 455294"/>
                <a:gd name="connsiteX17" fmla="*/ 1026288 w 2676525"/>
                <a:gd name="connsiteY17" fmla="*/ 129404 h 455294"/>
                <a:gd name="connsiteX18" fmla="*/ 1032003 w 2676525"/>
                <a:gd name="connsiteY18" fmla="*/ 137024 h 455294"/>
                <a:gd name="connsiteX19" fmla="*/ 1060578 w 2676525"/>
                <a:gd name="connsiteY19" fmla="*/ 137024 h 455294"/>
                <a:gd name="connsiteX20" fmla="*/ 1064388 w 2676525"/>
                <a:gd name="connsiteY20" fmla="*/ 146549 h 455294"/>
                <a:gd name="connsiteX21" fmla="*/ 1108203 w 2676525"/>
                <a:gd name="connsiteY21" fmla="*/ 142739 h 455294"/>
                <a:gd name="connsiteX22" fmla="*/ 1112521 w 2676525"/>
                <a:gd name="connsiteY22" fmla="*/ 158115 h 455294"/>
                <a:gd name="connsiteX23" fmla="*/ 1154431 w 2676525"/>
                <a:gd name="connsiteY23" fmla="*/ 158114 h 455294"/>
                <a:gd name="connsiteX24" fmla="*/ 1154431 w 2676525"/>
                <a:gd name="connsiteY24" fmla="*/ 169544 h 455294"/>
                <a:gd name="connsiteX25" fmla="*/ 1264413 w 2676525"/>
                <a:gd name="connsiteY25" fmla="*/ 169409 h 455294"/>
                <a:gd name="connsiteX26" fmla="*/ 1268223 w 2676525"/>
                <a:gd name="connsiteY26" fmla="*/ 184649 h 455294"/>
                <a:gd name="connsiteX27" fmla="*/ 1281558 w 2676525"/>
                <a:gd name="connsiteY27" fmla="*/ 186554 h 455294"/>
                <a:gd name="connsiteX28" fmla="*/ 1287273 w 2676525"/>
                <a:gd name="connsiteY28" fmla="*/ 194174 h 455294"/>
                <a:gd name="connsiteX29" fmla="*/ 1363473 w 2676525"/>
                <a:gd name="connsiteY29" fmla="*/ 196079 h 455294"/>
                <a:gd name="connsiteX30" fmla="*/ 1367283 w 2676525"/>
                <a:gd name="connsiteY30" fmla="*/ 205604 h 455294"/>
                <a:gd name="connsiteX31" fmla="*/ 1378713 w 2676525"/>
                <a:gd name="connsiteY31" fmla="*/ 205604 h 455294"/>
                <a:gd name="connsiteX32" fmla="*/ 1390651 w 2676525"/>
                <a:gd name="connsiteY32" fmla="*/ 215264 h 455294"/>
                <a:gd name="connsiteX33" fmla="*/ 1451611 w 2676525"/>
                <a:gd name="connsiteY33" fmla="*/ 213359 h 455294"/>
                <a:gd name="connsiteX34" fmla="*/ 1453008 w 2676525"/>
                <a:gd name="connsiteY34" fmla="*/ 224654 h 455294"/>
                <a:gd name="connsiteX35" fmla="*/ 1464438 w 2676525"/>
                <a:gd name="connsiteY35" fmla="*/ 226559 h 455294"/>
                <a:gd name="connsiteX36" fmla="*/ 1466343 w 2676525"/>
                <a:gd name="connsiteY36" fmla="*/ 236084 h 455294"/>
                <a:gd name="connsiteX37" fmla="*/ 1485393 w 2676525"/>
                <a:gd name="connsiteY37" fmla="*/ 234179 h 455294"/>
                <a:gd name="connsiteX38" fmla="*/ 1491108 w 2676525"/>
                <a:gd name="connsiteY38" fmla="*/ 249419 h 455294"/>
                <a:gd name="connsiteX39" fmla="*/ 1499236 w 2676525"/>
                <a:gd name="connsiteY39" fmla="*/ 249554 h 455294"/>
                <a:gd name="connsiteX40" fmla="*/ 1501141 w 2676525"/>
                <a:gd name="connsiteY40" fmla="*/ 260984 h 455294"/>
                <a:gd name="connsiteX41" fmla="*/ 1600201 w 2676525"/>
                <a:gd name="connsiteY41" fmla="*/ 259079 h 455294"/>
                <a:gd name="connsiteX42" fmla="*/ 1597788 w 2676525"/>
                <a:gd name="connsiteY42" fmla="*/ 266564 h 455294"/>
                <a:gd name="connsiteX43" fmla="*/ 1607313 w 2676525"/>
                <a:gd name="connsiteY43" fmla="*/ 277994 h 455294"/>
                <a:gd name="connsiteX44" fmla="*/ 1607821 w 2676525"/>
                <a:gd name="connsiteY44" fmla="*/ 287654 h 455294"/>
                <a:gd name="connsiteX45" fmla="*/ 1817371 w 2676525"/>
                <a:gd name="connsiteY45" fmla="*/ 281939 h 455294"/>
                <a:gd name="connsiteX46" fmla="*/ 1817371 w 2676525"/>
                <a:gd name="connsiteY46" fmla="*/ 321944 h 455294"/>
                <a:gd name="connsiteX47" fmla="*/ 2272666 w 2676525"/>
                <a:gd name="connsiteY47" fmla="*/ 318134 h 455294"/>
                <a:gd name="connsiteX48" fmla="*/ 2268856 w 2676525"/>
                <a:gd name="connsiteY48" fmla="*/ 455294 h 455294"/>
                <a:gd name="connsiteX49" fmla="*/ 2676525 w 2676525"/>
                <a:gd name="connsiteY49"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61493 w 2676525"/>
                <a:gd name="connsiteY9" fmla="*/ 85589 h 455294"/>
                <a:gd name="connsiteX10" fmla="*/ 842011 w 2676525"/>
                <a:gd name="connsiteY10" fmla="*/ 87630 h 455294"/>
                <a:gd name="connsiteX11" fmla="*/ 853441 w 2676525"/>
                <a:gd name="connsiteY11" fmla="*/ 100965 h 455294"/>
                <a:gd name="connsiteX12" fmla="*/ 925323 w 2676525"/>
                <a:gd name="connsiteY12" fmla="*/ 100829 h 455294"/>
                <a:gd name="connsiteX13" fmla="*/ 931546 w 2676525"/>
                <a:gd name="connsiteY13" fmla="*/ 110490 h 455294"/>
                <a:gd name="connsiteX14" fmla="*/ 976758 w 2676525"/>
                <a:gd name="connsiteY14" fmla="*/ 112259 h 455294"/>
                <a:gd name="connsiteX15" fmla="*/ 980568 w 2676525"/>
                <a:gd name="connsiteY15" fmla="*/ 121784 h 455294"/>
                <a:gd name="connsiteX16" fmla="*/ 997713 w 2676525"/>
                <a:gd name="connsiteY16" fmla="*/ 119879 h 455294"/>
                <a:gd name="connsiteX17" fmla="*/ 999618 w 2676525"/>
                <a:gd name="connsiteY17" fmla="*/ 131309 h 455294"/>
                <a:gd name="connsiteX18" fmla="*/ 1026288 w 2676525"/>
                <a:gd name="connsiteY18" fmla="*/ 129404 h 455294"/>
                <a:gd name="connsiteX19" fmla="*/ 1032003 w 2676525"/>
                <a:gd name="connsiteY19" fmla="*/ 137024 h 455294"/>
                <a:gd name="connsiteX20" fmla="*/ 1060578 w 2676525"/>
                <a:gd name="connsiteY20" fmla="*/ 137024 h 455294"/>
                <a:gd name="connsiteX21" fmla="*/ 1064388 w 2676525"/>
                <a:gd name="connsiteY21" fmla="*/ 146549 h 455294"/>
                <a:gd name="connsiteX22" fmla="*/ 1108203 w 2676525"/>
                <a:gd name="connsiteY22" fmla="*/ 142739 h 455294"/>
                <a:gd name="connsiteX23" fmla="*/ 1112521 w 2676525"/>
                <a:gd name="connsiteY23" fmla="*/ 158115 h 455294"/>
                <a:gd name="connsiteX24" fmla="*/ 1154431 w 2676525"/>
                <a:gd name="connsiteY24" fmla="*/ 158114 h 455294"/>
                <a:gd name="connsiteX25" fmla="*/ 1154431 w 2676525"/>
                <a:gd name="connsiteY25" fmla="*/ 169544 h 455294"/>
                <a:gd name="connsiteX26" fmla="*/ 1264413 w 2676525"/>
                <a:gd name="connsiteY26" fmla="*/ 169409 h 455294"/>
                <a:gd name="connsiteX27" fmla="*/ 1268223 w 2676525"/>
                <a:gd name="connsiteY27" fmla="*/ 184649 h 455294"/>
                <a:gd name="connsiteX28" fmla="*/ 1281558 w 2676525"/>
                <a:gd name="connsiteY28" fmla="*/ 186554 h 455294"/>
                <a:gd name="connsiteX29" fmla="*/ 1287273 w 2676525"/>
                <a:gd name="connsiteY29" fmla="*/ 194174 h 455294"/>
                <a:gd name="connsiteX30" fmla="*/ 1363473 w 2676525"/>
                <a:gd name="connsiteY30" fmla="*/ 196079 h 455294"/>
                <a:gd name="connsiteX31" fmla="*/ 1367283 w 2676525"/>
                <a:gd name="connsiteY31" fmla="*/ 205604 h 455294"/>
                <a:gd name="connsiteX32" fmla="*/ 1378713 w 2676525"/>
                <a:gd name="connsiteY32" fmla="*/ 205604 h 455294"/>
                <a:gd name="connsiteX33" fmla="*/ 1390651 w 2676525"/>
                <a:gd name="connsiteY33" fmla="*/ 215264 h 455294"/>
                <a:gd name="connsiteX34" fmla="*/ 1451611 w 2676525"/>
                <a:gd name="connsiteY34" fmla="*/ 213359 h 455294"/>
                <a:gd name="connsiteX35" fmla="*/ 1453008 w 2676525"/>
                <a:gd name="connsiteY35" fmla="*/ 224654 h 455294"/>
                <a:gd name="connsiteX36" fmla="*/ 1464438 w 2676525"/>
                <a:gd name="connsiteY36" fmla="*/ 226559 h 455294"/>
                <a:gd name="connsiteX37" fmla="*/ 1466343 w 2676525"/>
                <a:gd name="connsiteY37" fmla="*/ 236084 h 455294"/>
                <a:gd name="connsiteX38" fmla="*/ 1485393 w 2676525"/>
                <a:gd name="connsiteY38" fmla="*/ 234179 h 455294"/>
                <a:gd name="connsiteX39" fmla="*/ 1491108 w 2676525"/>
                <a:gd name="connsiteY39" fmla="*/ 249419 h 455294"/>
                <a:gd name="connsiteX40" fmla="*/ 1499236 w 2676525"/>
                <a:gd name="connsiteY40" fmla="*/ 249554 h 455294"/>
                <a:gd name="connsiteX41" fmla="*/ 1501141 w 2676525"/>
                <a:gd name="connsiteY41" fmla="*/ 260984 h 455294"/>
                <a:gd name="connsiteX42" fmla="*/ 1600201 w 2676525"/>
                <a:gd name="connsiteY42" fmla="*/ 259079 h 455294"/>
                <a:gd name="connsiteX43" fmla="*/ 1597788 w 2676525"/>
                <a:gd name="connsiteY43" fmla="*/ 266564 h 455294"/>
                <a:gd name="connsiteX44" fmla="*/ 1607313 w 2676525"/>
                <a:gd name="connsiteY44" fmla="*/ 277994 h 455294"/>
                <a:gd name="connsiteX45" fmla="*/ 1607821 w 2676525"/>
                <a:gd name="connsiteY45" fmla="*/ 287654 h 455294"/>
                <a:gd name="connsiteX46" fmla="*/ 1817371 w 2676525"/>
                <a:gd name="connsiteY46" fmla="*/ 281939 h 455294"/>
                <a:gd name="connsiteX47" fmla="*/ 1817371 w 2676525"/>
                <a:gd name="connsiteY47" fmla="*/ 321944 h 455294"/>
                <a:gd name="connsiteX48" fmla="*/ 2272666 w 2676525"/>
                <a:gd name="connsiteY48" fmla="*/ 318134 h 455294"/>
                <a:gd name="connsiteX49" fmla="*/ 2268856 w 2676525"/>
                <a:gd name="connsiteY49" fmla="*/ 455294 h 455294"/>
                <a:gd name="connsiteX50" fmla="*/ 2676525 w 2676525"/>
                <a:gd name="connsiteY5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61493 w 2676525"/>
                <a:gd name="connsiteY9" fmla="*/ 85589 h 455294"/>
                <a:gd name="connsiteX10" fmla="*/ 842011 w 2676525"/>
                <a:gd name="connsiteY10" fmla="*/ 87630 h 455294"/>
                <a:gd name="connsiteX11" fmla="*/ 853441 w 2676525"/>
                <a:gd name="connsiteY11" fmla="*/ 100965 h 455294"/>
                <a:gd name="connsiteX12" fmla="*/ 925323 w 2676525"/>
                <a:gd name="connsiteY12" fmla="*/ 100829 h 455294"/>
                <a:gd name="connsiteX13" fmla="*/ 931546 w 2676525"/>
                <a:gd name="connsiteY13" fmla="*/ 110490 h 455294"/>
                <a:gd name="connsiteX14" fmla="*/ 976758 w 2676525"/>
                <a:gd name="connsiteY14" fmla="*/ 112259 h 455294"/>
                <a:gd name="connsiteX15" fmla="*/ 980568 w 2676525"/>
                <a:gd name="connsiteY15" fmla="*/ 121784 h 455294"/>
                <a:gd name="connsiteX16" fmla="*/ 997713 w 2676525"/>
                <a:gd name="connsiteY16" fmla="*/ 119879 h 455294"/>
                <a:gd name="connsiteX17" fmla="*/ 999618 w 2676525"/>
                <a:gd name="connsiteY17" fmla="*/ 131309 h 455294"/>
                <a:gd name="connsiteX18" fmla="*/ 1026288 w 2676525"/>
                <a:gd name="connsiteY18" fmla="*/ 129404 h 455294"/>
                <a:gd name="connsiteX19" fmla="*/ 1032003 w 2676525"/>
                <a:gd name="connsiteY19" fmla="*/ 137024 h 455294"/>
                <a:gd name="connsiteX20" fmla="*/ 1060578 w 2676525"/>
                <a:gd name="connsiteY20" fmla="*/ 137024 h 455294"/>
                <a:gd name="connsiteX21" fmla="*/ 1064388 w 2676525"/>
                <a:gd name="connsiteY21" fmla="*/ 146549 h 455294"/>
                <a:gd name="connsiteX22" fmla="*/ 1108203 w 2676525"/>
                <a:gd name="connsiteY22" fmla="*/ 142739 h 455294"/>
                <a:gd name="connsiteX23" fmla="*/ 1112521 w 2676525"/>
                <a:gd name="connsiteY23" fmla="*/ 158115 h 455294"/>
                <a:gd name="connsiteX24" fmla="*/ 1154431 w 2676525"/>
                <a:gd name="connsiteY24" fmla="*/ 158114 h 455294"/>
                <a:gd name="connsiteX25" fmla="*/ 1154431 w 2676525"/>
                <a:gd name="connsiteY25" fmla="*/ 169544 h 455294"/>
                <a:gd name="connsiteX26" fmla="*/ 1264413 w 2676525"/>
                <a:gd name="connsiteY26" fmla="*/ 169409 h 455294"/>
                <a:gd name="connsiteX27" fmla="*/ 1268223 w 2676525"/>
                <a:gd name="connsiteY27" fmla="*/ 184649 h 455294"/>
                <a:gd name="connsiteX28" fmla="*/ 1281558 w 2676525"/>
                <a:gd name="connsiteY28" fmla="*/ 186554 h 455294"/>
                <a:gd name="connsiteX29" fmla="*/ 1287273 w 2676525"/>
                <a:gd name="connsiteY29" fmla="*/ 194174 h 455294"/>
                <a:gd name="connsiteX30" fmla="*/ 1363473 w 2676525"/>
                <a:gd name="connsiteY30" fmla="*/ 196079 h 455294"/>
                <a:gd name="connsiteX31" fmla="*/ 1367283 w 2676525"/>
                <a:gd name="connsiteY31" fmla="*/ 205604 h 455294"/>
                <a:gd name="connsiteX32" fmla="*/ 1378713 w 2676525"/>
                <a:gd name="connsiteY32" fmla="*/ 205604 h 455294"/>
                <a:gd name="connsiteX33" fmla="*/ 1390651 w 2676525"/>
                <a:gd name="connsiteY33" fmla="*/ 215264 h 455294"/>
                <a:gd name="connsiteX34" fmla="*/ 1451611 w 2676525"/>
                <a:gd name="connsiteY34" fmla="*/ 213359 h 455294"/>
                <a:gd name="connsiteX35" fmla="*/ 1453008 w 2676525"/>
                <a:gd name="connsiteY35" fmla="*/ 224654 h 455294"/>
                <a:gd name="connsiteX36" fmla="*/ 1464438 w 2676525"/>
                <a:gd name="connsiteY36" fmla="*/ 226559 h 455294"/>
                <a:gd name="connsiteX37" fmla="*/ 1466343 w 2676525"/>
                <a:gd name="connsiteY37" fmla="*/ 236084 h 455294"/>
                <a:gd name="connsiteX38" fmla="*/ 1485393 w 2676525"/>
                <a:gd name="connsiteY38" fmla="*/ 234179 h 455294"/>
                <a:gd name="connsiteX39" fmla="*/ 1491108 w 2676525"/>
                <a:gd name="connsiteY39" fmla="*/ 249419 h 455294"/>
                <a:gd name="connsiteX40" fmla="*/ 1499236 w 2676525"/>
                <a:gd name="connsiteY40" fmla="*/ 249554 h 455294"/>
                <a:gd name="connsiteX41" fmla="*/ 1501141 w 2676525"/>
                <a:gd name="connsiteY41" fmla="*/ 260984 h 455294"/>
                <a:gd name="connsiteX42" fmla="*/ 1600201 w 2676525"/>
                <a:gd name="connsiteY42" fmla="*/ 259079 h 455294"/>
                <a:gd name="connsiteX43" fmla="*/ 1597788 w 2676525"/>
                <a:gd name="connsiteY43" fmla="*/ 266564 h 455294"/>
                <a:gd name="connsiteX44" fmla="*/ 1607313 w 2676525"/>
                <a:gd name="connsiteY44" fmla="*/ 277994 h 455294"/>
                <a:gd name="connsiteX45" fmla="*/ 1607821 w 2676525"/>
                <a:gd name="connsiteY45" fmla="*/ 287654 h 455294"/>
                <a:gd name="connsiteX46" fmla="*/ 1817371 w 2676525"/>
                <a:gd name="connsiteY46" fmla="*/ 281939 h 455294"/>
                <a:gd name="connsiteX47" fmla="*/ 1817371 w 2676525"/>
                <a:gd name="connsiteY47" fmla="*/ 321944 h 455294"/>
                <a:gd name="connsiteX48" fmla="*/ 2272666 w 2676525"/>
                <a:gd name="connsiteY48" fmla="*/ 318134 h 455294"/>
                <a:gd name="connsiteX49" fmla="*/ 2268856 w 2676525"/>
                <a:gd name="connsiteY49" fmla="*/ 455294 h 455294"/>
                <a:gd name="connsiteX50" fmla="*/ 2676525 w 2676525"/>
                <a:gd name="connsiteY50"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53873 w 2676525"/>
                <a:gd name="connsiteY9" fmla="*/ 76064 h 455294"/>
                <a:gd name="connsiteX10" fmla="*/ 761493 w 2676525"/>
                <a:gd name="connsiteY10" fmla="*/ 85589 h 455294"/>
                <a:gd name="connsiteX11" fmla="*/ 842011 w 2676525"/>
                <a:gd name="connsiteY11" fmla="*/ 87630 h 455294"/>
                <a:gd name="connsiteX12" fmla="*/ 853441 w 2676525"/>
                <a:gd name="connsiteY12" fmla="*/ 100965 h 455294"/>
                <a:gd name="connsiteX13" fmla="*/ 925323 w 2676525"/>
                <a:gd name="connsiteY13" fmla="*/ 100829 h 455294"/>
                <a:gd name="connsiteX14" fmla="*/ 931546 w 2676525"/>
                <a:gd name="connsiteY14" fmla="*/ 110490 h 455294"/>
                <a:gd name="connsiteX15" fmla="*/ 976758 w 2676525"/>
                <a:gd name="connsiteY15" fmla="*/ 112259 h 455294"/>
                <a:gd name="connsiteX16" fmla="*/ 980568 w 2676525"/>
                <a:gd name="connsiteY16" fmla="*/ 121784 h 455294"/>
                <a:gd name="connsiteX17" fmla="*/ 997713 w 2676525"/>
                <a:gd name="connsiteY17" fmla="*/ 119879 h 455294"/>
                <a:gd name="connsiteX18" fmla="*/ 999618 w 2676525"/>
                <a:gd name="connsiteY18" fmla="*/ 131309 h 455294"/>
                <a:gd name="connsiteX19" fmla="*/ 1026288 w 2676525"/>
                <a:gd name="connsiteY19" fmla="*/ 129404 h 455294"/>
                <a:gd name="connsiteX20" fmla="*/ 1032003 w 2676525"/>
                <a:gd name="connsiteY20" fmla="*/ 137024 h 455294"/>
                <a:gd name="connsiteX21" fmla="*/ 1060578 w 2676525"/>
                <a:gd name="connsiteY21" fmla="*/ 137024 h 455294"/>
                <a:gd name="connsiteX22" fmla="*/ 1064388 w 2676525"/>
                <a:gd name="connsiteY22" fmla="*/ 146549 h 455294"/>
                <a:gd name="connsiteX23" fmla="*/ 1108203 w 2676525"/>
                <a:gd name="connsiteY23" fmla="*/ 142739 h 455294"/>
                <a:gd name="connsiteX24" fmla="*/ 1112521 w 2676525"/>
                <a:gd name="connsiteY24" fmla="*/ 158115 h 455294"/>
                <a:gd name="connsiteX25" fmla="*/ 1154431 w 2676525"/>
                <a:gd name="connsiteY25" fmla="*/ 158114 h 455294"/>
                <a:gd name="connsiteX26" fmla="*/ 1154431 w 2676525"/>
                <a:gd name="connsiteY26" fmla="*/ 169544 h 455294"/>
                <a:gd name="connsiteX27" fmla="*/ 1264413 w 2676525"/>
                <a:gd name="connsiteY27" fmla="*/ 169409 h 455294"/>
                <a:gd name="connsiteX28" fmla="*/ 1268223 w 2676525"/>
                <a:gd name="connsiteY28" fmla="*/ 184649 h 455294"/>
                <a:gd name="connsiteX29" fmla="*/ 1281558 w 2676525"/>
                <a:gd name="connsiteY29" fmla="*/ 186554 h 455294"/>
                <a:gd name="connsiteX30" fmla="*/ 1287273 w 2676525"/>
                <a:gd name="connsiteY30" fmla="*/ 194174 h 455294"/>
                <a:gd name="connsiteX31" fmla="*/ 1363473 w 2676525"/>
                <a:gd name="connsiteY31" fmla="*/ 196079 h 455294"/>
                <a:gd name="connsiteX32" fmla="*/ 1367283 w 2676525"/>
                <a:gd name="connsiteY32" fmla="*/ 205604 h 455294"/>
                <a:gd name="connsiteX33" fmla="*/ 1378713 w 2676525"/>
                <a:gd name="connsiteY33" fmla="*/ 205604 h 455294"/>
                <a:gd name="connsiteX34" fmla="*/ 1390651 w 2676525"/>
                <a:gd name="connsiteY34" fmla="*/ 215264 h 455294"/>
                <a:gd name="connsiteX35" fmla="*/ 1451611 w 2676525"/>
                <a:gd name="connsiteY35" fmla="*/ 213359 h 455294"/>
                <a:gd name="connsiteX36" fmla="*/ 1453008 w 2676525"/>
                <a:gd name="connsiteY36" fmla="*/ 224654 h 455294"/>
                <a:gd name="connsiteX37" fmla="*/ 1464438 w 2676525"/>
                <a:gd name="connsiteY37" fmla="*/ 226559 h 455294"/>
                <a:gd name="connsiteX38" fmla="*/ 1466343 w 2676525"/>
                <a:gd name="connsiteY38" fmla="*/ 236084 h 455294"/>
                <a:gd name="connsiteX39" fmla="*/ 1485393 w 2676525"/>
                <a:gd name="connsiteY39" fmla="*/ 234179 h 455294"/>
                <a:gd name="connsiteX40" fmla="*/ 1491108 w 2676525"/>
                <a:gd name="connsiteY40" fmla="*/ 249419 h 455294"/>
                <a:gd name="connsiteX41" fmla="*/ 1499236 w 2676525"/>
                <a:gd name="connsiteY41" fmla="*/ 249554 h 455294"/>
                <a:gd name="connsiteX42" fmla="*/ 1501141 w 2676525"/>
                <a:gd name="connsiteY42" fmla="*/ 260984 h 455294"/>
                <a:gd name="connsiteX43" fmla="*/ 1600201 w 2676525"/>
                <a:gd name="connsiteY43" fmla="*/ 259079 h 455294"/>
                <a:gd name="connsiteX44" fmla="*/ 1597788 w 2676525"/>
                <a:gd name="connsiteY44" fmla="*/ 266564 h 455294"/>
                <a:gd name="connsiteX45" fmla="*/ 1607313 w 2676525"/>
                <a:gd name="connsiteY45" fmla="*/ 277994 h 455294"/>
                <a:gd name="connsiteX46" fmla="*/ 1607821 w 2676525"/>
                <a:gd name="connsiteY46" fmla="*/ 287654 h 455294"/>
                <a:gd name="connsiteX47" fmla="*/ 1817371 w 2676525"/>
                <a:gd name="connsiteY47" fmla="*/ 281939 h 455294"/>
                <a:gd name="connsiteX48" fmla="*/ 1817371 w 2676525"/>
                <a:gd name="connsiteY48" fmla="*/ 321944 h 455294"/>
                <a:gd name="connsiteX49" fmla="*/ 2272666 w 2676525"/>
                <a:gd name="connsiteY49" fmla="*/ 318134 h 455294"/>
                <a:gd name="connsiteX50" fmla="*/ 2268856 w 2676525"/>
                <a:gd name="connsiteY50" fmla="*/ 455294 h 455294"/>
                <a:gd name="connsiteX51" fmla="*/ 2676525 w 2676525"/>
                <a:gd name="connsiteY5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753873 w 2676525"/>
                <a:gd name="connsiteY9" fmla="*/ 76064 h 455294"/>
                <a:gd name="connsiteX10" fmla="*/ 761493 w 2676525"/>
                <a:gd name="connsiteY10" fmla="*/ 85589 h 455294"/>
                <a:gd name="connsiteX11" fmla="*/ 842011 w 2676525"/>
                <a:gd name="connsiteY11" fmla="*/ 87630 h 455294"/>
                <a:gd name="connsiteX12" fmla="*/ 853441 w 2676525"/>
                <a:gd name="connsiteY12" fmla="*/ 100965 h 455294"/>
                <a:gd name="connsiteX13" fmla="*/ 925323 w 2676525"/>
                <a:gd name="connsiteY13" fmla="*/ 100829 h 455294"/>
                <a:gd name="connsiteX14" fmla="*/ 931546 w 2676525"/>
                <a:gd name="connsiteY14" fmla="*/ 110490 h 455294"/>
                <a:gd name="connsiteX15" fmla="*/ 976758 w 2676525"/>
                <a:gd name="connsiteY15" fmla="*/ 112259 h 455294"/>
                <a:gd name="connsiteX16" fmla="*/ 980568 w 2676525"/>
                <a:gd name="connsiteY16" fmla="*/ 121784 h 455294"/>
                <a:gd name="connsiteX17" fmla="*/ 997713 w 2676525"/>
                <a:gd name="connsiteY17" fmla="*/ 119879 h 455294"/>
                <a:gd name="connsiteX18" fmla="*/ 999618 w 2676525"/>
                <a:gd name="connsiteY18" fmla="*/ 131309 h 455294"/>
                <a:gd name="connsiteX19" fmla="*/ 1026288 w 2676525"/>
                <a:gd name="connsiteY19" fmla="*/ 129404 h 455294"/>
                <a:gd name="connsiteX20" fmla="*/ 1032003 w 2676525"/>
                <a:gd name="connsiteY20" fmla="*/ 137024 h 455294"/>
                <a:gd name="connsiteX21" fmla="*/ 1060578 w 2676525"/>
                <a:gd name="connsiteY21" fmla="*/ 137024 h 455294"/>
                <a:gd name="connsiteX22" fmla="*/ 1064388 w 2676525"/>
                <a:gd name="connsiteY22" fmla="*/ 146549 h 455294"/>
                <a:gd name="connsiteX23" fmla="*/ 1108203 w 2676525"/>
                <a:gd name="connsiteY23" fmla="*/ 142739 h 455294"/>
                <a:gd name="connsiteX24" fmla="*/ 1112521 w 2676525"/>
                <a:gd name="connsiteY24" fmla="*/ 158115 h 455294"/>
                <a:gd name="connsiteX25" fmla="*/ 1154431 w 2676525"/>
                <a:gd name="connsiteY25" fmla="*/ 158114 h 455294"/>
                <a:gd name="connsiteX26" fmla="*/ 1154431 w 2676525"/>
                <a:gd name="connsiteY26" fmla="*/ 169544 h 455294"/>
                <a:gd name="connsiteX27" fmla="*/ 1264413 w 2676525"/>
                <a:gd name="connsiteY27" fmla="*/ 169409 h 455294"/>
                <a:gd name="connsiteX28" fmla="*/ 1268223 w 2676525"/>
                <a:gd name="connsiteY28" fmla="*/ 184649 h 455294"/>
                <a:gd name="connsiteX29" fmla="*/ 1281558 w 2676525"/>
                <a:gd name="connsiteY29" fmla="*/ 186554 h 455294"/>
                <a:gd name="connsiteX30" fmla="*/ 1287273 w 2676525"/>
                <a:gd name="connsiteY30" fmla="*/ 194174 h 455294"/>
                <a:gd name="connsiteX31" fmla="*/ 1363473 w 2676525"/>
                <a:gd name="connsiteY31" fmla="*/ 196079 h 455294"/>
                <a:gd name="connsiteX32" fmla="*/ 1367283 w 2676525"/>
                <a:gd name="connsiteY32" fmla="*/ 205604 h 455294"/>
                <a:gd name="connsiteX33" fmla="*/ 1378713 w 2676525"/>
                <a:gd name="connsiteY33" fmla="*/ 205604 h 455294"/>
                <a:gd name="connsiteX34" fmla="*/ 1390651 w 2676525"/>
                <a:gd name="connsiteY34" fmla="*/ 215264 h 455294"/>
                <a:gd name="connsiteX35" fmla="*/ 1451611 w 2676525"/>
                <a:gd name="connsiteY35" fmla="*/ 213359 h 455294"/>
                <a:gd name="connsiteX36" fmla="*/ 1453008 w 2676525"/>
                <a:gd name="connsiteY36" fmla="*/ 224654 h 455294"/>
                <a:gd name="connsiteX37" fmla="*/ 1464438 w 2676525"/>
                <a:gd name="connsiteY37" fmla="*/ 226559 h 455294"/>
                <a:gd name="connsiteX38" fmla="*/ 1466343 w 2676525"/>
                <a:gd name="connsiteY38" fmla="*/ 236084 h 455294"/>
                <a:gd name="connsiteX39" fmla="*/ 1485393 w 2676525"/>
                <a:gd name="connsiteY39" fmla="*/ 234179 h 455294"/>
                <a:gd name="connsiteX40" fmla="*/ 1491108 w 2676525"/>
                <a:gd name="connsiteY40" fmla="*/ 249419 h 455294"/>
                <a:gd name="connsiteX41" fmla="*/ 1499236 w 2676525"/>
                <a:gd name="connsiteY41" fmla="*/ 249554 h 455294"/>
                <a:gd name="connsiteX42" fmla="*/ 1501141 w 2676525"/>
                <a:gd name="connsiteY42" fmla="*/ 260984 h 455294"/>
                <a:gd name="connsiteX43" fmla="*/ 1600201 w 2676525"/>
                <a:gd name="connsiteY43" fmla="*/ 259079 h 455294"/>
                <a:gd name="connsiteX44" fmla="*/ 1597788 w 2676525"/>
                <a:gd name="connsiteY44" fmla="*/ 266564 h 455294"/>
                <a:gd name="connsiteX45" fmla="*/ 1607313 w 2676525"/>
                <a:gd name="connsiteY45" fmla="*/ 277994 h 455294"/>
                <a:gd name="connsiteX46" fmla="*/ 1607821 w 2676525"/>
                <a:gd name="connsiteY46" fmla="*/ 287654 h 455294"/>
                <a:gd name="connsiteX47" fmla="*/ 1817371 w 2676525"/>
                <a:gd name="connsiteY47" fmla="*/ 281939 h 455294"/>
                <a:gd name="connsiteX48" fmla="*/ 1817371 w 2676525"/>
                <a:gd name="connsiteY48" fmla="*/ 321944 h 455294"/>
                <a:gd name="connsiteX49" fmla="*/ 2272666 w 2676525"/>
                <a:gd name="connsiteY49" fmla="*/ 318134 h 455294"/>
                <a:gd name="connsiteX50" fmla="*/ 2268856 w 2676525"/>
                <a:gd name="connsiteY50" fmla="*/ 455294 h 455294"/>
                <a:gd name="connsiteX51" fmla="*/ 2676525 w 2676525"/>
                <a:gd name="connsiteY51"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43383 w 2676525"/>
                <a:gd name="connsiteY9" fmla="*/ 77969 h 455294"/>
                <a:gd name="connsiteX10" fmla="*/ 753873 w 2676525"/>
                <a:gd name="connsiteY10" fmla="*/ 76064 h 455294"/>
                <a:gd name="connsiteX11" fmla="*/ 761493 w 2676525"/>
                <a:gd name="connsiteY11" fmla="*/ 85589 h 455294"/>
                <a:gd name="connsiteX12" fmla="*/ 842011 w 2676525"/>
                <a:gd name="connsiteY12" fmla="*/ 87630 h 455294"/>
                <a:gd name="connsiteX13" fmla="*/ 853441 w 2676525"/>
                <a:gd name="connsiteY13" fmla="*/ 100965 h 455294"/>
                <a:gd name="connsiteX14" fmla="*/ 925323 w 2676525"/>
                <a:gd name="connsiteY14" fmla="*/ 100829 h 455294"/>
                <a:gd name="connsiteX15" fmla="*/ 931546 w 2676525"/>
                <a:gd name="connsiteY15" fmla="*/ 110490 h 455294"/>
                <a:gd name="connsiteX16" fmla="*/ 976758 w 2676525"/>
                <a:gd name="connsiteY16" fmla="*/ 112259 h 455294"/>
                <a:gd name="connsiteX17" fmla="*/ 980568 w 2676525"/>
                <a:gd name="connsiteY17" fmla="*/ 121784 h 455294"/>
                <a:gd name="connsiteX18" fmla="*/ 997713 w 2676525"/>
                <a:gd name="connsiteY18" fmla="*/ 119879 h 455294"/>
                <a:gd name="connsiteX19" fmla="*/ 999618 w 2676525"/>
                <a:gd name="connsiteY19" fmla="*/ 131309 h 455294"/>
                <a:gd name="connsiteX20" fmla="*/ 1026288 w 2676525"/>
                <a:gd name="connsiteY20" fmla="*/ 129404 h 455294"/>
                <a:gd name="connsiteX21" fmla="*/ 1032003 w 2676525"/>
                <a:gd name="connsiteY21" fmla="*/ 137024 h 455294"/>
                <a:gd name="connsiteX22" fmla="*/ 1060578 w 2676525"/>
                <a:gd name="connsiteY22" fmla="*/ 137024 h 455294"/>
                <a:gd name="connsiteX23" fmla="*/ 1064388 w 2676525"/>
                <a:gd name="connsiteY23" fmla="*/ 146549 h 455294"/>
                <a:gd name="connsiteX24" fmla="*/ 1108203 w 2676525"/>
                <a:gd name="connsiteY24" fmla="*/ 142739 h 455294"/>
                <a:gd name="connsiteX25" fmla="*/ 1112521 w 2676525"/>
                <a:gd name="connsiteY25" fmla="*/ 158115 h 455294"/>
                <a:gd name="connsiteX26" fmla="*/ 1154431 w 2676525"/>
                <a:gd name="connsiteY26" fmla="*/ 158114 h 455294"/>
                <a:gd name="connsiteX27" fmla="*/ 1154431 w 2676525"/>
                <a:gd name="connsiteY27" fmla="*/ 169544 h 455294"/>
                <a:gd name="connsiteX28" fmla="*/ 1264413 w 2676525"/>
                <a:gd name="connsiteY28" fmla="*/ 169409 h 455294"/>
                <a:gd name="connsiteX29" fmla="*/ 1268223 w 2676525"/>
                <a:gd name="connsiteY29" fmla="*/ 184649 h 455294"/>
                <a:gd name="connsiteX30" fmla="*/ 1281558 w 2676525"/>
                <a:gd name="connsiteY30" fmla="*/ 186554 h 455294"/>
                <a:gd name="connsiteX31" fmla="*/ 1287273 w 2676525"/>
                <a:gd name="connsiteY31" fmla="*/ 194174 h 455294"/>
                <a:gd name="connsiteX32" fmla="*/ 1363473 w 2676525"/>
                <a:gd name="connsiteY32" fmla="*/ 196079 h 455294"/>
                <a:gd name="connsiteX33" fmla="*/ 1367283 w 2676525"/>
                <a:gd name="connsiteY33" fmla="*/ 205604 h 455294"/>
                <a:gd name="connsiteX34" fmla="*/ 1378713 w 2676525"/>
                <a:gd name="connsiteY34" fmla="*/ 205604 h 455294"/>
                <a:gd name="connsiteX35" fmla="*/ 1390651 w 2676525"/>
                <a:gd name="connsiteY35" fmla="*/ 215264 h 455294"/>
                <a:gd name="connsiteX36" fmla="*/ 1451611 w 2676525"/>
                <a:gd name="connsiteY36" fmla="*/ 213359 h 455294"/>
                <a:gd name="connsiteX37" fmla="*/ 1453008 w 2676525"/>
                <a:gd name="connsiteY37" fmla="*/ 224654 h 455294"/>
                <a:gd name="connsiteX38" fmla="*/ 1464438 w 2676525"/>
                <a:gd name="connsiteY38" fmla="*/ 226559 h 455294"/>
                <a:gd name="connsiteX39" fmla="*/ 1466343 w 2676525"/>
                <a:gd name="connsiteY39" fmla="*/ 236084 h 455294"/>
                <a:gd name="connsiteX40" fmla="*/ 1485393 w 2676525"/>
                <a:gd name="connsiteY40" fmla="*/ 234179 h 455294"/>
                <a:gd name="connsiteX41" fmla="*/ 1491108 w 2676525"/>
                <a:gd name="connsiteY41" fmla="*/ 249419 h 455294"/>
                <a:gd name="connsiteX42" fmla="*/ 1499236 w 2676525"/>
                <a:gd name="connsiteY42" fmla="*/ 249554 h 455294"/>
                <a:gd name="connsiteX43" fmla="*/ 1501141 w 2676525"/>
                <a:gd name="connsiteY43" fmla="*/ 260984 h 455294"/>
                <a:gd name="connsiteX44" fmla="*/ 1600201 w 2676525"/>
                <a:gd name="connsiteY44" fmla="*/ 259079 h 455294"/>
                <a:gd name="connsiteX45" fmla="*/ 1597788 w 2676525"/>
                <a:gd name="connsiteY45" fmla="*/ 266564 h 455294"/>
                <a:gd name="connsiteX46" fmla="*/ 1607313 w 2676525"/>
                <a:gd name="connsiteY46" fmla="*/ 277994 h 455294"/>
                <a:gd name="connsiteX47" fmla="*/ 1607821 w 2676525"/>
                <a:gd name="connsiteY47" fmla="*/ 287654 h 455294"/>
                <a:gd name="connsiteX48" fmla="*/ 1817371 w 2676525"/>
                <a:gd name="connsiteY48" fmla="*/ 281939 h 455294"/>
                <a:gd name="connsiteX49" fmla="*/ 1817371 w 2676525"/>
                <a:gd name="connsiteY49" fmla="*/ 321944 h 455294"/>
                <a:gd name="connsiteX50" fmla="*/ 2272666 w 2676525"/>
                <a:gd name="connsiteY50" fmla="*/ 318134 h 455294"/>
                <a:gd name="connsiteX51" fmla="*/ 2268856 w 2676525"/>
                <a:gd name="connsiteY51" fmla="*/ 455294 h 455294"/>
                <a:gd name="connsiteX52" fmla="*/ 2676525 w 2676525"/>
                <a:gd name="connsiteY5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43383 w 2676525"/>
                <a:gd name="connsiteY9" fmla="*/ 77969 h 455294"/>
                <a:gd name="connsiteX10" fmla="*/ 753873 w 2676525"/>
                <a:gd name="connsiteY10" fmla="*/ 76064 h 455294"/>
                <a:gd name="connsiteX11" fmla="*/ 761493 w 2676525"/>
                <a:gd name="connsiteY11" fmla="*/ 85589 h 455294"/>
                <a:gd name="connsiteX12" fmla="*/ 842011 w 2676525"/>
                <a:gd name="connsiteY12" fmla="*/ 87630 h 455294"/>
                <a:gd name="connsiteX13" fmla="*/ 853441 w 2676525"/>
                <a:gd name="connsiteY13" fmla="*/ 100965 h 455294"/>
                <a:gd name="connsiteX14" fmla="*/ 925323 w 2676525"/>
                <a:gd name="connsiteY14" fmla="*/ 100829 h 455294"/>
                <a:gd name="connsiteX15" fmla="*/ 931546 w 2676525"/>
                <a:gd name="connsiteY15" fmla="*/ 110490 h 455294"/>
                <a:gd name="connsiteX16" fmla="*/ 976758 w 2676525"/>
                <a:gd name="connsiteY16" fmla="*/ 112259 h 455294"/>
                <a:gd name="connsiteX17" fmla="*/ 980568 w 2676525"/>
                <a:gd name="connsiteY17" fmla="*/ 121784 h 455294"/>
                <a:gd name="connsiteX18" fmla="*/ 997713 w 2676525"/>
                <a:gd name="connsiteY18" fmla="*/ 119879 h 455294"/>
                <a:gd name="connsiteX19" fmla="*/ 999618 w 2676525"/>
                <a:gd name="connsiteY19" fmla="*/ 131309 h 455294"/>
                <a:gd name="connsiteX20" fmla="*/ 1026288 w 2676525"/>
                <a:gd name="connsiteY20" fmla="*/ 129404 h 455294"/>
                <a:gd name="connsiteX21" fmla="*/ 1032003 w 2676525"/>
                <a:gd name="connsiteY21" fmla="*/ 137024 h 455294"/>
                <a:gd name="connsiteX22" fmla="*/ 1060578 w 2676525"/>
                <a:gd name="connsiteY22" fmla="*/ 137024 h 455294"/>
                <a:gd name="connsiteX23" fmla="*/ 1064388 w 2676525"/>
                <a:gd name="connsiteY23" fmla="*/ 146549 h 455294"/>
                <a:gd name="connsiteX24" fmla="*/ 1108203 w 2676525"/>
                <a:gd name="connsiteY24" fmla="*/ 142739 h 455294"/>
                <a:gd name="connsiteX25" fmla="*/ 1112521 w 2676525"/>
                <a:gd name="connsiteY25" fmla="*/ 158115 h 455294"/>
                <a:gd name="connsiteX26" fmla="*/ 1154431 w 2676525"/>
                <a:gd name="connsiteY26" fmla="*/ 158114 h 455294"/>
                <a:gd name="connsiteX27" fmla="*/ 1154431 w 2676525"/>
                <a:gd name="connsiteY27" fmla="*/ 169544 h 455294"/>
                <a:gd name="connsiteX28" fmla="*/ 1264413 w 2676525"/>
                <a:gd name="connsiteY28" fmla="*/ 169409 h 455294"/>
                <a:gd name="connsiteX29" fmla="*/ 1268223 w 2676525"/>
                <a:gd name="connsiteY29" fmla="*/ 184649 h 455294"/>
                <a:gd name="connsiteX30" fmla="*/ 1281558 w 2676525"/>
                <a:gd name="connsiteY30" fmla="*/ 186554 h 455294"/>
                <a:gd name="connsiteX31" fmla="*/ 1287273 w 2676525"/>
                <a:gd name="connsiteY31" fmla="*/ 194174 h 455294"/>
                <a:gd name="connsiteX32" fmla="*/ 1363473 w 2676525"/>
                <a:gd name="connsiteY32" fmla="*/ 196079 h 455294"/>
                <a:gd name="connsiteX33" fmla="*/ 1367283 w 2676525"/>
                <a:gd name="connsiteY33" fmla="*/ 205604 h 455294"/>
                <a:gd name="connsiteX34" fmla="*/ 1378713 w 2676525"/>
                <a:gd name="connsiteY34" fmla="*/ 205604 h 455294"/>
                <a:gd name="connsiteX35" fmla="*/ 1390651 w 2676525"/>
                <a:gd name="connsiteY35" fmla="*/ 215264 h 455294"/>
                <a:gd name="connsiteX36" fmla="*/ 1451611 w 2676525"/>
                <a:gd name="connsiteY36" fmla="*/ 213359 h 455294"/>
                <a:gd name="connsiteX37" fmla="*/ 1453008 w 2676525"/>
                <a:gd name="connsiteY37" fmla="*/ 224654 h 455294"/>
                <a:gd name="connsiteX38" fmla="*/ 1464438 w 2676525"/>
                <a:gd name="connsiteY38" fmla="*/ 226559 h 455294"/>
                <a:gd name="connsiteX39" fmla="*/ 1466343 w 2676525"/>
                <a:gd name="connsiteY39" fmla="*/ 236084 h 455294"/>
                <a:gd name="connsiteX40" fmla="*/ 1485393 w 2676525"/>
                <a:gd name="connsiteY40" fmla="*/ 234179 h 455294"/>
                <a:gd name="connsiteX41" fmla="*/ 1491108 w 2676525"/>
                <a:gd name="connsiteY41" fmla="*/ 249419 h 455294"/>
                <a:gd name="connsiteX42" fmla="*/ 1499236 w 2676525"/>
                <a:gd name="connsiteY42" fmla="*/ 249554 h 455294"/>
                <a:gd name="connsiteX43" fmla="*/ 1501141 w 2676525"/>
                <a:gd name="connsiteY43" fmla="*/ 260984 h 455294"/>
                <a:gd name="connsiteX44" fmla="*/ 1600201 w 2676525"/>
                <a:gd name="connsiteY44" fmla="*/ 259079 h 455294"/>
                <a:gd name="connsiteX45" fmla="*/ 1597788 w 2676525"/>
                <a:gd name="connsiteY45" fmla="*/ 266564 h 455294"/>
                <a:gd name="connsiteX46" fmla="*/ 1607313 w 2676525"/>
                <a:gd name="connsiteY46" fmla="*/ 277994 h 455294"/>
                <a:gd name="connsiteX47" fmla="*/ 1607821 w 2676525"/>
                <a:gd name="connsiteY47" fmla="*/ 287654 h 455294"/>
                <a:gd name="connsiteX48" fmla="*/ 1817371 w 2676525"/>
                <a:gd name="connsiteY48" fmla="*/ 281939 h 455294"/>
                <a:gd name="connsiteX49" fmla="*/ 1817371 w 2676525"/>
                <a:gd name="connsiteY49" fmla="*/ 321944 h 455294"/>
                <a:gd name="connsiteX50" fmla="*/ 2272666 w 2676525"/>
                <a:gd name="connsiteY50" fmla="*/ 318134 h 455294"/>
                <a:gd name="connsiteX51" fmla="*/ 2268856 w 2676525"/>
                <a:gd name="connsiteY51" fmla="*/ 455294 h 455294"/>
                <a:gd name="connsiteX52" fmla="*/ 2676525 w 2676525"/>
                <a:gd name="connsiteY52"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33858 w 2676525"/>
                <a:gd name="connsiteY9" fmla="*/ 68444 h 455294"/>
                <a:gd name="connsiteX10" fmla="*/ 643383 w 2676525"/>
                <a:gd name="connsiteY10" fmla="*/ 77969 h 455294"/>
                <a:gd name="connsiteX11" fmla="*/ 753873 w 2676525"/>
                <a:gd name="connsiteY11" fmla="*/ 76064 h 455294"/>
                <a:gd name="connsiteX12" fmla="*/ 761493 w 2676525"/>
                <a:gd name="connsiteY12" fmla="*/ 85589 h 455294"/>
                <a:gd name="connsiteX13" fmla="*/ 842011 w 2676525"/>
                <a:gd name="connsiteY13" fmla="*/ 87630 h 455294"/>
                <a:gd name="connsiteX14" fmla="*/ 853441 w 2676525"/>
                <a:gd name="connsiteY14" fmla="*/ 100965 h 455294"/>
                <a:gd name="connsiteX15" fmla="*/ 925323 w 2676525"/>
                <a:gd name="connsiteY15" fmla="*/ 100829 h 455294"/>
                <a:gd name="connsiteX16" fmla="*/ 931546 w 2676525"/>
                <a:gd name="connsiteY16" fmla="*/ 110490 h 455294"/>
                <a:gd name="connsiteX17" fmla="*/ 976758 w 2676525"/>
                <a:gd name="connsiteY17" fmla="*/ 112259 h 455294"/>
                <a:gd name="connsiteX18" fmla="*/ 980568 w 2676525"/>
                <a:gd name="connsiteY18" fmla="*/ 121784 h 455294"/>
                <a:gd name="connsiteX19" fmla="*/ 997713 w 2676525"/>
                <a:gd name="connsiteY19" fmla="*/ 119879 h 455294"/>
                <a:gd name="connsiteX20" fmla="*/ 999618 w 2676525"/>
                <a:gd name="connsiteY20" fmla="*/ 131309 h 455294"/>
                <a:gd name="connsiteX21" fmla="*/ 1026288 w 2676525"/>
                <a:gd name="connsiteY21" fmla="*/ 129404 h 455294"/>
                <a:gd name="connsiteX22" fmla="*/ 1032003 w 2676525"/>
                <a:gd name="connsiteY22" fmla="*/ 137024 h 455294"/>
                <a:gd name="connsiteX23" fmla="*/ 1060578 w 2676525"/>
                <a:gd name="connsiteY23" fmla="*/ 137024 h 455294"/>
                <a:gd name="connsiteX24" fmla="*/ 1064388 w 2676525"/>
                <a:gd name="connsiteY24" fmla="*/ 146549 h 455294"/>
                <a:gd name="connsiteX25" fmla="*/ 1108203 w 2676525"/>
                <a:gd name="connsiteY25" fmla="*/ 142739 h 455294"/>
                <a:gd name="connsiteX26" fmla="*/ 1112521 w 2676525"/>
                <a:gd name="connsiteY26" fmla="*/ 158115 h 455294"/>
                <a:gd name="connsiteX27" fmla="*/ 1154431 w 2676525"/>
                <a:gd name="connsiteY27" fmla="*/ 158114 h 455294"/>
                <a:gd name="connsiteX28" fmla="*/ 1154431 w 2676525"/>
                <a:gd name="connsiteY28" fmla="*/ 169544 h 455294"/>
                <a:gd name="connsiteX29" fmla="*/ 1264413 w 2676525"/>
                <a:gd name="connsiteY29" fmla="*/ 169409 h 455294"/>
                <a:gd name="connsiteX30" fmla="*/ 1268223 w 2676525"/>
                <a:gd name="connsiteY30" fmla="*/ 184649 h 455294"/>
                <a:gd name="connsiteX31" fmla="*/ 1281558 w 2676525"/>
                <a:gd name="connsiteY31" fmla="*/ 186554 h 455294"/>
                <a:gd name="connsiteX32" fmla="*/ 1287273 w 2676525"/>
                <a:gd name="connsiteY32" fmla="*/ 194174 h 455294"/>
                <a:gd name="connsiteX33" fmla="*/ 1363473 w 2676525"/>
                <a:gd name="connsiteY33" fmla="*/ 196079 h 455294"/>
                <a:gd name="connsiteX34" fmla="*/ 1367283 w 2676525"/>
                <a:gd name="connsiteY34" fmla="*/ 205604 h 455294"/>
                <a:gd name="connsiteX35" fmla="*/ 1378713 w 2676525"/>
                <a:gd name="connsiteY35" fmla="*/ 205604 h 455294"/>
                <a:gd name="connsiteX36" fmla="*/ 1390651 w 2676525"/>
                <a:gd name="connsiteY36" fmla="*/ 215264 h 455294"/>
                <a:gd name="connsiteX37" fmla="*/ 1451611 w 2676525"/>
                <a:gd name="connsiteY37" fmla="*/ 213359 h 455294"/>
                <a:gd name="connsiteX38" fmla="*/ 1453008 w 2676525"/>
                <a:gd name="connsiteY38" fmla="*/ 224654 h 455294"/>
                <a:gd name="connsiteX39" fmla="*/ 1464438 w 2676525"/>
                <a:gd name="connsiteY39" fmla="*/ 226559 h 455294"/>
                <a:gd name="connsiteX40" fmla="*/ 1466343 w 2676525"/>
                <a:gd name="connsiteY40" fmla="*/ 236084 h 455294"/>
                <a:gd name="connsiteX41" fmla="*/ 1485393 w 2676525"/>
                <a:gd name="connsiteY41" fmla="*/ 234179 h 455294"/>
                <a:gd name="connsiteX42" fmla="*/ 1491108 w 2676525"/>
                <a:gd name="connsiteY42" fmla="*/ 249419 h 455294"/>
                <a:gd name="connsiteX43" fmla="*/ 1499236 w 2676525"/>
                <a:gd name="connsiteY43" fmla="*/ 249554 h 455294"/>
                <a:gd name="connsiteX44" fmla="*/ 1501141 w 2676525"/>
                <a:gd name="connsiteY44" fmla="*/ 260984 h 455294"/>
                <a:gd name="connsiteX45" fmla="*/ 1600201 w 2676525"/>
                <a:gd name="connsiteY45" fmla="*/ 259079 h 455294"/>
                <a:gd name="connsiteX46" fmla="*/ 1597788 w 2676525"/>
                <a:gd name="connsiteY46" fmla="*/ 266564 h 455294"/>
                <a:gd name="connsiteX47" fmla="*/ 1607313 w 2676525"/>
                <a:gd name="connsiteY47" fmla="*/ 277994 h 455294"/>
                <a:gd name="connsiteX48" fmla="*/ 1607821 w 2676525"/>
                <a:gd name="connsiteY48" fmla="*/ 287654 h 455294"/>
                <a:gd name="connsiteX49" fmla="*/ 1817371 w 2676525"/>
                <a:gd name="connsiteY49" fmla="*/ 281939 h 455294"/>
                <a:gd name="connsiteX50" fmla="*/ 1817371 w 2676525"/>
                <a:gd name="connsiteY50" fmla="*/ 321944 h 455294"/>
                <a:gd name="connsiteX51" fmla="*/ 2272666 w 2676525"/>
                <a:gd name="connsiteY51" fmla="*/ 318134 h 455294"/>
                <a:gd name="connsiteX52" fmla="*/ 2268856 w 2676525"/>
                <a:gd name="connsiteY52" fmla="*/ 455294 h 455294"/>
                <a:gd name="connsiteX53" fmla="*/ 2676525 w 2676525"/>
                <a:gd name="connsiteY5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633858 w 2676525"/>
                <a:gd name="connsiteY9" fmla="*/ 68444 h 455294"/>
                <a:gd name="connsiteX10" fmla="*/ 643383 w 2676525"/>
                <a:gd name="connsiteY10" fmla="*/ 77969 h 455294"/>
                <a:gd name="connsiteX11" fmla="*/ 753873 w 2676525"/>
                <a:gd name="connsiteY11" fmla="*/ 76064 h 455294"/>
                <a:gd name="connsiteX12" fmla="*/ 761493 w 2676525"/>
                <a:gd name="connsiteY12" fmla="*/ 85589 h 455294"/>
                <a:gd name="connsiteX13" fmla="*/ 842011 w 2676525"/>
                <a:gd name="connsiteY13" fmla="*/ 87630 h 455294"/>
                <a:gd name="connsiteX14" fmla="*/ 853441 w 2676525"/>
                <a:gd name="connsiteY14" fmla="*/ 100965 h 455294"/>
                <a:gd name="connsiteX15" fmla="*/ 925323 w 2676525"/>
                <a:gd name="connsiteY15" fmla="*/ 100829 h 455294"/>
                <a:gd name="connsiteX16" fmla="*/ 931546 w 2676525"/>
                <a:gd name="connsiteY16" fmla="*/ 110490 h 455294"/>
                <a:gd name="connsiteX17" fmla="*/ 976758 w 2676525"/>
                <a:gd name="connsiteY17" fmla="*/ 112259 h 455294"/>
                <a:gd name="connsiteX18" fmla="*/ 980568 w 2676525"/>
                <a:gd name="connsiteY18" fmla="*/ 121784 h 455294"/>
                <a:gd name="connsiteX19" fmla="*/ 997713 w 2676525"/>
                <a:gd name="connsiteY19" fmla="*/ 119879 h 455294"/>
                <a:gd name="connsiteX20" fmla="*/ 999618 w 2676525"/>
                <a:gd name="connsiteY20" fmla="*/ 131309 h 455294"/>
                <a:gd name="connsiteX21" fmla="*/ 1026288 w 2676525"/>
                <a:gd name="connsiteY21" fmla="*/ 129404 h 455294"/>
                <a:gd name="connsiteX22" fmla="*/ 1032003 w 2676525"/>
                <a:gd name="connsiteY22" fmla="*/ 137024 h 455294"/>
                <a:gd name="connsiteX23" fmla="*/ 1060578 w 2676525"/>
                <a:gd name="connsiteY23" fmla="*/ 137024 h 455294"/>
                <a:gd name="connsiteX24" fmla="*/ 1064388 w 2676525"/>
                <a:gd name="connsiteY24" fmla="*/ 146549 h 455294"/>
                <a:gd name="connsiteX25" fmla="*/ 1108203 w 2676525"/>
                <a:gd name="connsiteY25" fmla="*/ 142739 h 455294"/>
                <a:gd name="connsiteX26" fmla="*/ 1112521 w 2676525"/>
                <a:gd name="connsiteY26" fmla="*/ 158115 h 455294"/>
                <a:gd name="connsiteX27" fmla="*/ 1154431 w 2676525"/>
                <a:gd name="connsiteY27" fmla="*/ 158114 h 455294"/>
                <a:gd name="connsiteX28" fmla="*/ 1154431 w 2676525"/>
                <a:gd name="connsiteY28" fmla="*/ 169544 h 455294"/>
                <a:gd name="connsiteX29" fmla="*/ 1264413 w 2676525"/>
                <a:gd name="connsiteY29" fmla="*/ 169409 h 455294"/>
                <a:gd name="connsiteX30" fmla="*/ 1268223 w 2676525"/>
                <a:gd name="connsiteY30" fmla="*/ 184649 h 455294"/>
                <a:gd name="connsiteX31" fmla="*/ 1281558 w 2676525"/>
                <a:gd name="connsiteY31" fmla="*/ 186554 h 455294"/>
                <a:gd name="connsiteX32" fmla="*/ 1287273 w 2676525"/>
                <a:gd name="connsiteY32" fmla="*/ 194174 h 455294"/>
                <a:gd name="connsiteX33" fmla="*/ 1363473 w 2676525"/>
                <a:gd name="connsiteY33" fmla="*/ 196079 h 455294"/>
                <a:gd name="connsiteX34" fmla="*/ 1367283 w 2676525"/>
                <a:gd name="connsiteY34" fmla="*/ 205604 h 455294"/>
                <a:gd name="connsiteX35" fmla="*/ 1378713 w 2676525"/>
                <a:gd name="connsiteY35" fmla="*/ 205604 h 455294"/>
                <a:gd name="connsiteX36" fmla="*/ 1390651 w 2676525"/>
                <a:gd name="connsiteY36" fmla="*/ 215264 h 455294"/>
                <a:gd name="connsiteX37" fmla="*/ 1451611 w 2676525"/>
                <a:gd name="connsiteY37" fmla="*/ 213359 h 455294"/>
                <a:gd name="connsiteX38" fmla="*/ 1453008 w 2676525"/>
                <a:gd name="connsiteY38" fmla="*/ 224654 h 455294"/>
                <a:gd name="connsiteX39" fmla="*/ 1464438 w 2676525"/>
                <a:gd name="connsiteY39" fmla="*/ 226559 h 455294"/>
                <a:gd name="connsiteX40" fmla="*/ 1466343 w 2676525"/>
                <a:gd name="connsiteY40" fmla="*/ 236084 h 455294"/>
                <a:gd name="connsiteX41" fmla="*/ 1485393 w 2676525"/>
                <a:gd name="connsiteY41" fmla="*/ 234179 h 455294"/>
                <a:gd name="connsiteX42" fmla="*/ 1491108 w 2676525"/>
                <a:gd name="connsiteY42" fmla="*/ 249419 h 455294"/>
                <a:gd name="connsiteX43" fmla="*/ 1499236 w 2676525"/>
                <a:gd name="connsiteY43" fmla="*/ 249554 h 455294"/>
                <a:gd name="connsiteX44" fmla="*/ 1501141 w 2676525"/>
                <a:gd name="connsiteY44" fmla="*/ 260984 h 455294"/>
                <a:gd name="connsiteX45" fmla="*/ 1600201 w 2676525"/>
                <a:gd name="connsiteY45" fmla="*/ 259079 h 455294"/>
                <a:gd name="connsiteX46" fmla="*/ 1597788 w 2676525"/>
                <a:gd name="connsiteY46" fmla="*/ 266564 h 455294"/>
                <a:gd name="connsiteX47" fmla="*/ 1607313 w 2676525"/>
                <a:gd name="connsiteY47" fmla="*/ 277994 h 455294"/>
                <a:gd name="connsiteX48" fmla="*/ 1607821 w 2676525"/>
                <a:gd name="connsiteY48" fmla="*/ 287654 h 455294"/>
                <a:gd name="connsiteX49" fmla="*/ 1817371 w 2676525"/>
                <a:gd name="connsiteY49" fmla="*/ 281939 h 455294"/>
                <a:gd name="connsiteX50" fmla="*/ 1817371 w 2676525"/>
                <a:gd name="connsiteY50" fmla="*/ 321944 h 455294"/>
                <a:gd name="connsiteX51" fmla="*/ 2272666 w 2676525"/>
                <a:gd name="connsiteY51" fmla="*/ 318134 h 455294"/>
                <a:gd name="connsiteX52" fmla="*/ 2268856 w 2676525"/>
                <a:gd name="connsiteY52" fmla="*/ 455294 h 455294"/>
                <a:gd name="connsiteX53" fmla="*/ 2676525 w 2676525"/>
                <a:gd name="connsiteY53"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51943 w 2676525"/>
                <a:gd name="connsiteY9" fmla="*/ 70349 h 455294"/>
                <a:gd name="connsiteX10" fmla="*/ 633858 w 2676525"/>
                <a:gd name="connsiteY10" fmla="*/ 68444 h 455294"/>
                <a:gd name="connsiteX11" fmla="*/ 643383 w 2676525"/>
                <a:gd name="connsiteY11" fmla="*/ 77969 h 455294"/>
                <a:gd name="connsiteX12" fmla="*/ 753873 w 2676525"/>
                <a:gd name="connsiteY12" fmla="*/ 76064 h 455294"/>
                <a:gd name="connsiteX13" fmla="*/ 761493 w 2676525"/>
                <a:gd name="connsiteY13" fmla="*/ 85589 h 455294"/>
                <a:gd name="connsiteX14" fmla="*/ 842011 w 2676525"/>
                <a:gd name="connsiteY14" fmla="*/ 87630 h 455294"/>
                <a:gd name="connsiteX15" fmla="*/ 853441 w 2676525"/>
                <a:gd name="connsiteY15" fmla="*/ 100965 h 455294"/>
                <a:gd name="connsiteX16" fmla="*/ 925323 w 2676525"/>
                <a:gd name="connsiteY16" fmla="*/ 100829 h 455294"/>
                <a:gd name="connsiteX17" fmla="*/ 931546 w 2676525"/>
                <a:gd name="connsiteY17" fmla="*/ 110490 h 455294"/>
                <a:gd name="connsiteX18" fmla="*/ 976758 w 2676525"/>
                <a:gd name="connsiteY18" fmla="*/ 112259 h 455294"/>
                <a:gd name="connsiteX19" fmla="*/ 980568 w 2676525"/>
                <a:gd name="connsiteY19" fmla="*/ 121784 h 455294"/>
                <a:gd name="connsiteX20" fmla="*/ 997713 w 2676525"/>
                <a:gd name="connsiteY20" fmla="*/ 119879 h 455294"/>
                <a:gd name="connsiteX21" fmla="*/ 999618 w 2676525"/>
                <a:gd name="connsiteY21" fmla="*/ 131309 h 455294"/>
                <a:gd name="connsiteX22" fmla="*/ 1026288 w 2676525"/>
                <a:gd name="connsiteY22" fmla="*/ 129404 h 455294"/>
                <a:gd name="connsiteX23" fmla="*/ 1032003 w 2676525"/>
                <a:gd name="connsiteY23" fmla="*/ 137024 h 455294"/>
                <a:gd name="connsiteX24" fmla="*/ 1060578 w 2676525"/>
                <a:gd name="connsiteY24" fmla="*/ 137024 h 455294"/>
                <a:gd name="connsiteX25" fmla="*/ 1064388 w 2676525"/>
                <a:gd name="connsiteY25" fmla="*/ 146549 h 455294"/>
                <a:gd name="connsiteX26" fmla="*/ 1108203 w 2676525"/>
                <a:gd name="connsiteY26" fmla="*/ 142739 h 455294"/>
                <a:gd name="connsiteX27" fmla="*/ 1112521 w 2676525"/>
                <a:gd name="connsiteY27" fmla="*/ 158115 h 455294"/>
                <a:gd name="connsiteX28" fmla="*/ 1154431 w 2676525"/>
                <a:gd name="connsiteY28" fmla="*/ 158114 h 455294"/>
                <a:gd name="connsiteX29" fmla="*/ 1154431 w 2676525"/>
                <a:gd name="connsiteY29" fmla="*/ 169544 h 455294"/>
                <a:gd name="connsiteX30" fmla="*/ 1264413 w 2676525"/>
                <a:gd name="connsiteY30" fmla="*/ 169409 h 455294"/>
                <a:gd name="connsiteX31" fmla="*/ 1268223 w 2676525"/>
                <a:gd name="connsiteY31" fmla="*/ 184649 h 455294"/>
                <a:gd name="connsiteX32" fmla="*/ 1281558 w 2676525"/>
                <a:gd name="connsiteY32" fmla="*/ 186554 h 455294"/>
                <a:gd name="connsiteX33" fmla="*/ 1287273 w 2676525"/>
                <a:gd name="connsiteY33" fmla="*/ 194174 h 455294"/>
                <a:gd name="connsiteX34" fmla="*/ 1363473 w 2676525"/>
                <a:gd name="connsiteY34" fmla="*/ 196079 h 455294"/>
                <a:gd name="connsiteX35" fmla="*/ 1367283 w 2676525"/>
                <a:gd name="connsiteY35" fmla="*/ 205604 h 455294"/>
                <a:gd name="connsiteX36" fmla="*/ 1378713 w 2676525"/>
                <a:gd name="connsiteY36" fmla="*/ 205604 h 455294"/>
                <a:gd name="connsiteX37" fmla="*/ 1390651 w 2676525"/>
                <a:gd name="connsiteY37" fmla="*/ 215264 h 455294"/>
                <a:gd name="connsiteX38" fmla="*/ 1451611 w 2676525"/>
                <a:gd name="connsiteY38" fmla="*/ 213359 h 455294"/>
                <a:gd name="connsiteX39" fmla="*/ 1453008 w 2676525"/>
                <a:gd name="connsiteY39" fmla="*/ 224654 h 455294"/>
                <a:gd name="connsiteX40" fmla="*/ 1464438 w 2676525"/>
                <a:gd name="connsiteY40" fmla="*/ 226559 h 455294"/>
                <a:gd name="connsiteX41" fmla="*/ 1466343 w 2676525"/>
                <a:gd name="connsiteY41" fmla="*/ 236084 h 455294"/>
                <a:gd name="connsiteX42" fmla="*/ 1485393 w 2676525"/>
                <a:gd name="connsiteY42" fmla="*/ 234179 h 455294"/>
                <a:gd name="connsiteX43" fmla="*/ 1491108 w 2676525"/>
                <a:gd name="connsiteY43" fmla="*/ 249419 h 455294"/>
                <a:gd name="connsiteX44" fmla="*/ 1499236 w 2676525"/>
                <a:gd name="connsiteY44" fmla="*/ 249554 h 455294"/>
                <a:gd name="connsiteX45" fmla="*/ 1501141 w 2676525"/>
                <a:gd name="connsiteY45" fmla="*/ 260984 h 455294"/>
                <a:gd name="connsiteX46" fmla="*/ 1600201 w 2676525"/>
                <a:gd name="connsiteY46" fmla="*/ 259079 h 455294"/>
                <a:gd name="connsiteX47" fmla="*/ 1597788 w 2676525"/>
                <a:gd name="connsiteY47" fmla="*/ 266564 h 455294"/>
                <a:gd name="connsiteX48" fmla="*/ 1607313 w 2676525"/>
                <a:gd name="connsiteY48" fmla="*/ 277994 h 455294"/>
                <a:gd name="connsiteX49" fmla="*/ 1607821 w 2676525"/>
                <a:gd name="connsiteY49" fmla="*/ 287654 h 455294"/>
                <a:gd name="connsiteX50" fmla="*/ 1817371 w 2676525"/>
                <a:gd name="connsiteY50" fmla="*/ 281939 h 455294"/>
                <a:gd name="connsiteX51" fmla="*/ 1817371 w 2676525"/>
                <a:gd name="connsiteY51" fmla="*/ 321944 h 455294"/>
                <a:gd name="connsiteX52" fmla="*/ 2272666 w 2676525"/>
                <a:gd name="connsiteY52" fmla="*/ 318134 h 455294"/>
                <a:gd name="connsiteX53" fmla="*/ 2268856 w 2676525"/>
                <a:gd name="connsiteY53" fmla="*/ 455294 h 455294"/>
                <a:gd name="connsiteX54" fmla="*/ 2676525 w 2676525"/>
                <a:gd name="connsiteY5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51943 w 2676525"/>
                <a:gd name="connsiteY9" fmla="*/ 70349 h 455294"/>
                <a:gd name="connsiteX10" fmla="*/ 633858 w 2676525"/>
                <a:gd name="connsiteY10" fmla="*/ 68444 h 455294"/>
                <a:gd name="connsiteX11" fmla="*/ 643383 w 2676525"/>
                <a:gd name="connsiteY11" fmla="*/ 77969 h 455294"/>
                <a:gd name="connsiteX12" fmla="*/ 753873 w 2676525"/>
                <a:gd name="connsiteY12" fmla="*/ 76064 h 455294"/>
                <a:gd name="connsiteX13" fmla="*/ 761493 w 2676525"/>
                <a:gd name="connsiteY13" fmla="*/ 85589 h 455294"/>
                <a:gd name="connsiteX14" fmla="*/ 842011 w 2676525"/>
                <a:gd name="connsiteY14" fmla="*/ 87630 h 455294"/>
                <a:gd name="connsiteX15" fmla="*/ 853441 w 2676525"/>
                <a:gd name="connsiteY15" fmla="*/ 100965 h 455294"/>
                <a:gd name="connsiteX16" fmla="*/ 925323 w 2676525"/>
                <a:gd name="connsiteY16" fmla="*/ 100829 h 455294"/>
                <a:gd name="connsiteX17" fmla="*/ 931546 w 2676525"/>
                <a:gd name="connsiteY17" fmla="*/ 110490 h 455294"/>
                <a:gd name="connsiteX18" fmla="*/ 976758 w 2676525"/>
                <a:gd name="connsiteY18" fmla="*/ 112259 h 455294"/>
                <a:gd name="connsiteX19" fmla="*/ 980568 w 2676525"/>
                <a:gd name="connsiteY19" fmla="*/ 121784 h 455294"/>
                <a:gd name="connsiteX20" fmla="*/ 997713 w 2676525"/>
                <a:gd name="connsiteY20" fmla="*/ 119879 h 455294"/>
                <a:gd name="connsiteX21" fmla="*/ 999618 w 2676525"/>
                <a:gd name="connsiteY21" fmla="*/ 131309 h 455294"/>
                <a:gd name="connsiteX22" fmla="*/ 1026288 w 2676525"/>
                <a:gd name="connsiteY22" fmla="*/ 129404 h 455294"/>
                <a:gd name="connsiteX23" fmla="*/ 1032003 w 2676525"/>
                <a:gd name="connsiteY23" fmla="*/ 137024 h 455294"/>
                <a:gd name="connsiteX24" fmla="*/ 1060578 w 2676525"/>
                <a:gd name="connsiteY24" fmla="*/ 137024 h 455294"/>
                <a:gd name="connsiteX25" fmla="*/ 1064388 w 2676525"/>
                <a:gd name="connsiteY25" fmla="*/ 146549 h 455294"/>
                <a:gd name="connsiteX26" fmla="*/ 1108203 w 2676525"/>
                <a:gd name="connsiteY26" fmla="*/ 142739 h 455294"/>
                <a:gd name="connsiteX27" fmla="*/ 1112521 w 2676525"/>
                <a:gd name="connsiteY27" fmla="*/ 158115 h 455294"/>
                <a:gd name="connsiteX28" fmla="*/ 1154431 w 2676525"/>
                <a:gd name="connsiteY28" fmla="*/ 158114 h 455294"/>
                <a:gd name="connsiteX29" fmla="*/ 1154431 w 2676525"/>
                <a:gd name="connsiteY29" fmla="*/ 169544 h 455294"/>
                <a:gd name="connsiteX30" fmla="*/ 1264413 w 2676525"/>
                <a:gd name="connsiteY30" fmla="*/ 169409 h 455294"/>
                <a:gd name="connsiteX31" fmla="*/ 1268223 w 2676525"/>
                <a:gd name="connsiteY31" fmla="*/ 184649 h 455294"/>
                <a:gd name="connsiteX32" fmla="*/ 1281558 w 2676525"/>
                <a:gd name="connsiteY32" fmla="*/ 186554 h 455294"/>
                <a:gd name="connsiteX33" fmla="*/ 1287273 w 2676525"/>
                <a:gd name="connsiteY33" fmla="*/ 194174 h 455294"/>
                <a:gd name="connsiteX34" fmla="*/ 1363473 w 2676525"/>
                <a:gd name="connsiteY34" fmla="*/ 196079 h 455294"/>
                <a:gd name="connsiteX35" fmla="*/ 1367283 w 2676525"/>
                <a:gd name="connsiteY35" fmla="*/ 205604 h 455294"/>
                <a:gd name="connsiteX36" fmla="*/ 1378713 w 2676525"/>
                <a:gd name="connsiteY36" fmla="*/ 205604 h 455294"/>
                <a:gd name="connsiteX37" fmla="*/ 1390651 w 2676525"/>
                <a:gd name="connsiteY37" fmla="*/ 215264 h 455294"/>
                <a:gd name="connsiteX38" fmla="*/ 1451611 w 2676525"/>
                <a:gd name="connsiteY38" fmla="*/ 213359 h 455294"/>
                <a:gd name="connsiteX39" fmla="*/ 1453008 w 2676525"/>
                <a:gd name="connsiteY39" fmla="*/ 224654 h 455294"/>
                <a:gd name="connsiteX40" fmla="*/ 1464438 w 2676525"/>
                <a:gd name="connsiteY40" fmla="*/ 226559 h 455294"/>
                <a:gd name="connsiteX41" fmla="*/ 1466343 w 2676525"/>
                <a:gd name="connsiteY41" fmla="*/ 236084 h 455294"/>
                <a:gd name="connsiteX42" fmla="*/ 1485393 w 2676525"/>
                <a:gd name="connsiteY42" fmla="*/ 234179 h 455294"/>
                <a:gd name="connsiteX43" fmla="*/ 1491108 w 2676525"/>
                <a:gd name="connsiteY43" fmla="*/ 249419 h 455294"/>
                <a:gd name="connsiteX44" fmla="*/ 1499236 w 2676525"/>
                <a:gd name="connsiteY44" fmla="*/ 249554 h 455294"/>
                <a:gd name="connsiteX45" fmla="*/ 1501141 w 2676525"/>
                <a:gd name="connsiteY45" fmla="*/ 260984 h 455294"/>
                <a:gd name="connsiteX46" fmla="*/ 1600201 w 2676525"/>
                <a:gd name="connsiteY46" fmla="*/ 259079 h 455294"/>
                <a:gd name="connsiteX47" fmla="*/ 1597788 w 2676525"/>
                <a:gd name="connsiteY47" fmla="*/ 266564 h 455294"/>
                <a:gd name="connsiteX48" fmla="*/ 1607313 w 2676525"/>
                <a:gd name="connsiteY48" fmla="*/ 277994 h 455294"/>
                <a:gd name="connsiteX49" fmla="*/ 1607821 w 2676525"/>
                <a:gd name="connsiteY49" fmla="*/ 287654 h 455294"/>
                <a:gd name="connsiteX50" fmla="*/ 1817371 w 2676525"/>
                <a:gd name="connsiteY50" fmla="*/ 281939 h 455294"/>
                <a:gd name="connsiteX51" fmla="*/ 1817371 w 2676525"/>
                <a:gd name="connsiteY51" fmla="*/ 321944 h 455294"/>
                <a:gd name="connsiteX52" fmla="*/ 2272666 w 2676525"/>
                <a:gd name="connsiteY52" fmla="*/ 318134 h 455294"/>
                <a:gd name="connsiteX53" fmla="*/ 2268856 w 2676525"/>
                <a:gd name="connsiteY53" fmla="*/ 455294 h 455294"/>
                <a:gd name="connsiteX54" fmla="*/ 2676525 w 2676525"/>
                <a:gd name="connsiteY54"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481966 w 2676525"/>
                <a:gd name="connsiteY8" fmla="*/ 3429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474346 w 2676525"/>
                <a:gd name="connsiteY7" fmla="*/ 247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373381 w 2676525"/>
                <a:gd name="connsiteY6" fmla="*/ 24765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371476 w 2676525"/>
                <a:gd name="connsiteY5" fmla="*/ 13335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91466 w 2676525"/>
                <a:gd name="connsiteY4" fmla="*/ 15240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87656 w 2676525"/>
                <a:gd name="connsiteY3" fmla="*/ 7620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30506 w 2676525"/>
                <a:gd name="connsiteY2" fmla="*/ 11430 h 455294"/>
                <a:gd name="connsiteX3" fmla="*/ 226696 w 2676525"/>
                <a:gd name="connsiteY3" fmla="*/ 36195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3809 h 455294"/>
                <a:gd name="connsiteX1" fmla="*/ 228602 w 2676525"/>
                <a:gd name="connsiteY1" fmla="*/ 0 h 455294"/>
                <a:gd name="connsiteX2" fmla="*/ 211456 w 2676525"/>
                <a:gd name="connsiteY2" fmla="*/ 38100 h 455294"/>
                <a:gd name="connsiteX3" fmla="*/ 226696 w 2676525"/>
                <a:gd name="connsiteY3" fmla="*/ 36195 h 455294"/>
                <a:gd name="connsiteX4" fmla="*/ 238126 w 2676525"/>
                <a:gd name="connsiteY4" fmla="*/ 47625 h 455294"/>
                <a:gd name="connsiteX5" fmla="*/ 285751 w 2676525"/>
                <a:gd name="connsiteY5" fmla="*/ 53340 h 455294"/>
                <a:gd name="connsiteX6" fmla="*/ 289561 w 2676525"/>
                <a:gd name="connsiteY6" fmla="*/ 57150 h 455294"/>
                <a:gd name="connsiteX7" fmla="*/ 306706 w 2676525"/>
                <a:gd name="connsiteY7" fmla="*/ 62865 h 455294"/>
                <a:gd name="connsiteX8" fmla="*/ 314326 w 2676525"/>
                <a:gd name="connsiteY8" fmla="*/ 64770 h 455294"/>
                <a:gd name="connsiteX9" fmla="*/ 544323 w 2676525"/>
                <a:gd name="connsiteY9" fmla="*/ 64634 h 455294"/>
                <a:gd name="connsiteX10" fmla="*/ 551943 w 2676525"/>
                <a:gd name="connsiteY10" fmla="*/ 70349 h 455294"/>
                <a:gd name="connsiteX11" fmla="*/ 633858 w 2676525"/>
                <a:gd name="connsiteY11" fmla="*/ 68444 h 455294"/>
                <a:gd name="connsiteX12" fmla="*/ 643383 w 2676525"/>
                <a:gd name="connsiteY12" fmla="*/ 77969 h 455294"/>
                <a:gd name="connsiteX13" fmla="*/ 753873 w 2676525"/>
                <a:gd name="connsiteY13" fmla="*/ 76064 h 455294"/>
                <a:gd name="connsiteX14" fmla="*/ 761493 w 2676525"/>
                <a:gd name="connsiteY14" fmla="*/ 85589 h 455294"/>
                <a:gd name="connsiteX15" fmla="*/ 842011 w 2676525"/>
                <a:gd name="connsiteY15" fmla="*/ 87630 h 455294"/>
                <a:gd name="connsiteX16" fmla="*/ 853441 w 2676525"/>
                <a:gd name="connsiteY16" fmla="*/ 100965 h 455294"/>
                <a:gd name="connsiteX17" fmla="*/ 925323 w 2676525"/>
                <a:gd name="connsiteY17" fmla="*/ 100829 h 455294"/>
                <a:gd name="connsiteX18" fmla="*/ 931546 w 2676525"/>
                <a:gd name="connsiteY18" fmla="*/ 110490 h 455294"/>
                <a:gd name="connsiteX19" fmla="*/ 976758 w 2676525"/>
                <a:gd name="connsiteY19" fmla="*/ 112259 h 455294"/>
                <a:gd name="connsiteX20" fmla="*/ 980568 w 2676525"/>
                <a:gd name="connsiteY20" fmla="*/ 121784 h 455294"/>
                <a:gd name="connsiteX21" fmla="*/ 997713 w 2676525"/>
                <a:gd name="connsiteY21" fmla="*/ 119879 h 455294"/>
                <a:gd name="connsiteX22" fmla="*/ 999618 w 2676525"/>
                <a:gd name="connsiteY22" fmla="*/ 131309 h 455294"/>
                <a:gd name="connsiteX23" fmla="*/ 1026288 w 2676525"/>
                <a:gd name="connsiteY23" fmla="*/ 129404 h 455294"/>
                <a:gd name="connsiteX24" fmla="*/ 1032003 w 2676525"/>
                <a:gd name="connsiteY24" fmla="*/ 137024 h 455294"/>
                <a:gd name="connsiteX25" fmla="*/ 1060578 w 2676525"/>
                <a:gd name="connsiteY25" fmla="*/ 137024 h 455294"/>
                <a:gd name="connsiteX26" fmla="*/ 1064388 w 2676525"/>
                <a:gd name="connsiteY26" fmla="*/ 146549 h 455294"/>
                <a:gd name="connsiteX27" fmla="*/ 1108203 w 2676525"/>
                <a:gd name="connsiteY27" fmla="*/ 142739 h 455294"/>
                <a:gd name="connsiteX28" fmla="*/ 1112521 w 2676525"/>
                <a:gd name="connsiteY28" fmla="*/ 158115 h 455294"/>
                <a:gd name="connsiteX29" fmla="*/ 1154431 w 2676525"/>
                <a:gd name="connsiteY29" fmla="*/ 158114 h 455294"/>
                <a:gd name="connsiteX30" fmla="*/ 1154431 w 2676525"/>
                <a:gd name="connsiteY30" fmla="*/ 169544 h 455294"/>
                <a:gd name="connsiteX31" fmla="*/ 1264413 w 2676525"/>
                <a:gd name="connsiteY31" fmla="*/ 169409 h 455294"/>
                <a:gd name="connsiteX32" fmla="*/ 1268223 w 2676525"/>
                <a:gd name="connsiteY32" fmla="*/ 184649 h 455294"/>
                <a:gd name="connsiteX33" fmla="*/ 1281558 w 2676525"/>
                <a:gd name="connsiteY33" fmla="*/ 186554 h 455294"/>
                <a:gd name="connsiteX34" fmla="*/ 1287273 w 2676525"/>
                <a:gd name="connsiteY34" fmla="*/ 194174 h 455294"/>
                <a:gd name="connsiteX35" fmla="*/ 1363473 w 2676525"/>
                <a:gd name="connsiteY35" fmla="*/ 196079 h 455294"/>
                <a:gd name="connsiteX36" fmla="*/ 1367283 w 2676525"/>
                <a:gd name="connsiteY36" fmla="*/ 205604 h 455294"/>
                <a:gd name="connsiteX37" fmla="*/ 1378713 w 2676525"/>
                <a:gd name="connsiteY37" fmla="*/ 205604 h 455294"/>
                <a:gd name="connsiteX38" fmla="*/ 1390651 w 2676525"/>
                <a:gd name="connsiteY38" fmla="*/ 215264 h 455294"/>
                <a:gd name="connsiteX39" fmla="*/ 1451611 w 2676525"/>
                <a:gd name="connsiteY39" fmla="*/ 213359 h 455294"/>
                <a:gd name="connsiteX40" fmla="*/ 1453008 w 2676525"/>
                <a:gd name="connsiteY40" fmla="*/ 224654 h 455294"/>
                <a:gd name="connsiteX41" fmla="*/ 1464438 w 2676525"/>
                <a:gd name="connsiteY41" fmla="*/ 226559 h 455294"/>
                <a:gd name="connsiteX42" fmla="*/ 1466343 w 2676525"/>
                <a:gd name="connsiteY42" fmla="*/ 236084 h 455294"/>
                <a:gd name="connsiteX43" fmla="*/ 1485393 w 2676525"/>
                <a:gd name="connsiteY43" fmla="*/ 234179 h 455294"/>
                <a:gd name="connsiteX44" fmla="*/ 1491108 w 2676525"/>
                <a:gd name="connsiteY44" fmla="*/ 249419 h 455294"/>
                <a:gd name="connsiteX45" fmla="*/ 1499236 w 2676525"/>
                <a:gd name="connsiteY45" fmla="*/ 249554 h 455294"/>
                <a:gd name="connsiteX46" fmla="*/ 1501141 w 2676525"/>
                <a:gd name="connsiteY46" fmla="*/ 260984 h 455294"/>
                <a:gd name="connsiteX47" fmla="*/ 1600201 w 2676525"/>
                <a:gd name="connsiteY47" fmla="*/ 259079 h 455294"/>
                <a:gd name="connsiteX48" fmla="*/ 1597788 w 2676525"/>
                <a:gd name="connsiteY48" fmla="*/ 266564 h 455294"/>
                <a:gd name="connsiteX49" fmla="*/ 1607313 w 2676525"/>
                <a:gd name="connsiteY49" fmla="*/ 277994 h 455294"/>
                <a:gd name="connsiteX50" fmla="*/ 1607821 w 2676525"/>
                <a:gd name="connsiteY50" fmla="*/ 287654 h 455294"/>
                <a:gd name="connsiteX51" fmla="*/ 1817371 w 2676525"/>
                <a:gd name="connsiteY51" fmla="*/ 281939 h 455294"/>
                <a:gd name="connsiteX52" fmla="*/ 1817371 w 2676525"/>
                <a:gd name="connsiteY52" fmla="*/ 321944 h 455294"/>
                <a:gd name="connsiteX53" fmla="*/ 2272666 w 2676525"/>
                <a:gd name="connsiteY53" fmla="*/ 318134 h 455294"/>
                <a:gd name="connsiteX54" fmla="*/ 2268856 w 2676525"/>
                <a:gd name="connsiteY54" fmla="*/ 455294 h 455294"/>
                <a:gd name="connsiteX55" fmla="*/ 2676525 w 2676525"/>
                <a:gd name="connsiteY55" fmla="*/ 451484 h 455294"/>
                <a:gd name="connsiteX0" fmla="*/ 0 w 2676525"/>
                <a:gd name="connsiteY0" fmla="*/ 0 h 451485"/>
                <a:gd name="connsiteX1" fmla="*/ 201932 w 2676525"/>
                <a:gd name="connsiteY1" fmla="*/ 17146 h 451485"/>
                <a:gd name="connsiteX2" fmla="*/ 211456 w 2676525"/>
                <a:gd name="connsiteY2" fmla="*/ 34291 h 451485"/>
                <a:gd name="connsiteX3" fmla="*/ 226696 w 2676525"/>
                <a:gd name="connsiteY3" fmla="*/ 32386 h 451485"/>
                <a:gd name="connsiteX4" fmla="*/ 238126 w 2676525"/>
                <a:gd name="connsiteY4" fmla="*/ 43816 h 451485"/>
                <a:gd name="connsiteX5" fmla="*/ 285751 w 2676525"/>
                <a:gd name="connsiteY5" fmla="*/ 49531 h 451485"/>
                <a:gd name="connsiteX6" fmla="*/ 289561 w 2676525"/>
                <a:gd name="connsiteY6" fmla="*/ 53341 h 451485"/>
                <a:gd name="connsiteX7" fmla="*/ 306706 w 2676525"/>
                <a:gd name="connsiteY7" fmla="*/ 59056 h 451485"/>
                <a:gd name="connsiteX8" fmla="*/ 314326 w 2676525"/>
                <a:gd name="connsiteY8" fmla="*/ 60961 h 451485"/>
                <a:gd name="connsiteX9" fmla="*/ 544323 w 2676525"/>
                <a:gd name="connsiteY9" fmla="*/ 60825 h 451485"/>
                <a:gd name="connsiteX10" fmla="*/ 551943 w 2676525"/>
                <a:gd name="connsiteY10" fmla="*/ 66540 h 451485"/>
                <a:gd name="connsiteX11" fmla="*/ 633858 w 2676525"/>
                <a:gd name="connsiteY11" fmla="*/ 64635 h 451485"/>
                <a:gd name="connsiteX12" fmla="*/ 643383 w 2676525"/>
                <a:gd name="connsiteY12" fmla="*/ 74160 h 451485"/>
                <a:gd name="connsiteX13" fmla="*/ 753873 w 2676525"/>
                <a:gd name="connsiteY13" fmla="*/ 72255 h 451485"/>
                <a:gd name="connsiteX14" fmla="*/ 761493 w 2676525"/>
                <a:gd name="connsiteY14" fmla="*/ 81780 h 451485"/>
                <a:gd name="connsiteX15" fmla="*/ 842011 w 2676525"/>
                <a:gd name="connsiteY15" fmla="*/ 83821 h 451485"/>
                <a:gd name="connsiteX16" fmla="*/ 853441 w 2676525"/>
                <a:gd name="connsiteY16" fmla="*/ 97156 h 451485"/>
                <a:gd name="connsiteX17" fmla="*/ 925323 w 2676525"/>
                <a:gd name="connsiteY17" fmla="*/ 97020 h 451485"/>
                <a:gd name="connsiteX18" fmla="*/ 931546 w 2676525"/>
                <a:gd name="connsiteY18" fmla="*/ 106681 h 451485"/>
                <a:gd name="connsiteX19" fmla="*/ 976758 w 2676525"/>
                <a:gd name="connsiteY19" fmla="*/ 108450 h 451485"/>
                <a:gd name="connsiteX20" fmla="*/ 980568 w 2676525"/>
                <a:gd name="connsiteY20" fmla="*/ 117975 h 451485"/>
                <a:gd name="connsiteX21" fmla="*/ 997713 w 2676525"/>
                <a:gd name="connsiteY21" fmla="*/ 116070 h 451485"/>
                <a:gd name="connsiteX22" fmla="*/ 999618 w 2676525"/>
                <a:gd name="connsiteY22" fmla="*/ 127500 h 451485"/>
                <a:gd name="connsiteX23" fmla="*/ 1026288 w 2676525"/>
                <a:gd name="connsiteY23" fmla="*/ 125595 h 451485"/>
                <a:gd name="connsiteX24" fmla="*/ 1032003 w 2676525"/>
                <a:gd name="connsiteY24" fmla="*/ 133215 h 451485"/>
                <a:gd name="connsiteX25" fmla="*/ 1060578 w 2676525"/>
                <a:gd name="connsiteY25" fmla="*/ 133215 h 451485"/>
                <a:gd name="connsiteX26" fmla="*/ 1064388 w 2676525"/>
                <a:gd name="connsiteY26" fmla="*/ 142740 h 451485"/>
                <a:gd name="connsiteX27" fmla="*/ 1108203 w 2676525"/>
                <a:gd name="connsiteY27" fmla="*/ 138930 h 451485"/>
                <a:gd name="connsiteX28" fmla="*/ 1112521 w 2676525"/>
                <a:gd name="connsiteY28" fmla="*/ 154306 h 451485"/>
                <a:gd name="connsiteX29" fmla="*/ 1154431 w 2676525"/>
                <a:gd name="connsiteY29" fmla="*/ 154305 h 451485"/>
                <a:gd name="connsiteX30" fmla="*/ 1154431 w 2676525"/>
                <a:gd name="connsiteY30" fmla="*/ 165735 h 451485"/>
                <a:gd name="connsiteX31" fmla="*/ 1264413 w 2676525"/>
                <a:gd name="connsiteY31" fmla="*/ 165600 h 451485"/>
                <a:gd name="connsiteX32" fmla="*/ 1268223 w 2676525"/>
                <a:gd name="connsiteY32" fmla="*/ 180840 h 451485"/>
                <a:gd name="connsiteX33" fmla="*/ 1281558 w 2676525"/>
                <a:gd name="connsiteY33" fmla="*/ 182745 h 451485"/>
                <a:gd name="connsiteX34" fmla="*/ 1287273 w 2676525"/>
                <a:gd name="connsiteY34" fmla="*/ 190365 h 451485"/>
                <a:gd name="connsiteX35" fmla="*/ 1363473 w 2676525"/>
                <a:gd name="connsiteY35" fmla="*/ 192270 h 451485"/>
                <a:gd name="connsiteX36" fmla="*/ 1367283 w 2676525"/>
                <a:gd name="connsiteY36" fmla="*/ 201795 h 451485"/>
                <a:gd name="connsiteX37" fmla="*/ 1378713 w 2676525"/>
                <a:gd name="connsiteY37" fmla="*/ 201795 h 451485"/>
                <a:gd name="connsiteX38" fmla="*/ 1390651 w 2676525"/>
                <a:gd name="connsiteY38" fmla="*/ 211455 h 451485"/>
                <a:gd name="connsiteX39" fmla="*/ 1451611 w 2676525"/>
                <a:gd name="connsiteY39" fmla="*/ 209550 h 451485"/>
                <a:gd name="connsiteX40" fmla="*/ 1453008 w 2676525"/>
                <a:gd name="connsiteY40" fmla="*/ 220845 h 451485"/>
                <a:gd name="connsiteX41" fmla="*/ 1464438 w 2676525"/>
                <a:gd name="connsiteY41" fmla="*/ 222750 h 451485"/>
                <a:gd name="connsiteX42" fmla="*/ 1466343 w 2676525"/>
                <a:gd name="connsiteY42" fmla="*/ 232275 h 451485"/>
                <a:gd name="connsiteX43" fmla="*/ 1485393 w 2676525"/>
                <a:gd name="connsiteY43" fmla="*/ 230370 h 451485"/>
                <a:gd name="connsiteX44" fmla="*/ 1491108 w 2676525"/>
                <a:gd name="connsiteY44" fmla="*/ 245610 h 451485"/>
                <a:gd name="connsiteX45" fmla="*/ 1499236 w 2676525"/>
                <a:gd name="connsiteY45" fmla="*/ 245745 h 451485"/>
                <a:gd name="connsiteX46" fmla="*/ 1501141 w 2676525"/>
                <a:gd name="connsiteY46" fmla="*/ 257175 h 451485"/>
                <a:gd name="connsiteX47" fmla="*/ 1600201 w 2676525"/>
                <a:gd name="connsiteY47" fmla="*/ 255270 h 451485"/>
                <a:gd name="connsiteX48" fmla="*/ 1597788 w 2676525"/>
                <a:gd name="connsiteY48" fmla="*/ 262755 h 451485"/>
                <a:gd name="connsiteX49" fmla="*/ 1607313 w 2676525"/>
                <a:gd name="connsiteY49" fmla="*/ 274185 h 451485"/>
                <a:gd name="connsiteX50" fmla="*/ 1607821 w 2676525"/>
                <a:gd name="connsiteY50" fmla="*/ 283845 h 451485"/>
                <a:gd name="connsiteX51" fmla="*/ 1817371 w 2676525"/>
                <a:gd name="connsiteY51" fmla="*/ 278130 h 451485"/>
                <a:gd name="connsiteX52" fmla="*/ 1817371 w 2676525"/>
                <a:gd name="connsiteY52" fmla="*/ 318135 h 451485"/>
                <a:gd name="connsiteX53" fmla="*/ 2272666 w 2676525"/>
                <a:gd name="connsiteY53" fmla="*/ 314325 h 451485"/>
                <a:gd name="connsiteX54" fmla="*/ 2268856 w 2676525"/>
                <a:gd name="connsiteY54" fmla="*/ 451485 h 451485"/>
                <a:gd name="connsiteX55" fmla="*/ 2676525 w 2676525"/>
                <a:gd name="connsiteY55" fmla="*/ 447675 h 451485"/>
                <a:gd name="connsiteX0" fmla="*/ 0 w 2676525"/>
                <a:gd name="connsiteY0" fmla="*/ 0 h 451485"/>
                <a:gd name="connsiteX1" fmla="*/ 201932 w 2676525"/>
                <a:gd name="connsiteY1" fmla="*/ 17146 h 451485"/>
                <a:gd name="connsiteX2" fmla="*/ 211456 w 2676525"/>
                <a:gd name="connsiteY2" fmla="*/ 34291 h 451485"/>
                <a:gd name="connsiteX3" fmla="*/ 226696 w 2676525"/>
                <a:gd name="connsiteY3" fmla="*/ 32386 h 451485"/>
                <a:gd name="connsiteX4" fmla="*/ 238126 w 2676525"/>
                <a:gd name="connsiteY4" fmla="*/ 43816 h 451485"/>
                <a:gd name="connsiteX5" fmla="*/ 285751 w 2676525"/>
                <a:gd name="connsiteY5" fmla="*/ 49531 h 451485"/>
                <a:gd name="connsiteX6" fmla="*/ 289561 w 2676525"/>
                <a:gd name="connsiteY6" fmla="*/ 53341 h 451485"/>
                <a:gd name="connsiteX7" fmla="*/ 306706 w 2676525"/>
                <a:gd name="connsiteY7" fmla="*/ 59056 h 451485"/>
                <a:gd name="connsiteX8" fmla="*/ 314326 w 2676525"/>
                <a:gd name="connsiteY8" fmla="*/ 60961 h 451485"/>
                <a:gd name="connsiteX9" fmla="*/ 544323 w 2676525"/>
                <a:gd name="connsiteY9" fmla="*/ 60825 h 451485"/>
                <a:gd name="connsiteX10" fmla="*/ 551943 w 2676525"/>
                <a:gd name="connsiteY10" fmla="*/ 66540 h 451485"/>
                <a:gd name="connsiteX11" fmla="*/ 633858 w 2676525"/>
                <a:gd name="connsiteY11" fmla="*/ 64635 h 451485"/>
                <a:gd name="connsiteX12" fmla="*/ 643383 w 2676525"/>
                <a:gd name="connsiteY12" fmla="*/ 74160 h 451485"/>
                <a:gd name="connsiteX13" fmla="*/ 753873 w 2676525"/>
                <a:gd name="connsiteY13" fmla="*/ 72255 h 451485"/>
                <a:gd name="connsiteX14" fmla="*/ 761493 w 2676525"/>
                <a:gd name="connsiteY14" fmla="*/ 81780 h 451485"/>
                <a:gd name="connsiteX15" fmla="*/ 842011 w 2676525"/>
                <a:gd name="connsiteY15" fmla="*/ 83821 h 451485"/>
                <a:gd name="connsiteX16" fmla="*/ 853441 w 2676525"/>
                <a:gd name="connsiteY16" fmla="*/ 97156 h 451485"/>
                <a:gd name="connsiteX17" fmla="*/ 925323 w 2676525"/>
                <a:gd name="connsiteY17" fmla="*/ 97020 h 451485"/>
                <a:gd name="connsiteX18" fmla="*/ 931546 w 2676525"/>
                <a:gd name="connsiteY18" fmla="*/ 106681 h 451485"/>
                <a:gd name="connsiteX19" fmla="*/ 976758 w 2676525"/>
                <a:gd name="connsiteY19" fmla="*/ 108450 h 451485"/>
                <a:gd name="connsiteX20" fmla="*/ 980568 w 2676525"/>
                <a:gd name="connsiteY20" fmla="*/ 117975 h 451485"/>
                <a:gd name="connsiteX21" fmla="*/ 997713 w 2676525"/>
                <a:gd name="connsiteY21" fmla="*/ 116070 h 451485"/>
                <a:gd name="connsiteX22" fmla="*/ 999618 w 2676525"/>
                <a:gd name="connsiteY22" fmla="*/ 127500 h 451485"/>
                <a:gd name="connsiteX23" fmla="*/ 1026288 w 2676525"/>
                <a:gd name="connsiteY23" fmla="*/ 125595 h 451485"/>
                <a:gd name="connsiteX24" fmla="*/ 1032003 w 2676525"/>
                <a:gd name="connsiteY24" fmla="*/ 133215 h 451485"/>
                <a:gd name="connsiteX25" fmla="*/ 1060578 w 2676525"/>
                <a:gd name="connsiteY25" fmla="*/ 133215 h 451485"/>
                <a:gd name="connsiteX26" fmla="*/ 1064388 w 2676525"/>
                <a:gd name="connsiteY26" fmla="*/ 142740 h 451485"/>
                <a:gd name="connsiteX27" fmla="*/ 1108203 w 2676525"/>
                <a:gd name="connsiteY27" fmla="*/ 138930 h 451485"/>
                <a:gd name="connsiteX28" fmla="*/ 1112521 w 2676525"/>
                <a:gd name="connsiteY28" fmla="*/ 154306 h 451485"/>
                <a:gd name="connsiteX29" fmla="*/ 1154431 w 2676525"/>
                <a:gd name="connsiteY29" fmla="*/ 154305 h 451485"/>
                <a:gd name="connsiteX30" fmla="*/ 1154431 w 2676525"/>
                <a:gd name="connsiteY30" fmla="*/ 165735 h 451485"/>
                <a:gd name="connsiteX31" fmla="*/ 1264413 w 2676525"/>
                <a:gd name="connsiteY31" fmla="*/ 165600 h 451485"/>
                <a:gd name="connsiteX32" fmla="*/ 1268223 w 2676525"/>
                <a:gd name="connsiteY32" fmla="*/ 180840 h 451485"/>
                <a:gd name="connsiteX33" fmla="*/ 1281558 w 2676525"/>
                <a:gd name="connsiteY33" fmla="*/ 182745 h 451485"/>
                <a:gd name="connsiteX34" fmla="*/ 1287273 w 2676525"/>
                <a:gd name="connsiteY34" fmla="*/ 190365 h 451485"/>
                <a:gd name="connsiteX35" fmla="*/ 1363473 w 2676525"/>
                <a:gd name="connsiteY35" fmla="*/ 192270 h 451485"/>
                <a:gd name="connsiteX36" fmla="*/ 1367283 w 2676525"/>
                <a:gd name="connsiteY36" fmla="*/ 201795 h 451485"/>
                <a:gd name="connsiteX37" fmla="*/ 1378713 w 2676525"/>
                <a:gd name="connsiteY37" fmla="*/ 201795 h 451485"/>
                <a:gd name="connsiteX38" fmla="*/ 1390651 w 2676525"/>
                <a:gd name="connsiteY38" fmla="*/ 211455 h 451485"/>
                <a:gd name="connsiteX39" fmla="*/ 1451611 w 2676525"/>
                <a:gd name="connsiteY39" fmla="*/ 209550 h 451485"/>
                <a:gd name="connsiteX40" fmla="*/ 1453008 w 2676525"/>
                <a:gd name="connsiteY40" fmla="*/ 220845 h 451485"/>
                <a:gd name="connsiteX41" fmla="*/ 1464438 w 2676525"/>
                <a:gd name="connsiteY41" fmla="*/ 222750 h 451485"/>
                <a:gd name="connsiteX42" fmla="*/ 1466343 w 2676525"/>
                <a:gd name="connsiteY42" fmla="*/ 232275 h 451485"/>
                <a:gd name="connsiteX43" fmla="*/ 1485393 w 2676525"/>
                <a:gd name="connsiteY43" fmla="*/ 230370 h 451485"/>
                <a:gd name="connsiteX44" fmla="*/ 1491108 w 2676525"/>
                <a:gd name="connsiteY44" fmla="*/ 245610 h 451485"/>
                <a:gd name="connsiteX45" fmla="*/ 1499236 w 2676525"/>
                <a:gd name="connsiteY45" fmla="*/ 245745 h 451485"/>
                <a:gd name="connsiteX46" fmla="*/ 1501141 w 2676525"/>
                <a:gd name="connsiteY46" fmla="*/ 257175 h 451485"/>
                <a:gd name="connsiteX47" fmla="*/ 1600201 w 2676525"/>
                <a:gd name="connsiteY47" fmla="*/ 255270 h 451485"/>
                <a:gd name="connsiteX48" fmla="*/ 1597788 w 2676525"/>
                <a:gd name="connsiteY48" fmla="*/ 262755 h 451485"/>
                <a:gd name="connsiteX49" fmla="*/ 1607313 w 2676525"/>
                <a:gd name="connsiteY49" fmla="*/ 274185 h 451485"/>
                <a:gd name="connsiteX50" fmla="*/ 1607821 w 2676525"/>
                <a:gd name="connsiteY50" fmla="*/ 283845 h 451485"/>
                <a:gd name="connsiteX51" fmla="*/ 1817371 w 2676525"/>
                <a:gd name="connsiteY51" fmla="*/ 278130 h 451485"/>
                <a:gd name="connsiteX52" fmla="*/ 1817371 w 2676525"/>
                <a:gd name="connsiteY52" fmla="*/ 318135 h 451485"/>
                <a:gd name="connsiteX53" fmla="*/ 2272666 w 2676525"/>
                <a:gd name="connsiteY53" fmla="*/ 314325 h 451485"/>
                <a:gd name="connsiteX54" fmla="*/ 2268856 w 2676525"/>
                <a:gd name="connsiteY54" fmla="*/ 451485 h 451485"/>
                <a:gd name="connsiteX55" fmla="*/ 2676525 w 2676525"/>
                <a:gd name="connsiteY55" fmla="*/ 447675 h 451485"/>
                <a:gd name="connsiteX0" fmla="*/ 0 w 2676525"/>
                <a:gd name="connsiteY0" fmla="*/ 0 h 451485"/>
                <a:gd name="connsiteX1" fmla="*/ 188088 w 2676525"/>
                <a:gd name="connsiteY1" fmla="*/ 13200 h 451485"/>
                <a:gd name="connsiteX2" fmla="*/ 201932 w 2676525"/>
                <a:gd name="connsiteY2" fmla="*/ 17146 h 451485"/>
                <a:gd name="connsiteX3" fmla="*/ 211456 w 2676525"/>
                <a:gd name="connsiteY3" fmla="*/ 34291 h 451485"/>
                <a:gd name="connsiteX4" fmla="*/ 226696 w 2676525"/>
                <a:gd name="connsiteY4" fmla="*/ 32386 h 451485"/>
                <a:gd name="connsiteX5" fmla="*/ 238126 w 2676525"/>
                <a:gd name="connsiteY5" fmla="*/ 43816 h 451485"/>
                <a:gd name="connsiteX6" fmla="*/ 285751 w 2676525"/>
                <a:gd name="connsiteY6" fmla="*/ 49531 h 451485"/>
                <a:gd name="connsiteX7" fmla="*/ 289561 w 2676525"/>
                <a:gd name="connsiteY7" fmla="*/ 53341 h 451485"/>
                <a:gd name="connsiteX8" fmla="*/ 306706 w 2676525"/>
                <a:gd name="connsiteY8" fmla="*/ 59056 h 451485"/>
                <a:gd name="connsiteX9" fmla="*/ 314326 w 2676525"/>
                <a:gd name="connsiteY9" fmla="*/ 60961 h 451485"/>
                <a:gd name="connsiteX10" fmla="*/ 544323 w 2676525"/>
                <a:gd name="connsiteY10" fmla="*/ 60825 h 451485"/>
                <a:gd name="connsiteX11" fmla="*/ 551943 w 2676525"/>
                <a:gd name="connsiteY11" fmla="*/ 66540 h 451485"/>
                <a:gd name="connsiteX12" fmla="*/ 633858 w 2676525"/>
                <a:gd name="connsiteY12" fmla="*/ 64635 h 451485"/>
                <a:gd name="connsiteX13" fmla="*/ 643383 w 2676525"/>
                <a:gd name="connsiteY13" fmla="*/ 74160 h 451485"/>
                <a:gd name="connsiteX14" fmla="*/ 753873 w 2676525"/>
                <a:gd name="connsiteY14" fmla="*/ 72255 h 451485"/>
                <a:gd name="connsiteX15" fmla="*/ 761493 w 2676525"/>
                <a:gd name="connsiteY15" fmla="*/ 81780 h 451485"/>
                <a:gd name="connsiteX16" fmla="*/ 842011 w 2676525"/>
                <a:gd name="connsiteY16" fmla="*/ 83821 h 451485"/>
                <a:gd name="connsiteX17" fmla="*/ 853441 w 2676525"/>
                <a:gd name="connsiteY17" fmla="*/ 97156 h 451485"/>
                <a:gd name="connsiteX18" fmla="*/ 925323 w 2676525"/>
                <a:gd name="connsiteY18" fmla="*/ 97020 h 451485"/>
                <a:gd name="connsiteX19" fmla="*/ 931546 w 2676525"/>
                <a:gd name="connsiteY19" fmla="*/ 106681 h 451485"/>
                <a:gd name="connsiteX20" fmla="*/ 976758 w 2676525"/>
                <a:gd name="connsiteY20" fmla="*/ 108450 h 451485"/>
                <a:gd name="connsiteX21" fmla="*/ 980568 w 2676525"/>
                <a:gd name="connsiteY21" fmla="*/ 117975 h 451485"/>
                <a:gd name="connsiteX22" fmla="*/ 997713 w 2676525"/>
                <a:gd name="connsiteY22" fmla="*/ 116070 h 451485"/>
                <a:gd name="connsiteX23" fmla="*/ 999618 w 2676525"/>
                <a:gd name="connsiteY23" fmla="*/ 127500 h 451485"/>
                <a:gd name="connsiteX24" fmla="*/ 1026288 w 2676525"/>
                <a:gd name="connsiteY24" fmla="*/ 125595 h 451485"/>
                <a:gd name="connsiteX25" fmla="*/ 1032003 w 2676525"/>
                <a:gd name="connsiteY25" fmla="*/ 133215 h 451485"/>
                <a:gd name="connsiteX26" fmla="*/ 1060578 w 2676525"/>
                <a:gd name="connsiteY26" fmla="*/ 133215 h 451485"/>
                <a:gd name="connsiteX27" fmla="*/ 1064388 w 2676525"/>
                <a:gd name="connsiteY27" fmla="*/ 142740 h 451485"/>
                <a:gd name="connsiteX28" fmla="*/ 1108203 w 2676525"/>
                <a:gd name="connsiteY28" fmla="*/ 138930 h 451485"/>
                <a:gd name="connsiteX29" fmla="*/ 1112521 w 2676525"/>
                <a:gd name="connsiteY29" fmla="*/ 154306 h 451485"/>
                <a:gd name="connsiteX30" fmla="*/ 1154431 w 2676525"/>
                <a:gd name="connsiteY30" fmla="*/ 154305 h 451485"/>
                <a:gd name="connsiteX31" fmla="*/ 1154431 w 2676525"/>
                <a:gd name="connsiteY31" fmla="*/ 165735 h 451485"/>
                <a:gd name="connsiteX32" fmla="*/ 1264413 w 2676525"/>
                <a:gd name="connsiteY32" fmla="*/ 165600 h 451485"/>
                <a:gd name="connsiteX33" fmla="*/ 1268223 w 2676525"/>
                <a:gd name="connsiteY33" fmla="*/ 180840 h 451485"/>
                <a:gd name="connsiteX34" fmla="*/ 1281558 w 2676525"/>
                <a:gd name="connsiteY34" fmla="*/ 182745 h 451485"/>
                <a:gd name="connsiteX35" fmla="*/ 1287273 w 2676525"/>
                <a:gd name="connsiteY35" fmla="*/ 190365 h 451485"/>
                <a:gd name="connsiteX36" fmla="*/ 1363473 w 2676525"/>
                <a:gd name="connsiteY36" fmla="*/ 192270 h 451485"/>
                <a:gd name="connsiteX37" fmla="*/ 1367283 w 2676525"/>
                <a:gd name="connsiteY37" fmla="*/ 201795 h 451485"/>
                <a:gd name="connsiteX38" fmla="*/ 1378713 w 2676525"/>
                <a:gd name="connsiteY38" fmla="*/ 201795 h 451485"/>
                <a:gd name="connsiteX39" fmla="*/ 1390651 w 2676525"/>
                <a:gd name="connsiteY39" fmla="*/ 211455 h 451485"/>
                <a:gd name="connsiteX40" fmla="*/ 1451611 w 2676525"/>
                <a:gd name="connsiteY40" fmla="*/ 209550 h 451485"/>
                <a:gd name="connsiteX41" fmla="*/ 1453008 w 2676525"/>
                <a:gd name="connsiteY41" fmla="*/ 220845 h 451485"/>
                <a:gd name="connsiteX42" fmla="*/ 1464438 w 2676525"/>
                <a:gd name="connsiteY42" fmla="*/ 222750 h 451485"/>
                <a:gd name="connsiteX43" fmla="*/ 1466343 w 2676525"/>
                <a:gd name="connsiteY43" fmla="*/ 232275 h 451485"/>
                <a:gd name="connsiteX44" fmla="*/ 1485393 w 2676525"/>
                <a:gd name="connsiteY44" fmla="*/ 230370 h 451485"/>
                <a:gd name="connsiteX45" fmla="*/ 1491108 w 2676525"/>
                <a:gd name="connsiteY45" fmla="*/ 245610 h 451485"/>
                <a:gd name="connsiteX46" fmla="*/ 1499236 w 2676525"/>
                <a:gd name="connsiteY46" fmla="*/ 245745 h 451485"/>
                <a:gd name="connsiteX47" fmla="*/ 1501141 w 2676525"/>
                <a:gd name="connsiteY47" fmla="*/ 257175 h 451485"/>
                <a:gd name="connsiteX48" fmla="*/ 1600201 w 2676525"/>
                <a:gd name="connsiteY48" fmla="*/ 255270 h 451485"/>
                <a:gd name="connsiteX49" fmla="*/ 1597788 w 2676525"/>
                <a:gd name="connsiteY49" fmla="*/ 262755 h 451485"/>
                <a:gd name="connsiteX50" fmla="*/ 1607313 w 2676525"/>
                <a:gd name="connsiteY50" fmla="*/ 274185 h 451485"/>
                <a:gd name="connsiteX51" fmla="*/ 1607821 w 2676525"/>
                <a:gd name="connsiteY51" fmla="*/ 283845 h 451485"/>
                <a:gd name="connsiteX52" fmla="*/ 1817371 w 2676525"/>
                <a:gd name="connsiteY52" fmla="*/ 278130 h 451485"/>
                <a:gd name="connsiteX53" fmla="*/ 1817371 w 2676525"/>
                <a:gd name="connsiteY53" fmla="*/ 318135 h 451485"/>
                <a:gd name="connsiteX54" fmla="*/ 2272666 w 2676525"/>
                <a:gd name="connsiteY54" fmla="*/ 314325 h 451485"/>
                <a:gd name="connsiteX55" fmla="*/ 2268856 w 2676525"/>
                <a:gd name="connsiteY55" fmla="*/ 451485 h 451485"/>
                <a:gd name="connsiteX56" fmla="*/ 2676525 w 2676525"/>
                <a:gd name="connsiteY56" fmla="*/ 447675 h 451485"/>
                <a:gd name="connsiteX0" fmla="*/ 0 w 2676525"/>
                <a:gd name="connsiteY0" fmla="*/ 840 h 452325"/>
                <a:gd name="connsiteX1" fmla="*/ 167133 w 2676525"/>
                <a:gd name="connsiteY1" fmla="*/ 705 h 452325"/>
                <a:gd name="connsiteX2" fmla="*/ 188088 w 2676525"/>
                <a:gd name="connsiteY2" fmla="*/ 14040 h 452325"/>
                <a:gd name="connsiteX3" fmla="*/ 201932 w 2676525"/>
                <a:gd name="connsiteY3" fmla="*/ 17986 h 452325"/>
                <a:gd name="connsiteX4" fmla="*/ 211456 w 2676525"/>
                <a:gd name="connsiteY4" fmla="*/ 35131 h 452325"/>
                <a:gd name="connsiteX5" fmla="*/ 226696 w 2676525"/>
                <a:gd name="connsiteY5" fmla="*/ 33226 h 452325"/>
                <a:gd name="connsiteX6" fmla="*/ 238126 w 2676525"/>
                <a:gd name="connsiteY6" fmla="*/ 44656 h 452325"/>
                <a:gd name="connsiteX7" fmla="*/ 285751 w 2676525"/>
                <a:gd name="connsiteY7" fmla="*/ 50371 h 452325"/>
                <a:gd name="connsiteX8" fmla="*/ 289561 w 2676525"/>
                <a:gd name="connsiteY8" fmla="*/ 54181 h 452325"/>
                <a:gd name="connsiteX9" fmla="*/ 306706 w 2676525"/>
                <a:gd name="connsiteY9" fmla="*/ 59896 h 452325"/>
                <a:gd name="connsiteX10" fmla="*/ 314326 w 2676525"/>
                <a:gd name="connsiteY10" fmla="*/ 61801 h 452325"/>
                <a:gd name="connsiteX11" fmla="*/ 544323 w 2676525"/>
                <a:gd name="connsiteY11" fmla="*/ 61665 h 452325"/>
                <a:gd name="connsiteX12" fmla="*/ 551943 w 2676525"/>
                <a:gd name="connsiteY12" fmla="*/ 67380 h 452325"/>
                <a:gd name="connsiteX13" fmla="*/ 633858 w 2676525"/>
                <a:gd name="connsiteY13" fmla="*/ 65475 h 452325"/>
                <a:gd name="connsiteX14" fmla="*/ 643383 w 2676525"/>
                <a:gd name="connsiteY14" fmla="*/ 75000 h 452325"/>
                <a:gd name="connsiteX15" fmla="*/ 753873 w 2676525"/>
                <a:gd name="connsiteY15" fmla="*/ 73095 h 452325"/>
                <a:gd name="connsiteX16" fmla="*/ 761493 w 2676525"/>
                <a:gd name="connsiteY16" fmla="*/ 82620 h 452325"/>
                <a:gd name="connsiteX17" fmla="*/ 842011 w 2676525"/>
                <a:gd name="connsiteY17" fmla="*/ 84661 h 452325"/>
                <a:gd name="connsiteX18" fmla="*/ 853441 w 2676525"/>
                <a:gd name="connsiteY18" fmla="*/ 97996 h 452325"/>
                <a:gd name="connsiteX19" fmla="*/ 925323 w 2676525"/>
                <a:gd name="connsiteY19" fmla="*/ 97860 h 452325"/>
                <a:gd name="connsiteX20" fmla="*/ 931546 w 2676525"/>
                <a:gd name="connsiteY20" fmla="*/ 107521 h 452325"/>
                <a:gd name="connsiteX21" fmla="*/ 976758 w 2676525"/>
                <a:gd name="connsiteY21" fmla="*/ 109290 h 452325"/>
                <a:gd name="connsiteX22" fmla="*/ 980568 w 2676525"/>
                <a:gd name="connsiteY22" fmla="*/ 118815 h 452325"/>
                <a:gd name="connsiteX23" fmla="*/ 997713 w 2676525"/>
                <a:gd name="connsiteY23" fmla="*/ 116910 h 452325"/>
                <a:gd name="connsiteX24" fmla="*/ 999618 w 2676525"/>
                <a:gd name="connsiteY24" fmla="*/ 128340 h 452325"/>
                <a:gd name="connsiteX25" fmla="*/ 1026288 w 2676525"/>
                <a:gd name="connsiteY25" fmla="*/ 126435 h 452325"/>
                <a:gd name="connsiteX26" fmla="*/ 1032003 w 2676525"/>
                <a:gd name="connsiteY26" fmla="*/ 134055 h 452325"/>
                <a:gd name="connsiteX27" fmla="*/ 1060578 w 2676525"/>
                <a:gd name="connsiteY27" fmla="*/ 134055 h 452325"/>
                <a:gd name="connsiteX28" fmla="*/ 1064388 w 2676525"/>
                <a:gd name="connsiteY28" fmla="*/ 143580 h 452325"/>
                <a:gd name="connsiteX29" fmla="*/ 1108203 w 2676525"/>
                <a:gd name="connsiteY29" fmla="*/ 139770 h 452325"/>
                <a:gd name="connsiteX30" fmla="*/ 1112521 w 2676525"/>
                <a:gd name="connsiteY30" fmla="*/ 155146 h 452325"/>
                <a:gd name="connsiteX31" fmla="*/ 1154431 w 2676525"/>
                <a:gd name="connsiteY31" fmla="*/ 155145 h 452325"/>
                <a:gd name="connsiteX32" fmla="*/ 1154431 w 2676525"/>
                <a:gd name="connsiteY32" fmla="*/ 166575 h 452325"/>
                <a:gd name="connsiteX33" fmla="*/ 1264413 w 2676525"/>
                <a:gd name="connsiteY33" fmla="*/ 166440 h 452325"/>
                <a:gd name="connsiteX34" fmla="*/ 1268223 w 2676525"/>
                <a:gd name="connsiteY34" fmla="*/ 181680 h 452325"/>
                <a:gd name="connsiteX35" fmla="*/ 1281558 w 2676525"/>
                <a:gd name="connsiteY35" fmla="*/ 183585 h 452325"/>
                <a:gd name="connsiteX36" fmla="*/ 1287273 w 2676525"/>
                <a:gd name="connsiteY36" fmla="*/ 191205 h 452325"/>
                <a:gd name="connsiteX37" fmla="*/ 1363473 w 2676525"/>
                <a:gd name="connsiteY37" fmla="*/ 193110 h 452325"/>
                <a:gd name="connsiteX38" fmla="*/ 1367283 w 2676525"/>
                <a:gd name="connsiteY38" fmla="*/ 202635 h 452325"/>
                <a:gd name="connsiteX39" fmla="*/ 1378713 w 2676525"/>
                <a:gd name="connsiteY39" fmla="*/ 202635 h 452325"/>
                <a:gd name="connsiteX40" fmla="*/ 1390651 w 2676525"/>
                <a:gd name="connsiteY40" fmla="*/ 212295 h 452325"/>
                <a:gd name="connsiteX41" fmla="*/ 1451611 w 2676525"/>
                <a:gd name="connsiteY41" fmla="*/ 210390 h 452325"/>
                <a:gd name="connsiteX42" fmla="*/ 1453008 w 2676525"/>
                <a:gd name="connsiteY42" fmla="*/ 221685 h 452325"/>
                <a:gd name="connsiteX43" fmla="*/ 1464438 w 2676525"/>
                <a:gd name="connsiteY43" fmla="*/ 223590 h 452325"/>
                <a:gd name="connsiteX44" fmla="*/ 1466343 w 2676525"/>
                <a:gd name="connsiteY44" fmla="*/ 233115 h 452325"/>
                <a:gd name="connsiteX45" fmla="*/ 1485393 w 2676525"/>
                <a:gd name="connsiteY45" fmla="*/ 231210 h 452325"/>
                <a:gd name="connsiteX46" fmla="*/ 1491108 w 2676525"/>
                <a:gd name="connsiteY46" fmla="*/ 246450 h 452325"/>
                <a:gd name="connsiteX47" fmla="*/ 1499236 w 2676525"/>
                <a:gd name="connsiteY47" fmla="*/ 246585 h 452325"/>
                <a:gd name="connsiteX48" fmla="*/ 1501141 w 2676525"/>
                <a:gd name="connsiteY48" fmla="*/ 258015 h 452325"/>
                <a:gd name="connsiteX49" fmla="*/ 1600201 w 2676525"/>
                <a:gd name="connsiteY49" fmla="*/ 256110 h 452325"/>
                <a:gd name="connsiteX50" fmla="*/ 1597788 w 2676525"/>
                <a:gd name="connsiteY50" fmla="*/ 263595 h 452325"/>
                <a:gd name="connsiteX51" fmla="*/ 1607313 w 2676525"/>
                <a:gd name="connsiteY51" fmla="*/ 275025 h 452325"/>
                <a:gd name="connsiteX52" fmla="*/ 1607821 w 2676525"/>
                <a:gd name="connsiteY52" fmla="*/ 284685 h 452325"/>
                <a:gd name="connsiteX53" fmla="*/ 1817371 w 2676525"/>
                <a:gd name="connsiteY53" fmla="*/ 278970 h 452325"/>
                <a:gd name="connsiteX54" fmla="*/ 1817371 w 2676525"/>
                <a:gd name="connsiteY54" fmla="*/ 318975 h 452325"/>
                <a:gd name="connsiteX55" fmla="*/ 2272666 w 2676525"/>
                <a:gd name="connsiteY55" fmla="*/ 315165 h 452325"/>
                <a:gd name="connsiteX56" fmla="*/ 2268856 w 2676525"/>
                <a:gd name="connsiteY56" fmla="*/ 452325 h 452325"/>
                <a:gd name="connsiteX57" fmla="*/ 2676525 w 2676525"/>
                <a:gd name="connsiteY57" fmla="*/ 448515 h 45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76525" h="452325">
                  <a:moveTo>
                    <a:pt x="0" y="840"/>
                  </a:moveTo>
                  <a:cubicBezTo>
                    <a:pt x="51901" y="3335"/>
                    <a:pt x="115232" y="-1790"/>
                    <a:pt x="167133" y="705"/>
                  </a:cubicBezTo>
                  <a:lnTo>
                    <a:pt x="188088" y="14040"/>
                  </a:lnTo>
                  <a:lnTo>
                    <a:pt x="201932" y="17986"/>
                  </a:lnTo>
                  <a:cubicBezTo>
                    <a:pt x="191455" y="30369"/>
                    <a:pt x="208916" y="27829"/>
                    <a:pt x="211456" y="35131"/>
                  </a:cubicBezTo>
                  <a:lnTo>
                    <a:pt x="226696" y="33226"/>
                  </a:lnTo>
                  <a:cubicBezTo>
                    <a:pt x="226379" y="46244"/>
                    <a:pt x="224791" y="41164"/>
                    <a:pt x="238126" y="44656"/>
                  </a:cubicBezTo>
                  <a:lnTo>
                    <a:pt x="285751" y="50371"/>
                  </a:lnTo>
                  <a:lnTo>
                    <a:pt x="289561" y="54181"/>
                  </a:lnTo>
                  <a:lnTo>
                    <a:pt x="306706" y="59896"/>
                  </a:lnTo>
                  <a:lnTo>
                    <a:pt x="314326" y="61801"/>
                  </a:lnTo>
                  <a:lnTo>
                    <a:pt x="544323" y="61665"/>
                  </a:lnTo>
                  <a:lnTo>
                    <a:pt x="551943" y="67380"/>
                  </a:lnTo>
                  <a:lnTo>
                    <a:pt x="633858" y="65475"/>
                  </a:lnTo>
                  <a:lnTo>
                    <a:pt x="643383" y="75000"/>
                  </a:lnTo>
                  <a:lnTo>
                    <a:pt x="753873" y="73095"/>
                  </a:lnTo>
                  <a:lnTo>
                    <a:pt x="761493" y="82620"/>
                  </a:lnTo>
                  <a:lnTo>
                    <a:pt x="842011" y="84661"/>
                  </a:lnTo>
                  <a:lnTo>
                    <a:pt x="853441" y="97996"/>
                  </a:lnTo>
                  <a:lnTo>
                    <a:pt x="925323" y="97860"/>
                  </a:lnTo>
                  <a:lnTo>
                    <a:pt x="931546" y="107521"/>
                  </a:lnTo>
                  <a:lnTo>
                    <a:pt x="976758" y="109290"/>
                  </a:lnTo>
                  <a:lnTo>
                    <a:pt x="980568" y="118815"/>
                  </a:lnTo>
                  <a:lnTo>
                    <a:pt x="997713" y="116910"/>
                  </a:lnTo>
                  <a:lnTo>
                    <a:pt x="999618" y="128340"/>
                  </a:lnTo>
                  <a:lnTo>
                    <a:pt x="1026288" y="126435"/>
                  </a:lnTo>
                  <a:lnTo>
                    <a:pt x="1032003" y="134055"/>
                  </a:lnTo>
                  <a:lnTo>
                    <a:pt x="1060578" y="134055"/>
                  </a:lnTo>
                  <a:lnTo>
                    <a:pt x="1064388" y="143580"/>
                  </a:lnTo>
                  <a:lnTo>
                    <a:pt x="1108203" y="139770"/>
                  </a:lnTo>
                  <a:lnTo>
                    <a:pt x="1112521" y="155146"/>
                  </a:lnTo>
                  <a:lnTo>
                    <a:pt x="1154431" y="155145"/>
                  </a:lnTo>
                  <a:lnTo>
                    <a:pt x="1154431" y="166575"/>
                  </a:lnTo>
                  <a:lnTo>
                    <a:pt x="1264413" y="166440"/>
                  </a:lnTo>
                  <a:lnTo>
                    <a:pt x="1268223" y="181680"/>
                  </a:lnTo>
                  <a:lnTo>
                    <a:pt x="1281558" y="183585"/>
                  </a:lnTo>
                  <a:lnTo>
                    <a:pt x="1287273" y="191205"/>
                  </a:lnTo>
                  <a:lnTo>
                    <a:pt x="1363473" y="193110"/>
                  </a:lnTo>
                  <a:lnTo>
                    <a:pt x="1367283" y="202635"/>
                  </a:lnTo>
                  <a:lnTo>
                    <a:pt x="1378713" y="202635"/>
                  </a:lnTo>
                  <a:lnTo>
                    <a:pt x="1390651" y="212295"/>
                  </a:lnTo>
                  <a:lnTo>
                    <a:pt x="1451611" y="210390"/>
                  </a:lnTo>
                  <a:lnTo>
                    <a:pt x="1453008" y="221685"/>
                  </a:lnTo>
                  <a:lnTo>
                    <a:pt x="1464438" y="223590"/>
                  </a:lnTo>
                  <a:lnTo>
                    <a:pt x="1466343" y="233115"/>
                  </a:lnTo>
                  <a:lnTo>
                    <a:pt x="1485393" y="231210"/>
                  </a:lnTo>
                  <a:lnTo>
                    <a:pt x="1491108" y="246450"/>
                  </a:lnTo>
                  <a:lnTo>
                    <a:pt x="1499236" y="246585"/>
                  </a:lnTo>
                  <a:lnTo>
                    <a:pt x="1501141" y="258015"/>
                  </a:lnTo>
                  <a:lnTo>
                    <a:pt x="1600201" y="256110"/>
                  </a:lnTo>
                  <a:lnTo>
                    <a:pt x="1597788" y="263595"/>
                  </a:lnTo>
                  <a:lnTo>
                    <a:pt x="1607313" y="275025"/>
                  </a:lnTo>
                  <a:cubicBezTo>
                    <a:pt x="1607482" y="278245"/>
                    <a:pt x="1607652" y="281465"/>
                    <a:pt x="1607821" y="284685"/>
                  </a:cubicBezTo>
                  <a:lnTo>
                    <a:pt x="1817371" y="278970"/>
                  </a:lnTo>
                  <a:lnTo>
                    <a:pt x="1817371" y="318975"/>
                  </a:lnTo>
                  <a:lnTo>
                    <a:pt x="2272666" y="315165"/>
                  </a:lnTo>
                  <a:lnTo>
                    <a:pt x="2268856" y="452325"/>
                  </a:lnTo>
                  <a:lnTo>
                    <a:pt x="2676525" y="448515"/>
                  </a:lnTo>
                </a:path>
              </a:pathLst>
            </a:cu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prstClr val="white"/>
                </a:solidFill>
                <a:latin typeface="Calibri" charset="0"/>
                <a:ea typeface="Calibri" charset="0"/>
                <a:cs typeface="Calibri" charset="0"/>
              </a:endParaRPr>
            </a:p>
          </p:txBody>
        </p:sp>
      </p:grpSp>
    </p:spTree>
    <p:extLst>
      <p:ext uri="{BB962C8B-B14F-4D97-AF65-F5344CB8AC3E}">
        <p14:creationId xmlns:p14="http://schemas.microsoft.com/office/powerpoint/2010/main" val="7790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3114139-6965-4A4B-9DDC-7BB1D6C90EF1}"/>
              </a:ext>
            </a:extLst>
          </p:cNvPr>
          <p:cNvPicPr>
            <a:picLocks noChangeAspect="1"/>
          </p:cNvPicPr>
          <p:nvPr/>
        </p:nvPicPr>
        <p:blipFill>
          <a:blip r:embed="rId3"/>
          <a:stretch>
            <a:fillRect/>
          </a:stretch>
        </p:blipFill>
        <p:spPr>
          <a:xfrm>
            <a:off x="3130592" y="1846344"/>
            <a:ext cx="5097616" cy="4140513"/>
          </a:xfrm>
          <a:prstGeom prst="rect">
            <a:avLst/>
          </a:prstGeom>
        </p:spPr>
      </p:pic>
      <p:sp>
        <p:nvSpPr>
          <p:cNvPr id="32772" name="Text Box 5">
            <a:extLst>
              <a:ext uri="{FF2B5EF4-FFF2-40B4-BE49-F238E27FC236}">
                <a16:creationId xmlns:a16="http://schemas.microsoft.com/office/drawing/2014/main" id="{E2D116BB-581F-824E-A5A2-6C9A38ED7548}"/>
              </a:ext>
            </a:extLst>
          </p:cNvPr>
          <p:cNvSpPr txBox="1">
            <a:spLocks noChangeArrowheads="1"/>
          </p:cNvSpPr>
          <p:nvPr/>
        </p:nvSpPr>
        <p:spPr bwMode="auto">
          <a:xfrm>
            <a:off x="4724519" y="2916763"/>
            <a:ext cx="2890838" cy="2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lnSpc>
                <a:spcPct val="140000"/>
              </a:lnSpc>
              <a:spcBef>
                <a:spcPct val="50000"/>
              </a:spcBef>
              <a:buFont typeface="Verdana" panose="020B0604030504040204" pitchFamily="34" charset="0"/>
              <a:buChar char=" "/>
              <a:defRPr sz="1700">
                <a:solidFill>
                  <a:schemeClr val="bg1"/>
                </a:solidFill>
                <a:latin typeface="Verdana" panose="020B0604030504040204" pitchFamily="34" charset="0"/>
              </a:defRPr>
            </a:lvl1pPr>
            <a:lvl2pPr marL="742950" indent="-285750" algn="l" eaLnBrk="0" hangingPunct="0">
              <a:lnSpc>
                <a:spcPct val="140000"/>
              </a:lnSpc>
              <a:buSzPct val="85000"/>
              <a:buChar char="•"/>
              <a:defRPr sz="1700">
                <a:solidFill>
                  <a:schemeClr val="bg1"/>
                </a:solidFill>
                <a:latin typeface="Verdana" panose="020B0604030504040204" pitchFamily="34" charset="0"/>
              </a:defRPr>
            </a:lvl2pPr>
            <a:lvl3pPr marL="1143000" indent="-228600" algn="l" eaLnBrk="0" hangingPunct="0">
              <a:lnSpc>
                <a:spcPct val="140000"/>
              </a:lnSpc>
              <a:buSzPct val="85000"/>
              <a:buChar char="•"/>
              <a:defRPr sz="1700">
                <a:solidFill>
                  <a:schemeClr val="bg1"/>
                </a:solidFill>
                <a:latin typeface="Verdana" panose="020B0604030504040204" pitchFamily="34" charset="0"/>
              </a:defRPr>
            </a:lvl3pPr>
            <a:lvl4pPr marL="1600200" indent="-228600" algn="l" eaLnBrk="0" hangingPunct="0">
              <a:lnSpc>
                <a:spcPct val="140000"/>
              </a:lnSpc>
              <a:buSzPct val="85000"/>
              <a:buChar char="•"/>
              <a:defRPr sz="1700">
                <a:solidFill>
                  <a:schemeClr val="bg1"/>
                </a:solidFill>
                <a:latin typeface="Verdana" panose="020B0604030504040204" pitchFamily="34" charset="0"/>
              </a:defRPr>
            </a:lvl4pPr>
            <a:lvl5pPr marL="2057400" indent="-228600" algn="l" eaLnBrk="0" hangingPunct="0">
              <a:lnSpc>
                <a:spcPct val="140000"/>
              </a:lnSpc>
              <a:buSzPct val="85000"/>
              <a:buChar char="•"/>
              <a:defRPr sz="1700">
                <a:solidFill>
                  <a:schemeClr val="bg1"/>
                </a:solidFill>
                <a:latin typeface="Verdana" panose="020B0604030504040204" pitchFamily="34" charset="0"/>
              </a:defRPr>
            </a:lvl5pPr>
            <a:lvl6pPr marL="2514600" indent="-228600" eaLnBrk="0" fontAlgn="base" hangingPunct="0">
              <a:lnSpc>
                <a:spcPct val="140000"/>
              </a:lnSpc>
              <a:spcBef>
                <a:spcPct val="0"/>
              </a:spcBef>
              <a:spcAft>
                <a:spcPct val="0"/>
              </a:spcAft>
              <a:buSzPct val="85000"/>
              <a:buChar char="•"/>
              <a:defRPr sz="1700">
                <a:solidFill>
                  <a:schemeClr val="bg1"/>
                </a:solidFill>
                <a:latin typeface="Verdana" panose="020B0604030504040204" pitchFamily="34" charset="0"/>
              </a:defRPr>
            </a:lvl6pPr>
            <a:lvl7pPr marL="2971800" indent="-228600" eaLnBrk="0" fontAlgn="base" hangingPunct="0">
              <a:lnSpc>
                <a:spcPct val="140000"/>
              </a:lnSpc>
              <a:spcBef>
                <a:spcPct val="0"/>
              </a:spcBef>
              <a:spcAft>
                <a:spcPct val="0"/>
              </a:spcAft>
              <a:buSzPct val="85000"/>
              <a:buChar char="•"/>
              <a:defRPr sz="1700">
                <a:solidFill>
                  <a:schemeClr val="bg1"/>
                </a:solidFill>
                <a:latin typeface="Verdana" panose="020B0604030504040204" pitchFamily="34" charset="0"/>
              </a:defRPr>
            </a:lvl7pPr>
            <a:lvl8pPr marL="3429000" indent="-228600" eaLnBrk="0" fontAlgn="base" hangingPunct="0">
              <a:lnSpc>
                <a:spcPct val="140000"/>
              </a:lnSpc>
              <a:spcBef>
                <a:spcPct val="0"/>
              </a:spcBef>
              <a:spcAft>
                <a:spcPct val="0"/>
              </a:spcAft>
              <a:buSzPct val="85000"/>
              <a:buChar char="•"/>
              <a:defRPr sz="1700">
                <a:solidFill>
                  <a:schemeClr val="bg1"/>
                </a:solidFill>
                <a:latin typeface="Verdana" panose="020B0604030504040204" pitchFamily="34" charset="0"/>
              </a:defRPr>
            </a:lvl8pPr>
            <a:lvl9pPr marL="3886200" indent="-228600" eaLnBrk="0" fontAlgn="base" hangingPunct="0">
              <a:lnSpc>
                <a:spcPct val="140000"/>
              </a:lnSpc>
              <a:spcBef>
                <a:spcPct val="0"/>
              </a:spcBef>
              <a:spcAft>
                <a:spcPct val="0"/>
              </a:spcAft>
              <a:buSzPct val="85000"/>
              <a:buChar char="•"/>
              <a:defRPr sz="1700">
                <a:solidFill>
                  <a:schemeClr val="bg1"/>
                </a:solidFill>
                <a:latin typeface="Verdana" panose="020B0604030504040204" pitchFamily="34" charset="0"/>
              </a:defRPr>
            </a:lvl9pPr>
          </a:lstStyle>
          <a:p>
            <a:pPr>
              <a:lnSpc>
                <a:spcPct val="100000"/>
              </a:lnSpc>
              <a:spcBef>
                <a:spcPct val="0"/>
              </a:spcBef>
              <a:buFontTx/>
              <a:buNone/>
              <a:defRPr/>
            </a:pPr>
            <a:r>
              <a:rPr lang="fr-CH" altLang="en-US" sz="1171" dirty="0">
                <a:latin typeface="Arial" panose="020B0604020202020204" pitchFamily="34" charset="0"/>
              </a:rPr>
              <a:t>P = 0.0007           Median FU: 9.4 years</a:t>
            </a:r>
            <a:endParaRPr lang="it-IT" altLang="en-US" sz="1171" dirty="0">
              <a:latin typeface="Arial" panose="020B0604020202020204" pitchFamily="34" charset="0"/>
            </a:endParaRPr>
          </a:p>
        </p:txBody>
      </p:sp>
      <p:sp>
        <p:nvSpPr>
          <p:cNvPr id="9" name="Oval 10">
            <a:extLst>
              <a:ext uri="{FF2B5EF4-FFF2-40B4-BE49-F238E27FC236}">
                <a16:creationId xmlns:a16="http://schemas.microsoft.com/office/drawing/2014/main" id="{CF6960B8-16FF-324E-A121-8DDF4F4A710E}"/>
              </a:ext>
            </a:extLst>
          </p:cNvPr>
          <p:cNvSpPr>
            <a:spLocks noChangeArrowheads="1"/>
          </p:cNvSpPr>
          <p:nvPr/>
        </p:nvSpPr>
        <p:spPr bwMode="auto">
          <a:xfrm>
            <a:off x="7209588" y="3142980"/>
            <a:ext cx="1905000" cy="631031"/>
          </a:xfrm>
          <a:prstGeom prst="ellipse">
            <a:avLst/>
          </a:prstGeom>
          <a:solidFill>
            <a:schemeClr val="accent1">
              <a:lumMod val="40000"/>
              <a:lumOff val="60000"/>
            </a:schemeClr>
          </a:solidFill>
          <a:ln>
            <a:noFill/>
          </a:ln>
        </p:spPr>
        <p:txBody>
          <a:bodyPr wrap="none" anchor="ctr"/>
          <a:lstStyle>
            <a:lvl1pPr eaLnBrk="0" hangingPunct="0">
              <a:defRPr sz="2000">
                <a:solidFill>
                  <a:srgbClr val="000066"/>
                </a:solidFill>
                <a:latin typeface="Arial" pitchFamily="34" charset="0"/>
              </a:defRPr>
            </a:lvl1pPr>
            <a:lvl2pPr marL="742950" indent="-285750" eaLnBrk="0" hangingPunct="0">
              <a:defRPr sz="2000">
                <a:solidFill>
                  <a:srgbClr val="000066"/>
                </a:solidFill>
                <a:latin typeface="Arial" pitchFamily="34" charset="0"/>
              </a:defRPr>
            </a:lvl2pPr>
            <a:lvl3pPr marL="1143000" indent="-228600" eaLnBrk="0" hangingPunct="0">
              <a:defRPr sz="2000">
                <a:solidFill>
                  <a:srgbClr val="000066"/>
                </a:solidFill>
                <a:latin typeface="Arial" pitchFamily="34" charset="0"/>
              </a:defRPr>
            </a:lvl3pPr>
            <a:lvl4pPr marL="1600200" indent="-228600" eaLnBrk="0" hangingPunct="0">
              <a:defRPr sz="2000">
                <a:solidFill>
                  <a:srgbClr val="000066"/>
                </a:solidFill>
                <a:latin typeface="Arial" pitchFamily="34" charset="0"/>
              </a:defRPr>
            </a:lvl4pPr>
            <a:lvl5pPr marL="2057400" indent="-228600" eaLnBrk="0" hangingPunct="0">
              <a:defRPr sz="2000">
                <a:solidFill>
                  <a:srgbClr val="000066"/>
                </a:solidFill>
                <a:latin typeface="Arial" pitchFamily="34" charset="0"/>
              </a:defRPr>
            </a:lvl5pPr>
            <a:lvl6pPr marL="2514600" indent="-228600" algn="ctr" eaLnBrk="0" fontAlgn="base" hangingPunct="0">
              <a:spcBef>
                <a:spcPct val="0"/>
              </a:spcBef>
              <a:spcAft>
                <a:spcPct val="0"/>
              </a:spcAft>
              <a:defRPr sz="2000">
                <a:solidFill>
                  <a:srgbClr val="000066"/>
                </a:solidFill>
                <a:latin typeface="Arial" pitchFamily="34" charset="0"/>
              </a:defRPr>
            </a:lvl6pPr>
            <a:lvl7pPr marL="2971800" indent="-228600" algn="ctr" eaLnBrk="0" fontAlgn="base" hangingPunct="0">
              <a:spcBef>
                <a:spcPct val="0"/>
              </a:spcBef>
              <a:spcAft>
                <a:spcPct val="0"/>
              </a:spcAft>
              <a:defRPr sz="2000">
                <a:solidFill>
                  <a:srgbClr val="000066"/>
                </a:solidFill>
                <a:latin typeface="Arial" pitchFamily="34" charset="0"/>
              </a:defRPr>
            </a:lvl7pPr>
            <a:lvl8pPr marL="3429000" indent="-228600" algn="ctr" eaLnBrk="0" fontAlgn="base" hangingPunct="0">
              <a:spcBef>
                <a:spcPct val="0"/>
              </a:spcBef>
              <a:spcAft>
                <a:spcPct val="0"/>
              </a:spcAft>
              <a:defRPr sz="2000">
                <a:solidFill>
                  <a:srgbClr val="000066"/>
                </a:solidFill>
                <a:latin typeface="Arial" pitchFamily="34" charset="0"/>
              </a:defRPr>
            </a:lvl8pPr>
            <a:lvl9pPr marL="3886200" indent="-228600" algn="ctr" eaLnBrk="0" fontAlgn="base" hangingPunct="0">
              <a:spcBef>
                <a:spcPct val="0"/>
              </a:spcBef>
              <a:spcAft>
                <a:spcPct val="0"/>
              </a:spcAft>
              <a:defRPr sz="2000">
                <a:solidFill>
                  <a:srgbClr val="000066"/>
                </a:solidFill>
                <a:latin typeface="Arial" pitchFamily="34" charset="0"/>
              </a:defRPr>
            </a:lvl9pPr>
          </a:lstStyle>
          <a:p>
            <a:pPr algn="ctr">
              <a:defRPr/>
            </a:pPr>
            <a:r>
              <a:rPr lang="en-GB" altLang="en-US" sz="1171" kern="0" dirty="0">
                <a:solidFill>
                  <a:srgbClr val="000000"/>
                </a:solidFill>
                <a:latin typeface="Calibri" charset="0"/>
                <a:ea typeface="Calibri" charset="0"/>
                <a:cs typeface="Calibri" charset="0"/>
              </a:rPr>
              <a:t>45% of chemo-naive</a:t>
            </a:r>
          </a:p>
          <a:p>
            <a:pPr algn="ctr">
              <a:defRPr/>
            </a:pPr>
            <a:r>
              <a:rPr lang="en-GB" altLang="en-US" sz="1171" kern="0" dirty="0">
                <a:solidFill>
                  <a:srgbClr val="000000"/>
                </a:solidFill>
                <a:latin typeface="Calibri" charset="0"/>
                <a:ea typeface="Calibri" charset="0"/>
                <a:cs typeface="Calibri" charset="0"/>
              </a:rPr>
              <a:t>responders in remission</a:t>
            </a:r>
          </a:p>
          <a:p>
            <a:pPr algn="ctr">
              <a:defRPr/>
            </a:pPr>
            <a:r>
              <a:rPr lang="en-GB" altLang="en-US" sz="1171" kern="0" dirty="0">
                <a:solidFill>
                  <a:srgbClr val="000000"/>
                </a:solidFill>
                <a:latin typeface="Calibri" charset="0"/>
                <a:ea typeface="Calibri" charset="0"/>
                <a:cs typeface="Calibri" charset="0"/>
              </a:rPr>
              <a:t>at 8 years</a:t>
            </a:r>
          </a:p>
        </p:txBody>
      </p:sp>
      <p:sp>
        <p:nvSpPr>
          <p:cNvPr id="7" name="Tijdelijke aanduiding voor tekst 6">
            <a:extLst>
              <a:ext uri="{FF2B5EF4-FFF2-40B4-BE49-F238E27FC236}">
                <a16:creationId xmlns:a16="http://schemas.microsoft.com/office/drawing/2014/main" id="{39A80A5D-D9D2-5842-A11C-93A83F49C2FB}"/>
              </a:ext>
            </a:extLst>
          </p:cNvPr>
          <p:cNvSpPr>
            <a:spLocks noGrp="1"/>
          </p:cNvSpPr>
          <p:nvPr>
            <p:ph type="body" idx="1"/>
          </p:nvPr>
        </p:nvSpPr>
        <p:spPr>
          <a:xfrm>
            <a:off x="457200" y="1135416"/>
            <a:ext cx="8229600" cy="702470"/>
          </a:xfrm>
        </p:spPr>
        <p:txBody>
          <a:bodyPr/>
          <a:lstStyle/>
          <a:p>
            <a:r>
              <a:rPr lang="en-US" altLang="en-US" dirty="0"/>
              <a:t>EFS of single-agent rituximab in newly diagnosed FL</a:t>
            </a:r>
            <a:endParaRPr lang="nl-NL" dirty="0"/>
          </a:p>
        </p:txBody>
      </p:sp>
      <p:sp>
        <p:nvSpPr>
          <p:cNvPr id="3" name="Title 2"/>
          <p:cNvSpPr>
            <a:spLocks noGrp="1"/>
          </p:cNvSpPr>
          <p:nvPr>
            <p:ph type="title"/>
          </p:nvPr>
        </p:nvSpPr>
        <p:spPr/>
        <p:txBody>
          <a:bodyPr/>
          <a:lstStyle/>
          <a:p>
            <a:r>
              <a:rPr lang="en-US" altLang="en-US" dirty="0"/>
              <a:t>SAKK 35/98 trial </a:t>
            </a:r>
            <a:br>
              <a:rPr lang="en-US" altLang="en-US" dirty="0"/>
            </a:br>
            <a:r>
              <a:rPr lang="en-US" altLang="en-US" dirty="0"/>
              <a:t>10-year follow-up</a:t>
            </a:r>
            <a:br>
              <a:rPr lang="en-US" altLang="en-US" dirty="0"/>
            </a:br>
            <a:endParaRPr lang="en-US" dirty="0">
              <a:solidFill>
                <a:schemeClr val="accent1"/>
              </a:solidFill>
            </a:endParaRPr>
          </a:p>
        </p:txBody>
      </p:sp>
      <p:sp>
        <p:nvSpPr>
          <p:cNvPr id="2" name="Slide Number Placeholder 1"/>
          <p:cNvSpPr>
            <a:spLocks noGrp="1"/>
          </p:cNvSpPr>
          <p:nvPr>
            <p:ph type="sldNum" sz="quarter" idx="4"/>
          </p:nvPr>
        </p:nvSpPr>
        <p:spPr/>
        <p:txBody>
          <a:bodyPr/>
          <a:lstStyle/>
          <a:p>
            <a:fld id="{267EE9B3-6C3D-0D4A-B6F8-FD15BAD9BC14}" type="slidenum">
              <a:rPr lang="it-IT" smtClean="0"/>
              <a:pPr/>
              <a:t>24</a:t>
            </a:fld>
            <a:endParaRPr lang="it-IT"/>
          </a:p>
        </p:txBody>
      </p:sp>
      <p:sp>
        <p:nvSpPr>
          <p:cNvPr id="8" name="Tijdelijke aanduiding voor inhoud 7">
            <a:extLst>
              <a:ext uri="{FF2B5EF4-FFF2-40B4-BE49-F238E27FC236}">
                <a16:creationId xmlns:a16="http://schemas.microsoft.com/office/drawing/2014/main" id="{2110B06A-38AA-F146-8CA1-8F709E1B4050}"/>
              </a:ext>
            </a:extLst>
          </p:cNvPr>
          <p:cNvSpPr>
            <a:spLocks noGrp="1"/>
          </p:cNvSpPr>
          <p:nvPr>
            <p:ph sz="quarter" idx="13"/>
          </p:nvPr>
        </p:nvSpPr>
        <p:spPr>
          <a:xfrm>
            <a:off x="465138" y="6217200"/>
            <a:ext cx="7852952" cy="556171"/>
          </a:xfrm>
        </p:spPr>
        <p:txBody>
          <a:bodyPr/>
          <a:lstStyle/>
          <a:p>
            <a:r>
              <a:rPr lang="en-US" altLang="en-US" dirty="0"/>
              <a:t>CR, complete response; EFS, event-free survival; </a:t>
            </a:r>
            <a:r>
              <a:rPr lang="en-US" altLang="it-IT" dirty="0"/>
              <a:t>FL, follicular lymphoma; PR, partial response; </a:t>
            </a:r>
            <a:r>
              <a:rPr lang="en-US" altLang="en-US" dirty="0"/>
              <a:t>SAKK, Swiss Group for Clinical Cancer Research; SD, stable disease</a:t>
            </a:r>
          </a:p>
          <a:p>
            <a:r>
              <a:rPr lang="en-US" altLang="en-US" dirty="0"/>
              <a:t>Martinelli G, et al. </a:t>
            </a:r>
            <a:r>
              <a:rPr lang="it-IT" dirty="0" err="1"/>
              <a:t>J</a:t>
            </a:r>
            <a:r>
              <a:rPr lang="it-IT" dirty="0"/>
              <a:t> </a:t>
            </a:r>
            <a:r>
              <a:rPr lang="it-IT" dirty="0" err="1"/>
              <a:t>Clin</a:t>
            </a:r>
            <a:r>
              <a:rPr lang="it-IT" dirty="0"/>
              <a:t> </a:t>
            </a:r>
            <a:r>
              <a:rPr lang="it-IT" dirty="0" err="1"/>
              <a:t>Oncol</a:t>
            </a:r>
            <a:r>
              <a:rPr lang="it-IT" dirty="0"/>
              <a:t>. </a:t>
            </a:r>
            <a:r>
              <a:rPr lang="en-US" altLang="en-US" dirty="0"/>
              <a:t>2010;</a:t>
            </a:r>
            <a:r>
              <a:rPr lang="en-GB" altLang="en-US" dirty="0"/>
              <a:t>28:</a:t>
            </a:r>
            <a:r>
              <a:rPr lang="en-GB" dirty="0"/>
              <a:t>4480-4</a:t>
            </a:r>
            <a:r>
              <a:rPr lang="en-US" altLang="en-US" dirty="0"/>
              <a:t>.</a:t>
            </a:r>
          </a:p>
        </p:txBody>
      </p:sp>
      <p:sp>
        <p:nvSpPr>
          <p:cNvPr id="6" name="Rechthoek 5">
            <a:extLst>
              <a:ext uri="{FF2B5EF4-FFF2-40B4-BE49-F238E27FC236}">
                <a16:creationId xmlns:a16="http://schemas.microsoft.com/office/drawing/2014/main" id="{965F4C6B-68A9-4D4B-A173-55ACB68555EC}"/>
              </a:ext>
            </a:extLst>
          </p:cNvPr>
          <p:cNvSpPr/>
          <p:nvPr/>
        </p:nvSpPr>
        <p:spPr>
          <a:xfrm>
            <a:off x="464400" y="2409681"/>
            <a:ext cx="2785876" cy="1815882"/>
          </a:xfrm>
          <a:prstGeom prst="rect">
            <a:avLst/>
          </a:prstGeom>
          <a:solidFill>
            <a:schemeClr val="tx2"/>
          </a:solidFill>
          <a:ln>
            <a:noFill/>
          </a:ln>
        </p:spPr>
        <p:txBody>
          <a:bodyPr wrap="square">
            <a:spAutoFit/>
          </a:bodyPr>
          <a:lstStyle/>
          <a:p>
            <a:r>
              <a:rPr lang="en-GB" sz="1400" dirty="0">
                <a:solidFill>
                  <a:schemeClr val="bg1"/>
                </a:solidFill>
              </a:rPr>
              <a:t>After a 4-week induction phase (rituximab 375 mg/m</a:t>
            </a:r>
            <a:r>
              <a:rPr lang="en-GB" sz="1400" baseline="30000" dirty="0">
                <a:solidFill>
                  <a:schemeClr val="bg1"/>
                </a:solidFill>
              </a:rPr>
              <a:t>2</a:t>
            </a:r>
            <a:r>
              <a:rPr lang="en-GB" sz="1400" dirty="0">
                <a:solidFill>
                  <a:schemeClr val="bg1"/>
                </a:solidFill>
              </a:rPr>
              <a:t>/week) patients with CR, PR or SD at week 12 were randomised to:</a:t>
            </a:r>
          </a:p>
          <a:p>
            <a:pPr marL="285750" indent="-285750">
              <a:buFont typeface="Arial" panose="020B0604020202020204" pitchFamily="34" charset="0"/>
              <a:buChar char="•"/>
            </a:pPr>
            <a:r>
              <a:rPr lang="en-GB" sz="1400" b="1" dirty="0">
                <a:solidFill>
                  <a:schemeClr val="accent1"/>
                </a:solidFill>
              </a:rPr>
              <a:t>Standard</a:t>
            </a:r>
            <a:r>
              <a:rPr lang="en-GB" sz="1400" dirty="0">
                <a:solidFill>
                  <a:schemeClr val="bg1"/>
                </a:solidFill>
              </a:rPr>
              <a:t>: no further treatment </a:t>
            </a:r>
          </a:p>
          <a:p>
            <a:pPr marL="285750" indent="-285750">
              <a:buFont typeface="Arial" panose="020B0604020202020204" pitchFamily="34" charset="0"/>
              <a:buChar char="•"/>
            </a:pPr>
            <a:r>
              <a:rPr lang="en-GB" sz="1400" b="1" dirty="0">
                <a:solidFill>
                  <a:schemeClr val="accent1"/>
                </a:solidFill>
              </a:rPr>
              <a:t>Prolonged</a:t>
            </a:r>
            <a:r>
              <a:rPr lang="en-GB" sz="1400" dirty="0">
                <a:solidFill>
                  <a:schemeClr val="bg1"/>
                </a:solidFill>
              </a:rPr>
              <a:t>: rituximab </a:t>
            </a:r>
            <a:br>
              <a:rPr lang="en-GB" sz="1400" dirty="0">
                <a:solidFill>
                  <a:schemeClr val="bg1"/>
                </a:solidFill>
              </a:rPr>
            </a:br>
            <a:r>
              <a:rPr lang="en-GB" sz="1400" dirty="0">
                <a:solidFill>
                  <a:schemeClr val="bg1"/>
                </a:solidFill>
              </a:rPr>
              <a:t>375 mg/m</a:t>
            </a:r>
            <a:r>
              <a:rPr lang="en-GB" sz="1400" baseline="30000" dirty="0">
                <a:solidFill>
                  <a:schemeClr val="bg1"/>
                </a:solidFill>
              </a:rPr>
              <a:t>2</a:t>
            </a:r>
            <a:r>
              <a:rPr lang="en-GB" sz="1400" dirty="0">
                <a:solidFill>
                  <a:schemeClr val="bg1"/>
                </a:solidFill>
              </a:rPr>
              <a:t> at week 12 and months 5, 7 and 9</a:t>
            </a:r>
          </a:p>
        </p:txBody>
      </p:sp>
    </p:spTree>
    <p:extLst>
      <p:ext uri="{BB962C8B-B14F-4D97-AF65-F5344CB8AC3E}">
        <p14:creationId xmlns:p14="http://schemas.microsoft.com/office/powerpoint/2010/main" val="35471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CE01767-ADF8-0947-97E7-578E95A92EDD}"/>
              </a:ext>
            </a:extLst>
          </p:cNvPr>
          <p:cNvSpPr>
            <a:spLocks noGrp="1"/>
          </p:cNvSpPr>
          <p:nvPr>
            <p:ph type="body" idx="1"/>
          </p:nvPr>
        </p:nvSpPr>
        <p:spPr/>
        <p:txBody>
          <a:bodyPr/>
          <a:lstStyle/>
          <a:p>
            <a:r>
              <a:rPr lang="en" spc="0" dirty="0"/>
              <a:t>Results From Two Nordic Lymphoma Group Trials </a:t>
            </a:r>
            <a:br>
              <a:rPr lang="en" spc="0" dirty="0"/>
            </a:br>
            <a:r>
              <a:rPr lang="en" spc="0" dirty="0"/>
              <a:t>With &gt;10 Years of Follow-Up</a:t>
            </a:r>
            <a:endParaRPr lang="nl-NL" dirty="0"/>
          </a:p>
        </p:txBody>
      </p:sp>
      <p:sp>
        <p:nvSpPr>
          <p:cNvPr id="2" name="Title 1">
            <a:extLst>
              <a:ext uri="{FF2B5EF4-FFF2-40B4-BE49-F238E27FC236}">
                <a16:creationId xmlns:a16="http://schemas.microsoft.com/office/drawing/2014/main" id="{388C31CB-5A70-AF4C-AB96-3FA8CC716288}"/>
              </a:ext>
            </a:extLst>
          </p:cNvPr>
          <p:cNvSpPr>
            <a:spLocks noGrp="1"/>
          </p:cNvSpPr>
          <p:nvPr>
            <p:ph type="title"/>
          </p:nvPr>
        </p:nvSpPr>
        <p:spPr/>
        <p:txBody>
          <a:bodyPr/>
          <a:lstStyle/>
          <a:p>
            <a:r>
              <a:rPr lang="en" sz="2600" dirty="0"/>
              <a:t>Chemotherapy-Free Initial Treatment of Advanced Indolent Lymphoma Has Durable Effect With Low Toxicity</a:t>
            </a:r>
            <a:endParaRPr lang="it-IT" sz="2600" dirty="0"/>
          </a:p>
        </p:txBody>
      </p:sp>
      <p:sp>
        <p:nvSpPr>
          <p:cNvPr id="3" name="Slide Number Placeholder 2"/>
          <p:cNvSpPr>
            <a:spLocks noGrp="1"/>
          </p:cNvSpPr>
          <p:nvPr>
            <p:ph type="sldNum" sz="quarter" idx="4"/>
          </p:nvPr>
        </p:nvSpPr>
        <p:spPr/>
        <p:txBody>
          <a:bodyPr/>
          <a:lstStyle/>
          <a:p>
            <a:fld id="{BDC05534-91B3-41DF-B311-0A10FF7B4A4B}" type="slidenum">
              <a:rPr lang="it-IT" smtClean="0"/>
              <a:pPr/>
              <a:t>25</a:t>
            </a:fld>
            <a:endParaRPr lang="it-IT"/>
          </a:p>
        </p:txBody>
      </p:sp>
      <p:sp>
        <p:nvSpPr>
          <p:cNvPr id="5" name="Tijdelijke aanduiding voor inhoud 4">
            <a:extLst>
              <a:ext uri="{FF2B5EF4-FFF2-40B4-BE49-F238E27FC236}">
                <a16:creationId xmlns:a16="http://schemas.microsoft.com/office/drawing/2014/main" id="{B5D2C38B-C003-E043-B05C-02864108F0C7}"/>
              </a:ext>
            </a:extLst>
          </p:cNvPr>
          <p:cNvSpPr>
            <a:spLocks noGrp="1"/>
          </p:cNvSpPr>
          <p:nvPr>
            <p:ph sz="quarter" idx="13"/>
          </p:nvPr>
        </p:nvSpPr>
        <p:spPr/>
        <p:txBody>
          <a:bodyPr/>
          <a:lstStyle/>
          <a:p>
            <a:r>
              <a:rPr lang="pt-BR" dirty="0"/>
              <a:t>OS, overall </a:t>
            </a:r>
            <a:r>
              <a:rPr lang="pt-BR" dirty="0" err="1"/>
              <a:t>survival</a:t>
            </a:r>
            <a:r>
              <a:rPr lang="pt-BR" dirty="0"/>
              <a:t>; </a:t>
            </a:r>
            <a:r>
              <a:rPr lang="pt-BR" dirty="0" err="1"/>
              <a:t>R</a:t>
            </a:r>
            <a:r>
              <a:rPr lang="pt-BR" dirty="0"/>
              <a:t> + IFN, rituximab </a:t>
            </a:r>
            <a:r>
              <a:rPr lang="pt-BR" dirty="0" err="1"/>
              <a:t>plus</a:t>
            </a:r>
            <a:r>
              <a:rPr lang="pt-BR" dirty="0"/>
              <a:t> </a:t>
            </a:r>
            <a:r>
              <a:rPr lang="pt-BR" dirty="0" err="1"/>
              <a:t>interferon</a:t>
            </a:r>
            <a:r>
              <a:rPr lang="pt-BR" dirty="0"/>
              <a:t> alfa-2a; </a:t>
            </a:r>
            <a:r>
              <a:rPr lang="pt-BR" dirty="0" err="1"/>
              <a:t>R</a:t>
            </a:r>
            <a:r>
              <a:rPr lang="pt-BR" dirty="0"/>
              <a:t> mono, single rituximab</a:t>
            </a:r>
            <a:endParaRPr lang="it-IT" dirty="0"/>
          </a:p>
          <a:p>
            <a:r>
              <a:rPr lang="it-IT" dirty="0" err="1"/>
              <a:t>Lockmer</a:t>
            </a:r>
            <a:r>
              <a:rPr lang="it-IT" dirty="0"/>
              <a:t> </a:t>
            </a:r>
            <a:r>
              <a:rPr lang="it-IT" dirty="0" err="1"/>
              <a:t>S</a:t>
            </a:r>
            <a:r>
              <a:rPr lang="it-IT" dirty="0"/>
              <a:t>, et al. </a:t>
            </a:r>
            <a:r>
              <a:rPr lang="en-US" altLang="en-US" dirty="0"/>
              <a:t>J Clin Oncol. </a:t>
            </a:r>
            <a:r>
              <a:rPr lang="it-IT" dirty="0"/>
              <a:t>2019;36:3315-25.</a:t>
            </a:r>
          </a:p>
        </p:txBody>
      </p:sp>
      <p:pic>
        <p:nvPicPr>
          <p:cNvPr id="6" name="Picture 5">
            <a:extLst>
              <a:ext uri="{FF2B5EF4-FFF2-40B4-BE49-F238E27FC236}">
                <a16:creationId xmlns:a16="http://schemas.microsoft.com/office/drawing/2014/main" id="{E05DBF90-BABC-664B-9FBB-BA5BC58B796D}"/>
              </a:ext>
            </a:extLst>
          </p:cNvPr>
          <p:cNvPicPr>
            <a:picLocks noChangeAspect="1"/>
          </p:cNvPicPr>
          <p:nvPr/>
        </p:nvPicPr>
        <p:blipFill rotWithShape="1">
          <a:blip r:embed="rId2"/>
          <a:srcRect t="8980"/>
          <a:stretch/>
        </p:blipFill>
        <p:spPr>
          <a:xfrm>
            <a:off x="1916060" y="2330246"/>
            <a:ext cx="5556857" cy="3702375"/>
          </a:xfrm>
          <a:prstGeom prst="rect">
            <a:avLst/>
          </a:prstGeom>
        </p:spPr>
      </p:pic>
    </p:spTree>
    <p:extLst>
      <p:ext uri="{BB962C8B-B14F-4D97-AF65-F5344CB8AC3E}">
        <p14:creationId xmlns:p14="http://schemas.microsoft.com/office/powerpoint/2010/main" val="41790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8EC0908C-23A1-D041-B36D-49673F12C03C}"/>
              </a:ext>
            </a:extLst>
          </p:cNvPr>
          <p:cNvGraphicFramePr>
            <a:graphicFrameLocks noGrp="1"/>
          </p:cNvGraphicFramePr>
          <p:nvPr>
            <p:ph sz="quarter" idx="12"/>
            <p:extLst>
              <p:ext uri="{D42A27DB-BD31-4B8C-83A1-F6EECF244321}">
                <p14:modId xmlns:p14="http://schemas.microsoft.com/office/powerpoint/2010/main" val="3165525880"/>
              </p:ext>
            </p:extLst>
          </p:nvPr>
        </p:nvGraphicFramePr>
        <p:xfrm>
          <a:off x="465138" y="1301683"/>
          <a:ext cx="8221662" cy="463700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el 2">
            <a:extLst>
              <a:ext uri="{FF2B5EF4-FFF2-40B4-BE49-F238E27FC236}">
                <a16:creationId xmlns:a16="http://schemas.microsoft.com/office/drawing/2014/main" id="{E6C78BD2-C684-9442-938F-9A65D2F9D560}"/>
              </a:ext>
            </a:extLst>
          </p:cNvPr>
          <p:cNvSpPr>
            <a:spLocks noGrp="1"/>
          </p:cNvSpPr>
          <p:nvPr>
            <p:ph type="title"/>
          </p:nvPr>
        </p:nvSpPr>
        <p:spPr>
          <a:xfrm>
            <a:off x="464400" y="246565"/>
            <a:ext cx="5964109" cy="807285"/>
          </a:xfrm>
        </p:spPr>
        <p:txBody>
          <a:bodyPr/>
          <a:lstStyle/>
          <a:p>
            <a:r>
              <a:rPr lang="en-US" dirty="0"/>
              <a:t>Single-Agent Activity in Relapsed FL</a:t>
            </a:r>
            <a:endParaRPr lang="nl-NL" dirty="0"/>
          </a:p>
        </p:txBody>
      </p:sp>
      <p:sp>
        <p:nvSpPr>
          <p:cNvPr id="4" name="Tijdelijke aanduiding voor dianummer 3">
            <a:extLst>
              <a:ext uri="{FF2B5EF4-FFF2-40B4-BE49-F238E27FC236}">
                <a16:creationId xmlns:a16="http://schemas.microsoft.com/office/drawing/2014/main" id="{863315CB-51A7-3242-B77A-E657B0F8A2B2}"/>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
        <p:nvSpPr>
          <p:cNvPr id="5" name="Tijdelijke aanduiding voor inhoud 4">
            <a:extLst>
              <a:ext uri="{FF2B5EF4-FFF2-40B4-BE49-F238E27FC236}">
                <a16:creationId xmlns:a16="http://schemas.microsoft.com/office/drawing/2014/main" id="{7D3FAFA2-17DD-A840-BB32-C7AC7C22B50B}"/>
              </a:ext>
            </a:extLst>
          </p:cNvPr>
          <p:cNvSpPr>
            <a:spLocks noGrp="1"/>
          </p:cNvSpPr>
          <p:nvPr>
            <p:ph sz="quarter" idx="13"/>
          </p:nvPr>
        </p:nvSpPr>
        <p:spPr/>
        <p:txBody>
          <a:bodyPr/>
          <a:lstStyle/>
          <a:p>
            <a:r>
              <a:rPr lang="en-US" altLang="it-IT" dirty="0"/>
              <a:t>FL, follicular lymphoma</a:t>
            </a:r>
            <a:endParaRPr lang="en-US" dirty="0"/>
          </a:p>
          <a:p>
            <a:r>
              <a:rPr lang="en-US" dirty="0"/>
              <a:t>Younes A, et al. Nat Rev Clinc Oncol. 2017;14:335-46.</a:t>
            </a:r>
            <a:endParaRPr lang="nl-NL" dirty="0"/>
          </a:p>
        </p:txBody>
      </p:sp>
    </p:spTree>
    <p:extLst>
      <p:ext uri="{BB962C8B-B14F-4D97-AF65-F5344CB8AC3E}">
        <p14:creationId xmlns:p14="http://schemas.microsoft.com/office/powerpoint/2010/main" val="169083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a:extLst>
              <a:ext uri="{FF2B5EF4-FFF2-40B4-BE49-F238E27FC236}">
                <a16:creationId xmlns:a16="http://schemas.microsoft.com/office/drawing/2014/main" id="{3BF063FE-E413-A343-9ACC-C9CC6A923A82}"/>
              </a:ext>
            </a:extLst>
          </p:cNvPr>
          <p:cNvSpPr>
            <a:spLocks noGrp="1"/>
          </p:cNvSpPr>
          <p:nvPr>
            <p:ph type="title"/>
          </p:nvPr>
        </p:nvSpPr>
        <p:spPr/>
        <p:txBody>
          <a:bodyPr/>
          <a:lstStyle/>
          <a:p>
            <a:r>
              <a:rPr lang="it-IT" altLang="it-IT" dirty="0"/>
              <a:t>Alliance and CALGB </a:t>
            </a:r>
            <a:r>
              <a:rPr lang="it-IT" altLang="it-IT" dirty="0" err="1"/>
              <a:t>phase</a:t>
            </a:r>
            <a:r>
              <a:rPr lang="it-IT" altLang="it-IT" dirty="0"/>
              <a:t> 2 trials of R</a:t>
            </a:r>
            <a:r>
              <a:rPr lang="it-IT" altLang="it-IT" baseline="30000" dirty="0"/>
              <a:t>2</a:t>
            </a:r>
            <a:r>
              <a:rPr lang="it-IT" altLang="it-IT" dirty="0"/>
              <a:t> for untreated FL </a:t>
            </a:r>
          </a:p>
        </p:txBody>
      </p:sp>
      <p:sp>
        <p:nvSpPr>
          <p:cNvPr id="3" name="Rettangolo 2">
            <a:extLst>
              <a:ext uri="{FF2B5EF4-FFF2-40B4-BE49-F238E27FC236}">
                <a16:creationId xmlns:a16="http://schemas.microsoft.com/office/drawing/2014/main" id="{23BD21EE-5859-0B4B-8152-2142C9679B26}"/>
              </a:ext>
            </a:extLst>
          </p:cNvPr>
          <p:cNvSpPr/>
          <p:nvPr/>
        </p:nvSpPr>
        <p:spPr>
          <a:xfrm>
            <a:off x="934065" y="1728789"/>
            <a:ext cx="3510116" cy="1015663"/>
          </a:xfrm>
          <a:prstGeom prst="rect">
            <a:avLst/>
          </a:prstGeom>
          <a:solidFill>
            <a:schemeClr val="accent1">
              <a:lumMod val="20000"/>
              <a:lumOff val="80000"/>
            </a:schemeClr>
          </a:solidFill>
        </p:spPr>
        <p:txBody>
          <a:bodyPr wrap="square">
            <a:spAutoFit/>
          </a:bodyPr>
          <a:lstStyle/>
          <a:p>
            <a:pPr>
              <a:defRPr/>
            </a:pPr>
            <a:r>
              <a:rPr lang="en-US" sz="1500" b="1" i="1" u="sng" dirty="0">
                <a:solidFill>
                  <a:schemeClr val="accent1"/>
                </a:solidFill>
                <a:latin typeface="Calibri" charset="0"/>
                <a:ea typeface="Calibri" charset="0"/>
                <a:cs typeface="Calibri" charset="0"/>
                <a:sym typeface="Times" panose="02020603050405020304" pitchFamily="18" charset="0"/>
              </a:rPr>
              <a:t>46 patients with FL</a:t>
            </a:r>
            <a:r>
              <a:rPr lang="en-US" sz="1500" b="1" i="1" baseline="30000" dirty="0">
                <a:solidFill>
                  <a:schemeClr val="accent1"/>
                </a:solidFill>
                <a:latin typeface="Calibri" charset="0"/>
                <a:ea typeface="Calibri" charset="0"/>
                <a:cs typeface="Calibri" charset="0"/>
                <a:sym typeface="Times" panose="02020603050405020304" pitchFamily="18" charset="0"/>
              </a:rPr>
              <a:t>1</a:t>
            </a:r>
            <a:r>
              <a:rPr lang="en-US" sz="1500" b="1" i="1" dirty="0">
                <a:solidFill>
                  <a:schemeClr val="accent1"/>
                </a:solidFill>
                <a:latin typeface="Calibri" charset="0"/>
                <a:ea typeface="Calibri" charset="0"/>
                <a:cs typeface="Calibri" charset="0"/>
                <a:sym typeface="Times" panose="02020603050405020304" pitchFamily="18" charset="0"/>
              </a:rPr>
              <a:t> </a:t>
            </a:r>
            <a:r>
              <a:rPr lang="en-US" sz="1500" b="1" dirty="0">
                <a:solidFill>
                  <a:prstClr val="black"/>
                </a:solidFill>
                <a:latin typeface="Calibri" charset="0"/>
                <a:ea typeface="Calibri" charset="0"/>
                <a:cs typeface="Calibri" charset="0"/>
                <a:sym typeface="Times" panose="02020603050405020304" pitchFamily="18" charset="0"/>
              </a:rPr>
              <a:t>	</a:t>
            </a:r>
          </a:p>
          <a:p>
            <a:pPr>
              <a:defRPr/>
            </a:pPr>
            <a:r>
              <a:rPr lang="en-US" sz="1500" dirty="0">
                <a:solidFill>
                  <a:prstClr val="black"/>
                </a:solidFill>
                <a:latin typeface="Calibri" charset="0"/>
                <a:ea typeface="Calibri" charset="0"/>
                <a:cs typeface="Calibri" charset="0"/>
                <a:sym typeface="Times" panose="02020603050405020304" pitchFamily="18" charset="0"/>
              </a:rPr>
              <a:t>ORR 98%   CR 87%   PR 11%</a:t>
            </a:r>
          </a:p>
          <a:p>
            <a:pPr>
              <a:defRPr/>
            </a:pPr>
            <a:r>
              <a:rPr lang="en-US" sz="1500" dirty="0">
                <a:solidFill>
                  <a:prstClr val="black"/>
                </a:solidFill>
                <a:latin typeface="Calibri" charset="0"/>
                <a:ea typeface="Calibri" charset="0"/>
                <a:cs typeface="Calibri" charset="0"/>
                <a:sym typeface="Times" panose="02020603050405020304" pitchFamily="18" charset="0"/>
              </a:rPr>
              <a:t>3-year </a:t>
            </a:r>
            <a:r>
              <a:rPr lang="en-US" sz="1500" dirty="0">
                <a:latin typeface="Calibri" charset="0"/>
                <a:ea typeface="Calibri" charset="0"/>
                <a:cs typeface="Calibri" charset="0"/>
                <a:sym typeface="Times" panose="02020603050405020304" pitchFamily="18" charset="0"/>
              </a:rPr>
              <a:t>PFS 79%</a:t>
            </a:r>
          </a:p>
          <a:p>
            <a:pPr>
              <a:defRPr/>
            </a:pPr>
            <a:r>
              <a:rPr lang="en-US" sz="1500" dirty="0">
                <a:solidFill>
                  <a:prstClr val="black"/>
                </a:solidFill>
                <a:latin typeface="Calibri" charset="0"/>
                <a:ea typeface="Calibri" charset="0"/>
                <a:cs typeface="Calibri" charset="0"/>
                <a:sym typeface="Times" panose="02020603050405020304" pitchFamily="18" charset="0"/>
              </a:rPr>
              <a:t>3-year OS 94%</a:t>
            </a:r>
          </a:p>
        </p:txBody>
      </p:sp>
      <p:sp>
        <p:nvSpPr>
          <p:cNvPr id="6" name="Rettangolo 4">
            <a:extLst>
              <a:ext uri="{FF2B5EF4-FFF2-40B4-BE49-F238E27FC236}">
                <a16:creationId xmlns:a16="http://schemas.microsoft.com/office/drawing/2014/main" id="{50CF8458-A61C-7D42-8275-2EEB7B22CB74}"/>
              </a:ext>
            </a:extLst>
          </p:cNvPr>
          <p:cNvSpPr>
            <a:spLocks noChangeArrowheads="1"/>
          </p:cNvSpPr>
          <p:nvPr/>
        </p:nvSpPr>
        <p:spPr bwMode="auto">
          <a:xfrm>
            <a:off x="5358581" y="1707164"/>
            <a:ext cx="3136489" cy="1015663"/>
          </a:xfrm>
          <a:prstGeom prst="rect">
            <a:avLst/>
          </a:prstGeom>
          <a:solidFill>
            <a:schemeClr val="accent1">
              <a:lumMod val="20000"/>
              <a:lumOff val="80000"/>
            </a:schemeClr>
          </a:solidFill>
        </p:spPr>
        <p:txBody>
          <a:bodyPr wrap="square">
            <a:spAutoFit/>
          </a:bodyPr>
          <a:lstStyle/>
          <a:p>
            <a:pPr>
              <a:defRPr/>
            </a:pPr>
            <a:r>
              <a:rPr lang="en-US" altLang="en-US" sz="1500" b="1" i="1" u="sng" dirty="0">
                <a:solidFill>
                  <a:schemeClr val="accent1"/>
                </a:solidFill>
                <a:latin typeface="Calibri" charset="0"/>
                <a:ea typeface="Calibri" charset="0"/>
                <a:cs typeface="Calibri" charset="0"/>
                <a:sym typeface="Times" panose="02020603050405020304" pitchFamily="18" charset="0"/>
              </a:rPr>
              <a:t>65 patients with FL (FLIPI 0-2)</a:t>
            </a:r>
            <a:r>
              <a:rPr lang="en-US" altLang="en-US" sz="1500" b="1" i="1" baseline="30000" dirty="0">
                <a:solidFill>
                  <a:schemeClr val="accent1"/>
                </a:solidFill>
                <a:latin typeface="Calibri" charset="0"/>
                <a:ea typeface="Calibri" charset="0"/>
                <a:cs typeface="Calibri" charset="0"/>
                <a:sym typeface="Times" panose="02020603050405020304" pitchFamily="18" charset="0"/>
              </a:rPr>
              <a:t>2</a:t>
            </a:r>
          </a:p>
          <a:p>
            <a:pPr>
              <a:defRPr/>
            </a:pPr>
            <a:r>
              <a:rPr lang="en-US" sz="1500" dirty="0">
                <a:solidFill>
                  <a:prstClr val="black"/>
                </a:solidFill>
                <a:latin typeface="Calibri" charset="0"/>
                <a:ea typeface="Calibri" charset="0"/>
                <a:cs typeface="Calibri" charset="0"/>
                <a:sym typeface="Times" panose="02020603050405020304" pitchFamily="18" charset="0"/>
              </a:rPr>
              <a:t>ORR 95%   CR 72%    PR 23%</a:t>
            </a:r>
          </a:p>
          <a:p>
            <a:pPr>
              <a:defRPr/>
            </a:pPr>
            <a:r>
              <a:rPr lang="en-US" sz="1500" dirty="0">
                <a:solidFill>
                  <a:prstClr val="black"/>
                </a:solidFill>
                <a:latin typeface="Calibri" charset="0"/>
                <a:ea typeface="Calibri" charset="0"/>
                <a:cs typeface="Calibri" charset="0"/>
                <a:sym typeface="Times" panose="02020603050405020304" pitchFamily="18" charset="0"/>
              </a:rPr>
              <a:t>5-year </a:t>
            </a:r>
            <a:r>
              <a:rPr lang="en-US" sz="1500" dirty="0">
                <a:latin typeface="Calibri" charset="0"/>
                <a:ea typeface="Calibri" charset="0"/>
                <a:cs typeface="Calibri" charset="0"/>
                <a:sym typeface="Times" panose="02020603050405020304" pitchFamily="18" charset="0"/>
              </a:rPr>
              <a:t>PFS 72%</a:t>
            </a:r>
          </a:p>
          <a:p>
            <a:pPr>
              <a:defRPr/>
            </a:pPr>
            <a:r>
              <a:rPr lang="en-US" sz="1500" dirty="0">
                <a:solidFill>
                  <a:prstClr val="black"/>
                </a:solidFill>
                <a:latin typeface="Calibri" charset="0"/>
                <a:ea typeface="Calibri" charset="0"/>
                <a:cs typeface="Calibri" charset="0"/>
                <a:sym typeface="Times" panose="02020603050405020304" pitchFamily="18" charset="0"/>
              </a:rPr>
              <a:t>5-year OS 100%</a:t>
            </a:r>
          </a:p>
        </p:txBody>
      </p:sp>
      <p:sp>
        <p:nvSpPr>
          <p:cNvPr id="30726" name="Rettangolo 3">
            <a:extLst>
              <a:ext uri="{FF2B5EF4-FFF2-40B4-BE49-F238E27FC236}">
                <a16:creationId xmlns:a16="http://schemas.microsoft.com/office/drawing/2014/main" id="{402991A4-957E-BA4C-B9D4-7B32DB12377F}"/>
              </a:ext>
            </a:extLst>
          </p:cNvPr>
          <p:cNvSpPr>
            <a:spLocks noChangeArrowheads="1"/>
          </p:cNvSpPr>
          <p:nvPr/>
        </p:nvSpPr>
        <p:spPr bwMode="auto">
          <a:xfrm>
            <a:off x="5249905" y="5554115"/>
            <a:ext cx="35401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ea typeface="Times" pitchFamily="2" charset="0"/>
                <a:cs typeface="Times" pitchFamily="2" charset="0"/>
                <a:sym typeface="Times" pitchFamily="2" charset="0"/>
              </a:defRPr>
            </a:lvl1pPr>
            <a:lvl2pPr marL="742950" indent="-285750">
              <a:defRPr sz="2400">
                <a:solidFill>
                  <a:srgbClr val="000000"/>
                </a:solidFill>
                <a:latin typeface="Arial" panose="020B0604020202020204" pitchFamily="34" charset="0"/>
                <a:ea typeface="Times" pitchFamily="2" charset="0"/>
                <a:cs typeface="Times" pitchFamily="2" charset="0"/>
                <a:sym typeface="Times" pitchFamily="2" charset="0"/>
              </a:defRPr>
            </a:lvl2pPr>
            <a:lvl3pPr marL="1143000" indent="-228600">
              <a:defRPr sz="2400">
                <a:solidFill>
                  <a:srgbClr val="000000"/>
                </a:solidFill>
                <a:latin typeface="Arial" panose="020B0604020202020204" pitchFamily="34" charset="0"/>
                <a:ea typeface="Times" pitchFamily="2" charset="0"/>
                <a:cs typeface="Times" pitchFamily="2" charset="0"/>
                <a:sym typeface="Times" pitchFamily="2" charset="0"/>
              </a:defRPr>
            </a:lvl3pPr>
            <a:lvl4pPr marL="1600200" indent="-228600">
              <a:defRPr sz="2400">
                <a:solidFill>
                  <a:srgbClr val="000000"/>
                </a:solidFill>
                <a:latin typeface="Arial" panose="020B0604020202020204" pitchFamily="34" charset="0"/>
                <a:ea typeface="Times" pitchFamily="2" charset="0"/>
                <a:cs typeface="Times" pitchFamily="2" charset="0"/>
                <a:sym typeface="Times" pitchFamily="2" charset="0"/>
              </a:defRPr>
            </a:lvl4pPr>
            <a:lvl5pPr marL="2057400" indent="-228600">
              <a:defRPr sz="2400">
                <a:solidFill>
                  <a:srgbClr val="000000"/>
                </a:solidFill>
                <a:latin typeface="Arial" panose="020B0604020202020204" pitchFamily="34" charset="0"/>
                <a:ea typeface="Times" pitchFamily="2" charset="0"/>
                <a:cs typeface="Times" pitchFamily="2" charset="0"/>
                <a:sym typeface="Times" pitchFamily="2"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9pPr>
          </a:lstStyle>
          <a:p>
            <a:pPr marL="673100" indent="-663575"/>
            <a:r>
              <a:rPr lang="en-US" altLang="en-US" sz="1100" dirty="0">
                <a:solidFill>
                  <a:schemeClr val="tx1"/>
                </a:solidFill>
                <a:latin typeface="Calibri" charset="0"/>
                <a:ea typeface="Calibri" charset="0"/>
                <a:cs typeface="Calibri" charset="0"/>
              </a:rPr>
              <a:t>Rituximab 375 mg/m</a:t>
            </a:r>
            <a:r>
              <a:rPr lang="en-US" altLang="en-US" sz="1100" baseline="30000" dirty="0">
                <a:solidFill>
                  <a:schemeClr val="tx1"/>
                </a:solidFill>
                <a:latin typeface="Calibri" charset="0"/>
                <a:ea typeface="Calibri" charset="0"/>
                <a:cs typeface="Calibri" charset="0"/>
              </a:rPr>
              <a:t>2</a:t>
            </a:r>
            <a:r>
              <a:rPr lang="en-US" altLang="en-US" sz="1100" dirty="0">
                <a:solidFill>
                  <a:schemeClr val="tx1"/>
                </a:solidFill>
                <a:latin typeface="Calibri" charset="0"/>
                <a:ea typeface="Calibri" charset="0"/>
                <a:cs typeface="Calibri" charset="0"/>
              </a:rPr>
              <a:t> qw (c1) and q4w (c4, 6, 8, 10)</a:t>
            </a:r>
          </a:p>
          <a:p>
            <a:r>
              <a:rPr lang="en-US" altLang="en-US" sz="1100" dirty="0">
                <a:solidFill>
                  <a:schemeClr val="tx1"/>
                </a:solidFill>
                <a:latin typeface="Calibri" charset="0"/>
                <a:ea typeface="Calibri" charset="0"/>
                <a:cs typeface="Calibri" charset="0"/>
              </a:rPr>
              <a:t>Lenalidomide 20–25 mg/d d1–21/q28d for 12 cycles</a:t>
            </a:r>
            <a:endParaRPr lang="it-IT" altLang="en-US" sz="1100" dirty="0">
              <a:solidFill>
                <a:schemeClr val="tx1"/>
              </a:solidFill>
              <a:latin typeface="Calibri" charset="0"/>
              <a:ea typeface="Calibri" charset="0"/>
              <a:cs typeface="Calibri" charset="0"/>
            </a:endParaRPr>
          </a:p>
        </p:txBody>
      </p:sp>
      <p:sp>
        <p:nvSpPr>
          <p:cNvPr id="30728" name="Rettangolo 9">
            <a:extLst>
              <a:ext uri="{FF2B5EF4-FFF2-40B4-BE49-F238E27FC236}">
                <a16:creationId xmlns:a16="http://schemas.microsoft.com/office/drawing/2014/main" id="{7B98CAAF-F8F0-CB47-9440-8F84449C5DC6}"/>
              </a:ext>
            </a:extLst>
          </p:cNvPr>
          <p:cNvSpPr>
            <a:spLocks noChangeArrowheads="1"/>
          </p:cNvSpPr>
          <p:nvPr/>
        </p:nvSpPr>
        <p:spPr bwMode="auto">
          <a:xfrm>
            <a:off x="829957" y="5548572"/>
            <a:ext cx="37420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ea typeface="Times" pitchFamily="2" charset="0"/>
                <a:cs typeface="Times" pitchFamily="2" charset="0"/>
                <a:sym typeface="Times" pitchFamily="2" charset="0"/>
              </a:defRPr>
            </a:lvl1pPr>
            <a:lvl2pPr marL="742950" indent="-285750">
              <a:defRPr sz="2400">
                <a:solidFill>
                  <a:srgbClr val="000000"/>
                </a:solidFill>
                <a:latin typeface="Arial" panose="020B0604020202020204" pitchFamily="34" charset="0"/>
                <a:ea typeface="Times" pitchFamily="2" charset="0"/>
                <a:cs typeface="Times" pitchFamily="2" charset="0"/>
                <a:sym typeface="Times" pitchFamily="2" charset="0"/>
              </a:defRPr>
            </a:lvl2pPr>
            <a:lvl3pPr marL="1143000" indent="-228600">
              <a:defRPr sz="2400">
                <a:solidFill>
                  <a:srgbClr val="000000"/>
                </a:solidFill>
                <a:latin typeface="Arial" panose="020B0604020202020204" pitchFamily="34" charset="0"/>
                <a:ea typeface="Times" pitchFamily="2" charset="0"/>
                <a:cs typeface="Times" pitchFamily="2" charset="0"/>
                <a:sym typeface="Times" pitchFamily="2" charset="0"/>
              </a:defRPr>
            </a:lvl3pPr>
            <a:lvl4pPr marL="1600200" indent="-228600">
              <a:defRPr sz="2400">
                <a:solidFill>
                  <a:srgbClr val="000000"/>
                </a:solidFill>
                <a:latin typeface="Arial" panose="020B0604020202020204" pitchFamily="34" charset="0"/>
                <a:ea typeface="Times" pitchFamily="2" charset="0"/>
                <a:cs typeface="Times" pitchFamily="2" charset="0"/>
                <a:sym typeface="Times" pitchFamily="2" charset="0"/>
              </a:defRPr>
            </a:lvl4pPr>
            <a:lvl5pPr marL="2057400" indent="-228600">
              <a:defRPr sz="2400">
                <a:solidFill>
                  <a:srgbClr val="000000"/>
                </a:solidFill>
                <a:latin typeface="Arial" panose="020B0604020202020204" pitchFamily="34" charset="0"/>
                <a:ea typeface="Times" pitchFamily="2" charset="0"/>
                <a:cs typeface="Times" pitchFamily="2" charset="0"/>
                <a:sym typeface="Times" pitchFamily="2"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Times" pitchFamily="2" charset="0"/>
                <a:cs typeface="Times" pitchFamily="2" charset="0"/>
                <a:sym typeface="Times" pitchFamily="2" charset="0"/>
              </a:defRPr>
            </a:lvl9pPr>
          </a:lstStyle>
          <a:p>
            <a:r>
              <a:rPr lang="en-US" altLang="en-US" sz="1100" dirty="0">
                <a:solidFill>
                  <a:schemeClr val="tx1"/>
                </a:solidFill>
                <a:latin typeface="Calibri" charset="0"/>
                <a:ea typeface="Calibri" charset="0"/>
                <a:cs typeface="Calibri" charset="0"/>
              </a:rPr>
              <a:t>Rituximab 375 mg/m</a:t>
            </a:r>
            <a:r>
              <a:rPr lang="en-US" altLang="en-US" sz="1100" baseline="30000" dirty="0">
                <a:solidFill>
                  <a:schemeClr val="tx1"/>
                </a:solidFill>
                <a:latin typeface="Calibri" charset="0"/>
                <a:ea typeface="Calibri" charset="0"/>
                <a:cs typeface="Calibri" charset="0"/>
              </a:rPr>
              <a:t>2</a:t>
            </a:r>
            <a:r>
              <a:rPr lang="en-US" altLang="en-US" sz="1100" dirty="0">
                <a:solidFill>
                  <a:schemeClr val="tx1"/>
                </a:solidFill>
                <a:latin typeface="Calibri" charset="0"/>
                <a:ea typeface="Calibri" charset="0"/>
                <a:cs typeface="Calibri" charset="0"/>
              </a:rPr>
              <a:t> d1/q28d for </a:t>
            </a:r>
            <a:r>
              <a:rPr lang="en-US" altLang="en-US" sz="1100" dirty="0">
                <a:solidFill>
                  <a:schemeClr val="tx1"/>
                </a:solidFill>
                <a:latin typeface="Calibri" charset="0"/>
                <a:cs typeface="Calibri" charset="0"/>
              </a:rPr>
              <a:t>6-12 cycles</a:t>
            </a:r>
          </a:p>
          <a:p>
            <a:r>
              <a:rPr lang="en-US" altLang="en-US" sz="1100" dirty="0">
                <a:solidFill>
                  <a:schemeClr val="tx1"/>
                </a:solidFill>
                <a:latin typeface="Calibri" charset="0"/>
                <a:ea typeface="Calibri" charset="0"/>
                <a:cs typeface="Calibri" charset="0"/>
              </a:rPr>
              <a:t>Lenalidomide 20 mg/d d1–21/q28d for 6-12 cycles</a:t>
            </a:r>
            <a:endParaRPr lang="it-IT" altLang="en-US" sz="1100" dirty="0">
              <a:solidFill>
                <a:schemeClr val="tx1"/>
              </a:solidFill>
              <a:latin typeface="Calibri" charset="0"/>
              <a:ea typeface="Calibri" charset="0"/>
              <a:cs typeface="Calibri" charset="0"/>
            </a:endParaRPr>
          </a:p>
        </p:txBody>
      </p:sp>
      <p:sp>
        <p:nvSpPr>
          <p:cNvPr id="11" name="Content Placeholder 9"/>
          <p:cNvSpPr>
            <a:spLocks noGrp="1"/>
          </p:cNvSpPr>
          <p:nvPr>
            <p:ph sz="quarter" idx="13"/>
          </p:nvPr>
        </p:nvSpPr>
        <p:spPr>
          <a:xfrm>
            <a:off x="465138" y="6217200"/>
            <a:ext cx="7635254" cy="556171"/>
          </a:xfrm>
        </p:spPr>
        <p:txBody>
          <a:bodyPr/>
          <a:lstStyle/>
          <a:p>
            <a:r>
              <a:rPr lang="en-US" altLang="it-IT" dirty="0"/>
              <a:t>c, cycle; CALGB, Cancer and Leukemia Group B; CI, confidence interval; CR, complete response; FL, follicular lymphoma; FLIPI, FL international prognostic index;</a:t>
            </a:r>
            <a:r>
              <a:rPr lang="en-US" dirty="0"/>
              <a:t> ORR, overall response rate; OS, overall survival; </a:t>
            </a:r>
            <a:r>
              <a:rPr lang="en-US" altLang="it-IT" dirty="0"/>
              <a:t>PFS, progression-free survival; PR, partial response; qw, every week; q4w, every 4 weeks; q28d, every 28 days; </a:t>
            </a:r>
            <a:r>
              <a:rPr lang="pt-BR" dirty="0"/>
              <a:t>R</a:t>
            </a:r>
            <a:r>
              <a:rPr lang="pt-BR" baseline="30000" dirty="0"/>
              <a:t>2</a:t>
            </a:r>
            <a:r>
              <a:rPr lang="pt-BR" dirty="0"/>
              <a:t>, rituximab and lenalidomide</a:t>
            </a:r>
            <a:endParaRPr lang="en-US" dirty="0"/>
          </a:p>
          <a:p>
            <a:pPr>
              <a:spcBef>
                <a:spcPct val="0"/>
              </a:spcBef>
              <a:buClrTx/>
            </a:pPr>
            <a:r>
              <a:rPr lang="en-GB" altLang="it-IT" dirty="0">
                <a:solidFill>
                  <a:schemeClr val="tx2"/>
                </a:solidFill>
                <a:latin typeface="Calibri" charset="0"/>
                <a:ea typeface="Calibri" charset="0"/>
                <a:cs typeface="Calibri" charset="0"/>
              </a:rPr>
              <a:t>1. Fowler NH, et al. Lancet Oncol. 2014;</a:t>
            </a:r>
            <a:r>
              <a:rPr lang="en-GB" dirty="0"/>
              <a:t>15:1311-8; 2. </a:t>
            </a:r>
            <a:r>
              <a:rPr lang="en-US" altLang="en-US" dirty="0">
                <a:solidFill>
                  <a:schemeClr val="tx2"/>
                </a:solidFill>
                <a:latin typeface="Calibri" charset="0"/>
                <a:ea typeface="Calibri" charset="0"/>
                <a:cs typeface="Calibri" charset="0"/>
              </a:rPr>
              <a:t>Martin P, et al. Ann Oncol. 2017;</a:t>
            </a:r>
            <a:r>
              <a:rPr lang="en-GB" dirty="0"/>
              <a:t>28:2806-12.</a:t>
            </a:r>
            <a:endParaRPr lang="en-GB" altLang="it-IT" dirty="0">
              <a:solidFill>
                <a:schemeClr val="tx2"/>
              </a:solidFill>
              <a:latin typeface="Calibri" charset="0"/>
              <a:ea typeface="Calibri" charset="0"/>
              <a:cs typeface="Calibri" charset="0"/>
            </a:endParaRPr>
          </a:p>
        </p:txBody>
      </p:sp>
      <p:pic>
        <p:nvPicPr>
          <p:cNvPr id="2" name="Afbeelding 1">
            <a:extLst>
              <a:ext uri="{FF2B5EF4-FFF2-40B4-BE49-F238E27FC236}">
                <a16:creationId xmlns:a16="http://schemas.microsoft.com/office/drawing/2014/main" id="{53C66DA1-75C7-584F-8CF4-AA28010AD735}"/>
              </a:ext>
            </a:extLst>
          </p:cNvPr>
          <p:cNvPicPr>
            <a:picLocks noChangeAspect="1"/>
          </p:cNvPicPr>
          <p:nvPr/>
        </p:nvPicPr>
        <p:blipFill>
          <a:blip r:embed="rId2"/>
          <a:stretch>
            <a:fillRect/>
          </a:stretch>
        </p:blipFill>
        <p:spPr>
          <a:xfrm>
            <a:off x="243317" y="3243061"/>
            <a:ext cx="4359406" cy="2252140"/>
          </a:xfrm>
          <a:prstGeom prst="rect">
            <a:avLst/>
          </a:prstGeom>
        </p:spPr>
      </p:pic>
      <p:pic>
        <p:nvPicPr>
          <p:cNvPr id="4" name="Afbeelding 3">
            <a:extLst>
              <a:ext uri="{FF2B5EF4-FFF2-40B4-BE49-F238E27FC236}">
                <a16:creationId xmlns:a16="http://schemas.microsoft.com/office/drawing/2014/main" id="{3EAA68B2-4DCB-B743-910F-F3BF406B565D}"/>
              </a:ext>
            </a:extLst>
          </p:cNvPr>
          <p:cNvPicPr>
            <a:picLocks noChangeAspect="1"/>
          </p:cNvPicPr>
          <p:nvPr/>
        </p:nvPicPr>
        <p:blipFill rotWithShape="1">
          <a:blip r:embed="rId3"/>
          <a:srcRect t="-1" r="3504" b="2231"/>
          <a:stretch/>
        </p:blipFill>
        <p:spPr>
          <a:xfrm>
            <a:off x="5031127" y="2894775"/>
            <a:ext cx="3568258" cy="2600426"/>
          </a:xfrm>
          <a:prstGeom prst="rect">
            <a:avLst/>
          </a:prstGeom>
        </p:spPr>
      </p:pic>
    </p:spTree>
    <p:extLst>
      <p:ext uri="{BB962C8B-B14F-4D97-AF65-F5344CB8AC3E}">
        <p14:creationId xmlns:p14="http://schemas.microsoft.com/office/powerpoint/2010/main" val="302455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568C1F2A-6C07-B84A-B4E7-14A6460B0710}"/>
              </a:ext>
            </a:extLst>
          </p:cNvPr>
          <p:cNvSpPr>
            <a:spLocks noGrp="1"/>
          </p:cNvSpPr>
          <p:nvPr>
            <p:ph type="body" idx="1"/>
          </p:nvPr>
        </p:nvSpPr>
        <p:spPr>
          <a:xfrm>
            <a:off x="457200" y="1046924"/>
            <a:ext cx="8229600" cy="702470"/>
          </a:xfrm>
        </p:spPr>
        <p:txBody>
          <a:bodyPr/>
          <a:lstStyle/>
          <a:p>
            <a:r>
              <a:rPr lang="en-GB" dirty="0"/>
              <a:t>Efficacy</a:t>
            </a:r>
            <a:endParaRPr lang="nl-NL" dirty="0"/>
          </a:p>
        </p:txBody>
      </p:sp>
      <p:sp>
        <p:nvSpPr>
          <p:cNvPr id="3" name="Segnaposto contenuto 2"/>
          <p:cNvSpPr>
            <a:spLocks noGrp="1"/>
          </p:cNvSpPr>
          <p:nvPr>
            <p:ph sz="quarter" idx="12"/>
          </p:nvPr>
        </p:nvSpPr>
        <p:spPr>
          <a:xfrm>
            <a:off x="465138" y="1660907"/>
            <a:ext cx="8222400" cy="649919"/>
          </a:xfrm>
        </p:spPr>
        <p:txBody>
          <a:bodyPr/>
          <a:lstStyle/>
          <a:p>
            <a:pPr marL="0" indent="0">
              <a:buNone/>
            </a:pPr>
            <a:r>
              <a:rPr lang="en-GB" sz="1800" dirty="0"/>
              <a:t>Rituximab + lenalidomide (15 mg/d) was significantly more active than rituximab in </a:t>
            </a:r>
            <a:br>
              <a:rPr lang="en-GB" sz="1800" dirty="0"/>
            </a:br>
            <a:r>
              <a:rPr lang="en-GB" sz="1800" dirty="0"/>
              <a:t>154 patients with untreated </a:t>
            </a:r>
            <a:r>
              <a:rPr lang="en-GB" sz="1800" b="1" dirty="0">
                <a:solidFill>
                  <a:schemeClr val="accent1"/>
                </a:solidFill>
              </a:rPr>
              <a:t>FL in need of therapy</a:t>
            </a:r>
            <a:r>
              <a:rPr lang="en-GB" sz="1800" dirty="0"/>
              <a:t> </a:t>
            </a:r>
          </a:p>
        </p:txBody>
      </p:sp>
      <p:sp>
        <p:nvSpPr>
          <p:cNvPr id="2" name="Titolo 1"/>
          <p:cNvSpPr>
            <a:spLocks noGrp="1"/>
          </p:cNvSpPr>
          <p:nvPr>
            <p:ph type="title"/>
          </p:nvPr>
        </p:nvSpPr>
        <p:spPr/>
        <p:txBody>
          <a:bodyPr/>
          <a:lstStyle/>
          <a:p>
            <a:r>
              <a:rPr lang="en-GB" dirty="0"/>
              <a:t>randomised phase 2 Trial </a:t>
            </a:r>
            <a:br>
              <a:rPr lang="en-GB" dirty="0"/>
            </a:br>
            <a:r>
              <a:rPr lang="en-GB" dirty="0"/>
              <a:t>SAKK 35/10</a:t>
            </a:r>
          </a:p>
        </p:txBody>
      </p:sp>
      <p:sp>
        <p:nvSpPr>
          <p:cNvPr id="8" name="Slide Number Placeholder 7"/>
          <p:cNvSpPr>
            <a:spLocks noGrp="1"/>
          </p:cNvSpPr>
          <p:nvPr>
            <p:ph type="sldNum" sz="quarter" idx="4"/>
          </p:nvPr>
        </p:nvSpPr>
        <p:spPr/>
        <p:txBody>
          <a:bodyPr/>
          <a:lstStyle/>
          <a:p>
            <a:fld id="{1988CCDF-D2C0-44C3-B0E2-B1494174767C}" type="slidenum">
              <a:rPr lang="en-GB" smtClean="0"/>
              <a:pPr/>
              <a:t>28</a:t>
            </a:fld>
            <a:endParaRPr lang="en-GB" dirty="0"/>
          </a:p>
        </p:txBody>
      </p:sp>
      <p:sp>
        <p:nvSpPr>
          <p:cNvPr id="14" name="Content Placeholder 13"/>
          <p:cNvSpPr>
            <a:spLocks noGrp="1"/>
          </p:cNvSpPr>
          <p:nvPr>
            <p:ph sz="quarter" idx="13"/>
          </p:nvPr>
        </p:nvSpPr>
        <p:spPr/>
        <p:txBody>
          <a:bodyPr/>
          <a:lstStyle/>
          <a:p>
            <a:r>
              <a:rPr lang="en-GB" baseline="30000" dirty="0"/>
              <a:t>a</a:t>
            </a:r>
            <a:r>
              <a:rPr lang="en-GB" dirty="0"/>
              <a:t> p=0.056</a:t>
            </a:r>
            <a:br>
              <a:rPr lang="en-GB" dirty="0"/>
            </a:br>
            <a:r>
              <a:rPr lang="en-GB" dirty="0"/>
              <a:t>CR, complete response; </a:t>
            </a:r>
            <a:r>
              <a:rPr lang="en-GB" altLang="it-IT" dirty="0"/>
              <a:t>FL, follicular lymphoma; ITT, intention to treat; l</a:t>
            </a:r>
            <a:r>
              <a:rPr lang="en-GB" dirty="0"/>
              <a:t>en, lenalidomide; ORR, overall response rate;</a:t>
            </a:r>
            <a:r>
              <a:rPr lang="en-GB" altLang="en-US" dirty="0"/>
              <a:t> PD, progressive disease; PR, partial response; </a:t>
            </a:r>
            <a:r>
              <a:rPr lang="en-GB" altLang="it-IT" dirty="0"/>
              <a:t>R, </a:t>
            </a:r>
            <a:r>
              <a:rPr lang="en-GB" dirty="0"/>
              <a:t>rituximab; </a:t>
            </a:r>
            <a:r>
              <a:rPr lang="en-GB" altLang="en-US" dirty="0"/>
              <a:t>SAKK, Swiss Group for Clinical Cancer Research; SD, stable disease; TTNT, time to next treatment</a:t>
            </a:r>
            <a:endParaRPr lang="en-GB" dirty="0"/>
          </a:p>
          <a:p>
            <a:r>
              <a:rPr lang="en-GB" dirty="0"/>
              <a:t>Zucca E, et al. Blood. 2019;134:353-362.</a:t>
            </a:r>
          </a:p>
        </p:txBody>
      </p:sp>
      <p:graphicFrame>
        <p:nvGraphicFramePr>
          <p:cNvPr id="7" name="Tabella 6"/>
          <p:cNvGraphicFramePr>
            <a:graphicFrameLocks noGrp="1"/>
          </p:cNvGraphicFramePr>
          <p:nvPr>
            <p:extLst>
              <p:ext uri="{D42A27DB-BD31-4B8C-83A1-F6EECF244321}">
                <p14:modId xmlns:p14="http://schemas.microsoft.com/office/powerpoint/2010/main" val="389152541"/>
              </p:ext>
            </p:extLst>
          </p:nvPr>
        </p:nvGraphicFramePr>
        <p:xfrm>
          <a:off x="464399" y="2802439"/>
          <a:ext cx="3684813" cy="2400300"/>
        </p:xfrm>
        <a:graphic>
          <a:graphicData uri="http://schemas.openxmlformats.org/drawingml/2006/table">
            <a:tbl>
              <a:tblPr firstRow="1" bandRow="1">
                <a:tableStyleId>{5C22544A-7EE6-4342-B048-85BDC9FD1C3A}</a:tableStyleId>
              </a:tblPr>
              <a:tblGrid>
                <a:gridCol w="2101820">
                  <a:extLst>
                    <a:ext uri="{9D8B030D-6E8A-4147-A177-3AD203B41FA5}">
                      <a16:colId xmlns:a16="http://schemas.microsoft.com/office/drawing/2014/main" val="20000"/>
                    </a:ext>
                  </a:extLst>
                </a:gridCol>
                <a:gridCol w="786581">
                  <a:extLst>
                    <a:ext uri="{9D8B030D-6E8A-4147-A177-3AD203B41FA5}">
                      <a16:colId xmlns:a16="http://schemas.microsoft.com/office/drawing/2014/main" val="20001"/>
                    </a:ext>
                  </a:extLst>
                </a:gridCol>
                <a:gridCol w="796412">
                  <a:extLst>
                    <a:ext uri="{9D8B030D-6E8A-4147-A177-3AD203B41FA5}">
                      <a16:colId xmlns:a16="http://schemas.microsoft.com/office/drawing/2014/main" val="20002"/>
                    </a:ext>
                  </a:extLst>
                </a:gridCol>
              </a:tblGrid>
              <a:tr h="278130">
                <a:tc>
                  <a:txBody>
                    <a:bodyPr/>
                    <a:lstStyle/>
                    <a:p>
                      <a:r>
                        <a:rPr lang="en-GB" sz="1400" noProof="0" dirty="0"/>
                        <a:t>Investigator-assessed response, </a:t>
                      </a:r>
                      <a:br>
                        <a:rPr lang="en-GB" sz="1400" noProof="0" dirty="0"/>
                      </a:br>
                      <a:r>
                        <a:rPr lang="en-GB" sz="1400" noProof="0" dirty="0"/>
                        <a:t>ITT population, n (%)</a:t>
                      </a:r>
                    </a:p>
                  </a:txBody>
                  <a:tcPr marL="68580" marR="68580" marT="34290" marB="34290"/>
                </a:tc>
                <a:tc>
                  <a:txBody>
                    <a:bodyPr/>
                    <a:lstStyle/>
                    <a:p>
                      <a:pPr algn="ctr"/>
                      <a:r>
                        <a:rPr lang="en-GB" sz="1400" noProof="0" dirty="0"/>
                        <a:t>R</a:t>
                      </a:r>
                      <a:br>
                        <a:rPr lang="en-GB" sz="1400" noProof="0" dirty="0"/>
                      </a:br>
                      <a:r>
                        <a:rPr lang="en-GB" sz="1400" noProof="0" dirty="0"/>
                        <a:t>(n=77)</a:t>
                      </a:r>
                    </a:p>
                  </a:txBody>
                  <a:tcPr marL="68580" marR="68580" marT="34290" marB="34290"/>
                </a:tc>
                <a:tc>
                  <a:txBody>
                    <a:bodyPr/>
                    <a:lstStyle/>
                    <a:p>
                      <a:pPr algn="ctr"/>
                      <a:r>
                        <a:rPr lang="en-GB" sz="1400" noProof="0" dirty="0"/>
                        <a:t>R + Len</a:t>
                      </a:r>
                    </a:p>
                    <a:p>
                      <a:pPr algn="ctr"/>
                      <a:r>
                        <a:rPr lang="en-GB" sz="1400" noProof="0" dirty="0"/>
                        <a:t>(n=77)</a:t>
                      </a:r>
                    </a:p>
                  </a:txBody>
                  <a:tcPr marL="68580" marR="68580" marT="34290" marB="34290"/>
                </a:tc>
                <a:extLst>
                  <a:ext uri="{0D108BD9-81ED-4DB2-BD59-A6C34878D82A}">
                    <a16:rowId xmlns:a16="http://schemas.microsoft.com/office/drawing/2014/main" val="10000"/>
                  </a:ext>
                </a:extLst>
              </a:tr>
              <a:tr h="278130">
                <a:tc>
                  <a:txBody>
                    <a:bodyPr/>
                    <a:lstStyle/>
                    <a:p>
                      <a:r>
                        <a:rPr lang="en-GB" sz="1400" noProof="0" dirty="0"/>
                        <a:t>ORR</a:t>
                      </a:r>
                    </a:p>
                  </a:txBody>
                  <a:tcPr marL="68580" marR="68580" marT="34290" marB="34290"/>
                </a:tc>
                <a:tc>
                  <a:txBody>
                    <a:bodyPr/>
                    <a:lstStyle/>
                    <a:p>
                      <a:pPr algn="ctr"/>
                      <a:r>
                        <a:rPr lang="en-GB" sz="1400" noProof="0" dirty="0"/>
                        <a:t>47 (61)</a:t>
                      </a:r>
                    </a:p>
                  </a:txBody>
                  <a:tcPr marL="68580" marR="68580" marT="34290" marB="34290"/>
                </a:tc>
                <a:tc>
                  <a:txBody>
                    <a:bodyPr/>
                    <a:lstStyle/>
                    <a:p>
                      <a:pPr algn="ctr"/>
                      <a:r>
                        <a:rPr lang="en-GB" sz="1400" noProof="0" dirty="0"/>
                        <a:t>63 (82)</a:t>
                      </a:r>
                    </a:p>
                  </a:txBody>
                  <a:tcPr marL="68580" marR="68580" marT="34290" marB="34290"/>
                </a:tc>
                <a:extLst>
                  <a:ext uri="{0D108BD9-81ED-4DB2-BD59-A6C34878D82A}">
                    <a16:rowId xmlns:a16="http://schemas.microsoft.com/office/drawing/2014/main" val="10001"/>
                  </a:ext>
                </a:extLst>
              </a:tr>
              <a:tr h="278130">
                <a:tc>
                  <a:txBody>
                    <a:bodyPr/>
                    <a:lstStyle/>
                    <a:p>
                      <a:pPr marL="136525" indent="0">
                        <a:tabLst/>
                      </a:pPr>
                      <a:r>
                        <a:rPr lang="en-GB" sz="1400" b="1" noProof="0" dirty="0">
                          <a:solidFill>
                            <a:schemeClr val="accent1"/>
                          </a:solidFill>
                        </a:rPr>
                        <a:t>CR/CRu</a:t>
                      </a:r>
                      <a:r>
                        <a:rPr lang="en-GB" sz="1400" b="1" baseline="30000" noProof="0" dirty="0">
                          <a:solidFill>
                            <a:schemeClr val="accent1"/>
                          </a:solidFill>
                        </a:rPr>
                        <a:t>a</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noProof="0" dirty="0">
                          <a:solidFill>
                            <a:schemeClr val="accent1"/>
                          </a:solidFill>
                        </a:rPr>
                        <a:t>19 (25)</a:t>
                      </a:r>
                    </a:p>
                  </a:txBody>
                  <a:tcPr marL="68580" marR="68580" marT="34290" marB="34290"/>
                </a:tc>
                <a:tc>
                  <a:txBody>
                    <a:bodyPr/>
                    <a:lstStyle/>
                    <a:p>
                      <a:pPr algn="ctr"/>
                      <a:r>
                        <a:rPr lang="en-GB" sz="1400" b="1" noProof="0" dirty="0">
                          <a:solidFill>
                            <a:schemeClr val="accent1"/>
                          </a:solidFill>
                        </a:rPr>
                        <a:t>28 (36)</a:t>
                      </a:r>
                    </a:p>
                  </a:txBody>
                  <a:tcPr marL="68580" marR="68580" marT="34290" marB="34290"/>
                </a:tc>
                <a:extLst>
                  <a:ext uri="{0D108BD9-81ED-4DB2-BD59-A6C34878D82A}">
                    <a16:rowId xmlns:a16="http://schemas.microsoft.com/office/drawing/2014/main" val="10002"/>
                  </a:ext>
                </a:extLst>
              </a:tr>
              <a:tr h="278130">
                <a:tc>
                  <a:txBody>
                    <a:bodyPr/>
                    <a:lstStyle/>
                    <a:p>
                      <a:pPr marL="136525" indent="0">
                        <a:tabLst/>
                      </a:pPr>
                      <a:r>
                        <a:rPr lang="en-GB" sz="1400" noProof="0" dirty="0"/>
                        <a:t>PR</a:t>
                      </a:r>
                    </a:p>
                  </a:txBody>
                  <a:tcPr marL="68580" marR="68580" marT="34290" marB="34290"/>
                </a:tc>
                <a:tc>
                  <a:txBody>
                    <a:bodyPr/>
                    <a:lstStyle/>
                    <a:p>
                      <a:pPr algn="ctr"/>
                      <a:r>
                        <a:rPr lang="en-GB" sz="1400" noProof="0" dirty="0"/>
                        <a:t>28 (36)</a:t>
                      </a:r>
                    </a:p>
                  </a:txBody>
                  <a:tcPr marL="68580" marR="68580" marT="34290" marB="34290"/>
                </a:tc>
                <a:tc>
                  <a:txBody>
                    <a:bodyPr/>
                    <a:lstStyle/>
                    <a:p>
                      <a:pPr algn="ctr"/>
                      <a:r>
                        <a:rPr lang="en-GB" sz="1400" noProof="0" dirty="0"/>
                        <a:t>35 (45)</a:t>
                      </a:r>
                    </a:p>
                  </a:txBody>
                  <a:tcPr marL="68580" marR="68580" marT="34290" marB="34290"/>
                </a:tc>
                <a:extLst>
                  <a:ext uri="{0D108BD9-81ED-4DB2-BD59-A6C34878D82A}">
                    <a16:rowId xmlns:a16="http://schemas.microsoft.com/office/drawing/2014/main" val="651866995"/>
                  </a:ext>
                </a:extLst>
              </a:tr>
              <a:tr h="278130">
                <a:tc>
                  <a:txBody>
                    <a:bodyPr/>
                    <a:lstStyle/>
                    <a:p>
                      <a:r>
                        <a:rPr lang="en-GB" sz="1400" noProof="0" dirty="0"/>
                        <a:t>SD</a:t>
                      </a:r>
                    </a:p>
                  </a:txBody>
                  <a:tcPr marL="68580" marR="68580" marT="34290" marB="34290"/>
                </a:tc>
                <a:tc>
                  <a:txBody>
                    <a:bodyPr/>
                    <a:lstStyle/>
                    <a:p>
                      <a:pPr algn="ctr"/>
                      <a:r>
                        <a:rPr lang="en-GB" sz="1400" noProof="0" dirty="0"/>
                        <a:t>6 (8)</a:t>
                      </a:r>
                    </a:p>
                  </a:txBody>
                  <a:tcPr marL="68580" marR="68580" marT="34290" marB="34290"/>
                </a:tc>
                <a:tc>
                  <a:txBody>
                    <a:bodyPr/>
                    <a:lstStyle/>
                    <a:p>
                      <a:pPr algn="ctr"/>
                      <a:r>
                        <a:rPr lang="en-GB" sz="1400" noProof="0" dirty="0"/>
                        <a:t>4 (5)</a:t>
                      </a:r>
                    </a:p>
                  </a:txBody>
                  <a:tcPr marL="68580" marR="68580" marT="34290" marB="34290"/>
                </a:tc>
                <a:extLst>
                  <a:ext uri="{0D108BD9-81ED-4DB2-BD59-A6C34878D82A}">
                    <a16:rowId xmlns:a16="http://schemas.microsoft.com/office/drawing/2014/main" val="10003"/>
                  </a:ext>
                </a:extLst>
              </a:tr>
              <a:tr h="278130">
                <a:tc>
                  <a:txBody>
                    <a:bodyPr/>
                    <a:lstStyle/>
                    <a:p>
                      <a:r>
                        <a:rPr lang="en-GB" sz="1400" noProof="0" dirty="0"/>
                        <a:t>PD</a:t>
                      </a:r>
                    </a:p>
                  </a:txBody>
                  <a:tcPr marL="68580" marR="68580" marT="34290" marB="34290"/>
                </a:tc>
                <a:tc>
                  <a:txBody>
                    <a:bodyPr/>
                    <a:lstStyle/>
                    <a:p>
                      <a:pPr algn="ctr"/>
                      <a:r>
                        <a:rPr lang="en-GB" sz="1400" noProof="0" dirty="0"/>
                        <a:t>2 (3)</a:t>
                      </a:r>
                    </a:p>
                  </a:txBody>
                  <a:tcPr marL="68580" marR="68580" marT="34290" marB="34290"/>
                </a:tc>
                <a:tc>
                  <a:txBody>
                    <a:bodyPr/>
                    <a:lstStyle/>
                    <a:p>
                      <a:pPr algn="ctr"/>
                      <a:r>
                        <a:rPr lang="en-GB" sz="1400" noProof="0" dirty="0"/>
                        <a:t>3 (4)</a:t>
                      </a:r>
                    </a:p>
                  </a:txBody>
                  <a:tcPr marL="68580" marR="68580" marT="34290" marB="34290"/>
                </a:tc>
                <a:extLst>
                  <a:ext uri="{0D108BD9-81ED-4DB2-BD59-A6C34878D82A}">
                    <a16:rowId xmlns:a16="http://schemas.microsoft.com/office/drawing/2014/main" val="2641313366"/>
                  </a:ext>
                </a:extLst>
              </a:tr>
              <a:tr h="278130">
                <a:tc>
                  <a:txBody>
                    <a:bodyPr/>
                    <a:lstStyle/>
                    <a:p>
                      <a:r>
                        <a:rPr lang="en-GB" sz="1400" noProof="0" dirty="0"/>
                        <a:t>Not evaluable</a:t>
                      </a:r>
                    </a:p>
                  </a:txBody>
                  <a:tcPr marL="68580" marR="68580" marT="34290" marB="34290"/>
                </a:tc>
                <a:tc>
                  <a:txBody>
                    <a:bodyPr/>
                    <a:lstStyle/>
                    <a:p>
                      <a:pPr algn="ctr"/>
                      <a:r>
                        <a:rPr lang="en-GB" sz="1400" noProof="0" dirty="0"/>
                        <a:t>22 (29)</a:t>
                      </a:r>
                    </a:p>
                  </a:txBody>
                  <a:tcPr marL="68580" marR="68580" marT="34290" marB="34290"/>
                </a:tc>
                <a:tc>
                  <a:txBody>
                    <a:bodyPr/>
                    <a:lstStyle/>
                    <a:p>
                      <a:pPr algn="ctr"/>
                      <a:r>
                        <a:rPr lang="en-GB" sz="1400" noProof="0" dirty="0"/>
                        <a:t>7 (9)</a:t>
                      </a:r>
                    </a:p>
                  </a:txBody>
                  <a:tcPr marL="68580" marR="68580" marT="34290" marB="34290"/>
                </a:tc>
                <a:extLst>
                  <a:ext uri="{0D108BD9-81ED-4DB2-BD59-A6C34878D82A}">
                    <a16:rowId xmlns:a16="http://schemas.microsoft.com/office/drawing/2014/main" val="94219041"/>
                  </a:ext>
                </a:extLst>
              </a:tr>
            </a:tbl>
          </a:graphicData>
        </a:graphic>
      </p:graphicFrame>
      <p:pic>
        <p:nvPicPr>
          <p:cNvPr id="15" name="Afbeelding 14">
            <a:extLst>
              <a:ext uri="{FF2B5EF4-FFF2-40B4-BE49-F238E27FC236}">
                <a16:creationId xmlns:a16="http://schemas.microsoft.com/office/drawing/2014/main" id="{9FB772D0-EC92-234F-91F1-14C0F741E250}"/>
              </a:ext>
            </a:extLst>
          </p:cNvPr>
          <p:cNvPicPr>
            <a:picLocks noChangeAspect="1"/>
          </p:cNvPicPr>
          <p:nvPr/>
        </p:nvPicPr>
        <p:blipFill>
          <a:blip r:embed="rId2"/>
          <a:stretch>
            <a:fillRect/>
          </a:stretch>
        </p:blipFill>
        <p:spPr>
          <a:xfrm>
            <a:off x="4234773" y="2711685"/>
            <a:ext cx="4725342" cy="2975562"/>
          </a:xfrm>
          <a:prstGeom prst="rect">
            <a:avLst/>
          </a:prstGeom>
        </p:spPr>
      </p:pic>
    </p:spTree>
    <p:extLst>
      <p:ext uri="{BB962C8B-B14F-4D97-AF65-F5344CB8AC3E}">
        <p14:creationId xmlns:p14="http://schemas.microsoft.com/office/powerpoint/2010/main" val="16414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99B97D5-58D7-4A15-A874-DD2EBBC6C510}"/>
              </a:ext>
            </a:extLst>
          </p:cNvPr>
          <p:cNvSpPr>
            <a:spLocks noGrp="1"/>
          </p:cNvSpPr>
          <p:nvPr>
            <p:ph sz="quarter" idx="12"/>
          </p:nvPr>
        </p:nvSpPr>
        <p:spPr>
          <a:xfrm>
            <a:off x="5429730" y="3537861"/>
            <a:ext cx="3257808" cy="2326592"/>
          </a:xfrm>
        </p:spPr>
        <p:txBody>
          <a:bodyPr/>
          <a:lstStyle/>
          <a:p>
            <a:r>
              <a:rPr lang="en-GB" dirty="0"/>
              <a:t>Interim PFS at median follow up of 37.9 months was similar in both arms</a:t>
            </a:r>
          </a:p>
          <a:p>
            <a:r>
              <a:rPr lang="en-GB" dirty="0"/>
              <a:t>PFS benefit observed across pre-specified subgroups</a:t>
            </a:r>
          </a:p>
          <a:p>
            <a:endParaRPr lang="en-GB" dirty="0"/>
          </a:p>
        </p:txBody>
      </p:sp>
      <p:sp>
        <p:nvSpPr>
          <p:cNvPr id="2" name="Title 1">
            <a:extLst>
              <a:ext uri="{FF2B5EF4-FFF2-40B4-BE49-F238E27FC236}">
                <a16:creationId xmlns:a16="http://schemas.microsoft.com/office/drawing/2014/main" id="{EBD7B513-A297-4437-B694-495D33C3CE5E}"/>
              </a:ext>
            </a:extLst>
          </p:cNvPr>
          <p:cNvSpPr>
            <a:spLocks noGrp="1"/>
          </p:cNvSpPr>
          <p:nvPr>
            <p:ph type="title"/>
          </p:nvPr>
        </p:nvSpPr>
        <p:spPr/>
        <p:txBody>
          <a:bodyPr/>
          <a:lstStyle/>
          <a:p>
            <a:r>
              <a:rPr lang="en-GB" dirty="0"/>
              <a:t>RELEVANCE Trial:</a:t>
            </a:r>
            <a:br>
              <a:rPr lang="en-GB" dirty="0"/>
            </a:br>
            <a:r>
              <a:rPr lang="en-GB" dirty="0"/>
              <a:t>Efficacy</a:t>
            </a:r>
            <a:br>
              <a:rPr lang="en-GB" dirty="0"/>
            </a:br>
            <a:r>
              <a:rPr lang="en-GB" sz="1800" dirty="0">
                <a:solidFill>
                  <a:schemeClr val="accent1"/>
                </a:solidFill>
              </a:rPr>
              <a:t>PFS by IRC</a:t>
            </a:r>
            <a:endParaRPr lang="en-GB" dirty="0">
              <a:solidFill>
                <a:schemeClr val="accent1"/>
              </a:solidFill>
            </a:endParaRPr>
          </a:p>
        </p:txBody>
      </p:sp>
      <p:sp>
        <p:nvSpPr>
          <p:cNvPr id="9" name="Content Placeholder 8"/>
          <p:cNvSpPr>
            <a:spLocks noGrp="1"/>
          </p:cNvSpPr>
          <p:nvPr>
            <p:ph sz="quarter" idx="13"/>
          </p:nvPr>
        </p:nvSpPr>
        <p:spPr/>
        <p:txBody>
          <a:bodyPr/>
          <a:lstStyle/>
          <a:p>
            <a:r>
              <a:rPr lang="en-GB" dirty="0"/>
              <a:t>CI, confidence interval; CT, chemotherapy; HR, hazard ratio; IRC, independent review committee; PFS, progression-free survival; R, rituximab; R</a:t>
            </a:r>
            <a:r>
              <a:rPr lang="en-GB" baseline="30000" dirty="0"/>
              <a:t>2</a:t>
            </a:r>
            <a:r>
              <a:rPr lang="en-GB" dirty="0"/>
              <a:t>, rituximab and lenalidomide</a:t>
            </a:r>
          </a:p>
          <a:p>
            <a:r>
              <a:rPr lang="en-GB" altLang="en-US" dirty="0"/>
              <a:t>Morschhauser F, et al. N Engl J Med 2018;379:934-47.</a:t>
            </a:r>
          </a:p>
        </p:txBody>
      </p:sp>
      <p:graphicFrame>
        <p:nvGraphicFramePr>
          <p:cNvPr id="6" name="Group 155">
            <a:extLst>
              <a:ext uri="{FF2B5EF4-FFF2-40B4-BE49-F238E27FC236}">
                <a16:creationId xmlns:a16="http://schemas.microsoft.com/office/drawing/2014/main" id="{0FF4B8F6-FCD1-4910-B43E-E39C88DEFCF9}"/>
              </a:ext>
            </a:extLst>
          </p:cNvPr>
          <p:cNvGraphicFramePr>
            <a:graphicFrameLocks/>
          </p:cNvGraphicFramePr>
          <p:nvPr>
            <p:extLst>
              <p:ext uri="{D42A27DB-BD31-4B8C-83A1-F6EECF244321}">
                <p14:modId xmlns:p14="http://schemas.microsoft.com/office/powerpoint/2010/main" val="1814981573"/>
              </p:ext>
            </p:extLst>
          </p:nvPr>
        </p:nvGraphicFramePr>
        <p:xfrm>
          <a:off x="4903071" y="1921036"/>
          <a:ext cx="3886968" cy="1128088"/>
        </p:xfrm>
        <a:graphic>
          <a:graphicData uri="http://schemas.openxmlformats.org/drawingml/2006/table">
            <a:tbl>
              <a:tblPr firstRow="1" bandRow="1">
                <a:tableStyleId>{5C22544A-7EE6-4342-B048-85BDC9FD1C3A}</a:tableStyleId>
              </a:tblPr>
              <a:tblGrid>
                <a:gridCol w="1841858">
                  <a:extLst>
                    <a:ext uri="{9D8B030D-6E8A-4147-A177-3AD203B41FA5}">
                      <a16:colId xmlns:a16="http://schemas.microsoft.com/office/drawing/2014/main" val="20000"/>
                    </a:ext>
                  </a:extLst>
                </a:gridCol>
                <a:gridCol w="1022555">
                  <a:extLst>
                    <a:ext uri="{9D8B030D-6E8A-4147-A177-3AD203B41FA5}">
                      <a16:colId xmlns:a16="http://schemas.microsoft.com/office/drawing/2014/main" val="516992322"/>
                    </a:ext>
                  </a:extLst>
                </a:gridCol>
                <a:gridCol w="1022555">
                  <a:extLst>
                    <a:ext uri="{9D8B030D-6E8A-4147-A177-3AD203B41FA5}">
                      <a16:colId xmlns:a16="http://schemas.microsoft.com/office/drawing/2014/main" val="880294971"/>
                    </a:ext>
                  </a:extLst>
                </a:gridCol>
              </a:tblGrid>
              <a:tr h="2059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effectLst/>
                          <a:latin typeface="Calibri" panose="020F0502020204030204" pitchFamily="34" charset="0"/>
                          <a:cs typeface="Calibri" panose="020F0502020204030204" pitchFamily="34" charset="0"/>
                        </a:rPr>
                        <a:t>R</a:t>
                      </a:r>
                      <a:r>
                        <a:rPr kumimoji="0" lang="en-US" sz="1400" u="none" strike="noStrike" cap="none" normalizeH="0" baseline="30000" dirty="0">
                          <a:ln>
                            <a:noFill/>
                          </a:ln>
                          <a:effectLst/>
                          <a:latin typeface="Calibri" panose="020F0502020204030204" pitchFamily="34" charset="0"/>
                          <a:cs typeface="Calibri" panose="020F0502020204030204" pitchFamily="34" charset="0"/>
                        </a:rPr>
                        <a:t>2</a:t>
                      </a:r>
                      <a:endParaRPr kumimoji="0" lang="en-US" sz="1400" b="1" i="0" u="none" strike="noStrike" cap="none" normalizeH="0" baseline="30000" dirty="0">
                        <a:ln>
                          <a:noFill/>
                        </a:ln>
                        <a:solidFill>
                          <a:schemeClr val="tx2"/>
                        </a:solidFill>
                        <a:effectLst/>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effectLst/>
                          <a:latin typeface="Calibri" panose="020F0502020204030204" pitchFamily="34" charset="0"/>
                          <a:cs typeface="Calibri" panose="020F0502020204030204" pitchFamily="34" charset="0"/>
                        </a:rPr>
                        <a:t>R-CT</a:t>
                      </a:r>
                      <a:endParaRPr kumimoji="0" lang="en-US" sz="1400" b="1" i="0" u="none" strike="noStrike" cap="none" normalizeH="0" baseline="0" dirty="0">
                        <a:ln>
                          <a:noFill/>
                        </a:ln>
                        <a:solidFill>
                          <a:schemeClr val="accent1"/>
                        </a:solidFill>
                        <a:effectLst/>
                        <a:latin typeface="Calibri" panose="020F0502020204030204" pitchFamily="34" charset="0"/>
                        <a:cs typeface="Calibri" panose="020F0502020204030204" pitchFamily="34" charset="0"/>
                      </a:endParaRPr>
                    </a:p>
                  </a:txBody>
                  <a:tcPr marL="91411" marR="91411" marT="34331" marB="34331" anchor="ctr" horzOverflow="overflow"/>
                </a:tc>
                <a:extLst>
                  <a:ext uri="{0D108BD9-81ED-4DB2-BD59-A6C34878D82A}">
                    <a16:rowId xmlns:a16="http://schemas.microsoft.com/office/drawing/2014/main" val="10000"/>
                  </a:ext>
                </a:extLst>
              </a:tr>
              <a:tr h="2059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effectLst/>
                          <a:latin typeface="Calibri" panose="020F0502020204030204" pitchFamily="34" charset="0"/>
                          <a:cs typeface="Calibri" panose="020F0502020204030204" pitchFamily="34" charset="0"/>
                        </a:rPr>
                        <a:t>Patients, n</a:t>
                      </a: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lang="en-US" sz="1400" dirty="0">
                          <a:latin typeface="Calibri" panose="020F0502020204030204" pitchFamily="34" charset="0"/>
                          <a:cs typeface="Calibri" panose="020F0502020204030204" pitchFamily="34" charset="0"/>
                        </a:rPr>
                        <a:t>513</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lang="en-US" sz="1400" dirty="0">
                          <a:latin typeface="Calibri" panose="020F0502020204030204" pitchFamily="34" charset="0"/>
                          <a:cs typeface="Calibri" panose="020F0502020204030204" pitchFamily="34" charset="0"/>
                        </a:rPr>
                        <a:t>517</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extLst>
                  <a:ext uri="{0D108BD9-81ED-4DB2-BD59-A6C34878D82A}">
                    <a16:rowId xmlns:a16="http://schemas.microsoft.com/office/drawing/2014/main" val="1146746829"/>
                  </a:ext>
                </a:extLst>
              </a:tr>
              <a:tr h="2059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effectLst/>
                          <a:latin typeface="Calibri" panose="020F0502020204030204" pitchFamily="34" charset="0"/>
                          <a:cs typeface="Calibri" panose="020F0502020204030204" pitchFamily="34" charset="0"/>
                        </a:rPr>
                        <a:t>Events, n (%)</a:t>
                      </a: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kumimoji="0" lang="en-US" sz="1400" u="none" strike="noStrike" cap="none" normalizeH="0" baseline="0" dirty="0">
                          <a:ln>
                            <a:noFill/>
                          </a:ln>
                          <a:effectLst/>
                          <a:latin typeface="Calibri" panose="020F0502020204030204" pitchFamily="34" charset="0"/>
                          <a:cs typeface="Calibri" panose="020F0502020204030204" pitchFamily="34" charset="0"/>
                        </a:rPr>
                        <a:t>119 (23)</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kumimoji="0" lang="en-US" sz="1400" u="none" strike="noStrike" cap="none" normalizeH="0" baseline="0" dirty="0">
                          <a:ln>
                            <a:noFill/>
                          </a:ln>
                          <a:effectLst/>
                          <a:latin typeface="Calibri" panose="020F0502020204030204" pitchFamily="34" charset="0"/>
                          <a:cs typeface="Calibri" panose="020F0502020204030204" pitchFamily="34" charset="0"/>
                        </a:rPr>
                        <a:t>115 (22)</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extLst>
                  <a:ext uri="{0D108BD9-81ED-4DB2-BD59-A6C34878D82A}">
                    <a16:rowId xmlns:a16="http://schemas.microsoft.com/office/drawing/2014/main" val="10001"/>
                  </a:ext>
                </a:extLst>
              </a:tr>
              <a:tr h="26358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u="none" strike="noStrike" cap="none" normalizeH="0" baseline="0" dirty="0">
                          <a:ln>
                            <a:noFill/>
                          </a:ln>
                          <a:effectLst/>
                          <a:latin typeface="Calibri" panose="020F0502020204030204" pitchFamily="34" charset="0"/>
                          <a:cs typeface="Calibri" panose="020F0502020204030204" pitchFamily="34" charset="0"/>
                        </a:rPr>
                        <a:t>3-year PFS, % (95% CI)</a:t>
                      </a: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kumimoji="0" lang="en-US" sz="1400" u="none" strike="noStrike" cap="none" normalizeH="0" baseline="0" dirty="0">
                          <a:ln>
                            <a:noFill/>
                          </a:ln>
                          <a:effectLst/>
                          <a:latin typeface="Calibri" panose="020F0502020204030204" pitchFamily="34" charset="0"/>
                          <a:cs typeface="Calibri" panose="020F0502020204030204" pitchFamily="34" charset="0"/>
                        </a:rPr>
                        <a:t>77 (72-80)</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tc>
                  <a:txBody>
                    <a:bodyPr/>
                    <a:lstStyle/>
                    <a:p>
                      <a:pPr algn="ctr"/>
                      <a:r>
                        <a:rPr kumimoji="0" lang="en-US" sz="1400" u="none" strike="noStrike" cap="none" normalizeH="0" baseline="0" dirty="0">
                          <a:ln>
                            <a:noFill/>
                          </a:ln>
                          <a:effectLst/>
                          <a:latin typeface="Calibri" panose="020F0502020204030204" pitchFamily="34" charset="0"/>
                          <a:cs typeface="Calibri" panose="020F0502020204030204" pitchFamily="34" charset="0"/>
                        </a:rPr>
                        <a:t>78 (74-82)</a:t>
                      </a:r>
                      <a:endParaRPr lang="en-US" sz="1400" dirty="0">
                        <a:solidFill>
                          <a:schemeClr val="tx1"/>
                        </a:solidFill>
                        <a:latin typeface="Calibri" panose="020F0502020204030204" pitchFamily="34" charset="0"/>
                        <a:cs typeface="Calibri" panose="020F0502020204030204" pitchFamily="34" charset="0"/>
                      </a:endParaRPr>
                    </a:p>
                  </a:txBody>
                  <a:tcPr marL="91411" marR="91411" marT="34331" marB="34331" anchor="ctr" horzOverflow="overflow"/>
                </a:tc>
                <a:extLst>
                  <a:ext uri="{0D108BD9-81ED-4DB2-BD59-A6C34878D82A}">
                    <a16:rowId xmlns:a16="http://schemas.microsoft.com/office/drawing/2014/main" val="10002"/>
                  </a:ext>
                </a:extLst>
              </a:tr>
            </a:tbl>
          </a:graphicData>
        </a:graphic>
      </p:graphicFrame>
      <p:sp>
        <p:nvSpPr>
          <p:cNvPr id="291" name="TextBox 290">
            <a:extLst>
              <a:ext uri="{FF2B5EF4-FFF2-40B4-BE49-F238E27FC236}">
                <a16:creationId xmlns:a16="http://schemas.microsoft.com/office/drawing/2014/main" id="{47F26419-EFDD-42A8-8AB1-E8175B1486DA}"/>
              </a:ext>
            </a:extLst>
          </p:cNvPr>
          <p:cNvSpPr txBox="1"/>
          <p:nvPr/>
        </p:nvSpPr>
        <p:spPr bwMode="auto">
          <a:xfrm>
            <a:off x="1290029" y="4392259"/>
            <a:ext cx="3285044" cy="307777"/>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1.1 (95% CI: 0.85-1.43; </a:t>
            </a:r>
            <a:r>
              <a:rPr kumimoji="0" lang="en-GB" sz="1400" b="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=0.48)</a:t>
            </a:r>
          </a:p>
        </p:txBody>
      </p:sp>
      <p:sp>
        <p:nvSpPr>
          <p:cNvPr id="294" name="TextBox 293">
            <a:extLst>
              <a:ext uri="{FF2B5EF4-FFF2-40B4-BE49-F238E27FC236}">
                <a16:creationId xmlns:a16="http://schemas.microsoft.com/office/drawing/2014/main" id="{EAC6DDD8-369C-4C94-BBF8-8D3F6BF0F0CF}"/>
              </a:ext>
            </a:extLst>
          </p:cNvPr>
          <p:cNvSpPr txBox="1"/>
          <p:nvPr/>
        </p:nvSpPr>
        <p:spPr bwMode="auto">
          <a:xfrm rot="16200000">
            <a:off x="-344839" y="3218824"/>
            <a:ext cx="1912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Probability (IRC)</a:t>
            </a:r>
          </a:p>
        </p:txBody>
      </p:sp>
      <p:sp>
        <p:nvSpPr>
          <p:cNvPr id="295" name="TextBox 294">
            <a:extLst>
              <a:ext uri="{FF2B5EF4-FFF2-40B4-BE49-F238E27FC236}">
                <a16:creationId xmlns:a16="http://schemas.microsoft.com/office/drawing/2014/main" id="{E4E91E36-74A7-4B53-AA12-7AAFEA47499D}"/>
              </a:ext>
            </a:extLst>
          </p:cNvPr>
          <p:cNvSpPr txBox="1"/>
          <p:nvPr/>
        </p:nvSpPr>
        <p:spPr bwMode="auto">
          <a:xfrm>
            <a:off x="1607722" y="5052311"/>
            <a:ext cx="2801297"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Months </a:t>
            </a:r>
            <a:r>
              <a:rPr lang="en-GB" sz="1600" b="1" dirty="0">
                <a:solidFill>
                  <a:srgbClr val="000000"/>
                </a:solidFill>
                <a:latin typeface="Calibri" panose="020F0502020204030204" pitchFamily="34" charset="0"/>
                <a:cs typeface="Arial" panose="020B0604020202020204" pitchFamily="34" charset="0"/>
              </a:rPr>
              <a:t>f</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rom </a:t>
            </a:r>
            <a:r>
              <a:rPr lang="en-GB" sz="1600" b="1" dirty="0">
                <a:solidFill>
                  <a:srgbClr val="000000"/>
                </a:solidFill>
                <a:latin typeface="Calibri" panose="020F0502020204030204" pitchFamily="34" charset="0"/>
                <a:cs typeface="Arial" panose="020B0604020202020204" pitchFamily="34" charset="0"/>
              </a:rPr>
              <a:t>r</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andomisation</a:t>
            </a:r>
          </a:p>
        </p:txBody>
      </p:sp>
      <p:sp>
        <p:nvSpPr>
          <p:cNvPr id="296" name="Freeform: Shape 13">
            <a:extLst>
              <a:ext uri="{FF2B5EF4-FFF2-40B4-BE49-F238E27FC236}">
                <a16:creationId xmlns:a16="http://schemas.microsoft.com/office/drawing/2014/main" id="{180C2307-AD51-4BF7-80ED-A79DB5B946E8}"/>
              </a:ext>
            </a:extLst>
          </p:cNvPr>
          <p:cNvSpPr/>
          <p:nvPr/>
        </p:nvSpPr>
        <p:spPr bwMode="auto">
          <a:xfrm>
            <a:off x="1259782" y="2091368"/>
            <a:ext cx="3512744" cy="2643611"/>
          </a:xfrm>
          <a:custGeom>
            <a:avLst/>
            <a:gdLst>
              <a:gd name="connsiteX0" fmla="*/ 0 w 3512744"/>
              <a:gd name="connsiteY0" fmla="*/ 0 h 2643611"/>
              <a:gd name="connsiteX1" fmla="*/ 0 w 3512744"/>
              <a:gd name="connsiteY1" fmla="*/ 2643611 h 2643611"/>
              <a:gd name="connsiteX2" fmla="*/ 3512744 w 3512744"/>
              <a:gd name="connsiteY2" fmla="*/ 2643611 h 2643611"/>
            </a:gdLst>
            <a:ahLst/>
            <a:cxnLst>
              <a:cxn ang="0">
                <a:pos x="connsiteX0" y="connsiteY0"/>
              </a:cxn>
              <a:cxn ang="0">
                <a:pos x="connsiteX1" y="connsiteY1"/>
              </a:cxn>
              <a:cxn ang="0">
                <a:pos x="connsiteX2" y="connsiteY2"/>
              </a:cxn>
            </a:cxnLst>
            <a:rect l="l" t="t" r="r" b="b"/>
            <a:pathLst>
              <a:path w="3512744" h="2643611">
                <a:moveTo>
                  <a:pt x="0" y="0"/>
                </a:moveTo>
                <a:lnTo>
                  <a:pt x="0" y="2643611"/>
                </a:lnTo>
                <a:lnTo>
                  <a:pt x="3512744" y="2643611"/>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297" name="Group 296">
            <a:extLst>
              <a:ext uri="{FF2B5EF4-FFF2-40B4-BE49-F238E27FC236}">
                <a16:creationId xmlns:a16="http://schemas.microsoft.com/office/drawing/2014/main" id="{F4C55E9E-65E3-46C2-A103-CAC1930B0581}"/>
              </a:ext>
            </a:extLst>
          </p:cNvPr>
          <p:cNvGrpSpPr/>
          <p:nvPr/>
        </p:nvGrpSpPr>
        <p:grpSpPr>
          <a:xfrm>
            <a:off x="1164884" y="2105114"/>
            <a:ext cx="87403" cy="2620922"/>
            <a:chOff x="262550" y="1765426"/>
            <a:chExt cx="91440" cy="762000"/>
          </a:xfrm>
        </p:grpSpPr>
        <p:cxnSp>
          <p:nvCxnSpPr>
            <p:cNvPr id="298" name="Straight Connector 297">
              <a:extLst>
                <a:ext uri="{FF2B5EF4-FFF2-40B4-BE49-F238E27FC236}">
                  <a16:creationId xmlns:a16="http://schemas.microsoft.com/office/drawing/2014/main" id="{A98C568C-FCC9-44D9-A9C2-1EC7EA714221}"/>
                </a:ext>
              </a:extLst>
            </p:cNvPr>
            <p:cNvCxnSpPr/>
            <p:nvPr/>
          </p:nvCxnSpPr>
          <p:spPr bwMode="auto">
            <a:xfrm>
              <a:off x="262550" y="1765426"/>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E435ADF7-8965-4311-B54A-1CE56B66E1E4}"/>
                </a:ext>
              </a:extLst>
            </p:cNvPr>
            <p:cNvCxnSpPr/>
            <p:nvPr/>
          </p:nvCxnSpPr>
          <p:spPr bwMode="auto">
            <a:xfrm>
              <a:off x="262550" y="1917826"/>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CACE4542-A554-4C71-A00E-60E0D1928167}"/>
                </a:ext>
              </a:extLst>
            </p:cNvPr>
            <p:cNvCxnSpPr/>
            <p:nvPr/>
          </p:nvCxnSpPr>
          <p:spPr bwMode="auto">
            <a:xfrm>
              <a:off x="262550" y="2070226"/>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96B4C4C3-34E0-4B59-9C2C-B5E73C278FA7}"/>
                </a:ext>
              </a:extLst>
            </p:cNvPr>
            <p:cNvCxnSpPr/>
            <p:nvPr/>
          </p:nvCxnSpPr>
          <p:spPr bwMode="auto">
            <a:xfrm>
              <a:off x="262550" y="2222626"/>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FD923892-1F46-4823-A650-F01046412ED8}"/>
                </a:ext>
              </a:extLst>
            </p:cNvPr>
            <p:cNvCxnSpPr/>
            <p:nvPr/>
          </p:nvCxnSpPr>
          <p:spPr bwMode="auto">
            <a:xfrm>
              <a:off x="262550" y="2375026"/>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CFAC0C5F-1AAE-4D22-AB00-689729188AA6}"/>
                </a:ext>
              </a:extLst>
            </p:cNvPr>
            <p:cNvCxnSpPr/>
            <p:nvPr/>
          </p:nvCxnSpPr>
          <p:spPr bwMode="auto">
            <a:xfrm>
              <a:off x="262550" y="2527426"/>
              <a:ext cx="91440" cy="0"/>
            </a:xfrm>
            <a:prstGeom prst="line">
              <a:avLst/>
            </a:prstGeom>
            <a:noFill/>
            <a:ln w="28575" cap="flat" cmpd="sng" algn="ctr">
              <a:solidFill>
                <a:schemeClr val="bg1"/>
              </a:solidFill>
              <a:prstDash val="solid"/>
              <a:round/>
              <a:headEnd type="none" w="med" len="med"/>
              <a:tailEnd type="none" w="med" len="med"/>
            </a:ln>
            <a:effectLst/>
          </p:spPr>
        </p:cxnSp>
      </p:grpSp>
      <p:sp>
        <p:nvSpPr>
          <p:cNvPr id="304" name="TextBox 303">
            <a:extLst>
              <a:ext uri="{FF2B5EF4-FFF2-40B4-BE49-F238E27FC236}">
                <a16:creationId xmlns:a16="http://schemas.microsoft.com/office/drawing/2014/main" id="{85A8D52F-302E-4A88-9A62-40D03BD037E9}"/>
              </a:ext>
            </a:extLst>
          </p:cNvPr>
          <p:cNvSpPr txBox="1"/>
          <p:nvPr/>
        </p:nvSpPr>
        <p:spPr bwMode="auto">
          <a:xfrm>
            <a:off x="762477" y="1916734"/>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a:t>
            </a:r>
          </a:p>
        </p:txBody>
      </p:sp>
      <p:sp>
        <p:nvSpPr>
          <p:cNvPr id="305" name="TextBox 304">
            <a:extLst>
              <a:ext uri="{FF2B5EF4-FFF2-40B4-BE49-F238E27FC236}">
                <a16:creationId xmlns:a16="http://schemas.microsoft.com/office/drawing/2014/main" id="{27923334-EA65-4B88-BC73-F904671E7347}"/>
              </a:ext>
            </a:extLst>
          </p:cNvPr>
          <p:cNvSpPr txBox="1"/>
          <p:nvPr/>
        </p:nvSpPr>
        <p:spPr bwMode="auto">
          <a:xfrm>
            <a:off x="762477" y="2454724"/>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0.8</a:t>
            </a:r>
          </a:p>
        </p:txBody>
      </p:sp>
      <p:sp>
        <p:nvSpPr>
          <p:cNvPr id="306" name="TextBox 305">
            <a:extLst>
              <a:ext uri="{FF2B5EF4-FFF2-40B4-BE49-F238E27FC236}">
                <a16:creationId xmlns:a16="http://schemas.microsoft.com/office/drawing/2014/main" id="{228B4F3C-2A81-491E-8871-C7FF2BE47381}"/>
              </a:ext>
            </a:extLst>
          </p:cNvPr>
          <p:cNvSpPr txBox="1"/>
          <p:nvPr/>
        </p:nvSpPr>
        <p:spPr bwMode="auto">
          <a:xfrm>
            <a:off x="762477" y="2959663"/>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0.6</a:t>
            </a:r>
          </a:p>
        </p:txBody>
      </p:sp>
      <p:sp>
        <p:nvSpPr>
          <p:cNvPr id="307" name="TextBox 306">
            <a:extLst>
              <a:ext uri="{FF2B5EF4-FFF2-40B4-BE49-F238E27FC236}">
                <a16:creationId xmlns:a16="http://schemas.microsoft.com/office/drawing/2014/main" id="{F16D6F4F-8824-4114-AD9B-3A735768C574}"/>
              </a:ext>
            </a:extLst>
          </p:cNvPr>
          <p:cNvSpPr txBox="1"/>
          <p:nvPr/>
        </p:nvSpPr>
        <p:spPr bwMode="auto">
          <a:xfrm>
            <a:off x="762477" y="3510507"/>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0.4</a:t>
            </a:r>
          </a:p>
        </p:txBody>
      </p:sp>
      <p:sp>
        <p:nvSpPr>
          <p:cNvPr id="308" name="TextBox 307">
            <a:extLst>
              <a:ext uri="{FF2B5EF4-FFF2-40B4-BE49-F238E27FC236}">
                <a16:creationId xmlns:a16="http://schemas.microsoft.com/office/drawing/2014/main" id="{091592F8-9908-44B0-A07F-8C0578EF433E}"/>
              </a:ext>
            </a:extLst>
          </p:cNvPr>
          <p:cNvSpPr txBox="1"/>
          <p:nvPr/>
        </p:nvSpPr>
        <p:spPr bwMode="auto">
          <a:xfrm>
            <a:off x="762477" y="4015446"/>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0.2</a:t>
            </a:r>
          </a:p>
        </p:txBody>
      </p:sp>
      <p:sp>
        <p:nvSpPr>
          <p:cNvPr id="309" name="TextBox 308">
            <a:extLst>
              <a:ext uri="{FF2B5EF4-FFF2-40B4-BE49-F238E27FC236}">
                <a16:creationId xmlns:a16="http://schemas.microsoft.com/office/drawing/2014/main" id="{74221551-4D5F-45C4-8D7D-AF6A2B6DE3B4}"/>
              </a:ext>
            </a:extLst>
          </p:cNvPr>
          <p:cNvSpPr txBox="1"/>
          <p:nvPr/>
        </p:nvSpPr>
        <p:spPr bwMode="auto">
          <a:xfrm>
            <a:off x="937203" y="454241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0</a:t>
            </a:r>
          </a:p>
        </p:txBody>
      </p:sp>
      <p:grpSp>
        <p:nvGrpSpPr>
          <p:cNvPr id="310" name="Group 309">
            <a:extLst>
              <a:ext uri="{FF2B5EF4-FFF2-40B4-BE49-F238E27FC236}">
                <a16:creationId xmlns:a16="http://schemas.microsoft.com/office/drawing/2014/main" id="{12FB2035-330A-4D12-A18B-D05E5948B23B}"/>
              </a:ext>
            </a:extLst>
          </p:cNvPr>
          <p:cNvGrpSpPr/>
          <p:nvPr/>
        </p:nvGrpSpPr>
        <p:grpSpPr>
          <a:xfrm rot="5400000">
            <a:off x="1992148" y="4000688"/>
            <a:ext cx="83007" cy="1548543"/>
            <a:chOff x="262550" y="1765426"/>
            <a:chExt cx="91440" cy="762000"/>
          </a:xfrm>
        </p:grpSpPr>
        <p:cxnSp>
          <p:nvCxnSpPr>
            <p:cNvPr id="311" name="Straight Connector 310">
              <a:extLst>
                <a:ext uri="{FF2B5EF4-FFF2-40B4-BE49-F238E27FC236}">
                  <a16:creationId xmlns:a16="http://schemas.microsoft.com/office/drawing/2014/main" id="{AA3FDB4D-EBAB-4336-AA92-10DFB3ED4CB6}"/>
                </a:ext>
              </a:extLst>
            </p:cNvPr>
            <p:cNvCxnSpPr/>
            <p:nvPr/>
          </p:nvCxnSpPr>
          <p:spPr bwMode="auto">
            <a:xfrm>
              <a:off x="262550" y="17654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7F32E6E1-4778-480B-AEA5-65212869762C}"/>
                </a:ext>
              </a:extLst>
            </p:cNvPr>
            <p:cNvCxnSpPr/>
            <p:nvPr/>
          </p:nvCxnSpPr>
          <p:spPr bwMode="auto">
            <a:xfrm>
              <a:off x="262550" y="19178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3A8EA00F-DDFA-49FE-95BC-865407CE447D}"/>
                </a:ext>
              </a:extLst>
            </p:cNvPr>
            <p:cNvCxnSpPr/>
            <p:nvPr/>
          </p:nvCxnSpPr>
          <p:spPr bwMode="auto">
            <a:xfrm>
              <a:off x="262550" y="20702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315439F1-D531-48DA-B61B-940F2043E037}"/>
                </a:ext>
              </a:extLst>
            </p:cNvPr>
            <p:cNvCxnSpPr/>
            <p:nvPr/>
          </p:nvCxnSpPr>
          <p:spPr bwMode="auto">
            <a:xfrm>
              <a:off x="262550" y="22226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E94510BA-18D7-4DF1-88D7-A8FFB4F603A4}"/>
                </a:ext>
              </a:extLst>
            </p:cNvPr>
            <p:cNvCxnSpPr/>
            <p:nvPr/>
          </p:nvCxnSpPr>
          <p:spPr bwMode="auto">
            <a:xfrm>
              <a:off x="262550" y="23750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495B187C-F141-42C5-A388-9A2527A42EA8}"/>
                </a:ext>
              </a:extLst>
            </p:cNvPr>
            <p:cNvCxnSpPr/>
            <p:nvPr/>
          </p:nvCxnSpPr>
          <p:spPr bwMode="auto">
            <a:xfrm>
              <a:off x="262550" y="2527426"/>
              <a:ext cx="91440" cy="0"/>
            </a:xfrm>
            <a:prstGeom prst="line">
              <a:avLst/>
            </a:prstGeom>
            <a:noFill/>
            <a:ln w="28575" cap="flat" cmpd="sng" algn="ctr">
              <a:solidFill>
                <a:schemeClr val="tx1"/>
              </a:solidFill>
              <a:prstDash val="solid"/>
              <a:round/>
              <a:headEnd type="none" w="med" len="med"/>
              <a:tailEnd type="none" w="med" len="med"/>
            </a:ln>
            <a:effectLst/>
          </p:spPr>
        </p:cxnSp>
      </p:grpSp>
      <p:grpSp>
        <p:nvGrpSpPr>
          <p:cNvPr id="317" name="Group 316">
            <a:extLst>
              <a:ext uri="{FF2B5EF4-FFF2-40B4-BE49-F238E27FC236}">
                <a16:creationId xmlns:a16="http://schemas.microsoft.com/office/drawing/2014/main" id="{6E1FB5E4-580C-4445-A7F8-554AAA65795E}"/>
              </a:ext>
            </a:extLst>
          </p:cNvPr>
          <p:cNvGrpSpPr/>
          <p:nvPr/>
        </p:nvGrpSpPr>
        <p:grpSpPr>
          <a:xfrm rot="5400000">
            <a:off x="3531252" y="4306982"/>
            <a:ext cx="90521" cy="943472"/>
            <a:chOff x="262550" y="2070226"/>
            <a:chExt cx="91440" cy="457200"/>
          </a:xfrm>
        </p:grpSpPr>
        <p:cxnSp>
          <p:nvCxnSpPr>
            <p:cNvPr id="318" name="Straight Connector 317">
              <a:extLst>
                <a:ext uri="{FF2B5EF4-FFF2-40B4-BE49-F238E27FC236}">
                  <a16:creationId xmlns:a16="http://schemas.microsoft.com/office/drawing/2014/main" id="{EDFA6CEA-A3B7-484E-9180-9D4FEFAFD2BD}"/>
                </a:ext>
              </a:extLst>
            </p:cNvPr>
            <p:cNvCxnSpPr/>
            <p:nvPr/>
          </p:nvCxnSpPr>
          <p:spPr bwMode="auto">
            <a:xfrm>
              <a:off x="262550" y="20702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DD8DE788-2AD0-4345-BF62-6438AFB12209}"/>
                </a:ext>
              </a:extLst>
            </p:cNvPr>
            <p:cNvCxnSpPr/>
            <p:nvPr/>
          </p:nvCxnSpPr>
          <p:spPr bwMode="auto">
            <a:xfrm>
              <a:off x="262550" y="22226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B6C96AA4-56C3-45A3-8051-817B6BEA2996}"/>
                </a:ext>
              </a:extLst>
            </p:cNvPr>
            <p:cNvCxnSpPr/>
            <p:nvPr/>
          </p:nvCxnSpPr>
          <p:spPr bwMode="auto">
            <a:xfrm>
              <a:off x="262550" y="23750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8DA0FD5D-7B05-4CDA-BA62-6308B48ED36E}"/>
                </a:ext>
              </a:extLst>
            </p:cNvPr>
            <p:cNvCxnSpPr/>
            <p:nvPr/>
          </p:nvCxnSpPr>
          <p:spPr bwMode="auto">
            <a:xfrm>
              <a:off x="262550" y="2527426"/>
              <a:ext cx="91440" cy="0"/>
            </a:xfrm>
            <a:prstGeom prst="line">
              <a:avLst/>
            </a:prstGeom>
            <a:noFill/>
            <a:ln w="28575" cap="flat" cmpd="sng" algn="ctr">
              <a:solidFill>
                <a:schemeClr val="tx1"/>
              </a:solidFill>
              <a:prstDash val="solid"/>
              <a:round/>
              <a:headEnd type="none" w="med" len="med"/>
              <a:tailEnd type="none" w="med" len="med"/>
            </a:ln>
            <a:effectLst/>
          </p:spPr>
        </p:cxnSp>
      </p:grpSp>
      <p:sp>
        <p:nvSpPr>
          <p:cNvPr id="322" name="TextBox 321">
            <a:extLst>
              <a:ext uri="{FF2B5EF4-FFF2-40B4-BE49-F238E27FC236}">
                <a16:creationId xmlns:a16="http://schemas.microsoft.com/office/drawing/2014/main" id="{B898DB3D-3CAC-4640-B876-DAD50081C59E}"/>
              </a:ext>
            </a:extLst>
          </p:cNvPr>
          <p:cNvSpPr txBox="1"/>
          <p:nvPr/>
        </p:nvSpPr>
        <p:spPr bwMode="auto">
          <a:xfrm>
            <a:off x="1100869" y="4740298"/>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23" name="TextBox 322">
            <a:extLst>
              <a:ext uri="{FF2B5EF4-FFF2-40B4-BE49-F238E27FC236}">
                <a16:creationId xmlns:a16="http://schemas.microsoft.com/office/drawing/2014/main" id="{256308B6-AF7F-455E-9D97-534663D5C750}"/>
              </a:ext>
            </a:extLst>
          </p:cNvPr>
          <p:cNvSpPr txBox="1"/>
          <p:nvPr/>
        </p:nvSpPr>
        <p:spPr bwMode="auto">
          <a:xfrm>
            <a:off x="1434343" y="4740298"/>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324" name="TextBox 323">
            <a:extLst>
              <a:ext uri="{FF2B5EF4-FFF2-40B4-BE49-F238E27FC236}">
                <a16:creationId xmlns:a16="http://schemas.microsoft.com/office/drawing/2014/main" id="{F8B24C5C-3158-4676-9302-52F9F0A4A6C4}"/>
              </a:ext>
            </a:extLst>
          </p:cNvPr>
          <p:cNvSpPr txBox="1"/>
          <p:nvPr/>
        </p:nvSpPr>
        <p:spPr bwMode="auto">
          <a:xfrm>
            <a:off x="1668227"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325" name="TextBox 324">
            <a:extLst>
              <a:ext uri="{FF2B5EF4-FFF2-40B4-BE49-F238E27FC236}">
                <a16:creationId xmlns:a16="http://schemas.microsoft.com/office/drawing/2014/main" id="{DC9C066E-B8D3-4A09-B669-C8167693868B}"/>
              </a:ext>
            </a:extLst>
          </p:cNvPr>
          <p:cNvSpPr txBox="1"/>
          <p:nvPr/>
        </p:nvSpPr>
        <p:spPr bwMode="auto">
          <a:xfrm>
            <a:off x="1983590"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326" name="TextBox 325">
            <a:extLst>
              <a:ext uri="{FF2B5EF4-FFF2-40B4-BE49-F238E27FC236}">
                <a16:creationId xmlns:a16="http://schemas.microsoft.com/office/drawing/2014/main" id="{9F8AD4B4-E0EB-468A-94AB-CCCDFB6C4724}"/>
              </a:ext>
            </a:extLst>
          </p:cNvPr>
          <p:cNvSpPr txBox="1"/>
          <p:nvPr/>
        </p:nvSpPr>
        <p:spPr bwMode="auto">
          <a:xfrm>
            <a:off x="2289903"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327" name="TextBox 326">
            <a:extLst>
              <a:ext uri="{FF2B5EF4-FFF2-40B4-BE49-F238E27FC236}">
                <a16:creationId xmlns:a16="http://schemas.microsoft.com/office/drawing/2014/main" id="{1FE07EA7-C274-4ED9-BA07-AD38300AEB4A}"/>
              </a:ext>
            </a:extLst>
          </p:cNvPr>
          <p:cNvSpPr txBox="1"/>
          <p:nvPr/>
        </p:nvSpPr>
        <p:spPr bwMode="auto">
          <a:xfrm>
            <a:off x="2587161"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328" name="TextBox 327">
            <a:extLst>
              <a:ext uri="{FF2B5EF4-FFF2-40B4-BE49-F238E27FC236}">
                <a16:creationId xmlns:a16="http://schemas.microsoft.com/office/drawing/2014/main" id="{8B000717-AB06-43E3-8892-577BA3895D90}"/>
              </a:ext>
            </a:extLst>
          </p:cNvPr>
          <p:cNvSpPr txBox="1"/>
          <p:nvPr/>
        </p:nvSpPr>
        <p:spPr bwMode="auto">
          <a:xfrm>
            <a:off x="2911582"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329" name="TextBox 328">
            <a:extLst>
              <a:ext uri="{FF2B5EF4-FFF2-40B4-BE49-F238E27FC236}">
                <a16:creationId xmlns:a16="http://schemas.microsoft.com/office/drawing/2014/main" id="{1B72C77E-3900-48C4-9B06-0652165AA444}"/>
              </a:ext>
            </a:extLst>
          </p:cNvPr>
          <p:cNvSpPr txBox="1"/>
          <p:nvPr/>
        </p:nvSpPr>
        <p:spPr bwMode="auto">
          <a:xfrm>
            <a:off x="3226951"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330" name="TextBox 329">
            <a:extLst>
              <a:ext uri="{FF2B5EF4-FFF2-40B4-BE49-F238E27FC236}">
                <a16:creationId xmlns:a16="http://schemas.microsoft.com/office/drawing/2014/main" id="{66E003A3-F303-4A5A-846D-A19925AB980F}"/>
              </a:ext>
            </a:extLst>
          </p:cNvPr>
          <p:cNvSpPr txBox="1"/>
          <p:nvPr/>
        </p:nvSpPr>
        <p:spPr bwMode="auto">
          <a:xfrm>
            <a:off x="3524208"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p>
        </p:txBody>
      </p:sp>
      <p:sp>
        <p:nvSpPr>
          <p:cNvPr id="331" name="TextBox 330">
            <a:extLst>
              <a:ext uri="{FF2B5EF4-FFF2-40B4-BE49-F238E27FC236}">
                <a16:creationId xmlns:a16="http://schemas.microsoft.com/office/drawing/2014/main" id="{DFC976AF-DE59-45AA-A21A-74F6A13AF540}"/>
              </a:ext>
            </a:extLst>
          </p:cNvPr>
          <p:cNvSpPr txBox="1"/>
          <p:nvPr/>
        </p:nvSpPr>
        <p:spPr bwMode="auto">
          <a:xfrm>
            <a:off x="3839577"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54</a:t>
            </a:r>
          </a:p>
        </p:txBody>
      </p:sp>
      <p:grpSp>
        <p:nvGrpSpPr>
          <p:cNvPr id="332" name="Group 331">
            <a:extLst>
              <a:ext uri="{FF2B5EF4-FFF2-40B4-BE49-F238E27FC236}">
                <a16:creationId xmlns:a16="http://schemas.microsoft.com/office/drawing/2014/main" id="{53D4C070-4609-4251-9045-87F381054066}"/>
              </a:ext>
            </a:extLst>
          </p:cNvPr>
          <p:cNvGrpSpPr/>
          <p:nvPr/>
        </p:nvGrpSpPr>
        <p:grpSpPr>
          <a:xfrm rot="5400000">
            <a:off x="4455587" y="4621473"/>
            <a:ext cx="90522" cy="314490"/>
            <a:chOff x="262550" y="2375026"/>
            <a:chExt cx="91440" cy="152400"/>
          </a:xfrm>
        </p:grpSpPr>
        <p:cxnSp>
          <p:nvCxnSpPr>
            <p:cNvPr id="333" name="Straight Connector 332">
              <a:extLst>
                <a:ext uri="{FF2B5EF4-FFF2-40B4-BE49-F238E27FC236}">
                  <a16:creationId xmlns:a16="http://schemas.microsoft.com/office/drawing/2014/main" id="{30F23171-DC9B-40F7-9D42-7A54056DB5C4}"/>
                </a:ext>
              </a:extLst>
            </p:cNvPr>
            <p:cNvCxnSpPr/>
            <p:nvPr/>
          </p:nvCxnSpPr>
          <p:spPr bwMode="auto">
            <a:xfrm>
              <a:off x="262550" y="2375026"/>
              <a:ext cx="91440" cy="0"/>
            </a:xfrm>
            <a:prstGeom prst="line">
              <a:avLst/>
            </a:prstGeom>
            <a:noFill/>
            <a:ln w="28575" cap="flat" cmpd="sng" algn="ctr">
              <a:solidFill>
                <a:schemeClr val="tx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3F95C037-3F12-4240-A78B-0DBB96A19936}"/>
                </a:ext>
              </a:extLst>
            </p:cNvPr>
            <p:cNvCxnSpPr/>
            <p:nvPr/>
          </p:nvCxnSpPr>
          <p:spPr bwMode="auto">
            <a:xfrm>
              <a:off x="262550" y="2527426"/>
              <a:ext cx="91440" cy="0"/>
            </a:xfrm>
            <a:prstGeom prst="line">
              <a:avLst/>
            </a:prstGeom>
            <a:noFill/>
            <a:ln w="28575" cap="flat" cmpd="sng" algn="ctr">
              <a:solidFill>
                <a:schemeClr val="tx1"/>
              </a:solidFill>
              <a:prstDash val="solid"/>
              <a:round/>
              <a:headEnd type="none" w="med" len="med"/>
              <a:tailEnd type="none" w="med" len="med"/>
            </a:ln>
            <a:effectLst/>
          </p:spPr>
        </p:cxnSp>
      </p:grpSp>
      <p:sp>
        <p:nvSpPr>
          <p:cNvPr id="335" name="TextBox 334">
            <a:extLst>
              <a:ext uri="{FF2B5EF4-FFF2-40B4-BE49-F238E27FC236}">
                <a16:creationId xmlns:a16="http://schemas.microsoft.com/office/drawing/2014/main" id="{8D53441F-4209-431C-AFF9-B0DBB33673F1}"/>
              </a:ext>
            </a:extLst>
          </p:cNvPr>
          <p:cNvSpPr txBox="1"/>
          <p:nvPr/>
        </p:nvSpPr>
        <p:spPr bwMode="auto">
          <a:xfrm>
            <a:off x="4151901"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336" name="TextBox 335">
            <a:extLst>
              <a:ext uri="{FF2B5EF4-FFF2-40B4-BE49-F238E27FC236}">
                <a16:creationId xmlns:a16="http://schemas.microsoft.com/office/drawing/2014/main" id="{1BA5BCC0-D735-4E6D-8D5D-C3FB3FACA604}"/>
              </a:ext>
            </a:extLst>
          </p:cNvPr>
          <p:cNvSpPr txBox="1"/>
          <p:nvPr/>
        </p:nvSpPr>
        <p:spPr bwMode="auto">
          <a:xfrm>
            <a:off x="4476322" y="4740298"/>
            <a:ext cx="423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66</a:t>
            </a:r>
          </a:p>
        </p:txBody>
      </p:sp>
      <p:sp>
        <p:nvSpPr>
          <p:cNvPr id="337" name="TextBox 336">
            <a:extLst>
              <a:ext uri="{FF2B5EF4-FFF2-40B4-BE49-F238E27FC236}">
                <a16:creationId xmlns:a16="http://schemas.microsoft.com/office/drawing/2014/main" id="{4C16B34B-ADEA-4A12-8EC9-1BB794F9B515}"/>
              </a:ext>
            </a:extLst>
          </p:cNvPr>
          <p:cNvSpPr txBox="1"/>
          <p:nvPr/>
        </p:nvSpPr>
        <p:spPr bwMode="auto">
          <a:xfrm>
            <a:off x="695163" y="5405872"/>
            <a:ext cx="12850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Calibri" panose="020F0502020204030204" pitchFamily="34" charset="0"/>
                <a:ea typeface="+mn-ea"/>
                <a:cs typeface="Arial" panose="020B0604020202020204" pitchFamily="34" charset="0"/>
              </a:rPr>
              <a:t>R</a:t>
            </a:r>
            <a:r>
              <a:rPr kumimoji="0" lang="en-GB" sz="1200" b="1" i="0" u="none" strike="noStrike" kern="1200" cap="none" spc="0" normalizeH="0" baseline="30000" noProof="0" dirty="0">
                <a:ln>
                  <a:noFill/>
                </a:ln>
                <a:solidFill>
                  <a:schemeClr val="tx2"/>
                </a:solidFill>
                <a:effectLst/>
                <a:uLnTx/>
                <a:uFillTx/>
                <a:latin typeface="Calibri" panose="020F0502020204030204" pitchFamily="34" charset="0"/>
                <a:ea typeface="+mn-ea"/>
                <a:cs typeface="Arial" panose="020B0604020202020204" pitchFamily="34" charset="0"/>
              </a:rPr>
              <a:t>2</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t>R-CT</a:t>
            </a:r>
          </a:p>
        </p:txBody>
      </p:sp>
      <p:sp>
        <p:nvSpPr>
          <p:cNvPr id="338" name="TextBox 337">
            <a:extLst>
              <a:ext uri="{FF2B5EF4-FFF2-40B4-BE49-F238E27FC236}">
                <a16:creationId xmlns:a16="http://schemas.microsoft.com/office/drawing/2014/main" id="{EE36E9BC-B880-4E4E-81B7-FCF8B3D9BC5E}"/>
              </a:ext>
            </a:extLst>
          </p:cNvPr>
          <p:cNvSpPr txBox="1"/>
          <p:nvPr/>
        </p:nvSpPr>
        <p:spPr bwMode="auto">
          <a:xfrm>
            <a:off x="1005604"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513</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517</a:t>
            </a:r>
          </a:p>
        </p:txBody>
      </p:sp>
      <p:sp>
        <p:nvSpPr>
          <p:cNvPr id="339" name="TextBox 338">
            <a:extLst>
              <a:ext uri="{FF2B5EF4-FFF2-40B4-BE49-F238E27FC236}">
                <a16:creationId xmlns:a16="http://schemas.microsoft.com/office/drawing/2014/main" id="{C6A389C0-2929-4CC3-A00E-911292BD0A2A}"/>
              </a:ext>
            </a:extLst>
          </p:cNvPr>
          <p:cNvSpPr txBox="1"/>
          <p:nvPr/>
        </p:nvSpPr>
        <p:spPr bwMode="auto">
          <a:xfrm>
            <a:off x="1339073"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435</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474</a:t>
            </a:r>
          </a:p>
        </p:txBody>
      </p:sp>
      <p:sp>
        <p:nvSpPr>
          <p:cNvPr id="340" name="TextBox 339">
            <a:extLst>
              <a:ext uri="{FF2B5EF4-FFF2-40B4-BE49-F238E27FC236}">
                <a16:creationId xmlns:a16="http://schemas.microsoft.com/office/drawing/2014/main" id="{2FC3938D-0270-45F9-A998-1417E858190D}"/>
              </a:ext>
            </a:extLst>
          </p:cNvPr>
          <p:cNvSpPr txBox="1"/>
          <p:nvPr/>
        </p:nvSpPr>
        <p:spPr bwMode="auto">
          <a:xfrm>
            <a:off x="1636328"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409</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446</a:t>
            </a:r>
          </a:p>
        </p:txBody>
      </p:sp>
      <p:sp>
        <p:nvSpPr>
          <p:cNvPr id="341" name="TextBox 340">
            <a:extLst>
              <a:ext uri="{FF2B5EF4-FFF2-40B4-BE49-F238E27FC236}">
                <a16:creationId xmlns:a16="http://schemas.microsoft.com/office/drawing/2014/main" id="{FFBCF036-D5D5-4ABE-8933-103A2442FC25}"/>
              </a:ext>
            </a:extLst>
          </p:cNvPr>
          <p:cNvSpPr txBox="1"/>
          <p:nvPr/>
        </p:nvSpPr>
        <p:spPr bwMode="auto">
          <a:xfrm>
            <a:off x="1969798"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393</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417</a:t>
            </a:r>
          </a:p>
        </p:txBody>
      </p:sp>
      <p:sp>
        <p:nvSpPr>
          <p:cNvPr id="342" name="TextBox 341">
            <a:extLst>
              <a:ext uri="{FF2B5EF4-FFF2-40B4-BE49-F238E27FC236}">
                <a16:creationId xmlns:a16="http://schemas.microsoft.com/office/drawing/2014/main" id="{C6DDCFA8-E1AF-4AD0-8EEE-9C0AAA3FF848}"/>
              </a:ext>
            </a:extLst>
          </p:cNvPr>
          <p:cNvSpPr txBox="1"/>
          <p:nvPr/>
        </p:nvSpPr>
        <p:spPr bwMode="auto">
          <a:xfrm>
            <a:off x="2267053"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364</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387</a:t>
            </a:r>
          </a:p>
        </p:txBody>
      </p:sp>
      <p:sp>
        <p:nvSpPr>
          <p:cNvPr id="343" name="TextBox 342">
            <a:extLst>
              <a:ext uri="{FF2B5EF4-FFF2-40B4-BE49-F238E27FC236}">
                <a16:creationId xmlns:a16="http://schemas.microsoft.com/office/drawing/2014/main" id="{2619E3A7-4C2A-444C-A1CF-80DAEF6CFCFA}"/>
              </a:ext>
            </a:extLst>
          </p:cNvPr>
          <p:cNvSpPr txBox="1"/>
          <p:nvPr/>
        </p:nvSpPr>
        <p:spPr bwMode="auto">
          <a:xfrm>
            <a:off x="2573363"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282</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287</a:t>
            </a:r>
          </a:p>
        </p:txBody>
      </p:sp>
      <p:sp>
        <p:nvSpPr>
          <p:cNvPr id="344" name="TextBox 343">
            <a:extLst>
              <a:ext uri="{FF2B5EF4-FFF2-40B4-BE49-F238E27FC236}">
                <a16:creationId xmlns:a16="http://schemas.microsoft.com/office/drawing/2014/main" id="{F6CA9212-68C5-4EBC-AF67-CDD972D208EB}"/>
              </a:ext>
            </a:extLst>
          </p:cNvPr>
          <p:cNvSpPr txBox="1"/>
          <p:nvPr/>
        </p:nvSpPr>
        <p:spPr bwMode="auto">
          <a:xfrm>
            <a:off x="2879672"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174</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175</a:t>
            </a:r>
          </a:p>
        </p:txBody>
      </p:sp>
      <p:sp>
        <p:nvSpPr>
          <p:cNvPr id="345" name="TextBox 344">
            <a:extLst>
              <a:ext uri="{FF2B5EF4-FFF2-40B4-BE49-F238E27FC236}">
                <a16:creationId xmlns:a16="http://schemas.microsoft.com/office/drawing/2014/main" id="{92A759BF-9C57-47A4-A569-EFF4BFBD2054}"/>
              </a:ext>
            </a:extLst>
          </p:cNvPr>
          <p:cNvSpPr txBox="1"/>
          <p:nvPr/>
        </p:nvSpPr>
        <p:spPr bwMode="auto">
          <a:xfrm>
            <a:off x="3213139"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107</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109</a:t>
            </a:r>
          </a:p>
        </p:txBody>
      </p:sp>
      <p:sp>
        <p:nvSpPr>
          <p:cNvPr id="346" name="TextBox 345">
            <a:extLst>
              <a:ext uri="{FF2B5EF4-FFF2-40B4-BE49-F238E27FC236}">
                <a16:creationId xmlns:a16="http://schemas.microsoft.com/office/drawing/2014/main" id="{3D12AA17-8BB8-447E-B292-0B1BFB251F85}"/>
              </a:ext>
            </a:extLst>
          </p:cNvPr>
          <p:cNvSpPr txBox="1"/>
          <p:nvPr/>
        </p:nvSpPr>
        <p:spPr bwMode="auto">
          <a:xfrm>
            <a:off x="3567141" y="5581988"/>
            <a:ext cx="418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49</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51</a:t>
            </a:r>
          </a:p>
        </p:txBody>
      </p:sp>
      <p:sp>
        <p:nvSpPr>
          <p:cNvPr id="347" name="TextBox 346">
            <a:extLst>
              <a:ext uri="{FF2B5EF4-FFF2-40B4-BE49-F238E27FC236}">
                <a16:creationId xmlns:a16="http://schemas.microsoft.com/office/drawing/2014/main" id="{6203C25A-8340-4F9B-8B5A-1A207DD8A94B}"/>
              </a:ext>
            </a:extLst>
          </p:cNvPr>
          <p:cNvSpPr txBox="1"/>
          <p:nvPr/>
        </p:nvSpPr>
        <p:spPr bwMode="auto">
          <a:xfrm>
            <a:off x="3825756" y="5581988"/>
            <a:ext cx="49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348" name="TextBox 347">
            <a:extLst>
              <a:ext uri="{FF2B5EF4-FFF2-40B4-BE49-F238E27FC236}">
                <a16:creationId xmlns:a16="http://schemas.microsoft.com/office/drawing/2014/main" id="{8EEF0CEF-CC69-4573-8FD6-953307D1E23E}"/>
              </a:ext>
            </a:extLst>
          </p:cNvPr>
          <p:cNvSpPr txBox="1"/>
          <p:nvPr/>
        </p:nvSpPr>
        <p:spPr bwMode="auto">
          <a:xfrm>
            <a:off x="4177336" y="5581988"/>
            <a:ext cx="386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349" name="TextBox 348">
            <a:extLst>
              <a:ext uri="{FF2B5EF4-FFF2-40B4-BE49-F238E27FC236}">
                <a16:creationId xmlns:a16="http://schemas.microsoft.com/office/drawing/2014/main" id="{A68A13DA-22ED-4281-B7A3-C454307CA48C}"/>
              </a:ext>
            </a:extLst>
          </p:cNvPr>
          <p:cNvSpPr txBox="1"/>
          <p:nvPr/>
        </p:nvSpPr>
        <p:spPr bwMode="auto">
          <a:xfrm>
            <a:off x="4492698" y="5581988"/>
            <a:ext cx="386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nvGrpSpPr>
          <p:cNvPr id="350" name="Group 349">
            <a:extLst>
              <a:ext uri="{FF2B5EF4-FFF2-40B4-BE49-F238E27FC236}">
                <a16:creationId xmlns:a16="http://schemas.microsoft.com/office/drawing/2014/main" id="{3E0495D4-C898-4C91-A87A-84840DBC203D}"/>
              </a:ext>
            </a:extLst>
          </p:cNvPr>
          <p:cNvGrpSpPr/>
          <p:nvPr/>
        </p:nvGrpSpPr>
        <p:grpSpPr>
          <a:xfrm>
            <a:off x="1273652" y="2078348"/>
            <a:ext cx="3152775" cy="1021557"/>
            <a:chOff x="4039429" y="1198653"/>
            <a:chExt cx="3152775" cy="1021557"/>
          </a:xfrm>
        </p:grpSpPr>
        <p:sp>
          <p:nvSpPr>
            <p:cNvPr id="351" name="Freeform: Shape 76">
              <a:extLst>
                <a:ext uri="{FF2B5EF4-FFF2-40B4-BE49-F238E27FC236}">
                  <a16:creationId xmlns:a16="http://schemas.microsoft.com/office/drawing/2014/main" id="{90739874-6E32-454C-81E4-00699052AF26}"/>
                </a:ext>
              </a:extLst>
            </p:cNvPr>
            <p:cNvSpPr/>
            <p:nvPr/>
          </p:nvSpPr>
          <p:spPr bwMode="auto">
            <a:xfrm>
              <a:off x="4039429" y="1228810"/>
              <a:ext cx="3152775" cy="964406"/>
            </a:xfrm>
            <a:custGeom>
              <a:avLst/>
              <a:gdLst>
                <a:gd name="connsiteX0" fmla="*/ 3152775 w 3152775"/>
                <a:gd name="connsiteY0" fmla="*/ 964406 h 964406"/>
                <a:gd name="connsiteX1" fmla="*/ 2671763 w 3152775"/>
                <a:gd name="connsiteY1" fmla="*/ 964406 h 964406"/>
                <a:gd name="connsiteX2" fmla="*/ 2671763 w 3152775"/>
                <a:gd name="connsiteY2" fmla="*/ 902493 h 964406"/>
                <a:gd name="connsiteX3" fmla="*/ 2443163 w 3152775"/>
                <a:gd name="connsiteY3" fmla="*/ 902493 h 964406"/>
                <a:gd name="connsiteX4" fmla="*/ 2443163 w 3152775"/>
                <a:gd name="connsiteY4" fmla="*/ 878681 h 964406"/>
                <a:gd name="connsiteX5" fmla="*/ 2307431 w 3152775"/>
                <a:gd name="connsiteY5" fmla="*/ 878681 h 964406"/>
                <a:gd name="connsiteX6" fmla="*/ 2307431 w 3152775"/>
                <a:gd name="connsiteY6" fmla="*/ 847725 h 964406"/>
                <a:gd name="connsiteX7" fmla="*/ 2209800 w 3152775"/>
                <a:gd name="connsiteY7" fmla="*/ 847725 h 964406"/>
                <a:gd name="connsiteX8" fmla="*/ 2209800 w 3152775"/>
                <a:gd name="connsiteY8" fmla="*/ 821531 h 964406"/>
                <a:gd name="connsiteX9" fmla="*/ 2178844 w 3152775"/>
                <a:gd name="connsiteY9" fmla="*/ 821531 h 964406"/>
                <a:gd name="connsiteX10" fmla="*/ 2178844 w 3152775"/>
                <a:gd name="connsiteY10" fmla="*/ 790575 h 964406"/>
                <a:gd name="connsiteX11" fmla="*/ 2145506 w 3152775"/>
                <a:gd name="connsiteY11" fmla="*/ 790575 h 964406"/>
                <a:gd name="connsiteX12" fmla="*/ 2145506 w 3152775"/>
                <a:gd name="connsiteY12" fmla="*/ 762000 h 964406"/>
                <a:gd name="connsiteX13" fmla="*/ 2090738 w 3152775"/>
                <a:gd name="connsiteY13" fmla="*/ 762000 h 964406"/>
                <a:gd name="connsiteX14" fmla="*/ 2090738 w 3152775"/>
                <a:gd name="connsiteY14" fmla="*/ 735806 h 964406"/>
                <a:gd name="connsiteX15" fmla="*/ 2059781 w 3152775"/>
                <a:gd name="connsiteY15" fmla="*/ 735806 h 964406"/>
                <a:gd name="connsiteX16" fmla="*/ 2059781 w 3152775"/>
                <a:gd name="connsiteY16" fmla="*/ 700087 h 964406"/>
                <a:gd name="connsiteX17" fmla="*/ 2024063 w 3152775"/>
                <a:gd name="connsiteY17" fmla="*/ 700087 h 964406"/>
                <a:gd name="connsiteX18" fmla="*/ 2024063 w 3152775"/>
                <a:gd name="connsiteY18" fmla="*/ 607218 h 964406"/>
                <a:gd name="connsiteX19" fmla="*/ 1931194 w 3152775"/>
                <a:gd name="connsiteY19" fmla="*/ 607218 h 964406"/>
                <a:gd name="connsiteX20" fmla="*/ 1940719 w 3152775"/>
                <a:gd name="connsiteY20" fmla="*/ 597693 h 964406"/>
                <a:gd name="connsiteX21" fmla="*/ 1835944 w 3152775"/>
                <a:gd name="connsiteY21" fmla="*/ 597693 h 964406"/>
                <a:gd name="connsiteX22" fmla="*/ 1835944 w 3152775"/>
                <a:gd name="connsiteY22" fmla="*/ 569118 h 964406"/>
                <a:gd name="connsiteX23" fmla="*/ 1788319 w 3152775"/>
                <a:gd name="connsiteY23" fmla="*/ 569118 h 964406"/>
                <a:gd name="connsiteX24" fmla="*/ 1788319 w 3152775"/>
                <a:gd name="connsiteY24" fmla="*/ 521493 h 964406"/>
                <a:gd name="connsiteX25" fmla="*/ 1766888 w 3152775"/>
                <a:gd name="connsiteY25" fmla="*/ 521493 h 964406"/>
                <a:gd name="connsiteX26" fmla="*/ 1766888 w 3152775"/>
                <a:gd name="connsiteY26" fmla="*/ 495300 h 964406"/>
                <a:gd name="connsiteX27" fmla="*/ 1738313 w 3152775"/>
                <a:gd name="connsiteY27" fmla="*/ 495300 h 964406"/>
                <a:gd name="connsiteX28" fmla="*/ 1738313 w 3152775"/>
                <a:gd name="connsiteY28" fmla="*/ 476250 h 964406"/>
                <a:gd name="connsiteX29" fmla="*/ 1712119 w 3152775"/>
                <a:gd name="connsiteY29" fmla="*/ 476250 h 964406"/>
                <a:gd name="connsiteX30" fmla="*/ 1712119 w 3152775"/>
                <a:gd name="connsiteY30" fmla="*/ 457200 h 964406"/>
                <a:gd name="connsiteX31" fmla="*/ 1578769 w 3152775"/>
                <a:gd name="connsiteY31" fmla="*/ 457200 h 964406"/>
                <a:gd name="connsiteX32" fmla="*/ 1578769 w 3152775"/>
                <a:gd name="connsiteY32" fmla="*/ 445293 h 964406"/>
                <a:gd name="connsiteX33" fmla="*/ 1552575 w 3152775"/>
                <a:gd name="connsiteY33" fmla="*/ 445293 h 964406"/>
                <a:gd name="connsiteX34" fmla="*/ 1552575 w 3152775"/>
                <a:gd name="connsiteY34" fmla="*/ 438150 h 964406"/>
                <a:gd name="connsiteX35" fmla="*/ 1500188 w 3152775"/>
                <a:gd name="connsiteY35" fmla="*/ 438150 h 964406"/>
                <a:gd name="connsiteX36" fmla="*/ 1500188 w 3152775"/>
                <a:gd name="connsiteY36" fmla="*/ 438150 h 964406"/>
                <a:gd name="connsiteX37" fmla="*/ 1454944 w 3152775"/>
                <a:gd name="connsiteY37" fmla="*/ 438150 h 964406"/>
                <a:gd name="connsiteX38" fmla="*/ 1454944 w 3152775"/>
                <a:gd name="connsiteY38" fmla="*/ 414337 h 964406"/>
                <a:gd name="connsiteX39" fmla="*/ 1433513 w 3152775"/>
                <a:gd name="connsiteY39" fmla="*/ 414337 h 964406"/>
                <a:gd name="connsiteX40" fmla="*/ 1433513 w 3152775"/>
                <a:gd name="connsiteY40" fmla="*/ 402431 h 964406"/>
                <a:gd name="connsiteX41" fmla="*/ 1414463 w 3152775"/>
                <a:gd name="connsiteY41" fmla="*/ 402431 h 964406"/>
                <a:gd name="connsiteX42" fmla="*/ 1414463 w 3152775"/>
                <a:gd name="connsiteY42" fmla="*/ 402431 h 964406"/>
                <a:gd name="connsiteX43" fmla="*/ 1414463 w 3152775"/>
                <a:gd name="connsiteY43" fmla="*/ 388143 h 964406"/>
                <a:gd name="connsiteX44" fmla="*/ 1376363 w 3152775"/>
                <a:gd name="connsiteY44" fmla="*/ 388143 h 964406"/>
                <a:gd name="connsiteX45" fmla="*/ 1376363 w 3152775"/>
                <a:gd name="connsiteY45" fmla="*/ 373856 h 964406"/>
                <a:gd name="connsiteX46" fmla="*/ 1283494 w 3152775"/>
                <a:gd name="connsiteY46" fmla="*/ 373856 h 964406"/>
                <a:gd name="connsiteX47" fmla="*/ 1283494 w 3152775"/>
                <a:gd name="connsiteY47" fmla="*/ 354806 h 964406"/>
                <a:gd name="connsiteX48" fmla="*/ 1228725 w 3152775"/>
                <a:gd name="connsiteY48" fmla="*/ 354806 h 964406"/>
                <a:gd name="connsiteX49" fmla="*/ 1228725 w 3152775"/>
                <a:gd name="connsiteY49" fmla="*/ 340518 h 964406"/>
                <a:gd name="connsiteX50" fmla="*/ 1197769 w 3152775"/>
                <a:gd name="connsiteY50" fmla="*/ 340518 h 964406"/>
                <a:gd name="connsiteX51" fmla="*/ 1197769 w 3152775"/>
                <a:gd name="connsiteY51" fmla="*/ 328612 h 964406"/>
                <a:gd name="connsiteX52" fmla="*/ 1171575 w 3152775"/>
                <a:gd name="connsiteY52" fmla="*/ 328612 h 964406"/>
                <a:gd name="connsiteX53" fmla="*/ 1171575 w 3152775"/>
                <a:gd name="connsiteY53" fmla="*/ 302418 h 964406"/>
                <a:gd name="connsiteX54" fmla="*/ 1109663 w 3152775"/>
                <a:gd name="connsiteY54" fmla="*/ 302418 h 964406"/>
                <a:gd name="connsiteX55" fmla="*/ 1109663 w 3152775"/>
                <a:gd name="connsiteY55" fmla="*/ 302418 h 964406"/>
                <a:gd name="connsiteX56" fmla="*/ 1109663 w 3152775"/>
                <a:gd name="connsiteY56" fmla="*/ 283368 h 964406"/>
                <a:gd name="connsiteX57" fmla="*/ 1064419 w 3152775"/>
                <a:gd name="connsiteY57" fmla="*/ 283368 h 964406"/>
                <a:gd name="connsiteX58" fmla="*/ 1064419 w 3152775"/>
                <a:gd name="connsiteY58" fmla="*/ 273843 h 964406"/>
                <a:gd name="connsiteX59" fmla="*/ 928688 w 3152775"/>
                <a:gd name="connsiteY59" fmla="*/ 273843 h 964406"/>
                <a:gd name="connsiteX60" fmla="*/ 928688 w 3152775"/>
                <a:gd name="connsiteY60" fmla="*/ 250031 h 964406"/>
                <a:gd name="connsiteX61" fmla="*/ 900113 w 3152775"/>
                <a:gd name="connsiteY61" fmla="*/ 250031 h 964406"/>
                <a:gd name="connsiteX62" fmla="*/ 900113 w 3152775"/>
                <a:gd name="connsiteY62" fmla="*/ 221456 h 964406"/>
                <a:gd name="connsiteX63" fmla="*/ 833438 w 3152775"/>
                <a:gd name="connsiteY63" fmla="*/ 221456 h 964406"/>
                <a:gd name="connsiteX64" fmla="*/ 833438 w 3152775"/>
                <a:gd name="connsiteY64" fmla="*/ 204787 h 964406"/>
                <a:gd name="connsiteX65" fmla="*/ 750094 w 3152775"/>
                <a:gd name="connsiteY65" fmla="*/ 204787 h 964406"/>
                <a:gd name="connsiteX66" fmla="*/ 750094 w 3152775"/>
                <a:gd name="connsiteY66" fmla="*/ 197643 h 964406"/>
                <a:gd name="connsiteX67" fmla="*/ 692944 w 3152775"/>
                <a:gd name="connsiteY67" fmla="*/ 197643 h 964406"/>
                <a:gd name="connsiteX68" fmla="*/ 692944 w 3152775"/>
                <a:gd name="connsiteY68" fmla="*/ 180975 h 964406"/>
                <a:gd name="connsiteX69" fmla="*/ 661988 w 3152775"/>
                <a:gd name="connsiteY69" fmla="*/ 180975 h 964406"/>
                <a:gd name="connsiteX70" fmla="*/ 661988 w 3152775"/>
                <a:gd name="connsiteY70" fmla="*/ 161925 h 964406"/>
                <a:gd name="connsiteX71" fmla="*/ 590550 w 3152775"/>
                <a:gd name="connsiteY71" fmla="*/ 161925 h 964406"/>
                <a:gd name="connsiteX72" fmla="*/ 590550 w 3152775"/>
                <a:gd name="connsiteY72" fmla="*/ 128587 h 964406"/>
                <a:gd name="connsiteX73" fmla="*/ 504825 w 3152775"/>
                <a:gd name="connsiteY73" fmla="*/ 128587 h 964406"/>
                <a:gd name="connsiteX74" fmla="*/ 504825 w 3152775"/>
                <a:gd name="connsiteY74" fmla="*/ 111918 h 964406"/>
                <a:gd name="connsiteX75" fmla="*/ 461963 w 3152775"/>
                <a:gd name="connsiteY75" fmla="*/ 111918 h 964406"/>
                <a:gd name="connsiteX76" fmla="*/ 461963 w 3152775"/>
                <a:gd name="connsiteY76" fmla="*/ 104775 h 964406"/>
                <a:gd name="connsiteX77" fmla="*/ 431006 w 3152775"/>
                <a:gd name="connsiteY77" fmla="*/ 104775 h 964406"/>
                <a:gd name="connsiteX78" fmla="*/ 431006 w 3152775"/>
                <a:gd name="connsiteY78" fmla="*/ 88106 h 964406"/>
                <a:gd name="connsiteX79" fmla="*/ 400050 w 3152775"/>
                <a:gd name="connsiteY79" fmla="*/ 88106 h 964406"/>
                <a:gd name="connsiteX80" fmla="*/ 400050 w 3152775"/>
                <a:gd name="connsiteY80" fmla="*/ 78581 h 964406"/>
                <a:gd name="connsiteX81" fmla="*/ 361950 w 3152775"/>
                <a:gd name="connsiteY81" fmla="*/ 78581 h 964406"/>
                <a:gd name="connsiteX82" fmla="*/ 361950 w 3152775"/>
                <a:gd name="connsiteY82" fmla="*/ 66675 h 964406"/>
                <a:gd name="connsiteX83" fmla="*/ 333375 w 3152775"/>
                <a:gd name="connsiteY83" fmla="*/ 66675 h 964406"/>
                <a:gd name="connsiteX84" fmla="*/ 333375 w 3152775"/>
                <a:gd name="connsiteY84" fmla="*/ 47625 h 964406"/>
                <a:gd name="connsiteX85" fmla="*/ 311944 w 3152775"/>
                <a:gd name="connsiteY85" fmla="*/ 47625 h 964406"/>
                <a:gd name="connsiteX86" fmla="*/ 311944 w 3152775"/>
                <a:gd name="connsiteY86" fmla="*/ 33337 h 964406"/>
                <a:gd name="connsiteX87" fmla="*/ 264319 w 3152775"/>
                <a:gd name="connsiteY87" fmla="*/ 33337 h 964406"/>
                <a:gd name="connsiteX88" fmla="*/ 264319 w 3152775"/>
                <a:gd name="connsiteY88" fmla="*/ 23812 h 964406"/>
                <a:gd name="connsiteX89" fmla="*/ 200025 w 3152775"/>
                <a:gd name="connsiteY89" fmla="*/ 23812 h 964406"/>
                <a:gd name="connsiteX90" fmla="*/ 204788 w 3152775"/>
                <a:gd name="connsiteY90" fmla="*/ 19049 h 964406"/>
                <a:gd name="connsiteX91" fmla="*/ 138113 w 3152775"/>
                <a:gd name="connsiteY91" fmla="*/ 19049 h 964406"/>
                <a:gd name="connsiteX92" fmla="*/ 138113 w 3152775"/>
                <a:gd name="connsiteY92" fmla="*/ 7143 h 964406"/>
                <a:gd name="connsiteX93" fmla="*/ 88106 w 3152775"/>
                <a:gd name="connsiteY93" fmla="*/ 7143 h 964406"/>
                <a:gd name="connsiteX94" fmla="*/ 88106 w 3152775"/>
                <a:gd name="connsiteY94" fmla="*/ 0 h 964406"/>
                <a:gd name="connsiteX95" fmla="*/ 0 w 3152775"/>
                <a:gd name="connsiteY95" fmla="*/ 0 h 9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52775" h="964406">
                  <a:moveTo>
                    <a:pt x="3152775" y="964406"/>
                  </a:moveTo>
                  <a:lnTo>
                    <a:pt x="2671763" y="964406"/>
                  </a:lnTo>
                  <a:lnTo>
                    <a:pt x="2671763" y="902493"/>
                  </a:lnTo>
                  <a:lnTo>
                    <a:pt x="2443163" y="902493"/>
                  </a:lnTo>
                  <a:lnTo>
                    <a:pt x="2443163" y="878681"/>
                  </a:lnTo>
                  <a:lnTo>
                    <a:pt x="2307431" y="878681"/>
                  </a:lnTo>
                  <a:lnTo>
                    <a:pt x="2307431" y="847725"/>
                  </a:lnTo>
                  <a:lnTo>
                    <a:pt x="2209800" y="847725"/>
                  </a:lnTo>
                  <a:lnTo>
                    <a:pt x="2209800" y="821531"/>
                  </a:lnTo>
                  <a:lnTo>
                    <a:pt x="2178844" y="821531"/>
                  </a:lnTo>
                  <a:lnTo>
                    <a:pt x="2178844" y="790575"/>
                  </a:lnTo>
                  <a:lnTo>
                    <a:pt x="2145506" y="790575"/>
                  </a:lnTo>
                  <a:lnTo>
                    <a:pt x="2145506" y="762000"/>
                  </a:lnTo>
                  <a:lnTo>
                    <a:pt x="2090738" y="762000"/>
                  </a:lnTo>
                  <a:lnTo>
                    <a:pt x="2090738" y="735806"/>
                  </a:lnTo>
                  <a:lnTo>
                    <a:pt x="2059781" y="735806"/>
                  </a:lnTo>
                  <a:lnTo>
                    <a:pt x="2059781" y="700087"/>
                  </a:lnTo>
                  <a:lnTo>
                    <a:pt x="2024063" y="700087"/>
                  </a:lnTo>
                  <a:lnTo>
                    <a:pt x="2024063" y="607218"/>
                  </a:lnTo>
                  <a:lnTo>
                    <a:pt x="1931194" y="607218"/>
                  </a:lnTo>
                  <a:lnTo>
                    <a:pt x="1940719" y="597693"/>
                  </a:lnTo>
                  <a:lnTo>
                    <a:pt x="1835944" y="597693"/>
                  </a:lnTo>
                  <a:lnTo>
                    <a:pt x="1835944" y="569118"/>
                  </a:lnTo>
                  <a:lnTo>
                    <a:pt x="1788319" y="569118"/>
                  </a:lnTo>
                  <a:lnTo>
                    <a:pt x="1788319" y="521493"/>
                  </a:lnTo>
                  <a:lnTo>
                    <a:pt x="1766888" y="521493"/>
                  </a:lnTo>
                  <a:lnTo>
                    <a:pt x="1766888" y="495300"/>
                  </a:lnTo>
                  <a:lnTo>
                    <a:pt x="1738313" y="495300"/>
                  </a:lnTo>
                  <a:lnTo>
                    <a:pt x="1738313" y="476250"/>
                  </a:lnTo>
                  <a:lnTo>
                    <a:pt x="1712119" y="476250"/>
                  </a:lnTo>
                  <a:lnTo>
                    <a:pt x="1712119" y="457200"/>
                  </a:lnTo>
                  <a:lnTo>
                    <a:pt x="1578769" y="457200"/>
                  </a:lnTo>
                  <a:lnTo>
                    <a:pt x="1578769" y="445293"/>
                  </a:lnTo>
                  <a:lnTo>
                    <a:pt x="1552575" y="445293"/>
                  </a:lnTo>
                  <a:lnTo>
                    <a:pt x="1552575" y="438150"/>
                  </a:lnTo>
                  <a:lnTo>
                    <a:pt x="1500188" y="438150"/>
                  </a:lnTo>
                  <a:lnTo>
                    <a:pt x="1500188" y="438150"/>
                  </a:lnTo>
                  <a:lnTo>
                    <a:pt x="1454944" y="438150"/>
                  </a:lnTo>
                  <a:lnTo>
                    <a:pt x="1454944" y="414337"/>
                  </a:lnTo>
                  <a:lnTo>
                    <a:pt x="1433513" y="414337"/>
                  </a:lnTo>
                  <a:lnTo>
                    <a:pt x="1433513" y="402431"/>
                  </a:lnTo>
                  <a:lnTo>
                    <a:pt x="1414463" y="402431"/>
                  </a:lnTo>
                  <a:lnTo>
                    <a:pt x="1414463" y="402431"/>
                  </a:lnTo>
                  <a:lnTo>
                    <a:pt x="1414463" y="388143"/>
                  </a:lnTo>
                  <a:lnTo>
                    <a:pt x="1376363" y="388143"/>
                  </a:lnTo>
                  <a:lnTo>
                    <a:pt x="1376363" y="373856"/>
                  </a:lnTo>
                  <a:lnTo>
                    <a:pt x="1283494" y="373856"/>
                  </a:lnTo>
                  <a:lnTo>
                    <a:pt x="1283494" y="354806"/>
                  </a:lnTo>
                  <a:lnTo>
                    <a:pt x="1228725" y="354806"/>
                  </a:lnTo>
                  <a:lnTo>
                    <a:pt x="1228725" y="340518"/>
                  </a:lnTo>
                  <a:lnTo>
                    <a:pt x="1197769" y="340518"/>
                  </a:lnTo>
                  <a:lnTo>
                    <a:pt x="1197769" y="328612"/>
                  </a:lnTo>
                  <a:lnTo>
                    <a:pt x="1171575" y="328612"/>
                  </a:lnTo>
                  <a:lnTo>
                    <a:pt x="1171575" y="302418"/>
                  </a:lnTo>
                  <a:lnTo>
                    <a:pt x="1109663" y="302418"/>
                  </a:lnTo>
                  <a:lnTo>
                    <a:pt x="1109663" y="302418"/>
                  </a:lnTo>
                  <a:lnTo>
                    <a:pt x="1109663" y="283368"/>
                  </a:lnTo>
                  <a:lnTo>
                    <a:pt x="1064419" y="283368"/>
                  </a:lnTo>
                  <a:lnTo>
                    <a:pt x="1064419" y="273843"/>
                  </a:lnTo>
                  <a:lnTo>
                    <a:pt x="928688" y="273843"/>
                  </a:lnTo>
                  <a:lnTo>
                    <a:pt x="928688" y="250031"/>
                  </a:lnTo>
                  <a:lnTo>
                    <a:pt x="900113" y="250031"/>
                  </a:lnTo>
                  <a:lnTo>
                    <a:pt x="900113" y="221456"/>
                  </a:lnTo>
                  <a:lnTo>
                    <a:pt x="833438" y="221456"/>
                  </a:lnTo>
                  <a:lnTo>
                    <a:pt x="833438" y="204787"/>
                  </a:lnTo>
                  <a:lnTo>
                    <a:pt x="750094" y="204787"/>
                  </a:lnTo>
                  <a:lnTo>
                    <a:pt x="750094" y="197643"/>
                  </a:lnTo>
                  <a:lnTo>
                    <a:pt x="692944" y="197643"/>
                  </a:lnTo>
                  <a:lnTo>
                    <a:pt x="692944" y="180975"/>
                  </a:lnTo>
                  <a:lnTo>
                    <a:pt x="661988" y="180975"/>
                  </a:lnTo>
                  <a:lnTo>
                    <a:pt x="661988" y="161925"/>
                  </a:lnTo>
                  <a:lnTo>
                    <a:pt x="590550" y="161925"/>
                  </a:lnTo>
                  <a:lnTo>
                    <a:pt x="590550" y="128587"/>
                  </a:lnTo>
                  <a:lnTo>
                    <a:pt x="504825" y="128587"/>
                  </a:lnTo>
                  <a:lnTo>
                    <a:pt x="504825" y="111918"/>
                  </a:lnTo>
                  <a:lnTo>
                    <a:pt x="461963" y="111918"/>
                  </a:lnTo>
                  <a:lnTo>
                    <a:pt x="461963" y="104775"/>
                  </a:lnTo>
                  <a:lnTo>
                    <a:pt x="431006" y="104775"/>
                  </a:lnTo>
                  <a:lnTo>
                    <a:pt x="431006" y="88106"/>
                  </a:lnTo>
                  <a:lnTo>
                    <a:pt x="400050" y="88106"/>
                  </a:lnTo>
                  <a:lnTo>
                    <a:pt x="400050" y="78581"/>
                  </a:lnTo>
                  <a:lnTo>
                    <a:pt x="361950" y="78581"/>
                  </a:lnTo>
                  <a:lnTo>
                    <a:pt x="361950" y="66675"/>
                  </a:lnTo>
                  <a:lnTo>
                    <a:pt x="333375" y="66675"/>
                  </a:lnTo>
                  <a:lnTo>
                    <a:pt x="333375" y="47625"/>
                  </a:lnTo>
                  <a:lnTo>
                    <a:pt x="311944" y="47625"/>
                  </a:lnTo>
                  <a:lnTo>
                    <a:pt x="311944" y="33337"/>
                  </a:lnTo>
                  <a:lnTo>
                    <a:pt x="264319" y="33337"/>
                  </a:lnTo>
                  <a:lnTo>
                    <a:pt x="264319" y="23812"/>
                  </a:lnTo>
                  <a:lnTo>
                    <a:pt x="200025" y="23812"/>
                  </a:lnTo>
                  <a:lnTo>
                    <a:pt x="204788" y="19049"/>
                  </a:lnTo>
                  <a:lnTo>
                    <a:pt x="138113" y="19049"/>
                  </a:lnTo>
                  <a:lnTo>
                    <a:pt x="138113" y="7143"/>
                  </a:lnTo>
                  <a:lnTo>
                    <a:pt x="88106" y="7143"/>
                  </a:lnTo>
                  <a:lnTo>
                    <a:pt x="88106"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52" name="Group 351">
              <a:extLst>
                <a:ext uri="{FF2B5EF4-FFF2-40B4-BE49-F238E27FC236}">
                  <a16:creationId xmlns:a16="http://schemas.microsoft.com/office/drawing/2014/main" id="{17DC0BB4-B521-4650-B8E6-6BE315EC1800}"/>
                </a:ext>
              </a:extLst>
            </p:cNvPr>
            <p:cNvGrpSpPr/>
            <p:nvPr/>
          </p:nvGrpSpPr>
          <p:grpSpPr>
            <a:xfrm>
              <a:off x="4119089" y="1198653"/>
              <a:ext cx="3050382" cy="1021557"/>
              <a:chOff x="3931444" y="1669256"/>
              <a:chExt cx="3050382" cy="1021557"/>
            </a:xfrm>
          </p:grpSpPr>
          <p:cxnSp>
            <p:nvCxnSpPr>
              <p:cNvPr id="353" name="Straight Connector 352">
                <a:extLst>
                  <a:ext uri="{FF2B5EF4-FFF2-40B4-BE49-F238E27FC236}">
                    <a16:creationId xmlns:a16="http://schemas.microsoft.com/office/drawing/2014/main" id="{0019F61F-C859-467D-A0F3-C7566BAF5EF1}"/>
                  </a:ext>
                </a:extLst>
              </p:cNvPr>
              <p:cNvCxnSpPr/>
              <p:nvPr/>
            </p:nvCxnSpPr>
            <p:spPr bwMode="auto">
              <a:xfrm>
                <a:off x="4269582" y="177165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9CDEBAE0-2E2D-4994-AD74-718CF6A36AA7}"/>
                  </a:ext>
                </a:extLst>
              </p:cNvPr>
              <p:cNvCxnSpPr/>
              <p:nvPr/>
            </p:nvCxnSpPr>
            <p:spPr bwMode="auto">
              <a:xfrm>
                <a:off x="3950494" y="167401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B37ED8D1-5408-4C3C-A9EA-740D414677EA}"/>
                  </a:ext>
                </a:extLst>
              </p:cNvPr>
              <p:cNvCxnSpPr/>
              <p:nvPr/>
            </p:nvCxnSpPr>
            <p:spPr bwMode="auto">
              <a:xfrm>
                <a:off x="3931444" y="166925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F1EEB9D8-90C3-4DA1-9D7A-2B49260F2101}"/>
                  </a:ext>
                </a:extLst>
              </p:cNvPr>
              <p:cNvCxnSpPr/>
              <p:nvPr/>
            </p:nvCxnSpPr>
            <p:spPr bwMode="auto">
              <a:xfrm>
                <a:off x="3979069" y="16811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63CA1516-6A47-497F-9ECB-08B125CC5393}"/>
                  </a:ext>
                </a:extLst>
              </p:cNvPr>
              <p:cNvCxnSpPr/>
              <p:nvPr/>
            </p:nvCxnSpPr>
            <p:spPr bwMode="auto">
              <a:xfrm>
                <a:off x="3998119" y="168592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891C4A46-B6FE-418F-8E35-FDE36FD40A0C}"/>
                  </a:ext>
                </a:extLst>
              </p:cNvPr>
              <p:cNvCxnSpPr/>
              <p:nvPr/>
            </p:nvCxnSpPr>
            <p:spPr bwMode="auto">
              <a:xfrm>
                <a:off x="4014788" y="169068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27104FD3-29EB-43A6-B227-DB5C1391E15A}"/>
                  </a:ext>
                </a:extLst>
              </p:cNvPr>
              <p:cNvCxnSpPr/>
              <p:nvPr/>
            </p:nvCxnSpPr>
            <p:spPr bwMode="auto">
              <a:xfrm>
                <a:off x="4114800" y="169783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ACF374BF-ADEF-4C3E-A9BD-BA4C30651C68}"/>
                  </a:ext>
                </a:extLst>
              </p:cNvPr>
              <p:cNvCxnSpPr/>
              <p:nvPr/>
            </p:nvCxnSpPr>
            <p:spPr bwMode="auto">
              <a:xfrm>
                <a:off x="4133851" y="17049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40A87AD5-C3C6-49F0-91E5-6FBF6181AB3B}"/>
                  </a:ext>
                </a:extLst>
              </p:cNvPr>
              <p:cNvCxnSpPr/>
              <p:nvPr/>
            </p:nvCxnSpPr>
            <p:spPr bwMode="auto">
              <a:xfrm>
                <a:off x="4160044" y="170973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62A7CFB0-1578-4D1F-A215-D48FD92FC589}"/>
                  </a:ext>
                </a:extLst>
              </p:cNvPr>
              <p:cNvCxnSpPr/>
              <p:nvPr/>
            </p:nvCxnSpPr>
            <p:spPr bwMode="auto">
              <a:xfrm>
                <a:off x="4181475" y="171926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D1440DC8-26D9-480F-AB04-29D8524163D6}"/>
                  </a:ext>
                </a:extLst>
              </p:cNvPr>
              <p:cNvCxnSpPr/>
              <p:nvPr/>
            </p:nvCxnSpPr>
            <p:spPr bwMode="auto">
              <a:xfrm>
                <a:off x="4774407" y="192881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7533B775-CDE0-4D5B-9748-FE349D55C0AC}"/>
                  </a:ext>
                </a:extLst>
              </p:cNvPr>
              <p:cNvCxnSpPr/>
              <p:nvPr/>
            </p:nvCxnSpPr>
            <p:spPr bwMode="auto">
              <a:xfrm>
                <a:off x="4319587" y="178832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8C6CA28C-105A-4D9D-98E2-6DB190E0EDB3}"/>
                  </a:ext>
                </a:extLst>
              </p:cNvPr>
              <p:cNvCxnSpPr/>
              <p:nvPr/>
            </p:nvCxnSpPr>
            <p:spPr bwMode="auto">
              <a:xfrm>
                <a:off x="4281488" y="177403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D7161E51-BA07-404F-AEE8-9CACD6083B36}"/>
                  </a:ext>
                </a:extLst>
              </p:cNvPr>
              <p:cNvCxnSpPr/>
              <p:nvPr/>
            </p:nvCxnSpPr>
            <p:spPr bwMode="auto">
              <a:xfrm>
                <a:off x="4464844" y="182880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F18A1E4E-1256-4474-9237-92DAF3A73D5A}"/>
                  </a:ext>
                </a:extLst>
              </p:cNvPr>
              <p:cNvCxnSpPr/>
              <p:nvPr/>
            </p:nvCxnSpPr>
            <p:spPr bwMode="auto">
              <a:xfrm>
                <a:off x="4331494" y="178831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C4589A34-C17A-43C8-96F5-A43AD961CCDF}"/>
                  </a:ext>
                </a:extLst>
              </p:cNvPr>
              <p:cNvCxnSpPr/>
              <p:nvPr/>
            </p:nvCxnSpPr>
            <p:spPr bwMode="auto">
              <a:xfrm>
                <a:off x="4476751" y="18335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C5231972-5B18-4667-A192-7006416DA4F7}"/>
                  </a:ext>
                </a:extLst>
              </p:cNvPr>
              <p:cNvCxnSpPr/>
              <p:nvPr/>
            </p:nvCxnSpPr>
            <p:spPr bwMode="auto">
              <a:xfrm>
                <a:off x="4741069" y="189547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821D0AE0-3056-4A7C-9851-4CDD2B7637E6}"/>
                  </a:ext>
                </a:extLst>
              </p:cNvPr>
              <p:cNvCxnSpPr/>
              <p:nvPr/>
            </p:nvCxnSpPr>
            <p:spPr bwMode="auto">
              <a:xfrm>
                <a:off x="4722019" y="187880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C0B20ECA-716B-494F-9A59-2E6333083732}"/>
                  </a:ext>
                </a:extLst>
              </p:cNvPr>
              <p:cNvCxnSpPr/>
              <p:nvPr/>
            </p:nvCxnSpPr>
            <p:spPr bwMode="auto">
              <a:xfrm>
                <a:off x="4574381" y="186451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D29D8396-93E6-4E6B-A253-C95E28923495}"/>
                  </a:ext>
                </a:extLst>
              </p:cNvPr>
              <p:cNvCxnSpPr/>
              <p:nvPr/>
            </p:nvCxnSpPr>
            <p:spPr bwMode="auto">
              <a:xfrm>
                <a:off x="4819650" y="195024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6B1F0585-E297-4776-82F9-5288EE6C8122}"/>
                  </a:ext>
                </a:extLst>
              </p:cNvPr>
              <p:cNvCxnSpPr/>
              <p:nvPr/>
            </p:nvCxnSpPr>
            <p:spPr bwMode="auto">
              <a:xfrm>
                <a:off x="4598195" y="187404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17F70EED-3209-4B69-A0C2-CAFDC4E65E39}"/>
                  </a:ext>
                </a:extLst>
              </p:cNvPr>
              <p:cNvCxnSpPr/>
              <p:nvPr/>
            </p:nvCxnSpPr>
            <p:spPr bwMode="auto">
              <a:xfrm>
                <a:off x="5095876" y="203596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7D872D8E-AE8A-4101-8FBC-DD01E9EA818F}"/>
                  </a:ext>
                </a:extLst>
              </p:cNvPr>
              <p:cNvCxnSpPr/>
              <p:nvPr/>
            </p:nvCxnSpPr>
            <p:spPr bwMode="auto">
              <a:xfrm>
                <a:off x="5072063" y="202644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842CD107-EC05-4069-97E5-EA3291E7535A}"/>
                  </a:ext>
                </a:extLst>
              </p:cNvPr>
              <p:cNvCxnSpPr/>
              <p:nvPr/>
            </p:nvCxnSpPr>
            <p:spPr bwMode="auto">
              <a:xfrm>
                <a:off x="5053012" y="201453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246D3C03-1D75-496F-AF11-A3948C0CDFD2}"/>
                  </a:ext>
                </a:extLst>
              </p:cNvPr>
              <p:cNvCxnSpPr/>
              <p:nvPr/>
            </p:nvCxnSpPr>
            <p:spPr bwMode="auto">
              <a:xfrm>
                <a:off x="5036344" y="200501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300E6F29-9F22-4FC0-A83A-6B14EB92CEB0}"/>
                  </a:ext>
                </a:extLst>
              </p:cNvPr>
              <p:cNvCxnSpPr/>
              <p:nvPr/>
            </p:nvCxnSpPr>
            <p:spPr bwMode="auto">
              <a:xfrm>
                <a:off x="5012532" y="198120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FFC171B1-B1F2-4710-9A75-5878E8083D80}"/>
                  </a:ext>
                </a:extLst>
              </p:cNvPr>
              <p:cNvCxnSpPr/>
              <p:nvPr/>
            </p:nvCxnSpPr>
            <p:spPr bwMode="auto">
              <a:xfrm>
                <a:off x="4974432" y="197882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C80033A9-D9AE-4A89-B272-94FD750F8229}"/>
                  </a:ext>
                </a:extLst>
              </p:cNvPr>
              <p:cNvCxnSpPr/>
              <p:nvPr/>
            </p:nvCxnSpPr>
            <p:spPr bwMode="auto">
              <a:xfrm>
                <a:off x="4950620" y="195976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543DA70B-EE92-4E23-8BD3-B27C0EBBA361}"/>
                  </a:ext>
                </a:extLst>
              </p:cNvPr>
              <p:cNvCxnSpPr/>
              <p:nvPr/>
            </p:nvCxnSpPr>
            <p:spPr bwMode="auto">
              <a:xfrm>
                <a:off x="4917282" y="195500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52FD1949-6AC8-4792-8A90-F775DE46D5B1}"/>
                  </a:ext>
                </a:extLst>
              </p:cNvPr>
              <p:cNvCxnSpPr/>
              <p:nvPr/>
            </p:nvCxnSpPr>
            <p:spPr bwMode="auto">
              <a:xfrm>
                <a:off x="4836319" y="195262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15708629-D002-441B-AFA3-9F44E4B5DA70}"/>
                  </a:ext>
                </a:extLst>
              </p:cNvPr>
              <p:cNvCxnSpPr/>
              <p:nvPr/>
            </p:nvCxnSpPr>
            <p:spPr bwMode="auto">
              <a:xfrm>
                <a:off x="5350669" y="210264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6A78F952-0805-4759-B68C-E3320E809365}"/>
                  </a:ext>
                </a:extLst>
              </p:cNvPr>
              <p:cNvCxnSpPr/>
              <p:nvPr/>
            </p:nvCxnSpPr>
            <p:spPr bwMode="auto">
              <a:xfrm>
                <a:off x="5193506" y="205025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482A905E-F3B1-4864-8A18-8B67D0322306}"/>
                  </a:ext>
                </a:extLst>
              </p:cNvPr>
              <p:cNvCxnSpPr/>
              <p:nvPr/>
            </p:nvCxnSpPr>
            <p:spPr bwMode="auto">
              <a:xfrm>
                <a:off x="5176838" y="205025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DACD745E-3D76-45C0-A54E-87F68F373C87}"/>
                  </a:ext>
                </a:extLst>
              </p:cNvPr>
              <p:cNvCxnSpPr/>
              <p:nvPr/>
            </p:nvCxnSpPr>
            <p:spPr bwMode="auto">
              <a:xfrm>
                <a:off x="5269707" y="206454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0DD199A3-E22E-426F-BB2D-C1AC45A806D9}"/>
                  </a:ext>
                </a:extLst>
              </p:cNvPr>
              <p:cNvCxnSpPr/>
              <p:nvPr/>
            </p:nvCxnSpPr>
            <p:spPr bwMode="auto">
              <a:xfrm>
                <a:off x="5281613" y="207406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14A8A04B-824A-44C2-81CE-D2DB5A2B9F5E}"/>
                  </a:ext>
                </a:extLst>
              </p:cNvPr>
              <p:cNvCxnSpPr/>
              <p:nvPr/>
            </p:nvCxnSpPr>
            <p:spPr bwMode="auto">
              <a:xfrm>
                <a:off x="5253039" y="205978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08BFDA96-FF7E-4ABC-A1C9-449650DAE829}"/>
                  </a:ext>
                </a:extLst>
              </p:cNvPr>
              <p:cNvCxnSpPr/>
              <p:nvPr/>
            </p:nvCxnSpPr>
            <p:spPr bwMode="auto">
              <a:xfrm>
                <a:off x="5303044" y="208835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B0FA22F2-F036-476B-ADC0-A2126EFA3929}"/>
                  </a:ext>
                </a:extLst>
              </p:cNvPr>
              <p:cNvCxnSpPr/>
              <p:nvPr/>
            </p:nvCxnSpPr>
            <p:spPr bwMode="auto">
              <a:xfrm>
                <a:off x="5291139" y="208121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B3DBB46A-1AE8-44C2-B43F-D66585E2EFB9}"/>
                  </a:ext>
                </a:extLst>
              </p:cNvPr>
              <p:cNvCxnSpPr/>
              <p:nvPr/>
            </p:nvCxnSpPr>
            <p:spPr bwMode="auto">
              <a:xfrm>
                <a:off x="5310188" y="209788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CFC7CEA3-C8AD-4F74-9695-E17173FB9522}"/>
                  </a:ext>
                </a:extLst>
              </p:cNvPr>
              <p:cNvCxnSpPr/>
              <p:nvPr/>
            </p:nvCxnSpPr>
            <p:spPr bwMode="auto">
              <a:xfrm>
                <a:off x="5329237" y="210026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B1C46613-4196-4005-B8B2-CAEAD65613C9}"/>
                  </a:ext>
                </a:extLst>
              </p:cNvPr>
              <p:cNvCxnSpPr/>
              <p:nvPr/>
            </p:nvCxnSpPr>
            <p:spPr bwMode="auto">
              <a:xfrm>
                <a:off x="5695951" y="226457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62F81E46-384E-4FDF-A718-B6F983A1F622}"/>
                  </a:ext>
                </a:extLst>
              </p:cNvPr>
              <p:cNvCxnSpPr/>
              <p:nvPr/>
            </p:nvCxnSpPr>
            <p:spPr bwMode="auto">
              <a:xfrm>
                <a:off x="6122194" y="252650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1BC03A6B-8141-44C3-95D1-5E247D46A7BE}"/>
                  </a:ext>
                </a:extLst>
              </p:cNvPr>
              <p:cNvCxnSpPr/>
              <p:nvPr/>
            </p:nvCxnSpPr>
            <p:spPr bwMode="auto">
              <a:xfrm>
                <a:off x="5553075" y="212883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B54C880C-D288-4750-AA6B-7A40D6A64880}"/>
                  </a:ext>
                </a:extLst>
              </p:cNvPr>
              <p:cNvCxnSpPr/>
              <p:nvPr/>
            </p:nvCxnSpPr>
            <p:spPr bwMode="auto">
              <a:xfrm>
                <a:off x="6098382" y="252412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BC0F730B-6587-4AB3-82AC-4A82E1FF4A47}"/>
                  </a:ext>
                </a:extLst>
              </p:cNvPr>
              <p:cNvCxnSpPr/>
              <p:nvPr/>
            </p:nvCxnSpPr>
            <p:spPr bwMode="auto">
              <a:xfrm>
                <a:off x="6026945" y="247888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7FF231A7-A2DD-491F-880B-9F3D03F54990}"/>
                  </a:ext>
                </a:extLst>
              </p:cNvPr>
              <p:cNvCxnSpPr/>
              <p:nvPr/>
            </p:nvCxnSpPr>
            <p:spPr bwMode="auto">
              <a:xfrm>
                <a:off x="5950745" y="243125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399" name="Straight Connector 398">
                <a:extLst>
                  <a:ext uri="{FF2B5EF4-FFF2-40B4-BE49-F238E27FC236}">
                    <a16:creationId xmlns:a16="http://schemas.microsoft.com/office/drawing/2014/main" id="{6255445F-8F07-4E6A-BE18-274C7DE16002}"/>
                  </a:ext>
                </a:extLst>
              </p:cNvPr>
              <p:cNvCxnSpPr/>
              <p:nvPr/>
            </p:nvCxnSpPr>
            <p:spPr bwMode="auto">
              <a:xfrm>
                <a:off x="5857876" y="227647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992609C3-E893-4B8F-BF23-9E5846C23359}"/>
                  </a:ext>
                </a:extLst>
              </p:cNvPr>
              <p:cNvCxnSpPr/>
              <p:nvPr/>
            </p:nvCxnSpPr>
            <p:spPr bwMode="auto">
              <a:xfrm>
                <a:off x="5376864" y="210502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1" name="Straight Connector 400">
                <a:extLst>
                  <a:ext uri="{FF2B5EF4-FFF2-40B4-BE49-F238E27FC236}">
                    <a16:creationId xmlns:a16="http://schemas.microsoft.com/office/drawing/2014/main" id="{DBE75A4E-0D05-471A-8017-7C7637FB2110}"/>
                  </a:ext>
                </a:extLst>
              </p:cNvPr>
              <p:cNvCxnSpPr/>
              <p:nvPr/>
            </p:nvCxnSpPr>
            <p:spPr bwMode="auto">
              <a:xfrm>
                <a:off x="5841207" y="22764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2" name="Straight Connector 401">
                <a:extLst>
                  <a:ext uri="{FF2B5EF4-FFF2-40B4-BE49-F238E27FC236}">
                    <a16:creationId xmlns:a16="http://schemas.microsoft.com/office/drawing/2014/main" id="{6862391E-A244-4EFF-805A-16B6FBEE1332}"/>
                  </a:ext>
                </a:extLst>
              </p:cNvPr>
              <p:cNvCxnSpPr/>
              <p:nvPr/>
            </p:nvCxnSpPr>
            <p:spPr bwMode="auto">
              <a:xfrm>
                <a:off x="5712619" y="226695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FE7B341D-62B2-4A9D-8CAE-BEE0999A26AD}"/>
                  </a:ext>
                </a:extLst>
              </p:cNvPr>
              <p:cNvCxnSpPr/>
              <p:nvPr/>
            </p:nvCxnSpPr>
            <p:spPr bwMode="auto">
              <a:xfrm>
                <a:off x="5624513" y="2193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4" name="Straight Connector 403">
                <a:extLst>
                  <a:ext uri="{FF2B5EF4-FFF2-40B4-BE49-F238E27FC236}">
                    <a16:creationId xmlns:a16="http://schemas.microsoft.com/office/drawing/2014/main" id="{1909E3B3-4570-4EE8-9F34-BD23A3C3DBB9}"/>
                  </a:ext>
                </a:extLst>
              </p:cNvPr>
              <p:cNvCxnSpPr/>
              <p:nvPr/>
            </p:nvCxnSpPr>
            <p:spPr bwMode="auto">
              <a:xfrm>
                <a:off x="5457826" y="212169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5" name="Straight Connector 404">
                <a:extLst>
                  <a:ext uri="{FF2B5EF4-FFF2-40B4-BE49-F238E27FC236}">
                    <a16:creationId xmlns:a16="http://schemas.microsoft.com/office/drawing/2014/main" id="{F2DF84DA-0D78-4278-8871-CCC6325CF227}"/>
                  </a:ext>
                </a:extLst>
              </p:cNvPr>
              <p:cNvCxnSpPr/>
              <p:nvPr/>
            </p:nvCxnSpPr>
            <p:spPr bwMode="auto">
              <a:xfrm>
                <a:off x="5398295" y="210978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89EFA443-D424-4D6A-B792-421D8FADCD77}"/>
                  </a:ext>
                </a:extLst>
              </p:cNvPr>
              <p:cNvCxnSpPr/>
              <p:nvPr/>
            </p:nvCxnSpPr>
            <p:spPr bwMode="auto">
              <a:xfrm>
                <a:off x="5422107" y="212169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7" name="Straight Connector 406">
                <a:extLst>
                  <a:ext uri="{FF2B5EF4-FFF2-40B4-BE49-F238E27FC236}">
                    <a16:creationId xmlns:a16="http://schemas.microsoft.com/office/drawing/2014/main" id="{2B161E97-A043-4D04-AFF2-126F6744AC65}"/>
                  </a:ext>
                </a:extLst>
              </p:cNvPr>
              <p:cNvCxnSpPr/>
              <p:nvPr/>
            </p:nvCxnSpPr>
            <p:spPr bwMode="auto">
              <a:xfrm>
                <a:off x="5476875" y="21240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8" name="Straight Connector 407">
                <a:extLst>
                  <a:ext uri="{FF2B5EF4-FFF2-40B4-BE49-F238E27FC236}">
                    <a16:creationId xmlns:a16="http://schemas.microsoft.com/office/drawing/2014/main" id="{8E32ACE9-36ED-4F68-9FB2-B3FA00C30226}"/>
                  </a:ext>
                </a:extLst>
              </p:cNvPr>
              <p:cNvCxnSpPr/>
              <p:nvPr/>
            </p:nvCxnSpPr>
            <p:spPr bwMode="auto">
              <a:xfrm>
                <a:off x="5436395" y="212169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6FCFD825-15C5-42E0-B65A-34A5B279C12A}"/>
                  </a:ext>
                </a:extLst>
              </p:cNvPr>
              <p:cNvCxnSpPr/>
              <p:nvPr/>
            </p:nvCxnSpPr>
            <p:spPr bwMode="auto">
              <a:xfrm>
                <a:off x="5519738" y="212883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0" name="Straight Connector 409">
                <a:extLst>
                  <a:ext uri="{FF2B5EF4-FFF2-40B4-BE49-F238E27FC236}">
                    <a16:creationId xmlns:a16="http://schemas.microsoft.com/office/drawing/2014/main" id="{7BBB13BC-E7F8-415F-93A7-DD1E34A521A2}"/>
                  </a:ext>
                </a:extLst>
              </p:cNvPr>
              <p:cNvCxnSpPr/>
              <p:nvPr/>
            </p:nvCxnSpPr>
            <p:spPr bwMode="auto">
              <a:xfrm>
                <a:off x="5498307" y="21240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1" name="Straight Connector 410">
                <a:extLst>
                  <a:ext uri="{FF2B5EF4-FFF2-40B4-BE49-F238E27FC236}">
                    <a16:creationId xmlns:a16="http://schemas.microsoft.com/office/drawing/2014/main" id="{56088729-BE1B-46B0-8F30-050E3B544455}"/>
                  </a:ext>
                </a:extLst>
              </p:cNvPr>
              <p:cNvCxnSpPr/>
              <p:nvPr/>
            </p:nvCxnSpPr>
            <p:spPr bwMode="auto">
              <a:xfrm>
                <a:off x="5562600" y="2133600"/>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D0FF1466-1A9E-46EB-BA28-E4E024764A9C}"/>
                  </a:ext>
                </a:extLst>
              </p:cNvPr>
              <p:cNvCxnSpPr/>
              <p:nvPr/>
            </p:nvCxnSpPr>
            <p:spPr bwMode="auto">
              <a:xfrm>
                <a:off x="5536407" y="21240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68A113CE-320A-4A7A-BC04-C1E6A1519BC9}"/>
                  </a:ext>
                </a:extLst>
              </p:cNvPr>
              <p:cNvCxnSpPr/>
              <p:nvPr/>
            </p:nvCxnSpPr>
            <p:spPr bwMode="auto">
              <a:xfrm>
                <a:off x="5634039" y="219789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4" name="Straight Connector 413">
                <a:extLst>
                  <a:ext uri="{FF2B5EF4-FFF2-40B4-BE49-F238E27FC236}">
                    <a16:creationId xmlns:a16="http://schemas.microsoft.com/office/drawing/2014/main" id="{796C9CD4-052B-48AB-911C-4A1AC7A145D2}"/>
                  </a:ext>
                </a:extLst>
              </p:cNvPr>
              <p:cNvCxnSpPr/>
              <p:nvPr/>
            </p:nvCxnSpPr>
            <p:spPr bwMode="auto">
              <a:xfrm>
                <a:off x="5824538" y="227647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3E594F49-62A7-4535-929C-2A913CA73C43}"/>
                  </a:ext>
                </a:extLst>
              </p:cNvPr>
              <p:cNvCxnSpPr/>
              <p:nvPr/>
            </p:nvCxnSpPr>
            <p:spPr bwMode="auto">
              <a:xfrm>
                <a:off x="5807869" y="22764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6" name="Straight Connector 415">
                <a:extLst>
                  <a:ext uri="{FF2B5EF4-FFF2-40B4-BE49-F238E27FC236}">
                    <a16:creationId xmlns:a16="http://schemas.microsoft.com/office/drawing/2014/main" id="{5ACD705F-86CD-4435-957F-D01D1EB75BD9}"/>
                  </a:ext>
                </a:extLst>
              </p:cNvPr>
              <p:cNvCxnSpPr/>
              <p:nvPr/>
            </p:nvCxnSpPr>
            <p:spPr bwMode="auto">
              <a:xfrm>
                <a:off x="5774532" y="227409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54A62324-3C19-45D9-A063-EF40FC74D2E7}"/>
                  </a:ext>
                </a:extLst>
              </p:cNvPr>
              <p:cNvCxnSpPr/>
              <p:nvPr/>
            </p:nvCxnSpPr>
            <p:spPr bwMode="auto">
              <a:xfrm>
                <a:off x="5617369" y="217884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C72D4777-5053-48EC-9EAA-0B451F915DC4}"/>
                  </a:ext>
                </a:extLst>
              </p:cNvPr>
              <p:cNvCxnSpPr/>
              <p:nvPr/>
            </p:nvCxnSpPr>
            <p:spPr bwMode="auto">
              <a:xfrm>
                <a:off x="5569745" y="21383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2B652A73-ACBE-49D9-A1AF-0BB9A5B571E6}"/>
                  </a:ext>
                </a:extLst>
              </p:cNvPr>
              <p:cNvCxnSpPr/>
              <p:nvPr/>
            </p:nvCxnSpPr>
            <p:spPr bwMode="auto">
              <a:xfrm>
                <a:off x="5593557" y="215503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0" name="Straight Connector 419">
                <a:extLst>
                  <a:ext uri="{FF2B5EF4-FFF2-40B4-BE49-F238E27FC236}">
                    <a16:creationId xmlns:a16="http://schemas.microsoft.com/office/drawing/2014/main" id="{5CD6A53B-D30B-4CF2-A3E4-CC1E6485833B}"/>
                  </a:ext>
                </a:extLst>
              </p:cNvPr>
              <p:cNvCxnSpPr/>
              <p:nvPr/>
            </p:nvCxnSpPr>
            <p:spPr bwMode="auto">
              <a:xfrm>
                <a:off x="5581652" y="2145507"/>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1" name="Straight Connector 420">
                <a:extLst>
                  <a:ext uri="{FF2B5EF4-FFF2-40B4-BE49-F238E27FC236}">
                    <a16:creationId xmlns:a16="http://schemas.microsoft.com/office/drawing/2014/main" id="{DD3F9571-32D1-4227-B375-43E35358327F}"/>
                  </a:ext>
                </a:extLst>
              </p:cNvPr>
              <p:cNvCxnSpPr/>
              <p:nvPr/>
            </p:nvCxnSpPr>
            <p:spPr bwMode="auto">
              <a:xfrm>
                <a:off x="5679281" y="223837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2" name="Straight Connector 421">
                <a:extLst>
                  <a:ext uri="{FF2B5EF4-FFF2-40B4-BE49-F238E27FC236}">
                    <a16:creationId xmlns:a16="http://schemas.microsoft.com/office/drawing/2014/main" id="{8AF04A8B-BB0F-4B90-AC39-6BD5A3C8688C}"/>
                  </a:ext>
                </a:extLst>
              </p:cNvPr>
              <p:cNvCxnSpPr/>
              <p:nvPr/>
            </p:nvCxnSpPr>
            <p:spPr bwMode="auto">
              <a:xfrm>
                <a:off x="5605463" y="2169319"/>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3" name="Straight Connector 422">
                <a:extLst>
                  <a:ext uri="{FF2B5EF4-FFF2-40B4-BE49-F238E27FC236}">
                    <a16:creationId xmlns:a16="http://schemas.microsoft.com/office/drawing/2014/main" id="{E3C47E25-4633-45AB-85E3-969C60EE7268}"/>
                  </a:ext>
                </a:extLst>
              </p:cNvPr>
              <p:cNvCxnSpPr/>
              <p:nvPr/>
            </p:nvCxnSpPr>
            <p:spPr bwMode="auto">
              <a:xfrm>
                <a:off x="6562726"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2E6C0811-5F1F-4CAD-9E85-E98501E5708C}"/>
                  </a:ext>
                </a:extLst>
              </p:cNvPr>
              <p:cNvCxnSpPr/>
              <p:nvPr/>
            </p:nvCxnSpPr>
            <p:spPr bwMode="auto">
              <a:xfrm>
                <a:off x="6150769" y="2531268"/>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5" name="Straight Connector 424">
                <a:extLst>
                  <a:ext uri="{FF2B5EF4-FFF2-40B4-BE49-F238E27FC236}">
                    <a16:creationId xmlns:a16="http://schemas.microsoft.com/office/drawing/2014/main" id="{B6218A8F-8043-4FFA-9E6C-D1743A725FB3}"/>
                  </a:ext>
                </a:extLst>
              </p:cNvPr>
              <p:cNvCxnSpPr/>
              <p:nvPr/>
            </p:nvCxnSpPr>
            <p:spPr bwMode="auto">
              <a:xfrm>
                <a:off x="6138862" y="252650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6" name="Straight Connector 425">
                <a:extLst>
                  <a:ext uri="{FF2B5EF4-FFF2-40B4-BE49-F238E27FC236}">
                    <a16:creationId xmlns:a16="http://schemas.microsoft.com/office/drawing/2014/main" id="{BBCA2147-E834-4094-92EE-334060C03432}"/>
                  </a:ext>
                </a:extLst>
              </p:cNvPr>
              <p:cNvCxnSpPr/>
              <p:nvPr/>
            </p:nvCxnSpPr>
            <p:spPr bwMode="auto">
              <a:xfrm>
                <a:off x="6176963" y="2540794"/>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08F3790C-5C25-455E-AAC8-3D0B64008DCB}"/>
                  </a:ext>
                </a:extLst>
              </p:cNvPr>
              <p:cNvCxnSpPr/>
              <p:nvPr/>
            </p:nvCxnSpPr>
            <p:spPr bwMode="auto">
              <a:xfrm>
                <a:off x="6215063" y="254079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8" name="Straight Connector 427">
                <a:extLst>
                  <a:ext uri="{FF2B5EF4-FFF2-40B4-BE49-F238E27FC236}">
                    <a16:creationId xmlns:a16="http://schemas.microsoft.com/office/drawing/2014/main" id="{4046B073-D8A5-4D6A-8DEF-549F5853D63A}"/>
                  </a:ext>
                </a:extLst>
              </p:cNvPr>
              <p:cNvCxnSpPr/>
              <p:nvPr/>
            </p:nvCxnSpPr>
            <p:spPr bwMode="auto">
              <a:xfrm>
                <a:off x="6200776" y="253841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29" name="Straight Connector 428">
                <a:extLst>
                  <a:ext uri="{FF2B5EF4-FFF2-40B4-BE49-F238E27FC236}">
                    <a16:creationId xmlns:a16="http://schemas.microsoft.com/office/drawing/2014/main" id="{F8144A7A-1D5A-47A0-96A7-02C7C7DA1F6E}"/>
                  </a:ext>
                </a:extLst>
              </p:cNvPr>
              <p:cNvCxnSpPr/>
              <p:nvPr/>
            </p:nvCxnSpPr>
            <p:spPr bwMode="auto">
              <a:xfrm>
                <a:off x="6388894"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C765A0A9-E0A5-47A2-A930-98FA97D5B78E}"/>
                  </a:ext>
                </a:extLst>
              </p:cNvPr>
              <p:cNvCxnSpPr/>
              <p:nvPr/>
            </p:nvCxnSpPr>
            <p:spPr bwMode="auto">
              <a:xfrm>
                <a:off x="6412707"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1" name="Straight Connector 430">
                <a:extLst>
                  <a:ext uri="{FF2B5EF4-FFF2-40B4-BE49-F238E27FC236}">
                    <a16:creationId xmlns:a16="http://schemas.microsoft.com/office/drawing/2014/main" id="{B2CB0455-631D-47AF-BAB7-8B7EBFBF305C}"/>
                  </a:ext>
                </a:extLst>
              </p:cNvPr>
              <p:cNvCxnSpPr/>
              <p:nvPr/>
            </p:nvCxnSpPr>
            <p:spPr bwMode="auto">
              <a:xfrm>
                <a:off x="6426994"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2" name="Straight Connector 431">
                <a:extLst>
                  <a:ext uri="{FF2B5EF4-FFF2-40B4-BE49-F238E27FC236}">
                    <a16:creationId xmlns:a16="http://schemas.microsoft.com/office/drawing/2014/main" id="{D0F20963-A7A3-435B-8DDB-2AC0F1E0E6E8}"/>
                  </a:ext>
                </a:extLst>
              </p:cNvPr>
              <p:cNvCxnSpPr/>
              <p:nvPr/>
            </p:nvCxnSpPr>
            <p:spPr bwMode="auto">
              <a:xfrm>
                <a:off x="6486525"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DE18E3C6-C5CD-47F3-8C97-6A27C4E9625A}"/>
                  </a:ext>
                </a:extLst>
              </p:cNvPr>
              <p:cNvCxnSpPr/>
              <p:nvPr/>
            </p:nvCxnSpPr>
            <p:spPr bwMode="auto">
              <a:xfrm>
                <a:off x="6536533"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569ECD05-6B6C-4CC3-B495-EED0FA21656E}"/>
                  </a:ext>
                </a:extLst>
              </p:cNvPr>
              <p:cNvCxnSpPr/>
              <p:nvPr/>
            </p:nvCxnSpPr>
            <p:spPr bwMode="auto">
              <a:xfrm>
                <a:off x="6334126"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5" name="Straight Connector 434">
                <a:extLst>
                  <a:ext uri="{FF2B5EF4-FFF2-40B4-BE49-F238E27FC236}">
                    <a16:creationId xmlns:a16="http://schemas.microsoft.com/office/drawing/2014/main" id="{EFBB6570-B693-47C2-9C52-96CE54D6F300}"/>
                  </a:ext>
                </a:extLst>
              </p:cNvPr>
              <p:cNvCxnSpPr/>
              <p:nvPr/>
            </p:nvCxnSpPr>
            <p:spPr bwMode="auto">
              <a:xfrm>
                <a:off x="6981826"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50C0D24D-C0BF-4606-9C3A-E78A0A2CAA6E}"/>
                  </a:ext>
                </a:extLst>
              </p:cNvPr>
              <p:cNvCxnSpPr/>
              <p:nvPr/>
            </p:nvCxnSpPr>
            <p:spPr bwMode="auto">
              <a:xfrm>
                <a:off x="6346032"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20891647-FA7F-46F6-869A-5654D6E7E9AD}"/>
                  </a:ext>
                </a:extLst>
              </p:cNvPr>
              <p:cNvCxnSpPr/>
              <p:nvPr/>
            </p:nvCxnSpPr>
            <p:spPr bwMode="auto">
              <a:xfrm>
                <a:off x="6255545" y="2543176"/>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21F57EB0-6C19-4F2B-AC3D-F16428D5F0A5}"/>
                  </a:ext>
                </a:extLst>
              </p:cNvPr>
              <p:cNvCxnSpPr/>
              <p:nvPr/>
            </p:nvCxnSpPr>
            <p:spPr bwMode="auto">
              <a:xfrm>
                <a:off x="6231733" y="2536032"/>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1E568321-AAD3-4A07-AC14-586E91A6F205}"/>
                  </a:ext>
                </a:extLst>
              </p:cNvPr>
              <p:cNvCxnSpPr/>
              <p:nvPr/>
            </p:nvCxnSpPr>
            <p:spPr bwMode="auto">
              <a:xfrm>
                <a:off x="6369844"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0A4E5A10-B7E2-4B32-8CE3-DC3F9435C31E}"/>
                  </a:ext>
                </a:extLst>
              </p:cNvPr>
              <p:cNvCxnSpPr/>
              <p:nvPr/>
            </p:nvCxnSpPr>
            <p:spPr bwMode="auto">
              <a:xfrm>
                <a:off x="6441283"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4204E93A-EBF0-413A-A7E7-B3280407AA34}"/>
                  </a:ext>
                </a:extLst>
              </p:cNvPr>
              <p:cNvCxnSpPr/>
              <p:nvPr/>
            </p:nvCxnSpPr>
            <p:spPr bwMode="auto">
              <a:xfrm>
                <a:off x="6462713"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618D9B3D-86AA-4839-AFED-140C2203C10B}"/>
                  </a:ext>
                </a:extLst>
              </p:cNvPr>
              <p:cNvCxnSpPr/>
              <p:nvPr/>
            </p:nvCxnSpPr>
            <p:spPr bwMode="auto">
              <a:xfrm>
                <a:off x="6500813"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C44AAFDE-ED6C-4A84-AD2A-7896A5F5D5A8}"/>
                  </a:ext>
                </a:extLst>
              </p:cNvPr>
              <p:cNvCxnSpPr/>
              <p:nvPr/>
            </p:nvCxnSpPr>
            <p:spPr bwMode="auto">
              <a:xfrm>
                <a:off x="6824663"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4" name="Straight Connector 443">
                <a:extLst>
                  <a:ext uri="{FF2B5EF4-FFF2-40B4-BE49-F238E27FC236}">
                    <a16:creationId xmlns:a16="http://schemas.microsoft.com/office/drawing/2014/main" id="{3EB2F3AB-9CDC-4B84-9A40-456EEC570222}"/>
                  </a:ext>
                </a:extLst>
              </p:cNvPr>
              <p:cNvCxnSpPr/>
              <p:nvPr/>
            </p:nvCxnSpPr>
            <p:spPr bwMode="auto">
              <a:xfrm>
                <a:off x="6579394"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41E87B91-A216-4C5D-9C3D-21770BC60E82}"/>
                  </a:ext>
                </a:extLst>
              </p:cNvPr>
              <p:cNvCxnSpPr/>
              <p:nvPr/>
            </p:nvCxnSpPr>
            <p:spPr bwMode="auto">
              <a:xfrm>
                <a:off x="6603206"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6" name="Straight Connector 445">
                <a:extLst>
                  <a:ext uri="{FF2B5EF4-FFF2-40B4-BE49-F238E27FC236}">
                    <a16:creationId xmlns:a16="http://schemas.microsoft.com/office/drawing/2014/main" id="{31EC8472-D92F-4EAD-9F17-4A155F79114C}"/>
                  </a:ext>
                </a:extLst>
              </p:cNvPr>
              <p:cNvCxnSpPr/>
              <p:nvPr/>
            </p:nvCxnSpPr>
            <p:spPr bwMode="auto">
              <a:xfrm>
                <a:off x="6665118"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7" name="Straight Connector 446">
                <a:extLst>
                  <a:ext uri="{FF2B5EF4-FFF2-40B4-BE49-F238E27FC236}">
                    <a16:creationId xmlns:a16="http://schemas.microsoft.com/office/drawing/2014/main" id="{579FAB73-5679-4421-A6B5-69A1B4778938}"/>
                  </a:ext>
                </a:extLst>
              </p:cNvPr>
              <p:cNvCxnSpPr/>
              <p:nvPr/>
            </p:nvCxnSpPr>
            <p:spPr bwMode="auto">
              <a:xfrm>
                <a:off x="6686550"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8" name="Straight Connector 447">
                <a:extLst>
                  <a:ext uri="{FF2B5EF4-FFF2-40B4-BE49-F238E27FC236}">
                    <a16:creationId xmlns:a16="http://schemas.microsoft.com/office/drawing/2014/main" id="{05284B78-C0AC-4A51-A4A6-1CE4C93AA44A}"/>
                  </a:ext>
                </a:extLst>
              </p:cNvPr>
              <p:cNvCxnSpPr/>
              <p:nvPr/>
            </p:nvCxnSpPr>
            <p:spPr bwMode="auto">
              <a:xfrm>
                <a:off x="6712743"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49" name="Straight Connector 448">
                <a:extLst>
                  <a:ext uri="{FF2B5EF4-FFF2-40B4-BE49-F238E27FC236}">
                    <a16:creationId xmlns:a16="http://schemas.microsoft.com/office/drawing/2014/main" id="{C378060D-45CF-41F7-8131-3B4830D4659E}"/>
                  </a:ext>
                </a:extLst>
              </p:cNvPr>
              <p:cNvCxnSpPr/>
              <p:nvPr/>
            </p:nvCxnSpPr>
            <p:spPr bwMode="auto">
              <a:xfrm>
                <a:off x="6729412"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50" name="Straight Connector 449">
                <a:extLst>
                  <a:ext uri="{FF2B5EF4-FFF2-40B4-BE49-F238E27FC236}">
                    <a16:creationId xmlns:a16="http://schemas.microsoft.com/office/drawing/2014/main" id="{20A8915B-71CF-42D9-9304-B2097ADF3CC4}"/>
                  </a:ext>
                </a:extLst>
              </p:cNvPr>
              <p:cNvCxnSpPr/>
              <p:nvPr/>
            </p:nvCxnSpPr>
            <p:spPr bwMode="auto">
              <a:xfrm>
                <a:off x="6750844"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238F5E80-7A4D-4F4C-840C-CF8FE161832F}"/>
                  </a:ext>
                </a:extLst>
              </p:cNvPr>
              <p:cNvCxnSpPr/>
              <p:nvPr/>
            </p:nvCxnSpPr>
            <p:spPr bwMode="auto">
              <a:xfrm>
                <a:off x="6755606"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216D4119-B5E9-49E6-BBB3-724BFD339A5D}"/>
                  </a:ext>
                </a:extLst>
              </p:cNvPr>
              <p:cNvCxnSpPr/>
              <p:nvPr/>
            </p:nvCxnSpPr>
            <p:spPr bwMode="auto">
              <a:xfrm>
                <a:off x="6810374" y="263366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53" name="Straight Connector 452">
                <a:extLst>
                  <a:ext uri="{FF2B5EF4-FFF2-40B4-BE49-F238E27FC236}">
                    <a16:creationId xmlns:a16="http://schemas.microsoft.com/office/drawing/2014/main" id="{EF7FDBD6-3F48-4E1E-A6F2-6F0E5119C1BF}"/>
                  </a:ext>
                </a:extLst>
              </p:cNvPr>
              <p:cNvCxnSpPr/>
              <p:nvPr/>
            </p:nvCxnSpPr>
            <p:spPr bwMode="auto">
              <a:xfrm>
                <a:off x="6303170" y="2574131"/>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58C1AB2C-2084-4E42-BB0A-CE3648DCD1A4}"/>
                  </a:ext>
                </a:extLst>
              </p:cNvPr>
              <p:cNvCxnSpPr/>
              <p:nvPr/>
            </p:nvCxnSpPr>
            <p:spPr bwMode="auto">
              <a:xfrm>
                <a:off x="6315076" y="2574131"/>
                <a:ext cx="0" cy="57150"/>
              </a:xfrm>
              <a:prstGeom prst="line">
                <a:avLst/>
              </a:prstGeom>
              <a:noFill/>
              <a:ln w="12700" cap="flat" cmpd="sng" algn="ctr">
                <a:solidFill>
                  <a:schemeClr val="accent1"/>
                </a:solidFill>
                <a:prstDash val="solid"/>
                <a:round/>
                <a:headEnd type="none" w="med" len="med"/>
                <a:tailEnd type="none" w="med" len="med"/>
              </a:ln>
              <a:effectLst/>
            </p:spPr>
          </p:cxnSp>
        </p:grpSp>
      </p:grpSp>
      <p:grpSp>
        <p:nvGrpSpPr>
          <p:cNvPr id="455" name="Group 454">
            <a:extLst>
              <a:ext uri="{FF2B5EF4-FFF2-40B4-BE49-F238E27FC236}">
                <a16:creationId xmlns:a16="http://schemas.microsoft.com/office/drawing/2014/main" id="{B537DF31-D18A-44AB-9629-1B342C926948}"/>
              </a:ext>
            </a:extLst>
          </p:cNvPr>
          <p:cNvGrpSpPr/>
          <p:nvPr/>
        </p:nvGrpSpPr>
        <p:grpSpPr>
          <a:xfrm>
            <a:off x="1283342" y="2082325"/>
            <a:ext cx="3021807" cy="1319214"/>
            <a:chOff x="3853176" y="1674902"/>
            <a:chExt cx="3021807" cy="1319214"/>
          </a:xfrm>
        </p:grpSpPr>
        <p:sp>
          <p:nvSpPr>
            <p:cNvPr id="456" name="Freeform: Shape 181">
              <a:extLst>
                <a:ext uri="{FF2B5EF4-FFF2-40B4-BE49-F238E27FC236}">
                  <a16:creationId xmlns:a16="http://schemas.microsoft.com/office/drawing/2014/main" id="{37806FFE-54C9-4A7F-BEA4-29CF23BAB2BF}"/>
                </a:ext>
              </a:extLst>
            </p:cNvPr>
            <p:cNvSpPr/>
            <p:nvPr/>
          </p:nvSpPr>
          <p:spPr bwMode="auto">
            <a:xfrm>
              <a:off x="3853176" y="1703797"/>
              <a:ext cx="3021807" cy="1266825"/>
            </a:xfrm>
            <a:custGeom>
              <a:avLst/>
              <a:gdLst>
                <a:gd name="connsiteX0" fmla="*/ 3021807 w 3021807"/>
                <a:gd name="connsiteY0" fmla="*/ 1266825 h 1266825"/>
                <a:gd name="connsiteX1" fmla="*/ 2797969 w 3021807"/>
                <a:gd name="connsiteY1" fmla="*/ 1266825 h 1266825"/>
                <a:gd name="connsiteX2" fmla="*/ 2797969 w 3021807"/>
                <a:gd name="connsiteY2" fmla="*/ 1143000 h 1266825"/>
                <a:gd name="connsiteX3" fmla="*/ 2614613 w 3021807"/>
                <a:gd name="connsiteY3" fmla="*/ 1143000 h 1266825"/>
                <a:gd name="connsiteX4" fmla="*/ 2614613 w 3021807"/>
                <a:gd name="connsiteY4" fmla="*/ 1123950 h 1266825"/>
                <a:gd name="connsiteX5" fmla="*/ 2605088 w 3021807"/>
                <a:gd name="connsiteY5" fmla="*/ 1123950 h 1266825"/>
                <a:gd name="connsiteX6" fmla="*/ 2605088 w 3021807"/>
                <a:gd name="connsiteY6" fmla="*/ 1090613 h 1266825"/>
                <a:gd name="connsiteX7" fmla="*/ 2559844 w 3021807"/>
                <a:gd name="connsiteY7" fmla="*/ 1090613 h 1266825"/>
                <a:gd name="connsiteX8" fmla="*/ 2559844 w 3021807"/>
                <a:gd name="connsiteY8" fmla="*/ 1040607 h 1266825"/>
                <a:gd name="connsiteX9" fmla="*/ 2545557 w 3021807"/>
                <a:gd name="connsiteY9" fmla="*/ 1040607 h 1266825"/>
                <a:gd name="connsiteX10" fmla="*/ 2545557 w 3021807"/>
                <a:gd name="connsiteY10" fmla="*/ 1002507 h 1266825"/>
                <a:gd name="connsiteX11" fmla="*/ 2462213 w 3021807"/>
                <a:gd name="connsiteY11" fmla="*/ 1002507 h 1266825"/>
                <a:gd name="connsiteX12" fmla="*/ 2462213 w 3021807"/>
                <a:gd name="connsiteY12" fmla="*/ 969169 h 1266825"/>
                <a:gd name="connsiteX13" fmla="*/ 2450307 w 3021807"/>
                <a:gd name="connsiteY13" fmla="*/ 969169 h 1266825"/>
                <a:gd name="connsiteX14" fmla="*/ 2450307 w 3021807"/>
                <a:gd name="connsiteY14" fmla="*/ 933450 h 1266825"/>
                <a:gd name="connsiteX15" fmla="*/ 2447925 w 3021807"/>
                <a:gd name="connsiteY15" fmla="*/ 933450 h 1266825"/>
                <a:gd name="connsiteX16" fmla="*/ 2447925 w 3021807"/>
                <a:gd name="connsiteY16" fmla="*/ 881063 h 1266825"/>
                <a:gd name="connsiteX17" fmla="*/ 2433638 w 3021807"/>
                <a:gd name="connsiteY17" fmla="*/ 881063 h 1266825"/>
                <a:gd name="connsiteX18" fmla="*/ 2433638 w 3021807"/>
                <a:gd name="connsiteY18" fmla="*/ 852488 h 1266825"/>
                <a:gd name="connsiteX19" fmla="*/ 2359819 w 3021807"/>
                <a:gd name="connsiteY19" fmla="*/ 852488 h 1266825"/>
                <a:gd name="connsiteX20" fmla="*/ 2359819 w 3021807"/>
                <a:gd name="connsiteY20" fmla="*/ 812007 h 1266825"/>
                <a:gd name="connsiteX21" fmla="*/ 2347913 w 3021807"/>
                <a:gd name="connsiteY21" fmla="*/ 812007 h 1266825"/>
                <a:gd name="connsiteX22" fmla="*/ 2347913 w 3021807"/>
                <a:gd name="connsiteY22" fmla="*/ 785813 h 1266825"/>
                <a:gd name="connsiteX23" fmla="*/ 2286000 w 3021807"/>
                <a:gd name="connsiteY23" fmla="*/ 785813 h 1266825"/>
                <a:gd name="connsiteX24" fmla="*/ 2286000 w 3021807"/>
                <a:gd name="connsiteY24" fmla="*/ 764382 h 1266825"/>
                <a:gd name="connsiteX25" fmla="*/ 2116932 w 3021807"/>
                <a:gd name="connsiteY25" fmla="*/ 764382 h 1266825"/>
                <a:gd name="connsiteX26" fmla="*/ 2116932 w 3021807"/>
                <a:gd name="connsiteY26" fmla="*/ 742950 h 1266825"/>
                <a:gd name="connsiteX27" fmla="*/ 2095500 w 3021807"/>
                <a:gd name="connsiteY27" fmla="*/ 742950 h 1266825"/>
                <a:gd name="connsiteX28" fmla="*/ 2095500 w 3021807"/>
                <a:gd name="connsiteY28" fmla="*/ 726282 h 1266825"/>
                <a:gd name="connsiteX29" fmla="*/ 2066925 w 3021807"/>
                <a:gd name="connsiteY29" fmla="*/ 726282 h 1266825"/>
                <a:gd name="connsiteX30" fmla="*/ 2066925 w 3021807"/>
                <a:gd name="connsiteY30" fmla="*/ 702469 h 1266825"/>
                <a:gd name="connsiteX31" fmla="*/ 2047875 w 3021807"/>
                <a:gd name="connsiteY31" fmla="*/ 702469 h 1266825"/>
                <a:gd name="connsiteX32" fmla="*/ 2047875 w 3021807"/>
                <a:gd name="connsiteY32" fmla="*/ 683419 h 1266825"/>
                <a:gd name="connsiteX33" fmla="*/ 2019300 w 3021807"/>
                <a:gd name="connsiteY33" fmla="*/ 683419 h 1266825"/>
                <a:gd name="connsiteX34" fmla="*/ 2019300 w 3021807"/>
                <a:gd name="connsiteY34" fmla="*/ 666750 h 1266825"/>
                <a:gd name="connsiteX35" fmla="*/ 1997869 w 3021807"/>
                <a:gd name="connsiteY35" fmla="*/ 666750 h 1266825"/>
                <a:gd name="connsiteX36" fmla="*/ 1997869 w 3021807"/>
                <a:gd name="connsiteY36" fmla="*/ 645319 h 1266825"/>
                <a:gd name="connsiteX37" fmla="*/ 1945482 w 3021807"/>
                <a:gd name="connsiteY37" fmla="*/ 645319 h 1266825"/>
                <a:gd name="connsiteX38" fmla="*/ 1945482 w 3021807"/>
                <a:gd name="connsiteY38" fmla="*/ 631032 h 1266825"/>
                <a:gd name="connsiteX39" fmla="*/ 1852613 w 3021807"/>
                <a:gd name="connsiteY39" fmla="*/ 631032 h 1266825"/>
                <a:gd name="connsiteX40" fmla="*/ 1852613 w 3021807"/>
                <a:gd name="connsiteY40" fmla="*/ 616744 h 1266825"/>
                <a:gd name="connsiteX41" fmla="*/ 1809750 w 3021807"/>
                <a:gd name="connsiteY41" fmla="*/ 616744 h 1266825"/>
                <a:gd name="connsiteX42" fmla="*/ 1809750 w 3021807"/>
                <a:gd name="connsiteY42" fmla="*/ 597694 h 1266825"/>
                <a:gd name="connsiteX43" fmla="*/ 1795463 w 3021807"/>
                <a:gd name="connsiteY43" fmla="*/ 597694 h 1266825"/>
                <a:gd name="connsiteX44" fmla="*/ 1795463 w 3021807"/>
                <a:gd name="connsiteY44" fmla="*/ 557213 h 1266825"/>
                <a:gd name="connsiteX45" fmla="*/ 1754982 w 3021807"/>
                <a:gd name="connsiteY45" fmla="*/ 557213 h 1266825"/>
                <a:gd name="connsiteX46" fmla="*/ 1754982 w 3021807"/>
                <a:gd name="connsiteY46" fmla="*/ 542925 h 1266825"/>
                <a:gd name="connsiteX47" fmla="*/ 1726407 w 3021807"/>
                <a:gd name="connsiteY47" fmla="*/ 542925 h 1266825"/>
                <a:gd name="connsiteX48" fmla="*/ 1726407 w 3021807"/>
                <a:gd name="connsiteY48" fmla="*/ 523875 h 1266825"/>
                <a:gd name="connsiteX49" fmla="*/ 1697832 w 3021807"/>
                <a:gd name="connsiteY49" fmla="*/ 523875 h 1266825"/>
                <a:gd name="connsiteX50" fmla="*/ 1697832 w 3021807"/>
                <a:gd name="connsiteY50" fmla="*/ 511969 h 1266825"/>
                <a:gd name="connsiteX51" fmla="*/ 1626394 w 3021807"/>
                <a:gd name="connsiteY51" fmla="*/ 511969 h 1266825"/>
                <a:gd name="connsiteX52" fmla="*/ 1626394 w 3021807"/>
                <a:gd name="connsiteY52" fmla="*/ 492919 h 1266825"/>
                <a:gd name="connsiteX53" fmla="*/ 1488282 w 3021807"/>
                <a:gd name="connsiteY53" fmla="*/ 492919 h 1266825"/>
                <a:gd name="connsiteX54" fmla="*/ 1488282 w 3021807"/>
                <a:gd name="connsiteY54" fmla="*/ 478632 h 1266825"/>
                <a:gd name="connsiteX55" fmla="*/ 1445419 w 3021807"/>
                <a:gd name="connsiteY55" fmla="*/ 478632 h 1266825"/>
                <a:gd name="connsiteX56" fmla="*/ 1445419 w 3021807"/>
                <a:gd name="connsiteY56" fmla="*/ 464344 h 1266825"/>
                <a:gd name="connsiteX57" fmla="*/ 1412082 w 3021807"/>
                <a:gd name="connsiteY57" fmla="*/ 464344 h 1266825"/>
                <a:gd name="connsiteX58" fmla="*/ 1412082 w 3021807"/>
                <a:gd name="connsiteY58" fmla="*/ 452438 h 1266825"/>
                <a:gd name="connsiteX59" fmla="*/ 1362075 w 3021807"/>
                <a:gd name="connsiteY59" fmla="*/ 452438 h 1266825"/>
                <a:gd name="connsiteX60" fmla="*/ 1362075 w 3021807"/>
                <a:gd name="connsiteY60" fmla="*/ 433388 h 1266825"/>
                <a:gd name="connsiteX61" fmla="*/ 1276350 w 3021807"/>
                <a:gd name="connsiteY61" fmla="*/ 433388 h 1266825"/>
                <a:gd name="connsiteX62" fmla="*/ 1276350 w 3021807"/>
                <a:gd name="connsiteY62" fmla="*/ 421482 h 1266825"/>
                <a:gd name="connsiteX63" fmla="*/ 1212057 w 3021807"/>
                <a:gd name="connsiteY63" fmla="*/ 421482 h 1266825"/>
                <a:gd name="connsiteX64" fmla="*/ 1212057 w 3021807"/>
                <a:gd name="connsiteY64" fmla="*/ 392907 h 1266825"/>
                <a:gd name="connsiteX65" fmla="*/ 1190625 w 3021807"/>
                <a:gd name="connsiteY65" fmla="*/ 392907 h 1266825"/>
                <a:gd name="connsiteX66" fmla="*/ 1190625 w 3021807"/>
                <a:gd name="connsiteY66" fmla="*/ 378619 h 1266825"/>
                <a:gd name="connsiteX67" fmla="*/ 1171575 w 3021807"/>
                <a:gd name="connsiteY67" fmla="*/ 378619 h 1266825"/>
                <a:gd name="connsiteX68" fmla="*/ 1171575 w 3021807"/>
                <a:gd name="connsiteY68" fmla="*/ 366713 h 1266825"/>
                <a:gd name="connsiteX69" fmla="*/ 1171575 w 3021807"/>
                <a:gd name="connsiteY69" fmla="*/ 366713 h 1266825"/>
                <a:gd name="connsiteX70" fmla="*/ 1154906 w 3021807"/>
                <a:gd name="connsiteY70" fmla="*/ 350044 h 1266825"/>
                <a:gd name="connsiteX71" fmla="*/ 1126332 w 3021807"/>
                <a:gd name="connsiteY71" fmla="*/ 350044 h 1266825"/>
                <a:gd name="connsiteX72" fmla="*/ 1126332 w 3021807"/>
                <a:gd name="connsiteY72" fmla="*/ 340519 h 1266825"/>
                <a:gd name="connsiteX73" fmla="*/ 1057275 w 3021807"/>
                <a:gd name="connsiteY73" fmla="*/ 340519 h 1266825"/>
                <a:gd name="connsiteX74" fmla="*/ 1057275 w 3021807"/>
                <a:gd name="connsiteY74" fmla="*/ 328613 h 1266825"/>
                <a:gd name="connsiteX75" fmla="*/ 1009650 w 3021807"/>
                <a:gd name="connsiteY75" fmla="*/ 328613 h 1266825"/>
                <a:gd name="connsiteX76" fmla="*/ 1009650 w 3021807"/>
                <a:gd name="connsiteY76" fmla="*/ 321469 h 1266825"/>
                <a:gd name="connsiteX77" fmla="*/ 919163 w 3021807"/>
                <a:gd name="connsiteY77" fmla="*/ 321469 h 1266825"/>
                <a:gd name="connsiteX78" fmla="*/ 919163 w 3021807"/>
                <a:gd name="connsiteY78" fmla="*/ 295275 h 1266825"/>
                <a:gd name="connsiteX79" fmla="*/ 859632 w 3021807"/>
                <a:gd name="connsiteY79" fmla="*/ 295275 h 1266825"/>
                <a:gd name="connsiteX80" fmla="*/ 859632 w 3021807"/>
                <a:gd name="connsiteY80" fmla="*/ 271463 h 1266825"/>
                <a:gd name="connsiteX81" fmla="*/ 828675 w 3021807"/>
                <a:gd name="connsiteY81" fmla="*/ 271463 h 1266825"/>
                <a:gd name="connsiteX82" fmla="*/ 828675 w 3021807"/>
                <a:gd name="connsiteY82" fmla="*/ 259557 h 1266825"/>
                <a:gd name="connsiteX83" fmla="*/ 647700 w 3021807"/>
                <a:gd name="connsiteY83" fmla="*/ 259557 h 1266825"/>
                <a:gd name="connsiteX84" fmla="*/ 647700 w 3021807"/>
                <a:gd name="connsiteY84" fmla="*/ 247650 h 1266825"/>
                <a:gd name="connsiteX85" fmla="*/ 626269 w 3021807"/>
                <a:gd name="connsiteY85" fmla="*/ 247650 h 1266825"/>
                <a:gd name="connsiteX86" fmla="*/ 626269 w 3021807"/>
                <a:gd name="connsiteY86" fmla="*/ 238125 h 1266825"/>
                <a:gd name="connsiteX87" fmla="*/ 519113 w 3021807"/>
                <a:gd name="connsiteY87" fmla="*/ 238125 h 1266825"/>
                <a:gd name="connsiteX88" fmla="*/ 519113 w 3021807"/>
                <a:gd name="connsiteY88" fmla="*/ 230982 h 1266825"/>
                <a:gd name="connsiteX89" fmla="*/ 478632 w 3021807"/>
                <a:gd name="connsiteY89" fmla="*/ 230982 h 1266825"/>
                <a:gd name="connsiteX90" fmla="*/ 478632 w 3021807"/>
                <a:gd name="connsiteY90" fmla="*/ 219075 h 1266825"/>
                <a:gd name="connsiteX91" fmla="*/ 445294 w 3021807"/>
                <a:gd name="connsiteY91" fmla="*/ 219075 h 1266825"/>
                <a:gd name="connsiteX92" fmla="*/ 445294 w 3021807"/>
                <a:gd name="connsiteY92" fmla="*/ 202407 h 1266825"/>
                <a:gd name="connsiteX93" fmla="*/ 445294 w 3021807"/>
                <a:gd name="connsiteY93" fmla="*/ 202407 h 1266825"/>
                <a:gd name="connsiteX94" fmla="*/ 431007 w 3021807"/>
                <a:gd name="connsiteY94" fmla="*/ 188120 h 1266825"/>
                <a:gd name="connsiteX95" fmla="*/ 426244 w 3021807"/>
                <a:gd name="connsiteY95" fmla="*/ 183357 h 1266825"/>
                <a:gd name="connsiteX96" fmla="*/ 426244 w 3021807"/>
                <a:gd name="connsiteY96" fmla="*/ 154782 h 1266825"/>
                <a:gd name="connsiteX97" fmla="*/ 302419 w 3021807"/>
                <a:gd name="connsiteY97" fmla="*/ 154782 h 1266825"/>
                <a:gd name="connsiteX98" fmla="*/ 302419 w 3021807"/>
                <a:gd name="connsiteY98" fmla="*/ 126207 h 1266825"/>
                <a:gd name="connsiteX99" fmla="*/ 278607 w 3021807"/>
                <a:gd name="connsiteY99" fmla="*/ 126207 h 1266825"/>
                <a:gd name="connsiteX100" fmla="*/ 278607 w 3021807"/>
                <a:gd name="connsiteY100" fmla="*/ 100013 h 1266825"/>
                <a:gd name="connsiteX101" fmla="*/ 209550 w 3021807"/>
                <a:gd name="connsiteY101" fmla="*/ 100013 h 1266825"/>
                <a:gd name="connsiteX102" fmla="*/ 209550 w 3021807"/>
                <a:gd name="connsiteY102" fmla="*/ 78582 h 1266825"/>
                <a:gd name="connsiteX103" fmla="*/ 173832 w 3021807"/>
                <a:gd name="connsiteY103" fmla="*/ 78582 h 1266825"/>
                <a:gd name="connsiteX104" fmla="*/ 173832 w 3021807"/>
                <a:gd name="connsiteY104" fmla="*/ 69057 h 1266825"/>
                <a:gd name="connsiteX105" fmla="*/ 140494 w 3021807"/>
                <a:gd name="connsiteY105" fmla="*/ 69057 h 1266825"/>
                <a:gd name="connsiteX106" fmla="*/ 140494 w 3021807"/>
                <a:gd name="connsiteY106" fmla="*/ 42863 h 1266825"/>
                <a:gd name="connsiteX107" fmla="*/ 76200 w 3021807"/>
                <a:gd name="connsiteY107" fmla="*/ 42863 h 1266825"/>
                <a:gd name="connsiteX108" fmla="*/ 76200 w 3021807"/>
                <a:gd name="connsiteY108" fmla="*/ 19050 h 1266825"/>
                <a:gd name="connsiteX109" fmla="*/ 26194 w 3021807"/>
                <a:gd name="connsiteY109" fmla="*/ 19050 h 1266825"/>
                <a:gd name="connsiteX110" fmla="*/ 26194 w 3021807"/>
                <a:gd name="connsiteY110" fmla="*/ 0 h 1266825"/>
                <a:gd name="connsiteX111" fmla="*/ 0 w 3021807"/>
                <a:gd name="connsiteY111"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021807" h="1266825">
                  <a:moveTo>
                    <a:pt x="3021807" y="1266825"/>
                  </a:moveTo>
                  <a:lnTo>
                    <a:pt x="2797969" y="1266825"/>
                  </a:lnTo>
                  <a:lnTo>
                    <a:pt x="2797969" y="1143000"/>
                  </a:lnTo>
                  <a:lnTo>
                    <a:pt x="2614613" y="1143000"/>
                  </a:lnTo>
                  <a:lnTo>
                    <a:pt x="2614613" y="1123950"/>
                  </a:lnTo>
                  <a:lnTo>
                    <a:pt x="2605088" y="1123950"/>
                  </a:lnTo>
                  <a:lnTo>
                    <a:pt x="2605088" y="1090613"/>
                  </a:lnTo>
                  <a:lnTo>
                    <a:pt x="2559844" y="1090613"/>
                  </a:lnTo>
                  <a:lnTo>
                    <a:pt x="2559844" y="1040607"/>
                  </a:lnTo>
                  <a:lnTo>
                    <a:pt x="2545557" y="1040607"/>
                  </a:lnTo>
                  <a:lnTo>
                    <a:pt x="2545557" y="1002507"/>
                  </a:lnTo>
                  <a:lnTo>
                    <a:pt x="2462213" y="1002507"/>
                  </a:lnTo>
                  <a:lnTo>
                    <a:pt x="2462213" y="969169"/>
                  </a:lnTo>
                  <a:lnTo>
                    <a:pt x="2450307" y="969169"/>
                  </a:lnTo>
                  <a:lnTo>
                    <a:pt x="2450307" y="933450"/>
                  </a:lnTo>
                  <a:lnTo>
                    <a:pt x="2447925" y="933450"/>
                  </a:lnTo>
                  <a:lnTo>
                    <a:pt x="2447925" y="881063"/>
                  </a:lnTo>
                  <a:lnTo>
                    <a:pt x="2433638" y="881063"/>
                  </a:lnTo>
                  <a:lnTo>
                    <a:pt x="2433638" y="852488"/>
                  </a:lnTo>
                  <a:lnTo>
                    <a:pt x="2359819" y="852488"/>
                  </a:lnTo>
                  <a:lnTo>
                    <a:pt x="2359819" y="812007"/>
                  </a:lnTo>
                  <a:lnTo>
                    <a:pt x="2347913" y="812007"/>
                  </a:lnTo>
                  <a:lnTo>
                    <a:pt x="2347913" y="785813"/>
                  </a:lnTo>
                  <a:lnTo>
                    <a:pt x="2286000" y="785813"/>
                  </a:lnTo>
                  <a:lnTo>
                    <a:pt x="2286000" y="764382"/>
                  </a:lnTo>
                  <a:lnTo>
                    <a:pt x="2116932" y="764382"/>
                  </a:lnTo>
                  <a:lnTo>
                    <a:pt x="2116932" y="742950"/>
                  </a:lnTo>
                  <a:lnTo>
                    <a:pt x="2095500" y="742950"/>
                  </a:lnTo>
                  <a:lnTo>
                    <a:pt x="2095500" y="726282"/>
                  </a:lnTo>
                  <a:lnTo>
                    <a:pt x="2066925" y="726282"/>
                  </a:lnTo>
                  <a:lnTo>
                    <a:pt x="2066925" y="702469"/>
                  </a:lnTo>
                  <a:lnTo>
                    <a:pt x="2047875" y="702469"/>
                  </a:lnTo>
                  <a:lnTo>
                    <a:pt x="2047875" y="683419"/>
                  </a:lnTo>
                  <a:lnTo>
                    <a:pt x="2019300" y="683419"/>
                  </a:lnTo>
                  <a:lnTo>
                    <a:pt x="2019300" y="666750"/>
                  </a:lnTo>
                  <a:lnTo>
                    <a:pt x="1997869" y="666750"/>
                  </a:lnTo>
                  <a:lnTo>
                    <a:pt x="1997869" y="645319"/>
                  </a:lnTo>
                  <a:lnTo>
                    <a:pt x="1945482" y="645319"/>
                  </a:lnTo>
                  <a:lnTo>
                    <a:pt x="1945482" y="631032"/>
                  </a:lnTo>
                  <a:lnTo>
                    <a:pt x="1852613" y="631032"/>
                  </a:lnTo>
                  <a:lnTo>
                    <a:pt x="1852613" y="616744"/>
                  </a:lnTo>
                  <a:lnTo>
                    <a:pt x="1809750" y="616744"/>
                  </a:lnTo>
                  <a:lnTo>
                    <a:pt x="1809750" y="597694"/>
                  </a:lnTo>
                  <a:lnTo>
                    <a:pt x="1795463" y="597694"/>
                  </a:lnTo>
                  <a:lnTo>
                    <a:pt x="1795463" y="557213"/>
                  </a:lnTo>
                  <a:lnTo>
                    <a:pt x="1754982" y="557213"/>
                  </a:lnTo>
                  <a:lnTo>
                    <a:pt x="1754982" y="542925"/>
                  </a:lnTo>
                  <a:lnTo>
                    <a:pt x="1726407" y="542925"/>
                  </a:lnTo>
                  <a:lnTo>
                    <a:pt x="1726407" y="523875"/>
                  </a:lnTo>
                  <a:lnTo>
                    <a:pt x="1697832" y="523875"/>
                  </a:lnTo>
                  <a:lnTo>
                    <a:pt x="1697832" y="511969"/>
                  </a:lnTo>
                  <a:lnTo>
                    <a:pt x="1626394" y="511969"/>
                  </a:lnTo>
                  <a:lnTo>
                    <a:pt x="1626394" y="492919"/>
                  </a:lnTo>
                  <a:lnTo>
                    <a:pt x="1488282" y="492919"/>
                  </a:lnTo>
                  <a:lnTo>
                    <a:pt x="1488282" y="478632"/>
                  </a:lnTo>
                  <a:lnTo>
                    <a:pt x="1445419" y="478632"/>
                  </a:lnTo>
                  <a:lnTo>
                    <a:pt x="1445419" y="464344"/>
                  </a:lnTo>
                  <a:lnTo>
                    <a:pt x="1412082" y="464344"/>
                  </a:lnTo>
                  <a:lnTo>
                    <a:pt x="1412082" y="452438"/>
                  </a:lnTo>
                  <a:lnTo>
                    <a:pt x="1362075" y="452438"/>
                  </a:lnTo>
                  <a:lnTo>
                    <a:pt x="1362075" y="433388"/>
                  </a:lnTo>
                  <a:lnTo>
                    <a:pt x="1276350" y="433388"/>
                  </a:lnTo>
                  <a:lnTo>
                    <a:pt x="1276350" y="421482"/>
                  </a:lnTo>
                  <a:lnTo>
                    <a:pt x="1212057" y="421482"/>
                  </a:lnTo>
                  <a:lnTo>
                    <a:pt x="1212057" y="392907"/>
                  </a:lnTo>
                  <a:lnTo>
                    <a:pt x="1190625" y="392907"/>
                  </a:lnTo>
                  <a:lnTo>
                    <a:pt x="1190625" y="378619"/>
                  </a:lnTo>
                  <a:lnTo>
                    <a:pt x="1171575" y="378619"/>
                  </a:lnTo>
                  <a:lnTo>
                    <a:pt x="1171575" y="366713"/>
                  </a:lnTo>
                  <a:lnTo>
                    <a:pt x="1171575" y="366713"/>
                  </a:lnTo>
                  <a:lnTo>
                    <a:pt x="1154906" y="350044"/>
                  </a:lnTo>
                  <a:lnTo>
                    <a:pt x="1126332" y="350044"/>
                  </a:lnTo>
                  <a:lnTo>
                    <a:pt x="1126332" y="340519"/>
                  </a:lnTo>
                  <a:lnTo>
                    <a:pt x="1057275" y="340519"/>
                  </a:lnTo>
                  <a:lnTo>
                    <a:pt x="1057275" y="328613"/>
                  </a:lnTo>
                  <a:lnTo>
                    <a:pt x="1009650" y="328613"/>
                  </a:lnTo>
                  <a:lnTo>
                    <a:pt x="1009650" y="321469"/>
                  </a:lnTo>
                  <a:lnTo>
                    <a:pt x="919163" y="321469"/>
                  </a:lnTo>
                  <a:lnTo>
                    <a:pt x="919163" y="295275"/>
                  </a:lnTo>
                  <a:lnTo>
                    <a:pt x="859632" y="295275"/>
                  </a:lnTo>
                  <a:lnTo>
                    <a:pt x="859632" y="271463"/>
                  </a:lnTo>
                  <a:lnTo>
                    <a:pt x="828675" y="271463"/>
                  </a:lnTo>
                  <a:lnTo>
                    <a:pt x="828675" y="259557"/>
                  </a:lnTo>
                  <a:lnTo>
                    <a:pt x="647700" y="259557"/>
                  </a:lnTo>
                  <a:lnTo>
                    <a:pt x="647700" y="247650"/>
                  </a:lnTo>
                  <a:lnTo>
                    <a:pt x="626269" y="247650"/>
                  </a:lnTo>
                  <a:lnTo>
                    <a:pt x="626269" y="238125"/>
                  </a:lnTo>
                  <a:lnTo>
                    <a:pt x="519113" y="238125"/>
                  </a:lnTo>
                  <a:lnTo>
                    <a:pt x="519113" y="230982"/>
                  </a:lnTo>
                  <a:lnTo>
                    <a:pt x="478632" y="230982"/>
                  </a:lnTo>
                  <a:lnTo>
                    <a:pt x="478632" y="219075"/>
                  </a:lnTo>
                  <a:lnTo>
                    <a:pt x="445294" y="219075"/>
                  </a:lnTo>
                  <a:lnTo>
                    <a:pt x="445294" y="202407"/>
                  </a:lnTo>
                  <a:lnTo>
                    <a:pt x="445294" y="202407"/>
                  </a:lnTo>
                  <a:lnTo>
                    <a:pt x="431007" y="188120"/>
                  </a:lnTo>
                  <a:lnTo>
                    <a:pt x="426244" y="183357"/>
                  </a:lnTo>
                  <a:lnTo>
                    <a:pt x="426244" y="154782"/>
                  </a:lnTo>
                  <a:lnTo>
                    <a:pt x="302419" y="154782"/>
                  </a:lnTo>
                  <a:lnTo>
                    <a:pt x="302419" y="126207"/>
                  </a:lnTo>
                  <a:lnTo>
                    <a:pt x="278607" y="126207"/>
                  </a:lnTo>
                  <a:lnTo>
                    <a:pt x="278607" y="100013"/>
                  </a:lnTo>
                  <a:lnTo>
                    <a:pt x="209550" y="100013"/>
                  </a:lnTo>
                  <a:lnTo>
                    <a:pt x="209550" y="78582"/>
                  </a:lnTo>
                  <a:lnTo>
                    <a:pt x="173832" y="78582"/>
                  </a:lnTo>
                  <a:lnTo>
                    <a:pt x="173832" y="69057"/>
                  </a:lnTo>
                  <a:lnTo>
                    <a:pt x="140494" y="69057"/>
                  </a:lnTo>
                  <a:lnTo>
                    <a:pt x="140494" y="42863"/>
                  </a:lnTo>
                  <a:lnTo>
                    <a:pt x="76200" y="42863"/>
                  </a:lnTo>
                  <a:lnTo>
                    <a:pt x="76200" y="19050"/>
                  </a:lnTo>
                  <a:lnTo>
                    <a:pt x="26194" y="19050"/>
                  </a:lnTo>
                  <a:lnTo>
                    <a:pt x="26194" y="0"/>
                  </a:lnTo>
                  <a:lnTo>
                    <a:pt x="0" y="0"/>
                  </a:lnTo>
                </a:path>
              </a:pathLst>
            </a:custGeom>
            <a:noFill/>
            <a:ln w="28575">
              <a:solidFill>
                <a:schemeClr val="tx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57" name="Group 456">
              <a:extLst>
                <a:ext uri="{FF2B5EF4-FFF2-40B4-BE49-F238E27FC236}">
                  <a16:creationId xmlns:a16="http://schemas.microsoft.com/office/drawing/2014/main" id="{59E00125-90E4-4F89-8D0B-9C66F47150F6}"/>
                </a:ext>
              </a:extLst>
            </p:cNvPr>
            <p:cNvGrpSpPr/>
            <p:nvPr/>
          </p:nvGrpSpPr>
          <p:grpSpPr>
            <a:xfrm>
              <a:off x="3873820" y="1674902"/>
              <a:ext cx="2974183" cy="1319214"/>
              <a:chOff x="3873820" y="1674902"/>
              <a:chExt cx="2974183" cy="1319214"/>
            </a:xfrm>
          </p:grpSpPr>
          <p:cxnSp>
            <p:nvCxnSpPr>
              <p:cNvPr id="458" name="Straight Connector 457">
                <a:extLst>
                  <a:ext uri="{FF2B5EF4-FFF2-40B4-BE49-F238E27FC236}">
                    <a16:creationId xmlns:a16="http://schemas.microsoft.com/office/drawing/2014/main" id="{723BE8F6-5514-4D71-A031-62F23515E358}"/>
                  </a:ext>
                </a:extLst>
              </p:cNvPr>
              <p:cNvCxnSpPr/>
              <p:nvPr/>
            </p:nvCxnSpPr>
            <p:spPr bwMode="auto">
              <a:xfrm>
                <a:off x="4295302" y="186540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59" name="Straight Connector 458">
                <a:extLst>
                  <a:ext uri="{FF2B5EF4-FFF2-40B4-BE49-F238E27FC236}">
                    <a16:creationId xmlns:a16="http://schemas.microsoft.com/office/drawing/2014/main" id="{231D45A3-E2FA-4C91-B6C1-F0E08C4B6E1F}"/>
                  </a:ext>
                </a:extLst>
              </p:cNvPr>
              <p:cNvCxnSpPr/>
              <p:nvPr/>
            </p:nvCxnSpPr>
            <p:spPr bwMode="auto">
              <a:xfrm>
                <a:off x="3942876" y="171062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13973DB4-1567-49EE-B98C-172D19A809DD}"/>
                  </a:ext>
                </a:extLst>
              </p:cNvPr>
              <p:cNvCxnSpPr/>
              <p:nvPr/>
            </p:nvCxnSpPr>
            <p:spPr bwMode="auto">
              <a:xfrm>
                <a:off x="3873820" y="167490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1" name="Straight Connector 460">
                <a:extLst>
                  <a:ext uri="{FF2B5EF4-FFF2-40B4-BE49-F238E27FC236}">
                    <a16:creationId xmlns:a16="http://schemas.microsoft.com/office/drawing/2014/main" id="{ED194205-F8D0-4A42-A85E-BCB57447D697}"/>
                  </a:ext>
                </a:extLst>
              </p:cNvPr>
              <p:cNvCxnSpPr/>
              <p:nvPr/>
            </p:nvCxnSpPr>
            <p:spPr bwMode="auto">
              <a:xfrm>
                <a:off x="4009552" y="173919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2" name="Straight Connector 461">
                <a:extLst>
                  <a:ext uri="{FF2B5EF4-FFF2-40B4-BE49-F238E27FC236}">
                    <a16:creationId xmlns:a16="http://schemas.microsoft.com/office/drawing/2014/main" id="{4593D76E-7DC8-483B-BEF4-6A35DE056C31}"/>
                  </a:ext>
                </a:extLst>
              </p:cNvPr>
              <p:cNvCxnSpPr/>
              <p:nvPr/>
            </p:nvCxnSpPr>
            <p:spPr bwMode="auto">
              <a:xfrm>
                <a:off x="3985739" y="171538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3" name="Straight Connector 462">
                <a:extLst>
                  <a:ext uri="{FF2B5EF4-FFF2-40B4-BE49-F238E27FC236}">
                    <a16:creationId xmlns:a16="http://schemas.microsoft.com/office/drawing/2014/main" id="{581808B4-EF90-4ECE-8904-093EA12F1C5F}"/>
                  </a:ext>
                </a:extLst>
              </p:cNvPr>
              <p:cNvCxnSpPr/>
              <p:nvPr/>
            </p:nvCxnSpPr>
            <p:spPr bwMode="auto">
              <a:xfrm>
                <a:off x="4107183" y="177015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4" name="Straight Connector 463">
                <a:extLst>
                  <a:ext uri="{FF2B5EF4-FFF2-40B4-BE49-F238E27FC236}">
                    <a16:creationId xmlns:a16="http://schemas.microsoft.com/office/drawing/2014/main" id="{DCB2485D-BC89-42B0-B496-5927D25A6651}"/>
                  </a:ext>
                </a:extLst>
              </p:cNvPr>
              <p:cNvCxnSpPr/>
              <p:nvPr/>
            </p:nvCxnSpPr>
            <p:spPr bwMode="auto">
              <a:xfrm>
                <a:off x="4152427" y="181063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5" name="Straight Connector 464">
                <a:extLst>
                  <a:ext uri="{FF2B5EF4-FFF2-40B4-BE49-F238E27FC236}">
                    <a16:creationId xmlns:a16="http://schemas.microsoft.com/office/drawing/2014/main" id="{F00DDF88-B766-44C5-9F3A-40E3A44741F6}"/>
                  </a:ext>
                </a:extLst>
              </p:cNvPr>
              <p:cNvCxnSpPr/>
              <p:nvPr/>
            </p:nvCxnSpPr>
            <p:spPr bwMode="auto">
              <a:xfrm>
                <a:off x="4133377" y="177967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6" name="Straight Connector 465">
                <a:extLst>
                  <a:ext uri="{FF2B5EF4-FFF2-40B4-BE49-F238E27FC236}">
                    <a16:creationId xmlns:a16="http://schemas.microsoft.com/office/drawing/2014/main" id="{58D04E41-7DC3-42DE-A79E-1C102D10081B}"/>
                  </a:ext>
                </a:extLst>
              </p:cNvPr>
              <p:cNvCxnSpPr/>
              <p:nvPr/>
            </p:nvCxnSpPr>
            <p:spPr bwMode="auto">
              <a:xfrm>
                <a:off x="4176239" y="18225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7" name="Straight Connector 466">
                <a:extLst>
                  <a:ext uri="{FF2B5EF4-FFF2-40B4-BE49-F238E27FC236}">
                    <a16:creationId xmlns:a16="http://schemas.microsoft.com/office/drawing/2014/main" id="{D20CAE69-7CAE-4B24-8ABA-67DE89A81673}"/>
                  </a:ext>
                </a:extLst>
              </p:cNvPr>
              <p:cNvCxnSpPr/>
              <p:nvPr/>
            </p:nvCxnSpPr>
            <p:spPr bwMode="auto">
              <a:xfrm>
                <a:off x="4269108" y="182492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8" name="Straight Connector 467">
                <a:extLst>
                  <a:ext uri="{FF2B5EF4-FFF2-40B4-BE49-F238E27FC236}">
                    <a16:creationId xmlns:a16="http://schemas.microsoft.com/office/drawing/2014/main" id="{E8BA9567-C109-4E91-9175-61BE8787092D}"/>
                  </a:ext>
                </a:extLst>
              </p:cNvPr>
              <p:cNvCxnSpPr/>
              <p:nvPr/>
            </p:nvCxnSpPr>
            <p:spPr bwMode="auto">
              <a:xfrm>
                <a:off x="5071590" y="208447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69" name="Straight Connector 468">
                <a:extLst>
                  <a:ext uri="{FF2B5EF4-FFF2-40B4-BE49-F238E27FC236}">
                    <a16:creationId xmlns:a16="http://schemas.microsoft.com/office/drawing/2014/main" id="{50F81866-8675-4689-BC37-FE3C8D859FBC}"/>
                  </a:ext>
                </a:extLst>
              </p:cNvPr>
              <p:cNvCxnSpPr/>
              <p:nvPr/>
            </p:nvCxnSpPr>
            <p:spPr bwMode="auto">
              <a:xfrm>
                <a:off x="4516757" y="192969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0" name="Straight Connector 469">
                <a:extLst>
                  <a:ext uri="{FF2B5EF4-FFF2-40B4-BE49-F238E27FC236}">
                    <a16:creationId xmlns:a16="http://schemas.microsoft.com/office/drawing/2014/main" id="{69648BB8-1731-4A13-AC2F-E21BEC4333E3}"/>
                  </a:ext>
                </a:extLst>
              </p:cNvPr>
              <p:cNvCxnSpPr/>
              <p:nvPr/>
            </p:nvCxnSpPr>
            <p:spPr bwMode="auto">
              <a:xfrm>
                <a:off x="4285777" y="185111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1" name="Straight Connector 470">
                <a:extLst>
                  <a:ext uri="{FF2B5EF4-FFF2-40B4-BE49-F238E27FC236}">
                    <a16:creationId xmlns:a16="http://schemas.microsoft.com/office/drawing/2014/main" id="{389A8304-F1F3-4433-BFD6-0F2E438A6D84}"/>
                  </a:ext>
                </a:extLst>
              </p:cNvPr>
              <p:cNvCxnSpPr/>
              <p:nvPr/>
            </p:nvCxnSpPr>
            <p:spPr bwMode="auto">
              <a:xfrm>
                <a:off x="4804889" y="199160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2" name="Straight Connector 471">
                <a:extLst>
                  <a:ext uri="{FF2B5EF4-FFF2-40B4-BE49-F238E27FC236}">
                    <a16:creationId xmlns:a16="http://schemas.microsoft.com/office/drawing/2014/main" id="{953095B2-B783-4643-A16D-5897D1A376F8}"/>
                  </a:ext>
                </a:extLst>
              </p:cNvPr>
              <p:cNvCxnSpPr/>
              <p:nvPr/>
            </p:nvCxnSpPr>
            <p:spPr bwMode="auto">
              <a:xfrm>
                <a:off x="4716783" y="195350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3" name="Straight Connector 472">
                <a:extLst>
                  <a:ext uri="{FF2B5EF4-FFF2-40B4-BE49-F238E27FC236}">
                    <a16:creationId xmlns:a16="http://schemas.microsoft.com/office/drawing/2014/main" id="{0730E9DB-75DA-4F24-9D15-39FA160CC237}"/>
                  </a:ext>
                </a:extLst>
              </p:cNvPr>
              <p:cNvCxnSpPr/>
              <p:nvPr/>
            </p:nvCxnSpPr>
            <p:spPr bwMode="auto">
              <a:xfrm>
                <a:off x="4750121" y="196303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4" name="Straight Connector 473">
                <a:extLst>
                  <a:ext uri="{FF2B5EF4-FFF2-40B4-BE49-F238E27FC236}">
                    <a16:creationId xmlns:a16="http://schemas.microsoft.com/office/drawing/2014/main" id="{6AB78FE9-88FB-4CAF-899F-7ACFA999E7A9}"/>
                  </a:ext>
                </a:extLst>
              </p:cNvPr>
              <p:cNvCxnSpPr/>
              <p:nvPr/>
            </p:nvCxnSpPr>
            <p:spPr bwMode="auto">
              <a:xfrm>
                <a:off x="5062064" y="208209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5" name="Straight Connector 474">
                <a:extLst>
                  <a:ext uri="{FF2B5EF4-FFF2-40B4-BE49-F238E27FC236}">
                    <a16:creationId xmlns:a16="http://schemas.microsoft.com/office/drawing/2014/main" id="{41D8029F-43EF-4B0C-96A1-E0F8E94C8320}"/>
                  </a:ext>
                </a:extLst>
              </p:cNvPr>
              <p:cNvCxnSpPr/>
              <p:nvPr/>
            </p:nvCxnSpPr>
            <p:spPr bwMode="auto">
              <a:xfrm>
                <a:off x="4933476" y="200589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6" name="Straight Connector 475">
                <a:extLst>
                  <a:ext uri="{FF2B5EF4-FFF2-40B4-BE49-F238E27FC236}">
                    <a16:creationId xmlns:a16="http://schemas.microsoft.com/office/drawing/2014/main" id="{35561EBA-AE66-433E-AC35-0F3DC11BD794}"/>
                  </a:ext>
                </a:extLst>
              </p:cNvPr>
              <p:cNvCxnSpPr/>
              <p:nvPr/>
            </p:nvCxnSpPr>
            <p:spPr bwMode="auto">
              <a:xfrm>
                <a:off x="4828701" y="199875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7" name="Straight Connector 476">
                <a:extLst>
                  <a:ext uri="{FF2B5EF4-FFF2-40B4-BE49-F238E27FC236}">
                    <a16:creationId xmlns:a16="http://schemas.microsoft.com/office/drawing/2014/main" id="{4BCF1C50-BD7B-40EA-A15E-B34BAD6C307D}"/>
                  </a:ext>
                </a:extLst>
              </p:cNvPr>
              <p:cNvCxnSpPr/>
              <p:nvPr/>
            </p:nvCxnSpPr>
            <p:spPr bwMode="auto">
              <a:xfrm>
                <a:off x="5183507" y="211067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8" name="Straight Connector 477">
                <a:extLst>
                  <a:ext uri="{FF2B5EF4-FFF2-40B4-BE49-F238E27FC236}">
                    <a16:creationId xmlns:a16="http://schemas.microsoft.com/office/drawing/2014/main" id="{7F91BCF1-B2DE-47C0-B2E0-595D0F1B7853}"/>
                  </a:ext>
                </a:extLst>
              </p:cNvPr>
              <p:cNvCxnSpPr/>
              <p:nvPr/>
            </p:nvCxnSpPr>
            <p:spPr bwMode="auto">
              <a:xfrm>
                <a:off x="4838227" y="199875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79" name="Straight Connector 478">
                <a:extLst>
                  <a:ext uri="{FF2B5EF4-FFF2-40B4-BE49-F238E27FC236}">
                    <a16:creationId xmlns:a16="http://schemas.microsoft.com/office/drawing/2014/main" id="{D9B9BB04-3100-4413-8A1D-DA7A3283BEC8}"/>
                  </a:ext>
                </a:extLst>
              </p:cNvPr>
              <p:cNvCxnSpPr/>
              <p:nvPr/>
            </p:nvCxnSpPr>
            <p:spPr bwMode="auto">
              <a:xfrm>
                <a:off x="5366865" y="216306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0" name="Straight Connector 479">
                <a:extLst>
                  <a:ext uri="{FF2B5EF4-FFF2-40B4-BE49-F238E27FC236}">
                    <a16:creationId xmlns:a16="http://schemas.microsoft.com/office/drawing/2014/main" id="{73A08B44-99F3-497B-AA88-D8B5752ABD73}"/>
                  </a:ext>
                </a:extLst>
              </p:cNvPr>
              <p:cNvCxnSpPr/>
              <p:nvPr/>
            </p:nvCxnSpPr>
            <p:spPr bwMode="auto">
              <a:xfrm>
                <a:off x="5314476" y="215353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1" name="Straight Connector 480">
                <a:extLst>
                  <a:ext uri="{FF2B5EF4-FFF2-40B4-BE49-F238E27FC236}">
                    <a16:creationId xmlns:a16="http://schemas.microsoft.com/office/drawing/2014/main" id="{46CC6462-FE73-4D28-9F9D-AE08D2E7D6EF}"/>
                  </a:ext>
                </a:extLst>
              </p:cNvPr>
              <p:cNvCxnSpPr/>
              <p:nvPr/>
            </p:nvCxnSpPr>
            <p:spPr bwMode="auto">
              <a:xfrm>
                <a:off x="5335907" y="215591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2" name="Straight Connector 481">
                <a:extLst>
                  <a:ext uri="{FF2B5EF4-FFF2-40B4-BE49-F238E27FC236}">
                    <a16:creationId xmlns:a16="http://schemas.microsoft.com/office/drawing/2014/main" id="{01C5C6FE-14E4-4B8B-BB63-2600F0659AB8}"/>
                  </a:ext>
                </a:extLst>
              </p:cNvPr>
              <p:cNvCxnSpPr/>
              <p:nvPr/>
            </p:nvCxnSpPr>
            <p:spPr bwMode="auto">
              <a:xfrm>
                <a:off x="5276376" y="214162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3" name="Straight Connector 482">
                <a:extLst>
                  <a:ext uri="{FF2B5EF4-FFF2-40B4-BE49-F238E27FC236}">
                    <a16:creationId xmlns:a16="http://schemas.microsoft.com/office/drawing/2014/main" id="{BE30BB6B-6F1E-4B48-BE5B-9DB7BC066F81}"/>
                  </a:ext>
                </a:extLst>
              </p:cNvPr>
              <p:cNvCxnSpPr/>
              <p:nvPr/>
            </p:nvCxnSpPr>
            <p:spPr bwMode="auto">
              <a:xfrm>
                <a:off x="5290664" y="214639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E92563F9-6E9C-4115-9AAD-FCEB72B42924}"/>
                  </a:ext>
                </a:extLst>
              </p:cNvPr>
              <p:cNvCxnSpPr/>
              <p:nvPr/>
            </p:nvCxnSpPr>
            <p:spPr bwMode="auto">
              <a:xfrm>
                <a:off x="5259709" y="212972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5" name="Straight Connector 484">
                <a:extLst>
                  <a:ext uri="{FF2B5EF4-FFF2-40B4-BE49-F238E27FC236}">
                    <a16:creationId xmlns:a16="http://schemas.microsoft.com/office/drawing/2014/main" id="{D7FC1C23-DAE9-4F55-8149-58ED212B3D91}"/>
                  </a:ext>
                </a:extLst>
              </p:cNvPr>
              <p:cNvCxnSpPr/>
              <p:nvPr/>
            </p:nvCxnSpPr>
            <p:spPr bwMode="auto">
              <a:xfrm>
                <a:off x="5250184" y="212019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6" name="Straight Connector 485">
                <a:extLst>
                  <a:ext uri="{FF2B5EF4-FFF2-40B4-BE49-F238E27FC236}">
                    <a16:creationId xmlns:a16="http://schemas.microsoft.com/office/drawing/2014/main" id="{578FDF41-2345-49F5-8F99-81508013ABF0}"/>
                  </a:ext>
                </a:extLst>
              </p:cNvPr>
              <p:cNvCxnSpPr/>
              <p:nvPr/>
            </p:nvCxnSpPr>
            <p:spPr bwMode="auto">
              <a:xfrm>
                <a:off x="5235896" y="211067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7" name="Straight Connector 486">
                <a:extLst>
                  <a:ext uri="{FF2B5EF4-FFF2-40B4-BE49-F238E27FC236}">
                    <a16:creationId xmlns:a16="http://schemas.microsoft.com/office/drawing/2014/main" id="{4CCCFBC0-18FE-401D-8898-DCA42D3BF562}"/>
                  </a:ext>
                </a:extLst>
              </p:cNvPr>
              <p:cNvCxnSpPr/>
              <p:nvPr/>
            </p:nvCxnSpPr>
            <p:spPr bwMode="auto">
              <a:xfrm>
                <a:off x="5097783" y="20892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8" name="Straight Connector 487">
                <a:extLst>
                  <a:ext uri="{FF2B5EF4-FFF2-40B4-BE49-F238E27FC236}">
                    <a16:creationId xmlns:a16="http://schemas.microsoft.com/office/drawing/2014/main" id="{7C456488-9446-424D-A3E1-A9737FEC4074}"/>
                  </a:ext>
                </a:extLst>
              </p:cNvPr>
              <p:cNvCxnSpPr/>
              <p:nvPr/>
            </p:nvCxnSpPr>
            <p:spPr bwMode="auto">
              <a:xfrm>
                <a:off x="5400201" y="216306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89" name="Straight Connector 488">
                <a:extLst>
                  <a:ext uri="{FF2B5EF4-FFF2-40B4-BE49-F238E27FC236}">
                    <a16:creationId xmlns:a16="http://schemas.microsoft.com/office/drawing/2014/main" id="{77F84A26-C1D5-47F5-95E9-5D1A8AA17515}"/>
                  </a:ext>
                </a:extLst>
              </p:cNvPr>
              <p:cNvCxnSpPr/>
              <p:nvPr/>
            </p:nvCxnSpPr>
            <p:spPr bwMode="auto">
              <a:xfrm>
                <a:off x="5381152" y="216305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0" name="Straight Connector 489">
                <a:extLst>
                  <a:ext uri="{FF2B5EF4-FFF2-40B4-BE49-F238E27FC236}">
                    <a16:creationId xmlns:a16="http://schemas.microsoft.com/office/drawing/2014/main" id="{7D7765DA-20C8-43FC-8772-A503EDFDA63C}"/>
                  </a:ext>
                </a:extLst>
              </p:cNvPr>
              <p:cNvCxnSpPr/>
              <p:nvPr/>
            </p:nvCxnSpPr>
            <p:spPr bwMode="auto">
              <a:xfrm>
                <a:off x="5647852" y="226783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1" name="Straight Connector 490">
                <a:extLst>
                  <a:ext uri="{FF2B5EF4-FFF2-40B4-BE49-F238E27FC236}">
                    <a16:creationId xmlns:a16="http://schemas.microsoft.com/office/drawing/2014/main" id="{52F4C0D7-9BBD-49FD-B68C-5C5EDC50EC4A}"/>
                  </a:ext>
                </a:extLst>
              </p:cNvPr>
              <p:cNvCxnSpPr/>
              <p:nvPr/>
            </p:nvCxnSpPr>
            <p:spPr bwMode="auto">
              <a:xfrm>
                <a:off x="5943128" y="240118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2" name="Straight Connector 491">
                <a:extLst>
                  <a:ext uri="{FF2B5EF4-FFF2-40B4-BE49-F238E27FC236}">
                    <a16:creationId xmlns:a16="http://schemas.microsoft.com/office/drawing/2014/main" id="{1FFC69E1-06E7-4E0E-8C8C-B0F128C2E812}"/>
                  </a:ext>
                </a:extLst>
              </p:cNvPr>
              <p:cNvCxnSpPr/>
              <p:nvPr/>
            </p:nvCxnSpPr>
            <p:spPr bwMode="auto">
              <a:xfrm>
                <a:off x="5819302" y="232260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3" name="Straight Connector 492">
                <a:extLst>
                  <a:ext uri="{FF2B5EF4-FFF2-40B4-BE49-F238E27FC236}">
                    <a16:creationId xmlns:a16="http://schemas.microsoft.com/office/drawing/2014/main" id="{D5C63E09-498E-44B1-A865-5CBE641F7977}"/>
                  </a:ext>
                </a:extLst>
              </p:cNvPr>
              <p:cNvCxnSpPr/>
              <p:nvPr/>
            </p:nvCxnSpPr>
            <p:spPr bwMode="auto">
              <a:xfrm>
                <a:off x="6047901" y="243690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4" name="Straight Connector 493">
                <a:extLst>
                  <a:ext uri="{FF2B5EF4-FFF2-40B4-BE49-F238E27FC236}">
                    <a16:creationId xmlns:a16="http://schemas.microsoft.com/office/drawing/2014/main" id="{2528EEF3-2D9B-4BB1-B896-40596A15F09C}"/>
                  </a:ext>
                </a:extLst>
              </p:cNvPr>
              <p:cNvCxnSpPr/>
              <p:nvPr/>
            </p:nvCxnSpPr>
            <p:spPr bwMode="auto">
              <a:xfrm>
                <a:off x="5581177" y="220592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5" name="Straight Connector 494">
                <a:extLst>
                  <a:ext uri="{FF2B5EF4-FFF2-40B4-BE49-F238E27FC236}">
                    <a16:creationId xmlns:a16="http://schemas.microsoft.com/office/drawing/2014/main" id="{7CF803BD-B61E-4D49-9B2D-F85F8FA849BA}"/>
                  </a:ext>
                </a:extLst>
              </p:cNvPr>
              <p:cNvCxnSpPr/>
              <p:nvPr/>
            </p:nvCxnSpPr>
            <p:spPr bwMode="auto">
              <a:xfrm>
                <a:off x="6059808" y="243452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6" name="Straight Connector 495">
                <a:extLst>
                  <a:ext uri="{FF2B5EF4-FFF2-40B4-BE49-F238E27FC236}">
                    <a16:creationId xmlns:a16="http://schemas.microsoft.com/office/drawing/2014/main" id="{45DD1083-4884-4C4E-BC20-C3A268D5F784}"/>
                  </a:ext>
                </a:extLst>
              </p:cNvPr>
              <p:cNvCxnSpPr/>
              <p:nvPr/>
            </p:nvCxnSpPr>
            <p:spPr bwMode="auto">
              <a:xfrm>
                <a:off x="6026471" y="242976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7" name="Straight Connector 496">
                <a:extLst>
                  <a:ext uri="{FF2B5EF4-FFF2-40B4-BE49-F238E27FC236}">
                    <a16:creationId xmlns:a16="http://schemas.microsoft.com/office/drawing/2014/main" id="{4E8CB410-A6F7-425F-A2F1-EA692202182B}"/>
                  </a:ext>
                </a:extLst>
              </p:cNvPr>
              <p:cNvCxnSpPr/>
              <p:nvPr/>
            </p:nvCxnSpPr>
            <p:spPr bwMode="auto">
              <a:xfrm>
                <a:off x="6009802" y="242976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8" name="Straight Connector 497">
                <a:extLst>
                  <a:ext uri="{FF2B5EF4-FFF2-40B4-BE49-F238E27FC236}">
                    <a16:creationId xmlns:a16="http://schemas.microsoft.com/office/drawing/2014/main" id="{0C490F39-42DA-4720-B5E7-A787118BE44D}"/>
                  </a:ext>
                </a:extLst>
              </p:cNvPr>
              <p:cNvCxnSpPr/>
              <p:nvPr/>
            </p:nvCxnSpPr>
            <p:spPr bwMode="auto">
              <a:xfrm>
                <a:off x="5914552" y="237022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499" name="Straight Connector 498">
                <a:extLst>
                  <a:ext uri="{FF2B5EF4-FFF2-40B4-BE49-F238E27FC236}">
                    <a16:creationId xmlns:a16="http://schemas.microsoft.com/office/drawing/2014/main" id="{27881F90-C71C-4D67-87CE-33D9B4FC3CBB}"/>
                  </a:ext>
                </a:extLst>
              </p:cNvPr>
              <p:cNvCxnSpPr/>
              <p:nvPr/>
            </p:nvCxnSpPr>
            <p:spPr bwMode="auto">
              <a:xfrm>
                <a:off x="5969321" y="241309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0" name="Straight Connector 499">
                <a:extLst>
                  <a:ext uri="{FF2B5EF4-FFF2-40B4-BE49-F238E27FC236}">
                    <a16:creationId xmlns:a16="http://schemas.microsoft.com/office/drawing/2014/main" id="{7306B964-4063-420E-A21F-6F9776F04734}"/>
                  </a:ext>
                </a:extLst>
              </p:cNvPr>
              <p:cNvCxnSpPr/>
              <p:nvPr/>
            </p:nvCxnSpPr>
            <p:spPr bwMode="auto">
              <a:xfrm>
                <a:off x="5866927" y="234165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1" name="Straight Connector 500">
                <a:extLst>
                  <a:ext uri="{FF2B5EF4-FFF2-40B4-BE49-F238E27FC236}">
                    <a16:creationId xmlns:a16="http://schemas.microsoft.com/office/drawing/2014/main" id="{689BA769-05BD-4580-B883-6D9ECD2E5753}"/>
                  </a:ext>
                </a:extLst>
              </p:cNvPr>
              <p:cNvCxnSpPr/>
              <p:nvPr/>
            </p:nvCxnSpPr>
            <p:spPr bwMode="auto">
              <a:xfrm>
                <a:off x="5724052" y="230593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2" name="Straight Connector 501">
                <a:extLst>
                  <a:ext uri="{FF2B5EF4-FFF2-40B4-BE49-F238E27FC236}">
                    <a16:creationId xmlns:a16="http://schemas.microsoft.com/office/drawing/2014/main" id="{F954D6B8-E7BF-44C9-94CF-4A636F3B3470}"/>
                  </a:ext>
                </a:extLst>
              </p:cNvPr>
              <p:cNvCxnSpPr/>
              <p:nvPr/>
            </p:nvCxnSpPr>
            <p:spPr bwMode="auto">
              <a:xfrm>
                <a:off x="5474021" y="217972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3" name="Straight Connector 502">
                <a:extLst>
                  <a:ext uri="{FF2B5EF4-FFF2-40B4-BE49-F238E27FC236}">
                    <a16:creationId xmlns:a16="http://schemas.microsoft.com/office/drawing/2014/main" id="{A6E86C21-09A5-489A-A9BE-784E50312D64}"/>
                  </a:ext>
                </a:extLst>
              </p:cNvPr>
              <p:cNvCxnSpPr/>
              <p:nvPr/>
            </p:nvCxnSpPr>
            <p:spPr bwMode="auto">
              <a:xfrm>
                <a:off x="4457228" y="190826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4" name="Straight Connector 503">
                <a:extLst>
                  <a:ext uri="{FF2B5EF4-FFF2-40B4-BE49-F238E27FC236}">
                    <a16:creationId xmlns:a16="http://schemas.microsoft.com/office/drawing/2014/main" id="{B61A9FF1-6590-4D50-BD94-6D63E61F62C8}"/>
                  </a:ext>
                </a:extLst>
              </p:cNvPr>
              <p:cNvCxnSpPr/>
              <p:nvPr/>
            </p:nvCxnSpPr>
            <p:spPr bwMode="auto">
              <a:xfrm>
                <a:off x="5450209" y="216067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5" name="Straight Connector 504">
                <a:extLst>
                  <a:ext uri="{FF2B5EF4-FFF2-40B4-BE49-F238E27FC236}">
                    <a16:creationId xmlns:a16="http://schemas.microsoft.com/office/drawing/2014/main" id="{7D527812-3939-4E66-84B6-E96619A13E05}"/>
                  </a:ext>
                </a:extLst>
              </p:cNvPr>
              <p:cNvCxnSpPr/>
              <p:nvPr/>
            </p:nvCxnSpPr>
            <p:spPr bwMode="auto">
              <a:xfrm>
                <a:off x="5521645" y="219163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6" name="Straight Connector 505">
                <a:extLst>
                  <a:ext uri="{FF2B5EF4-FFF2-40B4-BE49-F238E27FC236}">
                    <a16:creationId xmlns:a16="http://schemas.microsoft.com/office/drawing/2014/main" id="{B191F41E-3504-4301-BE92-CD7789BBB8C9}"/>
                  </a:ext>
                </a:extLst>
              </p:cNvPr>
              <p:cNvCxnSpPr/>
              <p:nvPr/>
            </p:nvCxnSpPr>
            <p:spPr bwMode="auto">
              <a:xfrm>
                <a:off x="5497833" y="218687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7" name="Straight Connector 506">
                <a:extLst>
                  <a:ext uri="{FF2B5EF4-FFF2-40B4-BE49-F238E27FC236}">
                    <a16:creationId xmlns:a16="http://schemas.microsoft.com/office/drawing/2014/main" id="{056A5F4F-787F-4E48-AB27-BFA335C99137}"/>
                  </a:ext>
                </a:extLst>
              </p:cNvPr>
              <p:cNvCxnSpPr/>
              <p:nvPr/>
            </p:nvCxnSpPr>
            <p:spPr bwMode="auto">
              <a:xfrm>
                <a:off x="5547840" y="218449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8" name="Straight Connector 507">
                <a:extLst>
                  <a:ext uri="{FF2B5EF4-FFF2-40B4-BE49-F238E27FC236}">
                    <a16:creationId xmlns:a16="http://schemas.microsoft.com/office/drawing/2014/main" id="{C0995D3E-8F97-4107-A074-A7AD4658664D}"/>
                  </a:ext>
                </a:extLst>
              </p:cNvPr>
              <p:cNvCxnSpPr/>
              <p:nvPr/>
            </p:nvCxnSpPr>
            <p:spPr bwMode="auto">
              <a:xfrm>
                <a:off x="5559746" y="219163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09" name="Straight Connector 508">
                <a:extLst>
                  <a:ext uri="{FF2B5EF4-FFF2-40B4-BE49-F238E27FC236}">
                    <a16:creationId xmlns:a16="http://schemas.microsoft.com/office/drawing/2014/main" id="{50CE6F77-2818-49D5-BDA8-2B6D5886BAEC}"/>
                  </a:ext>
                </a:extLst>
              </p:cNvPr>
              <p:cNvCxnSpPr/>
              <p:nvPr/>
            </p:nvCxnSpPr>
            <p:spPr bwMode="auto">
              <a:xfrm>
                <a:off x="5600226" y="221544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0" name="Straight Connector 509">
                <a:extLst>
                  <a:ext uri="{FF2B5EF4-FFF2-40B4-BE49-F238E27FC236}">
                    <a16:creationId xmlns:a16="http://schemas.microsoft.com/office/drawing/2014/main" id="{CBB6BF6F-6488-43CF-81E7-F0A0D3AE5F14}"/>
                  </a:ext>
                </a:extLst>
              </p:cNvPr>
              <p:cNvCxnSpPr/>
              <p:nvPr/>
            </p:nvCxnSpPr>
            <p:spPr bwMode="auto">
              <a:xfrm>
                <a:off x="5607371" y="222020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1" name="Straight Connector 510">
                <a:extLst>
                  <a:ext uri="{FF2B5EF4-FFF2-40B4-BE49-F238E27FC236}">
                    <a16:creationId xmlns:a16="http://schemas.microsoft.com/office/drawing/2014/main" id="{C8BC7B76-EA2C-4B05-A450-87B309EF51A2}"/>
                  </a:ext>
                </a:extLst>
              </p:cNvPr>
              <p:cNvCxnSpPr/>
              <p:nvPr/>
            </p:nvCxnSpPr>
            <p:spPr bwMode="auto">
              <a:xfrm>
                <a:off x="5743103" y="230355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2" name="Straight Connector 511">
                <a:extLst>
                  <a:ext uri="{FF2B5EF4-FFF2-40B4-BE49-F238E27FC236}">
                    <a16:creationId xmlns:a16="http://schemas.microsoft.com/office/drawing/2014/main" id="{4F1B66F7-5014-437A-B1D0-18A09B6B1F6E}"/>
                  </a:ext>
                </a:extLst>
              </p:cNvPr>
              <p:cNvCxnSpPr/>
              <p:nvPr/>
            </p:nvCxnSpPr>
            <p:spPr bwMode="auto">
              <a:xfrm>
                <a:off x="5978846" y="242499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3" name="Straight Connector 512">
                <a:extLst>
                  <a:ext uri="{FF2B5EF4-FFF2-40B4-BE49-F238E27FC236}">
                    <a16:creationId xmlns:a16="http://schemas.microsoft.com/office/drawing/2014/main" id="{697AF1CD-C98E-47BF-9A05-CE684604820E}"/>
                  </a:ext>
                </a:extLst>
              </p:cNvPr>
              <p:cNvCxnSpPr/>
              <p:nvPr/>
            </p:nvCxnSpPr>
            <p:spPr bwMode="auto">
              <a:xfrm>
                <a:off x="5893120" y="2363084"/>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4" name="Straight Connector 513">
                <a:extLst>
                  <a:ext uri="{FF2B5EF4-FFF2-40B4-BE49-F238E27FC236}">
                    <a16:creationId xmlns:a16="http://schemas.microsoft.com/office/drawing/2014/main" id="{E56EDC05-776E-4492-889F-A013E57CA703}"/>
                  </a:ext>
                </a:extLst>
              </p:cNvPr>
              <p:cNvCxnSpPr/>
              <p:nvPr/>
            </p:nvCxnSpPr>
            <p:spPr bwMode="auto">
              <a:xfrm>
                <a:off x="5840734" y="232974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5" name="Straight Connector 514">
                <a:extLst>
                  <a:ext uri="{FF2B5EF4-FFF2-40B4-BE49-F238E27FC236}">
                    <a16:creationId xmlns:a16="http://schemas.microsoft.com/office/drawing/2014/main" id="{FE75C6EF-99D9-4730-8C68-F9BA7A736F45}"/>
                  </a:ext>
                </a:extLst>
              </p:cNvPr>
              <p:cNvCxnSpPr/>
              <p:nvPr/>
            </p:nvCxnSpPr>
            <p:spPr bwMode="auto">
              <a:xfrm>
                <a:off x="5759770" y="2303553"/>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6" name="Straight Connector 515">
                <a:extLst>
                  <a:ext uri="{FF2B5EF4-FFF2-40B4-BE49-F238E27FC236}">
                    <a16:creationId xmlns:a16="http://schemas.microsoft.com/office/drawing/2014/main" id="{5D6BF681-89A9-4D17-B9DF-01E47914AE39}"/>
                  </a:ext>
                </a:extLst>
              </p:cNvPr>
              <p:cNvCxnSpPr/>
              <p:nvPr/>
            </p:nvCxnSpPr>
            <p:spPr bwMode="auto">
              <a:xfrm>
                <a:off x="5626421" y="222259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7" name="Straight Connector 516">
                <a:extLst>
                  <a:ext uri="{FF2B5EF4-FFF2-40B4-BE49-F238E27FC236}">
                    <a16:creationId xmlns:a16="http://schemas.microsoft.com/office/drawing/2014/main" id="{D71E909E-C2D0-4017-B22E-646E49E8F47C}"/>
                  </a:ext>
                </a:extLst>
              </p:cNvPr>
              <p:cNvCxnSpPr/>
              <p:nvPr/>
            </p:nvCxnSpPr>
            <p:spPr bwMode="auto">
              <a:xfrm>
                <a:off x="5571652" y="219878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8" name="Straight Connector 517">
                <a:extLst>
                  <a:ext uri="{FF2B5EF4-FFF2-40B4-BE49-F238E27FC236}">
                    <a16:creationId xmlns:a16="http://schemas.microsoft.com/office/drawing/2014/main" id="{9B1897A2-3C43-4BE9-BF2A-6A5A4644D3C7}"/>
                  </a:ext>
                </a:extLst>
              </p:cNvPr>
              <p:cNvCxnSpPr/>
              <p:nvPr/>
            </p:nvCxnSpPr>
            <p:spPr bwMode="auto">
              <a:xfrm>
                <a:off x="5666904" y="228212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19" name="Straight Connector 518">
                <a:extLst>
                  <a:ext uri="{FF2B5EF4-FFF2-40B4-BE49-F238E27FC236}">
                    <a16:creationId xmlns:a16="http://schemas.microsoft.com/office/drawing/2014/main" id="{0C931176-32B3-4557-A989-14C867CA4593}"/>
                  </a:ext>
                </a:extLst>
              </p:cNvPr>
              <p:cNvCxnSpPr/>
              <p:nvPr/>
            </p:nvCxnSpPr>
            <p:spPr bwMode="auto">
              <a:xfrm>
                <a:off x="5781201" y="230117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0" name="Straight Connector 519">
                <a:extLst>
                  <a:ext uri="{FF2B5EF4-FFF2-40B4-BE49-F238E27FC236}">
                    <a16:creationId xmlns:a16="http://schemas.microsoft.com/office/drawing/2014/main" id="{41BA1667-3950-4D6A-9E4C-2DBBB709EEC1}"/>
                  </a:ext>
                </a:extLst>
              </p:cNvPr>
              <p:cNvCxnSpPr/>
              <p:nvPr/>
            </p:nvCxnSpPr>
            <p:spPr bwMode="auto">
              <a:xfrm>
                <a:off x="5685951" y="229164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1" name="Straight Connector 520">
                <a:extLst>
                  <a:ext uri="{FF2B5EF4-FFF2-40B4-BE49-F238E27FC236}">
                    <a16:creationId xmlns:a16="http://schemas.microsoft.com/office/drawing/2014/main" id="{9A1C238F-95CF-43D5-B036-FBC5D504A3E3}"/>
                  </a:ext>
                </a:extLst>
              </p:cNvPr>
              <p:cNvCxnSpPr/>
              <p:nvPr/>
            </p:nvCxnSpPr>
            <p:spPr bwMode="auto">
              <a:xfrm>
                <a:off x="6593208"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2" name="Straight Connector 521">
                <a:extLst>
                  <a:ext uri="{FF2B5EF4-FFF2-40B4-BE49-F238E27FC236}">
                    <a16:creationId xmlns:a16="http://schemas.microsoft.com/office/drawing/2014/main" id="{7487E149-BC7D-4547-B4EE-7C946F3E0970}"/>
                  </a:ext>
                </a:extLst>
              </p:cNvPr>
              <p:cNvCxnSpPr/>
              <p:nvPr/>
            </p:nvCxnSpPr>
            <p:spPr bwMode="auto">
              <a:xfrm>
                <a:off x="6107433" y="2434521"/>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3" name="Straight Connector 522">
                <a:extLst>
                  <a:ext uri="{FF2B5EF4-FFF2-40B4-BE49-F238E27FC236}">
                    <a16:creationId xmlns:a16="http://schemas.microsoft.com/office/drawing/2014/main" id="{F307D943-580F-41D4-BB96-86D69C9E3BC2}"/>
                  </a:ext>
                </a:extLst>
              </p:cNvPr>
              <p:cNvCxnSpPr/>
              <p:nvPr/>
            </p:nvCxnSpPr>
            <p:spPr bwMode="auto">
              <a:xfrm>
                <a:off x="6140769" y="244642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4" name="Straight Connector 523">
                <a:extLst>
                  <a:ext uri="{FF2B5EF4-FFF2-40B4-BE49-F238E27FC236}">
                    <a16:creationId xmlns:a16="http://schemas.microsoft.com/office/drawing/2014/main" id="{F832446A-C34C-4241-B507-401213BABC00}"/>
                  </a:ext>
                </a:extLst>
              </p:cNvPr>
              <p:cNvCxnSpPr/>
              <p:nvPr/>
            </p:nvCxnSpPr>
            <p:spPr bwMode="auto">
              <a:xfrm>
                <a:off x="6157439" y="245119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5" name="Straight Connector 524">
                <a:extLst>
                  <a:ext uri="{FF2B5EF4-FFF2-40B4-BE49-F238E27FC236}">
                    <a16:creationId xmlns:a16="http://schemas.microsoft.com/office/drawing/2014/main" id="{26FC109A-BBDE-4584-9DB7-81621C60DF84}"/>
                  </a:ext>
                </a:extLst>
              </p:cNvPr>
              <p:cNvCxnSpPr/>
              <p:nvPr/>
            </p:nvCxnSpPr>
            <p:spPr bwMode="auto">
              <a:xfrm>
                <a:off x="6169346" y="245118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6" name="Straight Connector 525">
                <a:extLst>
                  <a:ext uri="{FF2B5EF4-FFF2-40B4-BE49-F238E27FC236}">
                    <a16:creationId xmlns:a16="http://schemas.microsoft.com/office/drawing/2014/main" id="{AF4DE2EA-7C3D-4906-A90F-52BF2B25020C}"/>
                  </a:ext>
                </a:extLst>
              </p:cNvPr>
              <p:cNvCxnSpPr/>
              <p:nvPr/>
            </p:nvCxnSpPr>
            <p:spPr bwMode="auto">
              <a:xfrm>
                <a:off x="6186014" y="245357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7" name="Straight Connector 526">
                <a:extLst>
                  <a:ext uri="{FF2B5EF4-FFF2-40B4-BE49-F238E27FC236}">
                    <a16:creationId xmlns:a16="http://schemas.microsoft.com/office/drawing/2014/main" id="{1433E6A2-5B76-4ED7-81A1-76BDC9422072}"/>
                  </a:ext>
                </a:extLst>
              </p:cNvPr>
              <p:cNvCxnSpPr/>
              <p:nvPr/>
            </p:nvCxnSpPr>
            <p:spPr bwMode="auto">
              <a:xfrm>
                <a:off x="6374133" y="267502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8" name="Straight Connector 527">
                <a:extLst>
                  <a:ext uri="{FF2B5EF4-FFF2-40B4-BE49-F238E27FC236}">
                    <a16:creationId xmlns:a16="http://schemas.microsoft.com/office/drawing/2014/main" id="{7C08FDA7-C2E6-49B1-BBA5-3C4DEEEC4A7C}"/>
                  </a:ext>
                </a:extLst>
              </p:cNvPr>
              <p:cNvCxnSpPr/>
              <p:nvPr/>
            </p:nvCxnSpPr>
            <p:spPr bwMode="auto">
              <a:xfrm>
                <a:off x="6426520" y="2760752"/>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29" name="Straight Connector 528">
                <a:extLst>
                  <a:ext uri="{FF2B5EF4-FFF2-40B4-BE49-F238E27FC236}">
                    <a16:creationId xmlns:a16="http://schemas.microsoft.com/office/drawing/2014/main" id="{AABF34C4-4625-4564-B030-EDB12116A62F}"/>
                  </a:ext>
                </a:extLst>
              </p:cNvPr>
              <p:cNvCxnSpPr/>
              <p:nvPr/>
            </p:nvCxnSpPr>
            <p:spPr bwMode="auto">
              <a:xfrm>
                <a:off x="6443189" y="2765515"/>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0" name="Straight Connector 529">
                <a:extLst>
                  <a:ext uri="{FF2B5EF4-FFF2-40B4-BE49-F238E27FC236}">
                    <a16:creationId xmlns:a16="http://schemas.microsoft.com/office/drawing/2014/main" id="{5DF56A32-3B51-4255-A712-5AE83E010B12}"/>
                  </a:ext>
                </a:extLst>
              </p:cNvPr>
              <p:cNvCxnSpPr/>
              <p:nvPr/>
            </p:nvCxnSpPr>
            <p:spPr bwMode="auto">
              <a:xfrm>
                <a:off x="6481289"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1" name="Straight Connector 530">
                <a:extLst>
                  <a:ext uri="{FF2B5EF4-FFF2-40B4-BE49-F238E27FC236}">
                    <a16:creationId xmlns:a16="http://schemas.microsoft.com/office/drawing/2014/main" id="{FB3DD875-3863-4CD2-9E57-4B241D0D10BE}"/>
                  </a:ext>
                </a:extLst>
              </p:cNvPr>
              <p:cNvCxnSpPr/>
              <p:nvPr/>
            </p:nvCxnSpPr>
            <p:spPr bwMode="auto">
              <a:xfrm>
                <a:off x="6531296"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2" name="Straight Connector 531">
                <a:extLst>
                  <a:ext uri="{FF2B5EF4-FFF2-40B4-BE49-F238E27FC236}">
                    <a16:creationId xmlns:a16="http://schemas.microsoft.com/office/drawing/2014/main" id="{608C0EE9-A9E6-4C6A-B491-46CD346E4D84}"/>
                  </a:ext>
                </a:extLst>
              </p:cNvPr>
              <p:cNvCxnSpPr/>
              <p:nvPr/>
            </p:nvCxnSpPr>
            <p:spPr bwMode="auto">
              <a:xfrm>
                <a:off x="6312221" y="2677409"/>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3" name="Straight Connector 532">
                <a:extLst>
                  <a:ext uri="{FF2B5EF4-FFF2-40B4-BE49-F238E27FC236}">
                    <a16:creationId xmlns:a16="http://schemas.microsoft.com/office/drawing/2014/main" id="{AB02BBCE-EE1D-42B0-AEF8-F346A43FD048}"/>
                  </a:ext>
                </a:extLst>
              </p:cNvPr>
              <p:cNvCxnSpPr/>
              <p:nvPr/>
            </p:nvCxnSpPr>
            <p:spPr bwMode="auto">
              <a:xfrm>
                <a:off x="6848003"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4" name="Straight Connector 533">
                <a:extLst>
                  <a:ext uri="{FF2B5EF4-FFF2-40B4-BE49-F238E27FC236}">
                    <a16:creationId xmlns:a16="http://schemas.microsoft.com/office/drawing/2014/main" id="{B2D8D66F-1DCD-4AEB-A268-22E2257BB080}"/>
                  </a:ext>
                </a:extLst>
              </p:cNvPr>
              <p:cNvCxnSpPr/>
              <p:nvPr/>
            </p:nvCxnSpPr>
            <p:spPr bwMode="auto">
              <a:xfrm>
                <a:off x="6336033" y="2672647"/>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5" name="Straight Connector 534">
                <a:extLst>
                  <a:ext uri="{FF2B5EF4-FFF2-40B4-BE49-F238E27FC236}">
                    <a16:creationId xmlns:a16="http://schemas.microsoft.com/office/drawing/2014/main" id="{BBD50BE7-F028-4C99-882D-046A1FC2E9CF}"/>
                  </a:ext>
                </a:extLst>
              </p:cNvPr>
              <p:cNvCxnSpPr/>
              <p:nvPr/>
            </p:nvCxnSpPr>
            <p:spPr bwMode="auto">
              <a:xfrm>
                <a:off x="6240784" y="252501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6" name="Straight Connector 535">
                <a:extLst>
                  <a:ext uri="{FF2B5EF4-FFF2-40B4-BE49-F238E27FC236}">
                    <a16:creationId xmlns:a16="http://schemas.microsoft.com/office/drawing/2014/main" id="{7ACC047E-4D35-4E27-A788-8D8289CA3201}"/>
                  </a:ext>
                </a:extLst>
              </p:cNvPr>
              <p:cNvCxnSpPr/>
              <p:nvPr/>
            </p:nvCxnSpPr>
            <p:spPr bwMode="auto">
              <a:xfrm>
                <a:off x="6266978" y="252501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7" name="Straight Connector 536">
                <a:extLst>
                  <a:ext uri="{FF2B5EF4-FFF2-40B4-BE49-F238E27FC236}">
                    <a16:creationId xmlns:a16="http://schemas.microsoft.com/office/drawing/2014/main" id="{5587C9BE-D284-4497-AD11-500DB82946F4}"/>
                  </a:ext>
                </a:extLst>
              </p:cNvPr>
              <p:cNvCxnSpPr/>
              <p:nvPr/>
            </p:nvCxnSpPr>
            <p:spPr bwMode="auto">
              <a:xfrm>
                <a:off x="6388420" y="2675028"/>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8" name="Straight Connector 537">
                <a:extLst>
                  <a:ext uri="{FF2B5EF4-FFF2-40B4-BE49-F238E27FC236}">
                    <a16:creationId xmlns:a16="http://schemas.microsoft.com/office/drawing/2014/main" id="{C18937F1-1CF1-4F94-BD4F-F0C7FAD5B264}"/>
                  </a:ext>
                </a:extLst>
              </p:cNvPr>
              <p:cNvCxnSpPr/>
              <p:nvPr/>
            </p:nvCxnSpPr>
            <p:spPr bwMode="auto">
              <a:xfrm>
                <a:off x="6464621"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39" name="Straight Connector 538">
                <a:extLst>
                  <a:ext uri="{FF2B5EF4-FFF2-40B4-BE49-F238E27FC236}">
                    <a16:creationId xmlns:a16="http://schemas.microsoft.com/office/drawing/2014/main" id="{B4432D47-D0B4-4A4E-910A-50E5399C5EF5}"/>
                  </a:ext>
                </a:extLst>
              </p:cNvPr>
              <p:cNvCxnSpPr/>
              <p:nvPr/>
            </p:nvCxnSpPr>
            <p:spPr bwMode="auto">
              <a:xfrm>
                <a:off x="6500339"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0" name="Straight Connector 539">
                <a:extLst>
                  <a:ext uri="{FF2B5EF4-FFF2-40B4-BE49-F238E27FC236}">
                    <a16:creationId xmlns:a16="http://schemas.microsoft.com/office/drawing/2014/main" id="{7A37FECB-3147-4E65-8F1E-5AC1AFCA16CB}"/>
                  </a:ext>
                </a:extLst>
              </p:cNvPr>
              <p:cNvCxnSpPr/>
              <p:nvPr/>
            </p:nvCxnSpPr>
            <p:spPr bwMode="auto">
              <a:xfrm>
                <a:off x="6514627"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1" name="Straight Connector 540">
                <a:extLst>
                  <a:ext uri="{FF2B5EF4-FFF2-40B4-BE49-F238E27FC236}">
                    <a16:creationId xmlns:a16="http://schemas.microsoft.com/office/drawing/2014/main" id="{F9D3ED48-6A74-490D-98CB-A7D99CE94EC7}"/>
                  </a:ext>
                </a:extLst>
              </p:cNvPr>
              <p:cNvCxnSpPr/>
              <p:nvPr/>
            </p:nvCxnSpPr>
            <p:spPr bwMode="auto">
              <a:xfrm>
                <a:off x="6824189"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2" name="Straight Connector 541">
                <a:extLst>
                  <a:ext uri="{FF2B5EF4-FFF2-40B4-BE49-F238E27FC236}">
                    <a16:creationId xmlns:a16="http://schemas.microsoft.com/office/drawing/2014/main" id="{D636EE69-87C4-4369-9608-9CF41D11B285}"/>
                  </a:ext>
                </a:extLst>
              </p:cNvPr>
              <p:cNvCxnSpPr/>
              <p:nvPr/>
            </p:nvCxnSpPr>
            <p:spPr bwMode="auto">
              <a:xfrm>
                <a:off x="6617020" y="281314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3" name="Straight Connector 542">
                <a:extLst>
                  <a:ext uri="{FF2B5EF4-FFF2-40B4-BE49-F238E27FC236}">
                    <a16:creationId xmlns:a16="http://schemas.microsoft.com/office/drawing/2014/main" id="{F4AC049D-8052-4D70-8C92-D25116FA99A0}"/>
                  </a:ext>
                </a:extLst>
              </p:cNvPr>
              <p:cNvCxnSpPr/>
              <p:nvPr/>
            </p:nvCxnSpPr>
            <p:spPr bwMode="auto">
              <a:xfrm>
                <a:off x="6674169"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4" name="Straight Connector 543">
                <a:extLst>
                  <a:ext uri="{FF2B5EF4-FFF2-40B4-BE49-F238E27FC236}">
                    <a16:creationId xmlns:a16="http://schemas.microsoft.com/office/drawing/2014/main" id="{EF91D6B3-75D7-4772-8C1B-5B93F3C7E803}"/>
                  </a:ext>
                </a:extLst>
              </p:cNvPr>
              <p:cNvCxnSpPr/>
              <p:nvPr/>
            </p:nvCxnSpPr>
            <p:spPr bwMode="auto">
              <a:xfrm>
                <a:off x="6690838"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5" name="Straight Connector 544">
                <a:extLst>
                  <a:ext uri="{FF2B5EF4-FFF2-40B4-BE49-F238E27FC236}">
                    <a16:creationId xmlns:a16="http://schemas.microsoft.com/office/drawing/2014/main" id="{0B28F7D8-BF63-44D3-9DA4-D86E95920C51}"/>
                  </a:ext>
                </a:extLst>
              </p:cNvPr>
              <p:cNvCxnSpPr/>
              <p:nvPr/>
            </p:nvCxnSpPr>
            <p:spPr bwMode="auto">
              <a:xfrm>
                <a:off x="6705126"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6" name="Straight Connector 545">
                <a:extLst>
                  <a:ext uri="{FF2B5EF4-FFF2-40B4-BE49-F238E27FC236}">
                    <a16:creationId xmlns:a16="http://schemas.microsoft.com/office/drawing/2014/main" id="{104A3B5C-0844-4FCD-8BD1-7B28713D2468}"/>
                  </a:ext>
                </a:extLst>
              </p:cNvPr>
              <p:cNvCxnSpPr/>
              <p:nvPr/>
            </p:nvCxnSpPr>
            <p:spPr bwMode="auto">
              <a:xfrm>
                <a:off x="6728938"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7" name="Straight Connector 546">
                <a:extLst>
                  <a:ext uri="{FF2B5EF4-FFF2-40B4-BE49-F238E27FC236}">
                    <a16:creationId xmlns:a16="http://schemas.microsoft.com/office/drawing/2014/main" id="{64123EB9-4C83-4A5C-A2FB-39DCC05D9239}"/>
                  </a:ext>
                </a:extLst>
              </p:cNvPr>
              <p:cNvCxnSpPr/>
              <p:nvPr/>
            </p:nvCxnSpPr>
            <p:spPr bwMode="auto">
              <a:xfrm>
                <a:off x="6747989"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8" name="Straight Connector 547">
                <a:extLst>
                  <a:ext uri="{FF2B5EF4-FFF2-40B4-BE49-F238E27FC236}">
                    <a16:creationId xmlns:a16="http://schemas.microsoft.com/office/drawing/2014/main" id="{3E680B9C-8A1A-4933-9140-C8FCC1303E34}"/>
                  </a:ext>
                </a:extLst>
              </p:cNvPr>
              <p:cNvCxnSpPr/>
              <p:nvPr/>
            </p:nvCxnSpPr>
            <p:spPr bwMode="auto">
              <a:xfrm>
                <a:off x="6769420"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49" name="Straight Connector 548">
                <a:extLst>
                  <a:ext uri="{FF2B5EF4-FFF2-40B4-BE49-F238E27FC236}">
                    <a16:creationId xmlns:a16="http://schemas.microsoft.com/office/drawing/2014/main" id="{175AF351-1C60-42DB-AB4B-2F09F0976BCB}"/>
                  </a:ext>
                </a:extLst>
              </p:cNvPr>
              <p:cNvCxnSpPr/>
              <p:nvPr/>
            </p:nvCxnSpPr>
            <p:spPr bwMode="auto">
              <a:xfrm>
                <a:off x="6778944"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50" name="Straight Connector 549">
                <a:extLst>
                  <a:ext uri="{FF2B5EF4-FFF2-40B4-BE49-F238E27FC236}">
                    <a16:creationId xmlns:a16="http://schemas.microsoft.com/office/drawing/2014/main" id="{D4BD8D09-ACD2-492A-8194-4328EEAAB314}"/>
                  </a:ext>
                </a:extLst>
              </p:cNvPr>
              <p:cNvCxnSpPr/>
              <p:nvPr/>
            </p:nvCxnSpPr>
            <p:spPr bwMode="auto">
              <a:xfrm>
                <a:off x="6828950" y="2936966"/>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51" name="Straight Connector 550">
                <a:extLst>
                  <a:ext uri="{FF2B5EF4-FFF2-40B4-BE49-F238E27FC236}">
                    <a16:creationId xmlns:a16="http://schemas.microsoft.com/office/drawing/2014/main" id="{D0FB6D09-2EE7-4916-B10C-48010614A18B}"/>
                  </a:ext>
                </a:extLst>
              </p:cNvPr>
              <p:cNvCxnSpPr/>
              <p:nvPr/>
            </p:nvCxnSpPr>
            <p:spPr bwMode="auto">
              <a:xfrm>
                <a:off x="6283646" y="2527390"/>
                <a:ext cx="0" cy="57150"/>
              </a:xfrm>
              <a:prstGeom prst="line">
                <a:avLst/>
              </a:prstGeom>
              <a:noFill/>
              <a:ln w="12700" cap="flat" cmpd="sng" algn="ctr">
                <a:solidFill>
                  <a:schemeClr val="tx2"/>
                </a:solidFill>
                <a:prstDash val="solid"/>
                <a:round/>
                <a:headEnd type="none" w="med" len="med"/>
                <a:tailEnd type="none" w="med" len="med"/>
              </a:ln>
              <a:effectLst/>
            </p:spPr>
          </p:cxnSp>
          <p:cxnSp>
            <p:nvCxnSpPr>
              <p:cNvPr id="552" name="Straight Connector 551">
                <a:extLst>
                  <a:ext uri="{FF2B5EF4-FFF2-40B4-BE49-F238E27FC236}">
                    <a16:creationId xmlns:a16="http://schemas.microsoft.com/office/drawing/2014/main" id="{5042A6AC-3B0F-443E-A9CE-5F33CB059C9A}"/>
                  </a:ext>
                </a:extLst>
              </p:cNvPr>
              <p:cNvCxnSpPr/>
              <p:nvPr/>
            </p:nvCxnSpPr>
            <p:spPr bwMode="auto">
              <a:xfrm>
                <a:off x="6355084" y="2672646"/>
                <a:ext cx="0" cy="57150"/>
              </a:xfrm>
              <a:prstGeom prst="line">
                <a:avLst/>
              </a:prstGeom>
              <a:noFill/>
              <a:ln w="12700" cap="flat" cmpd="sng" algn="ctr">
                <a:solidFill>
                  <a:schemeClr val="tx2"/>
                </a:solidFill>
                <a:prstDash val="solid"/>
                <a:round/>
                <a:headEnd type="none" w="med" len="med"/>
                <a:tailEnd type="none" w="med" len="med"/>
              </a:ln>
              <a:effectLst/>
            </p:spPr>
          </p:cxnSp>
        </p:grpSp>
      </p:grpSp>
      <p:cxnSp>
        <p:nvCxnSpPr>
          <p:cNvPr id="553" name="Straight Connector 552">
            <a:extLst>
              <a:ext uri="{FF2B5EF4-FFF2-40B4-BE49-F238E27FC236}">
                <a16:creationId xmlns:a16="http://schemas.microsoft.com/office/drawing/2014/main" id="{DE8CFB6B-3248-478B-AA7D-FF079DDA3960}"/>
              </a:ext>
            </a:extLst>
          </p:cNvPr>
          <p:cNvCxnSpPr/>
          <p:nvPr/>
        </p:nvCxnSpPr>
        <p:spPr bwMode="auto">
          <a:xfrm>
            <a:off x="3977556" y="3042755"/>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554" name="Straight Connector 553">
            <a:extLst>
              <a:ext uri="{FF2B5EF4-FFF2-40B4-BE49-F238E27FC236}">
                <a16:creationId xmlns:a16="http://schemas.microsoft.com/office/drawing/2014/main" id="{C5A2FD18-5BC7-44F3-B4BC-88E6890129A0}"/>
              </a:ext>
            </a:extLst>
          </p:cNvPr>
          <p:cNvCxnSpPr/>
          <p:nvPr/>
        </p:nvCxnSpPr>
        <p:spPr bwMode="auto">
          <a:xfrm>
            <a:off x="3963374" y="3040373"/>
            <a:ext cx="0" cy="57150"/>
          </a:xfrm>
          <a:prstGeom prst="line">
            <a:avLst/>
          </a:prstGeom>
          <a:noFill/>
          <a:ln w="12700" cap="flat" cmpd="sng" algn="ctr">
            <a:solidFill>
              <a:schemeClr val="accent1"/>
            </a:solidFill>
            <a:prstDash val="solid"/>
            <a:round/>
            <a:headEnd type="none" w="med" len="med"/>
            <a:tailEnd type="none" w="med" len="med"/>
          </a:ln>
          <a:effectLst/>
        </p:spPr>
      </p:cxnSp>
      <p:cxnSp>
        <p:nvCxnSpPr>
          <p:cNvPr id="555" name="Straight Connector 554">
            <a:extLst>
              <a:ext uri="{FF2B5EF4-FFF2-40B4-BE49-F238E27FC236}">
                <a16:creationId xmlns:a16="http://schemas.microsoft.com/office/drawing/2014/main" id="{F53061EE-45A9-4588-B372-8087F1A6F033}"/>
              </a:ext>
            </a:extLst>
          </p:cNvPr>
          <p:cNvCxnSpPr/>
          <p:nvPr/>
        </p:nvCxnSpPr>
        <p:spPr bwMode="auto">
          <a:xfrm>
            <a:off x="3554373" y="2844327"/>
            <a:ext cx="0" cy="57150"/>
          </a:xfrm>
          <a:prstGeom prst="line">
            <a:avLst/>
          </a:prstGeom>
          <a:noFill/>
          <a:ln w="12700" cap="flat" cmpd="sng" algn="ctr">
            <a:solidFill>
              <a:schemeClr val="tx2"/>
            </a:solidFill>
            <a:prstDash val="solid"/>
            <a:round/>
            <a:headEnd type="none" w="med" len="med"/>
            <a:tailEnd type="none" w="med" len="med"/>
          </a:ln>
          <a:effectLst/>
        </p:spPr>
      </p:cxnSp>
      <p:sp>
        <p:nvSpPr>
          <p:cNvPr id="556" name="TextBox 555">
            <a:extLst>
              <a:ext uri="{FF2B5EF4-FFF2-40B4-BE49-F238E27FC236}">
                <a16:creationId xmlns:a16="http://schemas.microsoft.com/office/drawing/2014/main" id="{ED487BB3-759E-45A7-8E7E-D55B8E2F97E0}"/>
              </a:ext>
            </a:extLst>
          </p:cNvPr>
          <p:cNvSpPr txBox="1"/>
          <p:nvPr/>
        </p:nvSpPr>
        <p:spPr bwMode="auto">
          <a:xfrm>
            <a:off x="765505" y="1360234"/>
            <a:ext cx="41855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t>Co-primary </a:t>
            </a:r>
            <a:r>
              <a:rPr lang="en-GB" b="1" dirty="0">
                <a:solidFill>
                  <a:schemeClr val="accent1"/>
                </a:solidFill>
                <a:latin typeface="Calibri" panose="020F0502020204030204" pitchFamily="34" charset="0"/>
                <a:cs typeface="Arial" panose="020B0604020202020204" pitchFamily="34" charset="0"/>
              </a:rPr>
              <a:t>e</a:t>
            </a:r>
            <a:r>
              <a:rPr kumimoji="0" lang="en-GB" sz="1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t>ndpoint:</a:t>
            </a:r>
            <a:br>
              <a:rPr kumimoji="0" lang="en-GB" sz="1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br>
            <a:r>
              <a:rPr kumimoji="0" lang="en-GB" sz="1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t>Interim PFS (at approx.</a:t>
            </a:r>
            <a:r>
              <a:rPr kumimoji="0" lang="en-GB" sz="1800" b="1" i="0" u="none" strike="noStrike" kern="1200" cap="none" spc="0" normalizeH="0" noProof="0" dirty="0">
                <a:ln>
                  <a:noFill/>
                </a:ln>
                <a:solidFill>
                  <a:schemeClr val="accent1"/>
                </a:solidFill>
                <a:effectLst/>
                <a:uLnTx/>
                <a:uFillTx/>
                <a:latin typeface="Calibri" panose="020F0502020204030204" pitchFamily="34" charset="0"/>
                <a:ea typeface="+mn-ea"/>
                <a:cs typeface="Arial" panose="020B0604020202020204" pitchFamily="34" charset="0"/>
              </a:rPr>
              <a:t> </a:t>
            </a:r>
            <a:r>
              <a:rPr kumimoji="0" lang="en-GB" sz="1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Arial" panose="020B0604020202020204" pitchFamily="34" charset="0"/>
              </a:rPr>
              <a:t>50% events)</a:t>
            </a:r>
          </a:p>
        </p:txBody>
      </p:sp>
      <p:sp>
        <p:nvSpPr>
          <p:cNvPr id="557" name="TextBox 556">
            <a:extLst>
              <a:ext uri="{FF2B5EF4-FFF2-40B4-BE49-F238E27FC236}">
                <a16:creationId xmlns:a16="http://schemas.microsoft.com/office/drawing/2014/main" id="{E4E91E36-74A7-4B53-AA12-7AAFEA47499D}"/>
              </a:ext>
            </a:extLst>
          </p:cNvPr>
          <p:cNvSpPr txBox="1"/>
          <p:nvPr/>
        </p:nvSpPr>
        <p:spPr bwMode="auto">
          <a:xfrm>
            <a:off x="3984594" y="3414085"/>
            <a:ext cx="517981"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GB" sz="1600" b="1" dirty="0">
                <a:solidFill>
                  <a:schemeClr val="tx2"/>
                </a:solidFill>
                <a:latin typeface="Calibri" panose="020F0502020204030204" pitchFamily="34" charset="0"/>
                <a:cs typeface="Arial" panose="020B0604020202020204" pitchFamily="34" charset="0"/>
              </a:rPr>
              <a:t>R</a:t>
            </a:r>
            <a:r>
              <a:rPr lang="en-GB" sz="1600" b="1" baseline="30000" dirty="0">
                <a:solidFill>
                  <a:schemeClr val="tx2"/>
                </a:solidFill>
                <a:latin typeface="Calibri" panose="020F0502020204030204" pitchFamily="34" charset="0"/>
                <a:cs typeface="Arial" panose="020B0604020202020204" pitchFamily="34" charset="0"/>
              </a:rPr>
              <a:t>2</a:t>
            </a:r>
            <a:endParaRPr kumimoji="0" lang="en-GB" sz="1600" b="1" i="0" u="none" strike="noStrike" kern="1200" cap="none" spc="0" normalizeH="0" baseline="30000" noProof="0" dirty="0">
              <a:ln>
                <a:noFill/>
              </a:ln>
              <a:solidFill>
                <a:schemeClr val="tx2"/>
              </a:solidFill>
              <a:effectLst/>
              <a:uLnTx/>
              <a:uFillTx/>
              <a:latin typeface="Calibri" panose="020F0502020204030204" pitchFamily="34" charset="0"/>
              <a:cs typeface="Arial" panose="020B0604020202020204" pitchFamily="34" charset="0"/>
            </a:endParaRPr>
          </a:p>
        </p:txBody>
      </p:sp>
      <p:sp>
        <p:nvSpPr>
          <p:cNvPr id="558" name="TextBox 557">
            <a:extLst>
              <a:ext uri="{FF2B5EF4-FFF2-40B4-BE49-F238E27FC236}">
                <a16:creationId xmlns:a16="http://schemas.microsoft.com/office/drawing/2014/main" id="{E4E91E36-74A7-4B53-AA12-7AAFEA47499D}"/>
              </a:ext>
            </a:extLst>
          </p:cNvPr>
          <p:cNvSpPr txBox="1"/>
          <p:nvPr/>
        </p:nvSpPr>
        <p:spPr bwMode="auto">
          <a:xfrm>
            <a:off x="3971631" y="2665900"/>
            <a:ext cx="673499"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GB" sz="1600" b="1" dirty="0">
                <a:solidFill>
                  <a:schemeClr val="accent1"/>
                </a:solidFill>
                <a:latin typeface="Calibri" panose="020F0502020204030204" pitchFamily="34" charset="0"/>
                <a:cs typeface="Arial" panose="020B0604020202020204" pitchFamily="34" charset="0"/>
              </a:rPr>
              <a:t>R-CT</a:t>
            </a:r>
            <a:endParaRPr kumimoji="0" lang="en-GB" sz="1600" b="1" i="0" u="none" strike="noStrike" kern="1200" cap="none" spc="0" normalizeH="0" baseline="30000" noProof="0" dirty="0">
              <a:ln>
                <a:noFill/>
              </a:ln>
              <a:solidFill>
                <a:schemeClr val="accent1"/>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228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B49208-BFF8-3946-B037-E63D583E2B40}"/>
              </a:ext>
            </a:extLst>
          </p:cNvPr>
          <p:cNvSpPr>
            <a:spLocks noGrp="1"/>
          </p:cNvSpPr>
          <p:nvPr>
            <p:ph type="sldNum" sz="quarter" idx="4"/>
          </p:nvPr>
        </p:nvSpPr>
        <p:spPr/>
        <p:txBody>
          <a:bodyPr/>
          <a:lstStyle/>
          <a:p>
            <a:fld id="{FCE43C0F-8A7B-3A4B-9DB5-B3472E36E833}" type="slidenum">
              <a:rPr lang="en-GB" smtClean="0"/>
              <a:pPr/>
              <a:t>3</a:t>
            </a:fld>
            <a:endParaRPr lang="en-GB" dirty="0"/>
          </a:p>
        </p:txBody>
      </p:sp>
      <p:sp>
        <p:nvSpPr>
          <p:cNvPr id="2" name="Content Placeholder 1">
            <a:extLst>
              <a:ext uri="{FF2B5EF4-FFF2-40B4-BE49-F238E27FC236}">
                <a16:creationId xmlns:a16="http://schemas.microsoft.com/office/drawing/2014/main" id="{4843196B-C839-354B-B862-1398F19C401E}"/>
              </a:ext>
            </a:extLst>
          </p:cNvPr>
          <p:cNvSpPr>
            <a:spLocks noGrp="1"/>
          </p:cNvSpPr>
          <p:nvPr>
            <p:ph sz="quarter" idx="13"/>
          </p:nvPr>
        </p:nvSpPr>
        <p:spPr/>
        <p:txBody>
          <a:bodyPr/>
          <a:lstStyle/>
          <a:p>
            <a:endParaRPr lang="en-GB" dirty="0"/>
          </a:p>
          <a:p>
            <a:endParaRPr lang="en-GB" dirty="0"/>
          </a:p>
          <a:p>
            <a:endParaRPr lang="en-GB" dirty="0"/>
          </a:p>
        </p:txBody>
      </p:sp>
      <p:sp>
        <p:nvSpPr>
          <p:cNvPr id="11" name="Tijdelijke aanduiding voor inhoud 10">
            <a:extLst>
              <a:ext uri="{FF2B5EF4-FFF2-40B4-BE49-F238E27FC236}">
                <a16:creationId xmlns:a16="http://schemas.microsoft.com/office/drawing/2014/main" id="{07CFD011-964E-2C4D-94CA-8718284BA21E}"/>
              </a:ext>
            </a:extLst>
          </p:cNvPr>
          <p:cNvSpPr>
            <a:spLocks noGrp="1"/>
          </p:cNvSpPr>
          <p:nvPr>
            <p:ph sz="quarter" idx="14"/>
          </p:nvPr>
        </p:nvSpPr>
        <p:spPr/>
        <p:txBody>
          <a:bodyPr/>
          <a:lstStyle/>
          <a:p>
            <a:pPr marL="0" indent="0">
              <a:buNone/>
            </a:pPr>
            <a:endParaRPr lang="en-GB" b="1" dirty="0"/>
          </a:p>
          <a:p>
            <a:pPr marL="0" indent="0" algn="ctr">
              <a:buNone/>
            </a:pPr>
            <a:r>
              <a:rPr lang="en-GB" sz="2400" b="1" dirty="0">
                <a:solidFill>
                  <a:schemeClr val="accent1"/>
                </a:solidFill>
              </a:rPr>
              <a:t>LYMPHOMA CONNECT</a:t>
            </a:r>
          </a:p>
          <a:p>
            <a:pPr marL="0" indent="0" algn="ctr">
              <a:buNone/>
            </a:pPr>
            <a:r>
              <a:rPr lang="en-GB" dirty="0"/>
              <a:t>is supported by an Independent Educational Grant from Bayer</a:t>
            </a:r>
          </a:p>
          <a:p>
            <a:pPr marL="0" indent="0" algn="ctr">
              <a:buNone/>
            </a:pPr>
            <a:endParaRPr lang="en-GB" dirty="0"/>
          </a:p>
          <a:p>
            <a:pPr marL="0" indent="0" algn="ctr">
              <a:buNone/>
            </a:pPr>
            <a:r>
              <a:rPr lang="en-GB" dirty="0"/>
              <a:t>The views expressed within this presentation are the personal opinions of the authors.  They do not necessarily represent the views of the authors’ academic institutions or the rest of the LYMPHOMA CONNECT group</a:t>
            </a:r>
          </a:p>
          <a:p>
            <a:endParaRPr lang="en-GB" dirty="0"/>
          </a:p>
        </p:txBody>
      </p:sp>
      <p:sp>
        <p:nvSpPr>
          <p:cNvPr id="3" name="Title 2">
            <a:extLst>
              <a:ext uri="{FF2B5EF4-FFF2-40B4-BE49-F238E27FC236}">
                <a16:creationId xmlns:a16="http://schemas.microsoft.com/office/drawing/2014/main" id="{AB5B2C33-6A23-644E-ABA3-E3DC97B76C3B}"/>
              </a:ext>
            </a:extLst>
          </p:cNvPr>
          <p:cNvSpPr>
            <a:spLocks noGrp="1"/>
          </p:cNvSpPr>
          <p:nvPr>
            <p:ph type="title"/>
          </p:nvPr>
        </p:nvSpPr>
        <p:spPr/>
        <p:txBody>
          <a:bodyPr/>
          <a:lstStyle/>
          <a:p>
            <a:r>
              <a:rPr lang="en-GB" dirty="0"/>
              <a:t>disclosure</a:t>
            </a:r>
          </a:p>
        </p:txBody>
      </p:sp>
    </p:spTree>
    <p:extLst>
      <p:ext uri="{BB962C8B-B14F-4D97-AF65-F5344CB8AC3E}">
        <p14:creationId xmlns:p14="http://schemas.microsoft.com/office/powerpoint/2010/main" val="158998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D0AE3239-548F-7D4A-9C3A-6ADAF496F60D}"/>
              </a:ext>
            </a:extLst>
          </p:cNvPr>
          <p:cNvGraphicFramePr>
            <a:graphicFrameLocks noGrp="1"/>
          </p:cNvGraphicFramePr>
          <p:nvPr>
            <p:ph sz="quarter" idx="12"/>
            <p:extLst>
              <p:ext uri="{D42A27DB-BD31-4B8C-83A1-F6EECF244321}">
                <p14:modId xmlns:p14="http://schemas.microsoft.com/office/powerpoint/2010/main" val="509019437"/>
              </p:ext>
            </p:extLst>
          </p:nvPr>
        </p:nvGraphicFramePr>
        <p:xfrm>
          <a:off x="3411790" y="1455174"/>
          <a:ext cx="4763728" cy="374609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el 2">
            <a:extLst>
              <a:ext uri="{FF2B5EF4-FFF2-40B4-BE49-F238E27FC236}">
                <a16:creationId xmlns:a16="http://schemas.microsoft.com/office/drawing/2014/main" id="{907B0E95-0759-694A-B753-C9CBBDCAA387}"/>
              </a:ext>
            </a:extLst>
          </p:cNvPr>
          <p:cNvSpPr>
            <a:spLocks noGrp="1"/>
          </p:cNvSpPr>
          <p:nvPr>
            <p:ph type="title"/>
          </p:nvPr>
        </p:nvSpPr>
        <p:spPr/>
        <p:txBody>
          <a:bodyPr/>
          <a:lstStyle/>
          <a:p>
            <a:r>
              <a:rPr lang="en-GB" dirty="0"/>
              <a:t>RELEVANCE Trial: </a:t>
            </a:r>
            <a:br>
              <a:rPr lang="en-GB" dirty="0"/>
            </a:br>
            <a:r>
              <a:rPr lang="en-GB" dirty="0"/>
              <a:t>Safety</a:t>
            </a:r>
            <a:endParaRPr lang="nl-NL" dirty="0"/>
          </a:p>
        </p:txBody>
      </p:sp>
      <p:sp>
        <p:nvSpPr>
          <p:cNvPr id="4" name="Tijdelijke aanduiding voor dianummer 3">
            <a:extLst>
              <a:ext uri="{FF2B5EF4-FFF2-40B4-BE49-F238E27FC236}">
                <a16:creationId xmlns:a16="http://schemas.microsoft.com/office/drawing/2014/main" id="{D026E42C-2D10-0348-8718-C824ACB96692}"/>
              </a:ext>
            </a:extLst>
          </p:cNvPr>
          <p:cNvSpPr>
            <a:spLocks noGrp="1"/>
          </p:cNvSpPr>
          <p:nvPr>
            <p:ph type="sldNum" sz="quarter" idx="4"/>
          </p:nvPr>
        </p:nvSpPr>
        <p:spPr/>
        <p:txBody>
          <a:bodyPr/>
          <a:lstStyle/>
          <a:p>
            <a:fld id="{FCE43C0F-8A7B-3A4B-9DB5-B3472E36E833}" type="slidenum">
              <a:rPr lang="en-GB" smtClean="0"/>
              <a:pPr/>
              <a:t>30</a:t>
            </a:fld>
            <a:endParaRPr lang="en-GB" dirty="0"/>
          </a:p>
        </p:txBody>
      </p:sp>
      <p:sp>
        <p:nvSpPr>
          <p:cNvPr id="5" name="Tijdelijke aanduiding voor inhoud 4">
            <a:extLst>
              <a:ext uri="{FF2B5EF4-FFF2-40B4-BE49-F238E27FC236}">
                <a16:creationId xmlns:a16="http://schemas.microsoft.com/office/drawing/2014/main" id="{70883145-568D-534A-A021-FC307B0A9EEB}"/>
              </a:ext>
            </a:extLst>
          </p:cNvPr>
          <p:cNvSpPr>
            <a:spLocks noGrp="1"/>
          </p:cNvSpPr>
          <p:nvPr>
            <p:ph sz="quarter" idx="13"/>
          </p:nvPr>
        </p:nvSpPr>
        <p:spPr/>
        <p:txBody>
          <a:bodyPr/>
          <a:lstStyle/>
          <a:p>
            <a:r>
              <a:rPr lang="en-GB" dirty="0"/>
              <a:t>AE, adverse event; CT, chemotherapy; R, rituximab; </a:t>
            </a:r>
            <a:r>
              <a:rPr lang="pt-BR" dirty="0"/>
              <a:t>R</a:t>
            </a:r>
            <a:r>
              <a:rPr lang="pt-BR" baseline="30000" dirty="0"/>
              <a:t>2</a:t>
            </a:r>
            <a:r>
              <a:rPr lang="pt-BR" dirty="0"/>
              <a:t>, rituximab </a:t>
            </a:r>
            <a:r>
              <a:rPr lang="pt-BR" dirty="0" err="1"/>
              <a:t>and</a:t>
            </a:r>
            <a:r>
              <a:rPr lang="pt-BR" dirty="0"/>
              <a:t> lenalidomide</a:t>
            </a:r>
            <a:endParaRPr lang="en-US" dirty="0"/>
          </a:p>
          <a:p>
            <a:r>
              <a:rPr lang="en-GB" altLang="en-US" dirty="0"/>
              <a:t>Morschhauser F, et al. N Engl J Med 2018;379:934-47.</a:t>
            </a:r>
          </a:p>
        </p:txBody>
      </p:sp>
      <p:graphicFrame>
        <p:nvGraphicFramePr>
          <p:cNvPr id="7" name="Tijdelijke aanduiding voor inhoud 5">
            <a:extLst>
              <a:ext uri="{FF2B5EF4-FFF2-40B4-BE49-F238E27FC236}">
                <a16:creationId xmlns:a16="http://schemas.microsoft.com/office/drawing/2014/main" id="{332D92A2-7644-3D49-B237-0E897D6F7DAD}"/>
              </a:ext>
            </a:extLst>
          </p:cNvPr>
          <p:cNvGraphicFramePr>
            <a:graphicFrameLocks/>
          </p:cNvGraphicFramePr>
          <p:nvPr>
            <p:extLst>
              <p:ext uri="{D42A27DB-BD31-4B8C-83A1-F6EECF244321}">
                <p14:modId xmlns:p14="http://schemas.microsoft.com/office/powerpoint/2010/main" val="185001345"/>
              </p:ext>
            </p:extLst>
          </p:nvPr>
        </p:nvGraphicFramePr>
        <p:xfrm>
          <a:off x="924210" y="1444894"/>
          <a:ext cx="2708553" cy="374609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ep 14">
            <a:extLst>
              <a:ext uri="{FF2B5EF4-FFF2-40B4-BE49-F238E27FC236}">
                <a16:creationId xmlns:a16="http://schemas.microsoft.com/office/drawing/2014/main" id="{F72D7AF5-01E0-6A42-BF5F-0F39E2AB1D23}"/>
              </a:ext>
            </a:extLst>
          </p:cNvPr>
          <p:cNvGrpSpPr/>
          <p:nvPr/>
        </p:nvGrpSpPr>
        <p:grpSpPr>
          <a:xfrm>
            <a:off x="8039968" y="2754634"/>
            <a:ext cx="1028232" cy="507831"/>
            <a:chOff x="7377364" y="2115276"/>
            <a:chExt cx="1028232" cy="507831"/>
          </a:xfrm>
        </p:grpSpPr>
        <p:sp>
          <p:nvSpPr>
            <p:cNvPr id="8" name="Rectangle 16">
              <a:extLst>
                <a:ext uri="{FF2B5EF4-FFF2-40B4-BE49-F238E27FC236}">
                  <a16:creationId xmlns:a16="http://schemas.microsoft.com/office/drawing/2014/main" id="{017AAB81-0EFE-564E-A91A-F479ED918083}"/>
                </a:ext>
              </a:extLst>
            </p:cNvPr>
            <p:cNvSpPr/>
            <p:nvPr/>
          </p:nvSpPr>
          <p:spPr bwMode="auto">
            <a:xfrm>
              <a:off x="7377364" y="2203546"/>
              <a:ext cx="133692" cy="133692"/>
            </a:xfrm>
            <a:prstGeom prst="rect">
              <a:avLst/>
            </a:prstGeom>
            <a:solidFill>
              <a:schemeClr val="accent1"/>
            </a:solidFill>
            <a:ln w="0">
              <a:no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9" name="Rectangle 17">
              <a:extLst>
                <a:ext uri="{FF2B5EF4-FFF2-40B4-BE49-F238E27FC236}">
                  <a16:creationId xmlns:a16="http://schemas.microsoft.com/office/drawing/2014/main" id="{926087C8-2A14-664A-8BA5-BD407D26EEAB}"/>
                </a:ext>
              </a:extLst>
            </p:cNvPr>
            <p:cNvSpPr/>
            <p:nvPr/>
          </p:nvSpPr>
          <p:spPr bwMode="auto">
            <a:xfrm>
              <a:off x="7377364" y="2399330"/>
              <a:ext cx="133692" cy="133692"/>
            </a:xfrm>
            <a:prstGeom prst="rect">
              <a:avLst/>
            </a:prstGeom>
            <a:solidFill>
              <a:schemeClr val="accent2"/>
            </a:solidFill>
            <a:ln w="0">
              <a:no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10" name="TextBox 18">
              <a:extLst>
                <a:ext uri="{FF2B5EF4-FFF2-40B4-BE49-F238E27FC236}">
                  <a16:creationId xmlns:a16="http://schemas.microsoft.com/office/drawing/2014/main" id="{BAA69437-8EAB-1443-B143-53425D7358A0}"/>
                </a:ext>
              </a:extLst>
            </p:cNvPr>
            <p:cNvSpPr txBox="1"/>
            <p:nvPr/>
          </p:nvSpPr>
          <p:spPr bwMode="auto">
            <a:xfrm>
              <a:off x="7511056" y="2115276"/>
              <a:ext cx="89454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fontAlgn="base" hangingPunct="0">
                <a:spcBef>
                  <a:spcPct val="50000"/>
                </a:spcBef>
                <a:spcAft>
                  <a:spcPct val="0"/>
                </a:spcAft>
                <a:defRPr/>
              </a:pPr>
              <a:r>
                <a:rPr lang="en-US" sz="1350" dirty="0">
                  <a:solidFill>
                    <a:srgbClr val="000000"/>
                  </a:solidFill>
                  <a:latin typeface="Calibri" panose="020F0502020204030204" pitchFamily="34" charset="0"/>
                  <a:cs typeface="Arial" panose="020B0604020202020204" pitchFamily="34" charset="0"/>
                </a:rPr>
                <a:t>Grade 1/2</a:t>
              </a:r>
              <a:br>
                <a:rPr lang="en-US" sz="1350" dirty="0">
                  <a:solidFill>
                    <a:srgbClr val="000000"/>
                  </a:solidFill>
                  <a:latin typeface="Calibri" panose="020F0502020204030204" pitchFamily="34" charset="0"/>
                  <a:cs typeface="Arial" panose="020B0604020202020204" pitchFamily="34" charset="0"/>
                </a:rPr>
              </a:br>
              <a:r>
                <a:rPr lang="en-US" sz="1350" dirty="0">
                  <a:solidFill>
                    <a:srgbClr val="000000"/>
                  </a:solidFill>
                  <a:latin typeface="Calibri" panose="020F0502020204030204" pitchFamily="34" charset="0"/>
                  <a:cs typeface="Arial" panose="020B0604020202020204" pitchFamily="34" charset="0"/>
                </a:rPr>
                <a:t>Grade 3/4</a:t>
              </a:r>
            </a:p>
          </p:txBody>
        </p:sp>
      </p:grpSp>
      <p:grpSp>
        <p:nvGrpSpPr>
          <p:cNvPr id="14" name="Groep 13">
            <a:extLst>
              <a:ext uri="{FF2B5EF4-FFF2-40B4-BE49-F238E27FC236}">
                <a16:creationId xmlns:a16="http://schemas.microsoft.com/office/drawing/2014/main" id="{E4C3EEBB-5C6B-FE41-9B99-37DB88FF3F6E}"/>
              </a:ext>
            </a:extLst>
          </p:cNvPr>
          <p:cNvGrpSpPr/>
          <p:nvPr/>
        </p:nvGrpSpPr>
        <p:grpSpPr>
          <a:xfrm>
            <a:off x="214610" y="2787752"/>
            <a:ext cx="1028232" cy="507831"/>
            <a:chOff x="424093" y="2145414"/>
            <a:chExt cx="1028232" cy="507831"/>
          </a:xfrm>
        </p:grpSpPr>
        <p:sp>
          <p:nvSpPr>
            <p:cNvPr id="11" name="Rectangle 13">
              <a:extLst>
                <a:ext uri="{FF2B5EF4-FFF2-40B4-BE49-F238E27FC236}">
                  <a16:creationId xmlns:a16="http://schemas.microsoft.com/office/drawing/2014/main" id="{4BCE2500-8881-EA44-B933-AC581C440588}"/>
                </a:ext>
              </a:extLst>
            </p:cNvPr>
            <p:cNvSpPr/>
            <p:nvPr/>
          </p:nvSpPr>
          <p:spPr bwMode="auto">
            <a:xfrm>
              <a:off x="424093" y="2208081"/>
              <a:ext cx="133692" cy="133692"/>
            </a:xfrm>
            <a:prstGeom prst="rect">
              <a:avLst/>
            </a:prstGeom>
            <a:solidFill>
              <a:schemeClr val="accent3"/>
            </a:solidFill>
            <a:ln w="0">
              <a:no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12" name="Rectangle 14">
              <a:extLst>
                <a:ext uri="{FF2B5EF4-FFF2-40B4-BE49-F238E27FC236}">
                  <a16:creationId xmlns:a16="http://schemas.microsoft.com/office/drawing/2014/main" id="{77C60B12-AF01-154B-BC85-537FB1FCDBF2}"/>
                </a:ext>
              </a:extLst>
            </p:cNvPr>
            <p:cNvSpPr/>
            <p:nvPr/>
          </p:nvSpPr>
          <p:spPr bwMode="auto">
            <a:xfrm>
              <a:off x="424093" y="2403865"/>
              <a:ext cx="133692" cy="133692"/>
            </a:xfrm>
            <a:prstGeom prst="rect">
              <a:avLst/>
            </a:prstGeom>
            <a:solidFill>
              <a:schemeClr val="tx2"/>
            </a:solidFill>
            <a:ln w="0">
              <a:no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13" name="TextBox 15">
              <a:extLst>
                <a:ext uri="{FF2B5EF4-FFF2-40B4-BE49-F238E27FC236}">
                  <a16:creationId xmlns:a16="http://schemas.microsoft.com/office/drawing/2014/main" id="{2D2808C6-13A5-624A-BB44-7D820240C183}"/>
                </a:ext>
              </a:extLst>
            </p:cNvPr>
            <p:cNvSpPr txBox="1"/>
            <p:nvPr/>
          </p:nvSpPr>
          <p:spPr bwMode="auto">
            <a:xfrm>
              <a:off x="557785" y="2145414"/>
              <a:ext cx="89454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fontAlgn="base" hangingPunct="0">
                <a:spcBef>
                  <a:spcPct val="50000"/>
                </a:spcBef>
                <a:spcAft>
                  <a:spcPct val="0"/>
                </a:spcAft>
                <a:defRPr/>
              </a:pPr>
              <a:r>
                <a:rPr lang="en-US" sz="1350" dirty="0">
                  <a:solidFill>
                    <a:srgbClr val="000000"/>
                  </a:solidFill>
                  <a:latin typeface="Calibri" panose="020F0502020204030204" pitchFamily="34" charset="0"/>
                  <a:cs typeface="Arial" panose="020B0604020202020204" pitchFamily="34" charset="0"/>
                </a:rPr>
                <a:t>Grade 1/2</a:t>
              </a:r>
              <a:br>
                <a:rPr lang="en-US" sz="1350" dirty="0">
                  <a:solidFill>
                    <a:srgbClr val="000000"/>
                  </a:solidFill>
                  <a:latin typeface="Calibri" panose="020F0502020204030204" pitchFamily="34" charset="0"/>
                  <a:cs typeface="Arial" panose="020B0604020202020204" pitchFamily="34" charset="0"/>
                </a:rPr>
              </a:br>
              <a:r>
                <a:rPr lang="en-US" sz="1350" dirty="0">
                  <a:solidFill>
                    <a:srgbClr val="000000"/>
                  </a:solidFill>
                  <a:latin typeface="Calibri" panose="020F0502020204030204" pitchFamily="34" charset="0"/>
                  <a:cs typeface="Arial" panose="020B0604020202020204" pitchFamily="34" charset="0"/>
                </a:rPr>
                <a:t>Grade 3/4</a:t>
              </a:r>
            </a:p>
          </p:txBody>
        </p:sp>
      </p:grpSp>
      <p:sp>
        <p:nvSpPr>
          <p:cNvPr id="16" name="TextBox 9">
            <a:extLst>
              <a:ext uri="{FF2B5EF4-FFF2-40B4-BE49-F238E27FC236}">
                <a16:creationId xmlns:a16="http://schemas.microsoft.com/office/drawing/2014/main" id="{9ADEF118-0970-1D42-A0C2-E665CF0D688B}"/>
              </a:ext>
            </a:extLst>
          </p:cNvPr>
          <p:cNvSpPr txBox="1"/>
          <p:nvPr/>
        </p:nvSpPr>
        <p:spPr bwMode="auto">
          <a:xfrm>
            <a:off x="1160205" y="1189064"/>
            <a:ext cx="23400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AEs for R</a:t>
            </a:r>
            <a:r>
              <a:rPr lang="en-US" sz="1400" b="1" baseline="30000" dirty="0">
                <a:solidFill>
                  <a:srgbClr val="000000"/>
                </a:solidFill>
                <a:latin typeface="Calibri" panose="020F0502020204030204" pitchFamily="34" charset="0"/>
                <a:cs typeface="Arial" panose="020B0604020202020204" pitchFamily="34" charset="0"/>
              </a:rPr>
              <a:t>2</a:t>
            </a:r>
            <a:r>
              <a:rPr lang="en-US" sz="1400" b="1" dirty="0">
                <a:solidFill>
                  <a:srgbClr val="000000"/>
                </a:solidFill>
                <a:latin typeface="Calibri" panose="020F0502020204030204" pitchFamily="34" charset="0"/>
                <a:cs typeface="Arial" panose="020B0604020202020204" pitchFamily="34" charset="0"/>
              </a:rPr>
              <a:t> (n = 507), %</a:t>
            </a:r>
          </a:p>
        </p:txBody>
      </p:sp>
      <p:sp>
        <p:nvSpPr>
          <p:cNvPr id="17" name="TextBox 10">
            <a:extLst>
              <a:ext uri="{FF2B5EF4-FFF2-40B4-BE49-F238E27FC236}">
                <a16:creationId xmlns:a16="http://schemas.microsoft.com/office/drawing/2014/main" id="{B5E5FA9C-63C6-DE46-AAC3-03734C454C39}"/>
              </a:ext>
            </a:extLst>
          </p:cNvPr>
          <p:cNvSpPr txBox="1"/>
          <p:nvPr/>
        </p:nvSpPr>
        <p:spPr bwMode="auto">
          <a:xfrm>
            <a:off x="5695607" y="1181143"/>
            <a:ext cx="2229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fontAlgn="base" hangingPunct="0">
              <a:spcBef>
                <a:spcPct val="50000"/>
              </a:spcBef>
              <a:spcAft>
                <a:spcPct val="0"/>
              </a:spcAft>
              <a:defRPr/>
            </a:pPr>
            <a:r>
              <a:rPr lang="en-US" sz="1400" b="1" dirty="0">
                <a:solidFill>
                  <a:srgbClr val="000000"/>
                </a:solidFill>
                <a:latin typeface="Calibri" panose="020F0502020204030204" pitchFamily="34" charset="0"/>
                <a:cs typeface="Arial" panose="020B0604020202020204" pitchFamily="34" charset="0"/>
              </a:rPr>
              <a:t>AEs for R-CT (n = 503), %</a:t>
            </a:r>
          </a:p>
        </p:txBody>
      </p:sp>
      <p:sp>
        <p:nvSpPr>
          <p:cNvPr id="20" name="Content Placeholder 2">
            <a:extLst>
              <a:ext uri="{FF2B5EF4-FFF2-40B4-BE49-F238E27FC236}">
                <a16:creationId xmlns:a16="http://schemas.microsoft.com/office/drawing/2014/main" id="{006855B4-1C0B-B849-B345-B354765F4AEA}"/>
              </a:ext>
            </a:extLst>
          </p:cNvPr>
          <p:cNvSpPr txBox="1">
            <a:spLocks/>
          </p:cNvSpPr>
          <p:nvPr/>
        </p:nvSpPr>
        <p:spPr>
          <a:xfrm>
            <a:off x="464400" y="5241699"/>
            <a:ext cx="8222400" cy="806191"/>
          </a:xfrm>
          <a:prstGeom prst="rect">
            <a:avLst/>
          </a:prstGeom>
          <a:solidFill>
            <a:schemeClr val="accent1">
              <a:lumMod val="20000"/>
              <a:lumOff val="80000"/>
            </a:schemeClr>
          </a:solidFill>
        </p:spPr>
        <p:txBody>
          <a:bodyPr vert="horz" lIns="0" tIns="0" rIns="0" bIns="0" rtlCol="0" anchor="ctr">
            <a:noAutofit/>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600" dirty="0"/>
              <a:t>Secondary primary malignancies were similar between arms (7% vs 10% in the R</a:t>
            </a:r>
            <a:r>
              <a:rPr lang="en-US" sz="1600" baseline="30000" dirty="0"/>
              <a:t>2</a:t>
            </a:r>
            <a:r>
              <a:rPr lang="en-US" sz="1600" dirty="0"/>
              <a:t> vs R-CT group)</a:t>
            </a:r>
          </a:p>
          <a:p>
            <a:pPr>
              <a:spcBef>
                <a:spcPts val="600"/>
              </a:spcBef>
            </a:pPr>
            <a:r>
              <a:rPr lang="en-US" sz="1600" dirty="0"/>
              <a:t>1 patient per arm died due to study drug</a:t>
            </a:r>
          </a:p>
        </p:txBody>
      </p:sp>
      <p:sp>
        <p:nvSpPr>
          <p:cNvPr id="21" name="Rectangle 152">
            <a:extLst>
              <a:ext uri="{FF2B5EF4-FFF2-40B4-BE49-F238E27FC236}">
                <a16:creationId xmlns:a16="http://schemas.microsoft.com/office/drawing/2014/main" id="{814C54BF-BAC0-CF40-B283-84D86698DA9E}"/>
              </a:ext>
            </a:extLst>
          </p:cNvPr>
          <p:cNvSpPr/>
          <p:nvPr/>
        </p:nvSpPr>
        <p:spPr bwMode="auto">
          <a:xfrm>
            <a:off x="1160205" y="1539635"/>
            <a:ext cx="6764593" cy="188553"/>
          </a:xfrm>
          <a:prstGeom prst="rect">
            <a:avLst/>
          </a:prstGeom>
          <a:noFill/>
          <a:ln w="28575">
            <a:solidFill>
              <a:srgbClr val="C00000"/>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22" name="Rectangle 153">
            <a:extLst>
              <a:ext uri="{FF2B5EF4-FFF2-40B4-BE49-F238E27FC236}">
                <a16:creationId xmlns:a16="http://schemas.microsoft.com/office/drawing/2014/main" id="{C8D57E7F-9E04-7E46-824F-CD7F42ABFD40}"/>
              </a:ext>
            </a:extLst>
          </p:cNvPr>
          <p:cNvSpPr/>
          <p:nvPr/>
        </p:nvSpPr>
        <p:spPr bwMode="auto">
          <a:xfrm>
            <a:off x="1160205" y="2435055"/>
            <a:ext cx="6764593" cy="153661"/>
          </a:xfrm>
          <a:prstGeom prst="rect">
            <a:avLst/>
          </a:prstGeom>
          <a:noFill/>
          <a:ln w="28575">
            <a:solidFill>
              <a:srgbClr val="C00000"/>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
        <p:nvSpPr>
          <p:cNvPr id="23" name="Rectangle 154">
            <a:extLst>
              <a:ext uri="{FF2B5EF4-FFF2-40B4-BE49-F238E27FC236}">
                <a16:creationId xmlns:a16="http://schemas.microsoft.com/office/drawing/2014/main" id="{F620639B-E428-0742-AD77-81B6E8F1EA44}"/>
              </a:ext>
            </a:extLst>
          </p:cNvPr>
          <p:cNvSpPr/>
          <p:nvPr/>
        </p:nvSpPr>
        <p:spPr bwMode="auto">
          <a:xfrm>
            <a:off x="1160205" y="4412402"/>
            <a:ext cx="6737527" cy="153662"/>
          </a:xfrm>
          <a:prstGeom prst="rect">
            <a:avLst/>
          </a:prstGeom>
          <a:noFill/>
          <a:ln w="28575">
            <a:solidFill>
              <a:srgbClr val="C00000"/>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dirty="0">
              <a:solidFill>
                <a:srgbClr val="FFFFFF"/>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56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C2AD5BE-2B5E-6E41-A9C8-BD5C202DEF06}"/>
              </a:ext>
            </a:extLst>
          </p:cNvPr>
          <p:cNvSpPr>
            <a:spLocks noGrp="1"/>
          </p:cNvSpPr>
          <p:nvPr>
            <p:ph type="body" idx="1"/>
          </p:nvPr>
        </p:nvSpPr>
        <p:spPr>
          <a:xfrm>
            <a:off x="457200" y="1056759"/>
            <a:ext cx="8229600" cy="702470"/>
          </a:xfrm>
        </p:spPr>
        <p:txBody>
          <a:bodyPr/>
          <a:lstStyle/>
          <a:p>
            <a:r>
              <a:rPr lang="nl-NL" dirty="0" err="1"/>
              <a:t>Study</a:t>
            </a:r>
            <a:r>
              <a:rPr lang="nl-NL" dirty="0"/>
              <a:t> design</a:t>
            </a:r>
          </a:p>
        </p:txBody>
      </p:sp>
      <p:sp>
        <p:nvSpPr>
          <p:cNvPr id="2" name="Title 1"/>
          <p:cNvSpPr>
            <a:spLocks noGrp="1"/>
          </p:cNvSpPr>
          <p:nvPr>
            <p:ph type="title"/>
          </p:nvPr>
        </p:nvSpPr>
        <p:spPr/>
        <p:txBody>
          <a:bodyPr/>
          <a:lstStyle/>
          <a:p>
            <a:r>
              <a:rPr lang="en-US" altLang="en-US" dirty="0"/>
              <a:t>AUGMENT: phase 3 trial of R</a:t>
            </a:r>
            <a:r>
              <a:rPr lang="en-US" altLang="en-US" baseline="30000" dirty="0"/>
              <a:t>2</a:t>
            </a:r>
            <a:r>
              <a:rPr lang="en-US" altLang="en-US" dirty="0"/>
              <a:t> vs </a:t>
            </a:r>
            <a:br>
              <a:rPr lang="en-US" altLang="en-US" dirty="0"/>
            </a:br>
            <a:r>
              <a:rPr lang="en-US" altLang="en-US" dirty="0"/>
              <a:t>R-placebo in rel/ref FL and MZL</a:t>
            </a:r>
            <a:endParaRPr lang="en-US" dirty="0"/>
          </a:p>
        </p:txBody>
      </p:sp>
      <p:sp>
        <p:nvSpPr>
          <p:cNvPr id="3" name="Slide Number Placeholder 2"/>
          <p:cNvSpPr>
            <a:spLocks noGrp="1"/>
          </p:cNvSpPr>
          <p:nvPr>
            <p:ph type="sldNum" sz="quarter" idx="4"/>
          </p:nvPr>
        </p:nvSpPr>
        <p:spPr/>
        <p:txBody>
          <a:bodyPr/>
          <a:lstStyle/>
          <a:p>
            <a:fld id="{CC041753-90EA-4E44-9BB8-633978F3CCC4}" type="slidenum">
              <a:rPr lang="en-US" smtClean="0"/>
              <a:pPr/>
              <a:t>31</a:t>
            </a:fld>
            <a:endParaRPr lang="en-US" dirty="0"/>
          </a:p>
        </p:txBody>
      </p:sp>
      <p:sp>
        <p:nvSpPr>
          <p:cNvPr id="14" name="Content Placeholder 13"/>
          <p:cNvSpPr>
            <a:spLocks noGrp="1"/>
          </p:cNvSpPr>
          <p:nvPr>
            <p:ph sz="quarter" idx="13"/>
          </p:nvPr>
        </p:nvSpPr>
        <p:spPr>
          <a:xfrm>
            <a:off x="465137" y="6217200"/>
            <a:ext cx="7803787" cy="556171"/>
          </a:xfrm>
        </p:spPr>
        <p:txBody>
          <a:bodyPr/>
          <a:lstStyle/>
          <a:p>
            <a:r>
              <a:rPr lang="en-US" altLang="en-US" dirty="0"/>
              <a:t>CR, complete response; DoR, duration of response; FL, follicular lymphoma; </a:t>
            </a:r>
            <a:r>
              <a:rPr lang="en-GB" dirty="0"/>
              <a:t>HR, hazard ratio; IRC, Independent Review Committee; ITT, intention to treat; MZL, </a:t>
            </a:r>
            <a:r>
              <a:rPr lang="en-US" dirty="0"/>
              <a:t>marginal zone lymphoma; </a:t>
            </a:r>
            <a:r>
              <a:rPr lang="en-GB" dirty="0"/>
              <a:t>ORR, overall response rate; PFS, progression-free survival; PO, per oral; qd, per day; R, rituximab; </a:t>
            </a:r>
            <a:r>
              <a:rPr lang="en-GB" dirty="0">
                <a:latin typeface="Calibri" charset="0"/>
                <a:ea typeface="Calibri" charset="0"/>
                <a:cs typeface="Calibri" charset="0"/>
              </a:rPr>
              <a:t>rel/ref, relapsed or refractory</a:t>
            </a:r>
            <a:endParaRPr lang="en-US" dirty="0"/>
          </a:p>
          <a:p>
            <a:r>
              <a:rPr lang="en-US" altLang="en-US" dirty="0"/>
              <a:t>Leonard JP, et al. J Clin Oncol. 2019;37:1188-99</a:t>
            </a:r>
          </a:p>
        </p:txBody>
      </p:sp>
      <p:sp>
        <p:nvSpPr>
          <p:cNvPr id="21" name="Line 5"/>
          <p:cNvSpPr>
            <a:spLocks noChangeShapeType="1"/>
          </p:cNvSpPr>
          <p:nvPr/>
        </p:nvSpPr>
        <p:spPr bwMode="auto">
          <a:xfrm>
            <a:off x="3661580" y="3034679"/>
            <a:ext cx="967960" cy="6935"/>
          </a:xfrm>
          <a:prstGeom prst="line">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dirty="0"/>
          </a:p>
        </p:txBody>
      </p:sp>
      <p:sp>
        <p:nvSpPr>
          <p:cNvPr id="24" name="Line 5"/>
          <p:cNvSpPr>
            <a:spLocks noChangeShapeType="1"/>
          </p:cNvSpPr>
          <p:nvPr/>
        </p:nvSpPr>
        <p:spPr bwMode="auto">
          <a:xfrm>
            <a:off x="5544407" y="2340967"/>
            <a:ext cx="275230" cy="0"/>
          </a:xfrm>
          <a:prstGeom prst="line">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dirty="0"/>
          </a:p>
        </p:txBody>
      </p:sp>
      <p:sp>
        <p:nvSpPr>
          <p:cNvPr id="25" name="Rounded Rectangle 24"/>
          <p:cNvSpPr/>
          <p:nvPr/>
        </p:nvSpPr>
        <p:spPr>
          <a:xfrm>
            <a:off x="5812808" y="4510498"/>
            <a:ext cx="2671200" cy="1377200"/>
          </a:xfrm>
          <a:prstGeom prst="roundRect">
            <a:avLst>
              <a:gd name="adj" fmla="val 6645"/>
            </a:avLst>
          </a:prstGeom>
          <a:solidFill>
            <a:schemeClr val="bg1"/>
          </a:solidFill>
          <a:ln>
            <a:solidFill>
              <a:srgbClr val="5D8298"/>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nSpc>
                <a:spcPct val="90000"/>
              </a:lnSpc>
              <a:spcAft>
                <a:spcPts val="300"/>
              </a:spcAft>
              <a:defRPr/>
            </a:pPr>
            <a:r>
              <a:rPr lang="en-US" sz="1500" b="1" dirty="0">
                <a:solidFill>
                  <a:schemeClr val="accent1"/>
                </a:solidFill>
                <a:latin typeface="Calibri" panose="020F0502020204030204" pitchFamily="34" charset="0"/>
                <a:ea typeface="ＭＳ Ｐゴシック" charset="-128"/>
                <a:cs typeface="Calibri" panose="020F0502020204030204" pitchFamily="34" charset="0"/>
              </a:rPr>
              <a:t>Stratification Factors:</a:t>
            </a:r>
          </a:p>
          <a:p>
            <a:pPr marL="174625" indent="-174625">
              <a:lnSpc>
                <a:spcPct val="90000"/>
              </a:lnSpc>
              <a:spcAft>
                <a:spcPts val="300"/>
              </a:spcAft>
              <a:buClr>
                <a:schemeClr val="accent1"/>
              </a:buClr>
              <a:buFont typeface="Arial"/>
              <a:buChar char="•"/>
              <a:defRPr/>
            </a:pPr>
            <a:r>
              <a:rPr lang="en-US" sz="1400" dirty="0">
                <a:solidFill>
                  <a:schemeClr val="tx2"/>
                </a:solidFill>
                <a:latin typeface="Calibri" panose="020F0502020204030204" pitchFamily="34" charset="0"/>
                <a:ea typeface="ＭＳ Ｐゴシック" charset="-128"/>
                <a:cs typeface="Calibri" panose="020F0502020204030204" pitchFamily="34" charset="0"/>
              </a:rPr>
              <a:t>Previous R treatment (yes/no)</a:t>
            </a:r>
          </a:p>
          <a:p>
            <a:pPr marL="174625" indent="-174625">
              <a:lnSpc>
                <a:spcPct val="90000"/>
              </a:lnSpc>
              <a:spcAft>
                <a:spcPts val="300"/>
              </a:spcAft>
              <a:buClr>
                <a:schemeClr val="accent1"/>
              </a:buClr>
              <a:buFont typeface="Arial"/>
              <a:buChar char="•"/>
              <a:defRPr/>
            </a:pPr>
            <a:r>
              <a:rPr lang="en-US" sz="1400" dirty="0">
                <a:solidFill>
                  <a:schemeClr val="tx2"/>
                </a:solidFill>
                <a:latin typeface="Calibri" panose="020F0502020204030204" pitchFamily="34" charset="0"/>
                <a:ea typeface="ＭＳ Ｐゴシック" charset="-128"/>
                <a:cs typeface="Calibri" panose="020F0502020204030204" pitchFamily="34" charset="0"/>
              </a:rPr>
              <a:t>Time since last lymphoma therapy (≤2 years/&gt;2 years)</a:t>
            </a:r>
          </a:p>
          <a:p>
            <a:pPr marL="174625" indent="-174625">
              <a:lnSpc>
                <a:spcPct val="90000"/>
              </a:lnSpc>
              <a:spcAft>
                <a:spcPts val="300"/>
              </a:spcAft>
              <a:buClr>
                <a:schemeClr val="accent1"/>
              </a:buClr>
              <a:buFont typeface="Arial"/>
              <a:buChar char="•"/>
              <a:defRPr/>
            </a:pPr>
            <a:r>
              <a:rPr lang="en-US" sz="1400" dirty="0">
                <a:solidFill>
                  <a:schemeClr val="tx2"/>
                </a:solidFill>
                <a:latin typeface="Calibri" panose="020F0502020204030204" pitchFamily="34" charset="0"/>
                <a:ea typeface="ＭＳ Ｐゴシック" charset="-128"/>
                <a:cs typeface="Calibri" panose="020F0502020204030204" pitchFamily="34" charset="0"/>
              </a:rPr>
              <a:t>Histology (FL/MZL)</a:t>
            </a:r>
            <a:endParaRPr lang="en-US" sz="1400" dirty="0">
              <a:solidFill>
                <a:schemeClr val="tx2"/>
              </a:solidFill>
              <a:latin typeface="Calibri" panose="020F0502020204030204" pitchFamily="34" charset="0"/>
              <a:cs typeface="Calibri" panose="020F0502020204030204" pitchFamily="34" charset="0"/>
            </a:endParaRPr>
          </a:p>
        </p:txBody>
      </p:sp>
      <p:sp>
        <p:nvSpPr>
          <p:cNvPr id="35" name="Rounded Rectangle 34"/>
          <p:cNvSpPr/>
          <p:nvPr/>
        </p:nvSpPr>
        <p:spPr>
          <a:xfrm>
            <a:off x="1808405" y="2714147"/>
            <a:ext cx="2409830" cy="647999"/>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08000" tIns="45718" rIns="0" bIns="45718" anchor="ctr"/>
          <a:lstStyle/>
          <a:p>
            <a:pPr algn="ctr" fontAlgn="base">
              <a:lnSpc>
                <a:spcPct val="90000"/>
              </a:lnSpc>
              <a:spcBef>
                <a:spcPct val="0"/>
              </a:spcBef>
              <a:spcAft>
                <a:spcPct val="0"/>
              </a:spcAft>
              <a:defRPr/>
            </a:pPr>
            <a:r>
              <a:rPr lang="en-GB" sz="1600" b="1" dirty="0">
                <a:solidFill>
                  <a:srgbClr val="FFFFFF"/>
                </a:solidFill>
                <a:latin typeface="Calibri" charset="0"/>
                <a:ea typeface="Calibri" charset="0"/>
                <a:cs typeface="Calibri" charset="0"/>
              </a:rPr>
              <a:t>Relapse FL or MZL</a:t>
            </a:r>
            <a:br>
              <a:rPr lang="en-GB" sz="1600" b="1" dirty="0">
                <a:solidFill>
                  <a:srgbClr val="FFFFFF"/>
                </a:solidFill>
                <a:latin typeface="Calibri" charset="0"/>
                <a:ea typeface="Calibri" charset="0"/>
                <a:cs typeface="Calibri" charset="0"/>
              </a:rPr>
            </a:br>
            <a:r>
              <a:rPr lang="en-GB" sz="1600" b="1" dirty="0">
                <a:solidFill>
                  <a:srgbClr val="FFFFFF"/>
                </a:solidFill>
                <a:latin typeface="Calibri" charset="0"/>
                <a:ea typeface="Calibri" charset="0"/>
                <a:cs typeface="Calibri" charset="0"/>
              </a:rPr>
              <a:t>(N=358)</a:t>
            </a:r>
            <a:endParaRPr lang="en-US" sz="1600" dirty="0">
              <a:solidFill>
                <a:srgbClr val="FFFFFF"/>
              </a:solidFill>
              <a:latin typeface="Calibri" charset="0"/>
              <a:ea typeface="Calibri" charset="0"/>
              <a:cs typeface="Calibri" charset="0"/>
            </a:endParaRPr>
          </a:p>
        </p:txBody>
      </p:sp>
      <p:sp>
        <p:nvSpPr>
          <p:cNvPr id="36" name="TextBox 35"/>
          <p:cNvSpPr txBox="1"/>
          <p:nvPr/>
        </p:nvSpPr>
        <p:spPr>
          <a:xfrm>
            <a:off x="539209" y="3911457"/>
            <a:ext cx="4360237" cy="1846659"/>
          </a:xfrm>
          <a:prstGeom prst="rect">
            <a:avLst/>
          </a:prstGeom>
          <a:noFill/>
        </p:spPr>
        <p:txBody>
          <a:bodyPr wrap="square" rtlCol="0">
            <a:spAutoFit/>
          </a:bodyPr>
          <a:lstStyle/>
          <a:p>
            <a:r>
              <a:rPr lang="en-US" sz="1500" b="1" u="sng" dirty="0">
                <a:solidFill>
                  <a:schemeClr val="accent1"/>
                </a:solidFill>
                <a:latin typeface="Calibri" charset="0"/>
                <a:ea typeface="Calibri" charset="0"/>
                <a:cs typeface="Calibri" charset="0"/>
              </a:rPr>
              <a:t>Primary endpoint</a:t>
            </a:r>
          </a:p>
          <a:p>
            <a:pPr>
              <a:buClr>
                <a:schemeClr val="accent1"/>
              </a:buClr>
            </a:pPr>
            <a:r>
              <a:rPr lang="en-US" sz="1500" dirty="0">
                <a:latin typeface="Calibri" charset="0"/>
                <a:ea typeface="Calibri" charset="0"/>
                <a:cs typeface="Calibri" charset="0"/>
              </a:rPr>
              <a:t>Progression-free survival (PFS)</a:t>
            </a:r>
          </a:p>
          <a:p>
            <a:pPr marL="184150" indent="-174625">
              <a:buClr>
                <a:schemeClr val="accent1"/>
              </a:buClr>
              <a:buFont typeface=".AppleSystemUIFont" charset="-120"/>
              <a:buChar char="–"/>
            </a:pPr>
            <a:r>
              <a:rPr lang="en-US" sz="1300" dirty="0">
                <a:latin typeface="Calibri" charset="0"/>
                <a:ea typeface="Calibri" charset="0"/>
                <a:cs typeface="Calibri" charset="0"/>
              </a:rPr>
              <a:t>ITT population</a:t>
            </a:r>
          </a:p>
          <a:p>
            <a:pPr marL="184150" indent="-174625">
              <a:buClr>
                <a:schemeClr val="accent1"/>
              </a:buClr>
              <a:buFont typeface=".AppleSystemUIFont" charset="-120"/>
              <a:buChar char="–"/>
            </a:pPr>
            <a:r>
              <a:rPr lang="en-US" sz="1300" dirty="0">
                <a:latin typeface="Calibri" charset="0"/>
                <a:ea typeface="Calibri" charset="0"/>
                <a:cs typeface="Calibri" charset="0"/>
              </a:rPr>
              <a:t>Assessed by the independent review committee (IRC) per 2007 International Working Group criteria,</a:t>
            </a:r>
          </a:p>
          <a:p>
            <a:pPr marL="539750" lvl="1" indent="-176213">
              <a:buClr>
                <a:schemeClr val="accent1"/>
              </a:buClr>
              <a:buFont typeface=".AppleSystemUIFont" charset="-120"/>
              <a:buChar char="–"/>
            </a:pPr>
            <a:endParaRPr lang="en-US" sz="1500" b="1" u="sng" dirty="0">
              <a:solidFill>
                <a:schemeClr val="accent1"/>
              </a:solidFill>
              <a:latin typeface="Calibri" charset="0"/>
              <a:ea typeface="Calibri" charset="0"/>
              <a:cs typeface="Calibri" charset="0"/>
            </a:endParaRPr>
          </a:p>
          <a:p>
            <a:pPr>
              <a:buClr>
                <a:schemeClr val="accent1"/>
              </a:buClr>
            </a:pPr>
            <a:r>
              <a:rPr lang="en-US" sz="1500" b="1" u="sng" dirty="0">
                <a:solidFill>
                  <a:schemeClr val="accent1"/>
                </a:solidFill>
                <a:latin typeface="Calibri" charset="0"/>
                <a:ea typeface="Calibri" charset="0"/>
                <a:cs typeface="Calibri" charset="0"/>
              </a:rPr>
              <a:t>Secondary endpoints</a:t>
            </a:r>
          </a:p>
          <a:p>
            <a:pPr>
              <a:buClr>
                <a:schemeClr val="accent1"/>
              </a:buClr>
            </a:pPr>
            <a:r>
              <a:rPr lang="en-US" sz="1500" dirty="0">
                <a:latin typeface="Calibri" charset="0"/>
                <a:ea typeface="Calibri" charset="0"/>
                <a:cs typeface="Calibri" charset="0"/>
              </a:rPr>
              <a:t>Included ORR, CR, DoR, safety</a:t>
            </a:r>
          </a:p>
        </p:txBody>
      </p:sp>
      <p:sp>
        <p:nvSpPr>
          <p:cNvPr id="37" name="Rounded Rectangle 36"/>
          <p:cNvSpPr/>
          <p:nvPr/>
        </p:nvSpPr>
        <p:spPr>
          <a:xfrm>
            <a:off x="5813223" y="1704749"/>
            <a:ext cx="2670371" cy="1247326"/>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08000" tIns="45718" rIns="0" bIns="45718" anchor="ctr"/>
          <a:lstStyle/>
          <a:p>
            <a:pPr algn="ctr" fontAlgn="base">
              <a:lnSpc>
                <a:spcPct val="90000"/>
              </a:lnSpc>
              <a:spcBef>
                <a:spcPct val="0"/>
              </a:spcBef>
              <a:spcAft>
                <a:spcPct val="0"/>
              </a:spcAft>
              <a:defRPr/>
            </a:pPr>
            <a:r>
              <a:rPr lang="en-GB" sz="1600" b="1" dirty="0">
                <a:solidFill>
                  <a:srgbClr val="FFFFFF"/>
                </a:solidFill>
                <a:latin typeface="Calibri" charset="0"/>
                <a:ea typeface="Calibri" charset="0"/>
                <a:cs typeface="Calibri" charset="0"/>
              </a:rPr>
              <a:t>Lenalidomide </a:t>
            </a:r>
            <a:r>
              <a:rPr lang="en-GB" sz="1400" dirty="0">
                <a:solidFill>
                  <a:srgbClr val="FFFFFF"/>
                </a:solidFill>
                <a:latin typeface="Calibri" charset="0"/>
                <a:ea typeface="Calibri" charset="0"/>
                <a:cs typeface="Calibri" charset="0"/>
              </a:rPr>
              <a:t>20 mg/day,</a:t>
            </a:r>
            <a:br>
              <a:rPr lang="en-GB" sz="1400"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day 1-21/28, for up to 12 cycles</a:t>
            </a:r>
          </a:p>
          <a:p>
            <a:pPr algn="ctr" fontAlgn="base">
              <a:lnSpc>
                <a:spcPct val="90000"/>
              </a:lnSpc>
              <a:spcBef>
                <a:spcPct val="0"/>
              </a:spcBef>
              <a:spcAft>
                <a:spcPct val="0"/>
              </a:spcAft>
              <a:defRPr/>
            </a:pPr>
            <a:r>
              <a:rPr lang="en-GB" sz="1600" dirty="0">
                <a:solidFill>
                  <a:srgbClr val="FFFFFF"/>
                </a:solidFill>
                <a:latin typeface="Calibri" charset="0"/>
                <a:ea typeface="Calibri" charset="0"/>
                <a:cs typeface="Calibri" charset="0"/>
              </a:rPr>
              <a:t>+</a:t>
            </a:r>
            <a:br>
              <a:rPr lang="en-GB" sz="1600" b="1" dirty="0">
                <a:solidFill>
                  <a:srgbClr val="FFFFFF"/>
                </a:solidFill>
                <a:latin typeface="Calibri" charset="0"/>
                <a:ea typeface="Calibri" charset="0"/>
                <a:cs typeface="Calibri" charset="0"/>
              </a:rPr>
            </a:br>
            <a:r>
              <a:rPr lang="en-GB" sz="1600" b="1" dirty="0">
                <a:solidFill>
                  <a:srgbClr val="FFFFFF"/>
                </a:solidFill>
                <a:latin typeface="Calibri" charset="0"/>
                <a:ea typeface="Calibri" charset="0"/>
                <a:cs typeface="Calibri" charset="0"/>
              </a:rPr>
              <a:t>Rituximab </a:t>
            </a:r>
            <a:r>
              <a:rPr lang="en-GB" sz="1400" dirty="0">
                <a:solidFill>
                  <a:srgbClr val="FFFFFF"/>
                </a:solidFill>
                <a:latin typeface="Calibri" charset="0"/>
                <a:ea typeface="Calibri" charset="0"/>
                <a:cs typeface="Calibri" charset="0"/>
              </a:rPr>
              <a:t>375 mg/m</a:t>
            </a:r>
            <a:r>
              <a:rPr lang="en-GB" sz="1400" baseline="30000" dirty="0">
                <a:solidFill>
                  <a:srgbClr val="FFFFFF"/>
                </a:solidFill>
                <a:latin typeface="Calibri" charset="0"/>
                <a:ea typeface="Calibri" charset="0"/>
                <a:cs typeface="Calibri" charset="0"/>
              </a:rPr>
              <a:t>2</a:t>
            </a:r>
            <a:r>
              <a:rPr lang="en-GB" sz="1400" dirty="0">
                <a:solidFill>
                  <a:srgbClr val="FFFFFF"/>
                </a:solidFill>
                <a:latin typeface="Calibri" charset="0"/>
                <a:ea typeface="Calibri" charset="0"/>
                <a:cs typeface="Calibri" charset="0"/>
              </a:rPr>
              <a:t> </a:t>
            </a:r>
            <a:br>
              <a:rPr lang="en-GB" sz="1400"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weekly × 4, then monthly × 4</a:t>
            </a:r>
            <a:endParaRPr lang="en-US" sz="1600" dirty="0">
              <a:solidFill>
                <a:srgbClr val="FFFFFF"/>
              </a:solidFill>
              <a:latin typeface="Calibri" charset="0"/>
              <a:ea typeface="Calibri" charset="0"/>
              <a:cs typeface="Calibri" charset="0"/>
            </a:endParaRPr>
          </a:p>
        </p:txBody>
      </p:sp>
      <p:sp>
        <p:nvSpPr>
          <p:cNvPr id="38" name="Rounded Rectangle 37"/>
          <p:cNvSpPr/>
          <p:nvPr/>
        </p:nvSpPr>
        <p:spPr>
          <a:xfrm>
            <a:off x="5813223" y="3107624"/>
            <a:ext cx="2670371" cy="1247326"/>
          </a:xfrm>
          <a:prstGeom prst="roundRect">
            <a:avLst>
              <a:gd name="adj" fmla="val 12540"/>
            </a:avLst>
          </a:prstGeom>
          <a:solidFill>
            <a:schemeClr val="accent6"/>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08000" tIns="45718" rIns="0" bIns="45718" anchor="ctr"/>
          <a:lstStyle/>
          <a:p>
            <a:pPr algn="ctr" fontAlgn="base">
              <a:lnSpc>
                <a:spcPct val="90000"/>
              </a:lnSpc>
              <a:spcBef>
                <a:spcPct val="0"/>
              </a:spcBef>
              <a:spcAft>
                <a:spcPct val="0"/>
              </a:spcAft>
              <a:defRPr/>
            </a:pPr>
            <a:r>
              <a:rPr lang="en-GB" sz="1600" b="1" dirty="0">
                <a:solidFill>
                  <a:srgbClr val="FFFFFF"/>
                </a:solidFill>
                <a:latin typeface="Calibri" charset="0"/>
                <a:ea typeface="Calibri" charset="0"/>
                <a:cs typeface="Calibri" charset="0"/>
              </a:rPr>
              <a:t>Placebo</a:t>
            </a:r>
            <a:br>
              <a:rPr lang="en-GB" sz="1600" b="1" dirty="0">
                <a:solidFill>
                  <a:srgbClr val="FFFFFF"/>
                </a:solidFill>
                <a:latin typeface="Calibri" charset="0"/>
                <a:ea typeface="Calibri" charset="0"/>
                <a:cs typeface="Calibri" charset="0"/>
              </a:rPr>
            </a:br>
            <a:r>
              <a:rPr lang="en-GB" sz="1600" dirty="0">
                <a:solidFill>
                  <a:srgbClr val="FFFFFF"/>
                </a:solidFill>
                <a:latin typeface="Calibri" charset="0"/>
                <a:ea typeface="Calibri" charset="0"/>
                <a:cs typeface="Calibri" charset="0"/>
              </a:rPr>
              <a:t>+</a:t>
            </a:r>
            <a:br>
              <a:rPr lang="en-GB" sz="1600" b="1" dirty="0">
                <a:solidFill>
                  <a:srgbClr val="FFFFFF"/>
                </a:solidFill>
                <a:latin typeface="Calibri" charset="0"/>
                <a:ea typeface="Calibri" charset="0"/>
                <a:cs typeface="Calibri" charset="0"/>
              </a:rPr>
            </a:br>
            <a:r>
              <a:rPr lang="en-GB" sz="1600" b="1" dirty="0">
                <a:solidFill>
                  <a:srgbClr val="FFFFFF"/>
                </a:solidFill>
                <a:latin typeface="Calibri" charset="0"/>
                <a:ea typeface="Calibri" charset="0"/>
                <a:cs typeface="Calibri" charset="0"/>
              </a:rPr>
              <a:t>Rituximab </a:t>
            </a:r>
            <a:r>
              <a:rPr lang="en-GB" sz="1400" dirty="0">
                <a:solidFill>
                  <a:srgbClr val="FFFFFF"/>
                </a:solidFill>
                <a:latin typeface="Calibri" charset="0"/>
                <a:ea typeface="Calibri" charset="0"/>
                <a:cs typeface="Calibri" charset="0"/>
              </a:rPr>
              <a:t>375 mg/m</a:t>
            </a:r>
            <a:r>
              <a:rPr lang="en-GB" sz="1400" baseline="30000" dirty="0">
                <a:solidFill>
                  <a:srgbClr val="FFFFFF"/>
                </a:solidFill>
                <a:latin typeface="Calibri" charset="0"/>
                <a:ea typeface="Calibri" charset="0"/>
                <a:cs typeface="Calibri" charset="0"/>
              </a:rPr>
              <a:t>2</a:t>
            </a:r>
            <a:r>
              <a:rPr lang="en-GB" sz="1400" dirty="0">
                <a:solidFill>
                  <a:srgbClr val="FFFFFF"/>
                </a:solidFill>
                <a:latin typeface="Calibri" charset="0"/>
                <a:ea typeface="Calibri" charset="0"/>
                <a:cs typeface="Calibri" charset="0"/>
              </a:rPr>
              <a:t> </a:t>
            </a:r>
            <a:br>
              <a:rPr lang="en-GB" sz="1400"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weekly × 4, then monthly × 4</a:t>
            </a:r>
            <a:endParaRPr lang="en-US" sz="1600" dirty="0">
              <a:solidFill>
                <a:srgbClr val="FFFFFF"/>
              </a:solidFill>
              <a:latin typeface="Calibri" charset="0"/>
              <a:ea typeface="Calibri" charset="0"/>
              <a:cs typeface="Calibri" charset="0"/>
            </a:endParaRPr>
          </a:p>
        </p:txBody>
      </p:sp>
      <p:sp>
        <p:nvSpPr>
          <p:cNvPr id="40" name="TextBox 39"/>
          <p:cNvSpPr txBox="1"/>
          <p:nvPr/>
        </p:nvSpPr>
        <p:spPr>
          <a:xfrm>
            <a:off x="6301574" y="1310974"/>
            <a:ext cx="1693669" cy="338554"/>
          </a:xfrm>
          <a:prstGeom prst="rect">
            <a:avLst/>
          </a:prstGeom>
          <a:noFill/>
        </p:spPr>
        <p:txBody>
          <a:bodyPr wrap="none" rtlCol="0">
            <a:spAutoFit/>
          </a:bodyPr>
          <a:lstStyle/>
          <a:p>
            <a:r>
              <a:rPr lang="en-US" sz="1600" b="1" dirty="0">
                <a:solidFill>
                  <a:srgbClr val="000000"/>
                </a:solidFill>
                <a:latin typeface="Calibri" charset="0"/>
                <a:ea typeface="Calibri" charset="0"/>
                <a:cs typeface="Calibri" charset="0"/>
              </a:rPr>
              <a:t>Treatment: 1 year</a:t>
            </a:r>
          </a:p>
        </p:txBody>
      </p:sp>
      <p:sp>
        <p:nvSpPr>
          <p:cNvPr id="42" name="Line 5"/>
          <p:cNvSpPr>
            <a:spLocks noChangeShapeType="1"/>
          </p:cNvSpPr>
          <p:nvPr/>
        </p:nvSpPr>
        <p:spPr bwMode="auto">
          <a:xfrm>
            <a:off x="5544407" y="3718505"/>
            <a:ext cx="275230" cy="0"/>
          </a:xfrm>
          <a:prstGeom prst="line">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dirty="0"/>
          </a:p>
        </p:txBody>
      </p:sp>
      <p:sp>
        <p:nvSpPr>
          <p:cNvPr id="43" name="Line 5"/>
          <p:cNvSpPr>
            <a:spLocks noChangeShapeType="1"/>
          </p:cNvSpPr>
          <p:nvPr/>
        </p:nvSpPr>
        <p:spPr bwMode="auto">
          <a:xfrm>
            <a:off x="4857011" y="3041614"/>
            <a:ext cx="698808" cy="0"/>
          </a:xfrm>
          <a:prstGeom prst="line">
            <a:avLst/>
          </a:prstGeom>
          <a:noFill/>
          <a:ln w="38100" cmpd="sng">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US" sz="1200" dirty="0"/>
          </a:p>
        </p:txBody>
      </p:sp>
      <p:sp>
        <p:nvSpPr>
          <p:cNvPr id="33" name="Oval 32"/>
          <p:cNvSpPr/>
          <p:nvPr/>
        </p:nvSpPr>
        <p:spPr>
          <a:xfrm>
            <a:off x="4615276" y="2753976"/>
            <a:ext cx="568340" cy="56834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t>R</a:t>
            </a:r>
          </a:p>
        </p:txBody>
      </p:sp>
      <p:sp>
        <p:nvSpPr>
          <p:cNvPr id="44" name="Line 5"/>
          <p:cNvSpPr>
            <a:spLocks noChangeShapeType="1"/>
          </p:cNvSpPr>
          <p:nvPr/>
        </p:nvSpPr>
        <p:spPr bwMode="auto">
          <a:xfrm rot="16200000">
            <a:off x="4850158" y="3028692"/>
            <a:ext cx="1400319" cy="0"/>
          </a:xfrm>
          <a:prstGeom prst="line">
            <a:avLst/>
          </a:prstGeom>
          <a:noFill/>
          <a:ln w="38100" cmpd="sng">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US" sz="1200" dirty="0"/>
          </a:p>
        </p:txBody>
      </p:sp>
    </p:spTree>
    <p:extLst>
      <p:ext uri="{BB962C8B-B14F-4D97-AF65-F5344CB8AC3E}">
        <p14:creationId xmlns:p14="http://schemas.microsoft.com/office/powerpoint/2010/main" val="291647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61E8E51-B445-AC4A-A7DB-8B2651D12F86}"/>
              </a:ext>
            </a:extLst>
          </p:cNvPr>
          <p:cNvSpPr>
            <a:spLocks noGrp="1"/>
          </p:cNvSpPr>
          <p:nvPr>
            <p:ph type="body" idx="1"/>
          </p:nvPr>
        </p:nvSpPr>
        <p:spPr>
          <a:xfrm>
            <a:off x="457200" y="1056761"/>
            <a:ext cx="8229600" cy="702470"/>
          </a:xfrm>
        </p:spPr>
        <p:txBody>
          <a:bodyPr/>
          <a:lstStyle/>
          <a:p>
            <a:r>
              <a:rPr lang="en-US" altLang="en-US" dirty="0"/>
              <a:t>IRC-Assessed PFS in ITT Population (Primary Endpoint)</a:t>
            </a:r>
            <a:endParaRPr lang="nl-NL" dirty="0"/>
          </a:p>
        </p:txBody>
      </p:sp>
      <p:sp>
        <p:nvSpPr>
          <p:cNvPr id="18" name="Content Placeholder 17">
            <a:extLst>
              <a:ext uri="{FF2B5EF4-FFF2-40B4-BE49-F238E27FC236}">
                <a16:creationId xmlns:a16="http://schemas.microsoft.com/office/drawing/2014/main" id="{AA9432F6-E00E-4DAE-A884-107BDBFC3B18}"/>
              </a:ext>
            </a:extLst>
          </p:cNvPr>
          <p:cNvSpPr>
            <a:spLocks noGrp="1"/>
          </p:cNvSpPr>
          <p:nvPr>
            <p:ph sz="quarter" idx="12"/>
          </p:nvPr>
        </p:nvSpPr>
        <p:spPr>
          <a:xfrm>
            <a:off x="465138" y="5629430"/>
            <a:ext cx="8222400" cy="388673"/>
          </a:xfrm>
        </p:spPr>
        <p:txBody>
          <a:bodyPr/>
          <a:lstStyle/>
          <a:p>
            <a:pPr marL="0" indent="0" algn="ctr">
              <a:buNone/>
            </a:pPr>
            <a:r>
              <a:rPr lang="en-US" sz="1600" dirty="0"/>
              <a:t>Comparable results obtained by investigator assessment (HR: 0.51; P&lt;0.0001) </a:t>
            </a:r>
          </a:p>
        </p:txBody>
      </p:sp>
      <p:sp>
        <p:nvSpPr>
          <p:cNvPr id="5" name="Title 4">
            <a:extLst>
              <a:ext uri="{FF2B5EF4-FFF2-40B4-BE49-F238E27FC236}">
                <a16:creationId xmlns:a16="http://schemas.microsoft.com/office/drawing/2014/main" id="{44C21E0F-C514-4F1E-B494-56D5E1AA94B8}"/>
              </a:ext>
            </a:extLst>
          </p:cNvPr>
          <p:cNvSpPr>
            <a:spLocks noGrp="1"/>
          </p:cNvSpPr>
          <p:nvPr>
            <p:ph type="title"/>
          </p:nvPr>
        </p:nvSpPr>
        <p:spPr/>
        <p:txBody>
          <a:bodyPr/>
          <a:lstStyle/>
          <a:p>
            <a:r>
              <a:rPr lang="en-US" altLang="en-US" dirty="0"/>
              <a:t>AUGMENT: phase 3 trial of R</a:t>
            </a:r>
            <a:r>
              <a:rPr lang="en-US" altLang="en-US" baseline="30000" dirty="0"/>
              <a:t>2</a:t>
            </a:r>
            <a:r>
              <a:rPr lang="en-US" altLang="en-US" dirty="0"/>
              <a:t> vs </a:t>
            </a:r>
            <a:br>
              <a:rPr lang="en-US" altLang="en-US" dirty="0"/>
            </a:br>
            <a:r>
              <a:rPr lang="en-US" altLang="en-US" dirty="0"/>
              <a:t>R-placebo in rel/ref FL and MZL</a:t>
            </a:r>
            <a:endParaRPr lang="en-US" dirty="0"/>
          </a:p>
        </p:txBody>
      </p:sp>
      <p:sp>
        <p:nvSpPr>
          <p:cNvPr id="2" name="Slide Number Placeholder 1"/>
          <p:cNvSpPr>
            <a:spLocks noGrp="1"/>
          </p:cNvSpPr>
          <p:nvPr>
            <p:ph type="sldNum" sz="quarter" idx="4"/>
          </p:nvPr>
        </p:nvSpPr>
        <p:spPr/>
        <p:txBody>
          <a:bodyPr/>
          <a:lstStyle/>
          <a:p>
            <a:fld id="{1988CCDF-D2C0-44C3-B0E2-B1494174767C}" type="slidenum">
              <a:rPr lang="en-CA" smtClean="0"/>
              <a:pPr/>
              <a:t>32</a:t>
            </a:fld>
            <a:endParaRPr lang="en-CA" dirty="0"/>
          </a:p>
        </p:txBody>
      </p:sp>
      <p:sp>
        <p:nvSpPr>
          <p:cNvPr id="3" name="Content Placeholder 2"/>
          <p:cNvSpPr>
            <a:spLocks noGrp="1"/>
          </p:cNvSpPr>
          <p:nvPr>
            <p:ph sz="quarter" idx="13"/>
          </p:nvPr>
        </p:nvSpPr>
        <p:spPr/>
        <p:txBody>
          <a:bodyPr/>
          <a:lstStyle/>
          <a:p>
            <a:r>
              <a:rPr lang="en-GB" dirty="0"/>
              <a:t>CI, confidence interval; HR, hazard ratio; FL, follicular lymphoma; IRC, independent review committee; ITT, intent-to-treat; MZL, marginal zone lymphoma; NR, not reached; PFS, progression-free survival; R, rituximab; </a:t>
            </a:r>
            <a:r>
              <a:rPr lang="pt-BR" dirty="0"/>
              <a:t>R</a:t>
            </a:r>
            <a:r>
              <a:rPr lang="pt-BR" baseline="30000" dirty="0"/>
              <a:t>2</a:t>
            </a:r>
            <a:r>
              <a:rPr lang="pt-BR" dirty="0"/>
              <a:t>, rituximab </a:t>
            </a:r>
            <a:r>
              <a:rPr lang="pt-BR" dirty="0" err="1"/>
              <a:t>and</a:t>
            </a:r>
            <a:r>
              <a:rPr lang="pt-BR" dirty="0"/>
              <a:t> lenalidomide; </a:t>
            </a:r>
            <a:r>
              <a:rPr lang="pt-BR" dirty="0" err="1"/>
              <a:t>rel</a:t>
            </a:r>
            <a:r>
              <a:rPr lang="pt-BR" dirty="0"/>
              <a:t>/</a:t>
            </a:r>
            <a:r>
              <a:rPr lang="pt-BR" dirty="0" err="1"/>
              <a:t>ref</a:t>
            </a:r>
            <a:r>
              <a:rPr lang="pt-BR" dirty="0"/>
              <a:t>, </a:t>
            </a:r>
            <a:r>
              <a:rPr lang="pt-BR" dirty="0" err="1"/>
              <a:t>relapsed</a:t>
            </a:r>
            <a:r>
              <a:rPr lang="pt-BR" dirty="0"/>
              <a:t>/</a:t>
            </a:r>
            <a:r>
              <a:rPr lang="pt-BR" dirty="0" err="1"/>
              <a:t>refractory</a:t>
            </a:r>
            <a:endParaRPr lang="en-US" dirty="0"/>
          </a:p>
          <a:p>
            <a:r>
              <a:rPr lang="en-US" altLang="en-US" dirty="0"/>
              <a:t>Leonard JP, et al. J Clin Oncol. 2019;37:1188-99</a:t>
            </a:r>
          </a:p>
        </p:txBody>
      </p:sp>
      <p:sp>
        <p:nvSpPr>
          <p:cNvPr id="13" name="TextBox 12">
            <a:extLst>
              <a:ext uri="{FF2B5EF4-FFF2-40B4-BE49-F238E27FC236}">
                <a16:creationId xmlns:a16="http://schemas.microsoft.com/office/drawing/2014/main" id="{A88926F7-EF21-4350-A77B-2AD0DE70CADF}"/>
              </a:ext>
            </a:extLst>
          </p:cNvPr>
          <p:cNvSpPr txBox="1"/>
          <p:nvPr/>
        </p:nvSpPr>
        <p:spPr bwMode="auto">
          <a:xfrm>
            <a:off x="5427895" y="2217250"/>
            <a:ext cx="1691030" cy="507831"/>
          </a:xfrm>
          <a:prstGeom prst="rect">
            <a:avLst/>
          </a:prstGeom>
          <a:noFill/>
          <a:ln>
            <a:noFill/>
          </a:ln>
        </p:spPr>
        <p:txBody>
          <a:bodyPr wrap="square" rtlCol="0">
            <a:spAutoFit/>
          </a:bodyPr>
          <a:lstStyle/>
          <a:p>
            <a:pPr defTabSz="685800" eaLnBrk="0" fontAlgn="base" hangingPunct="0">
              <a:spcAft>
                <a:spcPct val="0"/>
              </a:spcAft>
              <a:defRPr/>
            </a:pPr>
            <a:r>
              <a:rPr lang="en-US" sz="1350" dirty="0">
                <a:solidFill>
                  <a:schemeClr val="tx2"/>
                </a:solidFill>
                <a:latin typeface="Calibri" panose="020F0502020204030204" pitchFamily="34" charset="0"/>
              </a:rPr>
              <a:t>R</a:t>
            </a:r>
            <a:r>
              <a:rPr lang="en-US" sz="1350" baseline="30000" dirty="0">
                <a:solidFill>
                  <a:schemeClr val="tx2"/>
                </a:solidFill>
                <a:latin typeface="Calibri" panose="020F0502020204030204" pitchFamily="34" charset="0"/>
              </a:rPr>
              <a:t>2</a:t>
            </a:r>
            <a:endParaRPr lang="en-US" sz="1350" b="1" baseline="30000" dirty="0">
              <a:solidFill>
                <a:schemeClr val="tx2"/>
              </a:solidFill>
              <a:latin typeface="Calibri" panose="020F0502020204030204" pitchFamily="34" charset="0"/>
              <a:cs typeface="Arial" panose="020B0604020202020204" pitchFamily="34" charset="0"/>
            </a:endParaRPr>
          </a:p>
          <a:p>
            <a:pPr defTabSz="685800" eaLnBrk="0" fontAlgn="base" hangingPunct="0">
              <a:spcAft>
                <a:spcPct val="0"/>
              </a:spcAft>
              <a:defRPr/>
            </a:pPr>
            <a:r>
              <a:rPr lang="en-US" sz="1350" b="1" dirty="0">
                <a:solidFill>
                  <a:schemeClr val="accent1"/>
                </a:solidFill>
                <a:latin typeface="Calibri" panose="020F0502020204030204" pitchFamily="34" charset="0"/>
                <a:cs typeface="Arial" panose="020B0604020202020204" pitchFamily="34" charset="0"/>
              </a:rPr>
              <a:t>R-Placebo</a:t>
            </a:r>
          </a:p>
        </p:txBody>
      </p:sp>
      <p:cxnSp>
        <p:nvCxnSpPr>
          <p:cNvPr id="14" name="Straight Connector 13">
            <a:extLst>
              <a:ext uri="{FF2B5EF4-FFF2-40B4-BE49-F238E27FC236}">
                <a16:creationId xmlns:a16="http://schemas.microsoft.com/office/drawing/2014/main" id="{50C1261D-4F67-4B3F-A63B-80A6D9EEBB3D}"/>
              </a:ext>
            </a:extLst>
          </p:cNvPr>
          <p:cNvCxnSpPr/>
          <p:nvPr/>
        </p:nvCxnSpPr>
        <p:spPr bwMode="auto">
          <a:xfrm>
            <a:off x="5284856" y="2368183"/>
            <a:ext cx="158240" cy="0"/>
          </a:xfrm>
          <a:prstGeom prst="line">
            <a:avLst/>
          </a:prstGeom>
          <a:noFill/>
          <a:ln w="28575" cap="flat" cmpd="sng" algn="ctr">
            <a:solidFill>
              <a:schemeClr val="tx2"/>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1C748984-8568-4C58-8F3C-1716D276135A}"/>
              </a:ext>
            </a:extLst>
          </p:cNvPr>
          <p:cNvCxnSpPr/>
          <p:nvPr/>
        </p:nvCxnSpPr>
        <p:spPr bwMode="auto">
          <a:xfrm>
            <a:off x="5284856" y="2565442"/>
            <a:ext cx="158240" cy="0"/>
          </a:xfrm>
          <a:prstGeom prst="line">
            <a:avLst/>
          </a:prstGeom>
          <a:noFill/>
          <a:ln w="28575" cap="flat" cmpd="sng" algn="ctr">
            <a:solidFill>
              <a:schemeClr val="accent1"/>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637A59A1-E0C4-49B7-BDBD-C7C33D2E7CF9}"/>
              </a:ext>
            </a:extLst>
          </p:cNvPr>
          <p:cNvSpPr txBox="1"/>
          <p:nvPr/>
        </p:nvSpPr>
        <p:spPr bwMode="auto">
          <a:xfrm>
            <a:off x="6963562" y="1799360"/>
            <a:ext cx="1402610" cy="923330"/>
          </a:xfrm>
          <a:prstGeom prst="rect">
            <a:avLst/>
          </a:prstGeom>
          <a:noFill/>
          <a:ln>
            <a:noFill/>
          </a:ln>
        </p:spPr>
        <p:txBody>
          <a:bodyPr wrap="square" rtlCol="0">
            <a:spAutoFit/>
          </a:bodyPr>
          <a:lstStyle/>
          <a:p>
            <a:pPr algn="ctr" defTabSz="685800" eaLnBrk="0" fontAlgn="base" hangingPunct="0">
              <a:spcAft>
                <a:spcPct val="0"/>
              </a:spcAft>
              <a:defRPr/>
            </a:pPr>
            <a:r>
              <a:rPr lang="en-US" sz="1350" b="1" dirty="0">
                <a:solidFill>
                  <a:srgbClr val="000000"/>
                </a:solidFill>
                <a:latin typeface="Calibri" panose="020F0502020204030204" pitchFamily="34" charset="0"/>
                <a:cs typeface="Arial" panose="020B0604020202020204" pitchFamily="34" charset="0"/>
              </a:rPr>
              <a:t>Median PFS, </a:t>
            </a:r>
          </a:p>
          <a:p>
            <a:pPr algn="ctr" defTabSz="685800" eaLnBrk="0" fontAlgn="base" hangingPunct="0">
              <a:spcAft>
                <a:spcPct val="0"/>
              </a:spcAft>
              <a:defRPr/>
            </a:pPr>
            <a:r>
              <a:rPr lang="en-US" sz="1350" b="1" dirty="0">
                <a:solidFill>
                  <a:srgbClr val="000000"/>
                </a:solidFill>
                <a:latin typeface="Calibri" panose="020F0502020204030204" pitchFamily="34" charset="0"/>
                <a:cs typeface="Arial" panose="020B0604020202020204" pitchFamily="34" charset="0"/>
              </a:rPr>
              <a:t>months (95% CI)</a:t>
            </a:r>
            <a:endParaRPr lang="en-US" sz="1350" dirty="0">
              <a:solidFill>
                <a:srgbClr val="000000"/>
              </a:solidFill>
              <a:latin typeface="Calibri" panose="020F0502020204030204" pitchFamily="34" charset="0"/>
              <a:cs typeface="Arial" panose="020B0604020202020204" pitchFamily="34" charset="0"/>
            </a:endParaRPr>
          </a:p>
          <a:p>
            <a:pPr algn="ctr" defTabSz="685800" eaLnBrk="0" fontAlgn="base" hangingPunct="0">
              <a:spcAft>
                <a:spcPct val="0"/>
              </a:spcAft>
              <a:defRPr/>
            </a:pPr>
            <a:r>
              <a:rPr lang="en-US" sz="1350" dirty="0">
                <a:solidFill>
                  <a:srgbClr val="000000"/>
                </a:solidFill>
                <a:latin typeface="Calibri" panose="020F0502020204030204" pitchFamily="34" charset="0"/>
              </a:rPr>
              <a:t>39.4</a:t>
            </a:r>
            <a:r>
              <a:rPr lang="en-US" sz="1350" dirty="0">
                <a:solidFill>
                  <a:srgbClr val="000000"/>
                </a:solidFill>
                <a:latin typeface="Calibri" panose="020F0502020204030204" pitchFamily="34" charset="0"/>
                <a:cs typeface="Arial" panose="020B0604020202020204" pitchFamily="34" charset="0"/>
              </a:rPr>
              <a:t> (22.9-NR)</a:t>
            </a:r>
          </a:p>
          <a:p>
            <a:pPr algn="ctr">
              <a:defRPr/>
            </a:pPr>
            <a:r>
              <a:rPr lang="en-US" sz="1350" dirty="0">
                <a:solidFill>
                  <a:srgbClr val="000000"/>
                </a:solidFill>
                <a:latin typeface="Calibri" panose="020F0502020204030204" pitchFamily="34" charset="0"/>
              </a:rPr>
              <a:t>14.1 (11.4-16.7)</a:t>
            </a:r>
          </a:p>
        </p:txBody>
      </p:sp>
      <p:sp>
        <p:nvSpPr>
          <p:cNvPr id="17" name="TextBox 16">
            <a:extLst>
              <a:ext uri="{FF2B5EF4-FFF2-40B4-BE49-F238E27FC236}">
                <a16:creationId xmlns:a16="http://schemas.microsoft.com/office/drawing/2014/main" id="{3C1BF2AC-8BA2-47AA-BFAD-A97C90E1AF39}"/>
              </a:ext>
            </a:extLst>
          </p:cNvPr>
          <p:cNvSpPr txBox="1"/>
          <p:nvPr/>
        </p:nvSpPr>
        <p:spPr bwMode="auto">
          <a:xfrm>
            <a:off x="6230202" y="1804794"/>
            <a:ext cx="821738" cy="923330"/>
          </a:xfrm>
          <a:prstGeom prst="rect">
            <a:avLst/>
          </a:prstGeom>
          <a:noFill/>
          <a:ln>
            <a:noFill/>
          </a:ln>
        </p:spPr>
        <p:txBody>
          <a:bodyPr wrap="square" rtlCol="0">
            <a:spAutoFit/>
          </a:bodyPr>
          <a:lstStyle/>
          <a:p>
            <a:pPr algn="ctr" defTabSz="685800" eaLnBrk="0" fontAlgn="base" hangingPunct="0">
              <a:spcAft>
                <a:spcPct val="0"/>
              </a:spcAft>
              <a:defRPr/>
            </a:pPr>
            <a:r>
              <a:rPr lang="en-US" sz="1350" b="1" dirty="0">
                <a:solidFill>
                  <a:srgbClr val="000000"/>
                </a:solidFill>
                <a:latin typeface="Calibri" panose="020F0502020204030204" pitchFamily="34" charset="0"/>
                <a:cs typeface="Arial" panose="020B0604020202020204" pitchFamily="34" charset="0"/>
              </a:rPr>
              <a:t>Patients,</a:t>
            </a:r>
          </a:p>
          <a:p>
            <a:pPr algn="ctr" defTabSz="685800" eaLnBrk="0" fontAlgn="base" hangingPunct="0">
              <a:spcAft>
                <a:spcPct val="0"/>
              </a:spcAft>
              <a:defRPr/>
            </a:pPr>
            <a:r>
              <a:rPr lang="en-US" sz="1350" b="1" dirty="0">
                <a:solidFill>
                  <a:srgbClr val="000000"/>
                </a:solidFill>
                <a:latin typeface="Calibri" panose="020F0502020204030204" pitchFamily="34" charset="0"/>
                <a:cs typeface="Arial" panose="020B0604020202020204" pitchFamily="34" charset="0"/>
              </a:rPr>
              <a:t>n</a:t>
            </a:r>
          </a:p>
          <a:p>
            <a:pPr algn="ctr" defTabSz="685800" eaLnBrk="0" fontAlgn="base" hangingPunct="0">
              <a:spcAft>
                <a:spcPct val="0"/>
              </a:spcAft>
              <a:defRPr/>
            </a:pPr>
            <a:r>
              <a:rPr lang="en-US" sz="1350" dirty="0">
                <a:solidFill>
                  <a:srgbClr val="000000"/>
                </a:solidFill>
                <a:latin typeface="Calibri" panose="020F0502020204030204" pitchFamily="34" charset="0"/>
                <a:cs typeface="Arial" panose="020B0604020202020204" pitchFamily="34" charset="0"/>
              </a:rPr>
              <a:t>178</a:t>
            </a:r>
          </a:p>
          <a:p>
            <a:pPr algn="ctr" defTabSz="685800" eaLnBrk="0" fontAlgn="base" hangingPunct="0">
              <a:spcAft>
                <a:spcPct val="0"/>
              </a:spcAft>
              <a:defRPr/>
            </a:pPr>
            <a:r>
              <a:rPr lang="en-US" sz="1350" dirty="0">
                <a:solidFill>
                  <a:srgbClr val="000000"/>
                </a:solidFill>
                <a:latin typeface="Calibri" panose="020F0502020204030204" pitchFamily="34" charset="0"/>
              </a:rPr>
              <a:t>180</a:t>
            </a:r>
            <a:endParaRPr lang="en-US" sz="1350" dirty="0">
              <a:solidFill>
                <a:srgbClr val="000000"/>
              </a:solidFill>
              <a:latin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94D26B5-FDFF-434D-A5D3-11836C61727A}"/>
              </a:ext>
            </a:extLst>
          </p:cNvPr>
          <p:cNvCxnSpPr/>
          <p:nvPr/>
        </p:nvCxnSpPr>
        <p:spPr bwMode="auto">
          <a:xfrm>
            <a:off x="2529528" y="4200398"/>
            <a:ext cx="4705756" cy="0"/>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8D8A5935-A364-4DF5-8D47-46671F2E375D}"/>
              </a:ext>
            </a:extLst>
          </p:cNvPr>
          <p:cNvCxnSpPr>
            <a:cxnSpLocks/>
          </p:cNvCxnSpPr>
          <p:nvPr/>
        </p:nvCxnSpPr>
        <p:spPr bwMode="auto">
          <a:xfrm flipV="1">
            <a:off x="2536824" y="2117691"/>
            <a:ext cx="0" cy="2082707"/>
          </a:xfrm>
          <a:prstGeom prst="line">
            <a:avLst/>
          </a:prstGeom>
          <a:noFill/>
          <a:ln w="285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C281C30-A453-4CDB-8DB7-6050F0E2C1DF}"/>
              </a:ext>
            </a:extLst>
          </p:cNvPr>
          <p:cNvCxnSpPr/>
          <p:nvPr/>
        </p:nvCxnSpPr>
        <p:spPr bwMode="auto">
          <a:xfrm flipH="1">
            <a:off x="2492140" y="2128407"/>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D5E7EC19-7DDF-4BB5-9ACE-3FCAF7701359}"/>
              </a:ext>
            </a:extLst>
          </p:cNvPr>
          <p:cNvCxnSpPr/>
          <p:nvPr/>
        </p:nvCxnSpPr>
        <p:spPr bwMode="auto">
          <a:xfrm flipH="1">
            <a:off x="2492140" y="2335606"/>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4E504C23-DB32-4EFD-B422-9EB520751427}"/>
              </a:ext>
            </a:extLst>
          </p:cNvPr>
          <p:cNvCxnSpPr/>
          <p:nvPr/>
        </p:nvCxnSpPr>
        <p:spPr bwMode="auto">
          <a:xfrm flipH="1">
            <a:off x="2492140" y="2542806"/>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1D7F381C-4F45-48A8-88B1-F0EECF415CE0}"/>
              </a:ext>
            </a:extLst>
          </p:cNvPr>
          <p:cNvCxnSpPr/>
          <p:nvPr/>
        </p:nvCxnSpPr>
        <p:spPr bwMode="auto">
          <a:xfrm flipH="1">
            <a:off x="2492140" y="2750005"/>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98D37334-7E56-4FCB-BF7C-9BCFFB0FCB8C}"/>
              </a:ext>
            </a:extLst>
          </p:cNvPr>
          <p:cNvCxnSpPr/>
          <p:nvPr/>
        </p:nvCxnSpPr>
        <p:spPr bwMode="auto">
          <a:xfrm flipH="1">
            <a:off x="2492140" y="2957205"/>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4CFF2E3-C5F6-4BAF-AB10-50A4131FC835}"/>
              </a:ext>
            </a:extLst>
          </p:cNvPr>
          <p:cNvCxnSpPr/>
          <p:nvPr/>
        </p:nvCxnSpPr>
        <p:spPr bwMode="auto">
          <a:xfrm flipH="1">
            <a:off x="2492140" y="3164404"/>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E6F47F9-AD2C-4931-929D-8A3C8A9A0DFC}"/>
              </a:ext>
            </a:extLst>
          </p:cNvPr>
          <p:cNvCxnSpPr/>
          <p:nvPr/>
        </p:nvCxnSpPr>
        <p:spPr bwMode="auto">
          <a:xfrm flipH="1">
            <a:off x="2492140" y="3371604"/>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9FD399F-2628-459B-841F-0774B0973A3B}"/>
              </a:ext>
            </a:extLst>
          </p:cNvPr>
          <p:cNvCxnSpPr/>
          <p:nvPr/>
        </p:nvCxnSpPr>
        <p:spPr bwMode="auto">
          <a:xfrm flipH="1">
            <a:off x="2492140" y="3578803"/>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1C4D8EF-3DFC-4B19-8039-756CFA4B0137}"/>
              </a:ext>
            </a:extLst>
          </p:cNvPr>
          <p:cNvCxnSpPr/>
          <p:nvPr/>
        </p:nvCxnSpPr>
        <p:spPr bwMode="auto">
          <a:xfrm flipH="1">
            <a:off x="2492140" y="3786003"/>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50BCB93-21B3-4C46-8B4C-88BE0E2FA9D6}"/>
              </a:ext>
            </a:extLst>
          </p:cNvPr>
          <p:cNvCxnSpPr/>
          <p:nvPr/>
        </p:nvCxnSpPr>
        <p:spPr bwMode="auto">
          <a:xfrm flipH="1">
            <a:off x="2492140" y="3993202"/>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861EB004-3CB6-4005-8143-77681822728F}"/>
              </a:ext>
            </a:extLst>
          </p:cNvPr>
          <p:cNvCxnSpPr/>
          <p:nvPr/>
        </p:nvCxnSpPr>
        <p:spPr bwMode="auto">
          <a:xfrm flipH="1">
            <a:off x="2492140" y="4200398"/>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2A960B40-76A2-40DC-B129-198F6BA25F90}"/>
              </a:ext>
            </a:extLst>
          </p:cNvPr>
          <p:cNvCxnSpPr/>
          <p:nvPr/>
        </p:nvCxnSpPr>
        <p:spPr bwMode="auto">
          <a:xfrm>
            <a:off x="2536824"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060C469F-1968-47C0-BCB3-6728936ED6C3}"/>
              </a:ext>
            </a:extLst>
          </p:cNvPr>
          <p:cNvCxnSpPr/>
          <p:nvPr/>
        </p:nvCxnSpPr>
        <p:spPr bwMode="auto">
          <a:xfrm>
            <a:off x="3122792"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0932E79-F895-4474-8EB8-5BC18BADFC78}"/>
              </a:ext>
            </a:extLst>
          </p:cNvPr>
          <p:cNvCxnSpPr/>
          <p:nvPr/>
        </p:nvCxnSpPr>
        <p:spPr bwMode="auto">
          <a:xfrm>
            <a:off x="3708761"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32C5F1E6-CB90-45A4-9212-A9D10B2B5C10}"/>
              </a:ext>
            </a:extLst>
          </p:cNvPr>
          <p:cNvCxnSpPr/>
          <p:nvPr/>
        </p:nvCxnSpPr>
        <p:spPr bwMode="auto">
          <a:xfrm>
            <a:off x="4294729"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29B1D7B-AB7E-4544-AAC6-1394604E3E65}"/>
              </a:ext>
            </a:extLst>
          </p:cNvPr>
          <p:cNvCxnSpPr/>
          <p:nvPr/>
        </p:nvCxnSpPr>
        <p:spPr bwMode="auto">
          <a:xfrm>
            <a:off x="4880697"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C3DFE7E3-BD30-407E-A2D3-937072F0D68E}"/>
              </a:ext>
            </a:extLst>
          </p:cNvPr>
          <p:cNvCxnSpPr/>
          <p:nvPr/>
        </p:nvCxnSpPr>
        <p:spPr bwMode="auto">
          <a:xfrm>
            <a:off x="5466665"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FB65F521-0EAD-4400-B702-1894BB95BB57}"/>
              </a:ext>
            </a:extLst>
          </p:cNvPr>
          <p:cNvCxnSpPr/>
          <p:nvPr/>
        </p:nvCxnSpPr>
        <p:spPr bwMode="auto">
          <a:xfrm>
            <a:off x="6052634"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5CBDAA54-CCC8-4298-8727-D487AAF5EEA0}"/>
              </a:ext>
            </a:extLst>
          </p:cNvPr>
          <p:cNvCxnSpPr/>
          <p:nvPr/>
        </p:nvCxnSpPr>
        <p:spPr bwMode="auto">
          <a:xfrm>
            <a:off x="6638602" y="4200399"/>
            <a:ext cx="0" cy="48182"/>
          </a:xfrm>
          <a:prstGeom prst="line">
            <a:avLst/>
          </a:prstGeom>
          <a:noFill/>
          <a:ln w="2857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699FEB2-A9A5-4DB9-8FFD-B97D9617E27A}"/>
              </a:ext>
            </a:extLst>
          </p:cNvPr>
          <p:cNvCxnSpPr/>
          <p:nvPr/>
        </p:nvCxnSpPr>
        <p:spPr bwMode="auto">
          <a:xfrm>
            <a:off x="7224567" y="4200399"/>
            <a:ext cx="0" cy="48182"/>
          </a:xfrm>
          <a:prstGeom prst="line">
            <a:avLst/>
          </a:prstGeom>
          <a:noFill/>
          <a:ln w="28575" cap="flat" cmpd="sng" algn="ctr">
            <a:solidFill>
              <a:schemeClr val="tx1"/>
            </a:solidFill>
            <a:prstDash val="solid"/>
            <a:round/>
            <a:headEnd type="none" w="med" len="med"/>
            <a:tailEnd type="none" w="med" len="med"/>
          </a:ln>
          <a:effectLst/>
        </p:spPr>
      </p:cxnSp>
      <p:sp>
        <p:nvSpPr>
          <p:cNvPr id="44" name="TextBox 43">
            <a:extLst>
              <a:ext uri="{FF2B5EF4-FFF2-40B4-BE49-F238E27FC236}">
                <a16:creationId xmlns:a16="http://schemas.microsoft.com/office/drawing/2014/main" id="{863CCE43-A90E-4638-B247-371DA98DD809}"/>
              </a:ext>
            </a:extLst>
          </p:cNvPr>
          <p:cNvSpPr txBox="1"/>
          <p:nvPr/>
        </p:nvSpPr>
        <p:spPr bwMode="auto">
          <a:xfrm>
            <a:off x="2032127" y="1990893"/>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1.0</a:t>
            </a:r>
          </a:p>
        </p:txBody>
      </p:sp>
      <p:sp>
        <p:nvSpPr>
          <p:cNvPr id="45" name="TextBox 44">
            <a:extLst>
              <a:ext uri="{FF2B5EF4-FFF2-40B4-BE49-F238E27FC236}">
                <a16:creationId xmlns:a16="http://schemas.microsoft.com/office/drawing/2014/main" id="{31DB2B5C-56ED-4438-9DC2-6F2884CC9AB5}"/>
              </a:ext>
            </a:extLst>
          </p:cNvPr>
          <p:cNvSpPr txBox="1"/>
          <p:nvPr/>
        </p:nvSpPr>
        <p:spPr bwMode="auto">
          <a:xfrm>
            <a:off x="2032127" y="21977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0.9</a:t>
            </a:r>
          </a:p>
        </p:txBody>
      </p:sp>
      <p:sp>
        <p:nvSpPr>
          <p:cNvPr id="46" name="TextBox 45">
            <a:extLst>
              <a:ext uri="{FF2B5EF4-FFF2-40B4-BE49-F238E27FC236}">
                <a16:creationId xmlns:a16="http://schemas.microsoft.com/office/drawing/2014/main" id="{EE0A9318-9684-49E6-85BE-DE3E9CBBCDD5}"/>
              </a:ext>
            </a:extLst>
          </p:cNvPr>
          <p:cNvSpPr txBox="1"/>
          <p:nvPr/>
        </p:nvSpPr>
        <p:spPr bwMode="auto">
          <a:xfrm>
            <a:off x="2032127" y="2404675"/>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0.8</a:t>
            </a:r>
          </a:p>
        </p:txBody>
      </p:sp>
      <p:sp>
        <p:nvSpPr>
          <p:cNvPr id="47" name="TextBox 46">
            <a:extLst>
              <a:ext uri="{FF2B5EF4-FFF2-40B4-BE49-F238E27FC236}">
                <a16:creationId xmlns:a16="http://schemas.microsoft.com/office/drawing/2014/main" id="{A6769260-0B29-4F01-8E4B-9BAA9C127B11}"/>
              </a:ext>
            </a:extLst>
          </p:cNvPr>
          <p:cNvSpPr txBox="1"/>
          <p:nvPr/>
        </p:nvSpPr>
        <p:spPr bwMode="auto">
          <a:xfrm>
            <a:off x="2032127" y="2611566"/>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0.7</a:t>
            </a:r>
          </a:p>
        </p:txBody>
      </p:sp>
      <p:sp>
        <p:nvSpPr>
          <p:cNvPr id="48" name="TextBox 47">
            <a:extLst>
              <a:ext uri="{FF2B5EF4-FFF2-40B4-BE49-F238E27FC236}">
                <a16:creationId xmlns:a16="http://schemas.microsoft.com/office/drawing/2014/main" id="{C2ADDEB0-0F5D-4DB0-B664-540C29D97EEB}"/>
              </a:ext>
            </a:extLst>
          </p:cNvPr>
          <p:cNvSpPr txBox="1"/>
          <p:nvPr/>
        </p:nvSpPr>
        <p:spPr bwMode="auto">
          <a:xfrm>
            <a:off x="2032127" y="2818458"/>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0.6</a:t>
            </a:r>
          </a:p>
        </p:txBody>
      </p:sp>
      <p:sp>
        <p:nvSpPr>
          <p:cNvPr id="49" name="TextBox 48">
            <a:extLst>
              <a:ext uri="{FF2B5EF4-FFF2-40B4-BE49-F238E27FC236}">
                <a16:creationId xmlns:a16="http://schemas.microsoft.com/office/drawing/2014/main" id="{1AF62A99-D72F-4A42-AF05-9E289EA409DF}"/>
              </a:ext>
            </a:extLst>
          </p:cNvPr>
          <p:cNvSpPr txBox="1"/>
          <p:nvPr/>
        </p:nvSpPr>
        <p:spPr bwMode="auto">
          <a:xfrm>
            <a:off x="2032127" y="3025349"/>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0.5</a:t>
            </a:r>
          </a:p>
        </p:txBody>
      </p:sp>
      <p:sp>
        <p:nvSpPr>
          <p:cNvPr id="50" name="TextBox 49">
            <a:extLst>
              <a:ext uri="{FF2B5EF4-FFF2-40B4-BE49-F238E27FC236}">
                <a16:creationId xmlns:a16="http://schemas.microsoft.com/office/drawing/2014/main" id="{EC61D551-D279-413B-9541-7CEA148CFC8F}"/>
              </a:ext>
            </a:extLst>
          </p:cNvPr>
          <p:cNvSpPr txBox="1"/>
          <p:nvPr/>
        </p:nvSpPr>
        <p:spPr bwMode="auto">
          <a:xfrm>
            <a:off x="2032127" y="3232240"/>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0.4</a:t>
            </a:r>
          </a:p>
        </p:txBody>
      </p:sp>
      <p:sp>
        <p:nvSpPr>
          <p:cNvPr id="51" name="TextBox 50">
            <a:extLst>
              <a:ext uri="{FF2B5EF4-FFF2-40B4-BE49-F238E27FC236}">
                <a16:creationId xmlns:a16="http://schemas.microsoft.com/office/drawing/2014/main" id="{E4E7DEA4-8EB6-4D8B-B842-92DF0A68EB5A}"/>
              </a:ext>
            </a:extLst>
          </p:cNvPr>
          <p:cNvSpPr txBox="1"/>
          <p:nvPr/>
        </p:nvSpPr>
        <p:spPr bwMode="auto">
          <a:xfrm>
            <a:off x="2032127" y="3439131"/>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0.3</a:t>
            </a:r>
          </a:p>
        </p:txBody>
      </p:sp>
      <p:sp>
        <p:nvSpPr>
          <p:cNvPr id="52" name="TextBox 51">
            <a:extLst>
              <a:ext uri="{FF2B5EF4-FFF2-40B4-BE49-F238E27FC236}">
                <a16:creationId xmlns:a16="http://schemas.microsoft.com/office/drawing/2014/main" id="{906C2A33-0A6B-430D-9EA1-11973769D344}"/>
              </a:ext>
            </a:extLst>
          </p:cNvPr>
          <p:cNvSpPr txBox="1"/>
          <p:nvPr/>
        </p:nvSpPr>
        <p:spPr bwMode="auto">
          <a:xfrm>
            <a:off x="2032127" y="3646023"/>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0.2</a:t>
            </a:r>
          </a:p>
        </p:txBody>
      </p:sp>
      <p:sp>
        <p:nvSpPr>
          <p:cNvPr id="53" name="TextBox 52">
            <a:extLst>
              <a:ext uri="{FF2B5EF4-FFF2-40B4-BE49-F238E27FC236}">
                <a16:creationId xmlns:a16="http://schemas.microsoft.com/office/drawing/2014/main" id="{947E0017-F8D9-45D5-8259-32659A4B2925}"/>
              </a:ext>
            </a:extLst>
          </p:cNvPr>
          <p:cNvSpPr txBox="1"/>
          <p:nvPr/>
        </p:nvSpPr>
        <p:spPr bwMode="auto">
          <a:xfrm>
            <a:off x="2032127" y="385291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0.1</a:t>
            </a:r>
          </a:p>
        </p:txBody>
      </p:sp>
      <p:sp>
        <p:nvSpPr>
          <p:cNvPr id="54" name="TextBox 53">
            <a:extLst>
              <a:ext uri="{FF2B5EF4-FFF2-40B4-BE49-F238E27FC236}">
                <a16:creationId xmlns:a16="http://schemas.microsoft.com/office/drawing/2014/main" id="{901BB652-0D06-4B9A-83A3-14FC7809FE53}"/>
              </a:ext>
            </a:extLst>
          </p:cNvPr>
          <p:cNvSpPr txBox="1"/>
          <p:nvPr/>
        </p:nvSpPr>
        <p:spPr bwMode="auto">
          <a:xfrm>
            <a:off x="2032127" y="4059801"/>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dirty="0">
                <a:latin typeface="Calibri" panose="020F0502020204030204" pitchFamily="34" charset="0"/>
              </a:rPr>
              <a:t>0</a:t>
            </a:r>
          </a:p>
        </p:txBody>
      </p:sp>
      <p:sp>
        <p:nvSpPr>
          <p:cNvPr id="55" name="TextBox 54">
            <a:extLst>
              <a:ext uri="{FF2B5EF4-FFF2-40B4-BE49-F238E27FC236}">
                <a16:creationId xmlns:a16="http://schemas.microsoft.com/office/drawing/2014/main" id="{585683F7-987F-48D7-904E-9553022A6309}"/>
              </a:ext>
            </a:extLst>
          </p:cNvPr>
          <p:cNvSpPr txBox="1"/>
          <p:nvPr/>
        </p:nvSpPr>
        <p:spPr bwMode="auto">
          <a:xfrm rot="16200000">
            <a:off x="955141" y="3031440"/>
            <a:ext cx="21275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PFS Probability</a:t>
            </a:r>
          </a:p>
        </p:txBody>
      </p:sp>
      <p:sp>
        <p:nvSpPr>
          <p:cNvPr id="56" name="TextBox 55">
            <a:extLst>
              <a:ext uri="{FF2B5EF4-FFF2-40B4-BE49-F238E27FC236}">
                <a16:creationId xmlns:a16="http://schemas.microsoft.com/office/drawing/2014/main" id="{0912D765-4887-4F99-B41A-F1454219BB5A}"/>
              </a:ext>
            </a:extLst>
          </p:cNvPr>
          <p:cNvSpPr txBox="1"/>
          <p:nvPr/>
        </p:nvSpPr>
        <p:spPr bwMode="auto">
          <a:xfrm>
            <a:off x="2524868" y="3734533"/>
            <a:ext cx="222264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100000"/>
              </a:lnSpc>
              <a:spcBef>
                <a:spcPct val="50000"/>
              </a:spcBef>
              <a:spcAft>
                <a:spcPct val="0"/>
              </a:spcAft>
              <a:buClrTx/>
              <a:buFontTx/>
              <a:buNone/>
            </a:pPr>
            <a:r>
              <a:rPr lang="en-US" sz="1350" dirty="0">
                <a:latin typeface="Calibri" panose="020F0502020204030204" pitchFamily="34" charset="0"/>
              </a:rPr>
              <a:t>HR: 0.46 (95% CI: 0.34-0.62;</a:t>
            </a:r>
            <a:br>
              <a:rPr lang="en-US" sz="1350" dirty="0">
                <a:latin typeface="Calibri" panose="020F0502020204030204" pitchFamily="34" charset="0"/>
              </a:rPr>
            </a:br>
            <a:r>
              <a:rPr lang="en-US" sz="1350" dirty="0">
                <a:latin typeface="Calibri" panose="020F0502020204030204" pitchFamily="34" charset="0"/>
              </a:rPr>
              <a:t>p&lt;0.0001)</a:t>
            </a:r>
          </a:p>
        </p:txBody>
      </p:sp>
      <p:sp>
        <p:nvSpPr>
          <p:cNvPr id="57" name="TextBox 56">
            <a:extLst>
              <a:ext uri="{FF2B5EF4-FFF2-40B4-BE49-F238E27FC236}">
                <a16:creationId xmlns:a16="http://schemas.microsoft.com/office/drawing/2014/main" id="{49E90949-F70A-45A4-A8E4-375BEE6230E6}"/>
              </a:ext>
            </a:extLst>
          </p:cNvPr>
          <p:cNvSpPr txBox="1"/>
          <p:nvPr/>
        </p:nvSpPr>
        <p:spPr bwMode="auto">
          <a:xfrm>
            <a:off x="4924455" y="3893783"/>
            <a:ext cx="25169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100000"/>
              </a:lnSpc>
              <a:spcBef>
                <a:spcPct val="50000"/>
              </a:spcBef>
              <a:spcAft>
                <a:spcPct val="0"/>
              </a:spcAft>
              <a:buClrTx/>
              <a:buFontTx/>
              <a:buNone/>
            </a:pPr>
            <a:r>
              <a:rPr lang="en-US" sz="1350" dirty="0">
                <a:latin typeface="Calibri" panose="020F0502020204030204" pitchFamily="34" charset="0"/>
              </a:rPr>
              <a:t>Median follow up: 28.3 months</a:t>
            </a:r>
          </a:p>
        </p:txBody>
      </p:sp>
      <p:sp>
        <p:nvSpPr>
          <p:cNvPr id="58" name="TextBox 57">
            <a:extLst>
              <a:ext uri="{FF2B5EF4-FFF2-40B4-BE49-F238E27FC236}">
                <a16:creationId xmlns:a16="http://schemas.microsoft.com/office/drawing/2014/main" id="{9210EF12-A6B8-4349-B523-E63902AD07DB}"/>
              </a:ext>
            </a:extLst>
          </p:cNvPr>
          <p:cNvSpPr txBox="1"/>
          <p:nvPr/>
        </p:nvSpPr>
        <p:spPr bwMode="auto">
          <a:xfrm>
            <a:off x="6877900" y="2946358"/>
            <a:ext cx="34666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100000"/>
              </a:lnSpc>
              <a:spcBef>
                <a:spcPct val="50000"/>
              </a:spcBef>
              <a:spcAft>
                <a:spcPct val="0"/>
              </a:spcAft>
              <a:buClrTx/>
              <a:buFontTx/>
              <a:buNone/>
            </a:pPr>
            <a:r>
              <a:rPr lang="en-US" sz="1350" b="1" dirty="0">
                <a:solidFill>
                  <a:schemeClr val="tx2"/>
                </a:solidFill>
                <a:latin typeface="Calibri" panose="020F0502020204030204" pitchFamily="34" charset="0"/>
              </a:rPr>
              <a:t>R</a:t>
            </a:r>
            <a:r>
              <a:rPr lang="en-US" sz="1350" b="1" baseline="30000" dirty="0">
                <a:solidFill>
                  <a:schemeClr val="tx2"/>
                </a:solidFill>
                <a:latin typeface="Calibri" panose="020F0502020204030204" pitchFamily="34" charset="0"/>
              </a:rPr>
              <a:t>2</a:t>
            </a:r>
          </a:p>
        </p:txBody>
      </p:sp>
      <p:sp>
        <p:nvSpPr>
          <p:cNvPr id="59" name="TextBox 58">
            <a:extLst>
              <a:ext uri="{FF2B5EF4-FFF2-40B4-BE49-F238E27FC236}">
                <a16:creationId xmlns:a16="http://schemas.microsoft.com/office/drawing/2014/main" id="{515B3CA7-0362-4302-8C28-317B09915F84}"/>
              </a:ext>
            </a:extLst>
          </p:cNvPr>
          <p:cNvSpPr txBox="1"/>
          <p:nvPr/>
        </p:nvSpPr>
        <p:spPr bwMode="auto">
          <a:xfrm>
            <a:off x="6376048" y="3395979"/>
            <a:ext cx="10037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100000"/>
              </a:lnSpc>
              <a:spcBef>
                <a:spcPct val="50000"/>
              </a:spcBef>
              <a:spcAft>
                <a:spcPct val="0"/>
              </a:spcAft>
              <a:buClrTx/>
              <a:buFontTx/>
              <a:buNone/>
            </a:pPr>
            <a:r>
              <a:rPr lang="en-US" sz="1350" b="1" dirty="0">
                <a:solidFill>
                  <a:schemeClr val="accent1"/>
                </a:solidFill>
                <a:latin typeface="Calibri" panose="020F0502020204030204" pitchFamily="34" charset="0"/>
              </a:rPr>
              <a:t>R-placebo</a:t>
            </a:r>
            <a:endParaRPr lang="en-US" sz="1350" b="1" baseline="30000" dirty="0">
              <a:solidFill>
                <a:schemeClr val="accent1"/>
              </a:solidFill>
              <a:latin typeface="Calibri" panose="020F0502020204030204" pitchFamily="34" charset="0"/>
            </a:endParaRPr>
          </a:p>
        </p:txBody>
      </p:sp>
      <p:sp>
        <p:nvSpPr>
          <p:cNvPr id="60" name="TextBox 59">
            <a:extLst>
              <a:ext uri="{FF2B5EF4-FFF2-40B4-BE49-F238E27FC236}">
                <a16:creationId xmlns:a16="http://schemas.microsoft.com/office/drawing/2014/main" id="{7C9A513F-89D1-4929-B707-0894842FE8D1}"/>
              </a:ext>
            </a:extLst>
          </p:cNvPr>
          <p:cNvSpPr txBox="1"/>
          <p:nvPr/>
        </p:nvSpPr>
        <p:spPr bwMode="auto">
          <a:xfrm>
            <a:off x="558141" y="4504725"/>
            <a:ext cx="170288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350" b="1" dirty="0">
                <a:latin typeface="Calibri" panose="020F0502020204030204" pitchFamily="34" charset="0"/>
              </a:rPr>
              <a:t>Patients at Risk, n</a:t>
            </a:r>
            <a:br>
              <a:rPr lang="en-US" sz="1350" b="1" dirty="0">
                <a:latin typeface="Calibri" panose="020F0502020204030204" pitchFamily="34" charset="0"/>
              </a:rPr>
            </a:br>
            <a:r>
              <a:rPr lang="en-US" sz="1350" b="1" dirty="0">
                <a:solidFill>
                  <a:schemeClr val="tx2"/>
                </a:solidFill>
                <a:latin typeface="Calibri" panose="020F0502020204030204" pitchFamily="34" charset="0"/>
              </a:rPr>
              <a:t>R</a:t>
            </a:r>
            <a:r>
              <a:rPr lang="en-US" sz="1350" b="1" baseline="30000" dirty="0">
                <a:solidFill>
                  <a:schemeClr val="tx2"/>
                </a:solidFill>
                <a:latin typeface="Calibri" panose="020F0502020204030204" pitchFamily="34" charset="0"/>
              </a:rPr>
              <a:t>2</a:t>
            </a:r>
            <a:br>
              <a:rPr lang="en-US" sz="1350" b="1" dirty="0">
                <a:solidFill>
                  <a:schemeClr val="tx2"/>
                </a:solidFill>
                <a:latin typeface="Calibri" panose="020F0502020204030204" pitchFamily="34" charset="0"/>
              </a:rPr>
            </a:br>
            <a:r>
              <a:rPr lang="en-US" sz="1350" b="1" dirty="0">
                <a:solidFill>
                  <a:schemeClr val="accent1"/>
                </a:solidFill>
                <a:latin typeface="Calibri" panose="020F0502020204030204" pitchFamily="34" charset="0"/>
              </a:rPr>
              <a:t>R-placebo</a:t>
            </a:r>
          </a:p>
        </p:txBody>
      </p:sp>
      <p:sp>
        <p:nvSpPr>
          <p:cNvPr id="61" name="TextBox 60">
            <a:extLst>
              <a:ext uri="{FF2B5EF4-FFF2-40B4-BE49-F238E27FC236}">
                <a16:creationId xmlns:a16="http://schemas.microsoft.com/office/drawing/2014/main" id="{6A4F9FBB-50A3-4DA1-873B-63610DD3F1D0}"/>
              </a:ext>
            </a:extLst>
          </p:cNvPr>
          <p:cNvSpPr txBox="1"/>
          <p:nvPr/>
        </p:nvSpPr>
        <p:spPr bwMode="auto">
          <a:xfrm>
            <a:off x="2230026"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178</a:t>
            </a:r>
            <a:br>
              <a:rPr lang="en-US" sz="1350" dirty="0">
                <a:latin typeface="Calibri" panose="020F0502020204030204" pitchFamily="34" charset="0"/>
              </a:rPr>
            </a:br>
            <a:r>
              <a:rPr lang="en-US" sz="1350" dirty="0">
                <a:latin typeface="Calibri" panose="020F0502020204030204" pitchFamily="34" charset="0"/>
              </a:rPr>
              <a:t>180</a:t>
            </a:r>
          </a:p>
        </p:txBody>
      </p:sp>
      <p:sp>
        <p:nvSpPr>
          <p:cNvPr id="62" name="TextBox 61">
            <a:extLst>
              <a:ext uri="{FF2B5EF4-FFF2-40B4-BE49-F238E27FC236}">
                <a16:creationId xmlns:a16="http://schemas.microsoft.com/office/drawing/2014/main" id="{91A4ED6B-9D79-47B4-9139-0F309BB868DE}"/>
              </a:ext>
            </a:extLst>
          </p:cNvPr>
          <p:cNvSpPr txBox="1"/>
          <p:nvPr/>
        </p:nvSpPr>
        <p:spPr bwMode="auto">
          <a:xfrm>
            <a:off x="2817488"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148</a:t>
            </a:r>
            <a:br>
              <a:rPr lang="en-US" sz="1350" dirty="0">
                <a:latin typeface="Calibri" panose="020F0502020204030204" pitchFamily="34" charset="0"/>
              </a:rPr>
            </a:br>
            <a:r>
              <a:rPr lang="en-US" sz="1350" dirty="0">
                <a:latin typeface="Calibri" panose="020F0502020204030204" pitchFamily="34" charset="0"/>
              </a:rPr>
              <a:t>132</a:t>
            </a:r>
          </a:p>
        </p:txBody>
      </p:sp>
      <p:sp>
        <p:nvSpPr>
          <p:cNvPr id="63" name="TextBox 62">
            <a:extLst>
              <a:ext uri="{FF2B5EF4-FFF2-40B4-BE49-F238E27FC236}">
                <a16:creationId xmlns:a16="http://schemas.microsoft.com/office/drawing/2014/main" id="{E8C5E60B-A7CC-4FC5-8DD1-5E326C9EB441}"/>
              </a:ext>
            </a:extLst>
          </p:cNvPr>
          <p:cNvSpPr txBox="1"/>
          <p:nvPr/>
        </p:nvSpPr>
        <p:spPr bwMode="auto">
          <a:xfrm>
            <a:off x="3404950"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124</a:t>
            </a:r>
            <a:br>
              <a:rPr lang="en-US" sz="1350" dirty="0">
                <a:latin typeface="Calibri" panose="020F0502020204030204" pitchFamily="34" charset="0"/>
              </a:rPr>
            </a:br>
            <a:r>
              <a:rPr lang="en-US" sz="1350" dirty="0">
                <a:latin typeface="Calibri" panose="020F0502020204030204" pitchFamily="34" charset="0"/>
              </a:rPr>
              <a:t>92</a:t>
            </a:r>
          </a:p>
        </p:txBody>
      </p:sp>
      <p:sp>
        <p:nvSpPr>
          <p:cNvPr id="64" name="TextBox 63">
            <a:extLst>
              <a:ext uri="{FF2B5EF4-FFF2-40B4-BE49-F238E27FC236}">
                <a16:creationId xmlns:a16="http://schemas.microsoft.com/office/drawing/2014/main" id="{920C50AF-8A30-47E7-B803-BDA6FD6562EA}"/>
              </a:ext>
            </a:extLst>
          </p:cNvPr>
          <p:cNvSpPr txBox="1"/>
          <p:nvPr/>
        </p:nvSpPr>
        <p:spPr bwMode="auto">
          <a:xfrm>
            <a:off x="3992413"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91</a:t>
            </a:r>
            <a:br>
              <a:rPr lang="en-US" sz="1350" dirty="0">
                <a:latin typeface="Calibri" panose="020F0502020204030204" pitchFamily="34" charset="0"/>
              </a:rPr>
            </a:br>
            <a:r>
              <a:rPr lang="en-US" sz="1350" dirty="0">
                <a:latin typeface="Calibri" panose="020F0502020204030204" pitchFamily="34" charset="0"/>
              </a:rPr>
              <a:t>58</a:t>
            </a:r>
          </a:p>
        </p:txBody>
      </p:sp>
      <p:sp>
        <p:nvSpPr>
          <p:cNvPr id="65" name="TextBox 64">
            <a:extLst>
              <a:ext uri="{FF2B5EF4-FFF2-40B4-BE49-F238E27FC236}">
                <a16:creationId xmlns:a16="http://schemas.microsoft.com/office/drawing/2014/main" id="{9274023F-0525-4933-9480-957B6F3B2C3A}"/>
              </a:ext>
            </a:extLst>
          </p:cNvPr>
          <p:cNvSpPr txBox="1"/>
          <p:nvPr/>
        </p:nvSpPr>
        <p:spPr bwMode="auto">
          <a:xfrm>
            <a:off x="4579875"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59</a:t>
            </a:r>
            <a:br>
              <a:rPr lang="en-US" sz="1350" dirty="0">
                <a:latin typeface="Calibri" panose="020F0502020204030204" pitchFamily="34" charset="0"/>
              </a:rPr>
            </a:br>
            <a:r>
              <a:rPr lang="en-US" sz="1350" dirty="0">
                <a:latin typeface="Calibri" panose="020F0502020204030204" pitchFamily="34" charset="0"/>
              </a:rPr>
              <a:t>40</a:t>
            </a:r>
          </a:p>
        </p:txBody>
      </p:sp>
      <p:sp>
        <p:nvSpPr>
          <p:cNvPr id="66" name="TextBox 65">
            <a:extLst>
              <a:ext uri="{FF2B5EF4-FFF2-40B4-BE49-F238E27FC236}">
                <a16:creationId xmlns:a16="http://schemas.microsoft.com/office/drawing/2014/main" id="{18976ECF-FCF9-4F6D-9070-92F0367CC193}"/>
              </a:ext>
            </a:extLst>
          </p:cNvPr>
          <p:cNvSpPr txBox="1"/>
          <p:nvPr/>
        </p:nvSpPr>
        <p:spPr bwMode="auto">
          <a:xfrm>
            <a:off x="5167337"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39</a:t>
            </a:r>
            <a:br>
              <a:rPr lang="en-US" sz="1350" dirty="0">
                <a:latin typeface="Calibri" panose="020F0502020204030204" pitchFamily="34" charset="0"/>
              </a:rPr>
            </a:br>
            <a:r>
              <a:rPr lang="en-US" sz="1350" dirty="0">
                <a:latin typeface="Calibri" panose="020F0502020204030204" pitchFamily="34" charset="0"/>
              </a:rPr>
              <a:t>26</a:t>
            </a:r>
          </a:p>
        </p:txBody>
      </p:sp>
      <p:sp>
        <p:nvSpPr>
          <p:cNvPr id="67" name="TextBox 66">
            <a:extLst>
              <a:ext uri="{FF2B5EF4-FFF2-40B4-BE49-F238E27FC236}">
                <a16:creationId xmlns:a16="http://schemas.microsoft.com/office/drawing/2014/main" id="{EC43D006-B6D8-421B-BB8C-0D64E3739A0A}"/>
              </a:ext>
            </a:extLst>
          </p:cNvPr>
          <p:cNvSpPr txBox="1"/>
          <p:nvPr/>
        </p:nvSpPr>
        <p:spPr bwMode="auto">
          <a:xfrm>
            <a:off x="5754799"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20</a:t>
            </a:r>
            <a:br>
              <a:rPr lang="en-US" sz="1350" dirty="0">
                <a:latin typeface="Calibri" panose="020F0502020204030204" pitchFamily="34" charset="0"/>
              </a:rPr>
            </a:br>
            <a:r>
              <a:rPr lang="en-US" sz="1350" dirty="0">
                <a:latin typeface="Calibri" panose="020F0502020204030204" pitchFamily="34" charset="0"/>
              </a:rPr>
              <a:t>10</a:t>
            </a:r>
          </a:p>
        </p:txBody>
      </p:sp>
      <p:sp>
        <p:nvSpPr>
          <p:cNvPr id="68" name="TextBox 67">
            <a:extLst>
              <a:ext uri="{FF2B5EF4-FFF2-40B4-BE49-F238E27FC236}">
                <a16:creationId xmlns:a16="http://schemas.microsoft.com/office/drawing/2014/main" id="{07D3FC3A-C9BE-457B-AD94-AE2421379E67}"/>
              </a:ext>
            </a:extLst>
          </p:cNvPr>
          <p:cNvSpPr txBox="1"/>
          <p:nvPr/>
        </p:nvSpPr>
        <p:spPr bwMode="auto">
          <a:xfrm>
            <a:off x="6342262"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7</a:t>
            </a:r>
            <a:br>
              <a:rPr lang="en-US" sz="1350" dirty="0">
                <a:latin typeface="Calibri" panose="020F0502020204030204" pitchFamily="34" charset="0"/>
              </a:rPr>
            </a:br>
            <a:r>
              <a:rPr lang="en-US" sz="1350" dirty="0">
                <a:latin typeface="Calibri" panose="020F0502020204030204" pitchFamily="34" charset="0"/>
              </a:rPr>
              <a:t>4</a:t>
            </a:r>
          </a:p>
        </p:txBody>
      </p:sp>
      <p:sp>
        <p:nvSpPr>
          <p:cNvPr id="69" name="TextBox 68">
            <a:extLst>
              <a:ext uri="{FF2B5EF4-FFF2-40B4-BE49-F238E27FC236}">
                <a16:creationId xmlns:a16="http://schemas.microsoft.com/office/drawing/2014/main" id="{7FDFE701-89C0-48D4-B27E-13578ECD8A63}"/>
              </a:ext>
            </a:extLst>
          </p:cNvPr>
          <p:cNvSpPr txBox="1"/>
          <p:nvPr/>
        </p:nvSpPr>
        <p:spPr bwMode="auto">
          <a:xfrm>
            <a:off x="6929725" y="4712475"/>
            <a:ext cx="5896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0</a:t>
            </a:r>
            <a:br>
              <a:rPr lang="en-US" sz="1350" dirty="0">
                <a:latin typeface="Calibri" panose="020F0502020204030204" pitchFamily="34" charset="0"/>
              </a:rPr>
            </a:br>
            <a:r>
              <a:rPr lang="en-US" sz="1350" dirty="0">
                <a:latin typeface="Calibri" panose="020F0502020204030204" pitchFamily="34" charset="0"/>
              </a:rPr>
              <a:t>0</a:t>
            </a:r>
          </a:p>
        </p:txBody>
      </p:sp>
      <p:sp>
        <p:nvSpPr>
          <p:cNvPr id="70" name="TextBox 69">
            <a:extLst>
              <a:ext uri="{FF2B5EF4-FFF2-40B4-BE49-F238E27FC236}">
                <a16:creationId xmlns:a16="http://schemas.microsoft.com/office/drawing/2014/main" id="{74F89E02-18D4-4DA4-A16E-824305A433F2}"/>
              </a:ext>
            </a:extLst>
          </p:cNvPr>
          <p:cNvSpPr txBox="1"/>
          <p:nvPr/>
        </p:nvSpPr>
        <p:spPr bwMode="auto">
          <a:xfrm>
            <a:off x="2536824" y="4454357"/>
            <a:ext cx="47057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Months from randomisation</a:t>
            </a:r>
          </a:p>
        </p:txBody>
      </p:sp>
      <p:sp>
        <p:nvSpPr>
          <p:cNvPr id="71" name="TextBox 70">
            <a:extLst>
              <a:ext uri="{FF2B5EF4-FFF2-40B4-BE49-F238E27FC236}">
                <a16:creationId xmlns:a16="http://schemas.microsoft.com/office/drawing/2014/main" id="{FF3F750B-F2D3-4524-BB6F-00F5D07C95B1}"/>
              </a:ext>
            </a:extLst>
          </p:cNvPr>
          <p:cNvSpPr txBox="1"/>
          <p:nvPr/>
        </p:nvSpPr>
        <p:spPr bwMode="auto">
          <a:xfrm>
            <a:off x="6987038"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48</a:t>
            </a:r>
          </a:p>
        </p:txBody>
      </p:sp>
      <p:sp>
        <p:nvSpPr>
          <p:cNvPr id="72" name="TextBox 71">
            <a:extLst>
              <a:ext uri="{FF2B5EF4-FFF2-40B4-BE49-F238E27FC236}">
                <a16:creationId xmlns:a16="http://schemas.microsoft.com/office/drawing/2014/main" id="{B233D8B0-EEAC-4125-9A26-6FB46B0FD2D5}"/>
              </a:ext>
            </a:extLst>
          </p:cNvPr>
          <p:cNvSpPr txBox="1"/>
          <p:nvPr/>
        </p:nvSpPr>
        <p:spPr bwMode="auto">
          <a:xfrm>
            <a:off x="229143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0</a:t>
            </a:r>
          </a:p>
        </p:txBody>
      </p:sp>
      <p:sp>
        <p:nvSpPr>
          <p:cNvPr id="73" name="TextBox 72">
            <a:extLst>
              <a:ext uri="{FF2B5EF4-FFF2-40B4-BE49-F238E27FC236}">
                <a16:creationId xmlns:a16="http://schemas.microsoft.com/office/drawing/2014/main" id="{B75898A5-4769-49DB-AA51-4BB36718C0BE}"/>
              </a:ext>
            </a:extLst>
          </p:cNvPr>
          <p:cNvSpPr txBox="1"/>
          <p:nvPr/>
        </p:nvSpPr>
        <p:spPr bwMode="auto">
          <a:xfrm>
            <a:off x="287838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6</a:t>
            </a:r>
          </a:p>
        </p:txBody>
      </p:sp>
      <p:sp>
        <p:nvSpPr>
          <p:cNvPr id="74" name="TextBox 73">
            <a:extLst>
              <a:ext uri="{FF2B5EF4-FFF2-40B4-BE49-F238E27FC236}">
                <a16:creationId xmlns:a16="http://schemas.microsoft.com/office/drawing/2014/main" id="{C40E5AB6-F02D-4B33-912D-EC23204CEEDB}"/>
              </a:ext>
            </a:extLst>
          </p:cNvPr>
          <p:cNvSpPr txBox="1"/>
          <p:nvPr/>
        </p:nvSpPr>
        <p:spPr bwMode="auto">
          <a:xfrm>
            <a:off x="346533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12</a:t>
            </a:r>
          </a:p>
        </p:txBody>
      </p:sp>
      <p:sp>
        <p:nvSpPr>
          <p:cNvPr id="75" name="TextBox 74">
            <a:extLst>
              <a:ext uri="{FF2B5EF4-FFF2-40B4-BE49-F238E27FC236}">
                <a16:creationId xmlns:a16="http://schemas.microsoft.com/office/drawing/2014/main" id="{0B61E1F0-4D30-48C1-9B91-D0D3A8B2A9A0}"/>
              </a:ext>
            </a:extLst>
          </p:cNvPr>
          <p:cNvSpPr txBox="1"/>
          <p:nvPr/>
        </p:nvSpPr>
        <p:spPr bwMode="auto">
          <a:xfrm>
            <a:off x="405228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18</a:t>
            </a:r>
          </a:p>
        </p:txBody>
      </p:sp>
      <p:sp>
        <p:nvSpPr>
          <p:cNvPr id="76" name="TextBox 75">
            <a:extLst>
              <a:ext uri="{FF2B5EF4-FFF2-40B4-BE49-F238E27FC236}">
                <a16:creationId xmlns:a16="http://schemas.microsoft.com/office/drawing/2014/main" id="{D478B1F3-235B-49DC-9812-B9E51B5BE936}"/>
              </a:ext>
            </a:extLst>
          </p:cNvPr>
          <p:cNvSpPr txBox="1"/>
          <p:nvPr/>
        </p:nvSpPr>
        <p:spPr bwMode="auto">
          <a:xfrm>
            <a:off x="463923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24</a:t>
            </a:r>
          </a:p>
        </p:txBody>
      </p:sp>
      <p:sp>
        <p:nvSpPr>
          <p:cNvPr id="77" name="TextBox 76">
            <a:extLst>
              <a:ext uri="{FF2B5EF4-FFF2-40B4-BE49-F238E27FC236}">
                <a16:creationId xmlns:a16="http://schemas.microsoft.com/office/drawing/2014/main" id="{378E4EB0-6539-4DFA-9A8E-F3C6D87D053A}"/>
              </a:ext>
            </a:extLst>
          </p:cNvPr>
          <p:cNvSpPr txBox="1"/>
          <p:nvPr/>
        </p:nvSpPr>
        <p:spPr bwMode="auto">
          <a:xfrm>
            <a:off x="522618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30</a:t>
            </a:r>
          </a:p>
        </p:txBody>
      </p:sp>
      <p:sp>
        <p:nvSpPr>
          <p:cNvPr id="78" name="TextBox 77">
            <a:extLst>
              <a:ext uri="{FF2B5EF4-FFF2-40B4-BE49-F238E27FC236}">
                <a16:creationId xmlns:a16="http://schemas.microsoft.com/office/drawing/2014/main" id="{0C9D1471-3CEB-4F4D-81A9-331E56A9414D}"/>
              </a:ext>
            </a:extLst>
          </p:cNvPr>
          <p:cNvSpPr txBox="1"/>
          <p:nvPr/>
        </p:nvSpPr>
        <p:spPr bwMode="auto">
          <a:xfrm>
            <a:off x="581313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36</a:t>
            </a:r>
          </a:p>
        </p:txBody>
      </p:sp>
      <p:sp>
        <p:nvSpPr>
          <p:cNvPr id="79" name="TextBox 78">
            <a:extLst>
              <a:ext uri="{FF2B5EF4-FFF2-40B4-BE49-F238E27FC236}">
                <a16:creationId xmlns:a16="http://schemas.microsoft.com/office/drawing/2014/main" id="{0F97958B-C7DE-4399-8D39-0BED10FE644F}"/>
              </a:ext>
            </a:extLst>
          </p:cNvPr>
          <p:cNvSpPr txBox="1"/>
          <p:nvPr/>
        </p:nvSpPr>
        <p:spPr bwMode="auto">
          <a:xfrm>
            <a:off x="6400089" y="4213884"/>
            <a:ext cx="4750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350" dirty="0">
                <a:latin typeface="Calibri" panose="020F0502020204030204" pitchFamily="34" charset="0"/>
              </a:rPr>
              <a:t>42</a:t>
            </a:r>
          </a:p>
        </p:txBody>
      </p:sp>
      <p:sp>
        <p:nvSpPr>
          <p:cNvPr id="80" name="Freeform: Shape 79">
            <a:extLst>
              <a:ext uri="{FF2B5EF4-FFF2-40B4-BE49-F238E27FC236}">
                <a16:creationId xmlns:a16="http://schemas.microsoft.com/office/drawing/2014/main" id="{C9DCF51E-6547-481F-A0A7-CDFFCFFC6DFF}"/>
              </a:ext>
            </a:extLst>
          </p:cNvPr>
          <p:cNvSpPr/>
          <p:nvPr/>
        </p:nvSpPr>
        <p:spPr bwMode="auto">
          <a:xfrm>
            <a:off x="2552860" y="2126887"/>
            <a:ext cx="4568428" cy="1103710"/>
          </a:xfrm>
          <a:custGeom>
            <a:avLst/>
            <a:gdLst>
              <a:gd name="connsiteX0" fmla="*/ 6091237 w 6091237"/>
              <a:gd name="connsiteY0" fmla="*/ 1471613 h 1471613"/>
              <a:gd name="connsiteX1" fmla="*/ 5119687 w 6091237"/>
              <a:gd name="connsiteY1" fmla="*/ 1471613 h 1471613"/>
              <a:gd name="connsiteX2" fmla="*/ 5119687 w 6091237"/>
              <a:gd name="connsiteY2" fmla="*/ 1352550 h 1471613"/>
              <a:gd name="connsiteX3" fmla="*/ 3962400 w 6091237"/>
              <a:gd name="connsiteY3" fmla="*/ 1352550 h 1471613"/>
              <a:gd name="connsiteX4" fmla="*/ 3962400 w 6091237"/>
              <a:gd name="connsiteY4" fmla="*/ 1309688 h 1471613"/>
              <a:gd name="connsiteX5" fmla="*/ 3605212 w 6091237"/>
              <a:gd name="connsiteY5" fmla="*/ 1309688 h 1471613"/>
              <a:gd name="connsiteX6" fmla="*/ 3605212 w 6091237"/>
              <a:gd name="connsiteY6" fmla="*/ 1252538 h 1471613"/>
              <a:gd name="connsiteX7" fmla="*/ 3324225 w 6091237"/>
              <a:gd name="connsiteY7" fmla="*/ 1252538 h 1471613"/>
              <a:gd name="connsiteX8" fmla="*/ 3324225 w 6091237"/>
              <a:gd name="connsiteY8" fmla="*/ 1223963 h 1471613"/>
              <a:gd name="connsiteX9" fmla="*/ 3252787 w 6091237"/>
              <a:gd name="connsiteY9" fmla="*/ 1223963 h 1471613"/>
              <a:gd name="connsiteX10" fmla="*/ 3252787 w 6091237"/>
              <a:gd name="connsiteY10" fmla="*/ 1152525 h 1471613"/>
              <a:gd name="connsiteX11" fmla="*/ 2986087 w 6091237"/>
              <a:gd name="connsiteY11" fmla="*/ 1152525 h 1471613"/>
              <a:gd name="connsiteX12" fmla="*/ 2986087 w 6091237"/>
              <a:gd name="connsiteY12" fmla="*/ 1100138 h 1471613"/>
              <a:gd name="connsiteX13" fmla="*/ 2881312 w 6091237"/>
              <a:gd name="connsiteY13" fmla="*/ 1100138 h 1471613"/>
              <a:gd name="connsiteX14" fmla="*/ 2881312 w 6091237"/>
              <a:gd name="connsiteY14" fmla="*/ 1028700 h 1471613"/>
              <a:gd name="connsiteX15" fmla="*/ 2881312 w 6091237"/>
              <a:gd name="connsiteY15" fmla="*/ 1028700 h 1471613"/>
              <a:gd name="connsiteX16" fmla="*/ 2843212 w 6091237"/>
              <a:gd name="connsiteY16" fmla="*/ 990600 h 1471613"/>
              <a:gd name="connsiteX17" fmla="*/ 2614612 w 6091237"/>
              <a:gd name="connsiteY17" fmla="*/ 990600 h 1471613"/>
              <a:gd name="connsiteX18" fmla="*/ 2614612 w 6091237"/>
              <a:gd name="connsiteY18" fmla="*/ 962025 h 1471613"/>
              <a:gd name="connsiteX19" fmla="*/ 2538412 w 6091237"/>
              <a:gd name="connsiteY19" fmla="*/ 962025 h 1471613"/>
              <a:gd name="connsiteX20" fmla="*/ 2538412 w 6091237"/>
              <a:gd name="connsiteY20" fmla="*/ 900113 h 1471613"/>
              <a:gd name="connsiteX21" fmla="*/ 2433637 w 6091237"/>
              <a:gd name="connsiteY21" fmla="*/ 900113 h 1471613"/>
              <a:gd name="connsiteX22" fmla="*/ 2433637 w 6091237"/>
              <a:gd name="connsiteY22" fmla="*/ 871538 h 1471613"/>
              <a:gd name="connsiteX23" fmla="*/ 2214562 w 6091237"/>
              <a:gd name="connsiteY23" fmla="*/ 871538 h 1471613"/>
              <a:gd name="connsiteX24" fmla="*/ 2214562 w 6091237"/>
              <a:gd name="connsiteY24" fmla="*/ 833438 h 1471613"/>
              <a:gd name="connsiteX25" fmla="*/ 2152650 w 6091237"/>
              <a:gd name="connsiteY25" fmla="*/ 833438 h 1471613"/>
              <a:gd name="connsiteX26" fmla="*/ 2152650 w 6091237"/>
              <a:gd name="connsiteY26" fmla="*/ 704850 h 1471613"/>
              <a:gd name="connsiteX27" fmla="*/ 2105025 w 6091237"/>
              <a:gd name="connsiteY27" fmla="*/ 704850 h 1471613"/>
              <a:gd name="connsiteX28" fmla="*/ 2105025 w 6091237"/>
              <a:gd name="connsiteY28" fmla="*/ 661988 h 1471613"/>
              <a:gd name="connsiteX29" fmla="*/ 2057400 w 6091237"/>
              <a:gd name="connsiteY29" fmla="*/ 661988 h 1471613"/>
              <a:gd name="connsiteX30" fmla="*/ 2057400 w 6091237"/>
              <a:gd name="connsiteY30" fmla="*/ 619125 h 1471613"/>
              <a:gd name="connsiteX31" fmla="*/ 1857375 w 6091237"/>
              <a:gd name="connsiteY31" fmla="*/ 619125 h 1471613"/>
              <a:gd name="connsiteX32" fmla="*/ 1857375 w 6091237"/>
              <a:gd name="connsiteY32" fmla="*/ 581025 h 1471613"/>
              <a:gd name="connsiteX33" fmla="*/ 1776412 w 6091237"/>
              <a:gd name="connsiteY33" fmla="*/ 581025 h 1471613"/>
              <a:gd name="connsiteX34" fmla="*/ 1776412 w 6091237"/>
              <a:gd name="connsiteY34" fmla="*/ 490538 h 1471613"/>
              <a:gd name="connsiteX35" fmla="*/ 1724025 w 6091237"/>
              <a:gd name="connsiteY35" fmla="*/ 490538 h 1471613"/>
              <a:gd name="connsiteX36" fmla="*/ 1519237 w 6091237"/>
              <a:gd name="connsiteY36" fmla="*/ 490538 h 1471613"/>
              <a:gd name="connsiteX37" fmla="*/ 1519237 w 6091237"/>
              <a:gd name="connsiteY37" fmla="*/ 447675 h 1471613"/>
              <a:gd name="connsiteX38" fmla="*/ 1428750 w 6091237"/>
              <a:gd name="connsiteY38" fmla="*/ 447675 h 1471613"/>
              <a:gd name="connsiteX39" fmla="*/ 1428750 w 6091237"/>
              <a:gd name="connsiteY39" fmla="*/ 385763 h 1471613"/>
              <a:gd name="connsiteX40" fmla="*/ 1076325 w 6091237"/>
              <a:gd name="connsiteY40" fmla="*/ 385763 h 1471613"/>
              <a:gd name="connsiteX41" fmla="*/ 1076325 w 6091237"/>
              <a:gd name="connsiteY41" fmla="*/ 347663 h 1471613"/>
              <a:gd name="connsiteX42" fmla="*/ 1052512 w 6091237"/>
              <a:gd name="connsiteY42" fmla="*/ 347663 h 1471613"/>
              <a:gd name="connsiteX43" fmla="*/ 1052512 w 6091237"/>
              <a:gd name="connsiteY43" fmla="*/ 319088 h 1471613"/>
              <a:gd name="connsiteX44" fmla="*/ 976312 w 6091237"/>
              <a:gd name="connsiteY44" fmla="*/ 319088 h 1471613"/>
              <a:gd name="connsiteX45" fmla="*/ 976312 w 6091237"/>
              <a:gd name="connsiteY45" fmla="*/ 276225 h 1471613"/>
              <a:gd name="connsiteX46" fmla="*/ 800100 w 6091237"/>
              <a:gd name="connsiteY46" fmla="*/ 276225 h 1471613"/>
              <a:gd name="connsiteX47" fmla="*/ 800100 w 6091237"/>
              <a:gd name="connsiteY47" fmla="*/ 252413 h 1471613"/>
              <a:gd name="connsiteX48" fmla="*/ 704850 w 6091237"/>
              <a:gd name="connsiteY48" fmla="*/ 252413 h 1471613"/>
              <a:gd name="connsiteX49" fmla="*/ 704850 w 6091237"/>
              <a:gd name="connsiteY49" fmla="*/ 161925 h 1471613"/>
              <a:gd name="connsiteX50" fmla="*/ 590550 w 6091237"/>
              <a:gd name="connsiteY50" fmla="*/ 161925 h 1471613"/>
              <a:gd name="connsiteX51" fmla="*/ 590550 w 6091237"/>
              <a:gd name="connsiteY51" fmla="*/ 123825 h 1471613"/>
              <a:gd name="connsiteX52" fmla="*/ 366712 w 6091237"/>
              <a:gd name="connsiteY52" fmla="*/ 123825 h 1471613"/>
              <a:gd name="connsiteX53" fmla="*/ 366712 w 6091237"/>
              <a:gd name="connsiteY53" fmla="*/ 80963 h 1471613"/>
              <a:gd name="connsiteX54" fmla="*/ 328612 w 6091237"/>
              <a:gd name="connsiteY54" fmla="*/ 80963 h 1471613"/>
              <a:gd name="connsiteX55" fmla="*/ 328612 w 6091237"/>
              <a:gd name="connsiteY55" fmla="*/ 57150 h 1471613"/>
              <a:gd name="connsiteX56" fmla="*/ 147637 w 6091237"/>
              <a:gd name="connsiteY56" fmla="*/ 57150 h 1471613"/>
              <a:gd name="connsiteX57" fmla="*/ 147637 w 6091237"/>
              <a:gd name="connsiteY57" fmla="*/ 23813 h 1471613"/>
              <a:gd name="connsiteX58" fmla="*/ 0 w 6091237"/>
              <a:gd name="connsiteY58" fmla="*/ 23813 h 1471613"/>
              <a:gd name="connsiteX59" fmla="*/ 0 w 6091237"/>
              <a:gd name="connsiteY59" fmla="*/ 0 h 14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1237" h="1471613">
                <a:moveTo>
                  <a:pt x="6091237" y="1471613"/>
                </a:moveTo>
                <a:lnTo>
                  <a:pt x="5119687" y="1471613"/>
                </a:lnTo>
                <a:lnTo>
                  <a:pt x="5119687" y="1352550"/>
                </a:lnTo>
                <a:lnTo>
                  <a:pt x="3962400" y="1352550"/>
                </a:lnTo>
                <a:lnTo>
                  <a:pt x="3962400" y="1309688"/>
                </a:lnTo>
                <a:lnTo>
                  <a:pt x="3605212" y="1309688"/>
                </a:lnTo>
                <a:lnTo>
                  <a:pt x="3605212" y="1252538"/>
                </a:lnTo>
                <a:lnTo>
                  <a:pt x="3324225" y="1252538"/>
                </a:lnTo>
                <a:lnTo>
                  <a:pt x="3324225" y="1223963"/>
                </a:lnTo>
                <a:lnTo>
                  <a:pt x="3252787" y="1223963"/>
                </a:lnTo>
                <a:lnTo>
                  <a:pt x="3252787" y="1152525"/>
                </a:lnTo>
                <a:lnTo>
                  <a:pt x="2986087" y="1152525"/>
                </a:lnTo>
                <a:lnTo>
                  <a:pt x="2986087" y="1100138"/>
                </a:lnTo>
                <a:lnTo>
                  <a:pt x="2881312" y="1100138"/>
                </a:lnTo>
                <a:lnTo>
                  <a:pt x="2881312" y="1028700"/>
                </a:lnTo>
                <a:lnTo>
                  <a:pt x="2881312" y="1028700"/>
                </a:lnTo>
                <a:lnTo>
                  <a:pt x="2843212" y="990600"/>
                </a:lnTo>
                <a:lnTo>
                  <a:pt x="2614612" y="990600"/>
                </a:lnTo>
                <a:lnTo>
                  <a:pt x="2614612" y="962025"/>
                </a:lnTo>
                <a:lnTo>
                  <a:pt x="2538412" y="962025"/>
                </a:lnTo>
                <a:lnTo>
                  <a:pt x="2538412" y="900113"/>
                </a:lnTo>
                <a:lnTo>
                  <a:pt x="2433637" y="900113"/>
                </a:lnTo>
                <a:lnTo>
                  <a:pt x="2433637" y="871538"/>
                </a:lnTo>
                <a:lnTo>
                  <a:pt x="2214562" y="871538"/>
                </a:lnTo>
                <a:lnTo>
                  <a:pt x="2214562" y="833438"/>
                </a:lnTo>
                <a:lnTo>
                  <a:pt x="2152650" y="833438"/>
                </a:lnTo>
                <a:lnTo>
                  <a:pt x="2152650" y="704850"/>
                </a:lnTo>
                <a:lnTo>
                  <a:pt x="2105025" y="704850"/>
                </a:lnTo>
                <a:lnTo>
                  <a:pt x="2105025" y="661988"/>
                </a:lnTo>
                <a:lnTo>
                  <a:pt x="2057400" y="661988"/>
                </a:lnTo>
                <a:lnTo>
                  <a:pt x="2057400" y="619125"/>
                </a:lnTo>
                <a:lnTo>
                  <a:pt x="1857375" y="619125"/>
                </a:lnTo>
                <a:lnTo>
                  <a:pt x="1857375" y="581025"/>
                </a:lnTo>
                <a:lnTo>
                  <a:pt x="1776412" y="581025"/>
                </a:lnTo>
                <a:lnTo>
                  <a:pt x="1776412" y="490538"/>
                </a:lnTo>
                <a:lnTo>
                  <a:pt x="1724025" y="490538"/>
                </a:lnTo>
                <a:lnTo>
                  <a:pt x="1519237" y="490538"/>
                </a:lnTo>
                <a:lnTo>
                  <a:pt x="1519237" y="447675"/>
                </a:lnTo>
                <a:lnTo>
                  <a:pt x="1428750" y="447675"/>
                </a:lnTo>
                <a:lnTo>
                  <a:pt x="1428750" y="385763"/>
                </a:lnTo>
                <a:lnTo>
                  <a:pt x="1076325" y="385763"/>
                </a:lnTo>
                <a:lnTo>
                  <a:pt x="1076325" y="347663"/>
                </a:lnTo>
                <a:lnTo>
                  <a:pt x="1052512" y="347663"/>
                </a:lnTo>
                <a:lnTo>
                  <a:pt x="1052512" y="319088"/>
                </a:lnTo>
                <a:lnTo>
                  <a:pt x="976312" y="319088"/>
                </a:lnTo>
                <a:lnTo>
                  <a:pt x="976312" y="276225"/>
                </a:lnTo>
                <a:lnTo>
                  <a:pt x="800100" y="276225"/>
                </a:lnTo>
                <a:lnTo>
                  <a:pt x="800100" y="252413"/>
                </a:lnTo>
                <a:lnTo>
                  <a:pt x="704850" y="252413"/>
                </a:lnTo>
                <a:lnTo>
                  <a:pt x="704850" y="161925"/>
                </a:lnTo>
                <a:lnTo>
                  <a:pt x="590550" y="161925"/>
                </a:lnTo>
                <a:lnTo>
                  <a:pt x="590550" y="123825"/>
                </a:lnTo>
                <a:lnTo>
                  <a:pt x="366712" y="123825"/>
                </a:lnTo>
                <a:lnTo>
                  <a:pt x="366712" y="80963"/>
                </a:lnTo>
                <a:lnTo>
                  <a:pt x="328612" y="80963"/>
                </a:lnTo>
                <a:lnTo>
                  <a:pt x="328612" y="57150"/>
                </a:lnTo>
                <a:lnTo>
                  <a:pt x="147637" y="57150"/>
                </a:lnTo>
                <a:lnTo>
                  <a:pt x="147637" y="23813"/>
                </a:lnTo>
                <a:lnTo>
                  <a:pt x="0" y="23813"/>
                </a:lnTo>
                <a:lnTo>
                  <a:pt x="0" y="0"/>
                </a:lnTo>
              </a:path>
            </a:pathLst>
          </a:custGeom>
          <a:noFill/>
          <a:ln w="28575" cap="sq">
            <a:solidFill>
              <a:schemeClr val="tx2"/>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sz="1350" dirty="0"/>
          </a:p>
        </p:txBody>
      </p:sp>
      <p:sp>
        <p:nvSpPr>
          <p:cNvPr id="83" name="Freeform: Shape 82">
            <a:extLst>
              <a:ext uri="{FF2B5EF4-FFF2-40B4-BE49-F238E27FC236}">
                <a16:creationId xmlns:a16="http://schemas.microsoft.com/office/drawing/2014/main" id="{92859946-A2D7-44E6-91D7-6899B8569BC9}"/>
              </a:ext>
            </a:extLst>
          </p:cNvPr>
          <p:cNvSpPr/>
          <p:nvPr/>
        </p:nvSpPr>
        <p:spPr bwMode="auto">
          <a:xfrm>
            <a:off x="2567148" y="2134031"/>
            <a:ext cx="4611290" cy="1550194"/>
          </a:xfrm>
          <a:custGeom>
            <a:avLst/>
            <a:gdLst>
              <a:gd name="connsiteX0" fmla="*/ 6148387 w 6148387"/>
              <a:gd name="connsiteY0" fmla="*/ 2066925 h 2066925"/>
              <a:gd name="connsiteX1" fmla="*/ 4291012 w 6148387"/>
              <a:gd name="connsiteY1" fmla="*/ 2066925 h 2066925"/>
              <a:gd name="connsiteX2" fmla="*/ 4291012 w 6148387"/>
              <a:gd name="connsiteY2" fmla="*/ 2014538 h 2066925"/>
              <a:gd name="connsiteX3" fmla="*/ 3933825 w 6148387"/>
              <a:gd name="connsiteY3" fmla="*/ 2014538 h 2066925"/>
              <a:gd name="connsiteX4" fmla="*/ 3933825 w 6148387"/>
              <a:gd name="connsiteY4" fmla="*/ 1909763 h 2066925"/>
              <a:gd name="connsiteX5" fmla="*/ 3576637 w 6148387"/>
              <a:gd name="connsiteY5" fmla="*/ 1909763 h 2066925"/>
              <a:gd name="connsiteX6" fmla="*/ 3576637 w 6148387"/>
              <a:gd name="connsiteY6" fmla="*/ 1828800 h 2066925"/>
              <a:gd name="connsiteX7" fmla="*/ 3243262 w 6148387"/>
              <a:gd name="connsiteY7" fmla="*/ 1828800 h 2066925"/>
              <a:gd name="connsiteX8" fmla="*/ 3243262 w 6148387"/>
              <a:gd name="connsiteY8" fmla="*/ 1785938 h 2066925"/>
              <a:gd name="connsiteX9" fmla="*/ 3205162 w 6148387"/>
              <a:gd name="connsiteY9" fmla="*/ 1785938 h 2066925"/>
              <a:gd name="connsiteX10" fmla="*/ 3205162 w 6148387"/>
              <a:gd name="connsiteY10" fmla="*/ 1719263 h 2066925"/>
              <a:gd name="connsiteX11" fmla="*/ 2819400 w 6148387"/>
              <a:gd name="connsiteY11" fmla="*/ 1719263 h 2066925"/>
              <a:gd name="connsiteX12" fmla="*/ 2819400 w 6148387"/>
              <a:gd name="connsiteY12" fmla="*/ 1690688 h 2066925"/>
              <a:gd name="connsiteX13" fmla="*/ 2590800 w 6148387"/>
              <a:gd name="connsiteY13" fmla="*/ 1690688 h 2066925"/>
              <a:gd name="connsiteX14" fmla="*/ 2590800 w 6148387"/>
              <a:gd name="connsiteY14" fmla="*/ 1676400 h 2066925"/>
              <a:gd name="connsiteX15" fmla="*/ 2505075 w 6148387"/>
              <a:gd name="connsiteY15" fmla="*/ 1676400 h 2066925"/>
              <a:gd name="connsiteX16" fmla="*/ 2505075 w 6148387"/>
              <a:gd name="connsiteY16" fmla="*/ 1619250 h 2066925"/>
              <a:gd name="connsiteX17" fmla="*/ 2309812 w 6148387"/>
              <a:gd name="connsiteY17" fmla="*/ 1619250 h 2066925"/>
              <a:gd name="connsiteX18" fmla="*/ 2309812 w 6148387"/>
              <a:gd name="connsiteY18" fmla="*/ 1600200 h 2066925"/>
              <a:gd name="connsiteX19" fmla="*/ 2195512 w 6148387"/>
              <a:gd name="connsiteY19" fmla="*/ 1600200 h 2066925"/>
              <a:gd name="connsiteX20" fmla="*/ 2195512 w 6148387"/>
              <a:gd name="connsiteY20" fmla="*/ 1543050 h 2066925"/>
              <a:gd name="connsiteX21" fmla="*/ 2128837 w 6148387"/>
              <a:gd name="connsiteY21" fmla="*/ 1543050 h 2066925"/>
              <a:gd name="connsiteX22" fmla="*/ 2128837 w 6148387"/>
              <a:gd name="connsiteY22" fmla="*/ 1485900 h 2066925"/>
              <a:gd name="connsiteX23" fmla="*/ 2038350 w 6148387"/>
              <a:gd name="connsiteY23" fmla="*/ 1485900 h 2066925"/>
              <a:gd name="connsiteX24" fmla="*/ 2038350 w 6148387"/>
              <a:gd name="connsiteY24" fmla="*/ 1452563 h 2066925"/>
              <a:gd name="connsiteX25" fmla="*/ 1966912 w 6148387"/>
              <a:gd name="connsiteY25" fmla="*/ 1452563 h 2066925"/>
              <a:gd name="connsiteX26" fmla="*/ 1966912 w 6148387"/>
              <a:gd name="connsiteY26" fmla="*/ 1433513 h 2066925"/>
              <a:gd name="connsiteX27" fmla="*/ 1814512 w 6148387"/>
              <a:gd name="connsiteY27" fmla="*/ 1433513 h 2066925"/>
              <a:gd name="connsiteX28" fmla="*/ 1814512 w 6148387"/>
              <a:gd name="connsiteY28" fmla="*/ 1362075 h 2066925"/>
              <a:gd name="connsiteX29" fmla="*/ 1743075 w 6148387"/>
              <a:gd name="connsiteY29" fmla="*/ 1362075 h 2066925"/>
              <a:gd name="connsiteX30" fmla="*/ 1743075 w 6148387"/>
              <a:gd name="connsiteY30" fmla="*/ 1166813 h 2066925"/>
              <a:gd name="connsiteX31" fmla="*/ 1428750 w 6148387"/>
              <a:gd name="connsiteY31" fmla="*/ 1166813 h 2066925"/>
              <a:gd name="connsiteX32" fmla="*/ 1428750 w 6148387"/>
              <a:gd name="connsiteY32" fmla="*/ 1057275 h 2066925"/>
              <a:gd name="connsiteX33" fmla="*/ 1400175 w 6148387"/>
              <a:gd name="connsiteY33" fmla="*/ 1057275 h 2066925"/>
              <a:gd name="connsiteX34" fmla="*/ 1400175 w 6148387"/>
              <a:gd name="connsiteY34" fmla="*/ 1019175 h 2066925"/>
              <a:gd name="connsiteX35" fmla="*/ 1181100 w 6148387"/>
              <a:gd name="connsiteY35" fmla="*/ 1019175 h 2066925"/>
              <a:gd name="connsiteX36" fmla="*/ 1181100 w 6148387"/>
              <a:gd name="connsiteY36" fmla="*/ 962025 h 2066925"/>
              <a:gd name="connsiteX37" fmla="*/ 1052512 w 6148387"/>
              <a:gd name="connsiteY37" fmla="*/ 962025 h 2066925"/>
              <a:gd name="connsiteX38" fmla="*/ 1052512 w 6148387"/>
              <a:gd name="connsiteY38" fmla="*/ 776288 h 2066925"/>
              <a:gd name="connsiteX39" fmla="*/ 1014412 w 6148387"/>
              <a:gd name="connsiteY39" fmla="*/ 776288 h 2066925"/>
              <a:gd name="connsiteX40" fmla="*/ 1014412 w 6148387"/>
              <a:gd name="connsiteY40" fmla="*/ 719138 h 2066925"/>
              <a:gd name="connsiteX41" fmla="*/ 966787 w 6148387"/>
              <a:gd name="connsiteY41" fmla="*/ 719138 h 2066925"/>
              <a:gd name="connsiteX42" fmla="*/ 966787 w 6148387"/>
              <a:gd name="connsiteY42" fmla="*/ 661988 h 2066925"/>
              <a:gd name="connsiteX43" fmla="*/ 838200 w 6148387"/>
              <a:gd name="connsiteY43" fmla="*/ 661988 h 2066925"/>
              <a:gd name="connsiteX44" fmla="*/ 838200 w 6148387"/>
              <a:gd name="connsiteY44" fmla="*/ 661988 h 2066925"/>
              <a:gd name="connsiteX45" fmla="*/ 838200 w 6148387"/>
              <a:gd name="connsiteY45" fmla="*/ 614363 h 2066925"/>
              <a:gd name="connsiteX46" fmla="*/ 695325 w 6148387"/>
              <a:gd name="connsiteY46" fmla="*/ 614363 h 2066925"/>
              <a:gd name="connsiteX47" fmla="*/ 695325 w 6148387"/>
              <a:gd name="connsiteY47" fmla="*/ 528638 h 2066925"/>
              <a:gd name="connsiteX48" fmla="*/ 657225 w 6148387"/>
              <a:gd name="connsiteY48" fmla="*/ 528638 h 2066925"/>
              <a:gd name="connsiteX49" fmla="*/ 657225 w 6148387"/>
              <a:gd name="connsiteY49" fmla="*/ 433388 h 2066925"/>
              <a:gd name="connsiteX50" fmla="*/ 581025 w 6148387"/>
              <a:gd name="connsiteY50" fmla="*/ 433388 h 2066925"/>
              <a:gd name="connsiteX51" fmla="*/ 581025 w 6148387"/>
              <a:gd name="connsiteY51" fmla="*/ 381000 h 2066925"/>
              <a:gd name="connsiteX52" fmla="*/ 381000 w 6148387"/>
              <a:gd name="connsiteY52" fmla="*/ 381000 h 2066925"/>
              <a:gd name="connsiteX53" fmla="*/ 381000 w 6148387"/>
              <a:gd name="connsiteY53" fmla="*/ 347663 h 2066925"/>
              <a:gd name="connsiteX54" fmla="*/ 342900 w 6148387"/>
              <a:gd name="connsiteY54" fmla="*/ 347663 h 2066925"/>
              <a:gd name="connsiteX55" fmla="*/ 342900 w 6148387"/>
              <a:gd name="connsiteY55" fmla="*/ 238125 h 2066925"/>
              <a:gd name="connsiteX56" fmla="*/ 342900 w 6148387"/>
              <a:gd name="connsiteY56" fmla="*/ 238125 h 2066925"/>
              <a:gd name="connsiteX57" fmla="*/ 290512 w 6148387"/>
              <a:gd name="connsiteY57" fmla="*/ 238125 h 2066925"/>
              <a:gd name="connsiteX58" fmla="*/ 290512 w 6148387"/>
              <a:gd name="connsiteY58" fmla="*/ 100013 h 2066925"/>
              <a:gd name="connsiteX59" fmla="*/ 209550 w 6148387"/>
              <a:gd name="connsiteY59" fmla="*/ 100013 h 2066925"/>
              <a:gd name="connsiteX60" fmla="*/ 209550 w 6148387"/>
              <a:gd name="connsiteY60" fmla="*/ 38100 h 2066925"/>
              <a:gd name="connsiteX61" fmla="*/ 114300 w 6148387"/>
              <a:gd name="connsiteY61" fmla="*/ 38100 h 2066925"/>
              <a:gd name="connsiteX62" fmla="*/ 114300 w 6148387"/>
              <a:gd name="connsiteY62" fmla="*/ 0 h 2066925"/>
              <a:gd name="connsiteX63" fmla="*/ 0 w 6148387"/>
              <a:gd name="connsiteY63" fmla="*/ 0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148387" h="2066925">
                <a:moveTo>
                  <a:pt x="6148387" y="2066925"/>
                </a:moveTo>
                <a:lnTo>
                  <a:pt x="4291012" y="2066925"/>
                </a:lnTo>
                <a:lnTo>
                  <a:pt x="4291012" y="2014538"/>
                </a:lnTo>
                <a:lnTo>
                  <a:pt x="3933825" y="2014538"/>
                </a:lnTo>
                <a:lnTo>
                  <a:pt x="3933825" y="1909763"/>
                </a:lnTo>
                <a:lnTo>
                  <a:pt x="3576637" y="1909763"/>
                </a:lnTo>
                <a:lnTo>
                  <a:pt x="3576637" y="1828800"/>
                </a:lnTo>
                <a:lnTo>
                  <a:pt x="3243262" y="1828800"/>
                </a:lnTo>
                <a:lnTo>
                  <a:pt x="3243262" y="1785938"/>
                </a:lnTo>
                <a:lnTo>
                  <a:pt x="3205162" y="1785938"/>
                </a:lnTo>
                <a:lnTo>
                  <a:pt x="3205162" y="1719263"/>
                </a:lnTo>
                <a:lnTo>
                  <a:pt x="2819400" y="1719263"/>
                </a:lnTo>
                <a:lnTo>
                  <a:pt x="2819400" y="1690688"/>
                </a:lnTo>
                <a:lnTo>
                  <a:pt x="2590800" y="1690688"/>
                </a:lnTo>
                <a:lnTo>
                  <a:pt x="2590800" y="1676400"/>
                </a:lnTo>
                <a:lnTo>
                  <a:pt x="2505075" y="1676400"/>
                </a:lnTo>
                <a:lnTo>
                  <a:pt x="2505075" y="1619250"/>
                </a:lnTo>
                <a:lnTo>
                  <a:pt x="2309812" y="1619250"/>
                </a:lnTo>
                <a:lnTo>
                  <a:pt x="2309812" y="1600200"/>
                </a:lnTo>
                <a:lnTo>
                  <a:pt x="2195512" y="1600200"/>
                </a:lnTo>
                <a:lnTo>
                  <a:pt x="2195512" y="1543050"/>
                </a:lnTo>
                <a:lnTo>
                  <a:pt x="2128837" y="1543050"/>
                </a:lnTo>
                <a:lnTo>
                  <a:pt x="2128837" y="1485900"/>
                </a:lnTo>
                <a:lnTo>
                  <a:pt x="2038350" y="1485900"/>
                </a:lnTo>
                <a:lnTo>
                  <a:pt x="2038350" y="1452563"/>
                </a:lnTo>
                <a:lnTo>
                  <a:pt x="1966912" y="1452563"/>
                </a:lnTo>
                <a:lnTo>
                  <a:pt x="1966912" y="1433513"/>
                </a:lnTo>
                <a:lnTo>
                  <a:pt x="1814512" y="1433513"/>
                </a:lnTo>
                <a:lnTo>
                  <a:pt x="1814512" y="1362075"/>
                </a:lnTo>
                <a:lnTo>
                  <a:pt x="1743075" y="1362075"/>
                </a:lnTo>
                <a:lnTo>
                  <a:pt x="1743075" y="1166813"/>
                </a:lnTo>
                <a:lnTo>
                  <a:pt x="1428750" y="1166813"/>
                </a:lnTo>
                <a:lnTo>
                  <a:pt x="1428750" y="1057275"/>
                </a:lnTo>
                <a:lnTo>
                  <a:pt x="1400175" y="1057275"/>
                </a:lnTo>
                <a:lnTo>
                  <a:pt x="1400175" y="1019175"/>
                </a:lnTo>
                <a:lnTo>
                  <a:pt x="1181100" y="1019175"/>
                </a:lnTo>
                <a:lnTo>
                  <a:pt x="1181100" y="962025"/>
                </a:lnTo>
                <a:lnTo>
                  <a:pt x="1052512" y="962025"/>
                </a:lnTo>
                <a:lnTo>
                  <a:pt x="1052512" y="776288"/>
                </a:lnTo>
                <a:lnTo>
                  <a:pt x="1014412" y="776288"/>
                </a:lnTo>
                <a:lnTo>
                  <a:pt x="1014412" y="719138"/>
                </a:lnTo>
                <a:lnTo>
                  <a:pt x="966787" y="719138"/>
                </a:lnTo>
                <a:lnTo>
                  <a:pt x="966787" y="661988"/>
                </a:lnTo>
                <a:lnTo>
                  <a:pt x="838200" y="661988"/>
                </a:lnTo>
                <a:lnTo>
                  <a:pt x="838200" y="661988"/>
                </a:lnTo>
                <a:lnTo>
                  <a:pt x="838200" y="614363"/>
                </a:lnTo>
                <a:lnTo>
                  <a:pt x="695325" y="614363"/>
                </a:lnTo>
                <a:lnTo>
                  <a:pt x="695325" y="528638"/>
                </a:lnTo>
                <a:lnTo>
                  <a:pt x="657225" y="528638"/>
                </a:lnTo>
                <a:lnTo>
                  <a:pt x="657225" y="433388"/>
                </a:lnTo>
                <a:lnTo>
                  <a:pt x="581025" y="433388"/>
                </a:lnTo>
                <a:lnTo>
                  <a:pt x="581025" y="381000"/>
                </a:lnTo>
                <a:lnTo>
                  <a:pt x="381000" y="381000"/>
                </a:lnTo>
                <a:lnTo>
                  <a:pt x="381000" y="347663"/>
                </a:lnTo>
                <a:lnTo>
                  <a:pt x="342900" y="347663"/>
                </a:lnTo>
                <a:lnTo>
                  <a:pt x="342900" y="238125"/>
                </a:lnTo>
                <a:lnTo>
                  <a:pt x="342900" y="238125"/>
                </a:lnTo>
                <a:lnTo>
                  <a:pt x="290512" y="238125"/>
                </a:lnTo>
                <a:lnTo>
                  <a:pt x="290512" y="100013"/>
                </a:lnTo>
                <a:lnTo>
                  <a:pt x="209550" y="100013"/>
                </a:lnTo>
                <a:lnTo>
                  <a:pt x="209550" y="38100"/>
                </a:lnTo>
                <a:lnTo>
                  <a:pt x="114300" y="38100"/>
                </a:lnTo>
                <a:lnTo>
                  <a:pt x="114300" y="0"/>
                </a:lnTo>
                <a:lnTo>
                  <a:pt x="0" y="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sz="1350" dirty="0"/>
          </a:p>
        </p:txBody>
      </p:sp>
    </p:spTree>
    <p:extLst>
      <p:ext uri="{BB962C8B-B14F-4D97-AF65-F5344CB8AC3E}">
        <p14:creationId xmlns:p14="http://schemas.microsoft.com/office/powerpoint/2010/main" val="403286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inhoud 10">
            <a:extLst>
              <a:ext uri="{FF2B5EF4-FFF2-40B4-BE49-F238E27FC236}">
                <a16:creationId xmlns:a16="http://schemas.microsoft.com/office/drawing/2014/main" id="{446F5EDA-F0B6-6342-8F08-DC26A2626247}"/>
              </a:ext>
            </a:extLst>
          </p:cNvPr>
          <p:cNvGraphicFramePr>
            <a:graphicFrameLocks noGrp="1"/>
          </p:cNvGraphicFramePr>
          <p:nvPr>
            <p:ph sz="quarter" idx="12"/>
            <p:extLst>
              <p:ext uri="{D42A27DB-BD31-4B8C-83A1-F6EECF244321}">
                <p14:modId xmlns:p14="http://schemas.microsoft.com/office/powerpoint/2010/main" val="3254053435"/>
              </p:ext>
            </p:extLst>
          </p:nvPr>
        </p:nvGraphicFramePr>
        <p:xfrm>
          <a:off x="464400" y="1265008"/>
          <a:ext cx="8222400" cy="452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el 8">
            <a:extLst>
              <a:ext uri="{FF2B5EF4-FFF2-40B4-BE49-F238E27FC236}">
                <a16:creationId xmlns:a16="http://schemas.microsoft.com/office/drawing/2014/main" id="{DC66D2CF-E8EC-A343-AA3D-1AE10BD85E3A}"/>
              </a:ext>
            </a:extLst>
          </p:cNvPr>
          <p:cNvSpPr>
            <a:spLocks noGrp="1"/>
          </p:cNvSpPr>
          <p:nvPr>
            <p:ph type="title"/>
          </p:nvPr>
        </p:nvSpPr>
        <p:spPr/>
        <p:txBody>
          <a:bodyPr/>
          <a:lstStyle/>
          <a:p>
            <a:r>
              <a:rPr lang="en-GB" dirty="0"/>
              <a:t>R</a:t>
            </a:r>
            <a:r>
              <a:rPr lang="en-GB" baseline="30000" dirty="0"/>
              <a:t>2</a:t>
            </a:r>
            <a:r>
              <a:rPr lang="en-GB" dirty="0"/>
              <a:t> in the treatment of FL in Europe</a:t>
            </a:r>
          </a:p>
        </p:txBody>
      </p:sp>
      <p:sp>
        <p:nvSpPr>
          <p:cNvPr id="4" name="Tijdelijke aanduiding voor dianummer 3">
            <a:extLst>
              <a:ext uri="{FF2B5EF4-FFF2-40B4-BE49-F238E27FC236}">
                <a16:creationId xmlns:a16="http://schemas.microsoft.com/office/drawing/2014/main" id="{346EE6C8-69D2-7C4C-88C8-C8D197965E45}"/>
              </a:ext>
            </a:extLst>
          </p:cNvPr>
          <p:cNvSpPr>
            <a:spLocks noGrp="1"/>
          </p:cNvSpPr>
          <p:nvPr>
            <p:ph type="sldNum" sz="quarter" idx="4"/>
          </p:nvPr>
        </p:nvSpPr>
        <p:spPr/>
        <p:txBody>
          <a:bodyPr/>
          <a:lstStyle/>
          <a:p>
            <a:fld id="{FCE43C0F-8A7B-3A4B-9DB5-B3472E36E833}" type="slidenum">
              <a:rPr lang="en-GB" smtClean="0"/>
              <a:pPr/>
              <a:t>33</a:t>
            </a:fld>
            <a:endParaRPr lang="en-GB" dirty="0"/>
          </a:p>
        </p:txBody>
      </p:sp>
      <p:sp>
        <p:nvSpPr>
          <p:cNvPr id="10" name="Tijdelijke aanduiding voor inhoud 9">
            <a:extLst>
              <a:ext uri="{FF2B5EF4-FFF2-40B4-BE49-F238E27FC236}">
                <a16:creationId xmlns:a16="http://schemas.microsoft.com/office/drawing/2014/main" id="{20493E6B-5621-CF46-ACDA-280447816822}"/>
              </a:ext>
            </a:extLst>
          </p:cNvPr>
          <p:cNvSpPr>
            <a:spLocks noGrp="1"/>
          </p:cNvSpPr>
          <p:nvPr>
            <p:ph sz="quarter" idx="13"/>
          </p:nvPr>
        </p:nvSpPr>
        <p:spPr/>
        <p:txBody>
          <a:bodyPr/>
          <a:lstStyle/>
          <a:p>
            <a:r>
              <a:rPr lang="en-GB" dirty="0"/>
              <a:t>CHMP, Committee for Medicinal Products for Human Use; European Medicines Agency; FL, follicular lymphoma; R</a:t>
            </a:r>
            <a:r>
              <a:rPr lang="en-GB" baseline="30000" dirty="0"/>
              <a:t>2</a:t>
            </a:r>
            <a:r>
              <a:rPr lang="en-GB" dirty="0"/>
              <a:t>, rituximab + lenalidomide; rel/ref, relapsed/refractory</a:t>
            </a:r>
          </a:p>
        </p:txBody>
      </p:sp>
    </p:spTree>
    <p:extLst>
      <p:ext uri="{BB962C8B-B14F-4D97-AF65-F5344CB8AC3E}">
        <p14:creationId xmlns:p14="http://schemas.microsoft.com/office/powerpoint/2010/main" val="42689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Efficacy of Idelalisib </a:t>
            </a:r>
            <a:br>
              <a:rPr lang="en-US" dirty="0"/>
            </a:br>
            <a:r>
              <a:rPr lang="en-US" dirty="0"/>
              <a:t>in Relapsed Indolent Lymphoma</a:t>
            </a:r>
            <a:endParaRPr lang="en-US" baseline="30000" dirty="0"/>
          </a:p>
        </p:txBody>
      </p:sp>
      <p:sp>
        <p:nvSpPr>
          <p:cNvPr id="8" name="Content Placeholder 7"/>
          <p:cNvSpPr>
            <a:spLocks noGrp="1"/>
          </p:cNvSpPr>
          <p:nvPr>
            <p:ph sz="quarter" idx="13"/>
          </p:nvPr>
        </p:nvSpPr>
        <p:spPr>
          <a:xfrm>
            <a:off x="465138" y="6217200"/>
            <a:ext cx="7911946" cy="556171"/>
          </a:xfrm>
        </p:spPr>
        <p:txBody>
          <a:bodyPr/>
          <a:lstStyle/>
          <a:p>
            <a:r>
              <a:rPr lang="en-US" altLang="en-US" sz="900" dirty="0"/>
              <a:t>FL, follicular lymphoma; </a:t>
            </a:r>
            <a:r>
              <a:rPr lang="en-GB" sz="900" dirty="0"/>
              <a:t>IRC, Independent Review Committee; LPL/WM, lymphoplasmacytic lymphoma with or without Waldenström’s macroglobulinemia; mo, months; MZL, marginal zone lymphoma; ORR, overall response rate; SLL, small lymphocytic lymphoma; SPD, </a:t>
            </a:r>
            <a:r>
              <a:rPr lang="en-US" sz="900" dirty="0"/>
              <a:t>sums of the products of the perpendicular dimensions </a:t>
            </a:r>
          </a:p>
          <a:p>
            <a:r>
              <a:rPr lang="en-US" sz="900" dirty="0"/>
              <a:t>1. Gopal AK, et al. N Engl J Med. 2014;370:1008-18;</a:t>
            </a:r>
            <a:r>
              <a:rPr lang="da-DK" sz="900" dirty="0"/>
              <a:t> 2. </a:t>
            </a:r>
            <a:r>
              <a:rPr lang="en-US" sz="900" dirty="0"/>
              <a:t>Zydelig (idelalisib). Prescribing Information. https://www.gilead.com/~/media/Files/pdfs/medicines/oncology/zydelig/zydelig_pi.pdf.  Accessed December 10, 2018.</a:t>
            </a:r>
          </a:p>
        </p:txBody>
      </p:sp>
      <p:pic>
        <p:nvPicPr>
          <p:cNvPr id="5" name="Picture 4" descr="150204877_Formatting_14.png"/>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4895250" y="1865021"/>
            <a:ext cx="3887313" cy="2878429"/>
          </a:xfrm>
          <a:prstGeom prst="rect">
            <a:avLst/>
          </a:prstGeom>
          <a:noFill/>
          <a:ln>
            <a:noFill/>
          </a:ln>
        </p:spPr>
      </p:pic>
      <p:sp>
        <p:nvSpPr>
          <p:cNvPr id="2" name="Rounded Rectangle 1"/>
          <p:cNvSpPr/>
          <p:nvPr/>
        </p:nvSpPr>
        <p:spPr>
          <a:xfrm>
            <a:off x="1408968" y="4605735"/>
            <a:ext cx="3290282" cy="48872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latin typeface="Calibri" charset="0"/>
                <a:ea typeface="Calibri" charset="0"/>
                <a:cs typeface="Calibri" charset="0"/>
              </a:rPr>
              <a:t>IRC assessment:</a:t>
            </a:r>
          </a:p>
          <a:p>
            <a:pPr algn="ctr"/>
            <a:r>
              <a:rPr lang="en-US" sz="1200" dirty="0">
                <a:solidFill>
                  <a:srgbClr val="000000"/>
                </a:solidFill>
                <a:latin typeface="Calibri" charset="0"/>
                <a:ea typeface="Calibri" charset="0"/>
                <a:cs typeface="Calibri" charset="0"/>
              </a:rPr>
              <a:t>ORR = 57% (71 responses in 125 pts)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31" y="1920772"/>
            <a:ext cx="4650748" cy="2599876"/>
          </a:xfrm>
          <a:prstGeom prst="rect">
            <a:avLst/>
          </a:prstGeom>
          <a:noFill/>
          <a:ln>
            <a:noFill/>
          </a:ln>
        </p:spPr>
      </p:pic>
      <p:sp>
        <p:nvSpPr>
          <p:cNvPr id="13" name="Slide Number Placeholder 12"/>
          <p:cNvSpPr>
            <a:spLocks noGrp="1"/>
          </p:cNvSpPr>
          <p:nvPr>
            <p:ph type="sldNum" sz="quarter" idx="4"/>
          </p:nvPr>
        </p:nvSpPr>
        <p:spPr/>
        <p:txBody>
          <a:bodyPr/>
          <a:lstStyle/>
          <a:p>
            <a:fld id="{FCE43C0F-8A7B-3A4B-9DB5-B3472E36E833}" type="slidenum">
              <a:rPr lang="en-GB" smtClean="0"/>
              <a:pPr/>
              <a:t>34</a:t>
            </a:fld>
            <a:endParaRPr lang="en-GB" dirty="0"/>
          </a:p>
        </p:txBody>
      </p:sp>
    </p:spTree>
    <p:extLst>
      <p:ext uri="{BB962C8B-B14F-4D97-AF65-F5344CB8AC3E}">
        <p14:creationId xmlns:p14="http://schemas.microsoft.com/office/powerpoint/2010/main" val="21444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4B02-AAB6-D24D-8504-824BA3ACAE28}"/>
              </a:ext>
            </a:extLst>
          </p:cNvPr>
          <p:cNvSpPr>
            <a:spLocks noGrp="1"/>
          </p:cNvSpPr>
          <p:nvPr>
            <p:ph type="title"/>
          </p:nvPr>
        </p:nvSpPr>
        <p:spPr/>
        <p:txBody>
          <a:bodyPr/>
          <a:lstStyle/>
          <a:p>
            <a:r>
              <a:rPr lang="it-IT" altLang="it-IT" dirty="0" err="1"/>
              <a:t>Chemo</a:t>
            </a:r>
            <a:r>
              <a:rPr lang="it-IT" altLang="it-IT" dirty="0"/>
              <a:t>-free </a:t>
            </a:r>
            <a:r>
              <a:rPr lang="it-IT" altLang="it-IT" dirty="0" err="1"/>
              <a:t>therapy</a:t>
            </a:r>
            <a:r>
              <a:rPr lang="it-IT" altLang="it-IT" dirty="0"/>
              <a:t> in MZL</a:t>
            </a:r>
            <a:br>
              <a:rPr lang="it-IT" altLang="it-IT" dirty="0"/>
            </a:br>
            <a:r>
              <a:rPr lang="it-IT" altLang="it-IT" dirty="0"/>
              <a:t>EU </a:t>
            </a:r>
            <a:r>
              <a:rPr lang="it-IT" altLang="it-IT" dirty="0" err="1"/>
              <a:t>perspective</a:t>
            </a:r>
            <a:endParaRPr lang="nl-NL" dirty="0"/>
          </a:p>
        </p:txBody>
      </p:sp>
      <p:sp>
        <p:nvSpPr>
          <p:cNvPr id="3" name="Tijdelijke aanduiding voor dianummer 2">
            <a:extLst>
              <a:ext uri="{FF2B5EF4-FFF2-40B4-BE49-F238E27FC236}">
                <a16:creationId xmlns:a16="http://schemas.microsoft.com/office/drawing/2014/main" id="{880A92EA-C04C-644C-A284-147A39F3726C}"/>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Tree>
    <p:extLst>
      <p:ext uri="{BB962C8B-B14F-4D97-AF65-F5344CB8AC3E}">
        <p14:creationId xmlns:p14="http://schemas.microsoft.com/office/powerpoint/2010/main" val="55662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5017D8B9-FD25-DC45-BA42-AF01A493B6F7}"/>
              </a:ext>
            </a:extLst>
          </p:cNvPr>
          <p:cNvGrpSpPr/>
          <p:nvPr/>
        </p:nvGrpSpPr>
        <p:grpSpPr>
          <a:xfrm>
            <a:off x="1187487" y="1425600"/>
            <a:ext cx="6400121" cy="4525200"/>
            <a:chOff x="467055" y="1425600"/>
            <a:chExt cx="6400121" cy="4525200"/>
          </a:xfrm>
        </p:grpSpPr>
        <p:sp>
          <p:nvSpPr>
            <p:cNvPr id="17" name="Vrije vorm 16">
              <a:extLst>
                <a:ext uri="{FF2B5EF4-FFF2-40B4-BE49-F238E27FC236}">
                  <a16:creationId xmlns:a16="http://schemas.microsoft.com/office/drawing/2014/main" id="{9F9ABB58-A0BB-C74F-A8E4-00EA6D10B8C7}"/>
                </a:ext>
              </a:extLst>
            </p:cNvPr>
            <p:cNvSpPr/>
            <p:nvPr/>
          </p:nvSpPr>
          <p:spPr>
            <a:xfrm>
              <a:off x="467055" y="1425600"/>
              <a:ext cx="2009429" cy="4525200"/>
            </a:xfrm>
            <a:custGeom>
              <a:avLst/>
              <a:gdLst>
                <a:gd name="connsiteX0" fmla="*/ 0 w 2009429"/>
                <a:gd name="connsiteY0" fmla="*/ 200943 h 4525200"/>
                <a:gd name="connsiteX1" fmla="*/ 200943 w 2009429"/>
                <a:gd name="connsiteY1" fmla="*/ 0 h 4525200"/>
                <a:gd name="connsiteX2" fmla="*/ 1808486 w 2009429"/>
                <a:gd name="connsiteY2" fmla="*/ 0 h 4525200"/>
                <a:gd name="connsiteX3" fmla="*/ 2009429 w 2009429"/>
                <a:gd name="connsiteY3" fmla="*/ 200943 h 4525200"/>
                <a:gd name="connsiteX4" fmla="*/ 2009429 w 2009429"/>
                <a:gd name="connsiteY4" fmla="*/ 4324257 h 4525200"/>
                <a:gd name="connsiteX5" fmla="*/ 1808486 w 2009429"/>
                <a:gd name="connsiteY5" fmla="*/ 4525200 h 4525200"/>
                <a:gd name="connsiteX6" fmla="*/ 200943 w 2009429"/>
                <a:gd name="connsiteY6" fmla="*/ 4525200 h 4525200"/>
                <a:gd name="connsiteX7" fmla="*/ 0 w 2009429"/>
                <a:gd name="connsiteY7" fmla="*/ 4324257 h 4525200"/>
                <a:gd name="connsiteX8" fmla="*/ 0 w 2009429"/>
                <a:gd name="connsiteY8" fmla="*/ 20094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29" h="4525200">
                  <a:moveTo>
                    <a:pt x="0" y="200943"/>
                  </a:moveTo>
                  <a:cubicBezTo>
                    <a:pt x="0" y="89965"/>
                    <a:pt x="89965" y="0"/>
                    <a:pt x="200943" y="0"/>
                  </a:cubicBezTo>
                  <a:lnTo>
                    <a:pt x="1808486" y="0"/>
                  </a:lnTo>
                  <a:cubicBezTo>
                    <a:pt x="1919464" y="0"/>
                    <a:pt x="2009429" y="89965"/>
                    <a:pt x="2009429" y="200943"/>
                  </a:cubicBezTo>
                  <a:lnTo>
                    <a:pt x="2009429" y="4324257"/>
                  </a:lnTo>
                  <a:cubicBezTo>
                    <a:pt x="2009429" y="4435235"/>
                    <a:pt x="1919464" y="4525200"/>
                    <a:pt x="1808486" y="4525200"/>
                  </a:cubicBezTo>
                  <a:lnTo>
                    <a:pt x="200943" y="4525200"/>
                  </a:lnTo>
                  <a:cubicBezTo>
                    <a:pt x="89965" y="4525200"/>
                    <a:pt x="0" y="4435235"/>
                    <a:pt x="0" y="4324257"/>
                  </a:cubicBezTo>
                  <a:lnTo>
                    <a:pt x="0" y="20094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9568" tIns="1909648" rIns="99568" bIns="1004608" numCol="1" spcCol="1270" anchor="t" anchorCtr="1">
              <a:noAutofit/>
            </a:bodyPr>
            <a:lstStyle/>
            <a:p>
              <a:pPr marL="0" lvl="0" indent="0" algn="l" defTabSz="622300">
                <a:lnSpc>
                  <a:spcPct val="90000"/>
                </a:lnSpc>
                <a:spcBef>
                  <a:spcPct val="0"/>
                </a:spcBef>
                <a:spcAft>
                  <a:spcPct val="35000"/>
                </a:spcAft>
                <a:buNone/>
              </a:pPr>
              <a:endParaRPr lang="en-GB" sz="1600" b="1" i="0" kern="1200" dirty="0"/>
            </a:p>
            <a:p>
              <a:pPr marL="0" lvl="0" indent="0" algn="l" defTabSz="622300">
                <a:lnSpc>
                  <a:spcPct val="90000"/>
                </a:lnSpc>
                <a:spcBef>
                  <a:spcPct val="0"/>
                </a:spcBef>
                <a:spcAft>
                  <a:spcPct val="35000"/>
                </a:spcAft>
                <a:buNone/>
              </a:pPr>
              <a:r>
                <a:rPr lang="en-GB" sz="1600" b="1" i="0" kern="1200" dirty="0"/>
                <a:t>Rituximab</a:t>
              </a:r>
              <a:r>
                <a:rPr lang="en-GB" sz="1600" b="0" i="0" kern="1200" dirty="0"/>
                <a:t> is the only available chemo-free treatment option in MZL</a:t>
              </a:r>
              <a:endParaRPr lang="nl-NL" sz="1600" kern="1200" dirty="0"/>
            </a:p>
            <a:p>
              <a:pPr marL="57150" lvl="1" indent="-57150" algn="l" defTabSz="488950">
                <a:lnSpc>
                  <a:spcPct val="90000"/>
                </a:lnSpc>
                <a:spcBef>
                  <a:spcPct val="0"/>
                </a:spcBef>
                <a:spcAft>
                  <a:spcPct val="15000"/>
                </a:spcAft>
                <a:buChar char="•"/>
              </a:pPr>
              <a:r>
                <a:rPr lang="en-GB" sz="1400" b="0" i="0" kern="1200" dirty="0"/>
                <a:t>Mainly used as a single agent in splenic MZL</a:t>
              </a:r>
              <a:endParaRPr lang="nl-NL" sz="1400" kern="1200" dirty="0"/>
            </a:p>
          </p:txBody>
        </p:sp>
        <p:sp>
          <p:nvSpPr>
            <p:cNvPr id="18" name="Ovaal 17">
              <a:extLst>
                <a:ext uri="{FF2B5EF4-FFF2-40B4-BE49-F238E27FC236}">
                  <a16:creationId xmlns:a16="http://schemas.microsoft.com/office/drawing/2014/main" id="{35888992-0A8C-A546-80AF-944CDCE4C378}"/>
                </a:ext>
              </a:extLst>
            </p:cNvPr>
            <p:cNvSpPr/>
            <p:nvPr/>
          </p:nvSpPr>
          <p:spPr>
            <a:xfrm>
              <a:off x="718323" y="1697112"/>
              <a:ext cx="1506891" cy="1506891"/>
            </a:xfrm>
            <a:prstGeom prst="ellipse">
              <a:avLst/>
            </a:prstGeom>
            <a:blipFill rotWithShape="1">
              <a:blip r:embed="rId2">
                <a:extLst>
                  <a:ext uri="{96DAC541-7B7A-43D3-8B79-37D633B846F1}">
                    <asvg:svgBlip xmlns:asvg="http://schemas.microsoft.com/office/drawing/2016/SVG/main" r:embed="rId3"/>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9" name="Vrije vorm 18">
              <a:extLst>
                <a:ext uri="{FF2B5EF4-FFF2-40B4-BE49-F238E27FC236}">
                  <a16:creationId xmlns:a16="http://schemas.microsoft.com/office/drawing/2014/main" id="{3AC3C095-8A59-1741-9955-8EE533CB3EA2}"/>
                </a:ext>
              </a:extLst>
            </p:cNvPr>
            <p:cNvSpPr/>
            <p:nvPr/>
          </p:nvSpPr>
          <p:spPr>
            <a:xfrm>
              <a:off x="2662401" y="1425600"/>
              <a:ext cx="2009429" cy="4525200"/>
            </a:xfrm>
            <a:custGeom>
              <a:avLst/>
              <a:gdLst>
                <a:gd name="connsiteX0" fmla="*/ 0 w 2009429"/>
                <a:gd name="connsiteY0" fmla="*/ 200943 h 4525200"/>
                <a:gd name="connsiteX1" fmla="*/ 200943 w 2009429"/>
                <a:gd name="connsiteY1" fmla="*/ 0 h 4525200"/>
                <a:gd name="connsiteX2" fmla="*/ 1808486 w 2009429"/>
                <a:gd name="connsiteY2" fmla="*/ 0 h 4525200"/>
                <a:gd name="connsiteX3" fmla="*/ 2009429 w 2009429"/>
                <a:gd name="connsiteY3" fmla="*/ 200943 h 4525200"/>
                <a:gd name="connsiteX4" fmla="*/ 2009429 w 2009429"/>
                <a:gd name="connsiteY4" fmla="*/ 4324257 h 4525200"/>
                <a:gd name="connsiteX5" fmla="*/ 1808486 w 2009429"/>
                <a:gd name="connsiteY5" fmla="*/ 4525200 h 4525200"/>
                <a:gd name="connsiteX6" fmla="*/ 200943 w 2009429"/>
                <a:gd name="connsiteY6" fmla="*/ 4525200 h 4525200"/>
                <a:gd name="connsiteX7" fmla="*/ 0 w 2009429"/>
                <a:gd name="connsiteY7" fmla="*/ 4324257 h 4525200"/>
                <a:gd name="connsiteX8" fmla="*/ 0 w 2009429"/>
                <a:gd name="connsiteY8" fmla="*/ 20094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29" h="4525200">
                  <a:moveTo>
                    <a:pt x="0" y="200943"/>
                  </a:moveTo>
                  <a:cubicBezTo>
                    <a:pt x="0" y="89965"/>
                    <a:pt x="89965" y="0"/>
                    <a:pt x="200943" y="0"/>
                  </a:cubicBezTo>
                  <a:lnTo>
                    <a:pt x="1808486" y="0"/>
                  </a:lnTo>
                  <a:cubicBezTo>
                    <a:pt x="1919464" y="0"/>
                    <a:pt x="2009429" y="89965"/>
                    <a:pt x="2009429" y="200943"/>
                  </a:cubicBezTo>
                  <a:lnTo>
                    <a:pt x="2009429" y="4324257"/>
                  </a:lnTo>
                  <a:cubicBezTo>
                    <a:pt x="2009429" y="4435235"/>
                    <a:pt x="1919464" y="4525200"/>
                    <a:pt x="1808486" y="4525200"/>
                  </a:cubicBezTo>
                  <a:lnTo>
                    <a:pt x="200943" y="4525200"/>
                  </a:lnTo>
                  <a:cubicBezTo>
                    <a:pt x="89965" y="4525200"/>
                    <a:pt x="0" y="4435235"/>
                    <a:pt x="0" y="4324257"/>
                  </a:cubicBezTo>
                  <a:lnTo>
                    <a:pt x="0" y="20094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9568" tIns="1909648" rIns="99568" bIns="1004608" numCol="1" spcCol="1270" anchor="ctr" anchorCtr="0">
              <a:noAutofit/>
            </a:bodyPr>
            <a:lstStyle/>
            <a:p>
              <a:pPr marL="0" lvl="0" indent="0" defTabSz="622300">
                <a:lnSpc>
                  <a:spcPct val="90000"/>
                </a:lnSpc>
                <a:spcBef>
                  <a:spcPct val="0"/>
                </a:spcBef>
                <a:spcAft>
                  <a:spcPct val="35000"/>
                </a:spcAft>
                <a:buNone/>
              </a:pPr>
              <a:endParaRPr lang="en-GB" sz="1600" dirty="0"/>
            </a:p>
            <a:p>
              <a:pPr marL="0" lvl="0" indent="0" defTabSz="622300">
                <a:lnSpc>
                  <a:spcPct val="90000"/>
                </a:lnSpc>
                <a:spcBef>
                  <a:spcPct val="0"/>
                </a:spcBef>
                <a:spcAft>
                  <a:spcPct val="35000"/>
                </a:spcAft>
                <a:buNone/>
              </a:pPr>
              <a:r>
                <a:rPr lang="en-GB" sz="1600" b="0" i="0" kern="1200" dirty="0"/>
                <a:t>There is </a:t>
              </a:r>
              <a:r>
                <a:rPr lang="en-GB" sz="1600" b="1" i="0" kern="1200" dirty="0"/>
                <a:t>no innovative chemo-free treatment approach </a:t>
              </a:r>
              <a:r>
                <a:rPr lang="en-GB" sz="1600" b="0" i="0" kern="1200" dirty="0"/>
                <a:t>available in the EU</a:t>
              </a:r>
              <a:endParaRPr lang="nl-NL" sz="1600" kern="1200" dirty="0"/>
            </a:p>
          </p:txBody>
        </p:sp>
        <p:sp>
          <p:nvSpPr>
            <p:cNvPr id="20" name="Ovaal 19">
              <a:extLst>
                <a:ext uri="{FF2B5EF4-FFF2-40B4-BE49-F238E27FC236}">
                  <a16:creationId xmlns:a16="http://schemas.microsoft.com/office/drawing/2014/main" id="{AE61190C-7E2E-F34D-9F49-F2C946E528E1}"/>
                </a:ext>
              </a:extLst>
            </p:cNvPr>
            <p:cNvSpPr/>
            <p:nvPr/>
          </p:nvSpPr>
          <p:spPr>
            <a:xfrm>
              <a:off x="2913670" y="1697112"/>
              <a:ext cx="1506891" cy="1506891"/>
            </a:xfrm>
            <a:prstGeom prst="ellipse">
              <a:avLst/>
            </a:prstGeom>
            <a:blipFill rotWithShape="1">
              <a:blip r:embed="rId4">
                <a:extLst>
                  <a:ext uri="{96DAC541-7B7A-43D3-8B79-37D633B846F1}">
                    <asvg:svgBlip xmlns:asvg="http://schemas.microsoft.com/office/drawing/2016/SVG/main" r:embed="rId5"/>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23" name="Vrije vorm 22">
              <a:extLst>
                <a:ext uri="{FF2B5EF4-FFF2-40B4-BE49-F238E27FC236}">
                  <a16:creationId xmlns:a16="http://schemas.microsoft.com/office/drawing/2014/main" id="{FB9BA6C2-0581-3B4E-9CD1-94847DA676F1}"/>
                </a:ext>
              </a:extLst>
            </p:cNvPr>
            <p:cNvSpPr/>
            <p:nvPr/>
          </p:nvSpPr>
          <p:spPr>
            <a:xfrm>
              <a:off x="4857747" y="1425600"/>
              <a:ext cx="2009429" cy="4525200"/>
            </a:xfrm>
            <a:custGeom>
              <a:avLst/>
              <a:gdLst>
                <a:gd name="connsiteX0" fmla="*/ 0 w 2009429"/>
                <a:gd name="connsiteY0" fmla="*/ 200943 h 4525200"/>
                <a:gd name="connsiteX1" fmla="*/ 200943 w 2009429"/>
                <a:gd name="connsiteY1" fmla="*/ 0 h 4525200"/>
                <a:gd name="connsiteX2" fmla="*/ 1808486 w 2009429"/>
                <a:gd name="connsiteY2" fmla="*/ 0 h 4525200"/>
                <a:gd name="connsiteX3" fmla="*/ 2009429 w 2009429"/>
                <a:gd name="connsiteY3" fmla="*/ 200943 h 4525200"/>
                <a:gd name="connsiteX4" fmla="*/ 2009429 w 2009429"/>
                <a:gd name="connsiteY4" fmla="*/ 4324257 h 4525200"/>
                <a:gd name="connsiteX5" fmla="*/ 1808486 w 2009429"/>
                <a:gd name="connsiteY5" fmla="*/ 4525200 h 4525200"/>
                <a:gd name="connsiteX6" fmla="*/ 200943 w 2009429"/>
                <a:gd name="connsiteY6" fmla="*/ 4525200 h 4525200"/>
                <a:gd name="connsiteX7" fmla="*/ 0 w 2009429"/>
                <a:gd name="connsiteY7" fmla="*/ 4324257 h 4525200"/>
                <a:gd name="connsiteX8" fmla="*/ 0 w 2009429"/>
                <a:gd name="connsiteY8" fmla="*/ 20094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29" h="4525200">
                  <a:moveTo>
                    <a:pt x="0" y="200943"/>
                  </a:moveTo>
                  <a:cubicBezTo>
                    <a:pt x="0" y="89965"/>
                    <a:pt x="89965" y="0"/>
                    <a:pt x="200943" y="0"/>
                  </a:cubicBezTo>
                  <a:lnTo>
                    <a:pt x="1808486" y="0"/>
                  </a:lnTo>
                  <a:cubicBezTo>
                    <a:pt x="1919464" y="0"/>
                    <a:pt x="2009429" y="89965"/>
                    <a:pt x="2009429" y="200943"/>
                  </a:cubicBezTo>
                  <a:lnTo>
                    <a:pt x="2009429" y="4324257"/>
                  </a:lnTo>
                  <a:cubicBezTo>
                    <a:pt x="2009429" y="4435235"/>
                    <a:pt x="1919464" y="4525200"/>
                    <a:pt x="1808486" y="4525200"/>
                  </a:cubicBezTo>
                  <a:lnTo>
                    <a:pt x="200943" y="4525200"/>
                  </a:lnTo>
                  <a:cubicBezTo>
                    <a:pt x="89965" y="4525200"/>
                    <a:pt x="0" y="4435235"/>
                    <a:pt x="0" y="4324257"/>
                  </a:cubicBezTo>
                  <a:lnTo>
                    <a:pt x="0" y="20094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9568" tIns="1909648" rIns="99568" bIns="1004608" numCol="1" spcCol="1270" anchor="ctr" anchorCtr="0">
              <a:noAutofit/>
            </a:bodyPr>
            <a:lstStyle/>
            <a:p>
              <a:pPr marL="0" lvl="0" indent="0" defTabSz="622300">
                <a:lnSpc>
                  <a:spcPct val="90000"/>
                </a:lnSpc>
                <a:spcBef>
                  <a:spcPct val="0"/>
                </a:spcBef>
                <a:spcAft>
                  <a:spcPct val="35000"/>
                </a:spcAft>
                <a:buNone/>
              </a:pPr>
              <a:endParaRPr lang="en-GB" sz="1600" b="0" i="0" kern="1200" dirty="0"/>
            </a:p>
            <a:p>
              <a:pPr marL="0" lvl="0" indent="0" defTabSz="622300">
                <a:lnSpc>
                  <a:spcPct val="90000"/>
                </a:lnSpc>
                <a:spcBef>
                  <a:spcPct val="0"/>
                </a:spcBef>
                <a:spcAft>
                  <a:spcPct val="35000"/>
                </a:spcAft>
                <a:buNone/>
              </a:pPr>
              <a:r>
                <a:rPr lang="en-GB" sz="1600" b="0" i="0" kern="1200" dirty="0"/>
                <a:t>The </a:t>
              </a:r>
              <a:r>
                <a:rPr lang="en-GB" sz="1600" b="1" i="0" kern="1200" dirty="0"/>
                <a:t>decision</a:t>
              </a:r>
              <a:r>
                <a:rPr lang="en-GB" sz="1600" b="0" i="0" kern="1200" dirty="0"/>
                <a:t> on which patients should be treated and which one only observed is similar between MZL and FL</a:t>
              </a:r>
              <a:endParaRPr lang="nl-NL" sz="1600" kern="1200" dirty="0"/>
            </a:p>
          </p:txBody>
        </p:sp>
        <p:sp>
          <p:nvSpPr>
            <p:cNvPr id="24" name="Ovaal 23">
              <a:extLst>
                <a:ext uri="{FF2B5EF4-FFF2-40B4-BE49-F238E27FC236}">
                  <a16:creationId xmlns:a16="http://schemas.microsoft.com/office/drawing/2014/main" id="{FAE15D50-7011-F449-AA2D-7BF9E998FDCB}"/>
                </a:ext>
              </a:extLst>
            </p:cNvPr>
            <p:cNvSpPr/>
            <p:nvPr/>
          </p:nvSpPr>
          <p:spPr>
            <a:xfrm>
              <a:off x="5109016" y="1697112"/>
              <a:ext cx="1506891" cy="1506891"/>
            </a:xfrm>
            <a:prstGeom prst="ellipse">
              <a:avLst/>
            </a:prstGeom>
            <a:blipFill rotWithShape="1">
              <a:blip r:embed="rId6">
                <a:extLst>
                  <a:ext uri="{96DAC541-7B7A-43D3-8B79-37D633B846F1}">
                    <asvg:svgBlip xmlns:asvg="http://schemas.microsoft.com/office/drawing/2016/SVG/main" r:embed="rId7"/>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sp>
        <p:nvSpPr>
          <p:cNvPr id="3" name="Title 2">
            <a:extLst>
              <a:ext uri="{FF2B5EF4-FFF2-40B4-BE49-F238E27FC236}">
                <a16:creationId xmlns:a16="http://schemas.microsoft.com/office/drawing/2014/main" id="{BB08E06D-8B33-2C47-9E44-56E3DA3500FE}"/>
              </a:ext>
            </a:extLst>
          </p:cNvPr>
          <p:cNvSpPr>
            <a:spLocks noGrp="1"/>
          </p:cNvSpPr>
          <p:nvPr>
            <p:ph type="title"/>
          </p:nvPr>
        </p:nvSpPr>
        <p:spPr/>
        <p:txBody>
          <a:bodyPr/>
          <a:lstStyle/>
          <a:p>
            <a:r>
              <a:rPr lang="en-GB" dirty="0"/>
              <a:t>Chemo-free treatment MZL</a:t>
            </a:r>
            <a:br>
              <a:rPr lang="en-GB" dirty="0"/>
            </a:br>
            <a:r>
              <a:rPr lang="en-GB" dirty="0"/>
              <a:t>european perspective</a:t>
            </a:r>
          </a:p>
        </p:txBody>
      </p:sp>
      <p:sp>
        <p:nvSpPr>
          <p:cNvPr id="13" name="Tijdelijke aanduiding voor inhoud 12">
            <a:extLst>
              <a:ext uri="{FF2B5EF4-FFF2-40B4-BE49-F238E27FC236}">
                <a16:creationId xmlns:a16="http://schemas.microsoft.com/office/drawing/2014/main" id="{1130B4DF-26DF-F944-92B9-94E27BB8982B}"/>
              </a:ext>
            </a:extLst>
          </p:cNvPr>
          <p:cNvSpPr>
            <a:spLocks noGrp="1"/>
          </p:cNvSpPr>
          <p:nvPr>
            <p:ph sz="quarter" idx="13"/>
          </p:nvPr>
        </p:nvSpPr>
        <p:spPr/>
        <p:txBody>
          <a:bodyPr/>
          <a:lstStyle/>
          <a:p>
            <a:endParaRPr lang="nl-NL"/>
          </a:p>
        </p:txBody>
      </p:sp>
    </p:spTree>
    <p:extLst>
      <p:ext uri="{BB962C8B-B14F-4D97-AF65-F5344CB8AC3E}">
        <p14:creationId xmlns:p14="http://schemas.microsoft.com/office/powerpoint/2010/main" val="25473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348955" y="1481287"/>
            <a:ext cx="3547132" cy="4383371"/>
          </a:xfrm>
          <a:prstGeom prst="rect">
            <a:avLst/>
          </a:prstGeom>
        </p:spPr>
      </p:pic>
      <p:pic>
        <p:nvPicPr>
          <p:cNvPr id="3" name="Immagine 2"/>
          <p:cNvPicPr>
            <a:picLocks noChangeAspect="1"/>
          </p:cNvPicPr>
          <p:nvPr/>
        </p:nvPicPr>
        <p:blipFill>
          <a:blip r:embed="rId3"/>
          <a:stretch>
            <a:fillRect/>
          </a:stretch>
        </p:blipFill>
        <p:spPr>
          <a:xfrm>
            <a:off x="850349" y="1519863"/>
            <a:ext cx="3354709" cy="2263917"/>
          </a:xfrm>
          <a:prstGeom prst="rect">
            <a:avLst/>
          </a:prstGeom>
        </p:spPr>
      </p:pic>
      <p:pic>
        <p:nvPicPr>
          <p:cNvPr id="4" name="Immagine 3"/>
          <p:cNvPicPr>
            <a:picLocks noChangeAspect="1"/>
          </p:cNvPicPr>
          <p:nvPr/>
        </p:nvPicPr>
        <p:blipFill>
          <a:blip r:embed="rId4"/>
          <a:stretch>
            <a:fillRect/>
          </a:stretch>
        </p:blipFill>
        <p:spPr>
          <a:xfrm>
            <a:off x="850349" y="3771069"/>
            <a:ext cx="3337739" cy="2093588"/>
          </a:xfrm>
          <a:prstGeom prst="rect">
            <a:avLst/>
          </a:prstGeom>
        </p:spPr>
      </p:pic>
      <p:sp>
        <p:nvSpPr>
          <p:cNvPr id="7" name="ZoneTexte 1"/>
          <p:cNvSpPr txBox="1"/>
          <p:nvPr/>
        </p:nvSpPr>
        <p:spPr>
          <a:xfrm>
            <a:off x="5043091" y="2878883"/>
            <a:ext cx="3048460" cy="276999"/>
          </a:xfrm>
          <a:prstGeom prst="rect">
            <a:avLst/>
          </a:prstGeom>
          <a:noFill/>
        </p:spPr>
        <p:txBody>
          <a:bodyPr wrap="square" rtlCol="0">
            <a:spAutoFit/>
          </a:bodyPr>
          <a:lstStyle/>
          <a:p>
            <a:pPr algn="l" fontAlgn="base">
              <a:spcBef>
                <a:spcPct val="0"/>
              </a:spcBef>
              <a:spcAft>
                <a:spcPct val="0"/>
              </a:spcAft>
            </a:pPr>
            <a:r>
              <a:rPr lang="en-GB" sz="1200" dirty="0">
                <a:latin typeface="Calibri" panose="020F0502020204030204" pitchFamily="34" charset="0"/>
                <a:cs typeface="Calibri" panose="020F0502020204030204" pitchFamily="34" charset="0"/>
              </a:rPr>
              <a:t>Median DoR: NR (95% CI, 16.7-NE)</a:t>
            </a:r>
            <a:endParaRPr lang="en-GB" sz="1200" dirty="0">
              <a:solidFill>
                <a:srgbClr val="000000"/>
              </a:solidFill>
              <a:latin typeface="Calibri" panose="020F0502020204030204" pitchFamily="34" charset="0"/>
              <a:cs typeface="Calibri" panose="020F0502020204030204" pitchFamily="34" charset="0"/>
            </a:endParaRPr>
          </a:p>
        </p:txBody>
      </p:sp>
      <p:sp>
        <p:nvSpPr>
          <p:cNvPr id="8" name="ZoneTexte 1"/>
          <p:cNvSpPr txBox="1"/>
          <p:nvPr/>
        </p:nvSpPr>
        <p:spPr>
          <a:xfrm>
            <a:off x="5051932" y="5099714"/>
            <a:ext cx="3048460" cy="276999"/>
          </a:xfrm>
          <a:prstGeom prst="rect">
            <a:avLst/>
          </a:prstGeom>
          <a:noFill/>
        </p:spPr>
        <p:txBody>
          <a:bodyPr wrap="square" rtlCol="0">
            <a:spAutoFit/>
          </a:bodyPr>
          <a:lstStyle/>
          <a:p>
            <a:pPr algn="l" fontAlgn="base">
              <a:spcBef>
                <a:spcPct val="0"/>
              </a:spcBef>
              <a:spcAft>
                <a:spcPct val="0"/>
              </a:spcAft>
            </a:pPr>
            <a:r>
              <a:rPr lang="en-GB" sz="1200" dirty="0">
                <a:latin typeface="Calibri" panose="020F0502020204030204" pitchFamily="34" charset="0"/>
                <a:cs typeface="Calibri" panose="020F0502020204030204" pitchFamily="34" charset="0"/>
              </a:rPr>
              <a:t>Median PFS: 14.2 (95% CI, 8.3 to NE)</a:t>
            </a:r>
            <a:endParaRPr lang="en-GB" sz="1200" dirty="0">
              <a:solidFill>
                <a:srgbClr val="000000"/>
              </a:solidFill>
              <a:latin typeface="Calibri" panose="020F0502020204030204" pitchFamily="34" charset="0"/>
              <a:cs typeface="Calibri" panose="020F0502020204030204" pitchFamily="34" charset="0"/>
            </a:endParaRPr>
          </a:p>
        </p:txBody>
      </p:sp>
      <p:sp>
        <p:nvSpPr>
          <p:cNvPr id="9" name="Titel 8">
            <a:extLst>
              <a:ext uri="{FF2B5EF4-FFF2-40B4-BE49-F238E27FC236}">
                <a16:creationId xmlns:a16="http://schemas.microsoft.com/office/drawing/2014/main" id="{C2C947D6-FD65-3D4C-82D0-4E72B4FF7CE6}"/>
              </a:ext>
            </a:extLst>
          </p:cNvPr>
          <p:cNvSpPr>
            <a:spLocks noGrp="1"/>
          </p:cNvSpPr>
          <p:nvPr>
            <p:ph type="title"/>
          </p:nvPr>
        </p:nvSpPr>
        <p:spPr/>
        <p:txBody>
          <a:bodyPr/>
          <a:lstStyle/>
          <a:p>
            <a:r>
              <a:rPr lang="en-GB" dirty="0"/>
              <a:t>open-label phase 2 study of ibrutinib IN rel/ref MZL</a:t>
            </a:r>
          </a:p>
        </p:txBody>
      </p:sp>
      <p:sp>
        <p:nvSpPr>
          <p:cNvPr id="10" name="Tijdelijke aanduiding voor inhoud 9">
            <a:extLst>
              <a:ext uri="{FF2B5EF4-FFF2-40B4-BE49-F238E27FC236}">
                <a16:creationId xmlns:a16="http://schemas.microsoft.com/office/drawing/2014/main" id="{20336C4C-0747-0842-87BB-D2BCA51C2D80}"/>
              </a:ext>
            </a:extLst>
          </p:cNvPr>
          <p:cNvSpPr>
            <a:spLocks noGrp="1"/>
          </p:cNvSpPr>
          <p:nvPr>
            <p:ph sz="quarter" idx="13"/>
          </p:nvPr>
        </p:nvSpPr>
        <p:spPr/>
        <p:txBody>
          <a:bodyPr/>
          <a:lstStyle/>
          <a:p>
            <a:r>
              <a:rPr lang="en-GB" dirty="0"/>
              <a:t>DoR, duration of response; MZL, marginal-zone lymphoma; NE, not estimable; NR, not reached; PFS, progression-free survival; rel/ref, relapsed/refractory</a:t>
            </a:r>
            <a:br>
              <a:rPr lang="en-GB" dirty="0"/>
            </a:br>
            <a:r>
              <a:rPr lang="en-GB" dirty="0"/>
              <a:t>Noy A, et al. Blood. 2017;129:2224–32.</a:t>
            </a:r>
          </a:p>
        </p:txBody>
      </p:sp>
    </p:spTree>
    <p:extLst>
      <p:ext uri="{BB962C8B-B14F-4D97-AF65-F5344CB8AC3E}">
        <p14:creationId xmlns:p14="http://schemas.microsoft.com/office/powerpoint/2010/main" val="122324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15016" y="2399168"/>
            <a:ext cx="8690288" cy="2498354"/>
          </a:xfrm>
          <a:prstGeom prst="rect">
            <a:avLst/>
          </a:prstGeom>
        </p:spPr>
      </p:pic>
      <p:pic>
        <p:nvPicPr>
          <p:cNvPr id="3" name="Immagine 2"/>
          <p:cNvPicPr>
            <a:picLocks noChangeAspect="1"/>
          </p:cNvPicPr>
          <p:nvPr/>
        </p:nvPicPr>
        <p:blipFill>
          <a:blip r:embed="rId4"/>
          <a:stretch>
            <a:fillRect/>
          </a:stretch>
        </p:blipFill>
        <p:spPr>
          <a:xfrm>
            <a:off x="408960" y="3800701"/>
            <a:ext cx="1164690" cy="513428"/>
          </a:xfrm>
          <a:prstGeom prst="rect">
            <a:avLst/>
          </a:prstGeom>
        </p:spPr>
      </p:pic>
      <p:pic>
        <p:nvPicPr>
          <p:cNvPr id="4" name="Picture 24" descr="SAKK_Logo_transparent_Vorl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60" y="5394527"/>
            <a:ext cx="853764" cy="37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6"/>
          <a:stretch>
            <a:fillRect/>
          </a:stretch>
        </p:blipFill>
        <p:spPr>
          <a:xfrm>
            <a:off x="575280" y="4496934"/>
            <a:ext cx="747044" cy="660974"/>
          </a:xfrm>
          <a:prstGeom prst="rect">
            <a:avLst/>
          </a:prstGeom>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960" y="1587103"/>
            <a:ext cx="876275" cy="85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7">
            <a:extLst>
              <a:ext uri="{FF2B5EF4-FFF2-40B4-BE49-F238E27FC236}">
                <a16:creationId xmlns:a16="http://schemas.microsoft.com/office/drawing/2014/main" id="{73AF9C4F-A005-DA40-BF04-7F03986735A8}"/>
              </a:ext>
            </a:extLst>
          </p:cNvPr>
          <p:cNvSpPr>
            <a:spLocks noGrp="1"/>
          </p:cNvSpPr>
          <p:nvPr>
            <p:ph type="title"/>
          </p:nvPr>
        </p:nvSpPr>
        <p:spPr/>
        <p:txBody>
          <a:bodyPr/>
          <a:lstStyle/>
          <a:p>
            <a:r>
              <a:rPr lang="en-GB" dirty="0"/>
              <a:t>Phase 2 IELSG 47/MALIBU Study in untreated MZL is Ongoing</a:t>
            </a:r>
            <a:endParaRPr lang="en-GB" dirty="0">
              <a:solidFill>
                <a:schemeClr val="accent1"/>
              </a:solidFill>
            </a:endParaRPr>
          </a:p>
        </p:txBody>
      </p:sp>
      <p:sp>
        <p:nvSpPr>
          <p:cNvPr id="9" name="Tijdelijke aanduiding voor inhoud 8">
            <a:extLst>
              <a:ext uri="{FF2B5EF4-FFF2-40B4-BE49-F238E27FC236}">
                <a16:creationId xmlns:a16="http://schemas.microsoft.com/office/drawing/2014/main" id="{FD5E448F-FB37-2049-A971-45A3BA4C48E3}"/>
              </a:ext>
            </a:extLst>
          </p:cNvPr>
          <p:cNvSpPr>
            <a:spLocks noGrp="1"/>
          </p:cNvSpPr>
          <p:nvPr>
            <p:ph sz="quarter" idx="13"/>
          </p:nvPr>
        </p:nvSpPr>
        <p:spPr/>
        <p:txBody>
          <a:bodyPr/>
          <a:lstStyle/>
          <a:p>
            <a:r>
              <a:rPr lang="en-GB" dirty="0"/>
              <a:t>CR, complete response; MZL, marginal-zone lymphoma; PR, partial response</a:t>
            </a:r>
            <a:br>
              <a:rPr lang="en-GB" dirty="0"/>
            </a:br>
            <a:r>
              <a:rPr lang="en-GB" dirty="0"/>
              <a:t>https://clinicaltrials.gov/ct2/show/NCT03697512</a:t>
            </a:r>
          </a:p>
        </p:txBody>
      </p:sp>
    </p:spTree>
    <p:extLst>
      <p:ext uri="{BB962C8B-B14F-4D97-AF65-F5344CB8AC3E}">
        <p14:creationId xmlns:p14="http://schemas.microsoft.com/office/powerpoint/2010/main" val="65708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62FD884F-DB4B-294A-A830-B897DA80C903}"/>
              </a:ext>
            </a:extLst>
          </p:cNvPr>
          <p:cNvGraphicFramePr>
            <a:graphicFrameLocks noGrp="1"/>
          </p:cNvGraphicFramePr>
          <p:nvPr>
            <p:ph sz="quarter" idx="12"/>
            <p:extLst>
              <p:ext uri="{D42A27DB-BD31-4B8C-83A1-F6EECF244321}">
                <p14:modId xmlns:p14="http://schemas.microsoft.com/office/powerpoint/2010/main" val="2209667435"/>
              </p:ext>
            </p:extLst>
          </p:nvPr>
        </p:nvGraphicFramePr>
        <p:xfrm>
          <a:off x="465138" y="1425600"/>
          <a:ext cx="8222400" cy="452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B08E06D-8B33-2C47-9E44-56E3DA3500FE}"/>
              </a:ext>
            </a:extLst>
          </p:cNvPr>
          <p:cNvSpPr>
            <a:spLocks noGrp="1"/>
          </p:cNvSpPr>
          <p:nvPr>
            <p:ph type="title"/>
          </p:nvPr>
        </p:nvSpPr>
        <p:spPr/>
        <p:txBody>
          <a:bodyPr/>
          <a:lstStyle/>
          <a:p>
            <a:r>
              <a:rPr lang="en-GB" dirty="0"/>
              <a:t>Chemo-free treatment FL and MZL</a:t>
            </a:r>
            <a:br>
              <a:rPr lang="en-GB" dirty="0"/>
            </a:br>
            <a:r>
              <a:rPr lang="en-GB" dirty="0"/>
              <a:t>european perspective</a:t>
            </a:r>
          </a:p>
        </p:txBody>
      </p:sp>
      <p:sp>
        <p:nvSpPr>
          <p:cNvPr id="5" name="Tijdelijke aanduiding voor inhoud 4">
            <a:extLst>
              <a:ext uri="{FF2B5EF4-FFF2-40B4-BE49-F238E27FC236}">
                <a16:creationId xmlns:a16="http://schemas.microsoft.com/office/drawing/2014/main" id="{EB3ACDC6-F26F-334B-8FDC-72C79EF2240F}"/>
              </a:ext>
            </a:extLst>
          </p:cNvPr>
          <p:cNvSpPr>
            <a:spLocks noGrp="1"/>
          </p:cNvSpPr>
          <p:nvPr>
            <p:ph sz="quarter" idx="13"/>
          </p:nvPr>
        </p:nvSpPr>
        <p:spPr/>
        <p:txBody>
          <a:bodyPr/>
          <a:lstStyle/>
          <a:p>
            <a:r>
              <a:rPr lang="en-GB" dirty="0"/>
              <a:t>FL, follicular lymphoma; MZL, marginal-zone lymphoma; R</a:t>
            </a:r>
            <a:r>
              <a:rPr lang="en-GB" baseline="30000" dirty="0"/>
              <a:t>2</a:t>
            </a:r>
            <a:r>
              <a:rPr lang="en-GB" dirty="0"/>
              <a:t>, rituximab and lenalidomide</a:t>
            </a:r>
          </a:p>
        </p:txBody>
      </p:sp>
    </p:spTree>
    <p:extLst>
      <p:ext uri="{BB962C8B-B14F-4D97-AF65-F5344CB8AC3E}">
        <p14:creationId xmlns:p14="http://schemas.microsoft.com/office/powerpoint/2010/main" val="333339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1767F0-E4CF-4C5E-A9CE-1CBE6664082A}"/>
              </a:ext>
            </a:extLst>
          </p:cNvPr>
          <p:cNvSpPr>
            <a:spLocks noGrp="1"/>
          </p:cNvSpPr>
          <p:nvPr>
            <p:ph sz="quarter" idx="12"/>
          </p:nvPr>
        </p:nvSpPr>
        <p:spPr>
          <a:xfrm>
            <a:off x="465138" y="1519219"/>
            <a:ext cx="7958426" cy="4023661"/>
          </a:xfrm>
        </p:spPr>
        <p:txBody>
          <a:bodyPr/>
          <a:lstStyle/>
          <a:p>
            <a:pPr marL="0" indent="0">
              <a:buNone/>
            </a:pPr>
            <a:r>
              <a:rPr lang="en-GB" sz="1800" b="1" dirty="0">
                <a:solidFill>
                  <a:schemeClr val="accent1"/>
                </a:solidFill>
                <a:latin typeface="Calibri" panose="020F0502020204030204" pitchFamily="34" charset="0"/>
                <a:cs typeface="Calibri" panose="020F0502020204030204" pitchFamily="34" charset="0"/>
              </a:rPr>
              <a:t>THE SCIENTIFIC COMMITTEE</a:t>
            </a:r>
          </a:p>
          <a:p>
            <a:pPr>
              <a:spcBef>
                <a:spcPts val="600"/>
              </a:spcBef>
            </a:pPr>
            <a:r>
              <a:rPr lang="en-GB" sz="1600" dirty="0">
                <a:solidFill>
                  <a:schemeClr val="tx2"/>
                </a:solidFill>
                <a:latin typeface="Calibri" panose="020F0502020204030204" pitchFamily="34" charset="0"/>
              </a:rPr>
              <a:t>Prof. Simon Rule</a:t>
            </a:r>
          </a:p>
          <a:p>
            <a:pPr>
              <a:spcBef>
                <a:spcPts val="600"/>
              </a:spcBef>
            </a:pPr>
            <a:r>
              <a:rPr lang="en-GB" sz="1600" dirty="0">
                <a:solidFill>
                  <a:schemeClr val="tx2"/>
                </a:solidFill>
                <a:latin typeface="Calibri" panose="020F0502020204030204" pitchFamily="34" charset="0"/>
              </a:rPr>
              <a:t>Dr. Loretta J. </a:t>
            </a:r>
            <a:r>
              <a:rPr lang="en-GB" sz="1600" dirty="0" err="1">
                <a:solidFill>
                  <a:schemeClr val="tx2"/>
                </a:solidFill>
                <a:latin typeface="Calibri" panose="020F0502020204030204" pitchFamily="34" charset="0"/>
              </a:rPr>
              <a:t>Nastoupil</a:t>
            </a:r>
            <a:endParaRPr lang="en-GB" sz="1600" dirty="0">
              <a:solidFill>
                <a:schemeClr val="tx2"/>
              </a:solidFill>
              <a:latin typeface="Calibri" panose="020F0502020204030204" pitchFamily="34" charset="0"/>
            </a:endParaRPr>
          </a:p>
          <a:p>
            <a:pPr>
              <a:spcBef>
                <a:spcPts val="600"/>
              </a:spcBef>
            </a:pPr>
            <a:r>
              <a:rPr lang="en-GB" sz="1600" dirty="0">
                <a:solidFill>
                  <a:schemeClr val="tx2"/>
                </a:solidFill>
                <a:latin typeface="Calibri" panose="020F0502020204030204" pitchFamily="34" charset="0"/>
              </a:rPr>
              <a:t>Prof. Stefano </a:t>
            </a:r>
            <a:r>
              <a:rPr lang="en-GB" sz="1600" dirty="0" err="1">
                <a:solidFill>
                  <a:schemeClr val="tx2"/>
                </a:solidFill>
                <a:latin typeface="Calibri" panose="020F0502020204030204" pitchFamily="34" charset="0"/>
              </a:rPr>
              <a:t>Luminari</a:t>
            </a:r>
            <a:endParaRPr lang="en-GB" sz="1600" dirty="0">
              <a:solidFill>
                <a:schemeClr val="tx2"/>
              </a:solidFill>
              <a:latin typeface="Calibri" panose="020F0502020204030204" pitchFamily="34" charset="0"/>
            </a:endParaRPr>
          </a:p>
          <a:p>
            <a:pPr marL="0" indent="0">
              <a:buNone/>
            </a:pPr>
            <a:r>
              <a:rPr lang="en-GB" sz="1800" b="1" dirty="0">
                <a:solidFill>
                  <a:schemeClr val="accent1"/>
                </a:solidFill>
                <a:latin typeface="Calibri" panose="020F0502020204030204" pitchFamily="34" charset="0"/>
                <a:cs typeface="Calibri" panose="020F0502020204030204" pitchFamily="34" charset="0"/>
              </a:rPr>
              <a:t>THE DISCUSSION</a:t>
            </a:r>
          </a:p>
          <a:p>
            <a:pPr marL="0" indent="0">
              <a:buNone/>
            </a:pPr>
            <a:r>
              <a:rPr lang="en-GB" sz="1600" dirty="0">
                <a:solidFill>
                  <a:schemeClr val="tx2"/>
                </a:solidFill>
                <a:latin typeface="Calibri" panose="020F0502020204030204" pitchFamily="34" charset="0"/>
                <a:cs typeface="Calibri" panose="020F0502020204030204" pitchFamily="34" charset="0"/>
              </a:rPr>
              <a:t>Chemotherapy-free treatment approaches in lymphoma</a:t>
            </a:r>
          </a:p>
          <a:p>
            <a:pPr marL="0" indent="0">
              <a:buNone/>
            </a:pPr>
            <a:r>
              <a:rPr lang="en-GB" sz="1800" b="1" dirty="0">
                <a:solidFill>
                  <a:schemeClr val="accent1"/>
                </a:solidFill>
                <a:latin typeface="Calibri" panose="020F0502020204030204" pitchFamily="34" charset="0"/>
                <a:cs typeface="Calibri" panose="020F0502020204030204" pitchFamily="34" charset="0"/>
              </a:rPr>
              <a:t>BACKGROUND AND APPROACHES CONSIDERED</a:t>
            </a:r>
          </a:p>
          <a:p>
            <a:r>
              <a:rPr lang="en-GB" sz="1600" dirty="0"/>
              <a:t>Background and scene setting – Prof. Simon Rule</a:t>
            </a:r>
          </a:p>
          <a:p>
            <a:r>
              <a:rPr lang="en-GB" sz="1600" dirty="0"/>
              <a:t>Chemotherapy-free approaches in FL and MZL: An EU Perspective – Prof. Stefano </a:t>
            </a:r>
            <a:r>
              <a:rPr lang="en-GB" sz="1600" dirty="0" err="1"/>
              <a:t>Luminari</a:t>
            </a:r>
            <a:endParaRPr lang="en-GB" sz="1600" dirty="0"/>
          </a:p>
          <a:p>
            <a:r>
              <a:rPr lang="en-GB" sz="1600" dirty="0"/>
              <a:t>Chemotherapy-free approaches in FL and MZL: A US Perspective – Dr. Loretta J. </a:t>
            </a:r>
            <a:r>
              <a:rPr lang="en-GB" sz="1600" dirty="0" err="1"/>
              <a:t>Nastoupil</a:t>
            </a:r>
            <a:endParaRPr lang="en-GB" sz="1600" dirty="0"/>
          </a:p>
          <a:p>
            <a:r>
              <a:rPr lang="en-GB" sz="1600" dirty="0"/>
              <a:t>Summary of the discussion – Prof. Simon Rule</a:t>
            </a:r>
          </a:p>
          <a:p>
            <a:endParaRPr lang="en-GB" sz="1600" dirty="0"/>
          </a:p>
        </p:txBody>
      </p:sp>
      <p:sp>
        <p:nvSpPr>
          <p:cNvPr id="5" name="Title 4">
            <a:extLst>
              <a:ext uri="{FF2B5EF4-FFF2-40B4-BE49-F238E27FC236}">
                <a16:creationId xmlns:a16="http://schemas.microsoft.com/office/drawing/2014/main" id="{FB19CB08-553B-4C38-91B1-4CD95C79B29D}"/>
              </a:ext>
            </a:extLst>
          </p:cNvPr>
          <p:cNvSpPr>
            <a:spLocks noGrp="1"/>
          </p:cNvSpPr>
          <p:nvPr>
            <p:ph type="title"/>
          </p:nvPr>
        </p:nvSpPr>
        <p:spPr/>
        <p:txBody>
          <a:bodyPr/>
          <a:lstStyle/>
          <a:p>
            <a:r>
              <a:rPr lang="en-GB" dirty="0"/>
              <a:t>Lymphoma connect </a:t>
            </a:r>
            <a:br>
              <a:rPr lang="en-GB" dirty="0"/>
            </a:br>
            <a:r>
              <a:rPr lang="en-GB" dirty="0"/>
              <a:t>experts knowledge share 2019</a:t>
            </a:r>
          </a:p>
        </p:txBody>
      </p:sp>
      <p:sp>
        <p:nvSpPr>
          <p:cNvPr id="4" name="Slide Number Placeholder 3">
            <a:extLst>
              <a:ext uri="{FF2B5EF4-FFF2-40B4-BE49-F238E27FC236}">
                <a16:creationId xmlns:a16="http://schemas.microsoft.com/office/drawing/2014/main" id="{1E4BFA4A-FAB5-4D6C-B91F-2AEB66F7DDA0}"/>
              </a:ext>
            </a:extLst>
          </p:cNvPr>
          <p:cNvSpPr>
            <a:spLocks noGrp="1"/>
          </p:cNvSpPr>
          <p:nvPr>
            <p:ph type="sldNum" sz="quarter" idx="4"/>
          </p:nvPr>
        </p:nvSpPr>
        <p:spPr/>
        <p:txBody>
          <a:bodyPr/>
          <a:lstStyle/>
          <a:p>
            <a:fld id="{FCE43C0F-8A7B-3A4B-9DB5-B3472E36E833}" type="slidenum">
              <a:rPr lang="en-GB" smtClean="0"/>
              <a:pPr/>
              <a:t>4</a:t>
            </a:fld>
            <a:endParaRPr lang="en-GB" dirty="0"/>
          </a:p>
        </p:txBody>
      </p:sp>
      <p:sp>
        <p:nvSpPr>
          <p:cNvPr id="8" name="Content Placeholder 7">
            <a:extLst>
              <a:ext uri="{FF2B5EF4-FFF2-40B4-BE49-F238E27FC236}">
                <a16:creationId xmlns:a16="http://schemas.microsoft.com/office/drawing/2014/main" id="{A67B701E-9858-4ADD-B49B-EC773CDC5450}"/>
              </a:ext>
            </a:extLst>
          </p:cNvPr>
          <p:cNvSpPr>
            <a:spLocks noGrp="1"/>
          </p:cNvSpPr>
          <p:nvPr>
            <p:ph sz="quarter" idx="13"/>
          </p:nvPr>
        </p:nvSpPr>
        <p:spPr/>
        <p:txBody>
          <a:bodyPr/>
          <a:lstStyle/>
          <a:p>
            <a:endParaRPr lang="en-GB" dirty="0"/>
          </a:p>
        </p:txBody>
      </p:sp>
      <p:sp>
        <p:nvSpPr>
          <p:cNvPr id="11" name="Rectangle 10">
            <a:extLst>
              <a:ext uri="{FF2B5EF4-FFF2-40B4-BE49-F238E27FC236}">
                <a16:creationId xmlns:a16="http://schemas.microsoft.com/office/drawing/2014/main" id="{A94F7C12-7923-4D37-9A18-EA92372F4661}"/>
              </a:ext>
            </a:extLst>
          </p:cNvPr>
          <p:cNvSpPr/>
          <p:nvPr/>
        </p:nvSpPr>
        <p:spPr>
          <a:xfrm>
            <a:off x="3496332" y="1820533"/>
            <a:ext cx="921772" cy="1051973"/>
          </a:xfrm>
          <a:prstGeom prst="rect">
            <a:avLst/>
          </a:prstGeom>
          <a:blipFill dpi="0" rotWithShape="1">
            <a:blip r:embed="rId2">
              <a:extLst>
                <a:ext uri="{28A0092B-C50C-407E-A947-70E740481C1C}">
                  <a14:useLocalDpi xmlns:a14="http://schemas.microsoft.com/office/drawing/2010/main" val="0"/>
                </a:ext>
              </a:extLst>
            </a:blip>
            <a:srcRect/>
            <a:stretch>
              <a:fillRect l="605" t="-1786" r="1225" b="-24179"/>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97645E04-4B6F-4CF6-B9C7-C9886098F150}"/>
              </a:ext>
            </a:extLst>
          </p:cNvPr>
          <p:cNvSpPr/>
          <p:nvPr/>
        </p:nvSpPr>
        <p:spPr>
          <a:xfrm>
            <a:off x="4688381" y="1820534"/>
            <a:ext cx="921772" cy="1051973"/>
          </a:xfrm>
          <a:prstGeom prst="rect">
            <a:avLst/>
          </a:prstGeom>
          <a:blipFill dpi="0" rotWithShape="1">
            <a:blip r:embed="rId3">
              <a:extLst>
                <a:ext uri="{28A0092B-C50C-407E-A947-70E740481C1C}">
                  <a14:useLocalDpi xmlns:a14="http://schemas.microsoft.com/office/drawing/2010/main" val="0"/>
                </a:ext>
              </a:extLst>
            </a:blip>
            <a:srcRect/>
            <a:stretch>
              <a:fillRect l="-56942" t="-1786" r="-29241" b="-1786"/>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F4F75618-5A22-4CA1-B223-EB51637304FE}"/>
              </a:ext>
            </a:extLst>
          </p:cNvPr>
          <p:cNvSpPr/>
          <p:nvPr/>
        </p:nvSpPr>
        <p:spPr>
          <a:xfrm>
            <a:off x="5880430" y="1820535"/>
            <a:ext cx="921773" cy="1051973"/>
          </a:xfrm>
          <a:prstGeom prst="rect">
            <a:avLst/>
          </a:prstGeom>
          <a:blipFill dpi="0" rotWithShape="1">
            <a:blip r:embed="rId4">
              <a:extLst>
                <a:ext uri="{28A0092B-C50C-407E-A947-70E740481C1C}">
                  <a14:useLocalDpi xmlns:a14="http://schemas.microsoft.com/office/drawing/2010/main" val="0"/>
                </a:ext>
              </a:extLst>
            </a:blip>
            <a:srcRect/>
            <a:stretch>
              <a:fillRect l="-104802" t="-10184" r="-5076" b="-10184"/>
            </a:stretch>
          </a:blipFill>
          <a:ln>
            <a:solidFill>
              <a:schemeClr val="tx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1474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Chemotherapy Free Approaches in FL and MZL</a:t>
            </a:r>
            <a:br>
              <a:rPr lang="en-US" dirty="0"/>
            </a:br>
            <a:br>
              <a:rPr lang="en-US" dirty="0"/>
            </a:br>
            <a:r>
              <a:rPr lang="en-US" dirty="0"/>
              <a:t>US perspective</a:t>
            </a:r>
            <a:br>
              <a:rPr lang="en-US" dirty="0"/>
            </a:br>
            <a:br>
              <a:rPr lang="en-US" dirty="0"/>
            </a:br>
            <a:r>
              <a:rPr lang="en-US" sz="3200" cap="none" dirty="0"/>
              <a:t>Loretta J. </a:t>
            </a:r>
            <a:r>
              <a:rPr lang="en-US" sz="3200" cap="none" dirty="0" err="1"/>
              <a:t>Nastoupil</a:t>
            </a:r>
            <a:br>
              <a:rPr lang="en-US" sz="3200" cap="none" dirty="0"/>
            </a:br>
            <a:r>
              <a:rPr lang="en-GB" sz="3200" cap="none" dirty="0"/>
              <a:t>University of Texas MD Anderson Cancer Center, Houston, TX</a:t>
            </a:r>
            <a:endParaRPr lang="en-US" dirty="0"/>
          </a:p>
        </p:txBody>
      </p:sp>
      <p:sp>
        <p:nvSpPr>
          <p:cNvPr id="2" name="Slide Number Placeholder 1"/>
          <p:cNvSpPr>
            <a:spLocks noGrp="1"/>
          </p:cNvSpPr>
          <p:nvPr>
            <p:ph type="sldNum" sz="quarter" idx="4"/>
          </p:nvPr>
        </p:nvSpPr>
        <p:spPr/>
        <p:txBody>
          <a:bodyPr/>
          <a:lstStyle/>
          <a:p>
            <a:fld id="{FCE43C0F-8A7B-3A4B-9DB5-B3472E36E833}" type="slidenum">
              <a:rPr lang="en-GB" smtClean="0"/>
              <a:pPr/>
              <a:t>40</a:t>
            </a:fld>
            <a:endParaRPr lang="en-GB" dirty="0"/>
          </a:p>
        </p:txBody>
      </p:sp>
    </p:spTree>
    <p:extLst>
      <p:ext uri="{BB962C8B-B14F-4D97-AF65-F5344CB8AC3E}">
        <p14:creationId xmlns:p14="http://schemas.microsoft.com/office/powerpoint/2010/main" val="4754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ltLang="it-IT" dirty="0" err="1"/>
              <a:t>Chemo</a:t>
            </a:r>
            <a:r>
              <a:rPr lang="it-IT" altLang="it-IT" dirty="0"/>
              <a:t>-free </a:t>
            </a:r>
            <a:r>
              <a:rPr lang="it-IT" altLang="it-IT" dirty="0" err="1"/>
              <a:t>therapy</a:t>
            </a:r>
            <a:r>
              <a:rPr lang="it-IT" altLang="it-IT" dirty="0"/>
              <a:t> in FL</a:t>
            </a:r>
            <a:br>
              <a:rPr lang="it-IT" altLang="it-IT" dirty="0"/>
            </a:br>
            <a:r>
              <a:rPr lang="it-IT" altLang="it-IT" dirty="0"/>
              <a:t>US </a:t>
            </a:r>
            <a:r>
              <a:rPr lang="it-IT" altLang="it-IT" dirty="0" err="1"/>
              <a:t>perspective</a:t>
            </a:r>
            <a:endParaRPr lang="en-US" dirty="0"/>
          </a:p>
        </p:txBody>
      </p:sp>
      <p:sp>
        <p:nvSpPr>
          <p:cNvPr id="9" name="Slide Number Placeholder 8"/>
          <p:cNvSpPr>
            <a:spLocks noGrp="1"/>
          </p:cNvSpPr>
          <p:nvPr>
            <p:ph type="sldNum" sz="quarter" idx="4"/>
          </p:nvPr>
        </p:nvSpPr>
        <p:spPr/>
        <p:txBody>
          <a:bodyPr/>
          <a:lstStyle/>
          <a:p>
            <a:fld id="{CC041753-90EA-4E44-9BB8-633978F3CCC4}" type="slidenum">
              <a:rPr lang="en-US" smtClean="0"/>
              <a:pPr/>
              <a:t>41</a:t>
            </a:fld>
            <a:endParaRPr lang="en-US" dirty="0"/>
          </a:p>
        </p:txBody>
      </p:sp>
    </p:spTree>
    <p:extLst>
      <p:ext uri="{BB962C8B-B14F-4D97-AF65-F5344CB8AC3E}">
        <p14:creationId xmlns:p14="http://schemas.microsoft.com/office/powerpoint/2010/main" val="15991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NCCN Guidelines</a:t>
            </a:r>
            <a:br>
              <a:rPr lang="en-US" dirty="0"/>
            </a:br>
            <a:r>
              <a:rPr lang="en-US" dirty="0"/>
              <a:t>Frontline treatment of FL</a:t>
            </a:r>
          </a:p>
        </p:txBody>
      </p:sp>
      <p:sp>
        <p:nvSpPr>
          <p:cNvPr id="3" name="Slide Number Placeholder 2"/>
          <p:cNvSpPr>
            <a:spLocks noGrp="1"/>
          </p:cNvSpPr>
          <p:nvPr>
            <p:ph type="sldNum" sz="quarter" idx="4"/>
          </p:nvPr>
        </p:nvSpPr>
        <p:spPr/>
        <p:txBody>
          <a:bodyPr/>
          <a:lstStyle/>
          <a:p>
            <a:fld id="{CC041753-90EA-4E44-9BB8-633978F3CCC4}" type="slidenum">
              <a:rPr lang="en-US" smtClean="0"/>
              <a:pPr/>
              <a:t>42</a:t>
            </a:fld>
            <a:endParaRPr lang="en-US" dirty="0"/>
          </a:p>
        </p:txBody>
      </p:sp>
      <p:sp>
        <p:nvSpPr>
          <p:cNvPr id="5" name="Tijdelijke aanduiding voor inhoud 4">
            <a:extLst>
              <a:ext uri="{FF2B5EF4-FFF2-40B4-BE49-F238E27FC236}">
                <a16:creationId xmlns:a16="http://schemas.microsoft.com/office/drawing/2014/main" id="{280276F5-2448-F546-9D1F-2EAFCB7663EE}"/>
              </a:ext>
            </a:extLst>
          </p:cNvPr>
          <p:cNvSpPr>
            <a:spLocks noGrp="1"/>
          </p:cNvSpPr>
          <p:nvPr>
            <p:ph sz="quarter" idx="13"/>
          </p:nvPr>
        </p:nvSpPr>
        <p:spPr/>
        <p:txBody>
          <a:bodyPr/>
          <a:lstStyle/>
          <a:p>
            <a:pPr>
              <a:spcBef>
                <a:spcPts val="0"/>
              </a:spcBef>
            </a:pPr>
            <a:r>
              <a:rPr lang="en-CA" altLang="en-US" dirty="0"/>
              <a:t>FDA, </a:t>
            </a:r>
            <a:r>
              <a:rPr lang="en-GB" dirty="0"/>
              <a:t>Food and Drug Administration; FL, follicular lymphoma; </a:t>
            </a:r>
            <a:r>
              <a:rPr lang="en-CA" altLang="en-US" dirty="0"/>
              <a:t>NCCN, </a:t>
            </a:r>
            <a:r>
              <a:rPr lang="en-GB" dirty="0"/>
              <a:t>National Comprehensive Cancer Network</a:t>
            </a:r>
            <a:endParaRPr lang="en-US" dirty="0"/>
          </a:p>
          <a:p>
            <a:r>
              <a:rPr lang="en-US" dirty="0"/>
              <a:t>1. NCCN Clinical Practice Guidelines in Oncology B-Cell Lymphomas. Version 5. 2019. </a:t>
            </a:r>
            <a:endParaRPr lang="en-GB" dirty="0"/>
          </a:p>
        </p:txBody>
      </p:sp>
      <p:pic>
        <p:nvPicPr>
          <p:cNvPr id="11" name="Picture 10">
            <a:extLst>
              <a:ext uri="{FF2B5EF4-FFF2-40B4-BE49-F238E27FC236}">
                <a16:creationId xmlns:a16="http://schemas.microsoft.com/office/drawing/2014/main" id="{BC6F9389-6088-E54E-B9E2-214486E76C56}"/>
              </a:ext>
            </a:extLst>
          </p:cNvPr>
          <p:cNvPicPr>
            <a:picLocks noChangeAspect="1"/>
          </p:cNvPicPr>
          <p:nvPr/>
        </p:nvPicPr>
        <p:blipFill>
          <a:blip r:embed="rId2"/>
          <a:stretch>
            <a:fillRect/>
          </a:stretch>
        </p:blipFill>
        <p:spPr>
          <a:xfrm>
            <a:off x="464400" y="1555668"/>
            <a:ext cx="8223243" cy="4380302"/>
          </a:xfrm>
          <a:prstGeom prst="rect">
            <a:avLst/>
          </a:prstGeom>
          <a:solidFill>
            <a:srgbClr val="FF0000"/>
          </a:solidFill>
        </p:spPr>
      </p:pic>
      <p:sp>
        <p:nvSpPr>
          <p:cNvPr id="12" name="Frame 11">
            <a:extLst>
              <a:ext uri="{FF2B5EF4-FFF2-40B4-BE49-F238E27FC236}">
                <a16:creationId xmlns:a16="http://schemas.microsoft.com/office/drawing/2014/main" id="{58C241B6-C50B-E64C-A0BA-798276B2B847}"/>
              </a:ext>
            </a:extLst>
          </p:cNvPr>
          <p:cNvSpPr/>
          <p:nvPr/>
        </p:nvSpPr>
        <p:spPr>
          <a:xfrm>
            <a:off x="574856" y="3639370"/>
            <a:ext cx="1820814" cy="220337"/>
          </a:xfrm>
          <a:prstGeom prst="fram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b="1" dirty="0">
              <a:ln>
                <a:solidFill>
                  <a:srgbClr val="FF0000"/>
                </a:solidFill>
              </a:ln>
              <a:solidFill>
                <a:schemeClr val="tx1"/>
              </a:solidFill>
              <a:latin typeface="+mj-lt"/>
            </a:endParaRPr>
          </a:p>
        </p:txBody>
      </p:sp>
    </p:spTree>
    <p:extLst>
      <p:ext uri="{BB962C8B-B14F-4D97-AF65-F5344CB8AC3E}">
        <p14:creationId xmlns:p14="http://schemas.microsoft.com/office/powerpoint/2010/main" val="85561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7181" y="1801652"/>
            <a:ext cx="7221915" cy="11411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spcAft>
                <a:spcPts val="225"/>
              </a:spcAft>
              <a:buClr>
                <a:schemeClr val="accent1"/>
              </a:buClr>
              <a:buFont typeface="Arial" panose="020B0604020202020204" pitchFamily="34" charset="0"/>
              <a:buChar char="•"/>
            </a:pPr>
            <a:r>
              <a:rPr lang="en-GB" sz="2000" dirty="0">
                <a:solidFill>
                  <a:srgbClr val="000000"/>
                </a:solidFill>
                <a:latin typeface="Calibri" charset="0"/>
                <a:ea typeface="Calibri" charset="0"/>
                <a:cs typeface="Calibri" charset="0"/>
              </a:rPr>
              <a:t>R</a:t>
            </a:r>
            <a:r>
              <a:rPr lang="en-GB" sz="2000" baseline="30000" dirty="0">
                <a:solidFill>
                  <a:srgbClr val="000000"/>
                </a:solidFill>
                <a:latin typeface="Calibri" charset="0"/>
                <a:ea typeface="Calibri" charset="0"/>
                <a:cs typeface="Calibri" charset="0"/>
              </a:rPr>
              <a:t>2</a:t>
            </a:r>
            <a:r>
              <a:rPr lang="en-GB" sz="2000" dirty="0">
                <a:solidFill>
                  <a:srgbClr val="000000"/>
                </a:solidFill>
                <a:latin typeface="Calibri" charset="0"/>
                <a:ea typeface="Calibri" charset="0"/>
                <a:cs typeface="Calibri" charset="0"/>
              </a:rPr>
              <a:t> is not superior to R-chemo (based on interim PFS and mature CR data at 120 weeks)</a:t>
            </a:r>
          </a:p>
          <a:p>
            <a:pPr marL="600075" lvl="1" indent="-257175">
              <a:spcAft>
                <a:spcPts val="225"/>
              </a:spcAft>
              <a:buClr>
                <a:schemeClr val="accent1"/>
              </a:buClr>
              <a:buFont typeface="Arial" panose="020B0604020202020204" pitchFamily="34" charset="0"/>
              <a:buChar char="–"/>
            </a:pPr>
            <a:r>
              <a:rPr lang="en-GB" dirty="0">
                <a:solidFill>
                  <a:srgbClr val="000000"/>
                </a:solidFill>
                <a:latin typeface="Calibri" charset="0"/>
                <a:ea typeface="Calibri" charset="0"/>
                <a:cs typeface="Calibri" charset="0"/>
              </a:rPr>
              <a:t>Similar efficacy results between R</a:t>
            </a:r>
            <a:r>
              <a:rPr lang="en-GB" baseline="30000" dirty="0">
                <a:solidFill>
                  <a:srgbClr val="000000"/>
                </a:solidFill>
                <a:latin typeface="Calibri" charset="0"/>
                <a:ea typeface="Calibri" charset="0"/>
                <a:cs typeface="Calibri" charset="0"/>
              </a:rPr>
              <a:t>2</a:t>
            </a:r>
            <a:r>
              <a:rPr lang="en-GB" dirty="0">
                <a:solidFill>
                  <a:srgbClr val="000000"/>
                </a:solidFill>
                <a:latin typeface="Calibri" charset="0"/>
                <a:ea typeface="Calibri" charset="0"/>
                <a:cs typeface="Calibri" charset="0"/>
              </a:rPr>
              <a:t> and R-chemo</a:t>
            </a:r>
          </a:p>
        </p:txBody>
      </p:sp>
      <p:sp>
        <p:nvSpPr>
          <p:cNvPr id="2" name="Title 1"/>
          <p:cNvSpPr>
            <a:spLocks noGrp="1"/>
          </p:cNvSpPr>
          <p:nvPr>
            <p:ph type="title"/>
          </p:nvPr>
        </p:nvSpPr>
        <p:spPr/>
        <p:txBody>
          <a:bodyPr/>
          <a:lstStyle/>
          <a:p>
            <a:r>
              <a:rPr lang="en-GB" dirty="0"/>
              <a:t>RELEVANCE trial</a:t>
            </a:r>
            <a:br>
              <a:rPr lang="en-GB" dirty="0"/>
            </a:br>
            <a:r>
              <a:rPr lang="en-GB" dirty="0"/>
              <a:t>Summary</a:t>
            </a:r>
            <a:endParaRPr lang="en-GB" baseline="30000" dirty="0"/>
          </a:p>
        </p:txBody>
      </p:sp>
      <p:sp>
        <p:nvSpPr>
          <p:cNvPr id="11" name="Content Placeholder 10"/>
          <p:cNvSpPr>
            <a:spLocks noGrp="1"/>
          </p:cNvSpPr>
          <p:nvPr>
            <p:ph sz="quarter" idx="13"/>
          </p:nvPr>
        </p:nvSpPr>
        <p:spPr/>
        <p:txBody>
          <a:bodyPr/>
          <a:lstStyle/>
          <a:p>
            <a:r>
              <a:rPr lang="en-GB" altLang="en-US" dirty="0"/>
              <a:t>CR, complete response; FL, follicular lymphoma; FN, febrile neutropenia; G, grade; </a:t>
            </a:r>
            <a:r>
              <a:rPr lang="en-GB" dirty="0"/>
              <a:t>PFS, progression-free survival; R, rituximab; R</a:t>
            </a:r>
            <a:r>
              <a:rPr lang="en-GB" baseline="30000" dirty="0"/>
              <a:t>2</a:t>
            </a:r>
            <a:r>
              <a:rPr lang="en-GB" dirty="0"/>
              <a:t>, rituximab and lenalidomide </a:t>
            </a:r>
          </a:p>
          <a:p>
            <a:r>
              <a:rPr lang="en-GB" altLang="en-US" dirty="0"/>
              <a:t>1. Fowler NH, et al. ASCO 2018. Abstract 7500; 2. Morschhauser F, et al. N Eng J Med. 2018;379:934-47. </a:t>
            </a:r>
          </a:p>
        </p:txBody>
      </p:sp>
      <p:sp>
        <p:nvSpPr>
          <p:cNvPr id="6" name="Rectangle 5"/>
          <p:cNvSpPr/>
          <p:nvPr/>
        </p:nvSpPr>
        <p:spPr>
          <a:xfrm>
            <a:off x="1037181" y="3005457"/>
            <a:ext cx="7221915" cy="13167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spcAft>
                <a:spcPts val="225"/>
              </a:spcAft>
              <a:buClr>
                <a:schemeClr val="accent1"/>
              </a:buClr>
              <a:buFont typeface="Arial" panose="020B0604020202020204" pitchFamily="34" charset="0"/>
              <a:buChar char="•"/>
            </a:pPr>
            <a:r>
              <a:rPr lang="en-GB" sz="2000" dirty="0">
                <a:solidFill>
                  <a:srgbClr val="000000"/>
                </a:solidFill>
                <a:latin typeface="Calibri" charset="0"/>
                <a:ea typeface="Calibri" charset="0"/>
                <a:cs typeface="Calibri" charset="0"/>
              </a:rPr>
              <a:t>Safety differences between treatment arms</a:t>
            </a:r>
          </a:p>
          <a:p>
            <a:pPr marL="600075" lvl="1" indent="-257175">
              <a:spcAft>
                <a:spcPts val="225"/>
              </a:spcAft>
              <a:buClr>
                <a:schemeClr val="accent1"/>
              </a:buClr>
              <a:buFont typeface="Arial" panose="020B0604020202020204" pitchFamily="34" charset="0"/>
              <a:buChar char="–"/>
            </a:pPr>
            <a:r>
              <a:rPr lang="en-GB" b="1" dirty="0">
                <a:solidFill>
                  <a:srgbClr val="000000"/>
                </a:solidFill>
                <a:latin typeface="Calibri" charset="0"/>
                <a:ea typeface="Calibri" charset="0"/>
                <a:cs typeface="Calibri" charset="0"/>
              </a:rPr>
              <a:t>R-chemo: </a:t>
            </a:r>
            <a:r>
              <a:rPr lang="en-GB" dirty="0">
                <a:solidFill>
                  <a:srgbClr val="000000"/>
                </a:solidFill>
                <a:latin typeface="Calibri" charset="0"/>
                <a:ea typeface="Calibri" charset="0"/>
                <a:cs typeface="Calibri" charset="0"/>
              </a:rPr>
              <a:t>More frequent neutropenia, FN, growth factor usage, nausea, vomiting, peripheral neuropathy, and alopecia</a:t>
            </a:r>
          </a:p>
          <a:p>
            <a:pPr marL="600075" lvl="1" indent="-257175">
              <a:spcAft>
                <a:spcPts val="225"/>
              </a:spcAft>
              <a:buClr>
                <a:schemeClr val="accent1"/>
              </a:buClr>
              <a:buFont typeface="Arial" panose="020B0604020202020204" pitchFamily="34" charset="0"/>
              <a:buChar char="–"/>
            </a:pPr>
            <a:r>
              <a:rPr lang="en-GB" b="1" dirty="0">
                <a:solidFill>
                  <a:srgbClr val="000000"/>
                </a:solidFill>
                <a:latin typeface="Calibri" charset="0"/>
                <a:ea typeface="Calibri" charset="0"/>
                <a:cs typeface="Calibri" charset="0"/>
              </a:rPr>
              <a:t>R</a:t>
            </a:r>
            <a:r>
              <a:rPr lang="en-GB" b="1" baseline="30000" dirty="0">
                <a:solidFill>
                  <a:srgbClr val="000000"/>
                </a:solidFill>
                <a:latin typeface="Calibri" charset="0"/>
                <a:ea typeface="Calibri" charset="0"/>
                <a:cs typeface="Calibri" charset="0"/>
              </a:rPr>
              <a:t>2</a:t>
            </a:r>
            <a:r>
              <a:rPr lang="en-GB" b="1" dirty="0">
                <a:solidFill>
                  <a:srgbClr val="000000"/>
                </a:solidFill>
                <a:latin typeface="Calibri" charset="0"/>
                <a:ea typeface="Calibri" charset="0"/>
                <a:cs typeface="Calibri" charset="0"/>
              </a:rPr>
              <a:t>:</a:t>
            </a:r>
            <a:r>
              <a:rPr lang="en-GB" dirty="0">
                <a:solidFill>
                  <a:srgbClr val="000000"/>
                </a:solidFill>
                <a:latin typeface="Calibri" charset="0"/>
                <a:ea typeface="Calibri" charset="0"/>
                <a:cs typeface="Calibri" charset="0"/>
              </a:rPr>
              <a:t> More frequent cutaneous reactions, tumour flare and diarrhoea</a:t>
            </a:r>
          </a:p>
        </p:txBody>
      </p:sp>
      <p:sp>
        <p:nvSpPr>
          <p:cNvPr id="7" name="Rectangle 6"/>
          <p:cNvSpPr/>
          <p:nvPr/>
        </p:nvSpPr>
        <p:spPr>
          <a:xfrm>
            <a:off x="1037181" y="4384829"/>
            <a:ext cx="7221915"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spcAft>
                <a:spcPts val="225"/>
              </a:spcAft>
              <a:buClr>
                <a:schemeClr val="accent1"/>
              </a:buClr>
              <a:buFont typeface="Arial" panose="020B0604020202020204" pitchFamily="34" charset="0"/>
              <a:buChar char="•"/>
            </a:pPr>
            <a:r>
              <a:rPr lang="en-GB" sz="2000" dirty="0">
                <a:solidFill>
                  <a:srgbClr val="000000"/>
                </a:solidFill>
                <a:latin typeface="Calibri" charset="0"/>
                <a:ea typeface="Calibri" charset="0"/>
                <a:cs typeface="Calibri" charset="0"/>
              </a:rPr>
              <a:t>R</a:t>
            </a:r>
            <a:r>
              <a:rPr lang="en-GB" sz="2000" baseline="30000" dirty="0">
                <a:solidFill>
                  <a:srgbClr val="000000"/>
                </a:solidFill>
                <a:latin typeface="Calibri" charset="0"/>
                <a:ea typeface="Calibri" charset="0"/>
                <a:cs typeface="Calibri" charset="0"/>
              </a:rPr>
              <a:t>2</a:t>
            </a:r>
            <a:r>
              <a:rPr lang="en-GB" sz="2000" dirty="0">
                <a:solidFill>
                  <a:srgbClr val="000000"/>
                </a:solidFill>
                <a:latin typeface="Calibri" charset="0"/>
                <a:ea typeface="Calibri" charset="0"/>
                <a:cs typeface="Calibri" charset="0"/>
              </a:rPr>
              <a:t> is a potential first-line option in patients with FL who </a:t>
            </a:r>
            <a:br>
              <a:rPr lang="en-GB" sz="2000" dirty="0">
                <a:solidFill>
                  <a:srgbClr val="000000"/>
                </a:solidFill>
                <a:latin typeface="Calibri" charset="0"/>
                <a:ea typeface="Calibri" charset="0"/>
                <a:cs typeface="Calibri" charset="0"/>
              </a:rPr>
            </a:br>
            <a:r>
              <a:rPr lang="en-GB" sz="2000" dirty="0">
                <a:solidFill>
                  <a:srgbClr val="000000"/>
                </a:solidFill>
                <a:latin typeface="Calibri" charset="0"/>
                <a:ea typeface="Calibri" charset="0"/>
                <a:cs typeface="Calibri" charset="0"/>
              </a:rPr>
              <a:t>require treatment</a:t>
            </a:r>
          </a:p>
        </p:txBody>
      </p:sp>
      <p:sp>
        <p:nvSpPr>
          <p:cNvPr id="15" name="Slide Number Placeholder 14"/>
          <p:cNvSpPr>
            <a:spLocks noGrp="1"/>
          </p:cNvSpPr>
          <p:nvPr>
            <p:ph type="sldNum" sz="quarter" idx="4"/>
          </p:nvPr>
        </p:nvSpPr>
        <p:spPr/>
        <p:txBody>
          <a:bodyPr/>
          <a:lstStyle/>
          <a:p>
            <a:fld id="{FCE43C0F-8A7B-3A4B-9DB5-B3472E36E833}" type="slidenum">
              <a:rPr lang="en-GB" smtClean="0"/>
              <a:pPr/>
              <a:t>43</a:t>
            </a:fld>
            <a:endParaRPr lang="en-GB" dirty="0"/>
          </a:p>
        </p:txBody>
      </p:sp>
    </p:spTree>
    <p:extLst>
      <p:ext uri="{BB962C8B-B14F-4D97-AF65-F5344CB8AC3E}">
        <p14:creationId xmlns:p14="http://schemas.microsoft.com/office/powerpoint/2010/main" val="413442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2941447-81A8-E34A-8E29-11F044513D7E}" type="slidenum">
              <a:rPr lang="en-US" smtClean="0"/>
              <a:pPr/>
              <a:t>44</a:t>
            </a:fld>
            <a:endParaRPr lang="en-US" dirty="0"/>
          </a:p>
        </p:txBody>
      </p:sp>
      <p:sp>
        <p:nvSpPr>
          <p:cNvPr id="13" name="Title 12"/>
          <p:cNvSpPr>
            <a:spLocks noGrp="1"/>
          </p:cNvSpPr>
          <p:nvPr>
            <p:ph type="title"/>
          </p:nvPr>
        </p:nvSpPr>
        <p:spPr/>
        <p:txBody>
          <a:bodyPr/>
          <a:lstStyle/>
          <a:p>
            <a:r>
              <a:rPr lang="en-US" dirty="0"/>
              <a:t>Rituximab and Ibrutinib in Untreated FL</a:t>
            </a:r>
            <a:br>
              <a:rPr lang="en-US" dirty="0"/>
            </a:br>
            <a:endParaRPr lang="en-US" dirty="0"/>
          </a:p>
        </p:txBody>
      </p:sp>
      <p:sp>
        <p:nvSpPr>
          <p:cNvPr id="6" name="Content Placeholder 5"/>
          <p:cNvSpPr>
            <a:spLocks noGrp="1"/>
          </p:cNvSpPr>
          <p:nvPr>
            <p:ph sz="quarter" idx="13"/>
          </p:nvPr>
        </p:nvSpPr>
        <p:spPr/>
        <p:txBody>
          <a:bodyPr/>
          <a:lstStyle/>
          <a:p>
            <a:r>
              <a:rPr lang="en-US" altLang="en-US" dirty="0"/>
              <a:t>CR, complete response; FL, follicular lymphoma; </a:t>
            </a:r>
            <a:r>
              <a:rPr lang="en-GB" altLang="en-US" dirty="0"/>
              <a:t>I</a:t>
            </a:r>
            <a:r>
              <a:rPr lang="en-GB" dirty="0"/>
              <a:t>V, intravenous; ORR, overall response rate; PO, per oral; PR, partial response; q week, once weekly; SD, stable disease </a:t>
            </a:r>
            <a:endParaRPr lang="en-US" dirty="0"/>
          </a:p>
          <a:p>
            <a:r>
              <a:rPr lang="en-US" dirty="0"/>
              <a:t>Fowler N, et al. ASH 2016. Abstract 1804.</a:t>
            </a:r>
          </a:p>
        </p:txBody>
      </p:sp>
      <p:pic>
        <p:nvPicPr>
          <p:cNvPr id="9" name="Content Placeholder 3"/>
          <p:cNvPicPr>
            <a:picLocks noChangeAspect="1"/>
          </p:cNvPicPr>
          <p:nvPr/>
        </p:nvPicPr>
        <p:blipFill>
          <a:blip r:embed="rId2"/>
          <a:stretch>
            <a:fillRect/>
          </a:stretch>
        </p:blipFill>
        <p:spPr>
          <a:xfrm>
            <a:off x="359382" y="2549982"/>
            <a:ext cx="4127060" cy="2437745"/>
          </a:xfrm>
          <a:prstGeom prst="rect">
            <a:avLst/>
          </a:prstGeom>
        </p:spPr>
      </p:pic>
      <p:sp>
        <p:nvSpPr>
          <p:cNvPr id="10" name="TextBox 9"/>
          <p:cNvSpPr txBox="1"/>
          <p:nvPr/>
        </p:nvSpPr>
        <p:spPr>
          <a:xfrm>
            <a:off x="370009" y="2274289"/>
            <a:ext cx="4187299" cy="307777"/>
          </a:xfrm>
          <a:prstGeom prst="rect">
            <a:avLst/>
          </a:prstGeom>
          <a:noFill/>
        </p:spPr>
        <p:txBody>
          <a:bodyPr wrap="square" rtlCol="0">
            <a:spAutoFit/>
          </a:bodyPr>
          <a:lstStyle/>
          <a:p>
            <a:pPr fontAlgn="base">
              <a:spcBef>
                <a:spcPct val="0"/>
              </a:spcBef>
              <a:spcAft>
                <a:spcPct val="0"/>
              </a:spcAft>
              <a:defRPr/>
            </a:pPr>
            <a:r>
              <a:rPr lang="en-US" sz="1400" dirty="0">
                <a:solidFill>
                  <a:prstClr val="black"/>
                </a:solidFill>
                <a:latin typeface="Calibri" charset="0"/>
                <a:ea typeface="Calibri" charset="0"/>
                <a:cs typeface="Calibri" charset="0"/>
              </a:rPr>
              <a:t>Phase 2, Multicenter Study: Ibrutinib and rituximab</a:t>
            </a:r>
          </a:p>
        </p:txBody>
      </p:sp>
      <p:graphicFrame>
        <p:nvGraphicFramePr>
          <p:cNvPr id="18" name="Chart 17"/>
          <p:cNvGraphicFramePr/>
          <p:nvPr/>
        </p:nvGraphicFramePr>
        <p:xfrm>
          <a:off x="4640817" y="1507488"/>
          <a:ext cx="4200358" cy="2155097"/>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5547651" y="1162360"/>
            <a:ext cx="876900" cy="307777"/>
          </a:xfrm>
          <a:prstGeom prst="rect">
            <a:avLst/>
          </a:prstGeom>
          <a:noFill/>
        </p:spPr>
        <p:txBody>
          <a:bodyPr wrap="square" rtlCol="0">
            <a:spAutoFit/>
          </a:bodyPr>
          <a:lstStyle/>
          <a:p>
            <a:pPr algn="ctr" fontAlgn="base">
              <a:spcBef>
                <a:spcPct val="0"/>
              </a:spcBef>
              <a:spcAft>
                <a:spcPct val="0"/>
              </a:spcAft>
              <a:defRPr/>
            </a:pPr>
            <a:r>
              <a:rPr lang="en-US" sz="1400" dirty="0">
                <a:solidFill>
                  <a:prstClr val="black"/>
                </a:solidFill>
                <a:latin typeface="Calibri" charset="0"/>
                <a:ea typeface="Calibri" charset="0"/>
                <a:cs typeface="Calibri" charset="0"/>
              </a:rPr>
              <a:t>Arm 1</a:t>
            </a:r>
          </a:p>
        </p:txBody>
      </p:sp>
      <p:sp>
        <p:nvSpPr>
          <p:cNvPr id="20" name="Right Brace 19"/>
          <p:cNvSpPr/>
          <p:nvPr/>
        </p:nvSpPr>
        <p:spPr>
          <a:xfrm rot="16200000">
            <a:off x="5948544" y="805397"/>
            <a:ext cx="166254" cy="1548000"/>
          </a:xfrm>
          <a:prstGeom prst="rightBrace">
            <a:avLst>
              <a:gd name="adj1" fmla="val 37249"/>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 name="TextBox 20"/>
          <p:cNvSpPr txBox="1"/>
          <p:nvPr/>
        </p:nvSpPr>
        <p:spPr>
          <a:xfrm>
            <a:off x="7317074" y="1162360"/>
            <a:ext cx="876900" cy="307777"/>
          </a:xfrm>
          <a:prstGeom prst="rect">
            <a:avLst/>
          </a:prstGeom>
          <a:noFill/>
        </p:spPr>
        <p:txBody>
          <a:bodyPr wrap="square" rtlCol="0">
            <a:spAutoFit/>
          </a:bodyPr>
          <a:lstStyle/>
          <a:p>
            <a:pPr algn="ctr" fontAlgn="base">
              <a:spcBef>
                <a:spcPct val="0"/>
              </a:spcBef>
              <a:spcAft>
                <a:spcPct val="0"/>
              </a:spcAft>
              <a:defRPr/>
            </a:pPr>
            <a:r>
              <a:rPr lang="en-US" sz="1400" dirty="0">
                <a:solidFill>
                  <a:prstClr val="black"/>
                </a:solidFill>
                <a:latin typeface="Calibri" charset="0"/>
                <a:ea typeface="Calibri" charset="0"/>
                <a:cs typeface="Calibri" charset="0"/>
              </a:rPr>
              <a:t>Arm 2</a:t>
            </a:r>
          </a:p>
        </p:txBody>
      </p:sp>
      <p:sp>
        <p:nvSpPr>
          <p:cNvPr id="22" name="Right Brace 21"/>
          <p:cNvSpPr/>
          <p:nvPr/>
        </p:nvSpPr>
        <p:spPr>
          <a:xfrm rot="16200000">
            <a:off x="7717967" y="805397"/>
            <a:ext cx="166254" cy="1548000"/>
          </a:xfrm>
          <a:prstGeom prst="rightBrace">
            <a:avLst>
              <a:gd name="adj1" fmla="val 37249"/>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TextBox 22"/>
          <p:cNvSpPr txBox="1"/>
          <p:nvPr/>
        </p:nvSpPr>
        <p:spPr>
          <a:xfrm>
            <a:off x="5257670" y="2017384"/>
            <a:ext cx="583129" cy="369332"/>
          </a:xfrm>
          <a:prstGeom prst="rect">
            <a:avLst/>
          </a:prstGeom>
          <a:noFill/>
        </p:spPr>
        <p:txBody>
          <a:bodyPr wrap="square" rtlCol="0">
            <a:spAutoFit/>
          </a:bodyPr>
          <a:lstStyle/>
          <a:p>
            <a:pPr algn="ctr" fontAlgn="base">
              <a:spcBef>
                <a:spcPct val="0"/>
              </a:spcBef>
              <a:spcAft>
                <a:spcPct val="0"/>
              </a:spcAft>
              <a:defRPr/>
            </a:pPr>
            <a:r>
              <a:rPr lang="en-US" sz="900" dirty="0">
                <a:solidFill>
                  <a:prstClr val="black"/>
                </a:solidFill>
                <a:latin typeface="Calibri" charset="0"/>
                <a:ea typeface="Calibri" charset="0"/>
                <a:cs typeface="Calibri" charset="0"/>
              </a:rPr>
              <a:t>35%</a:t>
            </a:r>
            <a:br>
              <a:rPr lang="en-US" sz="900" dirty="0">
                <a:solidFill>
                  <a:prstClr val="black"/>
                </a:solidFill>
                <a:latin typeface="Calibri" charset="0"/>
                <a:ea typeface="Calibri" charset="0"/>
                <a:cs typeface="Calibri" charset="0"/>
              </a:rPr>
            </a:br>
            <a:r>
              <a:rPr lang="en-US" sz="900" dirty="0">
                <a:solidFill>
                  <a:prstClr val="black"/>
                </a:solidFill>
                <a:latin typeface="Calibri" charset="0"/>
                <a:ea typeface="Calibri" charset="0"/>
                <a:cs typeface="Calibri" charset="0"/>
              </a:rPr>
              <a:t>(21/60)</a:t>
            </a:r>
          </a:p>
        </p:txBody>
      </p:sp>
      <p:sp>
        <p:nvSpPr>
          <p:cNvPr id="24" name="TextBox 23"/>
          <p:cNvSpPr txBox="1"/>
          <p:nvPr/>
        </p:nvSpPr>
        <p:spPr>
          <a:xfrm>
            <a:off x="5257670" y="2690484"/>
            <a:ext cx="583129" cy="3693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Calibri" charset="0"/>
                <a:ea typeface="Calibri" charset="0"/>
                <a:cs typeface="Calibri" charset="0"/>
              </a:rPr>
              <a:t>50%</a:t>
            </a:r>
            <a:br>
              <a:rPr lang="en-US" sz="900" dirty="0">
                <a:solidFill>
                  <a:schemeClr val="bg1"/>
                </a:solidFill>
                <a:latin typeface="Calibri" charset="0"/>
                <a:ea typeface="Calibri" charset="0"/>
                <a:cs typeface="Calibri" charset="0"/>
              </a:rPr>
            </a:br>
            <a:r>
              <a:rPr lang="en-US" sz="900" dirty="0">
                <a:solidFill>
                  <a:schemeClr val="bg1"/>
                </a:solidFill>
                <a:latin typeface="Calibri" charset="0"/>
                <a:ea typeface="Calibri" charset="0"/>
                <a:cs typeface="Calibri" charset="0"/>
              </a:rPr>
              <a:t>(30/60)</a:t>
            </a:r>
          </a:p>
        </p:txBody>
      </p:sp>
      <p:sp>
        <p:nvSpPr>
          <p:cNvPr id="25" name="TextBox 24"/>
          <p:cNvSpPr txBox="1"/>
          <p:nvPr/>
        </p:nvSpPr>
        <p:spPr>
          <a:xfrm>
            <a:off x="6153020" y="3052434"/>
            <a:ext cx="583129" cy="2308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Calibri" charset="0"/>
                <a:ea typeface="Calibri" charset="0"/>
                <a:cs typeface="Calibri" charset="0"/>
              </a:rPr>
              <a:t>(9/60)</a:t>
            </a:r>
          </a:p>
        </p:txBody>
      </p:sp>
      <p:sp>
        <p:nvSpPr>
          <p:cNvPr id="26" name="TextBox 25"/>
          <p:cNvSpPr txBox="1"/>
          <p:nvPr/>
        </p:nvSpPr>
        <p:spPr>
          <a:xfrm>
            <a:off x="6153020" y="2882595"/>
            <a:ext cx="583129" cy="138499"/>
          </a:xfrm>
          <a:prstGeom prst="rect">
            <a:avLst/>
          </a:prstGeom>
          <a:noFill/>
        </p:spPr>
        <p:txBody>
          <a:bodyPr wrap="square" lIns="0" tIns="0" rIns="0" bIns="0" rtlCol="0">
            <a:spAutoFit/>
          </a:bodyPr>
          <a:lstStyle/>
          <a:p>
            <a:pPr algn="ctr" fontAlgn="base">
              <a:spcBef>
                <a:spcPct val="0"/>
              </a:spcBef>
              <a:spcAft>
                <a:spcPct val="0"/>
              </a:spcAft>
              <a:defRPr/>
            </a:pPr>
            <a:r>
              <a:rPr lang="en-US" sz="900" dirty="0">
                <a:latin typeface="Calibri" charset="0"/>
                <a:ea typeface="Calibri" charset="0"/>
                <a:cs typeface="Calibri" charset="0"/>
              </a:rPr>
              <a:t>15%</a:t>
            </a:r>
          </a:p>
        </p:txBody>
      </p:sp>
      <p:sp>
        <p:nvSpPr>
          <p:cNvPr id="27" name="TextBox 26"/>
          <p:cNvSpPr txBox="1"/>
          <p:nvPr/>
        </p:nvSpPr>
        <p:spPr>
          <a:xfrm>
            <a:off x="5264020" y="1755470"/>
            <a:ext cx="583129" cy="138499"/>
          </a:xfrm>
          <a:prstGeom prst="rect">
            <a:avLst/>
          </a:prstGeom>
          <a:noFill/>
        </p:spPr>
        <p:txBody>
          <a:bodyPr wrap="square" lIns="0" tIns="0" rIns="0" bIns="0" rtlCol="0">
            <a:spAutoFit/>
          </a:bodyPr>
          <a:lstStyle/>
          <a:p>
            <a:pPr algn="ctr" fontAlgn="base">
              <a:spcBef>
                <a:spcPct val="0"/>
              </a:spcBef>
              <a:spcAft>
                <a:spcPct val="0"/>
              </a:spcAft>
              <a:defRPr/>
            </a:pPr>
            <a:r>
              <a:rPr lang="en-US" sz="900" dirty="0">
                <a:latin typeface="Calibri" charset="0"/>
                <a:ea typeface="Calibri" charset="0"/>
                <a:cs typeface="Calibri" charset="0"/>
              </a:rPr>
              <a:t>ORR 85%</a:t>
            </a:r>
          </a:p>
        </p:txBody>
      </p:sp>
      <p:sp>
        <p:nvSpPr>
          <p:cNvPr id="28" name="TextBox 27"/>
          <p:cNvSpPr txBox="1"/>
          <p:nvPr/>
        </p:nvSpPr>
        <p:spPr>
          <a:xfrm>
            <a:off x="7045195" y="1917395"/>
            <a:ext cx="583129" cy="138499"/>
          </a:xfrm>
          <a:prstGeom prst="rect">
            <a:avLst/>
          </a:prstGeom>
          <a:noFill/>
        </p:spPr>
        <p:txBody>
          <a:bodyPr wrap="square" lIns="0" tIns="0" rIns="0" bIns="0" rtlCol="0">
            <a:spAutoFit/>
          </a:bodyPr>
          <a:lstStyle/>
          <a:p>
            <a:pPr algn="ctr" fontAlgn="base">
              <a:spcBef>
                <a:spcPct val="0"/>
              </a:spcBef>
              <a:spcAft>
                <a:spcPct val="0"/>
              </a:spcAft>
              <a:defRPr/>
            </a:pPr>
            <a:r>
              <a:rPr lang="en-US" sz="900" dirty="0">
                <a:latin typeface="Calibri" charset="0"/>
                <a:ea typeface="Calibri" charset="0"/>
                <a:cs typeface="Calibri" charset="0"/>
              </a:rPr>
              <a:t>ORR 75%</a:t>
            </a:r>
          </a:p>
        </p:txBody>
      </p:sp>
      <p:sp>
        <p:nvSpPr>
          <p:cNvPr id="29" name="TextBox 28"/>
          <p:cNvSpPr txBox="1"/>
          <p:nvPr/>
        </p:nvSpPr>
        <p:spPr>
          <a:xfrm>
            <a:off x="7045195" y="2172612"/>
            <a:ext cx="583129" cy="369332"/>
          </a:xfrm>
          <a:prstGeom prst="rect">
            <a:avLst/>
          </a:prstGeom>
          <a:noFill/>
        </p:spPr>
        <p:txBody>
          <a:bodyPr wrap="square" rtlCol="0">
            <a:spAutoFit/>
          </a:bodyPr>
          <a:lstStyle/>
          <a:p>
            <a:pPr algn="ctr" fontAlgn="base">
              <a:spcBef>
                <a:spcPct val="0"/>
              </a:spcBef>
              <a:spcAft>
                <a:spcPct val="0"/>
              </a:spcAft>
              <a:defRPr/>
            </a:pPr>
            <a:r>
              <a:rPr lang="en-US" sz="900" dirty="0">
                <a:solidFill>
                  <a:prstClr val="black"/>
                </a:solidFill>
                <a:latin typeface="Calibri" charset="0"/>
                <a:ea typeface="Calibri" charset="0"/>
                <a:cs typeface="Calibri" charset="0"/>
              </a:rPr>
              <a:t>35%</a:t>
            </a:r>
            <a:br>
              <a:rPr lang="en-US" sz="900" dirty="0">
                <a:solidFill>
                  <a:prstClr val="black"/>
                </a:solidFill>
                <a:latin typeface="Calibri" charset="0"/>
                <a:ea typeface="Calibri" charset="0"/>
                <a:cs typeface="Calibri" charset="0"/>
              </a:rPr>
            </a:br>
            <a:r>
              <a:rPr lang="en-US" sz="900" dirty="0">
                <a:solidFill>
                  <a:prstClr val="black"/>
                </a:solidFill>
                <a:latin typeface="Calibri" charset="0"/>
                <a:ea typeface="Calibri" charset="0"/>
                <a:cs typeface="Calibri" charset="0"/>
              </a:rPr>
              <a:t>(7/20)</a:t>
            </a:r>
          </a:p>
        </p:txBody>
      </p:sp>
      <p:sp>
        <p:nvSpPr>
          <p:cNvPr id="30" name="TextBox 29"/>
          <p:cNvSpPr txBox="1"/>
          <p:nvPr/>
        </p:nvSpPr>
        <p:spPr>
          <a:xfrm>
            <a:off x="7045195" y="2785734"/>
            <a:ext cx="583129" cy="3693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Calibri" charset="0"/>
                <a:ea typeface="Calibri" charset="0"/>
                <a:cs typeface="Calibri" charset="0"/>
              </a:rPr>
              <a:t>40%</a:t>
            </a:r>
            <a:br>
              <a:rPr lang="en-US" sz="900" dirty="0">
                <a:solidFill>
                  <a:schemeClr val="bg1"/>
                </a:solidFill>
                <a:latin typeface="Calibri" charset="0"/>
                <a:ea typeface="Calibri" charset="0"/>
                <a:cs typeface="Calibri" charset="0"/>
              </a:rPr>
            </a:br>
            <a:r>
              <a:rPr lang="en-US" sz="900" dirty="0">
                <a:solidFill>
                  <a:schemeClr val="bg1"/>
                </a:solidFill>
                <a:latin typeface="Calibri" charset="0"/>
                <a:ea typeface="Calibri" charset="0"/>
                <a:cs typeface="Calibri" charset="0"/>
              </a:rPr>
              <a:t>(8/20)</a:t>
            </a:r>
          </a:p>
        </p:txBody>
      </p:sp>
      <p:sp>
        <p:nvSpPr>
          <p:cNvPr id="31" name="TextBox 30"/>
          <p:cNvSpPr txBox="1"/>
          <p:nvPr/>
        </p:nvSpPr>
        <p:spPr>
          <a:xfrm>
            <a:off x="7934318" y="3052434"/>
            <a:ext cx="583129" cy="2308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Calibri" charset="0"/>
                <a:ea typeface="Calibri" charset="0"/>
                <a:cs typeface="Calibri" charset="0"/>
              </a:rPr>
              <a:t>(3/20)</a:t>
            </a:r>
          </a:p>
        </p:txBody>
      </p:sp>
      <p:sp>
        <p:nvSpPr>
          <p:cNvPr id="32" name="TextBox 31"/>
          <p:cNvSpPr txBox="1"/>
          <p:nvPr/>
        </p:nvSpPr>
        <p:spPr>
          <a:xfrm>
            <a:off x="7934318" y="2882595"/>
            <a:ext cx="583129" cy="138499"/>
          </a:xfrm>
          <a:prstGeom prst="rect">
            <a:avLst/>
          </a:prstGeom>
          <a:noFill/>
        </p:spPr>
        <p:txBody>
          <a:bodyPr wrap="square" lIns="0" tIns="0" rIns="0" bIns="0" rtlCol="0">
            <a:spAutoFit/>
          </a:bodyPr>
          <a:lstStyle/>
          <a:p>
            <a:pPr algn="ctr" fontAlgn="base">
              <a:spcBef>
                <a:spcPct val="0"/>
              </a:spcBef>
              <a:spcAft>
                <a:spcPct val="0"/>
              </a:spcAft>
              <a:defRPr/>
            </a:pPr>
            <a:r>
              <a:rPr lang="en-US" sz="900" dirty="0">
                <a:latin typeface="Calibri" charset="0"/>
                <a:ea typeface="Calibri" charset="0"/>
                <a:cs typeface="Calibri" charset="0"/>
              </a:rPr>
              <a:t>15%</a:t>
            </a:r>
          </a:p>
        </p:txBody>
      </p:sp>
      <p:sp>
        <p:nvSpPr>
          <p:cNvPr id="33" name="TextBox 32"/>
          <p:cNvSpPr txBox="1"/>
          <p:nvPr/>
        </p:nvSpPr>
        <p:spPr>
          <a:xfrm>
            <a:off x="8454895" y="1941981"/>
            <a:ext cx="583129" cy="415498"/>
          </a:xfrm>
          <a:prstGeom prst="rect">
            <a:avLst/>
          </a:prstGeom>
          <a:noFill/>
        </p:spPr>
        <p:txBody>
          <a:bodyPr wrap="square" lIns="0" tIns="0" rIns="0" bIns="0" rtlCol="0">
            <a:spAutoFit/>
          </a:bodyPr>
          <a:lstStyle/>
          <a:p>
            <a:pPr fontAlgn="base">
              <a:spcBef>
                <a:spcPct val="0"/>
              </a:spcBef>
              <a:spcAft>
                <a:spcPct val="0"/>
              </a:spcAft>
              <a:defRPr/>
            </a:pPr>
            <a:r>
              <a:rPr lang="en-US" sz="900" dirty="0">
                <a:latin typeface="Calibri" charset="0"/>
                <a:ea typeface="Calibri" charset="0"/>
                <a:cs typeface="Calibri" charset="0"/>
              </a:rPr>
              <a:t>CR</a:t>
            </a:r>
            <a:br>
              <a:rPr lang="en-US" sz="900" dirty="0">
                <a:latin typeface="Calibri" charset="0"/>
                <a:ea typeface="Calibri" charset="0"/>
                <a:cs typeface="Calibri" charset="0"/>
              </a:rPr>
            </a:br>
            <a:r>
              <a:rPr lang="en-US" sz="900" dirty="0">
                <a:latin typeface="Calibri" charset="0"/>
                <a:ea typeface="Calibri" charset="0"/>
                <a:cs typeface="Calibri" charset="0"/>
              </a:rPr>
              <a:t>PR</a:t>
            </a:r>
          </a:p>
          <a:p>
            <a:pPr fontAlgn="base">
              <a:spcBef>
                <a:spcPct val="0"/>
              </a:spcBef>
              <a:spcAft>
                <a:spcPct val="0"/>
              </a:spcAft>
              <a:defRPr/>
            </a:pPr>
            <a:r>
              <a:rPr lang="en-US" sz="900" dirty="0">
                <a:latin typeface="Calibri" charset="0"/>
                <a:ea typeface="Calibri" charset="0"/>
                <a:cs typeface="Calibri" charset="0"/>
              </a:rPr>
              <a:t>SD</a:t>
            </a:r>
          </a:p>
        </p:txBody>
      </p:sp>
      <p:sp>
        <p:nvSpPr>
          <p:cNvPr id="34" name="Rectangle 33"/>
          <p:cNvSpPr/>
          <p:nvPr/>
        </p:nvSpPr>
        <p:spPr>
          <a:xfrm>
            <a:off x="8323650" y="1976012"/>
            <a:ext cx="79375" cy="79375"/>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8323650" y="2115712"/>
            <a:ext cx="79375" cy="793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8323650" y="2249062"/>
            <a:ext cx="79375" cy="793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3572341337"/>
              </p:ext>
            </p:extLst>
          </p:nvPr>
        </p:nvGraphicFramePr>
        <p:xfrm>
          <a:off x="4567934" y="3574455"/>
          <a:ext cx="4200357" cy="2364639"/>
        </p:xfrm>
        <a:graphic>
          <a:graphicData uri="http://schemas.openxmlformats.org/drawingml/2006/table">
            <a:tbl>
              <a:tblPr firstRow="1" bandRow="1">
                <a:tableStyleId>{5C22544A-7EE6-4342-B048-85BDC9FD1C3A}</a:tableStyleId>
              </a:tblPr>
              <a:tblGrid>
                <a:gridCol w="1704181">
                  <a:extLst>
                    <a:ext uri="{9D8B030D-6E8A-4147-A177-3AD203B41FA5}">
                      <a16:colId xmlns:a16="http://schemas.microsoft.com/office/drawing/2014/main" val="20000"/>
                    </a:ext>
                  </a:extLst>
                </a:gridCol>
                <a:gridCol w="1248088">
                  <a:extLst>
                    <a:ext uri="{9D8B030D-6E8A-4147-A177-3AD203B41FA5}">
                      <a16:colId xmlns:a16="http://schemas.microsoft.com/office/drawing/2014/main" val="20001"/>
                    </a:ext>
                  </a:extLst>
                </a:gridCol>
                <a:gridCol w="1248088">
                  <a:extLst>
                    <a:ext uri="{9D8B030D-6E8A-4147-A177-3AD203B41FA5}">
                      <a16:colId xmlns:a16="http://schemas.microsoft.com/office/drawing/2014/main" val="20002"/>
                    </a:ext>
                  </a:extLst>
                </a:gridCol>
              </a:tblGrid>
              <a:tr h="296627">
                <a:tc>
                  <a:txBody>
                    <a:bodyPr/>
                    <a:lstStyle/>
                    <a:p>
                      <a:pPr>
                        <a:lnSpc>
                          <a:spcPct val="90000"/>
                        </a:lnSpc>
                      </a:pPr>
                      <a:endParaRPr lang="en-US" sz="1200" dirty="0"/>
                    </a:p>
                  </a:txBody>
                  <a:tcPr marL="19440" marR="19440"/>
                </a:tc>
                <a:tc>
                  <a:txBody>
                    <a:bodyPr/>
                    <a:lstStyle/>
                    <a:p>
                      <a:pPr algn="ctr">
                        <a:lnSpc>
                          <a:spcPct val="90000"/>
                        </a:lnSpc>
                      </a:pPr>
                      <a:r>
                        <a:rPr lang="en-US" sz="1200" dirty="0"/>
                        <a:t>Arm 1</a:t>
                      </a:r>
                      <a:br>
                        <a:rPr lang="en-US" sz="1200" dirty="0"/>
                      </a:br>
                      <a:r>
                        <a:rPr lang="en-US" sz="1200" dirty="0"/>
                        <a:t>n=60</a:t>
                      </a:r>
                    </a:p>
                  </a:txBody>
                  <a:tcPr marL="19440" marR="19440"/>
                </a:tc>
                <a:tc>
                  <a:txBody>
                    <a:bodyPr/>
                    <a:lstStyle/>
                    <a:p>
                      <a:pPr algn="ctr">
                        <a:lnSpc>
                          <a:spcPct val="90000"/>
                        </a:lnSpc>
                      </a:pPr>
                      <a:r>
                        <a:rPr lang="en-US" sz="1200" dirty="0"/>
                        <a:t>Arm 2</a:t>
                      </a:r>
                      <a:br>
                        <a:rPr lang="en-US" sz="1200" dirty="0"/>
                      </a:br>
                      <a:r>
                        <a:rPr lang="en-US" sz="1200" dirty="0"/>
                        <a:t>n=20</a:t>
                      </a:r>
                    </a:p>
                  </a:txBody>
                  <a:tcPr marL="19440" marR="19440"/>
                </a:tc>
                <a:extLst>
                  <a:ext uri="{0D108BD9-81ED-4DB2-BD59-A6C34878D82A}">
                    <a16:rowId xmlns:a16="http://schemas.microsoft.com/office/drawing/2014/main" val="10000"/>
                  </a:ext>
                </a:extLst>
              </a:tr>
              <a:tr h="296627">
                <a:tc>
                  <a:txBody>
                    <a:bodyPr/>
                    <a:lstStyle/>
                    <a:p>
                      <a:pPr>
                        <a:lnSpc>
                          <a:spcPct val="90000"/>
                        </a:lnSpc>
                      </a:pPr>
                      <a:r>
                        <a:rPr lang="en-US" sz="1200" dirty="0"/>
                        <a:t>Median time</a:t>
                      </a:r>
                      <a:r>
                        <a:rPr lang="en-US" sz="1200" baseline="0" dirty="0"/>
                        <a:t> on study (range)</a:t>
                      </a:r>
                      <a:endParaRPr lang="en-US" sz="1200" dirty="0"/>
                    </a:p>
                  </a:txBody>
                  <a:tcPr marL="19440" marR="19440"/>
                </a:tc>
                <a:tc>
                  <a:txBody>
                    <a:bodyPr/>
                    <a:lstStyle/>
                    <a:p>
                      <a:pPr algn="ctr">
                        <a:lnSpc>
                          <a:spcPct val="90000"/>
                        </a:lnSpc>
                      </a:pPr>
                      <a:r>
                        <a:rPr lang="en-US" sz="1200" dirty="0"/>
                        <a:t>22 months</a:t>
                      </a:r>
                      <a:br>
                        <a:rPr lang="en-US" sz="1200" dirty="0"/>
                      </a:br>
                      <a:r>
                        <a:rPr lang="en-US" sz="1200" dirty="0"/>
                        <a:t>(5.8-27.6)</a:t>
                      </a:r>
                    </a:p>
                  </a:txBody>
                  <a:tcPr marL="19440" marR="19440"/>
                </a:tc>
                <a:tc>
                  <a:txBody>
                    <a:bodyPr/>
                    <a:lstStyle/>
                    <a:p>
                      <a:pPr algn="ctr">
                        <a:lnSpc>
                          <a:spcPct val="90000"/>
                        </a:lnSpc>
                      </a:pPr>
                      <a:r>
                        <a:rPr lang="en-US" sz="1200" dirty="0"/>
                        <a:t>15 months</a:t>
                      </a:r>
                      <a:br>
                        <a:rPr lang="en-US" sz="1200" dirty="0"/>
                      </a:br>
                      <a:r>
                        <a:rPr lang="en-US" sz="1200" dirty="0"/>
                        <a:t>(4.4-20.8)</a:t>
                      </a:r>
                    </a:p>
                  </a:txBody>
                  <a:tcPr marL="19440" marR="19440"/>
                </a:tc>
                <a:extLst>
                  <a:ext uri="{0D108BD9-81ED-4DB2-BD59-A6C34878D82A}">
                    <a16:rowId xmlns:a16="http://schemas.microsoft.com/office/drawing/2014/main" val="10001"/>
                  </a:ext>
                </a:extLst>
              </a:tr>
              <a:tr h="296627">
                <a:tc>
                  <a:txBody>
                    <a:bodyPr/>
                    <a:lstStyle/>
                    <a:p>
                      <a:pPr>
                        <a:lnSpc>
                          <a:spcPct val="90000"/>
                        </a:lnSpc>
                      </a:pPr>
                      <a:r>
                        <a:rPr lang="en-US" sz="1200" dirty="0"/>
                        <a:t>Median treatment duration (range)</a:t>
                      </a:r>
                    </a:p>
                  </a:txBody>
                  <a:tcPr marL="19440" marR="19440"/>
                </a:tc>
                <a:tc>
                  <a:txBody>
                    <a:bodyPr/>
                    <a:lstStyle/>
                    <a:p>
                      <a:pPr algn="ctr">
                        <a:lnSpc>
                          <a:spcPct val="90000"/>
                        </a:lnSpc>
                      </a:pPr>
                      <a:r>
                        <a:rPr lang="en-US" sz="1200" dirty="0"/>
                        <a:t>20 months</a:t>
                      </a:r>
                      <a:br>
                        <a:rPr lang="en-US" sz="1200" dirty="0"/>
                      </a:br>
                      <a:r>
                        <a:rPr lang="en-US" sz="1200" dirty="0"/>
                        <a:t>(0.8-27.6)</a:t>
                      </a:r>
                    </a:p>
                  </a:txBody>
                  <a:tcPr marL="19440" marR="19440"/>
                </a:tc>
                <a:tc>
                  <a:txBody>
                    <a:bodyPr/>
                    <a:lstStyle/>
                    <a:p>
                      <a:pPr algn="ctr">
                        <a:lnSpc>
                          <a:spcPct val="90000"/>
                        </a:lnSpc>
                      </a:pPr>
                      <a:r>
                        <a:rPr lang="en-US" sz="1200" dirty="0"/>
                        <a:t>12 months</a:t>
                      </a:r>
                      <a:br>
                        <a:rPr lang="en-US" sz="1200" dirty="0"/>
                      </a:br>
                      <a:r>
                        <a:rPr lang="en-US" sz="1200" dirty="0"/>
                        <a:t>(1.0-19.3)</a:t>
                      </a:r>
                    </a:p>
                  </a:txBody>
                  <a:tcPr marL="19440" marR="19440"/>
                </a:tc>
                <a:extLst>
                  <a:ext uri="{0D108BD9-81ED-4DB2-BD59-A6C34878D82A}">
                    <a16:rowId xmlns:a16="http://schemas.microsoft.com/office/drawing/2014/main" val="10002"/>
                  </a:ext>
                </a:extLst>
              </a:tr>
              <a:tr h="261519">
                <a:tc>
                  <a:txBody>
                    <a:bodyPr/>
                    <a:lstStyle/>
                    <a:p>
                      <a:pPr>
                        <a:lnSpc>
                          <a:spcPct val="90000"/>
                        </a:lnSpc>
                      </a:pPr>
                      <a:r>
                        <a:rPr lang="en-US" sz="1200" dirty="0">
                          <a:solidFill>
                            <a:schemeClr val="bg1"/>
                          </a:solidFill>
                        </a:rPr>
                        <a:t>Responders</a:t>
                      </a:r>
                    </a:p>
                  </a:txBody>
                  <a:tcPr marL="19440" marR="19440">
                    <a:solidFill>
                      <a:schemeClr val="accent1"/>
                    </a:solidFill>
                  </a:tcPr>
                </a:tc>
                <a:tc>
                  <a:txBody>
                    <a:bodyPr/>
                    <a:lstStyle/>
                    <a:p>
                      <a:pPr algn="ctr">
                        <a:lnSpc>
                          <a:spcPct val="90000"/>
                        </a:lnSpc>
                      </a:pPr>
                      <a:r>
                        <a:rPr lang="en-US" sz="1200" dirty="0">
                          <a:solidFill>
                            <a:schemeClr val="bg1"/>
                          </a:solidFill>
                        </a:rPr>
                        <a:t>n=51</a:t>
                      </a:r>
                    </a:p>
                  </a:txBody>
                  <a:tcPr marL="19440" marR="19440">
                    <a:solidFill>
                      <a:schemeClr val="accent1"/>
                    </a:solidFill>
                  </a:tcPr>
                </a:tc>
                <a:tc>
                  <a:txBody>
                    <a:bodyPr/>
                    <a:lstStyle/>
                    <a:p>
                      <a:pPr algn="ctr">
                        <a:lnSpc>
                          <a:spcPct val="90000"/>
                        </a:lnSpc>
                      </a:pPr>
                      <a:r>
                        <a:rPr lang="en-US" sz="1200" dirty="0">
                          <a:solidFill>
                            <a:schemeClr val="bg1"/>
                          </a:solidFill>
                        </a:rPr>
                        <a:t>n=15</a:t>
                      </a:r>
                    </a:p>
                  </a:txBody>
                  <a:tcPr marL="19440" marR="19440">
                    <a:solidFill>
                      <a:schemeClr val="accent1"/>
                    </a:solidFill>
                  </a:tcPr>
                </a:tc>
                <a:extLst>
                  <a:ext uri="{0D108BD9-81ED-4DB2-BD59-A6C34878D82A}">
                    <a16:rowId xmlns:a16="http://schemas.microsoft.com/office/drawing/2014/main" val="10003"/>
                  </a:ext>
                </a:extLst>
              </a:tr>
              <a:tr h="261519">
                <a:tc>
                  <a:txBody>
                    <a:bodyPr/>
                    <a:lstStyle/>
                    <a:p>
                      <a:pPr>
                        <a:lnSpc>
                          <a:spcPct val="90000"/>
                        </a:lnSpc>
                      </a:pPr>
                      <a:r>
                        <a:rPr lang="en-US" sz="1200" dirty="0"/>
                        <a:t>Median time to initial response (range)</a:t>
                      </a:r>
                    </a:p>
                  </a:txBody>
                  <a:tcPr marL="19440" marR="19440"/>
                </a:tc>
                <a:tc>
                  <a:txBody>
                    <a:bodyPr/>
                    <a:lstStyle/>
                    <a:p>
                      <a:pPr algn="ctr">
                        <a:lnSpc>
                          <a:spcPct val="90000"/>
                        </a:lnSpc>
                      </a:pPr>
                      <a:r>
                        <a:rPr lang="en-US" sz="1200" dirty="0"/>
                        <a:t>2.7 months</a:t>
                      </a:r>
                      <a:br>
                        <a:rPr lang="en-US" sz="1200" dirty="0"/>
                      </a:br>
                      <a:r>
                        <a:rPr lang="en-US" sz="1200" dirty="0"/>
                        <a:t>(1.1-16.5)</a:t>
                      </a:r>
                    </a:p>
                  </a:txBody>
                  <a:tcPr marL="19440" marR="19440"/>
                </a:tc>
                <a:tc>
                  <a:txBody>
                    <a:bodyPr/>
                    <a:lstStyle/>
                    <a:p>
                      <a:pPr algn="ctr">
                        <a:lnSpc>
                          <a:spcPct val="90000"/>
                        </a:lnSpc>
                      </a:pPr>
                      <a:r>
                        <a:rPr lang="en-US" sz="1200" dirty="0"/>
                        <a:t>4.3 months</a:t>
                      </a:r>
                      <a:br>
                        <a:rPr lang="en-US" sz="1200" dirty="0"/>
                      </a:br>
                      <a:r>
                        <a:rPr lang="en-US" sz="1200" dirty="0"/>
                        <a:t>(1.7-12.6)</a:t>
                      </a:r>
                    </a:p>
                  </a:txBody>
                  <a:tcPr marL="19440" marR="19440"/>
                </a:tc>
                <a:extLst>
                  <a:ext uri="{0D108BD9-81ED-4DB2-BD59-A6C34878D82A}">
                    <a16:rowId xmlns:a16="http://schemas.microsoft.com/office/drawing/2014/main" val="10004"/>
                  </a:ext>
                </a:extLst>
              </a:tr>
              <a:tr h="261519">
                <a:tc>
                  <a:txBody>
                    <a:bodyPr/>
                    <a:lstStyle/>
                    <a:p>
                      <a:pPr>
                        <a:lnSpc>
                          <a:spcPct val="90000"/>
                        </a:lnSpc>
                      </a:pPr>
                      <a:r>
                        <a:rPr lang="en-US" sz="1200" dirty="0"/>
                        <a:t>Median time to best</a:t>
                      </a:r>
                      <a:r>
                        <a:rPr lang="en-US" sz="1200" baseline="0" dirty="0"/>
                        <a:t> response (range)</a:t>
                      </a:r>
                      <a:endParaRPr lang="en-US" sz="1200" dirty="0"/>
                    </a:p>
                  </a:txBody>
                  <a:tcPr marL="19440" marR="19440"/>
                </a:tc>
                <a:tc>
                  <a:txBody>
                    <a:bodyPr/>
                    <a:lstStyle/>
                    <a:p>
                      <a:pPr algn="ctr">
                        <a:lnSpc>
                          <a:spcPct val="90000"/>
                        </a:lnSpc>
                      </a:pPr>
                      <a:r>
                        <a:rPr lang="en-US" sz="1200" dirty="0"/>
                        <a:t>2.7 months</a:t>
                      </a:r>
                      <a:br>
                        <a:rPr lang="en-US" sz="1200" dirty="0"/>
                      </a:br>
                      <a:r>
                        <a:rPr lang="en-US" sz="1200" dirty="0"/>
                        <a:t>(1.1-</a:t>
                      </a:r>
                      <a:r>
                        <a:rPr lang="en-US" sz="1200" baseline="0" dirty="0"/>
                        <a:t>19.0)</a:t>
                      </a:r>
                      <a:endParaRPr lang="en-US" sz="1200" dirty="0"/>
                    </a:p>
                  </a:txBody>
                  <a:tcPr marL="19440" marR="19440"/>
                </a:tc>
                <a:tc>
                  <a:txBody>
                    <a:bodyPr/>
                    <a:lstStyle/>
                    <a:p>
                      <a:pPr algn="ctr">
                        <a:lnSpc>
                          <a:spcPct val="90000"/>
                        </a:lnSpc>
                      </a:pPr>
                      <a:r>
                        <a:rPr lang="en-US" sz="1200" dirty="0"/>
                        <a:t>4.3 months</a:t>
                      </a:r>
                      <a:br>
                        <a:rPr lang="en-US" sz="1200" dirty="0"/>
                      </a:br>
                      <a:r>
                        <a:rPr lang="en-US" sz="1200" dirty="0"/>
                        <a:t>(1.7-2.6)</a:t>
                      </a:r>
                    </a:p>
                  </a:txBody>
                  <a:tcPr marL="19440" marR="19440"/>
                </a:tc>
                <a:extLst>
                  <a:ext uri="{0D108BD9-81ED-4DB2-BD59-A6C34878D82A}">
                    <a16:rowId xmlns:a16="http://schemas.microsoft.com/office/drawing/2014/main" val="10005"/>
                  </a:ext>
                </a:extLst>
              </a:tr>
            </a:tbl>
          </a:graphicData>
        </a:graphic>
      </p:graphicFrame>
      <p:sp>
        <p:nvSpPr>
          <p:cNvPr id="37" name="TextBox 36"/>
          <p:cNvSpPr txBox="1"/>
          <p:nvPr/>
        </p:nvSpPr>
        <p:spPr>
          <a:xfrm rot="16200000">
            <a:off x="3825013" y="2314409"/>
            <a:ext cx="1610353" cy="307777"/>
          </a:xfrm>
          <a:prstGeom prst="rect">
            <a:avLst/>
          </a:prstGeom>
          <a:noFill/>
        </p:spPr>
        <p:txBody>
          <a:bodyPr wrap="square" rtlCol="0">
            <a:spAutoFit/>
          </a:bodyPr>
          <a:lstStyle/>
          <a:p>
            <a:pPr algn="ctr" fontAlgn="base">
              <a:spcBef>
                <a:spcPct val="0"/>
              </a:spcBef>
              <a:spcAft>
                <a:spcPct val="0"/>
              </a:spcAft>
              <a:defRPr/>
            </a:pPr>
            <a:r>
              <a:rPr lang="en-US" sz="1400" dirty="0">
                <a:solidFill>
                  <a:prstClr val="black"/>
                </a:solidFill>
                <a:latin typeface="Calibri" charset="0"/>
                <a:ea typeface="Calibri" charset="0"/>
                <a:cs typeface="Calibri" charset="0"/>
              </a:rPr>
              <a:t>Best response (%)</a:t>
            </a:r>
          </a:p>
        </p:txBody>
      </p:sp>
    </p:spTree>
    <p:extLst>
      <p:ext uri="{BB962C8B-B14F-4D97-AF65-F5344CB8AC3E}">
        <p14:creationId xmlns:p14="http://schemas.microsoft.com/office/powerpoint/2010/main" val="96671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BBEBFB-DB23-3446-98C4-6782617B23E0}"/>
              </a:ext>
            </a:extLst>
          </p:cNvPr>
          <p:cNvSpPr>
            <a:spLocks noGrp="1"/>
          </p:cNvSpPr>
          <p:nvPr>
            <p:ph type="sldNum" sz="quarter" idx="4"/>
          </p:nvPr>
        </p:nvSpPr>
        <p:spPr/>
        <p:txBody>
          <a:bodyPr/>
          <a:lstStyle/>
          <a:p>
            <a:fld id="{CC041753-90EA-4E44-9BB8-633978F3CCC4}" type="slidenum">
              <a:rPr lang="en-US" smtClean="0"/>
              <a:pPr/>
              <a:t>45</a:t>
            </a:fld>
            <a:endParaRPr lang="en-US" dirty="0"/>
          </a:p>
        </p:txBody>
      </p:sp>
      <p:sp>
        <p:nvSpPr>
          <p:cNvPr id="2" name="Title 1">
            <a:extLst>
              <a:ext uri="{FF2B5EF4-FFF2-40B4-BE49-F238E27FC236}">
                <a16:creationId xmlns:a16="http://schemas.microsoft.com/office/drawing/2014/main" id="{EE217879-596C-894D-A675-E88E85D0BCFD}"/>
              </a:ext>
            </a:extLst>
          </p:cNvPr>
          <p:cNvSpPr>
            <a:spLocks noGrp="1"/>
          </p:cNvSpPr>
          <p:nvPr>
            <p:ph type="title"/>
          </p:nvPr>
        </p:nvSpPr>
        <p:spPr/>
        <p:txBody>
          <a:bodyPr/>
          <a:lstStyle/>
          <a:p>
            <a:r>
              <a:rPr lang="en-US" dirty="0"/>
              <a:t>NCCN Guidelines: </a:t>
            </a:r>
            <a:br>
              <a:rPr lang="en-US" dirty="0"/>
            </a:br>
            <a:r>
              <a:rPr lang="en-US" dirty="0"/>
              <a:t>Second- or later-line FL</a:t>
            </a:r>
          </a:p>
        </p:txBody>
      </p:sp>
      <p:sp>
        <p:nvSpPr>
          <p:cNvPr id="4" name="Tijdelijke aanduiding voor inhoud 3">
            <a:extLst>
              <a:ext uri="{FF2B5EF4-FFF2-40B4-BE49-F238E27FC236}">
                <a16:creationId xmlns:a16="http://schemas.microsoft.com/office/drawing/2014/main" id="{A70EE521-4E5C-844A-821C-2D642F3E2602}"/>
              </a:ext>
            </a:extLst>
          </p:cNvPr>
          <p:cNvSpPr>
            <a:spLocks noGrp="1"/>
          </p:cNvSpPr>
          <p:nvPr>
            <p:ph sz="quarter" idx="13"/>
          </p:nvPr>
        </p:nvSpPr>
        <p:spPr/>
        <p:txBody>
          <a:bodyPr/>
          <a:lstStyle/>
          <a:p>
            <a:pPr>
              <a:spcBef>
                <a:spcPts val="0"/>
              </a:spcBef>
            </a:pPr>
            <a:r>
              <a:rPr lang="en-GB" dirty="0"/>
              <a:t>CHOP, cyclophosphamide, doxorubicin, vincristine and prednisone; CVP, cyclophosphamide, vincristine and prednisone; DLBCL, diffuse large B-cell lymphoma; </a:t>
            </a:r>
            <a:r>
              <a:rPr lang="en-CA" altLang="en-US" dirty="0"/>
              <a:t>NCCN, </a:t>
            </a:r>
            <a:r>
              <a:rPr lang="en-GB" dirty="0"/>
              <a:t>National Comprehensive Cancer Network; PI3K, phosphoinositide 3-kinase</a:t>
            </a:r>
            <a:endParaRPr lang="en-US" dirty="0"/>
          </a:p>
          <a:p>
            <a:r>
              <a:rPr lang="en-US" dirty="0"/>
              <a:t>1. NCCN Clinical Practice Guidelines in Oncology B-Cell Lymphomas. Version 5. 2019.</a:t>
            </a:r>
            <a:endParaRPr lang="en-GB" dirty="0"/>
          </a:p>
        </p:txBody>
      </p:sp>
      <p:pic>
        <p:nvPicPr>
          <p:cNvPr id="7" name="Picture 6">
            <a:extLst>
              <a:ext uri="{FF2B5EF4-FFF2-40B4-BE49-F238E27FC236}">
                <a16:creationId xmlns:a16="http://schemas.microsoft.com/office/drawing/2014/main" id="{F5EC9C4A-A7DF-D041-A85A-31500F1DE512}"/>
              </a:ext>
            </a:extLst>
          </p:cNvPr>
          <p:cNvPicPr>
            <a:picLocks noChangeAspect="1"/>
          </p:cNvPicPr>
          <p:nvPr/>
        </p:nvPicPr>
        <p:blipFill>
          <a:blip r:embed="rId2"/>
          <a:stretch>
            <a:fillRect/>
          </a:stretch>
        </p:blipFill>
        <p:spPr>
          <a:xfrm>
            <a:off x="1042497" y="1551259"/>
            <a:ext cx="7059007" cy="4278186"/>
          </a:xfrm>
          <a:prstGeom prst="rect">
            <a:avLst/>
          </a:prstGeom>
        </p:spPr>
      </p:pic>
    </p:spTree>
    <p:extLst>
      <p:ext uri="{BB962C8B-B14F-4D97-AF65-F5344CB8AC3E}">
        <p14:creationId xmlns:p14="http://schemas.microsoft.com/office/powerpoint/2010/main" val="397090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CHRONOS-1: Copanlisib in Patients With Rel/REF Indolent NHL</a:t>
            </a:r>
            <a:endParaRPr lang="en-GB" baseline="30000" dirty="0"/>
          </a:p>
        </p:txBody>
      </p:sp>
      <p:sp>
        <p:nvSpPr>
          <p:cNvPr id="14" name="Content Placeholder 13"/>
          <p:cNvSpPr>
            <a:spLocks noGrp="1"/>
          </p:cNvSpPr>
          <p:nvPr>
            <p:ph sz="quarter" idx="13"/>
          </p:nvPr>
        </p:nvSpPr>
        <p:spPr>
          <a:xfrm>
            <a:off x="465138" y="6059883"/>
            <a:ext cx="8209356" cy="556171"/>
          </a:xfrm>
        </p:spPr>
        <p:txBody>
          <a:bodyPr/>
          <a:lstStyle/>
          <a:p>
            <a:r>
              <a:rPr lang="en-GB" dirty="0">
                <a:latin typeface="Calibri" charset="0"/>
                <a:ea typeface="Calibri" charset="0"/>
                <a:cs typeface="Calibri" charset="0"/>
              </a:rPr>
              <a:t>* Patient was assessed by independent review as having stable disease</a:t>
            </a:r>
          </a:p>
          <a:p>
            <a:pPr>
              <a:spcBef>
                <a:spcPts val="0"/>
              </a:spcBef>
            </a:pPr>
            <a:endParaRPr lang="en-GB" dirty="0">
              <a:latin typeface="Calibri" charset="0"/>
              <a:ea typeface="Calibri" charset="0"/>
              <a:cs typeface="Calibri" charset="0"/>
            </a:endParaRPr>
          </a:p>
          <a:p>
            <a:pPr>
              <a:spcBef>
                <a:spcPts val="0"/>
              </a:spcBef>
            </a:pPr>
            <a:r>
              <a:rPr lang="en-GB" sz="900" dirty="0">
                <a:latin typeface="Calibri" charset="0"/>
                <a:ea typeface="Calibri" charset="0"/>
                <a:cs typeface="Calibri" charset="0"/>
              </a:rPr>
              <a:t>CR, complete response; DoR, duration of response; </a:t>
            </a:r>
            <a:r>
              <a:rPr lang="en-GB" altLang="it-IT" sz="900" dirty="0"/>
              <a:t>FL, follicular lymphoma; </a:t>
            </a:r>
            <a:r>
              <a:rPr lang="en-GB" sz="900" dirty="0"/>
              <a:t>LPL/WM, </a:t>
            </a:r>
            <a:r>
              <a:rPr lang="en-GB" sz="900" dirty="0">
                <a:ea typeface="ＭＳ Ｐゴシック" pitchFamily="-108" charset="-128"/>
                <a:sym typeface="Times" panose="02020603050405020304" pitchFamily="18" charset="0"/>
              </a:rPr>
              <a:t>lymphoplasmacytoid lymphoma/Waldenstrӧm macroglobulinemia;</a:t>
            </a:r>
            <a:r>
              <a:rPr lang="en-GB" sz="900" dirty="0"/>
              <a:t> MZL, marginal zone lymphoma; </a:t>
            </a:r>
            <a:r>
              <a:rPr lang="en-GB" sz="900" dirty="0">
                <a:ea typeface="ＭＳ Ｐゴシック" pitchFamily="-108" charset="-128"/>
                <a:sym typeface="Times" panose="02020603050405020304" pitchFamily="18" charset="0"/>
              </a:rPr>
              <a:t> </a:t>
            </a:r>
            <a:r>
              <a:rPr lang="en-GB" sz="900" dirty="0">
                <a:latin typeface="Calibri" charset="0"/>
                <a:ea typeface="Calibri" charset="0"/>
                <a:cs typeface="Calibri" charset="0"/>
              </a:rPr>
              <a:t>NHL, non-Hodgkin lymphoma; ORR, objective tumour response; OS, overall survival; PFS, progression-free survival; rel/ref, relapsed or refractory; </a:t>
            </a:r>
            <a:r>
              <a:rPr lang="en-GB" altLang="it-IT" sz="900" dirty="0"/>
              <a:t>SLL, </a:t>
            </a:r>
            <a:r>
              <a:rPr lang="en-GB" sz="900" dirty="0">
                <a:ea typeface="ＭＳ Ｐゴシック" pitchFamily="-108" charset="-128"/>
                <a:sym typeface="Times" panose="02020603050405020304" pitchFamily="18" charset="0"/>
              </a:rPr>
              <a:t>small lymphocytic lymphoma</a:t>
            </a:r>
            <a:endParaRPr lang="en-GB" altLang="it-IT" sz="900" dirty="0"/>
          </a:p>
          <a:p>
            <a:pPr>
              <a:spcBef>
                <a:spcPts val="0"/>
              </a:spcBef>
            </a:pPr>
            <a:r>
              <a:rPr lang="en-GB" sz="900" dirty="0">
                <a:latin typeface="Calibri" charset="0"/>
                <a:ea typeface="Calibri" charset="0"/>
                <a:cs typeface="Calibri" charset="0"/>
              </a:rPr>
              <a:t>1. Aliqopa (copanlisib). Prescribing Information. http://labeling.bayerhealthcare.com/html/products/pi/Aliqopa_PI.pdf. Accessed December 10, 2018. </a:t>
            </a:r>
            <a:br>
              <a:rPr lang="en-GB" sz="900" dirty="0">
                <a:latin typeface="Calibri" charset="0"/>
                <a:ea typeface="Calibri" charset="0"/>
                <a:cs typeface="Calibri" charset="0"/>
              </a:rPr>
            </a:br>
            <a:r>
              <a:rPr lang="en-GB" sz="900" dirty="0">
                <a:latin typeface="Calibri" charset="0"/>
                <a:ea typeface="Calibri" charset="0"/>
                <a:cs typeface="Calibri" charset="0"/>
              </a:rPr>
              <a:t>2. Dreyling M, et al. J Clin Oncol. 2017;35:3898-905; 3. Dreyling M, et al. Am J </a:t>
            </a:r>
            <a:r>
              <a:rPr lang="en-GB" sz="900" dirty="0" err="1">
                <a:latin typeface="Calibri" charset="0"/>
                <a:ea typeface="Calibri" charset="0"/>
                <a:cs typeface="Calibri" charset="0"/>
              </a:rPr>
              <a:t>Hematol</a:t>
            </a:r>
            <a:r>
              <a:rPr lang="en-GB" sz="900" dirty="0">
                <a:latin typeface="Calibri" charset="0"/>
                <a:ea typeface="Calibri" charset="0"/>
                <a:cs typeface="Calibri" charset="0"/>
              </a:rPr>
              <a:t> 2019 [</a:t>
            </a:r>
            <a:r>
              <a:rPr lang="en-GB" sz="900" dirty="0" err="1">
                <a:latin typeface="Calibri" charset="0"/>
                <a:ea typeface="Calibri" charset="0"/>
                <a:cs typeface="Calibri" charset="0"/>
              </a:rPr>
              <a:t>Epub</a:t>
            </a:r>
            <a:r>
              <a:rPr lang="en-GB" sz="900" dirty="0">
                <a:latin typeface="Calibri" charset="0"/>
                <a:ea typeface="Calibri" charset="0"/>
                <a:cs typeface="Calibri" charset="0"/>
              </a:rPr>
              <a:t> ahead of print].</a:t>
            </a:r>
          </a:p>
        </p:txBody>
      </p:sp>
      <p:sp>
        <p:nvSpPr>
          <p:cNvPr id="8" name="TextBox 7"/>
          <p:cNvSpPr txBox="1"/>
          <p:nvPr/>
        </p:nvSpPr>
        <p:spPr>
          <a:xfrm>
            <a:off x="3270989" y="1778278"/>
            <a:ext cx="3715421" cy="461665"/>
          </a:xfrm>
          <a:prstGeom prst="rect">
            <a:avLst/>
          </a:prstGeom>
          <a:solidFill>
            <a:schemeClr val="tx2"/>
          </a:solidFill>
          <a:ln>
            <a:noFill/>
          </a:ln>
          <a:effectLst/>
        </p:spPr>
        <p:txBody>
          <a:bodyPr wrap="square">
            <a:spAutoFit/>
          </a:bodyPr>
          <a:lstStyle/>
          <a:p>
            <a:pPr>
              <a:defRPr/>
            </a:pPr>
            <a:r>
              <a:rPr lang="en-GB" sz="1200" b="1" dirty="0">
                <a:solidFill>
                  <a:prstClr val="white"/>
                </a:solidFill>
                <a:latin typeface="Calibri" charset="0"/>
                <a:ea typeface="Calibri" charset="0"/>
                <a:cs typeface="Calibri" charset="0"/>
              </a:rPr>
              <a:t>Copanlisib</a:t>
            </a:r>
            <a:r>
              <a:rPr lang="en-GB" sz="1200" b="1" baseline="30000" dirty="0">
                <a:solidFill>
                  <a:prstClr val="white"/>
                </a:solidFill>
                <a:latin typeface="Calibri" charset="0"/>
                <a:ea typeface="Calibri" charset="0"/>
                <a:cs typeface="Calibri" charset="0"/>
              </a:rPr>
              <a:t>1</a:t>
            </a:r>
            <a:r>
              <a:rPr lang="en-GB" sz="1200" b="1" dirty="0">
                <a:solidFill>
                  <a:prstClr val="white"/>
                </a:solidFill>
                <a:latin typeface="Calibri" charset="0"/>
                <a:ea typeface="Calibri" charset="0"/>
                <a:cs typeface="Calibri" charset="0"/>
              </a:rPr>
              <a:t> 60 mg </a:t>
            </a:r>
            <a:r>
              <a:rPr lang="en-GB" sz="1200" b="1" u="sng" dirty="0">
                <a:solidFill>
                  <a:prstClr val="white"/>
                </a:solidFill>
                <a:latin typeface="Calibri" charset="0"/>
                <a:ea typeface="Calibri" charset="0"/>
                <a:cs typeface="Calibri" charset="0"/>
              </a:rPr>
              <a:t>intravenously </a:t>
            </a:r>
            <a:r>
              <a:rPr lang="en-GB" sz="1200" b="1" dirty="0">
                <a:solidFill>
                  <a:prstClr val="white"/>
                </a:solidFill>
                <a:latin typeface="Calibri" charset="0"/>
                <a:ea typeface="Calibri" charset="0"/>
                <a:cs typeface="Calibri" charset="0"/>
              </a:rPr>
              <a:t>on days 1, 8, and </a:t>
            </a:r>
            <a:br>
              <a:rPr lang="en-GB" sz="1200" b="1" dirty="0">
                <a:solidFill>
                  <a:prstClr val="white"/>
                </a:solidFill>
                <a:latin typeface="Calibri" charset="0"/>
                <a:ea typeface="Calibri" charset="0"/>
                <a:cs typeface="Calibri" charset="0"/>
              </a:rPr>
            </a:br>
            <a:r>
              <a:rPr lang="en-GB" sz="1200" b="1" dirty="0">
                <a:solidFill>
                  <a:prstClr val="white"/>
                </a:solidFill>
                <a:latin typeface="Calibri" charset="0"/>
                <a:ea typeface="Calibri" charset="0"/>
                <a:cs typeface="Calibri" charset="0"/>
              </a:rPr>
              <a:t>15 of a 28-day cycle </a:t>
            </a:r>
          </a:p>
        </p:txBody>
      </p:sp>
      <p:sp>
        <p:nvSpPr>
          <p:cNvPr id="12" name="TextBox 11"/>
          <p:cNvSpPr txBox="1"/>
          <p:nvPr/>
        </p:nvSpPr>
        <p:spPr>
          <a:xfrm>
            <a:off x="3270992" y="2529325"/>
            <a:ext cx="3715421" cy="461665"/>
          </a:xfrm>
          <a:prstGeom prst="rect">
            <a:avLst/>
          </a:prstGeom>
          <a:solidFill>
            <a:schemeClr val="bg1"/>
          </a:solidFill>
          <a:ln w="19050">
            <a:solidFill>
              <a:schemeClr val="tx2"/>
            </a:solidFill>
          </a:ln>
          <a:effectLst/>
        </p:spPr>
        <p:txBody>
          <a:bodyPr wrap="square" rtlCol="0">
            <a:spAutoFit/>
          </a:bodyPr>
          <a:lstStyle/>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Primary endpoint was ORR</a:t>
            </a: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Secondary endpoints included DOR, PFS, and OS</a:t>
            </a:r>
          </a:p>
        </p:txBody>
      </p:sp>
      <p:sp>
        <p:nvSpPr>
          <p:cNvPr id="4" name="Right Arrow Callout 3"/>
          <p:cNvSpPr/>
          <p:nvPr/>
        </p:nvSpPr>
        <p:spPr>
          <a:xfrm>
            <a:off x="485598" y="1611903"/>
            <a:ext cx="2714624" cy="1522572"/>
          </a:xfrm>
          <a:prstGeom prst="right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Aft>
                <a:spcPct val="0"/>
              </a:spcAft>
              <a:buClr>
                <a:prstClr val="white"/>
              </a:buClr>
            </a:pPr>
            <a:r>
              <a:rPr lang="en-GB" sz="1200" b="1" dirty="0">
                <a:solidFill>
                  <a:prstClr val="white"/>
                </a:solidFill>
                <a:latin typeface="Calibri" charset="0"/>
                <a:ea typeface="Calibri" charset="0"/>
                <a:cs typeface="Calibri" charset="0"/>
              </a:rPr>
              <a:t>Phase 2 study</a:t>
            </a:r>
            <a:r>
              <a:rPr lang="en-GB" sz="1200" b="1" baseline="30000" dirty="0">
                <a:solidFill>
                  <a:prstClr val="white"/>
                </a:solidFill>
                <a:latin typeface="Calibri" charset="0"/>
                <a:ea typeface="Calibri" charset="0"/>
                <a:cs typeface="Calibri" charset="0"/>
              </a:rPr>
              <a:t>2,3</a:t>
            </a:r>
          </a:p>
          <a:p>
            <a:pPr marL="214313" indent="-214313" fontAlgn="base">
              <a:spcAft>
                <a:spcPct val="0"/>
              </a:spcAft>
              <a:buClr>
                <a:prstClr val="white"/>
              </a:buClr>
              <a:buFont typeface="Arial" panose="020B0604020202020204" pitchFamily="34" charset="0"/>
              <a:buChar char="•"/>
            </a:pPr>
            <a:r>
              <a:rPr lang="en-GB" sz="1200" b="1" dirty="0">
                <a:solidFill>
                  <a:prstClr val="white"/>
                </a:solidFill>
                <a:latin typeface="Calibri" charset="0"/>
                <a:ea typeface="Calibri" charset="0"/>
                <a:cs typeface="Calibri" charset="0"/>
              </a:rPr>
              <a:t>142 patients with rel/ref indolent lymphoma after ≥2 lines of therapy</a:t>
            </a:r>
          </a:p>
        </p:txBody>
      </p:sp>
      <p:sp>
        <p:nvSpPr>
          <p:cNvPr id="6" name="TextBox 5"/>
          <p:cNvSpPr txBox="1"/>
          <p:nvPr/>
        </p:nvSpPr>
        <p:spPr>
          <a:xfrm>
            <a:off x="378722" y="3629491"/>
            <a:ext cx="2714626" cy="1754326"/>
          </a:xfrm>
          <a:prstGeom prst="rect">
            <a:avLst/>
          </a:prstGeom>
          <a:noFill/>
        </p:spPr>
        <p:txBody>
          <a:bodyPr wrap="square" rtlCol="0">
            <a:spAutoFit/>
          </a:bodyPr>
          <a:lstStyle/>
          <a:p>
            <a:r>
              <a:rPr lang="en-GB" sz="1200" b="1" dirty="0">
                <a:solidFill>
                  <a:srgbClr val="000000"/>
                </a:solidFill>
                <a:latin typeface="Calibri" charset="0"/>
                <a:ea typeface="Calibri" charset="0"/>
                <a:cs typeface="Calibri" charset="0"/>
              </a:rPr>
              <a:t>Copanlisib active in rel/ref indolent NHL</a:t>
            </a:r>
            <a:r>
              <a:rPr lang="en-GB" sz="1200" b="1" baseline="30000" dirty="0">
                <a:solidFill>
                  <a:srgbClr val="000000"/>
                </a:solidFill>
                <a:latin typeface="Calibri" charset="0"/>
                <a:ea typeface="Calibri" charset="0"/>
                <a:cs typeface="Calibri" charset="0"/>
              </a:rPr>
              <a:t>2</a:t>
            </a:r>
            <a:endParaRPr lang="en-GB" sz="1200" b="1" dirty="0">
              <a:solidFill>
                <a:srgbClr val="000000"/>
              </a:solidFill>
              <a:latin typeface="Calibri" charset="0"/>
              <a:ea typeface="Calibri" charset="0"/>
              <a:cs typeface="Calibri" charset="0"/>
            </a:endParaRP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ORR: 59% (84 of 142 patients)</a:t>
            </a: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CR: 12%</a:t>
            </a:r>
            <a:br>
              <a:rPr lang="en-GB" sz="1200" dirty="0">
                <a:solidFill>
                  <a:srgbClr val="000000"/>
                </a:solidFill>
                <a:latin typeface="Calibri" charset="0"/>
                <a:ea typeface="Calibri" charset="0"/>
                <a:cs typeface="Calibri" charset="0"/>
              </a:rPr>
            </a:br>
            <a:endParaRPr lang="en-GB" sz="1200" dirty="0">
              <a:solidFill>
                <a:srgbClr val="000000"/>
              </a:solidFill>
              <a:latin typeface="Calibri" charset="0"/>
              <a:ea typeface="Calibri" charset="0"/>
              <a:cs typeface="Calibri" charset="0"/>
            </a:endParaRPr>
          </a:p>
          <a:p>
            <a:r>
              <a:rPr lang="en-GB" sz="1200" b="1" dirty="0">
                <a:solidFill>
                  <a:srgbClr val="000000"/>
                </a:solidFill>
                <a:latin typeface="Calibri" charset="0"/>
                <a:ea typeface="Calibri" charset="0"/>
                <a:cs typeface="Calibri" charset="0"/>
              </a:rPr>
              <a:t>Activity confirmed in updated analysis</a:t>
            </a:r>
            <a:r>
              <a:rPr lang="en-GB" sz="1200" b="1" baseline="30000" dirty="0">
                <a:solidFill>
                  <a:srgbClr val="000000"/>
                </a:solidFill>
                <a:latin typeface="Calibri" charset="0"/>
                <a:ea typeface="Calibri" charset="0"/>
                <a:cs typeface="Calibri" charset="0"/>
              </a:rPr>
              <a:t>3</a:t>
            </a:r>
            <a:endParaRPr lang="en-GB" sz="1200" b="1" dirty="0">
              <a:solidFill>
                <a:srgbClr val="000000"/>
              </a:solidFill>
              <a:latin typeface="Calibri" charset="0"/>
              <a:ea typeface="Calibri" charset="0"/>
              <a:cs typeface="Calibri" charset="0"/>
            </a:endParaRP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ORR of 60.6%, with a 16.9% CR rate </a:t>
            </a: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Median </a:t>
            </a:r>
            <a:r>
              <a:rPr lang="en-GB" sz="1200" dirty="0" err="1">
                <a:solidFill>
                  <a:srgbClr val="000000"/>
                </a:solidFill>
                <a:latin typeface="Calibri" charset="0"/>
                <a:ea typeface="Calibri" charset="0"/>
                <a:cs typeface="Calibri" charset="0"/>
              </a:rPr>
              <a:t>DoR</a:t>
            </a:r>
            <a:r>
              <a:rPr lang="en-GB" sz="1200" dirty="0">
                <a:solidFill>
                  <a:srgbClr val="000000"/>
                </a:solidFill>
                <a:latin typeface="Calibri" charset="0"/>
                <a:ea typeface="Calibri" charset="0"/>
                <a:cs typeface="Calibri" charset="0"/>
              </a:rPr>
              <a:t> 14.1 months</a:t>
            </a:r>
          </a:p>
          <a:p>
            <a:pPr marL="214313" indent="-214313">
              <a:buClr>
                <a:schemeClr val="accent1"/>
              </a:buClr>
              <a:buFont typeface="Arial" panose="020B0604020202020204" pitchFamily="34" charset="0"/>
              <a:buChar char="•"/>
            </a:pPr>
            <a:r>
              <a:rPr lang="en-GB" sz="1200" dirty="0">
                <a:solidFill>
                  <a:srgbClr val="000000"/>
                </a:solidFill>
                <a:latin typeface="Calibri" charset="0"/>
                <a:ea typeface="Calibri" charset="0"/>
                <a:cs typeface="Calibri" charset="0"/>
              </a:rPr>
              <a:t>Median PFS of 12.5 months</a:t>
            </a:r>
          </a:p>
        </p:txBody>
      </p:sp>
      <p:pic>
        <p:nvPicPr>
          <p:cNvPr id="18"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041" t="2542" r="1307" b="8605"/>
          <a:stretch/>
        </p:blipFill>
        <p:spPr bwMode="auto">
          <a:xfrm>
            <a:off x="3718001" y="3379722"/>
            <a:ext cx="4956493" cy="24140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Rectangle 18"/>
          <p:cNvSpPr/>
          <p:nvPr/>
        </p:nvSpPr>
        <p:spPr>
          <a:xfrm>
            <a:off x="5021633" y="3327256"/>
            <a:ext cx="3340286" cy="7555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en-GB" sz="1350" dirty="0">
              <a:solidFill>
                <a:srgbClr val="FFFFFF"/>
              </a:solidFill>
              <a:latin typeface="Calibri"/>
            </a:endParaRPr>
          </a:p>
        </p:txBody>
      </p:sp>
      <p:sp>
        <p:nvSpPr>
          <p:cNvPr id="20" name="TextBox 19"/>
          <p:cNvSpPr txBox="1"/>
          <p:nvPr/>
        </p:nvSpPr>
        <p:spPr>
          <a:xfrm>
            <a:off x="5324993" y="5832434"/>
            <a:ext cx="1724831" cy="184666"/>
          </a:xfrm>
          <a:prstGeom prst="rect">
            <a:avLst/>
          </a:prstGeom>
          <a:noFill/>
        </p:spPr>
        <p:txBody>
          <a:bodyPr wrap="none" lIns="0" tIns="0" rIns="0" bIns="0" rtlCol="0" anchor="t" anchorCtr="0">
            <a:spAutoFit/>
          </a:bodyPr>
          <a:lstStyle/>
          <a:p>
            <a:pPr algn="ctr" defTabSz="514350">
              <a:defRPr/>
            </a:pPr>
            <a:r>
              <a:rPr lang="en-GB" sz="1200" b="1" kern="0" dirty="0">
                <a:solidFill>
                  <a:srgbClr val="000000"/>
                </a:solidFill>
                <a:latin typeface="Calibri" charset="0"/>
                <a:ea typeface="Calibri" charset="0"/>
                <a:cs typeface="Calibri" charset="0"/>
              </a:rPr>
              <a:t>Individual patients (n=125)</a:t>
            </a:r>
          </a:p>
        </p:txBody>
      </p:sp>
      <p:sp>
        <p:nvSpPr>
          <p:cNvPr id="22" name="TextBox 21"/>
          <p:cNvSpPr txBox="1"/>
          <p:nvPr/>
        </p:nvSpPr>
        <p:spPr>
          <a:xfrm rot="16200000">
            <a:off x="2442626" y="4398653"/>
            <a:ext cx="1764907" cy="369332"/>
          </a:xfrm>
          <a:prstGeom prst="rect">
            <a:avLst/>
          </a:prstGeom>
          <a:noFill/>
        </p:spPr>
        <p:txBody>
          <a:bodyPr wrap="none" lIns="0" tIns="0" rIns="0" bIns="0" rtlCol="0" anchor="t" anchorCtr="0">
            <a:spAutoFit/>
          </a:bodyPr>
          <a:lstStyle/>
          <a:p>
            <a:pPr algn="ctr" defTabSz="514350">
              <a:defRPr/>
            </a:pPr>
            <a:r>
              <a:rPr lang="en-GB" sz="1200" b="1" kern="0" dirty="0">
                <a:solidFill>
                  <a:srgbClr val="000000"/>
                </a:solidFill>
                <a:latin typeface="Calibri" charset="0"/>
                <a:ea typeface="Calibri" charset="0"/>
                <a:cs typeface="Calibri" charset="0"/>
              </a:rPr>
              <a:t>Best change in target lesion</a:t>
            </a:r>
            <a:br>
              <a:rPr lang="en-GB" sz="1200" b="1" kern="0" dirty="0">
                <a:solidFill>
                  <a:srgbClr val="000000"/>
                </a:solidFill>
                <a:latin typeface="Calibri" charset="0"/>
                <a:ea typeface="Calibri" charset="0"/>
                <a:cs typeface="Calibri" charset="0"/>
              </a:rPr>
            </a:br>
            <a:r>
              <a:rPr lang="en-GB" sz="1200" b="1" kern="0" dirty="0">
                <a:solidFill>
                  <a:srgbClr val="000000"/>
                </a:solidFill>
                <a:latin typeface="Calibri" charset="0"/>
                <a:ea typeface="Calibri" charset="0"/>
                <a:cs typeface="Calibri" charset="0"/>
              </a:rPr>
              <a:t> from baseline (%) </a:t>
            </a:r>
          </a:p>
        </p:txBody>
      </p:sp>
      <p:sp>
        <p:nvSpPr>
          <p:cNvPr id="23" name="TextBox 22"/>
          <p:cNvSpPr txBox="1"/>
          <p:nvPr/>
        </p:nvSpPr>
        <p:spPr>
          <a:xfrm>
            <a:off x="3564112" y="3382718"/>
            <a:ext cx="153888"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150</a:t>
            </a:r>
          </a:p>
        </p:txBody>
      </p:sp>
      <p:sp>
        <p:nvSpPr>
          <p:cNvPr id="24" name="TextBox 23"/>
          <p:cNvSpPr txBox="1"/>
          <p:nvPr/>
        </p:nvSpPr>
        <p:spPr>
          <a:xfrm>
            <a:off x="3564112" y="3599412"/>
            <a:ext cx="153888"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125</a:t>
            </a:r>
          </a:p>
        </p:txBody>
      </p:sp>
      <p:sp>
        <p:nvSpPr>
          <p:cNvPr id="25" name="TextBox 24"/>
          <p:cNvSpPr txBox="1"/>
          <p:nvPr/>
        </p:nvSpPr>
        <p:spPr>
          <a:xfrm>
            <a:off x="3564112" y="3842299"/>
            <a:ext cx="153888"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100</a:t>
            </a:r>
          </a:p>
        </p:txBody>
      </p:sp>
      <p:sp>
        <p:nvSpPr>
          <p:cNvPr id="26" name="TextBox 25"/>
          <p:cNvSpPr txBox="1"/>
          <p:nvPr/>
        </p:nvSpPr>
        <p:spPr>
          <a:xfrm>
            <a:off x="3615408" y="4082805"/>
            <a:ext cx="102592"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75</a:t>
            </a:r>
          </a:p>
        </p:txBody>
      </p:sp>
      <p:sp>
        <p:nvSpPr>
          <p:cNvPr id="27" name="TextBox 26"/>
          <p:cNvSpPr txBox="1"/>
          <p:nvPr/>
        </p:nvSpPr>
        <p:spPr>
          <a:xfrm>
            <a:off x="3615408" y="4309024"/>
            <a:ext cx="102592"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50</a:t>
            </a:r>
          </a:p>
        </p:txBody>
      </p:sp>
      <p:sp>
        <p:nvSpPr>
          <p:cNvPr id="28" name="TextBox 27"/>
          <p:cNvSpPr txBox="1"/>
          <p:nvPr/>
        </p:nvSpPr>
        <p:spPr>
          <a:xfrm>
            <a:off x="3615408" y="4537624"/>
            <a:ext cx="102592"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25</a:t>
            </a:r>
          </a:p>
        </p:txBody>
      </p:sp>
      <p:sp>
        <p:nvSpPr>
          <p:cNvPr id="29" name="TextBox 28"/>
          <p:cNvSpPr txBox="1"/>
          <p:nvPr/>
        </p:nvSpPr>
        <p:spPr>
          <a:xfrm>
            <a:off x="3666704" y="4768605"/>
            <a:ext cx="51296"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0</a:t>
            </a:r>
          </a:p>
        </p:txBody>
      </p:sp>
      <p:sp>
        <p:nvSpPr>
          <p:cNvPr id="30" name="TextBox 29"/>
          <p:cNvSpPr txBox="1"/>
          <p:nvPr/>
        </p:nvSpPr>
        <p:spPr>
          <a:xfrm>
            <a:off x="3554494" y="5001968"/>
            <a:ext cx="163507"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–25</a:t>
            </a:r>
          </a:p>
        </p:txBody>
      </p:sp>
      <p:sp>
        <p:nvSpPr>
          <p:cNvPr id="31" name="TextBox 30"/>
          <p:cNvSpPr txBox="1"/>
          <p:nvPr/>
        </p:nvSpPr>
        <p:spPr>
          <a:xfrm>
            <a:off x="3554494" y="5235330"/>
            <a:ext cx="163507"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–50</a:t>
            </a:r>
          </a:p>
        </p:txBody>
      </p:sp>
      <p:sp>
        <p:nvSpPr>
          <p:cNvPr id="32" name="TextBox 31"/>
          <p:cNvSpPr txBox="1"/>
          <p:nvPr/>
        </p:nvSpPr>
        <p:spPr>
          <a:xfrm>
            <a:off x="3554494" y="5466312"/>
            <a:ext cx="163507"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–75</a:t>
            </a:r>
          </a:p>
        </p:txBody>
      </p:sp>
      <p:sp>
        <p:nvSpPr>
          <p:cNvPr id="33" name="TextBox 32"/>
          <p:cNvSpPr txBox="1"/>
          <p:nvPr/>
        </p:nvSpPr>
        <p:spPr>
          <a:xfrm>
            <a:off x="3503198" y="5694912"/>
            <a:ext cx="214803" cy="138499"/>
          </a:xfrm>
          <a:prstGeom prst="rect">
            <a:avLst/>
          </a:prstGeom>
          <a:noFill/>
        </p:spPr>
        <p:txBody>
          <a:bodyPr wrap="none" lIns="0" tIns="0" rIns="0" bIns="0" rtlCol="0" anchor="t" anchorCtr="0">
            <a:spAutoFit/>
          </a:bodyPr>
          <a:lstStyle/>
          <a:p>
            <a:pPr algn="r" defTabSz="514350">
              <a:defRPr/>
            </a:pPr>
            <a:r>
              <a:rPr lang="en-GB" sz="900" kern="0" dirty="0">
                <a:solidFill>
                  <a:srgbClr val="000000"/>
                </a:solidFill>
                <a:latin typeface="PT Sans Narrow"/>
                <a:ea typeface="ＭＳ Ｐゴシック" charset="0"/>
                <a:cs typeface="PT Sans Narrow"/>
              </a:rPr>
              <a:t>–100</a:t>
            </a:r>
          </a:p>
        </p:txBody>
      </p:sp>
      <p:sp>
        <p:nvSpPr>
          <p:cNvPr id="34" name="Rectangle 33">
            <a:extLst>
              <a:ext uri="{FF2B5EF4-FFF2-40B4-BE49-F238E27FC236}">
                <a16:creationId xmlns:a16="http://schemas.microsoft.com/office/drawing/2014/main" id="{BFBDCB97-2C95-4343-A1D3-D0B1B5120C10}"/>
              </a:ext>
            </a:extLst>
          </p:cNvPr>
          <p:cNvSpPr/>
          <p:nvPr/>
        </p:nvSpPr>
        <p:spPr>
          <a:xfrm>
            <a:off x="5212243" y="3080993"/>
            <a:ext cx="2315377" cy="307777"/>
          </a:xfrm>
          <a:prstGeom prst="rect">
            <a:avLst/>
          </a:prstGeom>
        </p:spPr>
        <p:txBody>
          <a:bodyPr wrap="none">
            <a:spAutoFit/>
          </a:bodyPr>
          <a:lstStyle/>
          <a:p>
            <a:pPr defTabSz="342900"/>
            <a:r>
              <a:rPr lang="en-GB" sz="1400" b="1" dirty="0">
                <a:solidFill>
                  <a:schemeClr val="accent1"/>
                </a:solidFill>
                <a:latin typeface="Calibri" charset="0"/>
                <a:ea typeface="Calibri" charset="0"/>
                <a:cs typeface="Calibri" charset="0"/>
              </a:rPr>
              <a:t>Best change in target lesion</a:t>
            </a:r>
            <a:r>
              <a:rPr lang="en-GB" sz="1400" b="1" baseline="30000" dirty="0">
                <a:solidFill>
                  <a:schemeClr val="accent1"/>
                </a:solidFill>
                <a:latin typeface="Calibri" charset="0"/>
                <a:ea typeface="Calibri" charset="0"/>
                <a:cs typeface="Calibri" charset="0"/>
              </a:rPr>
              <a:t>2</a:t>
            </a:r>
          </a:p>
        </p:txBody>
      </p:sp>
      <p:grpSp>
        <p:nvGrpSpPr>
          <p:cNvPr id="3" name="Groep 2">
            <a:extLst>
              <a:ext uri="{FF2B5EF4-FFF2-40B4-BE49-F238E27FC236}">
                <a16:creationId xmlns:a16="http://schemas.microsoft.com/office/drawing/2014/main" id="{ED78BBA2-E1F1-F045-9162-FA7329D5C222}"/>
              </a:ext>
            </a:extLst>
          </p:cNvPr>
          <p:cNvGrpSpPr/>
          <p:nvPr/>
        </p:nvGrpSpPr>
        <p:grpSpPr>
          <a:xfrm>
            <a:off x="4917285" y="3561634"/>
            <a:ext cx="3769515" cy="607602"/>
            <a:chOff x="4917285" y="3384656"/>
            <a:chExt cx="3769515" cy="607602"/>
          </a:xfrm>
        </p:grpSpPr>
        <p:sp>
          <p:nvSpPr>
            <p:cNvPr id="21" name="TextBox 20"/>
            <p:cNvSpPr txBox="1"/>
            <p:nvPr/>
          </p:nvSpPr>
          <p:spPr>
            <a:xfrm>
              <a:off x="5042878" y="3384656"/>
              <a:ext cx="3643922" cy="607602"/>
            </a:xfrm>
            <a:prstGeom prst="rect">
              <a:avLst/>
            </a:prstGeom>
            <a:solidFill>
              <a:schemeClr val="bg1"/>
            </a:solidFill>
          </p:spPr>
          <p:txBody>
            <a:bodyPr wrap="square" lIns="0" tIns="0" rIns="0" bIns="0" rtlCol="0" anchor="t" anchorCtr="0">
              <a:spAutoFit/>
            </a:bodyPr>
            <a:lstStyle/>
            <a:p>
              <a:pPr defTabSz="514350">
                <a:lnSpc>
                  <a:spcPct val="94000"/>
                </a:lnSpc>
                <a:defRPr/>
              </a:pPr>
              <a:r>
                <a:rPr lang="en-GB" sz="1050" kern="0" dirty="0">
                  <a:solidFill>
                    <a:srgbClr val="000000"/>
                  </a:solidFill>
                  <a:latin typeface="Calibri" charset="0"/>
                  <a:ea typeface="Calibri" charset="0"/>
                  <a:cs typeface="Calibri" charset="0"/>
                </a:rPr>
                <a:t>FL</a:t>
              </a:r>
            </a:p>
            <a:p>
              <a:pPr defTabSz="514350">
                <a:lnSpc>
                  <a:spcPct val="94000"/>
                </a:lnSpc>
                <a:defRPr/>
              </a:pPr>
              <a:r>
                <a:rPr lang="en-GB" sz="1050" kern="0" dirty="0">
                  <a:solidFill>
                    <a:srgbClr val="000000"/>
                  </a:solidFill>
                  <a:latin typeface="Calibri" charset="0"/>
                  <a:ea typeface="Calibri" charset="0"/>
                  <a:cs typeface="Calibri" charset="0"/>
                </a:rPr>
                <a:t>MZL</a:t>
              </a:r>
            </a:p>
            <a:p>
              <a:pPr defTabSz="514350">
                <a:lnSpc>
                  <a:spcPct val="94000"/>
                </a:lnSpc>
                <a:defRPr/>
              </a:pPr>
              <a:r>
                <a:rPr lang="en-GB" sz="1050" kern="0" dirty="0">
                  <a:solidFill>
                    <a:srgbClr val="000000"/>
                  </a:solidFill>
                  <a:latin typeface="Calibri" charset="0"/>
                  <a:ea typeface="Calibri" charset="0"/>
                  <a:cs typeface="Calibri" charset="0"/>
                </a:rPr>
                <a:t>LPL/WM </a:t>
              </a:r>
            </a:p>
            <a:p>
              <a:pPr defTabSz="514350">
                <a:lnSpc>
                  <a:spcPct val="94000"/>
                </a:lnSpc>
                <a:defRPr/>
              </a:pPr>
              <a:r>
                <a:rPr lang="en-GB" sz="1050" kern="0" dirty="0">
                  <a:solidFill>
                    <a:srgbClr val="000000"/>
                  </a:solidFill>
                  <a:latin typeface="Calibri" charset="0"/>
                  <a:ea typeface="Calibri" charset="0"/>
                  <a:cs typeface="Calibri" charset="0"/>
                </a:rPr>
                <a:t>SLL</a:t>
              </a:r>
            </a:p>
          </p:txBody>
        </p:sp>
        <p:sp>
          <p:nvSpPr>
            <p:cNvPr id="39" name="Rectangle 38"/>
            <p:cNvSpPr/>
            <p:nvPr/>
          </p:nvSpPr>
          <p:spPr>
            <a:xfrm>
              <a:off x="4917285" y="3876817"/>
              <a:ext cx="79375" cy="793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0" name="Rectangle 39"/>
            <p:cNvSpPr/>
            <p:nvPr/>
          </p:nvSpPr>
          <p:spPr>
            <a:xfrm>
              <a:off x="4917285" y="3723795"/>
              <a:ext cx="79375" cy="793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1" name="Rectangle 40"/>
            <p:cNvSpPr/>
            <p:nvPr/>
          </p:nvSpPr>
          <p:spPr>
            <a:xfrm>
              <a:off x="4917285" y="3570773"/>
              <a:ext cx="79375" cy="79375"/>
            </a:xfrm>
            <a:prstGeom prst="rect">
              <a:avLst/>
            </a:prstGeom>
            <a:solidFill>
              <a:srgbClr val="FFA4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2" name="Rectangle 41"/>
            <p:cNvSpPr/>
            <p:nvPr/>
          </p:nvSpPr>
          <p:spPr>
            <a:xfrm>
              <a:off x="4917285" y="3428947"/>
              <a:ext cx="79375" cy="7937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3" name="Slide Number Placeholder 42"/>
          <p:cNvSpPr>
            <a:spLocks noGrp="1"/>
          </p:cNvSpPr>
          <p:nvPr>
            <p:ph type="sldNum" sz="quarter" idx="4"/>
          </p:nvPr>
        </p:nvSpPr>
        <p:spPr/>
        <p:txBody>
          <a:bodyPr/>
          <a:lstStyle/>
          <a:p>
            <a:fld id="{FCE43C0F-8A7B-3A4B-9DB5-B3472E36E833}" type="slidenum">
              <a:rPr lang="en-GB" smtClean="0"/>
              <a:pPr/>
              <a:t>46</a:t>
            </a:fld>
            <a:endParaRPr lang="en-GB" dirty="0"/>
          </a:p>
        </p:txBody>
      </p:sp>
    </p:spTree>
    <p:extLst>
      <p:ext uri="{BB962C8B-B14F-4D97-AF65-F5344CB8AC3E}">
        <p14:creationId xmlns:p14="http://schemas.microsoft.com/office/powerpoint/2010/main" val="38113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CHRONOS-1: P</a:t>
            </a:r>
            <a:r>
              <a:rPr lang="en-US" dirty="0"/>
              <a:t>FS and OS With Copanlisib in rel/ref Indolent NHL</a:t>
            </a:r>
            <a:endParaRPr lang="en-US" baseline="30000" dirty="0"/>
          </a:p>
        </p:txBody>
      </p:sp>
      <p:sp>
        <p:nvSpPr>
          <p:cNvPr id="17" name="Content Placeholder 16"/>
          <p:cNvSpPr>
            <a:spLocks noGrp="1"/>
          </p:cNvSpPr>
          <p:nvPr>
            <p:ph sz="quarter" idx="13"/>
          </p:nvPr>
        </p:nvSpPr>
        <p:spPr>
          <a:xfrm>
            <a:off x="465138" y="6217200"/>
            <a:ext cx="6896244" cy="556171"/>
          </a:xfrm>
        </p:spPr>
        <p:txBody>
          <a:bodyPr/>
          <a:lstStyle/>
          <a:p>
            <a:r>
              <a:rPr lang="en-US" dirty="0"/>
              <a:t>CI, confidence interval; mo, months; NE, not evaluable; NHL, non-Hodgkin lymphoma; NR, not reached; </a:t>
            </a:r>
            <a:r>
              <a:rPr lang="en-GB" dirty="0">
                <a:latin typeface="Calibri" charset="0"/>
                <a:ea typeface="Calibri" charset="0"/>
                <a:cs typeface="Calibri" charset="0"/>
              </a:rPr>
              <a:t>OS, overall survival; PFS, progression-free survival; rel/ref, relapsed or refractory</a:t>
            </a:r>
            <a:endParaRPr lang="en-US" dirty="0"/>
          </a:p>
          <a:p>
            <a:r>
              <a:rPr lang="en-US" dirty="0"/>
              <a:t>1. </a:t>
            </a:r>
            <a:r>
              <a:rPr lang="en-US" dirty="0" err="1"/>
              <a:t>Dreyling</a:t>
            </a:r>
            <a:r>
              <a:rPr lang="en-US" dirty="0"/>
              <a:t> M, et al. J Clin Oncol. 2017;35:3898-905. 2. </a:t>
            </a:r>
            <a:r>
              <a:rPr lang="en-GB" dirty="0" err="1">
                <a:latin typeface="Calibri" charset="0"/>
                <a:ea typeface="Calibri" charset="0"/>
                <a:cs typeface="Calibri" charset="0"/>
              </a:rPr>
              <a:t>Dreyling</a:t>
            </a:r>
            <a:r>
              <a:rPr lang="en-GB" dirty="0">
                <a:latin typeface="Calibri" charset="0"/>
                <a:ea typeface="Calibri" charset="0"/>
                <a:cs typeface="Calibri" charset="0"/>
              </a:rPr>
              <a:t> M, et al. Am J </a:t>
            </a:r>
            <a:r>
              <a:rPr lang="en-GB" dirty="0" err="1">
                <a:latin typeface="Calibri" charset="0"/>
                <a:ea typeface="Calibri" charset="0"/>
                <a:cs typeface="Calibri" charset="0"/>
              </a:rPr>
              <a:t>Hematol</a:t>
            </a:r>
            <a:r>
              <a:rPr lang="en-GB" dirty="0">
                <a:latin typeface="Calibri" charset="0"/>
                <a:ea typeface="Calibri" charset="0"/>
                <a:cs typeface="Calibri" charset="0"/>
              </a:rPr>
              <a:t> 2019 [</a:t>
            </a:r>
            <a:r>
              <a:rPr lang="en-GB" dirty="0" err="1">
                <a:latin typeface="Calibri" charset="0"/>
                <a:ea typeface="Calibri" charset="0"/>
                <a:cs typeface="Calibri" charset="0"/>
              </a:rPr>
              <a:t>Epub</a:t>
            </a:r>
            <a:r>
              <a:rPr lang="en-GB" dirty="0">
                <a:latin typeface="Calibri" charset="0"/>
                <a:ea typeface="Calibri" charset="0"/>
                <a:cs typeface="Calibri" charset="0"/>
              </a:rPr>
              <a:t> ahead of print].</a:t>
            </a: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4171810591"/>
              </p:ext>
            </p:extLst>
          </p:nvPr>
        </p:nvGraphicFramePr>
        <p:xfrm>
          <a:off x="4847305" y="4134794"/>
          <a:ext cx="3828384" cy="518160"/>
        </p:xfrm>
        <a:graphic>
          <a:graphicData uri="http://schemas.openxmlformats.org/drawingml/2006/table">
            <a:tbl>
              <a:tblPr firstCol="1" bandRow="1">
                <a:tableStyleId>{5C22544A-7EE6-4342-B048-85BDC9FD1C3A}</a:tableStyleId>
              </a:tblPr>
              <a:tblGrid>
                <a:gridCol w="1914192">
                  <a:extLst>
                    <a:ext uri="{9D8B030D-6E8A-4147-A177-3AD203B41FA5}">
                      <a16:colId xmlns:a16="http://schemas.microsoft.com/office/drawing/2014/main" val="20000"/>
                    </a:ext>
                  </a:extLst>
                </a:gridCol>
                <a:gridCol w="1914192">
                  <a:extLst>
                    <a:ext uri="{9D8B030D-6E8A-4147-A177-3AD203B41FA5}">
                      <a16:colId xmlns:a16="http://schemas.microsoft.com/office/drawing/2014/main" val="20001"/>
                    </a:ext>
                  </a:extLst>
                </a:gridCol>
              </a:tblGrid>
              <a:tr h="262890">
                <a:tc>
                  <a:txBody>
                    <a:bodyPr/>
                    <a:lstStyle/>
                    <a:p>
                      <a:r>
                        <a:rPr lang="en-US" sz="1400" dirty="0"/>
                        <a:t>Median,</a:t>
                      </a:r>
                      <a:r>
                        <a:rPr lang="en-US" sz="1400" baseline="0" dirty="0"/>
                        <a:t> months</a:t>
                      </a:r>
                      <a:r>
                        <a:rPr lang="en-US" sz="1400" baseline="30000" dirty="0"/>
                        <a:t>1</a:t>
                      </a:r>
                      <a:endParaRPr lang="en-US" sz="1400" dirty="0"/>
                    </a:p>
                  </a:txBody>
                  <a:tcPr marL="68580" marR="6858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NE (95% CI NE; </a:t>
                      </a:r>
                      <a:br>
                        <a:rPr lang="en-US" sz="1400" dirty="0"/>
                      </a:br>
                      <a:r>
                        <a:rPr lang="en-US" sz="1400" dirty="0"/>
                        <a:t>range 0-30.3)</a:t>
                      </a:r>
                    </a:p>
                  </a:txBody>
                  <a:tcPr marL="68580" marR="68580" anchor="ct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82511970"/>
              </p:ext>
            </p:extLst>
          </p:nvPr>
        </p:nvGraphicFramePr>
        <p:xfrm>
          <a:off x="459207" y="4134794"/>
          <a:ext cx="3935194" cy="518160"/>
        </p:xfrm>
        <a:graphic>
          <a:graphicData uri="http://schemas.openxmlformats.org/drawingml/2006/table">
            <a:tbl>
              <a:tblPr firstCol="1" bandRow="1">
                <a:tableStyleId>{5C22544A-7EE6-4342-B048-85BDC9FD1C3A}</a:tableStyleId>
              </a:tblPr>
              <a:tblGrid>
                <a:gridCol w="1967597">
                  <a:extLst>
                    <a:ext uri="{9D8B030D-6E8A-4147-A177-3AD203B41FA5}">
                      <a16:colId xmlns:a16="http://schemas.microsoft.com/office/drawing/2014/main" val="20000"/>
                    </a:ext>
                  </a:extLst>
                </a:gridCol>
                <a:gridCol w="1967597">
                  <a:extLst>
                    <a:ext uri="{9D8B030D-6E8A-4147-A177-3AD203B41FA5}">
                      <a16:colId xmlns:a16="http://schemas.microsoft.com/office/drawing/2014/main" val="20001"/>
                    </a:ext>
                  </a:extLst>
                </a:gridCol>
              </a:tblGrid>
              <a:tr h="262890">
                <a:tc>
                  <a:txBody>
                    <a:bodyPr/>
                    <a:lstStyle/>
                    <a:p>
                      <a:r>
                        <a:rPr lang="en-US" sz="1400" dirty="0"/>
                        <a:t>Median,</a:t>
                      </a:r>
                      <a:r>
                        <a:rPr lang="en-US" sz="1400" baseline="0" dirty="0"/>
                        <a:t> months</a:t>
                      </a:r>
                      <a:r>
                        <a:rPr lang="en-US" sz="1400" baseline="30000" dirty="0"/>
                        <a:t>1</a:t>
                      </a:r>
                    </a:p>
                  </a:txBody>
                  <a:tcPr marL="68580" marR="6858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11.2 (95% CI 8.1-24.0)</a:t>
                      </a:r>
                      <a:br>
                        <a:rPr lang="en-US" sz="1400" dirty="0"/>
                      </a:br>
                      <a:endParaRPr lang="en-US" sz="1400" dirty="0"/>
                    </a:p>
                  </a:txBody>
                  <a:tcPr marL="68580" marR="68580" anchor="ctr"/>
                </a:tc>
                <a:extLst>
                  <a:ext uri="{0D108BD9-81ED-4DB2-BD59-A6C34878D82A}">
                    <a16:rowId xmlns:a16="http://schemas.microsoft.com/office/drawing/2014/main" val="10000"/>
                  </a:ext>
                </a:extLst>
              </a:tr>
            </a:tbl>
          </a:graphicData>
        </a:graphic>
      </p:graphicFrame>
      <p:sp>
        <p:nvSpPr>
          <p:cNvPr id="22" name="TextBox 21"/>
          <p:cNvSpPr txBox="1"/>
          <p:nvPr/>
        </p:nvSpPr>
        <p:spPr>
          <a:xfrm>
            <a:off x="2519531" y="1864633"/>
            <a:ext cx="483337" cy="338554"/>
          </a:xfrm>
          <a:prstGeom prst="rect">
            <a:avLst/>
          </a:prstGeom>
          <a:noFill/>
        </p:spPr>
        <p:txBody>
          <a:bodyPr wrap="none" rtlCol="0">
            <a:spAutoFit/>
          </a:bodyPr>
          <a:lstStyle/>
          <a:p>
            <a:pPr algn="ctr"/>
            <a:r>
              <a:rPr lang="en-US" sz="1600" b="1" dirty="0">
                <a:solidFill>
                  <a:schemeClr val="accent1"/>
                </a:solidFill>
                <a:latin typeface="Calibri" charset="0"/>
                <a:ea typeface="Calibri" charset="0"/>
                <a:cs typeface="Calibri" charset="0"/>
              </a:rPr>
              <a:t>PFS</a:t>
            </a:r>
          </a:p>
        </p:txBody>
      </p:sp>
      <p:sp>
        <p:nvSpPr>
          <p:cNvPr id="23" name="TextBox 22"/>
          <p:cNvSpPr txBox="1"/>
          <p:nvPr/>
        </p:nvSpPr>
        <p:spPr>
          <a:xfrm>
            <a:off x="6655905" y="1864633"/>
            <a:ext cx="421910" cy="338554"/>
          </a:xfrm>
          <a:prstGeom prst="rect">
            <a:avLst/>
          </a:prstGeom>
          <a:noFill/>
        </p:spPr>
        <p:txBody>
          <a:bodyPr wrap="none" rtlCol="0">
            <a:spAutoFit/>
          </a:bodyPr>
          <a:lstStyle/>
          <a:p>
            <a:pPr algn="ctr"/>
            <a:r>
              <a:rPr lang="en-US" sz="1600" b="1" dirty="0">
                <a:solidFill>
                  <a:schemeClr val="accent1"/>
                </a:solidFill>
                <a:latin typeface="Calibri" charset="0"/>
                <a:ea typeface="Calibri" charset="0"/>
                <a:cs typeface="Calibri" charset="0"/>
              </a:rPr>
              <a:t>OS</a:t>
            </a:r>
          </a:p>
        </p:txBody>
      </p:sp>
      <p:sp>
        <p:nvSpPr>
          <p:cNvPr id="27" name="Slide Number Placeholder 26"/>
          <p:cNvSpPr>
            <a:spLocks noGrp="1"/>
          </p:cNvSpPr>
          <p:nvPr>
            <p:ph type="sldNum" sz="quarter" idx="4"/>
          </p:nvPr>
        </p:nvSpPr>
        <p:spPr/>
        <p:txBody>
          <a:bodyPr/>
          <a:lstStyle/>
          <a:p>
            <a:fld id="{FCE43C0F-8A7B-3A4B-9DB5-B3472E36E833}" type="slidenum">
              <a:rPr lang="en-GB" smtClean="0"/>
              <a:pPr/>
              <a:t>47</a:t>
            </a:fld>
            <a:endParaRPr lang="en-GB" dirty="0"/>
          </a:p>
        </p:txBody>
      </p:sp>
      <p:graphicFrame>
        <p:nvGraphicFramePr>
          <p:cNvPr id="12" name="Table 19">
            <a:extLst>
              <a:ext uri="{FF2B5EF4-FFF2-40B4-BE49-F238E27FC236}">
                <a16:creationId xmlns:a16="http://schemas.microsoft.com/office/drawing/2014/main" id="{5BCB0351-86C0-0046-AD63-361D0F6B5C2B}"/>
              </a:ext>
            </a:extLst>
          </p:cNvPr>
          <p:cNvGraphicFramePr>
            <a:graphicFrameLocks noGrp="1"/>
          </p:cNvGraphicFramePr>
          <p:nvPr>
            <p:extLst>
              <p:ext uri="{D42A27DB-BD31-4B8C-83A1-F6EECF244321}">
                <p14:modId xmlns:p14="http://schemas.microsoft.com/office/powerpoint/2010/main" val="653476710"/>
              </p:ext>
            </p:extLst>
          </p:nvPr>
        </p:nvGraphicFramePr>
        <p:xfrm>
          <a:off x="4858416" y="5182686"/>
          <a:ext cx="3828384" cy="518160"/>
        </p:xfrm>
        <a:graphic>
          <a:graphicData uri="http://schemas.openxmlformats.org/drawingml/2006/table">
            <a:tbl>
              <a:tblPr firstCol="1" bandRow="1">
                <a:tableStyleId>{21E4AEA4-8DFA-4A89-87EB-49C32662AFE0}</a:tableStyleId>
              </a:tblPr>
              <a:tblGrid>
                <a:gridCol w="1914192">
                  <a:extLst>
                    <a:ext uri="{9D8B030D-6E8A-4147-A177-3AD203B41FA5}">
                      <a16:colId xmlns:a16="http://schemas.microsoft.com/office/drawing/2014/main" val="20000"/>
                    </a:ext>
                  </a:extLst>
                </a:gridCol>
                <a:gridCol w="1914192">
                  <a:extLst>
                    <a:ext uri="{9D8B030D-6E8A-4147-A177-3AD203B41FA5}">
                      <a16:colId xmlns:a16="http://schemas.microsoft.com/office/drawing/2014/main" val="20001"/>
                    </a:ext>
                  </a:extLst>
                </a:gridCol>
              </a:tblGrid>
              <a:tr h="262890">
                <a:tc>
                  <a:txBody>
                    <a:bodyPr/>
                    <a:lstStyle/>
                    <a:p>
                      <a:r>
                        <a:rPr lang="en-US" sz="1400" dirty="0"/>
                        <a:t>Median,</a:t>
                      </a:r>
                      <a:r>
                        <a:rPr lang="en-US" sz="1400" baseline="0" dirty="0"/>
                        <a:t> months</a:t>
                      </a:r>
                      <a:endParaRPr lang="en-US" sz="1400" dirty="0"/>
                    </a:p>
                  </a:txBody>
                  <a:tcPr marL="68580" marR="6858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42.6 </a:t>
                      </a:r>
                      <a:br>
                        <a:rPr lang="en-US" sz="1400" dirty="0"/>
                      </a:br>
                      <a:r>
                        <a:rPr lang="en-US" sz="1400" dirty="0"/>
                        <a:t>(95% CI 17.8-censored)</a:t>
                      </a:r>
                    </a:p>
                  </a:txBody>
                  <a:tcPr marL="68580" marR="68580" anchor="ctr"/>
                </a:tc>
                <a:extLst>
                  <a:ext uri="{0D108BD9-81ED-4DB2-BD59-A6C34878D82A}">
                    <a16:rowId xmlns:a16="http://schemas.microsoft.com/office/drawing/2014/main" val="10000"/>
                  </a:ext>
                </a:extLst>
              </a:tr>
            </a:tbl>
          </a:graphicData>
        </a:graphic>
      </p:graphicFrame>
      <p:graphicFrame>
        <p:nvGraphicFramePr>
          <p:cNvPr id="13" name="Table 20">
            <a:extLst>
              <a:ext uri="{FF2B5EF4-FFF2-40B4-BE49-F238E27FC236}">
                <a16:creationId xmlns:a16="http://schemas.microsoft.com/office/drawing/2014/main" id="{E4DC85A8-C53D-9043-BC2B-6D5194760390}"/>
              </a:ext>
            </a:extLst>
          </p:cNvPr>
          <p:cNvGraphicFramePr>
            <a:graphicFrameLocks noGrp="1"/>
          </p:cNvGraphicFramePr>
          <p:nvPr>
            <p:extLst>
              <p:ext uri="{D42A27DB-BD31-4B8C-83A1-F6EECF244321}">
                <p14:modId xmlns:p14="http://schemas.microsoft.com/office/powerpoint/2010/main" val="1818995179"/>
              </p:ext>
            </p:extLst>
          </p:nvPr>
        </p:nvGraphicFramePr>
        <p:xfrm>
          <a:off x="470318" y="5182686"/>
          <a:ext cx="3935194" cy="518160"/>
        </p:xfrm>
        <a:graphic>
          <a:graphicData uri="http://schemas.openxmlformats.org/drawingml/2006/table">
            <a:tbl>
              <a:tblPr firstCol="1" bandRow="1">
                <a:tableStyleId>{21E4AEA4-8DFA-4A89-87EB-49C32662AFE0}</a:tableStyleId>
              </a:tblPr>
              <a:tblGrid>
                <a:gridCol w="1967597">
                  <a:extLst>
                    <a:ext uri="{9D8B030D-6E8A-4147-A177-3AD203B41FA5}">
                      <a16:colId xmlns:a16="http://schemas.microsoft.com/office/drawing/2014/main" val="20000"/>
                    </a:ext>
                  </a:extLst>
                </a:gridCol>
                <a:gridCol w="1967597">
                  <a:extLst>
                    <a:ext uri="{9D8B030D-6E8A-4147-A177-3AD203B41FA5}">
                      <a16:colId xmlns:a16="http://schemas.microsoft.com/office/drawing/2014/main" val="20001"/>
                    </a:ext>
                  </a:extLst>
                </a:gridCol>
              </a:tblGrid>
              <a:tr h="262890">
                <a:tc>
                  <a:txBody>
                    <a:bodyPr/>
                    <a:lstStyle/>
                    <a:p>
                      <a:r>
                        <a:rPr lang="en-US" sz="1400" dirty="0"/>
                        <a:t>Median,</a:t>
                      </a:r>
                      <a:r>
                        <a:rPr lang="en-US" sz="1400" baseline="0" dirty="0"/>
                        <a:t> months</a:t>
                      </a:r>
                      <a:endParaRPr lang="en-US" sz="1400" dirty="0"/>
                    </a:p>
                  </a:txBody>
                  <a:tcPr marL="68580" marR="6858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12.5 </a:t>
                      </a:r>
                      <a:br>
                        <a:rPr lang="en-US" sz="1400" dirty="0"/>
                      </a:br>
                      <a:r>
                        <a:rPr lang="en-US" sz="1400" dirty="0"/>
                        <a:t>(95% CI 5.5-27.6) </a:t>
                      </a:r>
                    </a:p>
                  </a:txBody>
                  <a:tcPr marL="68580" marR="68580" anchor="ctr"/>
                </a:tc>
                <a:extLst>
                  <a:ext uri="{0D108BD9-81ED-4DB2-BD59-A6C34878D82A}">
                    <a16:rowId xmlns:a16="http://schemas.microsoft.com/office/drawing/2014/main" val="10000"/>
                  </a:ext>
                </a:extLst>
              </a:tr>
            </a:tbl>
          </a:graphicData>
        </a:graphic>
      </p:graphicFrame>
      <p:sp>
        <p:nvSpPr>
          <p:cNvPr id="3" name="Tekstvak 2">
            <a:extLst>
              <a:ext uri="{FF2B5EF4-FFF2-40B4-BE49-F238E27FC236}">
                <a16:creationId xmlns:a16="http://schemas.microsoft.com/office/drawing/2014/main" id="{E4551D86-D880-A040-B478-CBC8FD4953FD}"/>
              </a:ext>
            </a:extLst>
          </p:cNvPr>
          <p:cNvSpPr txBox="1"/>
          <p:nvPr/>
        </p:nvSpPr>
        <p:spPr>
          <a:xfrm>
            <a:off x="464400" y="4821382"/>
            <a:ext cx="3941112" cy="307777"/>
          </a:xfrm>
          <a:prstGeom prst="rect">
            <a:avLst/>
          </a:prstGeom>
          <a:noFill/>
        </p:spPr>
        <p:txBody>
          <a:bodyPr wrap="square" rtlCol="0">
            <a:spAutoFit/>
          </a:bodyPr>
          <a:lstStyle/>
          <a:p>
            <a:pPr algn="ctr"/>
            <a:r>
              <a:rPr lang="nl-NL" sz="1400" b="1" dirty="0" err="1">
                <a:solidFill>
                  <a:schemeClr val="tx2"/>
                </a:solidFill>
                <a:latin typeface="Calibri" panose="020F0502020204030204" pitchFamily="34" charset="0"/>
                <a:ea typeface="Aileron" charset="0"/>
                <a:cs typeface="Calibri" panose="020F0502020204030204" pitchFamily="34" charset="0"/>
              </a:rPr>
              <a:t>Updated</a:t>
            </a:r>
            <a:r>
              <a:rPr lang="nl-NL" sz="1400" b="1" dirty="0">
                <a:solidFill>
                  <a:schemeClr val="tx2"/>
                </a:solidFill>
                <a:latin typeface="Calibri" panose="020F0502020204030204" pitchFamily="34" charset="0"/>
                <a:ea typeface="Aileron" charset="0"/>
                <a:cs typeface="Calibri" panose="020F0502020204030204" pitchFamily="34" charset="0"/>
              </a:rPr>
              <a:t> data (Feb 2018 </a:t>
            </a:r>
            <a:r>
              <a:rPr lang="nl-NL" sz="1400" b="1" dirty="0" err="1">
                <a:solidFill>
                  <a:schemeClr val="tx2"/>
                </a:solidFill>
                <a:latin typeface="Calibri" panose="020F0502020204030204" pitchFamily="34" charset="0"/>
                <a:ea typeface="Aileron" charset="0"/>
                <a:cs typeface="Calibri" panose="020F0502020204030204" pitchFamily="34" charset="0"/>
              </a:rPr>
              <a:t>cut-off</a:t>
            </a:r>
            <a:r>
              <a:rPr lang="nl-NL" sz="1400" b="1" dirty="0">
                <a:solidFill>
                  <a:schemeClr val="tx2"/>
                </a:solidFill>
                <a:latin typeface="Calibri" panose="020F0502020204030204" pitchFamily="34" charset="0"/>
                <a:ea typeface="Aileron" charset="0"/>
                <a:cs typeface="Calibri" panose="020F0502020204030204" pitchFamily="34" charset="0"/>
              </a:rPr>
              <a:t>)</a:t>
            </a:r>
            <a:r>
              <a:rPr lang="nl-NL" sz="1400" b="1" baseline="30000" dirty="0">
                <a:solidFill>
                  <a:schemeClr val="tx2"/>
                </a:solidFill>
                <a:latin typeface="Calibri" panose="020F0502020204030204" pitchFamily="34" charset="0"/>
                <a:ea typeface="Aileron" charset="0"/>
                <a:cs typeface="Calibri" panose="020F0502020204030204" pitchFamily="34" charset="0"/>
              </a:rPr>
              <a:t>2</a:t>
            </a:r>
          </a:p>
        </p:txBody>
      </p:sp>
      <p:sp>
        <p:nvSpPr>
          <p:cNvPr id="15" name="Tekstvak 14">
            <a:extLst>
              <a:ext uri="{FF2B5EF4-FFF2-40B4-BE49-F238E27FC236}">
                <a16:creationId xmlns:a16="http://schemas.microsoft.com/office/drawing/2014/main" id="{90CD094A-4B28-AE4B-948F-CAB09C727BF8}"/>
              </a:ext>
            </a:extLst>
          </p:cNvPr>
          <p:cNvSpPr txBox="1"/>
          <p:nvPr/>
        </p:nvSpPr>
        <p:spPr>
          <a:xfrm>
            <a:off x="4858415" y="4821381"/>
            <a:ext cx="3817273" cy="307777"/>
          </a:xfrm>
          <a:prstGeom prst="rect">
            <a:avLst/>
          </a:prstGeom>
          <a:noFill/>
        </p:spPr>
        <p:txBody>
          <a:bodyPr wrap="square" rtlCol="0">
            <a:spAutoFit/>
          </a:bodyPr>
          <a:lstStyle/>
          <a:p>
            <a:pPr algn="ctr"/>
            <a:r>
              <a:rPr lang="nl-NL" sz="1400" b="1" dirty="0" err="1">
                <a:solidFill>
                  <a:schemeClr val="tx2"/>
                </a:solidFill>
                <a:latin typeface="Calibri" panose="020F0502020204030204" pitchFamily="34" charset="0"/>
                <a:ea typeface="Aileron" charset="0"/>
                <a:cs typeface="Calibri" panose="020F0502020204030204" pitchFamily="34" charset="0"/>
              </a:rPr>
              <a:t>Updated</a:t>
            </a:r>
            <a:r>
              <a:rPr lang="nl-NL" sz="1400" b="1" dirty="0">
                <a:solidFill>
                  <a:schemeClr val="tx2"/>
                </a:solidFill>
                <a:latin typeface="Calibri" panose="020F0502020204030204" pitchFamily="34" charset="0"/>
                <a:ea typeface="Aileron" charset="0"/>
                <a:cs typeface="Calibri" panose="020F0502020204030204" pitchFamily="34" charset="0"/>
              </a:rPr>
              <a:t> data (Feb 2018 </a:t>
            </a:r>
            <a:r>
              <a:rPr lang="nl-NL" sz="1400" b="1" dirty="0" err="1">
                <a:solidFill>
                  <a:schemeClr val="tx2"/>
                </a:solidFill>
                <a:latin typeface="Calibri" panose="020F0502020204030204" pitchFamily="34" charset="0"/>
                <a:ea typeface="Aileron" charset="0"/>
                <a:cs typeface="Calibri" panose="020F0502020204030204" pitchFamily="34" charset="0"/>
              </a:rPr>
              <a:t>cut-off</a:t>
            </a:r>
            <a:r>
              <a:rPr lang="nl-NL" sz="1400" b="1" dirty="0">
                <a:solidFill>
                  <a:schemeClr val="tx2"/>
                </a:solidFill>
                <a:latin typeface="Calibri" panose="020F0502020204030204" pitchFamily="34" charset="0"/>
                <a:ea typeface="Aileron" charset="0"/>
                <a:cs typeface="Calibri" panose="020F0502020204030204" pitchFamily="34" charset="0"/>
              </a:rPr>
              <a:t>)</a:t>
            </a:r>
            <a:r>
              <a:rPr lang="nl-NL" sz="1400" b="1" baseline="30000" dirty="0">
                <a:solidFill>
                  <a:schemeClr val="tx2"/>
                </a:solidFill>
                <a:latin typeface="Calibri" panose="020F0502020204030204" pitchFamily="34" charset="0"/>
                <a:ea typeface="Aileron" charset="0"/>
                <a:cs typeface="Calibri" panose="020F0502020204030204" pitchFamily="34" charset="0"/>
              </a:rPr>
              <a:t>2</a:t>
            </a:r>
            <a:endParaRPr lang="nl-NL" sz="1400" b="1" dirty="0">
              <a:solidFill>
                <a:schemeClr val="tx2"/>
              </a:solidFill>
              <a:latin typeface="Calibri" panose="020F0502020204030204" pitchFamily="34" charset="0"/>
              <a:ea typeface="Aileron" charset="0"/>
              <a:cs typeface="Calibri" panose="020F0502020204030204" pitchFamily="34" charset="0"/>
            </a:endParaRPr>
          </a:p>
        </p:txBody>
      </p:sp>
      <p:pic>
        <p:nvPicPr>
          <p:cNvPr id="6" name="Afbeelding 5">
            <a:extLst>
              <a:ext uri="{FF2B5EF4-FFF2-40B4-BE49-F238E27FC236}">
                <a16:creationId xmlns:a16="http://schemas.microsoft.com/office/drawing/2014/main" id="{D8E053BC-AFE5-3442-B42F-C796F418A5E8}"/>
              </a:ext>
            </a:extLst>
          </p:cNvPr>
          <p:cNvPicPr>
            <a:picLocks noChangeAspect="1"/>
          </p:cNvPicPr>
          <p:nvPr/>
        </p:nvPicPr>
        <p:blipFill>
          <a:blip r:embed="rId3"/>
          <a:stretch>
            <a:fillRect/>
          </a:stretch>
        </p:blipFill>
        <p:spPr>
          <a:xfrm>
            <a:off x="4513812" y="2177438"/>
            <a:ext cx="4400736" cy="1531748"/>
          </a:xfrm>
          <a:prstGeom prst="rect">
            <a:avLst/>
          </a:prstGeom>
        </p:spPr>
      </p:pic>
      <p:grpSp>
        <p:nvGrpSpPr>
          <p:cNvPr id="8" name="Groep 7">
            <a:extLst>
              <a:ext uri="{FF2B5EF4-FFF2-40B4-BE49-F238E27FC236}">
                <a16:creationId xmlns:a16="http://schemas.microsoft.com/office/drawing/2014/main" id="{75EBB383-A8DD-C348-9D60-DD251DA602C7}"/>
              </a:ext>
            </a:extLst>
          </p:cNvPr>
          <p:cNvGrpSpPr/>
          <p:nvPr/>
        </p:nvGrpSpPr>
        <p:grpSpPr>
          <a:xfrm>
            <a:off x="295798" y="2177438"/>
            <a:ext cx="4276202" cy="1589995"/>
            <a:chOff x="295798" y="2177438"/>
            <a:chExt cx="4276202" cy="1589995"/>
          </a:xfrm>
        </p:grpSpPr>
        <p:pic>
          <p:nvPicPr>
            <p:cNvPr id="5" name="Afbeelding 4">
              <a:extLst>
                <a:ext uri="{FF2B5EF4-FFF2-40B4-BE49-F238E27FC236}">
                  <a16:creationId xmlns:a16="http://schemas.microsoft.com/office/drawing/2014/main" id="{56ADDD9B-2F8B-D44B-9FB0-CA0CB0BDBB26}"/>
                </a:ext>
              </a:extLst>
            </p:cNvPr>
            <p:cNvPicPr>
              <a:picLocks noChangeAspect="1"/>
            </p:cNvPicPr>
            <p:nvPr/>
          </p:nvPicPr>
          <p:blipFill rotWithShape="1">
            <a:blip r:embed="rId4"/>
            <a:srcRect r="5159"/>
            <a:stretch/>
          </p:blipFill>
          <p:spPr>
            <a:xfrm>
              <a:off x="295798" y="2211229"/>
              <a:ext cx="4218014" cy="1556204"/>
            </a:xfrm>
            <a:prstGeom prst="rect">
              <a:avLst/>
            </a:prstGeom>
          </p:spPr>
        </p:pic>
        <p:sp>
          <p:nvSpPr>
            <p:cNvPr id="7" name="Tekstvak 6">
              <a:extLst>
                <a:ext uri="{FF2B5EF4-FFF2-40B4-BE49-F238E27FC236}">
                  <a16:creationId xmlns:a16="http://schemas.microsoft.com/office/drawing/2014/main" id="{8E58E2E9-0785-C745-A506-991AA99E924A}"/>
                </a:ext>
              </a:extLst>
            </p:cNvPr>
            <p:cNvSpPr txBox="1"/>
            <p:nvPr/>
          </p:nvSpPr>
          <p:spPr>
            <a:xfrm>
              <a:off x="4123113" y="2177438"/>
              <a:ext cx="448887" cy="461665"/>
            </a:xfrm>
            <a:prstGeom prst="rect">
              <a:avLst/>
            </a:prstGeom>
            <a:solidFill>
              <a:schemeClr val="bg1"/>
            </a:solidFill>
          </p:spPr>
          <p:txBody>
            <a:bodyPr wrap="square" rtlCol="0">
              <a:spAutoFit/>
            </a:bodyPr>
            <a:lstStyle/>
            <a:p>
              <a:endParaRPr lang="nl-NL" sz="2400" dirty="0">
                <a:solidFill>
                  <a:srgbClr val="505050"/>
                </a:solidFill>
                <a:latin typeface="Aileron" charset="0"/>
                <a:ea typeface="Aileron" charset="0"/>
                <a:cs typeface="Aileron" charset="0"/>
              </a:endParaRPr>
            </a:p>
          </p:txBody>
        </p:sp>
      </p:grpSp>
    </p:spTree>
    <p:extLst>
      <p:ext uri="{BB962C8B-B14F-4D97-AF65-F5344CB8AC3E}">
        <p14:creationId xmlns:p14="http://schemas.microsoft.com/office/powerpoint/2010/main" val="29736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3351" y="1555673"/>
            <a:ext cx="7395528" cy="121418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1400" b="1" dirty="0">
                <a:solidFill>
                  <a:schemeClr val="accent1"/>
                </a:solidFill>
                <a:latin typeface="Calibri" charset="0"/>
                <a:ea typeface="Calibri" charset="0"/>
                <a:cs typeface="Calibri" charset="0"/>
              </a:rPr>
              <a:t>Idelalisib</a:t>
            </a:r>
            <a:r>
              <a:rPr lang="en-US" altLang="en-US" sz="1400" b="1" baseline="30000" dirty="0">
                <a:solidFill>
                  <a:schemeClr val="accent1"/>
                </a:solidFill>
                <a:latin typeface="Calibri" charset="0"/>
                <a:ea typeface="Calibri" charset="0"/>
                <a:cs typeface="Calibri" charset="0"/>
              </a:rPr>
              <a:t>1,2</a:t>
            </a:r>
          </a:p>
          <a:p>
            <a:pPr marL="257175" indent="-257175">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Oral administration, recommended starting dose 150 mg twice daily </a:t>
            </a:r>
          </a:p>
          <a:p>
            <a:pPr marL="257175" indent="-257175">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Monitor for GI events, hepatotoxicity, pneumonitis, and intestinal perforation</a:t>
            </a:r>
          </a:p>
          <a:p>
            <a:pPr marL="600075" lvl="1" indent="-257175">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Interrupt, consider steroids, reduce or discontinue agent</a:t>
            </a:r>
          </a:p>
          <a:p>
            <a:pPr marL="257175" indent="-257175">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Potential for infections, including opportunistic infections, such as CMV and PJP</a:t>
            </a:r>
            <a:endParaRPr lang="en-US" sz="1400" dirty="0">
              <a:solidFill>
                <a:srgbClr val="000000"/>
              </a:solidFill>
              <a:latin typeface="Calibri" charset="0"/>
              <a:ea typeface="Calibri" charset="0"/>
              <a:cs typeface="Calibri" charset="0"/>
            </a:endParaRPr>
          </a:p>
        </p:txBody>
      </p:sp>
      <p:sp>
        <p:nvSpPr>
          <p:cNvPr id="19" name="Rectangle 18"/>
          <p:cNvSpPr/>
          <p:nvPr/>
        </p:nvSpPr>
        <p:spPr>
          <a:xfrm>
            <a:off x="1093348" y="2769859"/>
            <a:ext cx="7395528" cy="15839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defRPr/>
            </a:pPr>
            <a:r>
              <a:rPr lang="en-US" altLang="en-US" sz="1400" b="1" dirty="0">
                <a:solidFill>
                  <a:schemeClr val="accent1"/>
                </a:solidFill>
                <a:latin typeface="Calibri" charset="0"/>
                <a:ea typeface="Calibri" charset="0"/>
                <a:cs typeface="Calibri" charset="0"/>
              </a:rPr>
              <a:t>Copanlisib</a:t>
            </a:r>
            <a:r>
              <a:rPr lang="en-US" altLang="en-US" sz="1400" b="1" baseline="30000" dirty="0">
                <a:solidFill>
                  <a:schemeClr val="accent1"/>
                </a:solidFill>
                <a:latin typeface="Calibri" charset="0"/>
                <a:ea typeface="Calibri" charset="0"/>
                <a:cs typeface="Calibri" charset="0"/>
              </a:rPr>
              <a:t>1,3</a:t>
            </a:r>
          </a:p>
          <a:p>
            <a:pPr marL="256500" indent="-256500">
              <a:spcAft>
                <a:spcPts val="300"/>
              </a:spcAft>
              <a:buClr>
                <a:schemeClr val="accent1"/>
              </a:buClr>
              <a:buFont typeface="Arial" panose="020B0604020202020204" pitchFamily="34" charset="0"/>
              <a:buChar char="•"/>
            </a:pPr>
            <a:r>
              <a:rPr lang="en-US" altLang="en-US" sz="1400" dirty="0">
                <a:solidFill>
                  <a:srgbClr val="000000"/>
                </a:solidFill>
                <a:latin typeface="Calibri" charset="0"/>
                <a:ea typeface="Calibri" charset="0"/>
                <a:cs typeface="Calibri" charset="0"/>
              </a:rPr>
              <a:t>IV administration </a:t>
            </a:r>
            <a:r>
              <a:rPr lang="en-US" sz="1400" dirty="0">
                <a:solidFill>
                  <a:srgbClr val="000000"/>
                </a:solidFill>
                <a:latin typeface="Calibri" charset="0"/>
                <a:ea typeface="Calibri" charset="0"/>
                <a:cs typeface="Calibri" charset="0"/>
              </a:rPr>
              <a:t>60 mg 1-hour IV infusion on day 1, 8, and 15 of a 28-day treatment cycle on an intermittent schedule (3 weeks on, 1 weeks off); modify dosage in case of toxicity</a:t>
            </a:r>
          </a:p>
          <a:p>
            <a:pPr marL="257175" indent="-257175">
              <a:spcAft>
                <a:spcPts val="300"/>
              </a:spcAft>
              <a:buClr>
                <a:schemeClr val="accent1"/>
              </a:buClr>
              <a:buFont typeface="Arial" panose="020B0604020202020204" pitchFamily="34" charset="0"/>
              <a:buChar char="•"/>
            </a:pPr>
            <a:r>
              <a:rPr lang="en-US" sz="1400" dirty="0">
                <a:solidFill>
                  <a:srgbClr val="000000"/>
                </a:solidFill>
                <a:latin typeface="Calibri" charset="0"/>
                <a:ea typeface="Calibri" charset="0"/>
                <a:cs typeface="Calibri" charset="0"/>
              </a:rPr>
              <a:t>Monitor patients for signs and symptoms of infection, withhold treatment for infections grade ≥3 until resolution</a:t>
            </a:r>
          </a:p>
          <a:p>
            <a:pPr marL="257175" indent="-257175">
              <a:spcAft>
                <a:spcPts val="300"/>
              </a:spcAft>
              <a:buClr>
                <a:schemeClr val="accent1"/>
              </a:buClr>
              <a:buFont typeface="Arial" panose="020B0604020202020204" pitchFamily="34" charset="0"/>
              <a:buChar char="•"/>
            </a:pPr>
            <a:r>
              <a:rPr lang="en-US" sz="1400" dirty="0">
                <a:solidFill>
                  <a:srgbClr val="000000"/>
                </a:solidFill>
                <a:latin typeface="Calibri" charset="0"/>
                <a:ea typeface="Calibri" charset="0"/>
                <a:cs typeface="Calibri" charset="0"/>
              </a:rPr>
              <a:t>Monitor for hyperglycemia and hypertension (mostly self-limiting)</a:t>
            </a:r>
          </a:p>
        </p:txBody>
      </p:sp>
      <p:sp>
        <p:nvSpPr>
          <p:cNvPr id="20" name="Rectangle 19"/>
          <p:cNvSpPr/>
          <p:nvPr/>
        </p:nvSpPr>
        <p:spPr>
          <a:xfrm>
            <a:off x="1093351" y="4353803"/>
            <a:ext cx="7395528" cy="14767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altLang="en-US" sz="1400" b="1" dirty="0">
                <a:solidFill>
                  <a:schemeClr val="accent1"/>
                </a:solidFill>
                <a:latin typeface="Calibri" charset="0"/>
                <a:ea typeface="Calibri" charset="0"/>
                <a:cs typeface="Calibri" charset="0"/>
              </a:rPr>
              <a:t>Duvelisib</a:t>
            </a:r>
            <a:r>
              <a:rPr lang="en-US" altLang="en-US" sz="1400" b="1" baseline="30000" dirty="0">
                <a:solidFill>
                  <a:schemeClr val="accent1"/>
                </a:solidFill>
                <a:latin typeface="Calibri" charset="0"/>
                <a:ea typeface="Calibri" charset="0"/>
                <a:cs typeface="Calibri" charset="0"/>
              </a:rPr>
              <a:t>1,4</a:t>
            </a:r>
          </a:p>
          <a:p>
            <a:pPr marL="257175" indent="-257175">
              <a:spcAft>
                <a:spcPts val="300"/>
              </a:spcAft>
              <a:buClr>
                <a:schemeClr val="accent1"/>
              </a:buClr>
              <a:buFont typeface="Arial" panose="020B0604020202020204" pitchFamily="34" charset="0"/>
              <a:buChar char="•"/>
            </a:pPr>
            <a:r>
              <a:rPr lang="en-US" altLang="en-US" sz="1400" dirty="0">
                <a:solidFill>
                  <a:srgbClr val="000000"/>
                </a:solidFill>
                <a:latin typeface="Calibri" charset="0"/>
                <a:ea typeface="Calibri" charset="0"/>
                <a:cs typeface="Calibri" charset="0"/>
              </a:rPr>
              <a:t>Oral administration, 25 mg twice daily </a:t>
            </a:r>
          </a:p>
          <a:p>
            <a:pPr marL="257175" indent="-257175">
              <a:spcAft>
                <a:spcPts val="300"/>
              </a:spcAft>
              <a:buClr>
                <a:schemeClr val="accent1"/>
              </a:buClr>
              <a:buFont typeface="Arial" panose="020B0604020202020204" pitchFamily="34" charset="0"/>
              <a:buChar char="•"/>
            </a:pPr>
            <a:r>
              <a:rPr lang="en-US" altLang="en-US" sz="1400" dirty="0">
                <a:solidFill>
                  <a:srgbClr val="000000"/>
                </a:solidFill>
                <a:latin typeface="Calibri" charset="0"/>
                <a:ea typeface="Calibri" charset="0"/>
                <a:cs typeface="Calibri" charset="0"/>
              </a:rPr>
              <a:t>Monitor hepatic function and blood counts; </a:t>
            </a:r>
            <a:r>
              <a:rPr lang="en-US" sz="1400" dirty="0">
                <a:solidFill>
                  <a:srgbClr val="000000"/>
                </a:solidFill>
                <a:latin typeface="Calibri" charset="0"/>
                <a:ea typeface="Calibri" charset="0"/>
                <a:cs typeface="Calibri" charset="0"/>
              </a:rPr>
              <a:t>advise patients of potential risk to a fetus and to use effective contraception</a:t>
            </a:r>
          </a:p>
          <a:p>
            <a:pPr marL="257175" indent="-257175">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Monitor for GI events, hepatotoxicity, pneumonitis, and intestinal perforation</a:t>
            </a:r>
          </a:p>
          <a:p>
            <a:pPr marL="600075" lvl="1" indent="-257175">
              <a:spcAft>
                <a:spcPts val="300"/>
              </a:spcAft>
              <a:buClr>
                <a:schemeClr val="accent1"/>
              </a:buClr>
              <a:buFont typeface="Arial" panose="020B0604020202020204" pitchFamily="34" charset="0"/>
              <a:buChar char="–"/>
              <a:defRPr/>
            </a:pPr>
            <a:r>
              <a:rPr lang="en-US" altLang="en-US" sz="1400" dirty="0">
                <a:solidFill>
                  <a:srgbClr val="000000"/>
                </a:solidFill>
                <a:latin typeface="Calibri" charset="0"/>
                <a:ea typeface="Calibri" charset="0"/>
                <a:cs typeface="Calibri" charset="0"/>
              </a:rPr>
              <a:t>Interrupt, consider steroids, reduce or discontinue agent</a:t>
            </a:r>
          </a:p>
        </p:txBody>
      </p:sp>
      <p:pic>
        <p:nvPicPr>
          <p:cNvPr id="10" name="Picture 9"/>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17352" y="1489955"/>
            <a:ext cx="641873" cy="63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ltLang="en-US" dirty="0"/>
              <a:t>Special Considerations </a:t>
            </a:r>
            <a:br>
              <a:rPr lang="en-US" altLang="en-US" dirty="0"/>
            </a:br>
            <a:r>
              <a:rPr lang="en-US" altLang="en-US" dirty="0"/>
              <a:t>for Use of PI3K Inhibitors</a:t>
            </a:r>
            <a:endParaRPr lang="en-US" baseline="30000" dirty="0"/>
          </a:p>
        </p:txBody>
      </p:sp>
      <p:sp>
        <p:nvSpPr>
          <p:cNvPr id="9" name="Content Placeholder 8"/>
          <p:cNvSpPr>
            <a:spLocks noGrp="1"/>
          </p:cNvSpPr>
          <p:nvPr>
            <p:ph sz="quarter" idx="13"/>
          </p:nvPr>
        </p:nvSpPr>
        <p:spPr>
          <a:xfrm>
            <a:off x="465138" y="6217200"/>
            <a:ext cx="7911946" cy="556171"/>
          </a:xfrm>
        </p:spPr>
        <p:txBody>
          <a:bodyPr/>
          <a:lstStyle/>
          <a:p>
            <a:pPr>
              <a:lnSpc>
                <a:spcPct val="90000"/>
              </a:lnSpc>
              <a:spcBef>
                <a:spcPts val="0"/>
              </a:spcBef>
            </a:pPr>
            <a:endParaRPr lang="en-CA" altLang="en-US" dirty="0"/>
          </a:p>
          <a:p>
            <a:pPr>
              <a:lnSpc>
                <a:spcPct val="90000"/>
              </a:lnSpc>
              <a:spcBef>
                <a:spcPts val="0"/>
              </a:spcBef>
            </a:pPr>
            <a:r>
              <a:rPr lang="en-CA" altLang="en-US" dirty="0"/>
              <a:t>CMV, cytomegalovirus; GI, gastrointestinal; IV, intravenous; PI3K, phosphoinositide 3-kinase; PJP, Pneumocystis jirovecii pneumonia </a:t>
            </a:r>
          </a:p>
          <a:p>
            <a:pPr>
              <a:lnSpc>
                <a:spcPct val="90000"/>
              </a:lnSpc>
              <a:spcBef>
                <a:spcPts val="0"/>
              </a:spcBef>
            </a:pPr>
            <a:r>
              <a:rPr lang="en-CA" altLang="en-US" dirty="0"/>
              <a:t>1. NCCN Clinical Practice Guidelines in Oncology B-Cell Lymphomas. Version 5. 2019; 2. Zydelig (idelalisib). Prescribing Information. https://www.gilead.com/~/media/Files/pdfs/medicines/oncology/zydelig/zydelig_pi.pdf. Accessed November 23, 2019; 3. Aliqopa (copanlisib). Prescribing Information. http://labeling.bayerhealthcare.com/html/products/pi/Aliqopa_PI.pdf. Accessed November 23, 2019; 4. Copiktra (duvelisib). Prescribing Information. https://www.verastem.com/wp-content/uploads/2018/08/prescribing-information.pdf. Accessed November 23, 2019. </a:t>
            </a:r>
          </a:p>
          <a:p>
            <a:pPr>
              <a:lnSpc>
                <a:spcPct val="90000"/>
              </a:lnSpc>
              <a:spcBef>
                <a:spcPts val="0"/>
              </a:spcBef>
            </a:pPr>
            <a:endParaRPr lang="en-CA" altLang="en-US" dirty="0"/>
          </a:p>
        </p:txBody>
      </p:sp>
      <p:sp>
        <p:nvSpPr>
          <p:cNvPr id="14" name="Slide Number Placeholder 13"/>
          <p:cNvSpPr>
            <a:spLocks noGrp="1"/>
          </p:cNvSpPr>
          <p:nvPr>
            <p:ph type="sldNum" sz="quarter" idx="4"/>
          </p:nvPr>
        </p:nvSpPr>
        <p:spPr/>
        <p:txBody>
          <a:bodyPr/>
          <a:lstStyle/>
          <a:p>
            <a:fld id="{FCE43C0F-8A7B-3A4B-9DB5-B3472E36E833}" type="slidenum">
              <a:rPr lang="en-GB" smtClean="0"/>
              <a:pPr/>
              <a:t>48</a:t>
            </a:fld>
            <a:endParaRPr lang="en-GB" dirty="0"/>
          </a:p>
        </p:txBody>
      </p:sp>
    </p:spTree>
    <p:extLst>
      <p:ext uri="{BB962C8B-B14F-4D97-AF65-F5344CB8AC3E}">
        <p14:creationId xmlns:p14="http://schemas.microsoft.com/office/powerpoint/2010/main" val="125489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AUGMENT study: R</a:t>
            </a:r>
            <a:r>
              <a:rPr lang="en-US" baseline="30000" dirty="0"/>
              <a:t>2</a:t>
            </a:r>
            <a:r>
              <a:rPr lang="en-US" dirty="0"/>
              <a:t> in rel/ref FL</a:t>
            </a:r>
            <a:br>
              <a:rPr lang="en-US" dirty="0"/>
            </a:br>
            <a:r>
              <a:rPr lang="en-US" sz="1800" dirty="0">
                <a:solidFill>
                  <a:schemeClr val="accent1"/>
                </a:solidFill>
              </a:rPr>
              <a:t>Primary endpoint: PFS (ITT, IRC) </a:t>
            </a:r>
            <a:endParaRPr lang="en-US" dirty="0">
              <a:solidFill>
                <a:schemeClr val="accent1"/>
              </a:solidFill>
            </a:endParaRPr>
          </a:p>
        </p:txBody>
      </p:sp>
      <p:sp>
        <p:nvSpPr>
          <p:cNvPr id="5" name="Slide Number Placeholder 4"/>
          <p:cNvSpPr>
            <a:spLocks noGrp="1"/>
          </p:cNvSpPr>
          <p:nvPr>
            <p:ph type="sldNum" sz="quarter" idx="4"/>
          </p:nvPr>
        </p:nvSpPr>
        <p:spPr/>
        <p:txBody>
          <a:bodyPr/>
          <a:lstStyle/>
          <a:p>
            <a:fld id="{C0543ED3-111B-4842-9D2D-918F903AB236}" type="slidenum">
              <a:rPr lang="en-US" smtClean="0"/>
              <a:pPr/>
              <a:t>49</a:t>
            </a:fld>
            <a:endParaRPr lang="en-US" dirty="0"/>
          </a:p>
        </p:txBody>
      </p:sp>
      <p:sp>
        <p:nvSpPr>
          <p:cNvPr id="17" name="Content Placeholder 16"/>
          <p:cNvSpPr>
            <a:spLocks noGrp="1"/>
          </p:cNvSpPr>
          <p:nvPr>
            <p:ph sz="quarter" idx="13"/>
          </p:nvPr>
        </p:nvSpPr>
        <p:spPr>
          <a:xfrm>
            <a:off x="465137" y="6227028"/>
            <a:ext cx="7414109" cy="556171"/>
          </a:xfrm>
        </p:spPr>
        <p:txBody>
          <a:bodyPr/>
          <a:lstStyle/>
          <a:p>
            <a:r>
              <a:rPr lang="en-US" dirty="0"/>
              <a:t> </a:t>
            </a:r>
            <a:r>
              <a:rPr lang="en-US" altLang="en-US" dirty="0"/>
              <a:t>CI, confidence interval; </a:t>
            </a:r>
            <a:r>
              <a:rPr lang="en-GB" dirty="0"/>
              <a:t>IRC, Independent Review Committee; HR, hazard ratio; ITT, intention-to-treat; </a:t>
            </a:r>
            <a:r>
              <a:rPr lang="en-US" dirty="0"/>
              <a:t>NR, not reached; </a:t>
            </a:r>
            <a:r>
              <a:rPr lang="en-GB" dirty="0"/>
              <a:t>PFS, progression-free survival; R, rituximab; rel/ref, relapsed/refractory; R2, rituximab and lenalidomide </a:t>
            </a:r>
          </a:p>
          <a:p>
            <a:r>
              <a:rPr lang="en-US" altLang="en-US" dirty="0"/>
              <a:t>Leonard JP, et al. J Clin Oncol. 2019;37:1188-99</a:t>
            </a:r>
          </a:p>
        </p:txBody>
      </p:sp>
      <p:graphicFrame>
        <p:nvGraphicFramePr>
          <p:cNvPr id="12" name="Table 11">
            <a:extLst>
              <a:ext uri="{FF2B5EF4-FFF2-40B4-BE49-F238E27FC236}">
                <a16:creationId xmlns:a16="http://schemas.microsoft.com/office/drawing/2014/main" id="{332CAE30-8420-494F-B73D-1AB49C486804}"/>
              </a:ext>
            </a:extLst>
          </p:cNvPr>
          <p:cNvGraphicFramePr>
            <a:graphicFrameLocks noGrp="1"/>
          </p:cNvGraphicFramePr>
          <p:nvPr>
            <p:extLst>
              <p:ext uri="{D42A27DB-BD31-4B8C-83A1-F6EECF244321}">
                <p14:modId xmlns:p14="http://schemas.microsoft.com/office/powerpoint/2010/main" val="4083246395"/>
              </p:ext>
            </p:extLst>
          </p:nvPr>
        </p:nvGraphicFramePr>
        <p:xfrm>
          <a:off x="468314" y="4866800"/>
          <a:ext cx="8207375" cy="947520"/>
        </p:xfrm>
        <a:graphic>
          <a:graphicData uri="http://schemas.openxmlformats.org/drawingml/2006/table">
            <a:tbl>
              <a:tblPr firstRow="1" bandRow="1">
                <a:tableStyleId>{5C22544A-7EE6-4342-B048-85BDC9FD1C3A}</a:tableStyleId>
              </a:tblPr>
              <a:tblGrid>
                <a:gridCol w="2565363">
                  <a:extLst>
                    <a:ext uri="{9D8B030D-6E8A-4147-A177-3AD203B41FA5}">
                      <a16:colId xmlns:a16="http://schemas.microsoft.com/office/drawing/2014/main" val="1847961709"/>
                    </a:ext>
                  </a:extLst>
                </a:gridCol>
                <a:gridCol w="1591474">
                  <a:extLst>
                    <a:ext uri="{9D8B030D-6E8A-4147-A177-3AD203B41FA5}">
                      <a16:colId xmlns:a16="http://schemas.microsoft.com/office/drawing/2014/main" val="1171529234"/>
                    </a:ext>
                  </a:extLst>
                </a:gridCol>
                <a:gridCol w="1496461">
                  <a:extLst>
                    <a:ext uri="{9D8B030D-6E8A-4147-A177-3AD203B41FA5}">
                      <a16:colId xmlns:a16="http://schemas.microsoft.com/office/drawing/2014/main" val="1201342828"/>
                    </a:ext>
                  </a:extLst>
                </a:gridCol>
                <a:gridCol w="1555843">
                  <a:extLst>
                    <a:ext uri="{9D8B030D-6E8A-4147-A177-3AD203B41FA5}">
                      <a16:colId xmlns:a16="http://schemas.microsoft.com/office/drawing/2014/main" val="3537118989"/>
                    </a:ext>
                  </a:extLst>
                </a:gridCol>
                <a:gridCol w="998234">
                  <a:extLst>
                    <a:ext uri="{9D8B030D-6E8A-4147-A177-3AD203B41FA5}">
                      <a16:colId xmlns:a16="http://schemas.microsoft.com/office/drawing/2014/main" val="3136686089"/>
                    </a:ext>
                  </a:extLst>
                </a:gridCol>
              </a:tblGrid>
              <a:tr h="339284">
                <a:tc>
                  <a:txBody>
                    <a:bodyPr/>
                    <a:lstStyle/>
                    <a:p>
                      <a:pPr marL="0" marR="0" algn="l">
                        <a:spcBef>
                          <a:spcPts val="0"/>
                        </a:spcBef>
                        <a:spcAft>
                          <a:spcPts val="0"/>
                        </a:spcAft>
                      </a:pPr>
                      <a:r>
                        <a:rPr lang="en-US" sz="1200" dirty="0">
                          <a:effectLst/>
                        </a:rPr>
                        <a:t>Median PFS</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b"/>
                </a:tc>
                <a:tc>
                  <a:txBody>
                    <a:bodyPr/>
                    <a:lstStyle/>
                    <a:p>
                      <a:pPr marL="0" marR="0" algn="ctr">
                        <a:spcBef>
                          <a:spcPts val="0"/>
                        </a:spcBef>
                        <a:spcAft>
                          <a:spcPts val="0"/>
                        </a:spcAft>
                      </a:pPr>
                      <a:r>
                        <a:rPr lang="en-US" sz="1200" dirty="0">
                          <a:effectLst/>
                        </a:rPr>
                        <a:t>R</a:t>
                      </a:r>
                      <a:r>
                        <a:rPr lang="en-US" sz="1200" baseline="30000" dirty="0">
                          <a:effectLst/>
                        </a:rPr>
                        <a:t>2</a:t>
                      </a:r>
                      <a:br>
                        <a:rPr lang="en-US" sz="1200" baseline="30000" dirty="0">
                          <a:effectLst/>
                        </a:rPr>
                      </a:br>
                      <a:r>
                        <a:rPr lang="en-US" sz="1200" dirty="0">
                          <a:effectLst/>
                        </a:rPr>
                        <a:t>(n=178)</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b"/>
                </a:tc>
                <a:tc>
                  <a:txBody>
                    <a:bodyPr/>
                    <a:lstStyle/>
                    <a:p>
                      <a:pPr marL="0" marR="0" algn="ctr">
                        <a:spcBef>
                          <a:spcPts val="0"/>
                        </a:spcBef>
                        <a:spcAft>
                          <a:spcPts val="0"/>
                        </a:spcAft>
                      </a:pPr>
                      <a:r>
                        <a:rPr lang="en-US" sz="1200" dirty="0">
                          <a:effectLst/>
                        </a:rPr>
                        <a:t>R-placebo </a:t>
                      </a:r>
                      <a:br>
                        <a:rPr lang="en-US" sz="1200" dirty="0">
                          <a:effectLst/>
                        </a:rPr>
                      </a:br>
                      <a:r>
                        <a:rPr lang="en-US" sz="1200" dirty="0">
                          <a:effectLst/>
                        </a:rPr>
                        <a:t>(n=180)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b"/>
                </a:tc>
                <a:tc>
                  <a:txBody>
                    <a:bodyPr/>
                    <a:lstStyle/>
                    <a:p>
                      <a:pPr marL="0" marR="0" algn="ctr">
                        <a:spcBef>
                          <a:spcPts val="0"/>
                        </a:spcBef>
                        <a:spcAft>
                          <a:spcPts val="0"/>
                        </a:spcAft>
                      </a:pPr>
                      <a:r>
                        <a:rPr lang="en-US" sz="1200" dirty="0">
                          <a:effectLst/>
                        </a:rPr>
                        <a:t>HR (95% CI)</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b"/>
                </a:tc>
                <a:tc>
                  <a:txBody>
                    <a:bodyPr/>
                    <a:lstStyle/>
                    <a:p>
                      <a:pPr marL="0" marR="0" algn="ctr">
                        <a:spcBef>
                          <a:spcPts val="0"/>
                        </a:spcBef>
                        <a:spcAft>
                          <a:spcPts val="0"/>
                        </a:spcAft>
                      </a:pPr>
                      <a:r>
                        <a:rPr lang="en-US" sz="1200" dirty="0">
                          <a:effectLst/>
                        </a:rPr>
                        <a:t>p value</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b"/>
                </a:tc>
                <a:extLst>
                  <a:ext uri="{0D108BD9-81ED-4DB2-BD59-A6C34878D82A}">
                    <a16:rowId xmlns:a16="http://schemas.microsoft.com/office/drawing/2014/main" val="4181164169"/>
                  </a:ext>
                </a:extLst>
              </a:tr>
              <a:tr h="241099">
                <a:tc>
                  <a:txBody>
                    <a:bodyPr/>
                    <a:lstStyle/>
                    <a:p>
                      <a:pPr marL="14288" marR="0" indent="0">
                        <a:spcBef>
                          <a:spcPts val="0"/>
                        </a:spcBef>
                        <a:spcAft>
                          <a:spcPts val="0"/>
                        </a:spcAft>
                        <a:tabLst/>
                      </a:pPr>
                      <a:r>
                        <a:rPr lang="en-US" sz="1200" dirty="0">
                          <a:effectLst/>
                        </a:rPr>
                        <a:t>By IRC, months (95% CI)</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kern="1200" dirty="0">
                          <a:effectLst/>
                        </a:rPr>
                        <a:t>39.4 (22.9-NR)</a:t>
                      </a:r>
                      <a:endParaRPr lang="en-US" sz="12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kern="1200" dirty="0">
                          <a:effectLst/>
                        </a:rPr>
                        <a:t>14.1 (11.4-16.7)</a:t>
                      </a:r>
                      <a:endParaRPr lang="en-US" sz="12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dirty="0">
                          <a:effectLst/>
                        </a:rPr>
                        <a:t>0.46 (0.34-0.62)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dirty="0">
                          <a:effectLst/>
                        </a:rPr>
                        <a:t>&lt; 0.0001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extLst>
                  <a:ext uri="{0D108BD9-81ED-4DB2-BD59-A6C34878D82A}">
                    <a16:rowId xmlns:a16="http://schemas.microsoft.com/office/drawing/2014/main" val="3892280638"/>
                  </a:ext>
                </a:extLst>
              </a:tr>
              <a:tr h="241099">
                <a:tc>
                  <a:txBody>
                    <a:bodyPr/>
                    <a:lstStyle/>
                    <a:p>
                      <a:pPr marL="14288" marR="0" indent="0">
                        <a:spcBef>
                          <a:spcPts val="0"/>
                        </a:spcBef>
                        <a:spcAft>
                          <a:spcPts val="0"/>
                        </a:spcAft>
                        <a:tabLst/>
                      </a:pPr>
                      <a:r>
                        <a:rPr lang="en-US" sz="1200" dirty="0">
                          <a:effectLst/>
                        </a:rPr>
                        <a:t>By investigator, months (95% CI)</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kern="1200" dirty="0">
                          <a:effectLst/>
                        </a:rPr>
                        <a:t>25.3 (21.2-NR)</a:t>
                      </a:r>
                      <a:endParaRPr lang="en-US" sz="12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kern="1200" dirty="0">
                          <a:effectLst/>
                        </a:rPr>
                        <a:t>14.3 (12.4-17.7)</a:t>
                      </a:r>
                      <a:endParaRPr lang="en-US" sz="12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dirty="0">
                          <a:effectLst/>
                        </a:rPr>
                        <a:t>0.51 (0.38-0.69)</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tc>
                  <a:txBody>
                    <a:bodyPr/>
                    <a:lstStyle/>
                    <a:p>
                      <a:pPr marL="0" marR="0" algn="ctr">
                        <a:spcBef>
                          <a:spcPts val="0"/>
                        </a:spcBef>
                        <a:spcAft>
                          <a:spcPts val="0"/>
                        </a:spcAft>
                      </a:pPr>
                      <a:r>
                        <a:rPr lang="en-US" sz="1200" dirty="0">
                          <a:effectLst/>
                        </a:rPr>
                        <a:t>&lt; 0.0001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40853" marR="40853" marT="36000" marB="36000" anchor="ctr"/>
                </a:tc>
                <a:extLst>
                  <a:ext uri="{0D108BD9-81ED-4DB2-BD59-A6C34878D82A}">
                    <a16:rowId xmlns:a16="http://schemas.microsoft.com/office/drawing/2014/main" val="3417059548"/>
                  </a:ext>
                </a:extLst>
              </a:tr>
            </a:tbl>
          </a:graphicData>
        </a:graphic>
      </p:graphicFrame>
      <p:sp>
        <p:nvSpPr>
          <p:cNvPr id="7" name="TextBox 6">
            <a:extLst>
              <a:ext uri="{FF2B5EF4-FFF2-40B4-BE49-F238E27FC236}">
                <a16:creationId xmlns:a16="http://schemas.microsoft.com/office/drawing/2014/main" id="{CBAD45AD-4650-4905-A4EE-2B18E4A5B22F}"/>
              </a:ext>
            </a:extLst>
          </p:cNvPr>
          <p:cNvSpPr txBox="1"/>
          <p:nvPr/>
        </p:nvSpPr>
        <p:spPr>
          <a:xfrm>
            <a:off x="6206147" y="1789504"/>
            <a:ext cx="1165704" cy="300082"/>
          </a:xfrm>
          <a:prstGeom prst="rect">
            <a:avLst/>
          </a:prstGeom>
          <a:noFill/>
        </p:spPr>
        <p:txBody>
          <a:bodyPr wrap="none" rtlCol="0">
            <a:spAutoFit/>
          </a:bodyPr>
          <a:lstStyle/>
          <a:p>
            <a:pPr defTabSz="342900">
              <a:defRPr/>
            </a:pPr>
            <a:r>
              <a:rPr lang="en-US" sz="1350" dirty="0">
                <a:solidFill>
                  <a:srgbClr val="4C4C4C"/>
                </a:solidFill>
                <a:latin typeface="Arial" panose="020B0604020202020204"/>
              </a:rPr>
              <a:t>PFS by IRC*</a:t>
            </a:r>
          </a:p>
        </p:txBody>
      </p:sp>
      <p:pic>
        <p:nvPicPr>
          <p:cNvPr id="10" name="Picture 9">
            <a:extLst>
              <a:ext uri="{FF2B5EF4-FFF2-40B4-BE49-F238E27FC236}">
                <a16:creationId xmlns:a16="http://schemas.microsoft.com/office/drawing/2014/main" id="{FA78B31E-D077-D643-B768-156C93907DC3}"/>
              </a:ext>
            </a:extLst>
          </p:cNvPr>
          <p:cNvPicPr>
            <a:picLocks noChangeAspect="1"/>
          </p:cNvPicPr>
          <p:nvPr/>
        </p:nvPicPr>
        <p:blipFill>
          <a:blip r:embed="rId2"/>
          <a:stretch>
            <a:fillRect/>
          </a:stretch>
        </p:blipFill>
        <p:spPr>
          <a:xfrm>
            <a:off x="1264754" y="1474471"/>
            <a:ext cx="6614492" cy="3235793"/>
          </a:xfrm>
          <a:prstGeom prst="rect">
            <a:avLst/>
          </a:prstGeom>
        </p:spPr>
      </p:pic>
      <p:sp>
        <p:nvSpPr>
          <p:cNvPr id="2" name="TextBox 1">
            <a:extLst>
              <a:ext uri="{FF2B5EF4-FFF2-40B4-BE49-F238E27FC236}">
                <a16:creationId xmlns:a16="http://schemas.microsoft.com/office/drawing/2014/main" id="{E7FC1756-A220-44EC-AF6A-D56C4BC20E17}"/>
              </a:ext>
            </a:extLst>
          </p:cNvPr>
          <p:cNvSpPr txBox="1"/>
          <p:nvPr/>
        </p:nvSpPr>
        <p:spPr>
          <a:xfrm>
            <a:off x="5172804" y="3290502"/>
            <a:ext cx="2265364" cy="276999"/>
          </a:xfrm>
          <a:prstGeom prst="rect">
            <a:avLst/>
          </a:prstGeom>
          <a:noFill/>
        </p:spPr>
        <p:txBody>
          <a:bodyPr wrap="none" rtlCol="0">
            <a:spAutoFit/>
          </a:bodyPr>
          <a:lstStyle/>
          <a:p>
            <a:pPr defTabSz="342900"/>
            <a:r>
              <a:rPr lang="en-US" sz="1200" dirty="0">
                <a:solidFill>
                  <a:srgbClr val="4C4C4C"/>
                </a:solidFill>
                <a:latin typeface="Arial" panose="020B0604020202020204"/>
              </a:rPr>
              <a:t>Median follow up: 28.3 months</a:t>
            </a:r>
          </a:p>
        </p:txBody>
      </p:sp>
      <p:sp>
        <p:nvSpPr>
          <p:cNvPr id="3" name="Rectangle 2">
            <a:extLst>
              <a:ext uri="{FF2B5EF4-FFF2-40B4-BE49-F238E27FC236}">
                <a16:creationId xmlns:a16="http://schemas.microsoft.com/office/drawing/2014/main" id="{47225D3D-0A05-4083-A723-AC1372C3FC3E}"/>
              </a:ext>
            </a:extLst>
          </p:cNvPr>
          <p:cNvSpPr/>
          <p:nvPr/>
        </p:nvSpPr>
        <p:spPr>
          <a:xfrm>
            <a:off x="6159618" y="1711004"/>
            <a:ext cx="1119537" cy="35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srgbClr val="FFFFFF"/>
              </a:solidFill>
              <a:latin typeface="Arial" panose="020B0604020202020204"/>
            </a:endParaRPr>
          </a:p>
        </p:txBody>
      </p:sp>
    </p:spTree>
    <p:extLst>
      <p:ext uri="{BB962C8B-B14F-4D97-AF65-F5344CB8AC3E}">
        <p14:creationId xmlns:p14="http://schemas.microsoft.com/office/powerpoint/2010/main" val="36324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E31F01-AC57-4CC4-87F0-13D8341AA5F5}"/>
              </a:ext>
            </a:extLst>
          </p:cNvPr>
          <p:cNvSpPr>
            <a:spLocks noGrp="1"/>
          </p:cNvSpPr>
          <p:nvPr>
            <p:ph type="sldNum" sz="quarter" idx="4"/>
          </p:nvPr>
        </p:nvSpPr>
        <p:spPr/>
        <p:txBody>
          <a:bodyPr/>
          <a:lstStyle/>
          <a:p>
            <a:fld id="{FCE43C0F-8A7B-3A4B-9DB5-B3472E36E833}" type="slidenum">
              <a:rPr lang="en-GB" smtClean="0"/>
              <a:pPr/>
              <a:t>5</a:t>
            </a:fld>
            <a:endParaRPr lang="en-GB" dirty="0"/>
          </a:p>
        </p:txBody>
      </p:sp>
      <p:sp>
        <p:nvSpPr>
          <p:cNvPr id="4" name="Content Placeholder 3">
            <a:extLst>
              <a:ext uri="{FF2B5EF4-FFF2-40B4-BE49-F238E27FC236}">
                <a16:creationId xmlns:a16="http://schemas.microsoft.com/office/drawing/2014/main" id="{A27FFFF8-77D3-4E2F-A4E8-48CE8A32189C}"/>
              </a:ext>
            </a:extLst>
          </p:cNvPr>
          <p:cNvSpPr>
            <a:spLocks noGrp="1"/>
          </p:cNvSpPr>
          <p:nvPr>
            <p:ph sz="quarter" idx="13"/>
          </p:nvPr>
        </p:nvSpPr>
        <p:spPr/>
        <p:txBody>
          <a:bodyPr/>
          <a:lstStyle/>
          <a:p>
            <a:endParaRPr lang="en-GB"/>
          </a:p>
        </p:txBody>
      </p:sp>
      <p:sp>
        <p:nvSpPr>
          <p:cNvPr id="5" name="Title 4">
            <a:extLst>
              <a:ext uri="{FF2B5EF4-FFF2-40B4-BE49-F238E27FC236}">
                <a16:creationId xmlns:a16="http://schemas.microsoft.com/office/drawing/2014/main" id="{82A30502-6366-4D5B-A6BD-4D8BA09BF26C}"/>
              </a:ext>
            </a:extLst>
          </p:cNvPr>
          <p:cNvSpPr>
            <a:spLocks noGrp="1"/>
          </p:cNvSpPr>
          <p:nvPr>
            <p:ph type="title"/>
          </p:nvPr>
        </p:nvSpPr>
        <p:spPr/>
        <p:txBody>
          <a:bodyPr/>
          <a:lstStyle/>
          <a:p>
            <a:r>
              <a:rPr lang="en-GB" dirty="0"/>
              <a:t>Scientific committee Disclosures</a:t>
            </a:r>
          </a:p>
        </p:txBody>
      </p:sp>
      <p:sp>
        <p:nvSpPr>
          <p:cNvPr id="6" name="Content Placeholder 5">
            <a:extLst>
              <a:ext uri="{FF2B5EF4-FFF2-40B4-BE49-F238E27FC236}">
                <a16:creationId xmlns:a16="http://schemas.microsoft.com/office/drawing/2014/main" id="{645F9B54-E976-45FF-B9B1-F2C31568DD66}"/>
              </a:ext>
            </a:extLst>
          </p:cNvPr>
          <p:cNvSpPr>
            <a:spLocks noGrp="1"/>
          </p:cNvSpPr>
          <p:nvPr>
            <p:ph sz="quarter" idx="14"/>
          </p:nvPr>
        </p:nvSpPr>
        <p:spPr>
          <a:xfrm>
            <a:off x="465138" y="1484784"/>
            <a:ext cx="8221662" cy="4462415"/>
          </a:xfrm>
        </p:spPr>
        <p:txBody>
          <a:bodyPr>
            <a:normAutofit fontScale="92500" lnSpcReduction="10000"/>
          </a:bodyPr>
          <a:lstStyle/>
          <a:p>
            <a:pPr marL="0" indent="0">
              <a:buNone/>
            </a:pPr>
            <a:r>
              <a:rPr lang="en-GB" sz="2100" b="1" dirty="0">
                <a:solidFill>
                  <a:schemeClr val="accent1"/>
                </a:solidFill>
              </a:rPr>
              <a:t>Prof. Simon Rule</a:t>
            </a:r>
          </a:p>
          <a:p>
            <a:r>
              <a:rPr lang="en-GB" dirty="0"/>
              <a:t>Janssen, AstraZeneca, Pharmacyclics, </a:t>
            </a:r>
            <a:r>
              <a:rPr lang="en-GB" dirty="0" err="1"/>
              <a:t>Sunesis</a:t>
            </a:r>
            <a:endParaRPr lang="en-GB" dirty="0"/>
          </a:p>
          <a:p>
            <a:endParaRPr lang="en-GB" dirty="0"/>
          </a:p>
          <a:p>
            <a:pPr marL="0" indent="0">
              <a:buNone/>
            </a:pPr>
            <a:r>
              <a:rPr lang="en-GB" sz="2100" b="1" dirty="0">
                <a:solidFill>
                  <a:schemeClr val="accent1"/>
                </a:solidFill>
              </a:rPr>
              <a:t>Prof. Stefano </a:t>
            </a:r>
            <a:r>
              <a:rPr lang="en-GB" sz="2100" b="1" dirty="0" err="1">
                <a:solidFill>
                  <a:schemeClr val="accent1"/>
                </a:solidFill>
              </a:rPr>
              <a:t>Luminari</a:t>
            </a:r>
            <a:r>
              <a:rPr lang="en-GB" sz="2100" b="1" dirty="0">
                <a:solidFill>
                  <a:schemeClr val="accent1"/>
                </a:solidFill>
              </a:rPr>
              <a:t> </a:t>
            </a:r>
          </a:p>
          <a:p>
            <a:r>
              <a:rPr lang="en-GB" dirty="0"/>
              <a:t>Advisory role: Roche, Celgene, Sandoz, Gilead </a:t>
            </a:r>
          </a:p>
          <a:p>
            <a:r>
              <a:rPr lang="en-GB" dirty="0"/>
              <a:t>Travel grant: Celgene, Roche, Janssen</a:t>
            </a:r>
            <a:endParaRPr lang="en-US" dirty="0"/>
          </a:p>
          <a:p>
            <a:pPr marL="0" indent="0">
              <a:buNone/>
            </a:pPr>
            <a:endParaRPr lang="en-US" dirty="0"/>
          </a:p>
          <a:p>
            <a:pPr marL="0" indent="0">
              <a:buNone/>
            </a:pPr>
            <a:r>
              <a:rPr lang="en-US" b="1" dirty="0">
                <a:solidFill>
                  <a:schemeClr val="accent1"/>
                </a:solidFill>
              </a:rPr>
              <a:t>Dr. Loretta </a:t>
            </a:r>
            <a:r>
              <a:rPr lang="en-US" b="1" dirty="0" err="1">
                <a:solidFill>
                  <a:schemeClr val="accent1"/>
                </a:solidFill>
              </a:rPr>
              <a:t>Nastoupil</a:t>
            </a:r>
            <a:endParaRPr lang="en-US" b="1" dirty="0">
              <a:solidFill>
                <a:schemeClr val="accent1"/>
              </a:solidFill>
            </a:endParaRPr>
          </a:p>
          <a:p>
            <a:r>
              <a:rPr lang="en-US" dirty="0"/>
              <a:t>Honorarium: Bayer, Celgene, </a:t>
            </a:r>
            <a:r>
              <a:rPr lang="en-US" dirty="0" err="1"/>
              <a:t>Gamida</a:t>
            </a:r>
            <a:r>
              <a:rPr lang="en-US" dirty="0"/>
              <a:t>, Genentech, Gilead/Kite, Janssen, Juno, Merck, Novartis, Spectrum, TG Therapeutics</a:t>
            </a:r>
          </a:p>
          <a:p>
            <a:r>
              <a:rPr lang="en-US" dirty="0"/>
              <a:t>Research support: Celgene, Genentech, Janssen, Juno, </a:t>
            </a:r>
            <a:r>
              <a:rPr lang="en-US" dirty="0" err="1"/>
              <a:t>Karus</a:t>
            </a:r>
            <a:r>
              <a:rPr lang="en-US" dirty="0"/>
              <a:t>, TG Therapeutics</a:t>
            </a:r>
          </a:p>
          <a:p>
            <a:endParaRPr lang="en-GB" dirty="0"/>
          </a:p>
          <a:p>
            <a:endParaRPr lang="en-US" dirty="0"/>
          </a:p>
          <a:p>
            <a:endParaRPr lang="en-GB" dirty="0"/>
          </a:p>
        </p:txBody>
      </p:sp>
    </p:spTree>
    <p:extLst>
      <p:ext uri="{BB962C8B-B14F-4D97-AF65-F5344CB8AC3E}">
        <p14:creationId xmlns:p14="http://schemas.microsoft.com/office/powerpoint/2010/main" val="1751546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FABD58-5A7C-2F49-9C18-58B2C2DA96D1}"/>
              </a:ext>
            </a:extLst>
          </p:cNvPr>
          <p:cNvSpPr>
            <a:spLocks noGrp="1"/>
          </p:cNvSpPr>
          <p:nvPr>
            <p:ph sz="quarter" idx="12"/>
          </p:nvPr>
        </p:nvSpPr>
        <p:spPr>
          <a:xfrm>
            <a:off x="465138" y="4453242"/>
            <a:ext cx="8222400" cy="1640057"/>
          </a:xfrm>
        </p:spPr>
        <p:txBody>
          <a:bodyPr/>
          <a:lstStyle/>
          <a:p>
            <a:pPr>
              <a:spcBef>
                <a:spcPts val="900"/>
              </a:spcBef>
            </a:pPr>
            <a:r>
              <a:rPr lang="en-GB" sz="1600" b="1" dirty="0">
                <a:solidFill>
                  <a:schemeClr val="accent1"/>
                </a:solidFill>
              </a:rPr>
              <a:t>Primary endpoint: </a:t>
            </a:r>
            <a:r>
              <a:rPr lang="en-GB" sz="1600" dirty="0"/>
              <a:t>ORR at end of induction by IWG criteria (Cheson 1999)</a:t>
            </a:r>
            <a:r>
              <a:rPr lang="en-GB" sz="1600" baseline="30000" dirty="0"/>
              <a:t>2</a:t>
            </a:r>
            <a:endParaRPr lang="en-GB" sz="1600" dirty="0"/>
          </a:p>
          <a:p>
            <a:pPr>
              <a:spcBef>
                <a:spcPts val="900"/>
              </a:spcBef>
            </a:pPr>
            <a:r>
              <a:rPr lang="en-GB" sz="1600" b="1" dirty="0">
                <a:solidFill>
                  <a:schemeClr val="accent1"/>
                </a:solidFill>
              </a:rPr>
              <a:t>Secondary endpoints</a:t>
            </a:r>
            <a:r>
              <a:rPr lang="en-GB" sz="1600" dirty="0"/>
              <a:t> included response rates (Cheson 2007)</a:t>
            </a:r>
            <a:r>
              <a:rPr lang="en-GB" sz="1600" baseline="30000" dirty="0"/>
              <a:t>3</a:t>
            </a:r>
            <a:r>
              <a:rPr lang="en-GB" sz="1600" dirty="0"/>
              <a:t>, PFS, RD, OS, safety (AEs, SPMs)</a:t>
            </a:r>
          </a:p>
          <a:p>
            <a:pPr>
              <a:spcBef>
                <a:spcPts val="900"/>
              </a:spcBef>
            </a:pPr>
            <a:r>
              <a:rPr lang="en-GB" sz="1600" b="1" dirty="0">
                <a:solidFill>
                  <a:schemeClr val="accent1"/>
                </a:solidFill>
              </a:rPr>
              <a:t>Exploratory: </a:t>
            </a:r>
            <a:r>
              <a:rPr lang="en-GB" sz="1600" dirty="0"/>
              <a:t>response and outcome according to POD24 vs POD &gt;24 months, refractory status (no response or PD within 6 months of last rituximab-containing regimen), number of prior regimens, tumour bulk</a:t>
            </a:r>
          </a:p>
        </p:txBody>
      </p:sp>
      <p:sp>
        <p:nvSpPr>
          <p:cNvPr id="2" name="Title 1">
            <a:extLst>
              <a:ext uri="{FF2B5EF4-FFF2-40B4-BE49-F238E27FC236}">
                <a16:creationId xmlns:a16="http://schemas.microsoft.com/office/drawing/2014/main" id="{224A55CF-D9E5-CB40-A6A4-D0D9C73237EA}"/>
              </a:ext>
            </a:extLst>
          </p:cNvPr>
          <p:cNvSpPr>
            <a:spLocks noGrp="1"/>
          </p:cNvSpPr>
          <p:nvPr>
            <p:ph type="title"/>
          </p:nvPr>
        </p:nvSpPr>
        <p:spPr/>
        <p:txBody>
          <a:bodyPr/>
          <a:lstStyle/>
          <a:p>
            <a:r>
              <a:rPr lang="en-GB" dirty="0"/>
              <a:t>GALEN study: Obinutuzumab + Lenalidomide in rel/ref FL</a:t>
            </a:r>
            <a:r>
              <a:rPr lang="en-GB" baseline="30000" dirty="0"/>
              <a:t>1</a:t>
            </a:r>
            <a:r>
              <a:rPr lang="en-GB" dirty="0"/>
              <a:t>  </a:t>
            </a:r>
          </a:p>
        </p:txBody>
      </p:sp>
      <p:sp>
        <p:nvSpPr>
          <p:cNvPr id="12" name="Content Placeholder 11"/>
          <p:cNvSpPr>
            <a:spLocks noGrp="1"/>
          </p:cNvSpPr>
          <p:nvPr>
            <p:ph sz="quarter" idx="13"/>
          </p:nvPr>
        </p:nvSpPr>
        <p:spPr>
          <a:xfrm>
            <a:off x="465137" y="6217200"/>
            <a:ext cx="8029933" cy="556171"/>
          </a:xfrm>
        </p:spPr>
        <p:txBody>
          <a:bodyPr/>
          <a:lstStyle/>
          <a:p>
            <a:r>
              <a:rPr lang="en-GB" dirty="0"/>
              <a:t>AE, adverse event; ECOG PS, Eastern Cooperative Oncology Group performance status; </a:t>
            </a:r>
            <a:r>
              <a:rPr lang="en-GB" altLang="en-US" dirty="0"/>
              <a:t>FL, follicular lymphoma; </a:t>
            </a:r>
            <a:r>
              <a:rPr lang="en-GB" dirty="0"/>
              <a:t>FU, follow up; IWG, International Working Group; NHL, </a:t>
            </a:r>
            <a:r>
              <a:rPr lang="en-GB" dirty="0">
                <a:latin typeface="Calibri" charset="0"/>
                <a:cs typeface="Calibri" charset="0"/>
              </a:rPr>
              <a:t>n</a:t>
            </a:r>
            <a:r>
              <a:rPr lang="en-GB" dirty="0">
                <a:latin typeface="Calibri" charset="0"/>
                <a:ea typeface="Calibri" charset="0"/>
                <a:cs typeface="Calibri" charset="0"/>
              </a:rPr>
              <a:t>on-Hodgkin lymphoma; ORR, overall response rate; OS, overall survival; PD, progressive disease; </a:t>
            </a:r>
            <a:r>
              <a:rPr lang="en-GB" dirty="0"/>
              <a:t>PFS, progression-free survival; POD, progression of disease; RD, response duration; RE, response evaluation; </a:t>
            </a:r>
            <a:r>
              <a:rPr lang="en-GB" dirty="0">
                <a:latin typeface="Calibri" charset="0"/>
                <a:ea typeface="Calibri" charset="0"/>
                <a:cs typeface="Calibri" charset="0"/>
              </a:rPr>
              <a:t>rel/ref, relapsed or refractory</a:t>
            </a:r>
            <a:r>
              <a:rPr lang="en-GB" dirty="0">
                <a:cs typeface="Calibri" charset="0"/>
              </a:rPr>
              <a:t>; </a:t>
            </a:r>
            <a:r>
              <a:rPr lang="en-GB" dirty="0"/>
              <a:t>SPM, second primary malignancy</a:t>
            </a:r>
          </a:p>
          <a:p>
            <a:r>
              <a:rPr lang="en-GB" dirty="0"/>
              <a:t>1. Morschhauser F, et al. Lancet Haematol. 2019;6:e429-37. 2. Cheson BD, et al. J Clin Oncol;1999:17;1244. 3. Cheson BD, et al. J Clin Oncol. 2007;25:579-86.</a:t>
            </a:r>
          </a:p>
        </p:txBody>
      </p:sp>
      <p:sp>
        <p:nvSpPr>
          <p:cNvPr id="20" name="TextBox 19"/>
          <p:cNvSpPr txBox="1"/>
          <p:nvPr/>
        </p:nvSpPr>
        <p:spPr>
          <a:xfrm>
            <a:off x="624640" y="1723451"/>
            <a:ext cx="1032655" cy="338554"/>
          </a:xfrm>
          <a:prstGeom prst="rect">
            <a:avLst/>
          </a:prstGeom>
          <a:noFill/>
        </p:spPr>
        <p:txBody>
          <a:bodyPr wrap="none" rtlCol="0">
            <a:spAutoFit/>
          </a:bodyPr>
          <a:lstStyle/>
          <a:p>
            <a:pPr algn="ctr"/>
            <a:r>
              <a:rPr lang="en-GB" sz="1600" b="1" dirty="0">
                <a:solidFill>
                  <a:schemeClr val="accent1"/>
                </a:solidFill>
                <a:latin typeface="Calibri" charset="0"/>
                <a:ea typeface="Calibri" charset="0"/>
                <a:cs typeface="Calibri" charset="0"/>
              </a:rPr>
              <a:t>Phase 1/2</a:t>
            </a:r>
          </a:p>
        </p:txBody>
      </p:sp>
      <p:sp>
        <p:nvSpPr>
          <p:cNvPr id="22" name="TextBox 21"/>
          <p:cNvSpPr txBox="1"/>
          <p:nvPr/>
        </p:nvSpPr>
        <p:spPr>
          <a:xfrm>
            <a:off x="2285738" y="1477230"/>
            <a:ext cx="1601977" cy="584775"/>
          </a:xfrm>
          <a:prstGeom prst="rect">
            <a:avLst/>
          </a:prstGeom>
          <a:noFill/>
        </p:spPr>
        <p:txBody>
          <a:bodyPr wrap="none" rtlCol="0">
            <a:spAutoFit/>
          </a:bodyPr>
          <a:lstStyle/>
          <a:p>
            <a:pPr algn="ctr"/>
            <a:r>
              <a:rPr lang="en-GB" sz="1600" b="1" dirty="0">
                <a:solidFill>
                  <a:srgbClr val="000000"/>
                </a:solidFill>
                <a:latin typeface="Calibri" charset="0"/>
                <a:ea typeface="Calibri" charset="0"/>
                <a:cs typeface="Calibri" charset="0"/>
              </a:rPr>
              <a:t>Induction</a:t>
            </a:r>
            <a:br>
              <a:rPr lang="en-GB" sz="1600" b="1" dirty="0">
                <a:solidFill>
                  <a:srgbClr val="000000"/>
                </a:solidFill>
                <a:latin typeface="Calibri" charset="0"/>
                <a:ea typeface="Calibri" charset="0"/>
                <a:cs typeface="Calibri" charset="0"/>
              </a:rPr>
            </a:br>
            <a:r>
              <a:rPr lang="en-GB" sz="1600" dirty="0">
                <a:solidFill>
                  <a:srgbClr val="000000"/>
                </a:solidFill>
                <a:latin typeface="Calibri" charset="0"/>
                <a:ea typeface="Calibri" charset="0"/>
                <a:cs typeface="Calibri" charset="0"/>
              </a:rPr>
              <a:t>6 x 28-day cycles</a:t>
            </a:r>
          </a:p>
        </p:txBody>
      </p:sp>
      <p:sp>
        <p:nvSpPr>
          <p:cNvPr id="26" name="Triangle 25"/>
          <p:cNvSpPr/>
          <p:nvPr/>
        </p:nvSpPr>
        <p:spPr>
          <a:xfrm rot="5400000">
            <a:off x="3729817" y="3055218"/>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Triangle 26"/>
          <p:cNvSpPr/>
          <p:nvPr/>
        </p:nvSpPr>
        <p:spPr>
          <a:xfrm rot="5400000">
            <a:off x="5784253" y="3055218"/>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Triangle 28"/>
          <p:cNvSpPr/>
          <p:nvPr/>
        </p:nvSpPr>
        <p:spPr>
          <a:xfrm rot="5400000">
            <a:off x="1663512" y="3055218"/>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TextBox 29"/>
          <p:cNvSpPr txBox="1"/>
          <p:nvPr/>
        </p:nvSpPr>
        <p:spPr>
          <a:xfrm>
            <a:off x="4171394" y="1723451"/>
            <a:ext cx="1803863" cy="338554"/>
          </a:xfrm>
          <a:prstGeom prst="rect">
            <a:avLst/>
          </a:prstGeom>
          <a:noFill/>
        </p:spPr>
        <p:txBody>
          <a:bodyPr wrap="square" rtlCol="0">
            <a:spAutoFit/>
          </a:bodyPr>
          <a:lstStyle/>
          <a:p>
            <a:pPr algn="ctr"/>
            <a:r>
              <a:rPr lang="en-GB" sz="1600" dirty="0">
                <a:solidFill>
                  <a:srgbClr val="000000"/>
                </a:solidFill>
                <a:latin typeface="Calibri" charset="0"/>
                <a:ea typeface="Calibri" charset="0"/>
                <a:cs typeface="Calibri" charset="0"/>
              </a:rPr>
              <a:t>1 year</a:t>
            </a:r>
          </a:p>
        </p:txBody>
      </p:sp>
      <p:sp>
        <p:nvSpPr>
          <p:cNvPr id="31" name="TextBox 30"/>
          <p:cNvSpPr txBox="1"/>
          <p:nvPr/>
        </p:nvSpPr>
        <p:spPr>
          <a:xfrm>
            <a:off x="6239307" y="1723451"/>
            <a:ext cx="1750192" cy="338554"/>
          </a:xfrm>
          <a:prstGeom prst="rect">
            <a:avLst/>
          </a:prstGeom>
          <a:noFill/>
        </p:spPr>
        <p:txBody>
          <a:bodyPr wrap="square" rtlCol="0">
            <a:spAutoFit/>
          </a:bodyPr>
          <a:lstStyle/>
          <a:p>
            <a:pPr algn="ctr"/>
            <a:r>
              <a:rPr lang="en-GB" sz="1600" dirty="0">
                <a:solidFill>
                  <a:srgbClr val="000000"/>
                </a:solidFill>
                <a:latin typeface="Calibri" charset="0"/>
                <a:ea typeface="Calibri" charset="0"/>
                <a:cs typeface="Calibri" charset="0"/>
              </a:rPr>
              <a:t>2 years</a:t>
            </a:r>
          </a:p>
        </p:txBody>
      </p:sp>
      <p:sp>
        <p:nvSpPr>
          <p:cNvPr id="18" name="Rounded Rectangle 17"/>
          <p:cNvSpPr/>
          <p:nvPr/>
        </p:nvSpPr>
        <p:spPr>
          <a:xfrm>
            <a:off x="2108948" y="2152873"/>
            <a:ext cx="1800000" cy="213267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400" b="1" dirty="0">
                <a:solidFill>
                  <a:srgbClr val="FFFFFF"/>
                </a:solidFill>
                <a:latin typeface="Calibri" charset="0"/>
                <a:ea typeface="Calibri" charset="0"/>
                <a:cs typeface="Calibri" charset="0"/>
              </a:rPr>
              <a:t>Lenalidomide </a:t>
            </a:r>
            <a:br>
              <a:rPr lang="en-GB" sz="1400" b="1"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20 mg/day,</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cycle 1 (Days 1-21/28</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cycles 2-6 (Days 2-22/28)</a:t>
            </a:r>
          </a:p>
          <a:p>
            <a:pPr algn="ctr" fontAlgn="base">
              <a:lnSpc>
                <a:spcPct val="90000"/>
              </a:lnSpc>
              <a:spcBef>
                <a:spcPct val="0"/>
              </a:spcBef>
              <a:spcAft>
                <a:spcPct val="0"/>
              </a:spcAft>
              <a:defRPr/>
            </a:pPr>
            <a:r>
              <a:rPr lang="en-GB" sz="1400" dirty="0">
                <a:solidFill>
                  <a:srgbClr val="FFFFFF"/>
                </a:solidFill>
                <a:latin typeface="Calibri" charset="0"/>
                <a:ea typeface="Calibri" charset="0"/>
                <a:cs typeface="Calibri" charset="0"/>
              </a:rPr>
              <a:t>+</a:t>
            </a:r>
            <a:br>
              <a:rPr lang="en-GB" sz="1400" b="1" dirty="0">
                <a:solidFill>
                  <a:srgbClr val="FFFFFF"/>
                </a:solidFill>
                <a:latin typeface="Calibri" charset="0"/>
                <a:ea typeface="Calibri" charset="0"/>
                <a:cs typeface="Calibri" charset="0"/>
              </a:rPr>
            </a:br>
            <a:r>
              <a:rPr lang="en-GB" sz="1400" b="1" dirty="0">
                <a:solidFill>
                  <a:srgbClr val="FFFFFF"/>
                </a:solidFill>
                <a:latin typeface="Calibri" charset="0"/>
                <a:ea typeface="Calibri" charset="0"/>
                <a:cs typeface="Calibri" charset="0"/>
              </a:rPr>
              <a:t>Obinutuzumab</a:t>
            </a:r>
            <a:br>
              <a:rPr lang="en-GB" sz="1400" b="1"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1,000 mg/day</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c1 (Days 1, 8, 15, 22),</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then Day 1 of cycles 2-6</a:t>
            </a:r>
            <a:endParaRPr lang="en-GB" sz="1400" dirty="0">
              <a:solidFill>
                <a:srgbClr val="FFFFFF"/>
              </a:solidFill>
              <a:latin typeface="Calibri" charset="0"/>
              <a:ea typeface="Calibri" charset="0"/>
              <a:cs typeface="Calibri" charset="0"/>
            </a:endParaRPr>
          </a:p>
        </p:txBody>
      </p:sp>
      <p:sp>
        <p:nvSpPr>
          <p:cNvPr id="23" name="Rounded Rectangle 22"/>
          <p:cNvSpPr/>
          <p:nvPr/>
        </p:nvSpPr>
        <p:spPr>
          <a:xfrm>
            <a:off x="4175258" y="2152873"/>
            <a:ext cx="1800000" cy="213267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400" b="1" dirty="0">
                <a:solidFill>
                  <a:srgbClr val="FFFFFF"/>
                </a:solidFill>
                <a:latin typeface="Calibri" charset="0"/>
                <a:ea typeface="Calibri" charset="0"/>
                <a:cs typeface="Calibri" charset="0"/>
              </a:rPr>
              <a:t>Lenalidomide </a:t>
            </a:r>
            <a:br>
              <a:rPr lang="en-GB" sz="1400" b="1"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10 mg/day,</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cycles 7-18 (Days 2-22/28)</a:t>
            </a:r>
          </a:p>
          <a:p>
            <a:pPr algn="ctr" fontAlgn="base">
              <a:lnSpc>
                <a:spcPct val="90000"/>
              </a:lnSpc>
              <a:spcBef>
                <a:spcPct val="0"/>
              </a:spcBef>
              <a:spcAft>
                <a:spcPct val="0"/>
              </a:spcAft>
              <a:defRPr/>
            </a:pPr>
            <a:r>
              <a:rPr lang="en-GB" sz="1400" dirty="0">
                <a:solidFill>
                  <a:srgbClr val="FFFFFF"/>
                </a:solidFill>
                <a:latin typeface="Calibri" charset="0"/>
                <a:ea typeface="Calibri" charset="0"/>
                <a:cs typeface="Calibri" charset="0"/>
              </a:rPr>
              <a:t>+</a:t>
            </a:r>
            <a:br>
              <a:rPr lang="en-GB" sz="1400" b="1" dirty="0">
                <a:solidFill>
                  <a:srgbClr val="FFFFFF"/>
                </a:solidFill>
                <a:latin typeface="Calibri" charset="0"/>
                <a:ea typeface="Calibri" charset="0"/>
                <a:cs typeface="Calibri" charset="0"/>
              </a:rPr>
            </a:br>
            <a:r>
              <a:rPr lang="en-GB" sz="1400" b="1" dirty="0">
                <a:solidFill>
                  <a:srgbClr val="FFFFFF"/>
                </a:solidFill>
                <a:latin typeface="Calibri" charset="0"/>
                <a:ea typeface="Calibri" charset="0"/>
                <a:cs typeface="Calibri" charset="0"/>
              </a:rPr>
              <a:t>Obinutuzumab</a:t>
            </a:r>
            <a:br>
              <a:rPr lang="en-GB" sz="1400" b="1"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1,000 mg/day</a:t>
            </a:r>
            <a:br>
              <a:rPr lang="en-GB" sz="1200" dirty="0">
                <a:solidFill>
                  <a:srgbClr val="FFFFFF"/>
                </a:solidFill>
                <a:latin typeface="Calibri" charset="0"/>
                <a:ea typeface="Calibri" charset="0"/>
                <a:cs typeface="Calibri" charset="0"/>
              </a:rPr>
            </a:br>
            <a:r>
              <a:rPr lang="en-GB" sz="1200" dirty="0">
                <a:solidFill>
                  <a:srgbClr val="FFFFFF"/>
                </a:solidFill>
                <a:latin typeface="Calibri" charset="0"/>
                <a:ea typeface="Calibri" charset="0"/>
                <a:cs typeface="Calibri" charset="0"/>
              </a:rPr>
              <a:t>Day 1 every 2 cycles</a:t>
            </a:r>
            <a:endParaRPr lang="en-GB" sz="1400" dirty="0">
              <a:solidFill>
                <a:srgbClr val="FFFFFF"/>
              </a:solidFill>
              <a:latin typeface="Calibri" charset="0"/>
              <a:ea typeface="Calibri" charset="0"/>
              <a:cs typeface="Calibri" charset="0"/>
            </a:endParaRPr>
          </a:p>
        </p:txBody>
      </p:sp>
      <p:sp>
        <p:nvSpPr>
          <p:cNvPr id="28" name="Rounded Rectangle 27"/>
          <p:cNvSpPr/>
          <p:nvPr/>
        </p:nvSpPr>
        <p:spPr>
          <a:xfrm>
            <a:off x="493896" y="2152873"/>
            <a:ext cx="1343500" cy="2132678"/>
          </a:xfrm>
          <a:prstGeom prst="roundRect">
            <a:avLst>
              <a:gd name="adj" fmla="val 12540"/>
            </a:avLst>
          </a:prstGeom>
          <a:solidFill>
            <a:schemeClr val="bg1"/>
          </a:solidFill>
          <a:ln w="28575">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72000" tIns="45718" rIns="0" bIns="45718" anchor="ctr"/>
          <a:lstStyle/>
          <a:p>
            <a:pPr fontAlgn="base">
              <a:lnSpc>
                <a:spcPct val="90000"/>
              </a:lnSpc>
              <a:spcBef>
                <a:spcPct val="0"/>
              </a:spcBef>
              <a:spcAft>
                <a:spcPct val="0"/>
              </a:spcAft>
              <a:defRPr/>
            </a:pPr>
            <a:br>
              <a:rPr lang="en-GB" sz="1400" b="1" dirty="0">
                <a:solidFill>
                  <a:schemeClr val="tx1"/>
                </a:solidFill>
                <a:latin typeface="Calibri" charset="0"/>
                <a:ea typeface="Calibri" charset="0"/>
                <a:cs typeface="Calibri" charset="0"/>
              </a:rPr>
            </a:br>
            <a:r>
              <a:rPr lang="en-GB" sz="1400" b="1" dirty="0">
                <a:solidFill>
                  <a:schemeClr val="tx1"/>
                </a:solidFill>
                <a:latin typeface="Calibri" charset="0"/>
                <a:ea typeface="Calibri" charset="0"/>
                <a:cs typeface="Calibri" charset="0"/>
              </a:rPr>
              <a:t>Rel/ref NHL</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FL grade 1-3a</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ECOG PS≤2</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≥1 prior rituximab-containing therapy</a:t>
            </a:r>
          </a:p>
        </p:txBody>
      </p:sp>
      <p:sp>
        <p:nvSpPr>
          <p:cNvPr id="32" name="Rounded Rectangle 31"/>
          <p:cNvSpPr/>
          <p:nvPr/>
        </p:nvSpPr>
        <p:spPr>
          <a:xfrm>
            <a:off x="8319734" y="2152873"/>
            <a:ext cx="327989" cy="2132678"/>
          </a:xfrm>
          <a:prstGeom prst="roundRect">
            <a:avLst>
              <a:gd name="adj" fmla="val 12540"/>
            </a:avLst>
          </a:prstGeom>
          <a:solidFill>
            <a:schemeClr val="bg1"/>
          </a:solidFill>
          <a:ln w="28575">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72000" tIns="45718" rIns="0" bIns="45718" anchor="ctr"/>
          <a:lstStyle/>
          <a:p>
            <a:pPr fontAlgn="base">
              <a:lnSpc>
                <a:spcPct val="90000"/>
              </a:lnSpc>
              <a:spcBef>
                <a:spcPct val="0"/>
              </a:spcBef>
              <a:spcAft>
                <a:spcPct val="0"/>
              </a:spcAft>
              <a:defRPr/>
            </a:pPr>
            <a:r>
              <a:rPr lang="en-GB" sz="1400" b="1" dirty="0">
                <a:solidFill>
                  <a:schemeClr val="tx1"/>
                </a:solidFill>
                <a:latin typeface="Calibri" charset="0"/>
                <a:ea typeface="Calibri" charset="0"/>
                <a:cs typeface="Calibri" charset="0"/>
              </a:rPr>
              <a:t>FU</a:t>
            </a:r>
            <a:endParaRPr lang="en-GB" sz="1400" dirty="0">
              <a:solidFill>
                <a:schemeClr val="tx1"/>
              </a:solidFill>
              <a:latin typeface="Calibri" charset="0"/>
              <a:ea typeface="Calibri" charset="0"/>
              <a:cs typeface="Calibri" charset="0"/>
            </a:endParaRPr>
          </a:p>
        </p:txBody>
      </p:sp>
      <p:sp>
        <p:nvSpPr>
          <p:cNvPr id="33" name="Triangle 32"/>
          <p:cNvSpPr/>
          <p:nvPr/>
        </p:nvSpPr>
        <p:spPr>
          <a:xfrm rot="5400000">
            <a:off x="7862434" y="3055218"/>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ounded Rectangle 23"/>
          <p:cNvSpPr/>
          <p:nvPr/>
        </p:nvSpPr>
        <p:spPr>
          <a:xfrm>
            <a:off x="6241569" y="2152873"/>
            <a:ext cx="1800000" cy="2132678"/>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br>
              <a:rPr lang="en-GB" sz="1400" b="1" dirty="0">
                <a:solidFill>
                  <a:srgbClr val="FFFFFF"/>
                </a:solidFill>
                <a:latin typeface="Calibri" charset="0"/>
                <a:ea typeface="Calibri" charset="0"/>
                <a:cs typeface="Calibri" charset="0"/>
              </a:rPr>
            </a:br>
            <a:r>
              <a:rPr lang="en-GB" sz="1400" b="1" dirty="0">
                <a:solidFill>
                  <a:srgbClr val="FFFFFF"/>
                </a:solidFill>
                <a:latin typeface="Calibri" charset="0"/>
                <a:ea typeface="Calibri" charset="0"/>
                <a:cs typeface="Calibri" charset="0"/>
              </a:rPr>
              <a:t>Obinutuzumab</a:t>
            </a:r>
            <a:br>
              <a:rPr lang="en-GB" sz="1400" b="1"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1,000 mg/day</a:t>
            </a:r>
            <a:br>
              <a:rPr lang="en-GB" sz="1400"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Day 1 of each of six</a:t>
            </a:r>
            <a:br>
              <a:rPr lang="en-GB" sz="1400" dirty="0">
                <a:solidFill>
                  <a:srgbClr val="FFFFFF"/>
                </a:solidFill>
                <a:latin typeface="Calibri" charset="0"/>
                <a:ea typeface="Calibri" charset="0"/>
                <a:cs typeface="Calibri" charset="0"/>
              </a:rPr>
            </a:br>
            <a:r>
              <a:rPr lang="en-GB" sz="1400" dirty="0">
                <a:solidFill>
                  <a:srgbClr val="FFFFFF"/>
                </a:solidFill>
                <a:latin typeface="Calibri" charset="0"/>
                <a:ea typeface="Calibri" charset="0"/>
                <a:cs typeface="Calibri" charset="0"/>
              </a:rPr>
              <a:t>56-day cycles</a:t>
            </a:r>
          </a:p>
        </p:txBody>
      </p:sp>
      <p:sp>
        <p:nvSpPr>
          <p:cNvPr id="34" name="Line 5"/>
          <p:cNvSpPr>
            <a:spLocks noChangeShapeType="1"/>
          </p:cNvSpPr>
          <p:nvPr/>
        </p:nvSpPr>
        <p:spPr bwMode="auto">
          <a:xfrm>
            <a:off x="4279493" y="2072104"/>
            <a:ext cx="3742096" cy="0"/>
          </a:xfrm>
          <a:prstGeom prst="line">
            <a:avLst/>
          </a:prstGeom>
          <a:noFill/>
          <a:ln w="28575" cmpd="sng">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p>
        </p:txBody>
      </p:sp>
      <p:sp>
        <p:nvSpPr>
          <p:cNvPr id="35" name="Line 5"/>
          <p:cNvSpPr>
            <a:spLocks noChangeShapeType="1"/>
          </p:cNvSpPr>
          <p:nvPr/>
        </p:nvSpPr>
        <p:spPr bwMode="auto">
          <a:xfrm>
            <a:off x="2141934" y="2072104"/>
            <a:ext cx="1758917" cy="0"/>
          </a:xfrm>
          <a:prstGeom prst="line">
            <a:avLst/>
          </a:prstGeom>
          <a:noFill/>
          <a:ln w="28575" cmpd="sng">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p>
        </p:txBody>
      </p:sp>
      <p:sp>
        <p:nvSpPr>
          <p:cNvPr id="36" name="TextBox 35"/>
          <p:cNvSpPr txBox="1"/>
          <p:nvPr/>
        </p:nvSpPr>
        <p:spPr>
          <a:xfrm>
            <a:off x="5473975" y="1477230"/>
            <a:ext cx="1305678" cy="338554"/>
          </a:xfrm>
          <a:prstGeom prst="rect">
            <a:avLst/>
          </a:prstGeom>
          <a:noFill/>
        </p:spPr>
        <p:txBody>
          <a:bodyPr wrap="none" rtlCol="0">
            <a:spAutoFit/>
          </a:bodyPr>
          <a:lstStyle/>
          <a:p>
            <a:pPr algn="ctr"/>
            <a:r>
              <a:rPr lang="en-GB" sz="1600" b="1" dirty="0">
                <a:solidFill>
                  <a:srgbClr val="000000"/>
                </a:solidFill>
                <a:latin typeface="Calibri" charset="0"/>
                <a:ea typeface="Calibri" charset="0"/>
                <a:cs typeface="Calibri" charset="0"/>
              </a:rPr>
              <a:t>Maintenance</a:t>
            </a:r>
            <a:endParaRPr lang="en-GB" sz="1600" dirty="0">
              <a:solidFill>
                <a:srgbClr val="000000"/>
              </a:solidFill>
              <a:latin typeface="Calibri" charset="0"/>
              <a:ea typeface="Calibri" charset="0"/>
              <a:cs typeface="Calibri" charset="0"/>
            </a:endParaRPr>
          </a:p>
        </p:txBody>
      </p:sp>
      <p:grpSp>
        <p:nvGrpSpPr>
          <p:cNvPr id="40" name="Group 39"/>
          <p:cNvGrpSpPr/>
          <p:nvPr/>
        </p:nvGrpSpPr>
        <p:grpSpPr>
          <a:xfrm>
            <a:off x="3908948" y="1545795"/>
            <a:ext cx="311694" cy="439387"/>
            <a:chOff x="3831952" y="1545795"/>
            <a:chExt cx="311694" cy="439387"/>
          </a:xfrm>
        </p:grpSpPr>
        <p:sp>
          <p:nvSpPr>
            <p:cNvPr id="38" name="Pentagon 37"/>
            <p:cNvSpPr/>
            <p:nvPr/>
          </p:nvSpPr>
          <p:spPr>
            <a:xfrm rot="5400000">
              <a:off x="3768105" y="1609642"/>
              <a:ext cx="439387" cy="311694"/>
            </a:xfrm>
            <a:prstGeom prst="homePlate">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9" name="TextBox 38"/>
            <p:cNvSpPr txBox="1"/>
            <p:nvPr/>
          </p:nvSpPr>
          <p:spPr>
            <a:xfrm>
              <a:off x="3881198" y="1586926"/>
              <a:ext cx="213200" cy="246221"/>
            </a:xfrm>
            <a:prstGeom prst="rect">
              <a:avLst/>
            </a:prstGeom>
            <a:noFill/>
          </p:spPr>
          <p:txBody>
            <a:bodyPr wrap="none" lIns="0" tIns="0" rIns="0" bIns="0" rtlCol="0">
              <a:spAutoFit/>
            </a:bodyPr>
            <a:lstStyle/>
            <a:p>
              <a:pPr algn="ctr"/>
              <a:r>
                <a:rPr lang="en-GB" sz="1600" b="1" dirty="0">
                  <a:solidFill>
                    <a:srgbClr val="000000"/>
                  </a:solidFill>
                  <a:latin typeface="Calibri" charset="0"/>
                  <a:ea typeface="Calibri" charset="0"/>
                  <a:cs typeface="Calibri" charset="0"/>
                </a:rPr>
                <a:t>RE</a:t>
              </a:r>
            </a:p>
          </p:txBody>
        </p:sp>
      </p:grpSp>
      <p:sp>
        <p:nvSpPr>
          <p:cNvPr id="41" name="Slide Number Placeholder 40"/>
          <p:cNvSpPr>
            <a:spLocks noGrp="1"/>
          </p:cNvSpPr>
          <p:nvPr>
            <p:ph type="sldNum" sz="quarter" idx="4"/>
          </p:nvPr>
        </p:nvSpPr>
        <p:spPr/>
        <p:txBody>
          <a:bodyPr/>
          <a:lstStyle/>
          <a:p>
            <a:fld id="{FCE43C0F-8A7B-3A4B-9DB5-B3472E36E833}" type="slidenum">
              <a:rPr lang="en-GB" smtClean="0"/>
              <a:pPr/>
              <a:t>50</a:t>
            </a:fld>
            <a:endParaRPr lang="en-GB" dirty="0"/>
          </a:p>
        </p:txBody>
      </p:sp>
    </p:spTree>
    <p:extLst>
      <p:ext uri="{BB962C8B-B14F-4D97-AF65-F5344CB8AC3E}">
        <p14:creationId xmlns:p14="http://schemas.microsoft.com/office/powerpoint/2010/main" val="376579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a:t>Response rates at the end of induction</a:t>
            </a:r>
          </a:p>
        </p:txBody>
      </p:sp>
      <p:graphicFrame>
        <p:nvGraphicFramePr>
          <p:cNvPr id="7" name="Content Placeholder 6"/>
          <p:cNvGraphicFramePr>
            <a:graphicFrameLocks noGrp="1"/>
          </p:cNvGraphicFramePr>
          <p:nvPr>
            <p:ph sz="quarter" idx="12"/>
          </p:nvPr>
        </p:nvGraphicFramePr>
        <p:xfrm>
          <a:off x="465138" y="1907969"/>
          <a:ext cx="8221660" cy="3474720"/>
        </p:xfrm>
        <a:graphic>
          <a:graphicData uri="http://schemas.openxmlformats.org/drawingml/2006/table">
            <a:tbl>
              <a:tblPr firstRow="1" bandRow="1">
                <a:tableStyleId>{5C22544A-7EE6-4342-B048-85BDC9FD1C3A}</a:tableStyleId>
              </a:tblPr>
              <a:tblGrid>
                <a:gridCol w="1644332">
                  <a:extLst>
                    <a:ext uri="{9D8B030D-6E8A-4147-A177-3AD203B41FA5}">
                      <a16:colId xmlns:a16="http://schemas.microsoft.com/office/drawing/2014/main" val="20000"/>
                    </a:ext>
                  </a:extLst>
                </a:gridCol>
                <a:gridCol w="1644332">
                  <a:extLst>
                    <a:ext uri="{9D8B030D-6E8A-4147-A177-3AD203B41FA5}">
                      <a16:colId xmlns:a16="http://schemas.microsoft.com/office/drawing/2014/main" val="20001"/>
                    </a:ext>
                  </a:extLst>
                </a:gridCol>
                <a:gridCol w="1644332">
                  <a:extLst>
                    <a:ext uri="{9D8B030D-6E8A-4147-A177-3AD203B41FA5}">
                      <a16:colId xmlns:a16="http://schemas.microsoft.com/office/drawing/2014/main" val="20002"/>
                    </a:ext>
                  </a:extLst>
                </a:gridCol>
                <a:gridCol w="1644332">
                  <a:extLst>
                    <a:ext uri="{9D8B030D-6E8A-4147-A177-3AD203B41FA5}">
                      <a16:colId xmlns:a16="http://schemas.microsoft.com/office/drawing/2014/main" val="20003"/>
                    </a:ext>
                  </a:extLst>
                </a:gridCol>
                <a:gridCol w="1644332">
                  <a:extLst>
                    <a:ext uri="{9D8B030D-6E8A-4147-A177-3AD203B41FA5}">
                      <a16:colId xmlns:a16="http://schemas.microsoft.com/office/drawing/2014/main" val="20004"/>
                    </a:ext>
                  </a:extLst>
                </a:gridCol>
              </a:tblGrid>
              <a:tr h="370840">
                <a:tc gridSpan="2">
                  <a:txBody>
                    <a:bodyPr/>
                    <a:lstStyle/>
                    <a:p>
                      <a:r>
                        <a:rPr lang="en-US" dirty="0"/>
                        <a:t>Response evaluation</a:t>
                      </a:r>
                    </a:p>
                  </a:txBody>
                  <a:tcPr anchor="ctr"/>
                </a:tc>
                <a:tc hMerge="1">
                  <a:txBody>
                    <a:bodyPr/>
                    <a:lstStyle/>
                    <a:p>
                      <a:endParaRPr lang="en-US" dirty="0"/>
                    </a:p>
                  </a:txBody>
                  <a:tcPr/>
                </a:tc>
                <a:tc>
                  <a:txBody>
                    <a:bodyPr/>
                    <a:lstStyle/>
                    <a:p>
                      <a:pPr algn="ctr"/>
                      <a:r>
                        <a:rPr lang="en-US" dirty="0"/>
                        <a:t>All patients</a:t>
                      </a:r>
                      <a:br>
                        <a:rPr lang="en-US" dirty="0"/>
                      </a:br>
                      <a:br>
                        <a:rPr lang="en-US" dirty="0"/>
                      </a:br>
                      <a:r>
                        <a:rPr lang="en-US" dirty="0"/>
                        <a:t>(N=86)</a:t>
                      </a:r>
                    </a:p>
                  </a:txBody>
                  <a:tcPr/>
                </a:tc>
                <a:tc>
                  <a:txBody>
                    <a:bodyPr/>
                    <a:lstStyle/>
                    <a:p>
                      <a:pPr algn="ctr"/>
                      <a:r>
                        <a:rPr lang="en-US" dirty="0"/>
                        <a:t>Early relapse patients</a:t>
                      </a:r>
                      <a:br>
                        <a:rPr lang="en-US" dirty="0"/>
                      </a:br>
                      <a:r>
                        <a:rPr lang="en-US" dirty="0"/>
                        <a:t>(n=24)</a:t>
                      </a:r>
                    </a:p>
                  </a:txBody>
                  <a:tcPr/>
                </a:tc>
                <a:tc>
                  <a:txBody>
                    <a:bodyPr/>
                    <a:lstStyle/>
                    <a:p>
                      <a:pPr algn="ctr"/>
                      <a:r>
                        <a:rPr lang="en-US" dirty="0"/>
                        <a:t>Refractory patients</a:t>
                      </a:r>
                      <a:br>
                        <a:rPr lang="en-US" dirty="0"/>
                      </a:br>
                      <a:r>
                        <a:rPr lang="en-US" dirty="0"/>
                        <a:t>(n=23)</a:t>
                      </a:r>
                    </a:p>
                  </a:txBody>
                  <a:tcPr/>
                </a:tc>
                <a:extLst>
                  <a:ext uri="{0D108BD9-81ED-4DB2-BD59-A6C34878D82A}">
                    <a16:rowId xmlns:a16="http://schemas.microsoft.com/office/drawing/2014/main" val="10000"/>
                  </a:ext>
                </a:extLst>
              </a:tr>
              <a:tr h="370840">
                <a:tc rowSpan="2">
                  <a:txBody>
                    <a:bodyPr/>
                    <a:lstStyle/>
                    <a:p>
                      <a:r>
                        <a:rPr lang="en-US" dirty="0"/>
                        <a:t>IWG 1999</a:t>
                      </a:r>
                    </a:p>
                  </a:txBody>
                  <a:tcPr anchor="ctr">
                    <a:solidFill>
                      <a:srgbClr val="FDD7CD"/>
                    </a:solidFill>
                  </a:tcPr>
                </a:tc>
                <a:tc>
                  <a:txBody>
                    <a:bodyPr/>
                    <a:lstStyle/>
                    <a:p>
                      <a:r>
                        <a:rPr lang="en-US" b="1" dirty="0"/>
                        <a:t>ORR, %</a:t>
                      </a:r>
                      <a:br>
                        <a:rPr lang="en-US" b="1" dirty="0"/>
                      </a:br>
                      <a:r>
                        <a:rPr lang="en-US" dirty="0"/>
                        <a:t>(95% CI)</a:t>
                      </a:r>
                    </a:p>
                  </a:txBody>
                  <a:tcPr>
                    <a:solidFill>
                      <a:srgbClr val="FDD7CD"/>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a:t>79</a:t>
                      </a:r>
                      <a:br>
                        <a:rPr lang="en-US" b="1" dirty="0"/>
                      </a:br>
                      <a:r>
                        <a:rPr lang="en-US" dirty="0"/>
                        <a:t>(69−87)</a:t>
                      </a:r>
                    </a:p>
                  </a:txBody>
                  <a:tcPr>
                    <a:solidFill>
                      <a:srgbClr val="FDD7CD"/>
                    </a:solidFill>
                  </a:tcPr>
                </a:tc>
                <a:tc>
                  <a:txBody>
                    <a:bodyPr/>
                    <a:lstStyle/>
                    <a:p>
                      <a:pPr algn="ctr"/>
                      <a:r>
                        <a:rPr lang="en-US" sz="1800" b="1" kern="1200" dirty="0">
                          <a:solidFill>
                            <a:schemeClr val="dk1"/>
                          </a:solidFill>
                          <a:latin typeface="+mn-lt"/>
                          <a:ea typeface="+mn-ea"/>
                          <a:cs typeface="+mn-cs"/>
                        </a:rPr>
                        <a:t>70.8</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(48.9-87.4)</a:t>
                      </a:r>
                    </a:p>
                  </a:txBody>
                  <a:tcPr>
                    <a:solidFill>
                      <a:srgbClr val="FDD7CD"/>
                    </a:solidFill>
                  </a:tcPr>
                </a:tc>
                <a:tc>
                  <a:txBody>
                    <a:bodyPr/>
                    <a:lstStyle/>
                    <a:p>
                      <a:pPr algn="ctr"/>
                      <a:r>
                        <a:rPr lang="en-US" sz="1800" b="1" kern="1200" dirty="0">
                          <a:solidFill>
                            <a:schemeClr val="dk1"/>
                          </a:solidFill>
                          <a:latin typeface="+mn-lt"/>
                          <a:ea typeface="+mn-ea"/>
                          <a:cs typeface="+mn-cs"/>
                        </a:rPr>
                        <a:t>60.9</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(38.5-80.3)</a:t>
                      </a:r>
                    </a:p>
                  </a:txBody>
                  <a:tcPr>
                    <a:solidFill>
                      <a:srgbClr val="FDD7CD"/>
                    </a:solidFill>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b="1" dirty="0"/>
                        <a:t>CR/CRu, %</a:t>
                      </a:r>
                      <a:br>
                        <a:rPr lang="en-US" b="1" dirty="0"/>
                      </a:br>
                      <a:r>
                        <a:rPr lang="en-US" dirty="0"/>
                        <a:t>(95% CI)</a:t>
                      </a:r>
                    </a:p>
                  </a:txBody>
                  <a:tcPr>
                    <a:solidFill>
                      <a:srgbClr val="FDD7CD"/>
                    </a:solidFill>
                  </a:tcPr>
                </a:tc>
                <a:tc>
                  <a:txBody>
                    <a:bodyPr/>
                    <a:lstStyle/>
                    <a:p>
                      <a:pPr algn="ctr"/>
                      <a:r>
                        <a:rPr lang="en-US" b="1" dirty="0"/>
                        <a:t>38</a:t>
                      </a:r>
                      <a:br>
                        <a:rPr lang="en-US" dirty="0"/>
                      </a:br>
                      <a:r>
                        <a:rPr lang="en-US" dirty="0"/>
                        <a:t>(28-50)</a:t>
                      </a:r>
                    </a:p>
                  </a:txBody>
                  <a:tcPr>
                    <a:solidFill>
                      <a:srgbClr val="FDD7CD"/>
                    </a:solidFill>
                  </a:tcPr>
                </a:tc>
                <a:tc>
                  <a:txBody>
                    <a:bodyPr/>
                    <a:lstStyle/>
                    <a:p>
                      <a:pPr algn="ctr"/>
                      <a:r>
                        <a:rPr lang="en-US" sz="1800" b="1" kern="1200" dirty="0">
                          <a:solidFill>
                            <a:schemeClr val="dk1"/>
                          </a:solidFill>
                          <a:latin typeface="+mn-lt"/>
                          <a:ea typeface="+mn-ea"/>
                          <a:cs typeface="+mn-cs"/>
                        </a:rPr>
                        <a:t>33.3</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(15.6-55.3)</a:t>
                      </a:r>
                    </a:p>
                  </a:txBody>
                  <a:tcPr>
                    <a:solidFill>
                      <a:srgbClr val="FDD7CD"/>
                    </a:solidFill>
                  </a:tcPr>
                </a:tc>
                <a:tc>
                  <a:txBody>
                    <a:bodyPr/>
                    <a:lstStyle/>
                    <a:p>
                      <a:pPr algn="ctr"/>
                      <a:r>
                        <a:rPr lang="en-US" sz="1800" b="1" kern="1200" dirty="0">
                          <a:solidFill>
                            <a:schemeClr val="dk1"/>
                          </a:solidFill>
                          <a:latin typeface="+mn-lt"/>
                          <a:ea typeface="+mn-ea"/>
                          <a:cs typeface="+mn-cs"/>
                        </a:rPr>
                        <a:t>34.8</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(16.4-57.3)</a:t>
                      </a:r>
                    </a:p>
                  </a:txBody>
                  <a:tcPr>
                    <a:solidFill>
                      <a:srgbClr val="FDD7CD"/>
                    </a:solidFill>
                  </a:tcPr>
                </a:tc>
                <a:extLst>
                  <a:ext uri="{0D108BD9-81ED-4DB2-BD59-A6C34878D82A}">
                    <a16:rowId xmlns:a16="http://schemas.microsoft.com/office/drawing/2014/main" val="10002"/>
                  </a:ext>
                </a:extLst>
              </a:tr>
              <a:tr h="370840">
                <a:tc rowSpan="2">
                  <a:txBody>
                    <a:bodyPr/>
                    <a:lstStyle/>
                    <a:p>
                      <a:r>
                        <a:rPr lang="en-US" dirty="0"/>
                        <a:t>IWG 2007</a:t>
                      </a:r>
                    </a:p>
                  </a:txBody>
                  <a:tcPr anchor="ctr">
                    <a:solidFill>
                      <a:srgbClr val="FEEC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ORR, %</a:t>
                      </a:r>
                      <a:br>
                        <a:rPr lang="en-US" b="1" dirty="0"/>
                      </a:br>
                      <a:r>
                        <a:rPr lang="en-US" dirty="0"/>
                        <a:t>(95% CI)</a:t>
                      </a:r>
                    </a:p>
                  </a:txBody>
                  <a:tcPr>
                    <a:solidFill>
                      <a:srgbClr val="FEECE8"/>
                    </a:solidFill>
                  </a:tcPr>
                </a:tc>
                <a:tc>
                  <a:txBody>
                    <a:bodyPr/>
                    <a:lstStyle/>
                    <a:p>
                      <a:pPr algn="ctr"/>
                      <a:r>
                        <a:rPr lang="en-US" b="1" dirty="0"/>
                        <a:t>76</a:t>
                      </a:r>
                      <a:br>
                        <a:rPr lang="en-US" dirty="0"/>
                      </a:br>
                      <a:r>
                        <a:rPr lang="en-US" dirty="0"/>
                        <a:t>(65-84)</a:t>
                      </a:r>
                    </a:p>
                  </a:txBody>
                  <a:tcPr>
                    <a:solidFill>
                      <a:srgbClr val="FEECE8"/>
                    </a:solidFill>
                  </a:tcPr>
                </a:tc>
                <a:tc>
                  <a:txBody>
                    <a:bodyPr/>
                    <a:lstStyle/>
                    <a:p>
                      <a:pPr algn="ctr"/>
                      <a:r>
                        <a:rPr lang="en-US" sz="1800" b="1" kern="1200" dirty="0">
                          <a:solidFill>
                            <a:schemeClr val="dk1"/>
                          </a:solidFill>
                          <a:latin typeface="+mn-lt"/>
                          <a:ea typeface="+mn-ea"/>
                          <a:cs typeface="+mn-cs"/>
                        </a:rPr>
                        <a:t>66.7</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(44.7-84.4)</a:t>
                      </a:r>
                    </a:p>
                  </a:txBody>
                  <a:tcPr>
                    <a:solidFill>
                      <a:srgbClr val="FEECE8"/>
                    </a:solidFill>
                  </a:tcPr>
                </a:tc>
                <a:tc>
                  <a:txBody>
                    <a:bodyPr/>
                    <a:lstStyle/>
                    <a:p>
                      <a:pPr algn="ctr"/>
                      <a:r>
                        <a:rPr lang="en-US" sz="1800" b="1" kern="1200" dirty="0">
                          <a:solidFill>
                            <a:schemeClr val="dk1"/>
                          </a:solidFill>
                          <a:latin typeface="+mn-lt"/>
                          <a:ea typeface="+mn-ea"/>
                          <a:cs typeface="+mn-cs"/>
                        </a:rPr>
                        <a:t>56.5</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(34.5-76.8)</a:t>
                      </a:r>
                    </a:p>
                  </a:txBody>
                  <a:tcPr>
                    <a:solidFill>
                      <a:srgbClr val="FEECE8"/>
                    </a:solidFill>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CR, %</a:t>
                      </a:r>
                      <a:br>
                        <a:rPr lang="en-US" b="1" dirty="0"/>
                      </a:br>
                      <a:r>
                        <a:rPr lang="en-US" dirty="0"/>
                        <a:t>(95% CI)</a:t>
                      </a:r>
                    </a:p>
                  </a:txBody>
                  <a:tcPr>
                    <a:solidFill>
                      <a:srgbClr val="FEECE8"/>
                    </a:solidFill>
                  </a:tcPr>
                </a:tc>
                <a:tc>
                  <a:txBody>
                    <a:bodyPr/>
                    <a:lstStyle/>
                    <a:p>
                      <a:pPr algn="ctr"/>
                      <a:r>
                        <a:rPr lang="en-US" b="1" dirty="0"/>
                        <a:t>47</a:t>
                      </a:r>
                      <a:br>
                        <a:rPr lang="en-US" dirty="0"/>
                      </a:br>
                      <a:r>
                        <a:rPr lang="en-US" dirty="0"/>
                        <a:t>(36-58)</a:t>
                      </a:r>
                    </a:p>
                  </a:txBody>
                  <a:tcPr>
                    <a:solidFill>
                      <a:srgbClr val="FEECE8"/>
                    </a:solidFill>
                  </a:tcPr>
                </a:tc>
                <a:tc>
                  <a:txBody>
                    <a:bodyPr/>
                    <a:lstStyle/>
                    <a:p>
                      <a:pPr algn="ctr"/>
                      <a:r>
                        <a:rPr lang="en-US" sz="1800" b="1" kern="1200" dirty="0">
                          <a:solidFill>
                            <a:schemeClr val="dk1"/>
                          </a:solidFill>
                          <a:latin typeface="+mn-lt"/>
                          <a:ea typeface="+mn-ea"/>
                          <a:cs typeface="+mn-cs"/>
                        </a:rPr>
                        <a:t>54.2</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(32.8-74.4)</a:t>
                      </a:r>
                    </a:p>
                  </a:txBody>
                  <a:tcPr>
                    <a:solidFill>
                      <a:srgbClr val="FEECE8"/>
                    </a:solidFill>
                  </a:tcPr>
                </a:tc>
                <a:tc>
                  <a:txBody>
                    <a:bodyPr/>
                    <a:lstStyle/>
                    <a:p>
                      <a:pPr algn="ctr"/>
                      <a:r>
                        <a:rPr lang="en-US" sz="1800" b="1" kern="1200" dirty="0">
                          <a:solidFill>
                            <a:schemeClr val="dk1"/>
                          </a:solidFill>
                          <a:latin typeface="+mn-lt"/>
                          <a:ea typeface="+mn-ea"/>
                          <a:cs typeface="+mn-cs"/>
                        </a:rPr>
                        <a:t>30.4</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(13.2-52.9)</a:t>
                      </a:r>
                    </a:p>
                  </a:txBody>
                  <a:tcPr>
                    <a:solidFill>
                      <a:srgbClr val="FEECE8"/>
                    </a:solidFill>
                  </a:tcPr>
                </a:tc>
                <a:extLst>
                  <a:ext uri="{0D108BD9-81ED-4DB2-BD59-A6C34878D82A}">
                    <a16:rowId xmlns:a16="http://schemas.microsoft.com/office/drawing/2014/main" val="10004"/>
                  </a:ext>
                </a:extLst>
              </a:tr>
            </a:tbl>
          </a:graphicData>
        </a:graphic>
      </p:graphicFrame>
      <p:sp>
        <p:nvSpPr>
          <p:cNvPr id="3" name="Title 2">
            <a:extLst>
              <a:ext uri="{FF2B5EF4-FFF2-40B4-BE49-F238E27FC236}">
                <a16:creationId xmlns:a16="http://schemas.microsoft.com/office/drawing/2014/main" id="{53C614FA-8432-AD4D-8DA3-4BD5CDCD18D7}"/>
              </a:ext>
            </a:extLst>
          </p:cNvPr>
          <p:cNvSpPr>
            <a:spLocks noGrp="1"/>
          </p:cNvSpPr>
          <p:nvPr>
            <p:ph type="title"/>
          </p:nvPr>
        </p:nvSpPr>
        <p:spPr/>
        <p:txBody>
          <a:bodyPr/>
          <a:lstStyle/>
          <a:p>
            <a:r>
              <a:rPr lang="en-US" dirty="0"/>
              <a:t>GALEN </a:t>
            </a:r>
            <a:r>
              <a:rPr lang="en-GB" dirty="0"/>
              <a:t>study</a:t>
            </a:r>
            <a:r>
              <a:rPr lang="en-US" dirty="0"/>
              <a:t>: </a:t>
            </a:r>
            <a:br>
              <a:rPr lang="en-US" dirty="0"/>
            </a:br>
            <a:r>
              <a:rPr lang="en-US" dirty="0"/>
              <a:t>Response</a:t>
            </a:r>
          </a:p>
        </p:txBody>
      </p:sp>
      <p:sp>
        <p:nvSpPr>
          <p:cNvPr id="6" name="Content Placeholder 5"/>
          <p:cNvSpPr>
            <a:spLocks noGrp="1"/>
          </p:cNvSpPr>
          <p:nvPr>
            <p:ph sz="quarter" idx="13"/>
          </p:nvPr>
        </p:nvSpPr>
        <p:spPr/>
        <p:txBody>
          <a:bodyPr/>
          <a:lstStyle/>
          <a:p>
            <a:r>
              <a:rPr lang="en-US" dirty="0"/>
              <a:t>CI, confidence interval; CR, complete response; CRu, unconfirmed CR; IWG, International Working Group; </a:t>
            </a:r>
            <a:r>
              <a:rPr lang="en-GB" dirty="0">
                <a:latin typeface="Calibri" charset="0"/>
                <a:ea typeface="Calibri" charset="0"/>
                <a:cs typeface="Calibri" charset="0"/>
              </a:rPr>
              <a:t>ORR, overall response rate</a:t>
            </a:r>
            <a:endParaRPr lang="en-US" dirty="0"/>
          </a:p>
          <a:p>
            <a:r>
              <a:rPr lang="en-US" dirty="0"/>
              <a:t>Morschhauser F, et al. </a:t>
            </a:r>
            <a:r>
              <a:rPr lang="en-GB" dirty="0"/>
              <a:t>Lancet Haematol. 2019;6:e429-37</a:t>
            </a:r>
            <a:r>
              <a:rPr lang="en-US" dirty="0"/>
              <a:t>. </a:t>
            </a:r>
            <a:endParaRPr lang="en-GB" dirty="0"/>
          </a:p>
        </p:txBody>
      </p:sp>
      <p:sp>
        <p:nvSpPr>
          <p:cNvPr id="10" name="Slide Number Placeholder 9"/>
          <p:cNvSpPr>
            <a:spLocks noGrp="1"/>
          </p:cNvSpPr>
          <p:nvPr>
            <p:ph type="sldNum" sz="quarter" idx="4"/>
          </p:nvPr>
        </p:nvSpPr>
        <p:spPr/>
        <p:txBody>
          <a:bodyPr/>
          <a:lstStyle/>
          <a:p>
            <a:fld id="{FCE43C0F-8A7B-3A4B-9DB5-B3472E36E833}" type="slidenum">
              <a:rPr lang="en-GB" smtClean="0"/>
              <a:pPr/>
              <a:t>51</a:t>
            </a:fld>
            <a:endParaRPr lang="en-GB" dirty="0"/>
          </a:p>
        </p:txBody>
      </p:sp>
    </p:spTree>
    <p:extLst>
      <p:ext uri="{BB962C8B-B14F-4D97-AF65-F5344CB8AC3E}">
        <p14:creationId xmlns:p14="http://schemas.microsoft.com/office/powerpoint/2010/main" val="106537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100" r="1084" b="27711"/>
          <a:stretch/>
        </p:blipFill>
        <p:spPr>
          <a:xfrm>
            <a:off x="2220686" y="1053850"/>
            <a:ext cx="4702629" cy="3696852"/>
          </a:xfrm>
          <a:prstGeom prst="rect">
            <a:avLst/>
          </a:prstGeom>
        </p:spPr>
      </p:pic>
      <p:graphicFrame>
        <p:nvGraphicFramePr>
          <p:cNvPr id="10" name="Content Placeholder 9"/>
          <p:cNvGraphicFramePr>
            <a:graphicFrameLocks noGrp="1"/>
          </p:cNvGraphicFramePr>
          <p:nvPr>
            <p:ph sz="quarter" idx="12"/>
          </p:nvPr>
        </p:nvGraphicFramePr>
        <p:xfrm>
          <a:off x="1504726" y="4810040"/>
          <a:ext cx="6134548" cy="1407160"/>
        </p:xfrm>
        <a:graphic>
          <a:graphicData uri="http://schemas.openxmlformats.org/drawingml/2006/table">
            <a:tbl>
              <a:tblPr firstRow="1" bandRow="1">
                <a:tableStyleId>{5C22544A-7EE6-4342-B048-85BDC9FD1C3A}</a:tableStyleId>
              </a:tblPr>
              <a:tblGrid>
                <a:gridCol w="1533637">
                  <a:extLst>
                    <a:ext uri="{9D8B030D-6E8A-4147-A177-3AD203B41FA5}">
                      <a16:colId xmlns:a16="http://schemas.microsoft.com/office/drawing/2014/main" val="20000"/>
                    </a:ext>
                  </a:extLst>
                </a:gridCol>
                <a:gridCol w="1533637">
                  <a:extLst>
                    <a:ext uri="{9D8B030D-6E8A-4147-A177-3AD203B41FA5}">
                      <a16:colId xmlns:a16="http://schemas.microsoft.com/office/drawing/2014/main" val="20001"/>
                    </a:ext>
                  </a:extLst>
                </a:gridCol>
                <a:gridCol w="1533637">
                  <a:extLst>
                    <a:ext uri="{9D8B030D-6E8A-4147-A177-3AD203B41FA5}">
                      <a16:colId xmlns:a16="http://schemas.microsoft.com/office/drawing/2014/main" val="20002"/>
                    </a:ext>
                  </a:extLst>
                </a:gridCol>
                <a:gridCol w="1533637">
                  <a:extLst>
                    <a:ext uri="{9D8B030D-6E8A-4147-A177-3AD203B41FA5}">
                      <a16:colId xmlns:a16="http://schemas.microsoft.com/office/drawing/2014/main" val="20003"/>
                    </a:ext>
                  </a:extLst>
                </a:gridCol>
              </a:tblGrid>
              <a:tr h="370840">
                <a:tc>
                  <a:txBody>
                    <a:bodyPr/>
                    <a:lstStyle/>
                    <a:p>
                      <a:pPr algn="ctr"/>
                      <a:endParaRPr lang="en-US" sz="1400" dirty="0"/>
                    </a:p>
                  </a:txBody>
                  <a:tcPr/>
                </a:tc>
                <a:tc>
                  <a:txBody>
                    <a:bodyPr/>
                    <a:lstStyle/>
                    <a:p>
                      <a:pPr algn="ctr"/>
                      <a:r>
                        <a:rPr lang="en-US" sz="1400" dirty="0"/>
                        <a:t>POD24</a:t>
                      </a:r>
                      <a:br>
                        <a:rPr lang="en-US" sz="1400" dirty="0"/>
                      </a:br>
                      <a:r>
                        <a:rPr lang="en-US" sz="1400" dirty="0"/>
                        <a:t>(n=24)</a:t>
                      </a:r>
                    </a:p>
                  </a:txBody>
                  <a:tcPr/>
                </a:tc>
                <a:tc>
                  <a:txBody>
                    <a:bodyPr/>
                    <a:lstStyle/>
                    <a:p>
                      <a:pPr algn="ctr"/>
                      <a:r>
                        <a:rPr lang="en-US" sz="1400" dirty="0"/>
                        <a:t>POD</a:t>
                      </a:r>
                      <a:r>
                        <a:rPr lang="en-US" sz="1400" baseline="0" dirty="0"/>
                        <a:t> &gt;24 months</a:t>
                      </a:r>
                      <a:br>
                        <a:rPr lang="en-US" sz="1400" baseline="0" dirty="0"/>
                      </a:br>
                      <a:r>
                        <a:rPr lang="en-US" sz="1400" baseline="0" dirty="0"/>
                        <a:t>(n=62)</a:t>
                      </a:r>
                      <a:endParaRPr lang="en-US" sz="1400" dirty="0"/>
                    </a:p>
                  </a:txBody>
                  <a:tcPr/>
                </a:tc>
                <a:tc>
                  <a:txBody>
                    <a:bodyPr/>
                    <a:lstStyle/>
                    <a:p>
                      <a:pPr algn="ctr"/>
                      <a:r>
                        <a:rPr lang="en-US" sz="1400" dirty="0"/>
                        <a:t>All patients</a:t>
                      </a:r>
                      <a:br>
                        <a:rPr lang="en-US" sz="1400" dirty="0"/>
                      </a:br>
                      <a:r>
                        <a:rPr lang="en-US" sz="1400" dirty="0"/>
                        <a:t>(N=86)</a:t>
                      </a:r>
                    </a:p>
                  </a:txBody>
                  <a:tcPr/>
                </a:tc>
                <a:extLst>
                  <a:ext uri="{0D108BD9-81ED-4DB2-BD59-A6C34878D82A}">
                    <a16:rowId xmlns:a16="http://schemas.microsoft.com/office/drawing/2014/main" val="10000"/>
                  </a:ext>
                </a:extLst>
              </a:tr>
              <a:tr h="370840">
                <a:tc>
                  <a:txBody>
                    <a:bodyPr/>
                    <a:lstStyle/>
                    <a:p>
                      <a:pPr algn="l"/>
                      <a:r>
                        <a:rPr lang="en-US" sz="1400" dirty="0"/>
                        <a:t>1-year PFS, %</a:t>
                      </a:r>
                      <a:br>
                        <a:rPr lang="en-US" sz="1400" dirty="0"/>
                      </a:br>
                      <a:r>
                        <a:rPr lang="en-US" sz="1400" dirty="0"/>
                        <a:t>(95% CI)</a:t>
                      </a:r>
                    </a:p>
                  </a:txBody>
                  <a:tcPr/>
                </a:tc>
                <a:tc>
                  <a:txBody>
                    <a:bodyPr/>
                    <a:lstStyle/>
                    <a:p>
                      <a:pPr algn="ctr"/>
                      <a:r>
                        <a:rPr lang="en-US" sz="1400" dirty="0"/>
                        <a:t>74.8</a:t>
                      </a:r>
                      <a:br>
                        <a:rPr lang="en-US" sz="1400" dirty="0"/>
                      </a:br>
                      <a:r>
                        <a:rPr lang="en-US" sz="1400" dirty="0"/>
                        <a:t>(52.2-87.8)</a:t>
                      </a:r>
                    </a:p>
                  </a:txBody>
                  <a:tcPr/>
                </a:tc>
                <a:tc>
                  <a:txBody>
                    <a:bodyPr/>
                    <a:lstStyle/>
                    <a:p>
                      <a:pPr algn="ctr"/>
                      <a:r>
                        <a:rPr lang="en-US" sz="1400" dirty="0"/>
                        <a:t>75.3</a:t>
                      </a:r>
                      <a:br>
                        <a:rPr lang="en-US" sz="1400" dirty="0"/>
                      </a:br>
                      <a:r>
                        <a:rPr lang="en-US" sz="1400" dirty="0"/>
                        <a:t>(60.9-85.0)</a:t>
                      </a:r>
                    </a:p>
                  </a:txBody>
                  <a:tcPr/>
                </a:tc>
                <a:tc>
                  <a:txBody>
                    <a:bodyPr/>
                    <a:lstStyle/>
                    <a:p>
                      <a:pPr algn="ctr"/>
                      <a:r>
                        <a:rPr lang="en-US" sz="1400" dirty="0"/>
                        <a:t>75.5</a:t>
                      </a:r>
                      <a:br>
                        <a:rPr lang="en-US" sz="1400" dirty="0"/>
                      </a:br>
                      <a:r>
                        <a:rPr lang="en-US" sz="1400" dirty="0"/>
                        <a:t>(64.2-83.7)</a:t>
                      </a:r>
                    </a:p>
                  </a:txBody>
                  <a:tcPr/>
                </a:tc>
                <a:extLst>
                  <a:ext uri="{0D108BD9-81ED-4DB2-BD59-A6C34878D82A}">
                    <a16:rowId xmlns:a16="http://schemas.microsoft.com/office/drawing/2014/main" val="10001"/>
                  </a:ext>
                </a:extLst>
              </a:tr>
              <a:tr h="370840">
                <a:tc gridSpan="4">
                  <a:txBody>
                    <a:bodyPr/>
                    <a:lstStyle/>
                    <a:p>
                      <a:pPr algn="l"/>
                      <a:r>
                        <a:rPr lang="en-US" sz="1000" dirty="0"/>
                        <a:t>Median follow-up: 18.1 month</a:t>
                      </a:r>
                    </a:p>
                  </a:txBody>
                  <a:tcPr>
                    <a:noFill/>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FCB17352-A0AE-E345-A49F-1B440FB60D0E}"/>
              </a:ext>
            </a:extLst>
          </p:cNvPr>
          <p:cNvSpPr>
            <a:spLocks noGrp="1"/>
          </p:cNvSpPr>
          <p:nvPr>
            <p:ph type="title"/>
          </p:nvPr>
        </p:nvSpPr>
        <p:spPr/>
        <p:txBody>
          <a:bodyPr/>
          <a:lstStyle/>
          <a:p>
            <a:r>
              <a:rPr lang="en-US" dirty="0"/>
              <a:t>GALEN Study: </a:t>
            </a:r>
            <a:br>
              <a:rPr lang="en-US" dirty="0"/>
            </a:br>
            <a:r>
              <a:rPr lang="en-US" dirty="0"/>
              <a:t>Progression-Free Survival</a:t>
            </a:r>
          </a:p>
        </p:txBody>
      </p:sp>
      <p:sp>
        <p:nvSpPr>
          <p:cNvPr id="9" name="Content Placeholder 8"/>
          <p:cNvSpPr>
            <a:spLocks noGrp="1"/>
          </p:cNvSpPr>
          <p:nvPr>
            <p:ph sz="quarter" idx="13"/>
          </p:nvPr>
        </p:nvSpPr>
        <p:spPr/>
        <p:txBody>
          <a:bodyPr/>
          <a:lstStyle/>
          <a:p>
            <a:r>
              <a:rPr lang="en-US" dirty="0"/>
              <a:t>CI, confidence interval; </a:t>
            </a:r>
            <a:r>
              <a:rPr lang="en-GB" dirty="0"/>
              <a:t>PFS, progression-free survival; </a:t>
            </a:r>
            <a:r>
              <a:rPr lang="en-US" dirty="0"/>
              <a:t>POD, progression of disease</a:t>
            </a:r>
          </a:p>
          <a:p>
            <a:r>
              <a:rPr lang="en-US" dirty="0"/>
              <a:t>Morschhauser F, et al. </a:t>
            </a:r>
            <a:r>
              <a:rPr lang="en-GB" dirty="0"/>
              <a:t>Lancet Haematol. 2019;6:e429-37</a:t>
            </a:r>
            <a:r>
              <a:rPr lang="en-US" dirty="0"/>
              <a:t>. </a:t>
            </a:r>
            <a:endParaRPr lang="en-GB" dirty="0"/>
          </a:p>
        </p:txBody>
      </p:sp>
      <p:sp>
        <p:nvSpPr>
          <p:cNvPr id="11" name="Slide Number Placeholder 10"/>
          <p:cNvSpPr>
            <a:spLocks noGrp="1"/>
          </p:cNvSpPr>
          <p:nvPr>
            <p:ph type="sldNum" sz="quarter" idx="4"/>
          </p:nvPr>
        </p:nvSpPr>
        <p:spPr/>
        <p:txBody>
          <a:bodyPr/>
          <a:lstStyle/>
          <a:p>
            <a:fld id="{FCE43C0F-8A7B-3A4B-9DB5-B3472E36E833}" type="slidenum">
              <a:rPr lang="en-GB" smtClean="0"/>
              <a:pPr/>
              <a:t>52</a:t>
            </a:fld>
            <a:endParaRPr lang="en-GB" dirty="0"/>
          </a:p>
        </p:txBody>
      </p:sp>
    </p:spTree>
    <p:extLst>
      <p:ext uri="{BB962C8B-B14F-4D97-AF65-F5344CB8AC3E}">
        <p14:creationId xmlns:p14="http://schemas.microsoft.com/office/powerpoint/2010/main" val="316646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ED40F1-1C63-D447-981C-E8D6CF02B285}"/>
              </a:ext>
            </a:extLst>
          </p:cNvPr>
          <p:cNvSpPr>
            <a:spLocks noGrp="1"/>
          </p:cNvSpPr>
          <p:nvPr>
            <p:ph sz="quarter" idx="12"/>
          </p:nvPr>
        </p:nvSpPr>
        <p:spPr>
          <a:xfrm>
            <a:off x="465137" y="1425600"/>
            <a:ext cx="3831559" cy="4525200"/>
          </a:xfrm>
        </p:spPr>
        <p:txBody>
          <a:bodyPr/>
          <a:lstStyle/>
          <a:p>
            <a:r>
              <a:rPr lang="en-GB" b="1" dirty="0">
                <a:solidFill>
                  <a:schemeClr val="accent1"/>
                </a:solidFill>
              </a:rPr>
              <a:t>Haematological AEs</a:t>
            </a:r>
          </a:p>
          <a:p>
            <a:pPr lvl="1"/>
            <a:r>
              <a:rPr lang="en-GB" dirty="0"/>
              <a:t>Neutropenia: 44.2%, all grade ≥3</a:t>
            </a:r>
          </a:p>
          <a:p>
            <a:pPr lvl="1"/>
            <a:r>
              <a:rPr lang="en-GB" dirty="0"/>
              <a:t>Thrombocytopenia: 14.0%, </a:t>
            </a:r>
            <a:br>
              <a:rPr lang="en-GB" dirty="0"/>
            </a:br>
            <a:r>
              <a:rPr lang="en-GB" dirty="0"/>
              <a:t>all grade ≥3</a:t>
            </a:r>
          </a:p>
          <a:p>
            <a:pPr lvl="1"/>
            <a:r>
              <a:rPr lang="en-GB" dirty="0"/>
              <a:t>Anaemia: 3.5%, all grade 3</a:t>
            </a:r>
          </a:p>
          <a:p>
            <a:pPr lvl="1"/>
            <a:r>
              <a:rPr lang="en-GB" dirty="0"/>
              <a:t>Lymphopenia: 3.5%, all grade ≥3</a:t>
            </a:r>
          </a:p>
          <a:p>
            <a:r>
              <a:rPr lang="en-GB" b="1" dirty="0">
                <a:solidFill>
                  <a:schemeClr val="accent1"/>
                </a:solidFill>
              </a:rPr>
              <a:t>Febrile neutropenia </a:t>
            </a:r>
          </a:p>
          <a:p>
            <a:pPr lvl="1"/>
            <a:r>
              <a:rPr lang="en-GB" dirty="0"/>
              <a:t>5%, all grade ≥3</a:t>
            </a:r>
          </a:p>
          <a:p>
            <a:pPr lvl="1"/>
            <a:r>
              <a:rPr lang="en-GB" dirty="0"/>
              <a:t>1 grade 5 event</a:t>
            </a:r>
          </a:p>
        </p:txBody>
      </p:sp>
      <p:sp>
        <p:nvSpPr>
          <p:cNvPr id="3" name="Title 2">
            <a:extLst>
              <a:ext uri="{FF2B5EF4-FFF2-40B4-BE49-F238E27FC236}">
                <a16:creationId xmlns:a16="http://schemas.microsoft.com/office/drawing/2014/main" id="{D6BE3AAE-D4D2-4C40-8BCA-0F010871F418}"/>
              </a:ext>
            </a:extLst>
          </p:cNvPr>
          <p:cNvSpPr>
            <a:spLocks noGrp="1"/>
          </p:cNvSpPr>
          <p:nvPr>
            <p:ph type="title"/>
          </p:nvPr>
        </p:nvSpPr>
        <p:spPr/>
        <p:txBody>
          <a:bodyPr/>
          <a:lstStyle/>
          <a:p>
            <a:r>
              <a:rPr lang="en-GB" dirty="0"/>
              <a:t>GALEN study: </a:t>
            </a:r>
            <a:br>
              <a:rPr lang="en-GB" dirty="0"/>
            </a:br>
            <a:r>
              <a:rPr lang="en-GB" dirty="0"/>
              <a:t>Toxicity</a:t>
            </a:r>
          </a:p>
        </p:txBody>
      </p:sp>
      <p:sp>
        <p:nvSpPr>
          <p:cNvPr id="11" name="Slide Number Placeholder 10"/>
          <p:cNvSpPr>
            <a:spLocks noGrp="1"/>
          </p:cNvSpPr>
          <p:nvPr>
            <p:ph type="sldNum" sz="quarter" idx="4"/>
          </p:nvPr>
        </p:nvSpPr>
        <p:spPr/>
        <p:txBody>
          <a:bodyPr/>
          <a:lstStyle/>
          <a:p>
            <a:fld id="{FCE43C0F-8A7B-3A4B-9DB5-B3472E36E833}" type="slidenum">
              <a:rPr lang="en-GB" smtClean="0"/>
              <a:pPr/>
              <a:t>53</a:t>
            </a:fld>
            <a:endParaRPr lang="en-GB" dirty="0"/>
          </a:p>
        </p:txBody>
      </p:sp>
      <p:sp>
        <p:nvSpPr>
          <p:cNvPr id="9" name="Content Placeholder 8"/>
          <p:cNvSpPr>
            <a:spLocks noGrp="1"/>
          </p:cNvSpPr>
          <p:nvPr>
            <p:ph sz="quarter" idx="13"/>
          </p:nvPr>
        </p:nvSpPr>
        <p:spPr/>
        <p:txBody>
          <a:bodyPr/>
          <a:lstStyle/>
          <a:p>
            <a:r>
              <a:rPr lang="en-GB" dirty="0"/>
              <a:t>AE, adverse event.</a:t>
            </a:r>
          </a:p>
          <a:p>
            <a:r>
              <a:rPr lang="en-GB" dirty="0"/>
              <a:t>Morschhauser F, et al. Lancet Haematol. 2019;6:e429-37. </a:t>
            </a:r>
          </a:p>
        </p:txBody>
      </p:sp>
      <p:graphicFrame>
        <p:nvGraphicFramePr>
          <p:cNvPr id="10" name="Table 9"/>
          <p:cNvGraphicFramePr>
            <a:graphicFrameLocks noGrp="1"/>
          </p:cNvGraphicFramePr>
          <p:nvPr>
            <p:extLst>
              <p:ext uri="{D42A27DB-BD31-4B8C-83A1-F6EECF244321}">
                <p14:modId xmlns:p14="http://schemas.microsoft.com/office/powerpoint/2010/main" val="1823912817"/>
              </p:ext>
            </p:extLst>
          </p:nvPr>
        </p:nvGraphicFramePr>
        <p:xfrm>
          <a:off x="4383292" y="1092160"/>
          <a:ext cx="4303508" cy="4975860"/>
        </p:xfrm>
        <a:graphic>
          <a:graphicData uri="http://schemas.openxmlformats.org/drawingml/2006/table">
            <a:tbl>
              <a:tblPr firstRow="1" bandRow="1">
                <a:tableStyleId>{5C22544A-7EE6-4342-B048-85BDC9FD1C3A}</a:tableStyleId>
              </a:tblPr>
              <a:tblGrid>
                <a:gridCol w="2290916">
                  <a:extLst>
                    <a:ext uri="{9D8B030D-6E8A-4147-A177-3AD203B41FA5}">
                      <a16:colId xmlns:a16="http://schemas.microsoft.com/office/drawing/2014/main" val="20000"/>
                    </a:ext>
                  </a:extLst>
                </a:gridCol>
                <a:gridCol w="1006296">
                  <a:extLst>
                    <a:ext uri="{9D8B030D-6E8A-4147-A177-3AD203B41FA5}">
                      <a16:colId xmlns:a16="http://schemas.microsoft.com/office/drawing/2014/main" val="20001"/>
                    </a:ext>
                  </a:extLst>
                </a:gridCol>
                <a:gridCol w="1006296">
                  <a:extLst>
                    <a:ext uri="{9D8B030D-6E8A-4147-A177-3AD203B41FA5}">
                      <a16:colId xmlns:a16="http://schemas.microsoft.com/office/drawing/2014/main" val="20002"/>
                    </a:ext>
                  </a:extLst>
                </a:gridCol>
              </a:tblGrid>
              <a:tr h="418685">
                <a:tc>
                  <a:txBody>
                    <a:bodyPr/>
                    <a:lstStyle/>
                    <a:p>
                      <a:r>
                        <a:rPr lang="en-GB" sz="1400" noProof="0" dirty="0"/>
                        <a:t>Non-haematological AEs in ≥15% of patients, n (%)</a:t>
                      </a:r>
                    </a:p>
                  </a:txBody>
                  <a:tcPr/>
                </a:tc>
                <a:tc>
                  <a:txBody>
                    <a:bodyPr/>
                    <a:lstStyle/>
                    <a:p>
                      <a:pPr algn="ctr"/>
                      <a:r>
                        <a:rPr lang="en-GB" sz="1400" noProof="0" dirty="0"/>
                        <a:t>Grade </a:t>
                      </a:r>
                      <a:br>
                        <a:rPr lang="en-GB" sz="1400" noProof="0" dirty="0"/>
                      </a:br>
                      <a:r>
                        <a:rPr lang="en-GB" sz="1400" noProof="0" dirty="0"/>
                        <a:t>1-2 </a:t>
                      </a:r>
                    </a:p>
                  </a:txBody>
                  <a:tcPr/>
                </a:tc>
                <a:tc>
                  <a:txBody>
                    <a:bodyPr/>
                    <a:lstStyle/>
                    <a:p>
                      <a:pPr algn="ctr"/>
                      <a:r>
                        <a:rPr lang="en-GB" sz="1400" noProof="0" dirty="0"/>
                        <a:t>Grade </a:t>
                      </a:r>
                      <a:br>
                        <a:rPr lang="en-GB" sz="1400" noProof="0" dirty="0"/>
                      </a:br>
                      <a:r>
                        <a:rPr lang="en-GB" sz="1400" noProof="0" dirty="0"/>
                        <a:t>≥3</a:t>
                      </a:r>
                    </a:p>
                  </a:txBody>
                  <a:tcPr/>
                </a:tc>
                <a:extLst>
                  <a:ext uri="{0D108BD9-81ED-4DB2-BD59-A6C34878D82A}">
                    <a16:rowId xmlns:a16="http://schemas.microsoft.com/office/drawing/2014/main" val="10000"/>
                  </a:ext>
                </a:extLst>
              </a:tr>
              <a:tr h="240128">
                <a:tc>
                  <a:txBody>
                    <a:bodyPr/>
                    <a:lstStyle/>
                    <a:p>
                      <a:r>
                        <a:rPr lang="en-GB" sz="1350" noProof="0" dirty="0"/>
                        <a:t>Asthenia</a:t>
                      </a:r>
                    </a:p>
                  </a:txBody>
                  <a:tcPr/>
                </a:tc>
                <a:tc>
                  <a:txBody>
                    <a:bodyPr/>
                    <a:lstStyle/>
                    <a:p>
                      <a:pPr algn="ctr"/>
                      <a:r>
                        <a:rPr lang="en-GB" sz="1350" noProof="0" dirty="0"/>
                        <a:t>52 (59)</a:t>
                      </a:r>
                    </a:p>
                  </a:txBody>
                  <a:tcPr/>
                </a:tc>
                <a:tc>
                  <a:txBody>
                    <a:bodyPr/>
                    <a:lstStyle/>
                    <a:p>
                      <a:pPr algn="ctr"/>
                      <a:r>
                        <a:rPr lang="en-GB" sz="1350" noProof="0" dirty="0"/>
                        <a:t>2 (2)</a:t>
                      </a:r>
                    </a:p>
                  </a:txBody>
                  <a:tcPr/>
                </a:tc>
                <a:extLst>
                  <a:ext uri="{0D108BD9-81ED-4DB2-BD59-A6C34878D82A}">
                    <a16:rowId xmlns:a16="http://schemas.microsoft.com/office/drawing/2014/main" val="10002"/>
                  </a:ext>
                </a:extLst>
              </a:tr>
              <a:tr h="240128">
                <a:tc>
                  <a:txBody>
                    <a:bodyPr/>
                    <a:lstStyle/>
                    <a:p>
                      <a:r>
                        <a:rPr lang="en-GB" sz="1350" noProof="0" dirty="0"/>
                        <a:t>Bronchitis</a:t>
                      </a:r>
                    </a:p>
                  </a:txBody>
                  <a:tcPr/>
                </a:tc>
                <a:tc>
                  <a:txBody>
                    <a:bodyPr/>
                    <a:lstStyle/>
                    <a:p>
                      <a:pPr algn="ctr"/>
                      <a:r>
                        <a:rPr lang="en-GB" sz="1350" noProof="0" dirty="0"/>
                        <a:t>35 (40)</a:t>
                      </a:r>
                    </a:p>
                  </a:txBody>
                  <a:tcPr/>
                </a:tc>
                <a:tc>
                  <a:txBody>
                    <a:bodyPr/>
                    <a:lstStyle/>
                    <a:p>
                      <a:pPr algn="ctr"/>
                      <a:r>
                        <a:rPr lang="en-GB" sz="1350" noProof="0" dirty="0"/>
                        <a:t>1 (1)</a:t>
                      </a:r>
                    </a:p>
                  </a:txBody>
                  <a:tcPr/>
                </a:tc>
                <a:extLst>
                  <a:ext uri="{0D108BD9-81ED-4DB2-BD59-A6C34878D82A}">
                    <a16:rowId xmlns:a16="http://schemas.microsoft.com/office/drawing/2014/main" val="1766275439"/>
                  </a:ext>
                </a:extLst>
              </a:tr>
              <a:tr h="240128">
                <a:tc>
                  <a:txBody>
                    <a:bodyPr/>
                    <a:lstStyle/>
                    <a:p>
                      <a:r>
                        <a:rPr lang="en-GB" sz="1350" noProof="0" dirty="0"/>
                        <a:t>Diarrhoea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50" noProof="0" dirty="0"/>
                        <a:t>35 (40)</a:t>
                      </a:r>
                    </a:p>
                  </a:txBody>
                  <a:tcPr/>
                </a:tc>
                <a:tc>
                  <a:txBody>
                    <a:bodyPr/>
                    <a:lstStyle/>
                    <a:p>
                      <a:pPr algn="ctr"/>
                      <a:r>
                        <a:rPr lang="en-GB" sz="1350" noProof="0" dirty="0"/>
                        <a:t>0</a:t>
                      </a:r>
                    </a:p>
                  </a:txBody>
                  <a:tcPr/>
                </a:tc>
                <a:extLst>
                  <a:ext uri="{0D108BD9-81ED-4DB2-BD59-A6C34878D82A}">
                    <a16:rowId xmlns:a16="http://schemas.microsoft.com/office/drawing/2014/main" val="2973417522"/>
                  </a:ext>
                </a:extLst>
              </a:tr>
              <a:tr h="2401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350" noProof="0" dirty="0"/>
                        <a:t>Muscle spasms</a:t>
                      </a:r>
                    </a:p>
                  </a:txBody>
                  <a:tcPr/>
                </a:tc>
                <a:tc>
                  <a:txBody>
                    <a:bodyPr/>
                    <a:lstStyle/>
                    <a:p>
                      <a:pPr algn="ctr"/>
                      <a:r>
                        <a:rPr lang="en-GB" sz="1350" noProof="0" dirty="0"/>
                        <a:t>34 (39)</a:t>
                      </a:r>
                    </a:p>
                  </a:txBody>
                  <a:tcPr/>
                </a:tc>
                <a:tc>
                  <a:txBody>
                    <a:bodyPr/>
                    <a:lstStyle/>
                    <a:p>
                      <a:pPr algn="ctr"/>
                      <a:r>
                        <a:rPr lang="en-GB" sz="1350" noProof="0" dirty="0"/>
                        <a:t>0</a:t>
                      </a:r>
                    </a:p>
                  </a:txBody>
                  <a:tcPr/>
                </a:tc>
                <a:extLst>
                  <a:ext uri="{0D108BD9-81ED-4DB2-BD59-A6C34878D82A}">
                    <a16:rowId xmlns:a16="http://schemas.microsoft.com/office/drawing/2014/main" val="2320562218"/>
                  </a:ext>
                </a:extLst>
              </a:tr>
              <a:tr h="240128">
                <a:tc>
                  <a:txBody>
                    <a:bodyPr/>
                    <a:lstStyle/>
                    <a:p>
                      <a:r>
                        <a:rPr lang="en-GB" sz="1350" noProof="0" dirty="0"/>
                        <a:t>Cough</a:t>
                      </a:r>
                    </a:p>
                  </a:txBody>
                  <a:tcPr/>
                </a:tc>
                <a:tc>
                  <a:txBody>
                    <a:bodyPr/>
                    <a:lstStyle/>
                    <a:p>
                      <a:pPr algn="ctr"/>
                      <a:r>
                        <a:rPr lang="en-GB" sz="1350" noProof="0" dirty="0"/>
                        <a:t>32 (36)</a:t>
                      </a:r>
                    </a:p>
                  </a:txBody>
                  <a:tcPr/>
                </a:tc>
                <a:tc>
                  <a:txBody>
                    <a:bodyPr/>
                    <a:lstStyle/>
                    <a:p>
                      <a:pPr algn="ctr"/>
                      <a:r>
                        <a:rPr lang="en-GB" sz="1350" noProof="0" dirty="0"/>
                        <a:t>0</a:t>
                      </a:r>
                    </a:p>
                  </a:txBody>
                  <a:tcPr/>
                </a:tc>
                <a:extLst>
                  <a:ext uri="{0D108BD9-81ED-4DB2-BD59-A6C34878D82A}">
                    <a16:rowId xmlns:a16="http://schemas.microsoft.com/office/drawing/2014/main" val="10003"/>
                  </a:ext>
                </a:extLst>
              </a:tr>
              <a:tr h="240128">
                <a:tc>
                  <a:txBody>
                    <a:bodyPr/>
                    <a:lstStyle/>
                    <a:p>
                      <a:r>
                        <a:rPr lang="en-GB" sz="1350" noProof="0" dirty="0"/>
                        <a:t>Constipation</a:t>
                      </a:r>
                    </a:p>
                  </a:txBody>
                  <a:tcPr/>
                </a:tc>
                <a:tc>
                  <a:txBody>
                    <a:bodyPr/>
                    <a:lstStyle/>
                    <a:p>
                      <a:pPr algn="ctr"/>
                      <a:r>
                        <a:rPr lang="en-GB" sz="1350" noProof="0" dirty="0"/>
                        <a:t>30 (34)</a:t>
                      </a:r>
                    </a:p>
                  </a:txBody>
                  <a:tcPr/>
                </a:tc>
                <a:tc>
                  <a:txBody>
                    <a:bodyPr/>
                    <a:lstStyle/>
                    <a:p>
                      <a:pPr algn="ctr"/>
                      <a:r>
                        <a:rPr lang="en-GB" sz="1350" noProof="0" dirty="0"/>
                        <a:t>0</a:t>
                      </a:r>
                    </a:p>
                  </a:txBody>
                  <a:tcPr/>
                </a:tc>
                <a:extLst>
                  <a:ext uri="{0D108BD9-81ED-4DB2-BD59-A6C34878D82A}">
                    <a16:rowId xmlns:a16="http://schemas.microsoft.com/office/drawing/2014/main" val="711209902"/>
                  </a:ext>
                </a:extLst>
              </a:tr>
              <a:tr h="240128">
                <a:tc>
                  <a:txBody>
                    <a:bodyPr/>
                    <a:lstStyle/>
                    <a:p>
                      <a:r>
                        <a:rPr lang="en-GB" sz="1350" noProof="0" dirty="0"/>
                        <a:t>Peripheral neuropathy</a:t>
                      </a:r>
                    </a:p>
                  </a:txBody>
                  <a:tcPr/>
                </a:tc>
                <a:tc>
                  <a:txBody>
                    <a:bodyPr/>
                    <a:lstStyle/>
                    <a:p>
                      <a:pPr algn="ctr"/>
                      <a:r>
                        <a:rPr lang="en-GB" sz="1350" noProof="0" dirty="0"/>
                        <a:t>19 (22)</a:t>
                      </a:r>
                    </a:p>
                  </a:txBody>
                  <a:tcPr/>
                </a:tc>
                <a:tc>
                  <a:txBody>
                    <a:bodyPr/>
                    <a:lstStyle/>
                    <a:p>
                      <a:pPr algn="ctr"/>
                      <a:r>
                        <a:rPr lang="en-GB" sz="1350" noProof="0" dirty="0"/>
                        <a:t>1 (1)</a:t>
                      </a:r>
                    </a:p>
                  </a:txBody>
                  <a:tcPr/>
                </a:tc>
                <a:extLst>
                  <a:ext uri="{0D108BD9-81ED-4DB2-BD59-A6C34878D82A}">
                    <a16:rowId xmlns:a16="http://schemas.microsoft.com/office/drawing/2014/main" val="10004"/>
                  </a:ext>
                </a:extLst>
              </a:tr>
              <a:tr h="240128">
                <a:tc>
                  <a:txBody>
                    <a:bodyPr/>
                    <a:lstStyle/>
                    <a:p>
                      <a:r>
                        <a:rPr lang="en-GB" sz="1350" noProof="0" dirty="0"/>
                        <a:t>Nausea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50" noProof="0" dirty="0"/>
                        <a:t>19 (22)</a:t>
                      </a:r>
                    </a:p>
                  </a:txBody>
                  <a:tcPr/>
                </a:tc>
                <a:tc>
                  <a:txBody>
                    <a:bodyPr/>
                    <a:lstStyle/>
                    <a:p>
                      <a:pPr algn="ctr"/>
                      <a:r>
                        <a:rPr lang="en-GB" sz="1350" noProof="0" dirty="0"/>
                        <a:t>0</a:t>
                      </a:r>
                    </a:p>
                  </a:txBody>
                  <a:tcPr/>
                </a:tc>
                <a:extLst>
                  <a:ext uri="{0D108BD9-81ED-4DB2-BD59-A6C34878D82A}">
                    <a16:rowId xmlns:a16="http://schemas.microsoft.com/office/drawing/2014/main" val="10005"/>
                  </a:ext>
                </a:extLst>
              </a:tr>
              <a:tr h="240128">
                <a:tc>
                  <a:txBody>
                    <a:bodyPr/>
                    <a:lstStyle/>
                    <a:p>
                      <a:r>
                        <a:rPr lang="en-GB" sz="1350" noProof="0" dirty="0"/>
                        <a:t>Weight loss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50" noProof="0" dirty="0"/>
                        <a:t>19 (22)</a:t>
                      </a:r>
                    </a:p>
                  </a:txBody>
                  <a:tcPr/>
                </a:tc>
                <a:tc>
                  <a:txBody>
                    <a:bodyPr/>
                    <a:lstStyle/>
                    <a:p>
                      <a:pPr algn="ctr"/>
                      <a:r>
                        <a:rPr lang="en-GB" sz="1350" noProof="0" dirty="0"/>
                        <a:t>0</a:t>
                      </a:r>
                    </a:p>
                  </a:txBody>
                  <a:tcPr/>
                </a:tc>
                <a:extLst>
                  <a:ext uri="{0D108BD9-81ED-4DB2-BD59-A6C34878D82A}">
                    <a16:rowId xmlns:a16="http://schemas.microsoft.com/office/drawing/2014/main" val="10006"/>
                  </a:ext>
                </a:extLst>
              </a:tr>
              <a:tr h="240128">
                <a:tc>
                  <a:txBody>
                    <a:bodyPr/>
                    <a:lstStyle/>
                    <a:p>
                      <a:r>
                        <a:rPr lang="en-GB" sz="1350" noProof="0" dirty="0"/>
                        <a:t>Nasopharyngitis</a:t>
                      </a:r>
                    </a:p>
                  </a:txBody>
                  <a:tcPr/>
                </a:tc>
                <a:tc>
                  <a:txBody>
                    <a:bodyPr/>
                    <a:lstStyle/>
                    <a:p>
                      <a:pPr algn="ctr"/>
                      <a:r>
                        <a:rPr lang="en-GB" sz="1350" noProof="0" dirty="0"/>
                        <a:t>17 (19)</a:t>
                      </a:r>
                    </a:p>
                  </a:txBody>
                  <a:tcPr/>
                </a:tc>
                <a:tc>
                  <a:txBody>
                    <a:bodyPr/>
                    <a:lstStyle/>
                    <a:p>
                      <a:pPr algn="ctr"/>
                      <a:r>
                        <a:rPr lang="en-GB" sz="1350" noProof="0" dirty="0"/>
                        <a:t>0</a:t>
                      </a:r>
                    </a:p>
                  </a:txBody>
                  <a:tcPr/>
                </a:tc>
                <a:extLst>
                  <a:ext uri="{0D108BD9-81ED-4DB2-BD59-A6C34878D82A}">
                    <a16:rowId xmlns:a16="http://schemas.microsoft.com/office/drawing/2014/main" val="10007"/>
                  </a:ext>
                </a:extLst>
              </a:tr>
              <a:tr h="240128">
                <a:tc>
                  <a:txBody>
                    <a:bodyPr/>
                    <a:lstStyle/>
                    <a:p>
                      <a:r>
                        <a:rPr lang="en-GB" sz="1350" noProof="0" dirty="0"/>
                        <a:t>Rash</a:t>
                      </a:r>
                    </a:p>
                  </a:txBody>
                  <a:tcPr/>
                </a:tc>
                <a:tc>
                  <a:txBody>
                    <a:bodyPr/>
                    <a:lstStyle/>
                    <a:p>
                      <a:pPr algn="ctr"/>
                      <a:r>
                        <a:rPr lang="en-GB" sz="1350" noProof="0" dirty="0"/>
                        <a:t>17 (19)</a:t>
                      </a:r>
                    </a:p>
                  </a:txBody>
                  <a:tcPr/>
                </a:tc>
                <a:tc>
                  <a:txBody>
                    <a:bodyPr/>
                    <a:lstStyle/>
                    <a:p>
                      <a:pPr algn="ctr"/>
                      <a:r>
                        <a:rPr lang="en-GB" sz="1350" noProof="0" dirty="0"/>
                        <a:t>0</a:t>
                      </a:r>
                    </a:p>
                  </a:txBody>
                  <a:tcPr/>
                </a:tc>
                <a:extLst>
                  <a:ext uri="{0D108BD9-81ED-4DB2-BD59-A6C34878D82A}">
                    <a16:rowId xmlns:a16="http://schemas.microsoft.com/office/drawing/2014/main" val="3993815600"/>
                  </a:ext>
                </a:extLst>
              </a:tr>
              <a:tr h="240128">
                <a:tc>
                  <a:txBody>
                    <a:bodyPr/>
                    <a:lstStyle/>
                    <a:p>
                      <a:r>
                        <a:rPr lang="en-GB" sz="1350" noProof="0" dirty="0"/>
                        <a:t>Pyrexia</a:t>
                      </a:r>
                    </a:p>
                  </a:txBody>
                  <a:tcPr/>
                </a:tc>
                <a:tc>
                  <a:txBody>
                    <a:bodyPr/>
                    <a:lstStyle/>
                    <a:p>
                      <a:pPr algn="ctr"/>
                      <a:r>
                        <a:rPr lang="en-GB" sz="1350" noProof="0" dirty="0"/>
                        <a:t>15 (17)</a:t>
                      </a:r>
                    </a:p>
                  </a:txBody>
                  <a:tcPr/>
                </a:tc>
                <a:tc>
                  <a:txBody>
                    <a:bodyPr/>
                    <a:lstStyle/>
                    <a:p>
                      <a:pPr algn="ctr"/>
                      <a:r>
                        <a:rPr lang="en-GB" sz="1350" noProof="0" dirty="0"/>
                        <a:t>0</a:t>
                      </a:r>
                    </a:p>
                  </a:txBody>
                  <a:tcPr/>
                </a:tc>
                <a:extLst>
                  <a:ext uri="{0D108BD9-81ED-4DB2-BD59-A6C34878D82A}">
                    <a16:rowId xmlns:a16="http://schemas.microsoft.com/office/drawing/2014/main" val="2991005780"/>
                  </a:ext>
                </a:extLst>
              </a:tr>
              <a:tr h="240128">
                <a:tc>
                  <a:txBody>
                    <a:bodyPr/>
                    <a:lstStyle/>
                    <a:p>
                      <a:r>
                        <a:rPr lang="en-GB" sz="1350" kern="1200" noProof="0" dirty="0">
                          <a:solidFill>
                            <a:schemeClr val="dk1"/>
                          </a:solidFill>
                          <a:latin typeface="+mn-lt"/>
                          <a:ea typeface="+mn-ea"/>
                          <a:cs typeface="+mn-cs"/>
                        </a:rPr>
                        <a:t>Infusion-related reaction</a:t>
                      </a:r>
                    </a:p>
                  </a:txBody>
                  <a:tcPr/>
                </a:tc>
                <a:tc>
                  <a:txBody>
                    <a:bodyPr/>
                    <a:lstStyle/>
                    <a:p>
                      <a:pPr algn="ctr"/>
                      <a:r>
                        <a:rPr lang="en-GB" sz="1350" noProof="0" dirty="0"/>
                        <a:t>11 (13)</a:t>
                      </a:r>
                    </a:p>
                  </a:txBody>
                  <a:tcPr/>
                </a:tc>
                <a:tc>
                  <a:txBody>
                    <a:bodyPr/>
                    <a:lstStyle/>
                    <a:p>
                      <a:pPr algn="ctr"/>
                      <a:r>
                        <a:rPr lang="en-GB" sz="1350" noProof="0" dirty="0"/>
                        <a:t>3 (3)</a:t>
                      </a:r>
                    </a:p>
                  </a:txBody>
                  <a:tcPr/>
                </a:tc>
                <a:extLst>
                  <a:ext uri="{0D108BD9-81ED-4DB2-BD59-A6C34878D82A}">
                    <a16:rowId xmlns:a16="http://schemas.microsoft.com/office/drawing/2014/main" val="2136544720"/>
                  </a:ext>
                </a:extLst>
              </a:tr>
              <a:tr h="240128">
                <a:tc>
                  <a:txBody>
                    <a:bodyPr/>
                    <a:lstStyle/>
                    <a:p>
                      <a:r>
                        <a:rPr lang="en-GB" sz="1350" kern="1200" noProof="0" dirty="0">
                          <a:solidFill>
                            <a:schemeClr val="dk1"/>
                          </a:solidFill>
                          <a:latin typeface="+mn-lt"/>
                          <a:ea typeface="+mn-ea"/>
                          <a:cs typeface="+mn-cs"/>
                        </a:rPr>
                        <a:t>Pruritus</a:t>
                      </a:r>
                    </a:p>
                  </a:txBody>
                  <a:tcPr/>
                </a:tc>
                <a:tc>
                  <a:txBody>
                    <a:bodyPr/>
                    <a:lstStyle/>
                    <a:p>
                      <a:pPr algn="ctr"/>
                      <a:r>
                        <a:rPr lang="en-GB" sz="1350" kern="1200" noProof="0" dirty="0">
                          <a:solidFill>
                            <a:schemeClr val="dk1"/>
                          </a:solidFill>
                          <a:latin typeface="+mn-lt"/>
                          <a:ea typeface="+mn-ea"/>
                          <a:cs typeface="+mn-cs"/>
                        </a:rPr>
                        <a:t>13 (15)</a:t>
                      </a:r>
                      <a:endParaRPr lang="en-GB" sz="1350" noProof="0" dirty="0"/>
                    </a:p>
                  </a:txBody>
                  <a:tcPr/>
                </a:tc>
                <a:tc>
                  <a:txBody>
                    <a:bodyPr/>
                    <a:lstStyle/>
                    <a:p>
                      <a:pPr algn="ctr"/>
                      <a:r>
                        <a:rPr lang="en-GB" sz="1350" noProof="0" dirty="0"/>
                        <a:t>0</a:t>
                      </a:r>
                    </a:p>
                  </a:txBody>
                  <a:tcPr/>
                </a:tc>
                <a:extLst>
                  <a:ext uri="{0D108BD9-81ED-4DB2-BD59-A6C34878D82A}">
                    <a16:rowId xmlns:a16="http://schemas.microsoft.com/office/drawing/2014/main" val="2746275585"/>
                  </a:ext>
                </a:extLst>
              </a:tr>
              <a:tr h="2401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350" kern="1200" noProof="0" dirty="0">
                          <a:solidFill>
                            <a:schemeClr val="dk1"/>
                          </a:solidFill>
                          <a:latin typeface="+mn-lt"/>
                          <a:ea typeface="+mn-ea"/>
                          <a:cs typeface="+mn-cs"/>
                        </a:rPr>
                        <a:t>Dyspnoea</a:t>
                      </a:r>
                      <a:endParaRPr lang="en-GB" sz="1350" noProof="0" dirty="0"/>
                    </a:p>
                  </a:txBody>
                  <a:tcPr/>
                </a:tc>
                <a:tc>
                  <a:txBody>
                    <a:bodyPr/>
                    <a:lstStyle/>
                    <a:p>
                      <a:pPr algn="ctr"/>
                      <a:r>
                        <a:rPr lang="en-GB" sz="1350" kern="1200" noProof="0" dirty="0">
                          <a:solidFill>
                            <a:schemeClr val="dk1"/>
                          </a:solidFill>
                          <a:latin typeface="+mn-lt"/>
                          <a:ea typeface="+mn-ea"/>
                          <a:cs typeface="+mn-cs"/>
                        </a:rPr>
                        <a:t>12 (14) </a:t>
                      </a:r>
                      <a:endParaRPr lang="en-GB" sz="1350" noProof="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50" kern="1200" noProof="0" dirty="0">
                          <a:solidFill>
                            <a:schemeClr val="dk1"/>
                          </a:solidFill>
                          <a:latin typeface="+mn-lt"/>
                          <a:ea typeface="+mn-ea"/>
                          <a:cs typeface="+mn-cs"/>
                        </a:rPr>
                        <a:t>1 (1)</a:t>
                      </a:r>
                      <a:endParaRPr lang="en-GB" sz="1350" noProof="0" dirty="0"/>
                    </a:p>
                  </a:txBody>
                  <a:tcPr/>
                </a:tc>
                <a:extLst>
                  <a:ext uri="{0D108BD9-81ED-4DB2-BD59-A6C34878D82A}">
                    <a16:rowId xmlns:a16="http://schemas.microsoft.com/office/drawing/2014/main" val="3888378481"/>
                  </a:ext>
                </a:extLst>
              </a:tr>
            </a:tbl>
          </a:graphicData>
        </a:graphic>
      </p:graphicFrame>
    </p:spTree>
    <p:extLst>
      <p:ext uri="{BB962C8B-B14F-4D97-AF65-F5344CB8AC3E}">
        <p14:creationId xmlns:p14="http://schemas.microsoft.com/office/powerpoint/2010/main" val="32574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123EE0-862F-2A4A-85C1-2805D6667120}"/>
              </a:ext>
            </a:extLst>
          </p:cNvPr>
          <p:cNvSpPr>
            <a:spLocks noGrp="1"/>
          </p:cNvSpPr>
          <p:nvPr>
            <p:ph sz="quarter" idx="12"/>
          </p:nvPr>
        </p:nvSpPr>
        <p:spPr/>
        <p:txBody>
          <a:bodyPr>
            <a:normAutofit fontScale="92500" lnSpcReduction="10000"/>
          </a:bodyPr>
          <a:lstStyle/>
          <a:p>
            <a:r>
              <a:rPr lang="en-GB" dirty="0"/>
              <a:t>Tazemetostat is a selective, oral EZH2 inhibitor</a:t>
            </a:r>
          </a:p>
          <a:p>
            <a:r>
              <a:rPr lang="en-GB" dirty="0"/>
              <a:t>Open-label, multicentre, phase 2 study evaluating tazemetostat in patients with rel/ref grade 1-3b FL, with or without activating mutations in </a:t>
            </a:r>
            <a:r>
              <a:rPr lang="en-GB" i="1" dirty="0"/>
              <a:t>EZH2</a:t>
            </a:r>
            <a:r>
              <a:rPr lang="en-GB" dirty="0"/>
              <a:t> </a:t>
            </a:r>
          </a:p>
          <a:p>
            <a:endParaRPr lang="en-GB" dirty="0"/>
          </a:p>
          <a:p>
            <a:endParaRPr lang="en-GB" dirty="0"/>
          </a:p>
          <a:p>
            <a:endParaRPr lang="en-GB" dirty="0"/>
          </a:p>
          <a:p>
            <a:endParaRPr lang="en-GB" dirty="0"/>
          </a:p>
          <a:p>
            <a:endParaRPr lang="en-GB" dirty="0"/>
          </a:p>
          <a:p>
            <a:endParaRPr lang="en-GB" dirty="0"/>
          </a:p>
          <a:p>
            <a:endParaRPr lang="en-GB" dirty="0"/>
          </a:p>
          <a:p>
            <a:r>
              <a:rPr lang="en-GB" dirty="0"/>
              <a:t>POD24 subgroup: patients with PD or relapse &lt;24 months of diagnosis or the start of frontline treatment with immunochemotherapy</a:t>
            </a:r>
          </a:p>
          <a:p>
            <a:endParaRPr lang="en-GB" dirty="0"/>
          </a:p>
        </p:txBody>
      </p:sp>
      <p:sp>
        <p:nvSpPr>
          <p:cNvPr id="3" name="Titel 2">
            <a:extLst>
              <a:ext uri="{FF2B5EF4-FFF2-40B4-BE49-F238E27FC236}">
                <a16:creationId xmlns:a16="http://schemas.microsoft.com/office/drawing/2014/main" id="{E274FEC4-0FA3-3446-974A-9F5C700B7686}"/>
              </a:ext>
            </a:extLst>
          </p:cNvPr>
          <p:cNvSpPr>
            <a:spLocks noGrp="1"/>
          </p:cNvSpPr>
          <p:nvPr>
            <p:ph type="title"/>
          </p:nvPr>
        </p:nvSpPr>
        <p:spPr/>
        <p:txBody>
          <a:bodyPr/>
          <a:lstStyle/>
          <a:p>
            <a:r>
              <a:rPr lang="en-GB" dirty="0"/>
              <a:t>Tazemetostat in rel/ref FL:</a:t>
            </a:r>
            <a:br>
              <a:rPr lang="en-GB" dirty="0"/>
            </a:br>
            <a:r>
              <a:rPr lang="en-GB" dirty="0"/>
              <a:t>ongoing study</a:t>
            </a:r>
          </a:p>
        </p:txBody>
      </p:sp>
      <p:sp>
        <p:nvSpPr>
          <p:cNvPr id="4" name="Tijdelijke aanduiding voor dianummer 3">
            <a:extLst>
              <a:ext uri="{FF2B5EF4-FFF2-40B4-BE49-F238E27FC236}">
                <a16:creationId xmlns:a16="http://schemas.microsoft.com/office/drawing/2014/main" id="{43AF7DCA-CB16-2145-A625-D7CFF3B1C953}"/>
              </a:ext>
            </a:extLst>
          </p:cNvPr>
          <p:cNvSpPr>
            <a:spLocks noGrp="1"/>
          </p:cNvSpPr>
          <p:nvPr>
            <p:ph type="sldNum" sz="quarter" idx="4"/>
          </p:nvPr>
        </p:nvSpPr>
        <p:spPr/>
        <p:txBody>
          <a:bodyPr/>
          <a:lstStyle/>
          <a:p>
            <a:fld id="{FCE43C0F-8A7B-3A4B-9DB5-B3472E36E833}" type="slidenum">
              <a:rPr lang="en-GB" smtClean="0"/>
              <a:pPr/>
              <a:t>54</a:t>
            </a:fld>
            <a:endParaRPr lang="en-GB" dirty="0"/>
          </a:p>
        </p:txBody>
      </p:sp>
      <p:sp>
        <p:nvSpPr>
          <p:cNvPr id="5" name="Tijdelijke aanduiding voor inhoud 4">
            <a:extLst>
              <a:ext uri="{FF2B5EF4-FFF2-40B4-BE49-F238E27FC236}">
                <a16:creationId xmlns:a16="http://schemas.microsoft.com/office/drawing/2014/main" id="{F8A31AA2-1D1E-ED46-95E4-5076C161A3A4}"/>
              </a:ext>
            </a:extLst>
          </p:cNvPr>
          <p:cNvSpPr>
            <a:spLocks noGrp="1"/>
          </p:cNvSpPr>
          <p:nvPr>
            <p:ph sz="quarter" idx="13"/>
          </p:nvPr>
        </p:nvSpPr>
        <p:spPr>
          <a:xfrm>
            <a:off x="465138" y="6217200"/>
            <a:ext cx="7980772" cy="556171"/>
          </a:xfrm>
        </p:spPr>
        <p:txBody>
          <a:bodyPr/>
          <a:lstStyle/>
          <a:p>
            <a:r>
              <a:rPr lang="en-GB" dirty="0"/>
              <a:t>ECOG PS, Eastern Cooperative Oncology Group performance status; FL, follicular lymphoma; IWG, International Working Group; NHL, </a:t>
            </a:r>
            <a:r>
              <a:rPr lang="en-GB" dirty="0">
                <a:latin typeface="Calibri" charset="0"/>
                <a:cs typeface="Calibri" charset="0"/>
              </a:rPr>
              <a:t>n</a:t>
            </a:r>
            <a:r>
              <a:rPr lang="en-GB" dirty="0">
                <a:latin typeface="Calibri" charset="0"/>
                <a:ea typeface="Calibri" charset="0"/>
                <a:cs typeface="Calibri" charset="0"/>
              </a:rPr>
              <a:t>on-Hodgkin lymphoma; </a:t>
            </a:r>
            <a:r>
              <a:rPr lang="en-GB" dirty="0"/>
              <a:t>ORR, overall response; PD, progressive disease; PFS, progression-free survival; POD24, progressive disease within 24 months of diagnosis; rel/ref, relapsed/refractory</a:t>
            </a:r>
            <a:br>
              <a:rPr lang="en-GB" dirty="0"/>
            </a:br>
            <a:r>
              <a:rPr lang="en-GB" dirty="0"/>
              <a:t>Morschhauser F, et al. ASH 2019. Abstract #123</a:t>
            </a:r>
          </a:p>
        </p:txBody>
      </p:sp>
      <p:sp>
        <p:nvSpPr>
          <p:cNvPr id="7" name="TextBox 19">
            <a:extLst>
              <a:ext uri="{FF2B5EF4-FFF2-40B4-BE49-F238E27FC236}">
                <a16:creationId xmlns:a16="http://schemas.microsoft.com/office/drawing/2014/main" id="{0CCF45EC-868C-C84C-B54B-31B32FE250ED}"/>
              </a:ext>
            </a:extLst>
          </p:cNvPr>
          <p:cNvSpPr txBox="1"/>
          <p:nvPr/>
        </p:nvSpPr>
        <p:spPr>
          <a:xfrm>
            <a:off x="663248" y="2525025"/>
            <a:ext cx="1790382" cy="338554"/>
          </a:xfrm>
          <a:prstGeom prst="rect">
            <a:avLst/>
          </a:prstGeom>
          <a:noFill/>
        </p:spPr>
        <p:txBody>
          <a:bodyPr wrap="square" rtlCol="0">
            <a:spAutoFit/>
          </a:bodyPr>
          <a:lstStyle/>
          <a:p>
            <a:pPr algn="ctr"/>
            <a:r>
              <a:rPr lang="en-GB" sz="1600" b="1" dirty="0">
                <a:solidFill>
                  <a:schemeClr val="accent1"/>
                </a:solidFill>
                <a:latin typeface="Calibri" charset="0"/>
                <a:ea typeface="Calibri" charset="0"/>
                <a:cs typeface="Calibri" charset="0"/>
              </a:rPr>
              <a:t>Phase 1/2</a:t>
            </a:r>
          </a:p>
        </p:txBody>
      </p:sp>
      <p:sp>
        <p:nvSpPr>
          <p:cNvPr id="9" name="Triangle 25">
            <a:extLst>
              <a:ext uri="{FF2B5EF4-FFF2-40B4-BE49-F238E27FC236}">
                <a16:creationId xmlns:a16="http://schemas.microsoft.com/office/drawing/2014/main" id="{A1F08833-0274-0445-8AC2-73199CF34D02}"/>
              </a:ext>
            </a:extLst>
          </p:cNvPr>
          <p:cNvSpPr/>
          <p:nvPr/>
        </p:nvSpPr>
        <p:spPr>
          <a:xfrm rot="5400000">
            <a:off x="4392869" y="3797800"/>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Triangle 28">
            <a:extLst>
              <a:ext uri="{FF2B5EF4-FFF2-40B4-BE49-F238E27FC236}">
                <a16:creationId xmlns:a16="http://schemas.microsoft.com/office/drawing/2014/main" id="{ADF63601-690C-E24D-A724-C2FC0025C891}"/>
              </a:ext>
            </a:extLst>
          </p:cNvPr>
          <p:cNvSpPr/>
          <p:nvPr/>
        </p:nvSpPr>
        <p:spPr>
          <a:xfrm rot="5400000">
            <a:off x="2326564" y="3797800"/>
            <a:ext cx="582119" cy="327989"/>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ounded Rectangle 17">
            <a:extLst>
              <a:ext uri="{FF2B5EF4-FFF2-40B4-BE49-F238E27FC236}">
                <a16:creationId xmlns:a16="http://schemas.microsoft.com/office/drawing/2014/main" id="{73BF0FCE-3E08-7F44-B22B-F15F9349A61A}"/>
              </a:ext>
            </a:extLst>
          </p:cNvPr>
          <p:cNvSpPr/>
          <p:nvPr/>
        </p:nvSpPr>
        <p:spPr>
          <a:xfrm>
            <a:off x="2772000" y="2895455"/>
            <a:ext cx="1800000" cy="213267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600" b="1" dirty="0">
                <a:solidFill>
                  <a:srgbClr val="FFFFFF"/>
                </a:solidFill>
                <a:latin typeface="Calibri" charset="0"/>
                <a:ea typeface="Calibri" charset="0"/>
                <a:cs typeface="Calibri" charset="0"/>
              </a:rPr>
              <a:t>Tazemetostat </a:t>
            </a:r>
            <a:br>
              <a:rPr lang="en-GB" sz="1600" b="1" dirty="0">
                <a:solidFill>
                  <a:srgbClr val="FFFFFF"/>
                </a:solidFill>
                <a:latin typeface="Calibri" charset="0"/>
                <a:ea typeface="Calibri" charset="0"/>
                <a:cs typeface="Calibri" charset="0"/>
              </a:rPr>
            </a:br>
            <a:r>
              <a:rPr lang="en-GB" sz="1600" dirty="0">
                <a:solidFill>
                  <a:srgbClr val="FFFFFF"/>
                </a:solidFill>
                <a:latin typeface="Calibri" charset="0"/>
                <a:ea typeface="Calibri" charset="0"/>
                <a:cs typeface="Calibri" charset="0"/>
              </a:rPr>
              <a:t>800 mg orally bid</a:t>
            </a:r>
          </a:p>
        </p:txBody>
      </p:sp>
      <p:sp>
        <p:nvSpPr>
          <p:cNvPr id="16" name="Rounded Rectangle 27">
            <a:extLst>
              <a:ext uri="{FF2B5EF4-FFF2-40B4-BE49-F238E27FC236}">
                <a16:creationId xmlns:a16="http://schemas.microsoft.com/office/drawing/2014/main" id="{9AF85967-2E24-6A4A-A8FF-2EF95D74B010}"/>
              </a:ext>
            </a:extLst>
          </p:cNvPr>
          <p:cNvSpPr/>
          <p:nvPr/>
        </p:nvSpPr>
        <p:spPr>
          <a:xfrm>
            <a:off x="663247" y="2895455"/>
            <a:ext cx="1837201" cy="2132678"/>
          </a:xfrm>
          <a:prstGeom prst="roundRect">
            <a:avLst>
              <a:gd name="adj" fmla="val 12540"/>
            </a:avLst>
          </a:prstGeom>
          <a:solidFill>
            <a:schemeClr val="bg1"/>
          </a:solidFill>
          <a:ln w="28575">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72000" tIns="45718" rIns="0" bIns="45718" anchor="ctr"/>
          <a:lstStyle/>
          <a:p>
            <a:pPr fontAlgn="base">
              <a:lnSpc>
                <a:spcPct val="90000"/>
              </a:lnSpc>
              <a:spcBef>
                <a:spcPct val="0"/>
              </a:spcBef>
              <a:spcAft>
                <a:spcPct val="0"/>
              </a:spcAft>
              <a:defRPr/>
            </a:pPr>
            <a:br>
              <a:rPr lang="en-GB" sz="1400" b="1" dirty="0">
                <a:solidFill>
                  <a:schemeClr val="tx1"/>
                </a:solidFill>
                <a:latin typeface="Calibri" charset="0"/>
                <a:ea typeface="Calibri" charset="0"/>
                <a:cs typeface="Calibri" charset="0"/>
              </a:rPr>
            </a:br>
            <a:r>
              <a:rPr lang="en-GB" sz="1400" b="1" dirty="0">
                <a:solidFill>
                  <a:schemeClr val="tx1"/>
                </a:solidFill>
                <a:latin typeface="Calibri" charset="0"/>
                <a:ea typeface="Calibri" charset="0"/>
                <a:cs typeface="Calibri" charset="0"/>
              </a:rPr>
              <a:t>Rel/ref FL</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Grade 1-3a</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ECOG PS ≤2</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≥2 prior therapies</a:t>
            </a:r>
          </a:p>
          <a:p>
            <a:pPr marL="187325" indent="-187325" fontAlgn="base">
              <a:lnSpc>
                <a:spcPct val="90000"/>
              </a:lnSpc>
              <a:spcBef>
                <a:spcPct val="0"/>
              </a:spcBef>
              <a:spcAft>
                <a:spcPct val="0"/>
              </a:spcAft>
              <a:buClr>
                <a:schemeClr val="accent1"/>
              </a:buClr>
              <a:buFont typeface="Arial" charset="0"/>
              <a:buChar char="•"/>
              <a:defRPr/>
            </a:pPr>
            <a:r>
              <a:rPr lang="en-GB" sz="1400" dirty="0">
                <a:solidFill>
                  <a:schemeClr val="tx1"/>
                </a:solidFill>
                <a:latin typeface="Calibri" charset="0"/>
                <a:ea typeface="Calibri" charset="0"/>
                <a:cs typeface="Calibri" charset="0"/>
              </a:rPr>
              <a:t>Measurable disease per 2007 IWG-NHL criteria</a:t>
            </a:r>
          </a:p>
        </p:txBody>
      </p:sp>
      <p:sp>
        <p:nvSpPr>
          <p:cNvPr id="17" name="Rounded Rectangle 31">
            <a:extLst>
              <a:ext uri="{FF2B5EF4-FFF2-40B4-BE49-F238E27FC236}">
                <a16:creationId xmlns:a16="http://schemas.microsoft.com/office/drawing/2014/main" id="{EA0CE293-1F5D-034D-B9A1-B2BC5C736610}"/>
              </a:ext>
            </a:extLst>
          </p:cNvPr>
          <p:cNvSpPr/>
          <p:nvPr/>
        </p:nvSpPr>
        <p:spPr>
          <a:xfrm>
            <a:off x="4816102" y="3264310"/>
            <a:ext cx="2449937" cy="1455174"/>
          </a:xfrm>
          <a:prstGeom prst="roundRect">
            <a:avLst>
              <a:gd name="adj" fmla="val 12540"/>
            </a:avLst>
          </a:prstGeom>
          <a:solidFill>
            <a:schemeClr val="bg1"/>
          </a:solidFill>
          <a:ln w="28575">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72000" tIns="45718" rIns="0" bIns="45718" anchor="ctr"/>
          <a:lstStyle/>
          <a:p>
            <a:pPr fontAlgn="base">
              <a:lnSpc>
                <a:spcPct val="90000"/>
              </a:lnSpc>
              <a:spcBef>
                <a:spcPct val="0"/>
              </a:spcBef>
              <a:spcAft>
                <a:spcPct val="0"/>
              </a:spcAft>
              <a:defRPr/>
            </a:pPr>
            <a:r>
              <a:rPr lang="en-GB" sz="1400" b="1" dirty="0">
                <a:solidFill>
                  <a:schemeClr val="tx1"/>
                </a:solidFill>
                <a:latin typeface="Calibri" charset="0"/>
                <a:ea typeface="Calibri" charset="0"/>
                <a:cs typeface="Calibri" charset="0"/>
              </a:rPr>
              <a:t>Endpoints</a:t>
            </a:r>
          </a:p>
          <a:p>
            <a:pPr fontAlgn="base">
              <a:lnSpc>
                <a:spcPct val="90000"/>
              </a:lnSpc>
              <a:spcBef>
                <a:spcPct val="0"/>
              </a:spcBef>
              <a:spcAft>
                <a:spcPct val="0"/>
              </a:spcAft>
              <a:defRPr/>
            </a:pPr>
            <a:endParaRPr lang="en-GB" sz="1400" b="1" dirty="0">
              <a:solidFill>
                <a:schemeClr val="tx1"/>
              </a:solidFill>
              <a:latin typeface="Calibri" charset="0"/>
              <a:ea typeface="Calibri" charset="0"/>
              <a:cs typeface="Calibri" charset="0"/>
            </a:endParaRPr>
          </a:p>
          <a:p>
            <a:pPr fontAlgn="base">
              <a:lnSpc>
                <a:spcPct val="90000"/>
              </a:lnSpc>
              <a:spcBef>
                <a:spcPct val="0"/>
              </a:spcBef>
              <a:spcAft>
                <a:spcPct val="0"/>
              </a:spcAft>
              <a:defRPr/>
            </a:pPr>
            <a:r>
              <a:rPr lang="en-GB" sz="1400" dirty="0">
                <a:solidFill>
                  <a:schemeClr val="tx1"/>
                </a:solidFill>
                <a:latin typeface="Calibri" charset="0"/>
                <a:ea typeface="Calibri" charset="0"/>
                <a:cs typeface="Calibri" charset="0"/>
              </a:rPr>
              <a:t>Primary: ORR </a:t>
            </a:r>
          </a:p>
          <a:p>
            <a:pPr fontAlgn="base">
              <a:lnSpc>
                <a:spcPct val="90000"/>
              </a:lnSpc>
              <a:spcBef>
                <a:spcPct val="0"/>
              </a:spcBef>
              <a:spcAft>
                <a:spcPct val="0"/>
              </a:spcAft>
              <a:defRPr/>
            </a:pPr>
            <a:r>
              <a:rPr lang="en-GB" sz="1400" dirty="0">
                <a:solidFill>
                  <a:schemeClr val="tx1"/>
                </a:solidFill>
                <a:latin typeface="Calibri" charset="0"/>
                <a:ea typeface="Calibri" charset="0"/>
                <a:cs typeface="Calibri" charset="0"/>
              </a:rPr>
              <a:t>Secondary: incl. PFS and safety </a:t>
            </a:r>
          </a:p>
        </p:txBody>
      </p:sp>
    </p:spTree>
    <p:extLst>
      <p:ext uri="{BB962C8B-B14F-4D97-AF65-F5344CB8AC3E}">
        <p14:creationId xmlns:p14="http://schemas.microsoft.com/office/powerpoint/2010/main" val="3056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9D636550-EFB7-0C44-8E11-E840686646FD}"/>
              </a:ext>
            </a:extLst>
          </p:cNvPr>
          <p:cNvSpPr>
            <a:spLocks noGrp="1"/>
          </p:cNvSpPr>
          <p:nvPr>
            <p:ph type="body" idx="1"/>
          </p:nvPr>
        </p:nvSpPr>
        <p:spPr>
          <a:xfrm>
            <a:off x="457200" y="1351724"/>
            <a:ext cx="8229600" cy="702470"/>
          </a:xfrm>
        </p:spPr>
        <p:txBody>
          <a:bodyPr>
            <a:normAutofit/>
          </a:bodyPr>
          <a:lstStyle/>
          <a:p>
            <a:r>
              <a:rPr lang="en-GB" sz="1800" dirty="0"/>
              <a:t>potent antitumour activity, regardless of prognostic category</a:t>
            </a:r>
          </a:p>
        </p:txBody>
      </p:sp>
      <p:graphicFrame>
        <p:nvGraphicFramePr>
          <p:cNvPr id="7" name="Tijdelijke aanduiding voor inhoud 6">
            <a:extLst>
              <a:ext uri="{FF2B5EF4-FFF2-40B4-BE49-F238E27FC236}">
                <a16:creationId xmlns:a16="http://schemas.microsoft.com/office/drawing/2014/main" id="{FC0981FA-093A-C64D-A18D-C55264C94E00}"/>
              </a:ext>
            </a:extLst>
          </p:cNvPr>
          <p:cNvGraphicFramePr>
            <a:graphicFrameLocks noGrp="1"/>
          </p:cNvGraphicFramePr>
          <p:nvPr>
            <p:ph sz="quarter" idx="12"/>
            <p:extLst>
              <p:ext uri="{D42A27DB-BD31-4B8C-83A1-F6EECF244321}">
                <p14:modId xmlns:p14="http://schemas.microsoft.com/office/powerpoint/2010/main" val="1441995192"/>
              </p:ext>
            </p:extLst>
          </p:nvPr>
        </p:nvGraphicFramePr>
        <p:xfrm>
          <a:off x="465138" y="1916546"/>
          <a:ext cx="8221662" cy="3964100"/>
        </p:xfrm>
        <a:graphic>
          <a:graphicData uri="http://schemas.openxmlformats.org/drawingml/2006/table">
            <a:tbl>
              <a:tblPr firstRow="1" bandRow="1">
                <a:tableStyleId>{5C22544A-7EE6-4342-B048-85BDC9FD1C3A}</a:tableStyleId>
              </a:tblPr>
              <a:tblGrid>
                <a:gridCol w="2704818">
                  <a:extLst>
                    <a:ext uri="{9D8B030D-6E8A-4147-A177-3AD203B41FA5}">
                      <a16:colId xmlns:a16="http://schemas.microsoft.com/office/drawing/2014/main" val="1128486758"/>
                    </a:ext>
                  </a:extLst>
                </a:gridCol>
                <a:gridCol w="1379211">
                  <a:extLst>
                    <a:ext uri="{9D8B030D-6E8A-4147-A177-3AD203B41FA5}">
                      <a16:colId xmlns:a16="http://schemas.microsoft.com/office/drawing/2014/main" val="3989547763"/>
                    </a:ext>
                  </a:extLst>
                </a:gridCol>
                <a:gridCol w="1379211">
                  <a:extLst>
                    <a:ext uri="{9D8B030D-6E8A-4147-A177-3AD203B41FA5}">
                      <a16:colId xmlns:a16="http://schemas.microsoft.com/office/drawing/2014/main" val="3826550917"/>
                    </a:ext>
                  </a:extLst>
                </a:gridCol>
                <a:gridCol w="1379211">
                  <a:extLst>
                    <a:ext uri="{9D8B030D-6E8A-4147-A177-3AD203B41FA5}">
                      <a16:colId xmlns:a16="http://schemas.microsoft.com/office/drawing/2014/main" val="3588336833"/>
                    </a:ext>
                  </a:extLst>
                </a:gridCol>
                <a:gridCol w="1379211">
                  <a:extLst>
                    <a:ext uri="{9D8B030D-6E8A-4147-A177-3AD203B41FA5}">
                      <a16:colId xmlns:a16="http://schemas.microsoft.com/office/drawing/2014/main" val="1246652770"/>
                    </a:ext>
                  </a:extLst>
                </a:gridCol>
              </a:tblGrid>
              <a:tr h="310907">
                <a:tc rowSpan="2">
                  <a:txBody>
                    <a:bodyPr/>
                    <a:lstStyle/>
                    <a:p>
                      <a:r>
                        <a:rPr lang="en-GB" sz="1400" noProof="0" dirty="0"/>
                        <a:t>Interim data </a:t>
                      </a:r>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i="1" noProof="0" dirty="0">
                          <a:solidFill>
                            <a:schemeClr val="bg1"/>
                          </a:solidFill>
                        </a:rPr>
                        <a:t>EZH2</a:t>
                      </a:r>
                      <a:r>
                        <a:rPr lang="en-GB" sz="1400" noProof="0" dirty="0">
                          <a:solidFill>
                            <a:schemeClr val="bg1"/>
                          </a:solidFill>
                        </a:rPr>
                        <a:t> mutated</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nl-NL" dirty="0">
                        <a:solidFill>
                          <a:schemeClr val="bg1"/>
                        </a:solidFill>
                      </a:endParaRPr>
                    </a:p>
                  </a:txBody>
                  <a:tcPr>
                    <a:lnB w="12700" cap="flat" cmpd="sng" algn="ctr">
                      <a:solidFill>
                        <a:schemeClr val="bg1"/>
                      </a:solidFill>
                      <a:prstDash val="solid"/>
                      <a:round/>
                      <a:headEnd type="none" w="med" len="med"/>
                      <a:tailEnd type="none" w="med" len="med"/>
                    </a:lnB>
                  </a:tcPr>
                </a:tc>
                <a:tc gridSpan="2">
                  <a:txBody>
                    <a:bodyPr/>
                    <a:lstStyle/>
                    <a:p>
                      <a:pPr algn="ctr"/>
                      <a:r>
                        <a:rPr lang="en-GB" sz="1400" i="1" noProof="0" dirty="0">
                          <a:solidFill>
                            <a:schemeClr val="bg1"/>
                          </a:solidFill>
                        </a:rPr>
                        <a:t>EZH2</a:t>
                      </a:r>
                      <a:r>
                        <a:rPr lang="en-GB" sz="1400" noProof="0" dirty="0">
                          <a:solidFill>
                            <a:schemeClr val="bg1"/>
                          </a:solidFill>
                        </a:rPr>
                        <a:t> wildtype</a:t>
                      </a:r>
                    </a:p>
                  </a:txBody>
                  <a:tcPr>
                    <a:lnB w="12700" cap="flat" cmpd="sng" algn="ctr">
                      <a:solidFill>
                        <a:schemeClr val="bg1"/>
                      </a:solidFill>
                      <a:prstDash val="solid"/>
                      <a:round/>
                      <a:headEnd type="none" w="med" len="med"/>
                      <a:tailEnd type="none" w="med" len="med"/>
                    </a:lnB>
                  </a:tcPr>
                </a:tc>
                <a:tc hMerge="1">
                  <a:txBody>
                    <a:bodyPr/>
                    <a:lstStyle/>
                    <a:p>
                      <a:pPr algn="ctr"/>
                      <a:endParaRPr lang="nl-NL" dirty="0">
                        <a:solidFill>
                          <a:schemeClr val="bg1"/>
                        </a:solidFill>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813381"/>
                  </a:ext>
                </a:extLst>
              </a:tr>
              <a:tr h="641539">
                <a:tc vMerge="1">
                  <a:txBody>
                    <a:bodyPr/>
                    <a:lstStyle/>
                    <a:p>
                      <a:endParaRPr lang="nl-NL" dirty="0"/>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rPr>
                        <a:t>Response evaluable </a:t>
                      </a:r>
                    </a:p>
                    <a:p>
                      <a:pPr algn="ctr"/>
                      <a:r>
                        <a:rPr lang="en-GB" sz="1400" b="1" noProof="0" dirty="0">
                          <a:solidFill>
                            <a:schemeClr val="bg1"/>
                          </a:solidFill>
                        </a:rPr>
                        <a:t>(n=43)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rPr>
                        <a:t>POD24 subgroup</a:t>
                      </a:r>
                    </a:p>
                    <a:p>
                      <a:pPr algn="ctr"/>
                      <a:r>
                        <a:rPr lang="en-GB" sz="1400" b="1" noProof="0" dirty="0">
                          <a:solidFill>
                            <a:schemeClr val="bg1"/>
                          </a:solidFill>
                        </a:rPr>
                        <a:t>(n=17)</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rPr>
                        <a:t>Response evaluable </a:t>
                      </a:r>
                    </a:p>
                    <a:p>
                      <a:pPr algn="ctr"/>
                      <a:r>
                        <a:rPr lang="en-GB" sz="1400" b="1" noProof="0" dirty="0">
                          <a:solidFill>
                            <a:schemeClr val="bg1"/>
                          </a:solidFill>
                        </a:rPr>
                        <a:t>(n=53)</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rPr>
                        <a:t>POD24 subgroup</a:t>
                      </a:r>
                    </a:p>
                    <a:p>
                      <a:pPr algn="ctr"/>
                      <a:r>
                        <a:rPr lang="en-GB" sz="1400" b="1" noProof="0" dirty="0">
                          <a:solidFill>
                            <a:schemeClr val="bg1"/>
                          </a:solidFill>
                        </a:rPr>
                        <a:t>(n=30)</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62195760"/>
                  </a:ext>
                </a:extLst>
              </a:tr>
              <a:tr h="310907">
                <a:tc>
                  <a:txBody>
                    <a:bodyPr/>
                    <a:lstStyle/>
                    <a:p>
                      <a:r>
                        <a:rPr lang="en-GB" sz="1400" noProof="0" dirty="0"/>
                        <a:t>ORR, n (%)</a:t>
                      </a:r>
                    </a:p>
                  </a:txBody>
                  <a:tcPr>
                    <a:lnT w="38100" cap="flat" cmpd="sng" algn="ctr">
                      <a:solidFill>
                        <a:schemeClr val="bg1"/>
                      </a:solidFill>
                      <a:prstDash val="solid"/>
                      <a:round/>
                      <a:headEnd type="none" w="med" len="med"/>
                      <a:tailEnd type="none" w="med" len="med"/>
                    </a:lnT>
                  </a:tcPr>
                </a:tc>
                <a:tc>
                  <a:txBody>
                    <a:bodyPr/>
                    <a:lstStyle/>
                    <a:p>
                      <a:pPr algn="ctr"/>
                      <a:r>
                        <a:rPr lang="en-GB" sz="1400" noProof="0" dirty="0"/>
                        <a:t>33 (77)</a:t>
                      </a:r>
                    </a:p>
                  </a:txBody>
                  <a:tcPr>
                    <a:lnT w="38100" cap="flat" cmpd="sng" algn="ctr">
                      <a:solidFill>
                        <a:schemeClr val="bg1"/>
                      </a:solidFill>
                      <a:prstDash val="solid"/>
                      <a:round/>
                      <a:headEnd type="none" w="med" len="med"/>
                      <a:tailEnd type="none" w="med" len="med"/>
                    </a:lnT>
                  </a:tcPr>
                </a:tc>
                <a:tc>
                  <a:txBody>
                    <a:bodyPr/>
                    <a:lstStyle/>
                    <a:p>
                      <a:pPr algn="ctr"/>
                      <a:r>
                        <a:rPr lang="en-GB" sz="1400" noProof="0" dirty="0"/>
                        <a:t>11 (65)</a:t>
                      </a:r>
                    </a:p>
                  </a:txBody>
                  <a:tcPr>
                    <a:lnT w="38100" cap="flat" cmpd="sng" algn="ctr">
                      <a:solidFill>
                        <a:schemeClr val="bg1"/>
                      </a:solidFill>
                      <a:prstDash val="solid"/>
                      <a:round/>
                      <a:headEnd type="none" w="med" len="med"/>
                      <a:tailEnd type="none" w="med" len="med"/>
                    </a:lnT>
                  </a:tcPr>
                </a:tc>
                <a:tc>
                  <a:txBody>
                    <a:bodyPr/>
                    <a:lstStyle/>
                    <a:p>
                      <a:pPr algn="ctr"/>
                      <a:r>
                        <a:rPr lang="en-GB" sz="1400" noProof="0" dirty="0"/>
                        <a:t>18 (34)</a:t>
                      </a:r>
                    </a:p>
                  </a:txBody>
                  <a:tcPr>
                    <a:lnT w="38100" cap="flat" cmpd="sng" algn="ctr">
                      <a:solidFill>
                        <a:schemeClr val="bg1"/>
                      </a:solidFill>
                      <a:prstDash val="solid"/>
                      <a:round/>
                      <a:headEnd type="none" w="med" len="med"/>
                      <a:tailEnd type="none" w="med" len="med"/>
                    </a:lnT>
                  </a:tcPr>
                </a:tc>
                <a:tc>
                  <a:txBody>
                    <a:bodyPr/>
                    <a:lstStyle/>
                    <a:p>
                      <a:pPr algn="ctr"/>
                      <a:r>
                        <a:rPr lang="en-GB" sz="1400" noProof="0" dirty="0"/>
                        <a:t>9 (30)</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936867436"/>
                  </a:ext>
                </a:extLst>
              </a:tr>
              <a:tr h="310907">
                <a:tc>
                  <a:txBody>
                    <a:bodyPr/>
                    <a:lstStyle/>
                    <a:p>
                      <a:pPr marL="271463" indent="0">
                        <a:tabLst/>
                      </a:pPr>
                      <a:r>
                        <a:rPr lang="en-GB" sz="1400" noProof="0" dirty="0"/>
                        <a:t>CR</a:t>
                      </a:r>
                    </a:p>
                  </a:txBody>
                  <a:tcPr/>
                </a:tc>
                <a:tc>
                  <a:txBody>
                    <a:bodyPr/>
                    <a:lstStyle/>
                    <a:p>
                      <a:pPr algn="ctr"/>
                      <a:r>
                        <a:rPr lang="en-GB" sz="1400" noProof="0" dirty="0"/>
                        <a:t>3 (7)</a:t>
                      </a:r>
                    </a:p>
                  </a:txBody>
                  <a:tcPr/>
                </a:tc>
                <a:tc>
                  <a:txBody>
                    <a:bodyPr/>
                    <a:lstStyle/>
                    <a:p>
                      <a:pPr algn="ctr"/>
                      <a:r>
                        <a:rPr lang="en-GB" sz="1400" noProof="0" dirty="0"/>
                        <a:t>1 (6)</a:t>
                      </a:r>
                    </a:p>
                  </a:txBody>
                  <a:tcPr/>
                </a:tc>
                <a:tc>
                  <a:txBody>
                    <a:bodyPr/>
                    <a:lstStyle/>
                    <a:p>
                      <a:pPr algn="ctr"/>
                      <a:r>
                        <a:rPr lang="en-GB" sz="1400" noProof="0" dirty="0"/>
                        <a:t>3 (6)</a:t>
                      </a:r>
                    </a:p>
                  </a:txBody>
                  <a:tcPr/>
                </a:tc>
                <a:tc>
                  <a:txBody>
                    <a:bodyPr/>
                    <a:lstStyle/>
                    <a:p>
                      <a:pPr algn="ctr"/>
                      <a:r>
                        <a:rPr lang="en-GB" sz="1400" noProof="0" dirty="0"/>
                        <a:t>0</a:t>
                      </a:r>
                    </a:p>
                  </a:txBody>
                  <a:tcPr/>
                </a:tc>
                <a:extLst>
                  <a:ext uri="{0D108BD9-81ED-4DB2-BD59-A6C34878D82A}">
                    <a16:rowId xmlns:a16="http://schemas.microsoft.com/office/drawing/2014/main" val="725198837"/>
                  </a:ext>
                </a:extLst>
              </a:tr>
              <a:tr h="310907">
                <a:tc>
                  <a:txBody>
                    <a:bodyPr/>
                    <a:lstStyle/>
                    <a:p>
                      <a:pPr marL="271463" indent="0">
                        <a:tabLst/>
                      </a:pPr>
                      <a:r>
                        <a:rPr lang="en-GB" sz="1400" noProof="0" dirty="0"/>
                        <a:t>PR</a:t>
                      </a:r>
                    </a:p>
                  </a:txBody>
                  <a:tcPr/>
                </a:tc>
                <a:tc>
                  <a:txBody>
                    <a:bodyPr/>
                    <a:lstStyle/>
                    <a:p>
                      <a:pPr algn="ctr"/>
                      <a:r>
                        <a:rPr lang="en-GB" sz="1400" noProof="0" dirty="0"/>
                        <a:t>30 (70)</a:t>
                      </a:r>
                    </a:p>
                  </a:txBody>
                  <a:tcPr/>
                </a:tc>
                <a:tc>
                  <a:txBody>
                    <a:bodyPr/>
                    <a:lstStyle/>
                    <a:p>
                      <a:pPr algn="ctr"/>
                      <a:r>
                        <a:rPr lang="en-GB" sz="1400" noProof="0" dirty="0"/>
                        <a:t>10 (59)</a:t>
                      </a:r>
                    </a:p>
                  </a:txBody>
                  <a:tcPr/>
                </a:tc>
                <a:tc>
                  <a:txBody>
                    <a:bodyPr/>
                    <a:lstStyle/>
                    <a:p>
                      <a:pPr algn="ctr"/>
                      <a:r>
                        <a:rPr lang="en-GB" sz="1400" noProof="0" dirty="0"/>
                        <a:t>15 (28)</a:t>
                      </a:r>
                    </a:p>
                  </a:txBody>
                  <a:tcPr/>
                </a:tc>
                <a:tc>
                  <a:txBody>
                    <a:bodyPr/>
                    <a:lstStyle/>
                    <a:p>
                      <a:pPr algn="ctr"/>
                      <a:r>
                        <a:rPr lang="en-GB" sz="1400" noProof="0" dirty="0"/>
                        <a:t>9 (30)</a:t>
                      </a:r>
                    </a:p>
                  </a:txBody>
                  <a:tcPr/>
                </a:tc>
                <a:extLst>
                  <a:ext uri="{0D108BD9-81ED-4DB2-BD59-A6C34878D82A}">
                    <a16:rowId xmlns:a16="http://schemas.microsoft.com/office/drawing/2014/main" val="672268667"/>
                  </a:ext>
                </a:extLst>
              </a:tr>
              <a:tr h="310907">
                <a:tc>
                  <a:txBody>
                    <a:bodyPr/>
                    <a:lstStyle/>
                    <a:p>
                      <a:r>
                        <a:rPr lang="en-GB" sz="1400" noProof="0" dirty="0"/>
                        <a:t>SD, n (%)</a:t>
                      </a:r>
                    </a:p>
                  </a:txBody>
                  <a:tcPr/>
                </a:tc>
                <a:tc>
                  <a:txBody>
                    <a:bodyPr/>
                    <a:lstStyle/>
                    <a:p>
                      <a:pPr algn="ctr"/>
                      <a:r>
                        <a:rPr lang="en-GB" sz="1400" noProof="0" dirty="0"/>
                        <a:t>10 (23)</a:t>
                      </a:r>
                    </a:p>
                  </a:txBody>
                  <a:tcPr/>
                </a:tc>
                <a:tc>
                  <a:txBody>
                    <a:bodyPr/>
                    <a:lstStyle/>
                    <a:p>
                      <a:pPr algn="ctr"/>
                      <a:r>
                        <a:rPr lang="en-GB" sz="1400" noProof="0" dirty="0"/>
                        <a:t>6 (35)</a:t>
                      </a:r>
                    </a:p>
                  </a:txBody>
                  <a:tcPr/>
                </a:tc>
                <a:tc>
                  <a:txBody>
                    <a:bodyPr/>
                    <a:lstStyle/>
                    <a:p>
                      <a:pPr algn="ctr"/>
                      <a:r>
                        <a:rPr lang="en-GB" sz="1400" noProof="0" dirty="0"/>
                        <a:t>16 (30)</a:t>
                      </a:r>
                    </a:p>
                  </a:txBody>
                  <a:tcPr/>
                </a:tc>
                <a:tc>
                  <a:txBody>
                    <a:bodyPr/>
                    <a:lstStyle/>
                    <a:p>
                      <a:pPr algn="ctr"/>
                      <a:r>
                        <a:rPr lang="en-GB" sz="1400" noProof="0" dirty="0"/>
                        <a:t>8 (27)</a:t>
                      </a:r>
                    </a:p>
                  </a:txBody>
                  <a:tcPr/>
                </a:tc>
                <a:extLst>
                  <a:ext uri="{0D108BD9-81ED-4DB2-BD59-A6C34878D82A}">
                    <a16:rowId xmlns:a16="http://schemas.microsoft.com/office/drawing/2014/main" val="1288328313"/>
                  </a:ext>
                </a:extLst>
              </a:tr>
              <a:tr h="310907">
                <a:tc>
                  <a:txBody>
                    <a:bodyPr/>
                    <a:lstStyle/>
                    <a:p>
                      <a:pPr marL="271463" indent="0">
                        <a:tabLst/>
                      </a:pPr>
                      <a:r>
                        <a:rPr lang="en-GB" sz="1400" noProof="0" dirty="0"/>
                        <a:t>Treatment ongoing</a:t>
                      </a:r>
                    </a:p>
                  </a:txBody>
                  <a:tcPr/>
                </a:tc>
                <a:tc>
                  <a:txBody>
                    <a:bodyPr/>
                    <a:lstStyle/>
                    <a:p>
                      <a:pPr algn="ctr"/>
                      <a:r>
                        <a:rPr lang="en-GB" sz="1400" noProof="0" dirty="0"/>
                        <a:t>4 (9)</a:t>
                      </a:r>
                    </a:p>
                  </a:txBody>
                  <a:tcPr/>
                </a:tc>
                <a:tc>
                  <a:txBody>
                    <a:bodyPr/>
                    <a:lstStyle/>
                    <a:p>
                      <a:pPr algn="ctr"/>
                      <a:r>
                        <a:rPr lang="en-GB" sz="1400" noProof="0" dirty="0"/>
                        <a:t>4 (24)</a:t>
                      </a:r>
                    </a:p>
                  </a:txBody>
                  <a:tcPr/>
                </a:tc>
                <a:tc>
                  <a:txBody>
                    <a:bodyPr/>
                    <a:lstStyle/>
                    <a:p>
                      <a:pPr algn="ctr"/>
                      <a:r>
                        <a:rPr lang="en-GB" sz="1400" noProof="0" dirty="0"/>
                        <a:t>0</a:t>
                      </a:r>
                    </a:p>
                  </a:txBody>
                  <a:tcPr/>
                </a:tc>
                <a:tc>
                  <a:txBody>
                    <a:bodyPr/>
                    <a:lstStyle/>
                    <a:p>
                      <a:pPr algn="ctr"/>
                      <a:r>
                        <a:rPr lang="en-GB" sz="1400" noProof="0" dirty="0"/>
                        <a:t>0</a:t>
                      </a:r>
                    </a:p>
                  </a:txBody>
                  <a:tcPr/>
                </a:tc>
                <a:extLst>
                  <a:ext uri="{0D108BD9-81ED-4DB2-BD59-A6C34878D82A}">
                    <a16:rowId xmlns:a16="http://schemas.microsoft.com/office/drawing/2014/main" val="3214784392"/>
                  </a:ext>
                </a:extLst>
              </a:tr>
              <a:tr h="310907">
                <a:tc>
                  <a:txBody>
                    <a:bodyPr/>
                    <a:lstStyle/>
                    <a:p>
                      <a:r>
                        <a:rPr lang="en-GB" sz="1400" noProof="0" dirty="0"/>
                        <a:t>PD, n (%)</a:t>
                      </a:r>
                    </a:p>
                  </a:txBody>
                  <a:tcPr/>
                </a:tc>
                <a:tc>
                  <a:txBody>
                    <a:bodyPr/>
                    <a:lstStyle/>
                    <a:p>
                      <a:pPr algn="ctr"/>
                      <a:r>
                        <a:rPr lang="en-GB" sz="1400" noProof="0" dirty="0"/>
                        <a:t>0</a:t>
                      </a:r>
                    </a:p>
                  </a:txBody>
                  <a:tcPr/>
                </a:tc>
                <a:tc>
                  <a:txBody>
                    <a:bodyPr/>
                    <a:lstStyle/>
                    <a:p>
                      <a:pPr algn="ctr"/>
                      <a:r>
                        <a:rPr lang="en-GB" sz="1400" noProof="0" dirty="0"/>
                        <a:t>0</a:t>
                      </a:r>
                    </a:p>
                  </a:txBody>
                  <a:tcPr/>
                </a:tc>
                <a:tc>
                  <a:txBody>
                    <a:bodyPr/>
                    <a:lstStyle/>
                    <a:p>
                      <a:pPr algn="ctr"/>
                      <a:r>
                        <a:rPr lang="en-GB" sz="1400" noProof="0" dirty="0"/>
                        <a:t>19 (36)</a:t>
                      </a:r>
                    </a:p>
                  </a:txBody>
                  <a:tcPr/>
                </a:tc>
                <a:tc>
                  <a:txBody>
                    <a:bodyPr/>
                    <a:lstStyle/>
                    <a:p>
                      <a:pPr algn="ctr"/>
                      <a:r>
                        <a:rPr lang="en-GB" sz="1400" noProof="0" dirty="0"/>
                        <a:t>9 (30)</a:t>
                      </a:r>
                    </a:p>
                  </a:txBody>
                  <a:tcPr/>
                </a:tc>
                <a:extLst>
                  <a:ext uri="{0D108BD9-81ED-4DB2-BD59-A6C34878D82A}">
                    <a16:rowId xmlns:a16="http://schemas.microsoft.com/office/drawing/2014/main" val="3099711997"/>
                  </a:ext>
                </a:extLst>
              </a:tr>
              <a:tr h="4344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noProof="0" dirty="0"/>
                        <a:t>Median follow-up, months (range) </a:t>
                      </a:r>
                    </a:p>
                  </a:txBody>
                  <a:tcPr/>
                </a:tc>
                <a:tc>
                  <a:txBody>
                    <a:bodyPr/>
                    <a:lstStyle/>
                    <a:p>
                      <a:pPr algn="ctr"/>
                      <a:r>
                        <a:rPr lang="en-GB" sz="1400" noProof="0" dirty="0"/>
                        <a:t>15.9 (0.4-40.3)</a:t>
                      </a:r>
                    </a:p>
                  </a:txBody>
                  <a:tcPr/>
                </a:tc>
                <a:tc>
                  <a:txBody>
                    <a:bodyPr/>
                    <a:lstStyle/>
                    <a:p>
                      <a:pPr algn="ctr"/>
                      <a:r>
                        <a:rPr lang="en-GB" sz="1400" noProof="0" dirty="0"/>
                        <a:t>14.5 (1.6-26.8)</a:t>
                      </a:r>
                    </a:p>
                  </a:txBody>
                  <a:tcPr/>
                </a:tc>
                <a:tc>
                  <a:txBody>
                    <a:bodyPr/>
                    <a:lstStyle/>
                    <a:p>
                      <a:pPr algn="ctr"/>
                      <a:r>
                        <a:rPr lang="en-GB" sz="1400" noProof="0" dirty="0"/>
                        <a:t>24.9 (0.3-46.0)</a:t>
                      </a:r>
                    </a:p>
                  </a:txBody>
                  <a:tcPr/>
                </a:tc>
                <a:tc>
                  <a:txBody>
                    <a:bodyPr/>
                    <a:lstStyle/>
                    <a:p>
                      <a:pPr algn="ctr"/>
                      <a:r>
                        <a:rPr lang="en-GB" sz="1400" noProof="0" dirty="0"/>
                        <a:t>26.0 (1.2-42.3)</a:t>
                      </a:r>
                    </a:p>
                  </a:txBody>
                  <a:tcPr/>
                </a:tc>
                <a:extLst>
                  <a:ext uri="{0D108BD9-81ED-4DB2-BD59-A6C34878D82A}">
                    <a16:rowId xmlns:a16="http://schemas.microsoft.com/office/drawing/2014/main" val="2250846653"/>
                  </a:ext>
                </a:extLst>
              </a:tr>
              <a:tr h="310907">
                <a:tc>
                  <a:txBody>
                    <a:bodyPr/>
                    <a:lstStyle/>
                    <a:p>
                      <a:r>
                        <a:rPr lang="en-GB" sz="1400" noProof="0" dirty="0"/>
                        <a:t>Median PFS, months (95% CI)</a:t>
                      </a:r>
                    </a:p>
                  </a:txBody>
                  <a:tcPr/>
                </a:tc>
                <a:tc>
                  <a:txBody>
                    <a:bodyPr/>
                    <a:lstStyle/>
                    <a:p>
                      <a:pPr algn="ctr"/>
                      <a:r>
                        <a:rPr lang="en-GB" sz="1400" noProof="0" dirty="0"/>
                        <a:t>11.1 (8.4-15.7)*</a:t>
                      </a:r>
                    </a:p>
                  </a:txBody>
                  <a:tcPr/>
                </a:tc>
                <a:tc>
                  <a:txBody>
                    <a:bodyPr/>
                    <a:lstStyle/>
                    <a:p>
                      <a:pPr algn="ctr"/>
                      <a:r>
                        <a:rPr lang="en-GB" sz="1400" noProof="0" dirty="0"/>
                        <a:t>13.8 (3.8-NE)</a:t>
                      </a:r>
                    </a:p>
                  </a:txBody>
                  <a:tcPr/>
                </a:tc>
                <a:tc>
                  <a:txBody>
                    <a:bodyPr/>
                    <a:lstStyle/>
                    <a:p>
                      <a:pPr algn="ctr"/>
                      <a:r>
                        <a:rPr lang="en-GB" sz="1400" noProof="0" dirty="0"/>
                        <a:t>5.7 (3.5-11.1)</a:t>
                      </a:r>
                    </a:p>
                  </a:txBody>
                  <a:tcPr/>
                </a:tc>
                <a:tc>
                  <a:txBody>
                    <a:bodyPr/>
                    <a:lstStyle/>
                    <a:p>
                      <a:pPr algn="ctr"/>
                      <a:r>
                        <a:rPr lang="en-GB" sz="1400" noProof="0" dirty="0"/>
                        <a:t>5.6 (1.9-11.1)</a:t>
                      </a:r>
                    </a:p>
                  </a:txBody>
                  <a:tcPr/>
                </a:tc>
                <a:extLst>
                  <a:ext uri="{0D108BD9-81ED-4DB2-BD59-A6C34878D82A}">
                    <a16:rowId xmlns:a16="http://schemas.microsoft.com/office/drawing/2014/main" val="2368702624"/>
                  </a:ext>
                </a:extLst>
              </a:tr>
              <a:tr h="310907">
                <a:tc>
                  <a:txBody>
                    <a:bodyPr/>
                    <a:lstStyle/>
                    <a:p>
                      <a:r>
                        <a:rPr lang="en-GB" sz="1400" noProof="0" dirty="0"/>
                        <a:t>Median DoR, months (95% CI)</a:t>
                      </a:r>
                    </a:p>
                  </a:txBody>
                  <a:tcPr/>
                </a:tc>
                <a:tc>
                  <a:txBody>
                    <a:bodyPr/>
                    <a:lstStyle/>
                    <a:p>
                      <a:pPr algn="ctr"/>
                      <a:r>
                        <a:rPr lang="en-GB" sz="1400" noProof="0" dirty="0"/>
                        <a:t>8.3 (4.0-12.7)*</a:t>
                      </a:r>
                    </a:p>
                  </a:txBody>
                  <a:tcPr/>
                </a:tc>
                <a:tc>
                  <a:txBody>
                    <a:bodyPr/>
                    <a:lstStyle/>
                    <a:p>
                      <a:pPr algn="ctr"/>
                      <a:r>
                        <a:rPr lang="en-GB" sz="1400" noProof="0" dirty="0"/>
                        <a:t>8.2 (1.9-12.7)</a:t>
                      </a:r>
                    </a:p>
                  </a:txBody>
                  <a:tcPr/>
                </a:tc>
                <a:tc>
                  <a:txBody>
                    <a:bodyPr/>
                    <a:lstStyle/>
                    <a:p>
                      <a:pPr algn="ctr"/>
                      <a:r>
                        <a:rPr lang="en-GB" sz="1400" noProof="0" dirty="0"/>
                        <a:t>13.0 (7.3-NE)</a:t>
                      </a:r>
                    </a:p>
                  </a:txBody>
                  <a:tcPr/>
                </a:tc>
                <a:tc>
                  <a:txBody>
                    <a:bodyPr/>
                    <a:lstStyle/>
                    <a:p>
                      <a:pPr algn="ctr"/>
                      <a:r>
                        <a:rPr lang="en-GB" sz="1400" noProof="0" dirty="0"/>
                        <a:t>7.3 (1.7-NE)</a:t>
                      </a:r>
                    </a:p>
                  </a:txBody>
                  <a:tcPr/>
                </a:tc>
                <a:extLst>
                  <a:ext uri="{0D108BD9-81ED-4DB2-BD59-A6C34878D82A}">
                    <a16:rowId xmlns:a16="http://schemas.microsoft.com/office/drawing/2014/main" val="3746492690"/>
                  </a:ext>
                </a:extLst>
              </a:tr>
            </a:tbl>
          </a:graphicData>
        </a:graphic>
      </p:graphicFrame>
      <p:sp>
        <p:nvSpPr>
          <p:cNvPr id="3" name="Titel 2">
            <a:extLst>
              <a:ext uri="{FF2B5EF4-FFF2-40B4-BE49-F238E27FC236}">
                <a16:creationId xmlns:a16="http://schemas.microsoft.com/office/drawing/2014/main" id="{E274FEC4-0FA3-3446-974A-9F5C700B7686}"/>
              </a:ext>
            </a:extLst>
          </p:cNvPr>
          <p:cNvSpPr>
            <a:spLocks noGrp="1"/>
          </p:cNvSpPr>
          <p:nvPr>
            <p:ph type="title"/>
          </p:nvPr>
        </p:nvSpPr>
        <p:spPr/>
        <p:txBody>
          <a:bodyPr/>
          <a:lstStyle/>
          <a:p>
            <a:r>
              <a:rPr lang="en-GB" dirty="0"/>
              <a:t>Tazemetostat in rel/ref FL:</a:t>
            </a:r>
            <a:br>
              <a:rPr lang="en-GB" dirty="0"/>
            </a:br>
            <a:r>
              <a:rPr lang="en-GB" dirty="0"/>
              <a:t>Efficacy</a:t>
            </a:r>
          </a:p>
        </p:txBody>
      </p:sp>
      <p:sp>
        <p:nvSpPr>
          <p:cNvPr id="4" name="Tijdelijke aanduiding voor dianummer 3">
            <a:extLst>
              <a:ext uri="{FF2B5EF4-FFF2-40B4-BE49-F238E27FC236}">
                <a16:creationId xmlns:a16="http://schemas.microsoft.com/office/drawing/2014/main" id="{43AF7DCA-CB16-2145-A625-D7CFF3B1C953}"/>
              </a:ext>
            </a:extLst>
          </p:cNvPr>
          <p:cNvSpPr>
            <a:spLocks noGrp="1"/>
          </p:cNvSpPr>
          <p:nvPr>
            <p:ph type="sldNum" sz="quarter" idx="4"/>
          </p:nvPr>
        </p:nvSpPr>
        <p:spPr/>
        <p:txBody>
          <a:bodyPr/>
          <a:lstStyle/>
          <a:p>
            <a:fld id="{FCE43C0F-8A7B-3A4B-9DB5-B3472E36E833}" type="slidenum">
              <a:rPr lang="en-GB" smtClean="0"/>
              <a:pPr/>
              <a:t>55</a:t>
            </a:fld>
            <a:endParaRPr lang="en-GB" dirty="0"/>
          </a:p>
        </p:txBody>
      </p:sp>
      <p:sp>
        <p:nvSpPr>
          <p:cNvPr id="5" name="Tijdelijke aanduiding voor inhoud 4">
            <a:extLst>
              <a:ext uri="{FF2B5EF4-FFF2-40B4-BE49-F238E27FC236}">
                <a16:creationId xmlns:a16="http://schemas.microsoft.com/office/drawing/2014/main" id="{F8A31AA2-1D1E-ED46-95E4-5076C161A3A4}"/>
              </a:ext>
            </a:extLst>
          </p:cNvPr>
          <p:cNvSpPr>
            <a:spLocks noGrp="1"/>
          </p:cNvSpPr>
          <p:nvPr>
            <p:ph sz="quarter" idx="13"/>
          </p:nvPr>
        </p:nvSpPr>
        <p:spPr/>
        <p:txBody>
          <a:bodyPr/>
          <a:lstStyle/>
          <a:p>
            <a:r>
              <a:rPr lang="en-GB" dirty="0"/>
              <a:t>* Data maturing</a:t>
            </a:r>
            <a:br>
              <a:rPr lang="en-GB" dirty="0"/>
            </a:br>
            <a:r>
              <a:rPr lang="en-GB" dirty="0"/>
              <a:t>CI, confidence interval; DoR, duration of response;  ITT, intent-to-treat; NE, not evaluable; PD, progressive disease; PFS, progression-free survival; POD24, progressive disease within 24 months of diagnosis; PR, partial response; SD, stable disease</a:t>
            </a:r>
            <a:br>
              <a:rPr lang="en-GB" dirty="0"/>
            </a:br>
            <a:r>
              <a:rPr lang="en-GB" dirty="0"/>
              <a:t>Morschhauser F, et al. ASH 2019. Abstract #123</a:t>
            </a:r>
          </a:p>
        </p:txBody>
      </p:sp>
    </p:spTree>
    <p:extLst>
      <p:ext uri="{BB962C8B-B14F-4D97-AF65-F5344CB8AC3E}">
        <p14:creationId xmlns:p14="http://schemas.microsoft.com/office/powerpoint/2010/main" val="91306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123EE0-862F-2A4A-85C1-2805D6667120}"/>
              </a:ext>
            </a:extLst>
          </p:cNvPr>
          <p:cNvSpPr>
            <a:spLocks noGrp="1"/>
          </p:cNvSpPr>
          <p:nvPr>
            <p:ph sz="quarter" idx="12"/>
          </p:nvPr>
        </p:nvSpPr>
        <p:spPr/>
        <p:txBody>
          <a:bodyPr/>
          <a:lstStyle/>
          <a:p>
            <a:r>
              <a:rPr lang="en-GB" sz="1800" dirty="0"/>
              <a:t>Tazemetostat was generally </a:t>
            </a:r>
            <a:r>
              <a:rPr lang="en-GB" sz="1800" b="1" dirty="0">
                <a:solidFill>
                  <a:schemeClr val="accent1"/>
                </a:solidFill>
              </a:rPr>
              <a:t>well tolerated</a:t>
            </a:r>
            <a:r>
              <a:rPr lang="en-GB" sz="1800" dirty="0"/>
              <a:t>, with a low incidence of TRAEs</a:t>
            </a:r>
          </a:p>
          <a:p>
            <a:r>
              <a:rPr lang="en-GB" sz="1800" dirty="0"/>
              <a:t>Grade ≥3 TRAEs</a:t>
            </a:r>
          </a:p>
          <a:p>
            <a:pPr lvl="1"/>
            <a:r>
              <a:rPr lang="en-GB" sz="1600" dirty="0"/>
              <a:t>17% of all patients </a:t>
            </a:r>
          </a:p>
          <a:p>
            <a:pPr lvl="1"/>
            <a:r>
              <a:rPr lang="en-GB" sz="1600" dirty="0"/>
              <a:t>15% of patients in the POD24 subgroup</a:t>
            </a:r>
          </a:p>
          <a:p>
            <a:r>
              <a:rPr lang="en-GB" sz="1800" dirty="0">
                <a:solidFill>
                  <a:schemeClr val="tx2"/>
                </a:solidFill>
              </a:rPr>
              <a:t>The</a:t>
            </a:r>
            <a:r>
              <a:rPr lang="en-GB" sz="1800" b="1" dirty="0">
                <a:solidFill>
                  <a:schemeClr val="accent1"/>
                </a:solidFill>
              </a:rPr>
              <a:t> most common AEs </a:t>
            </a:r>
            <a:r>
              <a:rPr lang="en-GB" sz="1800" dirty="0">
                <a:solidFill>
                  <a:schemeClr val="tx2"/>
                </a:solidFill>
              </a:rPr>
              <a:t>included:</a:t>
            </a:r>
            <a:endParaRPr lang="en-GB" sz="1800" b="1" dirty="0">
              <a:solidFill>
                <a:schemeClr val="accent1"/>
              </a:solidFill>
            </a:endParaRPr>
          </a:p>
          <a:p>
            <a:pPr lvl="1"/>
            <a:r>
              <a:rPr lang="en-GB" sz="1600" dirty="0"/>
              <a:t>Thrombocytopenia (3%) </a:t>
            </a:r>
          </a:p>
          <a:p>
            <a:pPr lvl="1"/>
            <a:r>
              <a:rPr lang="en-GB" sz="1600" dirty="0"/>
              <a:t>Anaemia (2%)</a:t>
            </a:r>
          </a:p>
          <a:p>
            <a:pPr lvl="1"/>
            <a:r>
              <a:rPr lang="en-GB" sz="1600" dirty="0"/>
              <a:t>Asthenia (2%)</a:t>
            </a:r>
          </a:p>
          <a:p>
            <a:pPr lvl="1"/>
            <a:r>
              <a:rPr lang="en-GB" sz="1600" dirty="0"/>
              <a:t>Vomiting (1%)</a:t>
            </a:r>
          </a:p>
          <a:p>
            <a:pPr lvl="1"/>
            <a:r>
              <a:rPr lang="en-GB" sz="1600" dirty="0"/>
              <a:t>Fatigue (1%)</a:t>
            </a:r>
          </a:p>
          <a:p>
            <a:r>
              <a:rPr lang="en-GB" sz="1800" dirty="0"/>
              <a:t>5% of patients discontinued treatment</a:t>
            </a:r>
          </a:p>
          <a:p>
            <a:r>
              <a:rPr lang="en-GB" sz="1800" dirty="0"/>
              <a:t>9% had dose reductions due to TRAEs </a:t>
            </a:r>
          </a:p>
        </p:txBody>
      </p:sp>
      <p:sp>
        <p:nvSpPr>
          <p:cNvPr id="3" name="Titel 2">
            <a:extLst>
              <a:ext uri="{FF2B5EF4-FFF2-40B4-BE49-F238E27FC236}">
                <a16:creationId xmlns:a16="http://schemas.microsoft.com/office/drawing/2014/main" id="{E274FEC4-0FA3-3446-974A-9F5C700B7686}"/>
              </a:ext>
            </a:extLst>
          </p:cNvPr>
          <p:cNvSpPr>
            <a:spLocks noGrp="1"/>
          </p:cNvSpPr>
          <p:nvPr>
            <p:ph type="title"/>
          </p:nvPr>
        </p:nvSpPr>
        <p:spPr/>
        <p:txBody>
          <a:bodyPr/>
          <a:lstStyle/>
          <a:p>
            <a:r>
              <a:rPr lang="en-GB" dirty="0"/>
              <a:t>Tazemetostat in rel/ref FL:</a:t>
            </a:r>
            <a:br>
              <a:rPr lang="en-GB" dirty="0"/>
            </a:br>
            <a:r>
              <a:rPr lang="en-GB" dirty="0"/>
              <a:t>Safety</a:t>
            </a:r>
          </a:p>
        </p:txBody>
      </p:sp>
      <p:sp>
        <p:nvSpPr>
          <p:cNvPr id="4" name="Tijdelijke aanduiding voor dianummer 3">
            <a:extLst>
              <a:ext uri="{FF2B5EF4-FFF2-40B4-BE49-F238E27FC236}">
                <a16:creationId xmlns:a16="http://schemas.microsoft.com/office/drawing/2014/main" id="{43AF7DCA-CB16-2145-A625-D7CFF3B1C953}"/>
              </a:ext>
            </a:extLst>
          </p:cNvPr>
          <p:cNvSpPr>
            <a:spLocks noGrp="1"/>
          </p:cNvSpPr>
          <p:nvPr>
            <p:ph type="sldNum" sz="quarter" idx="4"/>
          </p:nvPr>
        </p:nvSpPr>
        <p:spPr/>
        <p:txBody>
          <a:bodyPr/>
          <a:lstStyle/>
          <a:p>
            <a:fld id="{FCE43C0F-8A7B-3A4B-9DB5-B3472E36E833}" type="slidenum">
              <a:rPr lang="en-GB" smtClean="0"/>
              <a:pPr/>
              <a:t>56</a:t>
            </a:fld>
            <a:endParaRPr lang="en-GB" dirty="0"/>
          </a:p>
        </p:txBody>
      </p:sp>
      <p:sp>
        <p:nvSpPr>
          <p:cNvPr id="5" name="Tijdelijke aanduiding voor inhoud 4">
            <a:extLst>
              <a:ext uri="{FF2B5EF4-FFF2-40B4-BE49-F238E27FC236}">
                <a16:creationId xmlns:a16="http://schemas.microsoft.com/office/drawing/2014/main" id="{F8A31AA2-1D1E-ED46-95E4-5076C161A3A4}"/>
              </a:ext>
            </a:extLst>
          </p:cNvPr>
          <p:cNvSpPr>
            <a:spLocks noGrp="1"/>
          </p:cNvSpPr>
          <p:nvPr>
            <p:ph sz="quarter" idx="13"/>
          </p:nvPr>
        </p:nvSpPr>
        <p:spPr/>
        <p:txBody>
          <a:bodyPr/>
          <a:lstStyle/>
          <a:p>
            <a:r>
              <a:rPr lang="en-GB" dirty="0"/>
              <a:t>AE, adverse event; TRAE, treatment-related adverse event</a:t>
            </a:r>
            <a:br>
              <a:rPr lang="en-GB" dirty="0"/>
            </a:br>
            <a:r>
              <a:rPr lang="en-GB" dirty="0"/>
              <a:t>Morschhauser F, et al. ASH 2019. Abstract #123</a:t>
            </a:r>
          </a:p>
        </p:txBody>
      </p:sp>
    </p:spTree>
    <p:extLst>
      <p:ext uri="{BB962C8B-B14F-4D97-AF65-F5344CB8AC3E}">
        <p14:creationId xmlns:p14="http://schemas.microsoft.com/office/powerpoint/2010/main" val="1124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ltLang="it-IT" dirty="0" err="1"/>
              <a:t>Chemo</a:t>
            </a:r>
            <a:r>
              <a:rPr lang="it-IT" altLang="it-IT" dirty="0"/>
              <a:t>-free </a:t>
            </a:r>
            <a:r>
              <a:rPr lang="it-IT" altLang="it-IT" dirty="0" err="1"/>
              <a:t>therapy</a:t>
            </a:r>
            <a:r>
              <a:rPr lang="it-IT" altLang="it-IT" dirty="0"/>
              <a:t> in MZL</a:t>
            </a:r>
            <a:br>
              <a:rPr lang="it-IT" altLang="it-IT" dirty="0"/>
            </a:br>
            <a:r>
              <a:rPr lang="it-IT" altLang="it-IT" dirty="0"/>
              <a:t>US </a:t>
            </a:r>
            <a:r>
              <a:rPr lang="it-IT" altLang="it-IT" dirty="0" err="1"/>
              <a:t>perspective</a:t>
            </a:r>
            <a:endParaRPr lang="en-US" dirty="0"/>
          </a:p>
        </p:txBody>
      </p:sp>
      <p:sp>
        <p:nvSpPr>
          <p:cNvPr id="9" name="Slide Number Placeholder 8"/>
          <p:cNvSpPr>
            <a:spLocks noGrp="1"/>
          </p:cNvSpPr>
          <p:nvPr>
            <p:ph type="sldNum" sz="quarter" idx="4"/>
          </p:nvPr>
        </p:nvSpPr>
        <p:spPr/>
        <p:txBody>
          <a:bodyPr/>
          <a:lstStyle/>
          <a:p>
            <a:fld id="{CC041753-90EA-4E44-9BB8-633978F3CCC4}" type="slidenum">
              <a:rPr lang="en-US" smtClean="0"/>
              <a:pPr/>
              <a:t>57</a:t>
            </a:fld>
            <a:endParaRPr lang="en-US" dirty="0"/>
          </a:p>
        </p:txBody>
      </p:sp>
    </p:spTree>
    <p:extLst>
      <p:ext uri="{BB962C8B-B14F-4D97-AF65-F5344CB8AC3E}">
        <p14:creationId xmlns:p14="http://schemas.microsoft.com/office/powerpoint/2010/main" val="297595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5"/>
          <p:cNvSpPr>
            <a:spLocks noGrp="1"/>
          </p:cNvSpPr>
          <p:nvPr>
            <p:ph sz="quarter" idx="12"/>
          </p:nvPr>
        </p:nvSpPr>
        <p:spPr>
          <a:xfrm>
            <a:off x="465137" y="1425600"/>
            <a:ext cx="3890553" cy="4525200"/>
          </a:xfrm>
        </p:spPr>
        <p:txBody>
          <a:bodyPr/>
          <a:lstStyle/>
          <a:p>
            <a:r>
              <a:rPr lang="en-GB" altLang="en-US" sz="1800" b="1" dirty="0">
                <a:solidFill>
                  <a:schemeClr val="accent1"/>
                </a:solidFill>
              </a:rPr>
              <a:t>Phase 2</a:t>
            </a:r>
            <a:r>
              <a:rPr lang="en-GB" altLang="en-US" sz="1800" dirty="0"/>
              <a:t>, single-arm study</a:t>
            </a:r>
          </a:p>
          <a:p>
            <a:pPr lvl="1"/>
            <a:r>
              <a:rPr lang="en-GB" altLang="en-US" sz="1600" dirty="0"/>
              <a:t>560 mg ibrutinib daily until PD or unacceptable toxicity</a:t>
            </a:r>
          </a:p>
          <a:p>
            <a:pPr lvl="1"/>
            <a:r>
              <a:rPr lang="en-GB" altLang="en-US" sz="1600" dirty="0"/>
              <a:t>N=63 (extranodal, n=32; </a:t>
            </a:r>
            <a:br>
              <a:rPr lang="en-GB" altLang="en-US" sz="1600" dirty="0"/>
            </a:br>
            <a:r>
              <a:rPr lang="en-GB" altLang="en-US" sz="1600" dirty="0"/>
              <a:t>nodal, n=17; and splenic, n=14)</a:t>
            </a:r>
          </a:p>
          <a:p>
            <a:pPr lvl="1"/>
            <a:r>
              <a:rPr lang="en-GB" altLang="en-US" sz="1600" dirty="0"/>
              <a:t>35% patients had ≥3 prior therapies</a:t>
            </a:r>
          </a:p>
          <a:p>
            <a:r>
              <a:rPr lang="en-GB" altLang="en-US" sz="1800" dirty="0"/>
              <a:t>Single-agent ibrutinib induced durable remissions (ORR 48%) with a favourable benefit–risk profile in patients with previously treated MZL</a:t>
            </a:r>
          </a:p>
          <a:p>
            <a:r>
              <a:rPr lang="en-GB" altLang="en-US" sz="1800" dirty="0"/>
              <a:t>Median DoR not reached </a:t>
            </a:r>
            <a:br>
              <a:rPr lang="en-GB" altLang="en-US" sz="1800" dirty="0"/>
            </a:br>
            <a:r>
              <a:rPr lang="en-GB" altLang="en-US" sz="1800" dirty="0"/>
              <a:t>(19-month follow-up)</a:t>
            </a:r>
          </a:p>
          <a:p>
            <a:r>
              <a:rPr lang="en-GB" altLang="en-US" sz="1800" dirty="0"/>
              <a:t>Median PFS: 18 months  </a:t>
            </a:r>
          </a:p>
        </p:txBody>
      </p:sp>
      <p:sp>
        <p:nvSpPr>
          <p:cNvPr id="2" name="Title 1"/>
          <p:cNvSpPr>
            <a:spLocks noGrp="1"/>
          </p:cNvSpPr>
          <p:nvPr>
            <p:ph type="title"/>
          </p:nvPr>
        </p:nvSpPr>
        <p:spPr/>
        <p:txBody>
          <a:bodyPr/>
          <a:lstStyle/>
          <a:p>
            <a:r>
              <a:rPr lang="en-GB" altLang="en-US" dirty="0"/>
              <a:t>Ibrutinib for rel/ref MZL</a:t>
            </a:r>
            <a:endParaRPr lang="en-GB" dirty="0"/>
          </a:p>
        </p:txBody>
      </p:sp>
      <p:sp>
        <p:nvSpPr>
          <p:cNvPr id="7" name="Content Placeholder 6"/>
          <p:cNvSpPr>
            <a:spLocks noGrp="1"/>
          </p:cNvSpPr>
          <p:nvPr>
            <p:ph sz="quarter" idx="13"/>
          </p:nvPr>
        </p:nvSpPr>
        <p:spPr>
          <a:xfrm>
            <a:off x="465138" y="6217200"/>
            <a:ext cx="7213856" cy="556171"/>
          </a:xfrm>
        </p:spPr>
        <p:txBody>
          <a:bodyPr/>
          <a:lstStyle/>
          <a:p>
            <a:r>
              <a:rPr lang="en-GB" dirty="0"/>
              <a:t>DoR, duration of response; MZL, marginal zone lymphoma; </a:t>
            </a:r>
            <a:r>
              <a:rPr lang="en-GB" altLang="en-US" dirty="0"/>
              <a:t>ORR, overall response rate; PD, progressive disease; </a:t>
            </a:r>
            <a:r>
              <a:rPr lang="en-GB" dirty="0"/>
              <a:t>PFS, progression-free survival; rel/ref, relapsed/refractory; </a:t>
            </a:r>
            <a:r>
              <a:rPr lang="en-GB" altLang="en-US" dirty="0"/>
              <a:t>SPD, sum of the products of longest diameters</a:t>
            </a:r>
          </a:p>
          <a:p>
            <a:r>
              <a:rPr lang="en-GB" altLang="en-US" dirty="0"/>
              <a:t>Noy A, et al. </a:t>
            </a:r>
            <a:r>
              <a:rPr lang="en-GB" dirty="0"/>
              <a:t>Blood. 2017;129:2224-32.</a:t>
            </a:r>
            <a:endParaRPr lang="en-GB" altLang="en-US" dirty="0"/>
          </a:p>
        </p:txBody>
      </p:sp>
      <p:pic>
        <p:nvPicPr>
          <p:cNvPr id="3" name="Afbeelding 2">
            <a:extLst>
              <a:ext uri="{FF2B5EF4-FFF2-40B4-BE49-F238E27FC236}">
                <a16:creationId xmlns:a16="http://schemas.microsoft.com/office/drawing/2014/main" id="{73FDA180-7948-8846-BDA6-11260525EE6E}"/>
              </a:ext>
            </a:extLst>
          </p:cNvPr>
          <p:cNvPicPr>
            <a:picLocks noChangeAspect="1"/>
          </p:cNvPicPr>
          <p:nvPr/>
        </p:nvPicPr>
        <p:blipFill>
          <a:blip r:embed="rId3"/>
          <a:stretch>
            <a:fillRect/>
          </a:stretch>
        </p:blipFill>
        <p:spPr>
          <a:xfrm>
            <a:off x="4427611" y="2123032"/>
            <a:ext cx="4456040" cy="2611935"/>
          </a:xfrm>
          <a:prstGeom prst="rect">
            <a:avLst/>
          </a:prstGeom>
        </p:spPr>
      </p:pic>
      <p:sp>
        <p:nvSpPr>
          <p:cNvPr id="12" name="Slide Number Placeholder 11"/>
          <p:cNvSpPr>
            <a:spLocks noGrp="1"/>
          </p:cNvSpPr>
          <p:nvPr>
            <p:ph type="sldNum" sz="quarter" idx="4"/>
          </p:nvPr>
        </p:nvSpPr>
        <p:spPr/>
        <p:txBody>
          <a:bodyPr/>
          <a:lstStyle/>
          <a:p>
            <a:fld id="{FCE43C0F-8A7B-3A4B-9DB5-B3472E36E833}" type="slidenum">
              <a:rPr lang="en-GB" smtClean="0"/>
              <a:pPr/>
              <a:t>58</a:t>
            </a:fld>
            <a:endParaRPr lang="en-GB" dirty="0"/>
          </a:p>
        </p:txBody>
      </p:sp>
    </p:spTree>
    <p:extLst>
      <p:ext uri="{BB962C8B-B14F-4D97-AF65-F5344CB8AC3E}">
        <p14:creationId xmlns:p14="http://schemas.microsoft.com/office/powerpoint/2010/main" val="95202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B351C-D390-4264-8886-44B891B1C75F}"/>
              </a:ext>
            </a:extLst>
          </p:cNvPr>
          <p:cNvSpPr>
            <a:spLocks noGrp="1"/>
          </p:cNvSpPr>
          <p:nvPr>
            <p:ph sz="quarter" idx="12"/>
          </p:nvPr>
        </p:nvSpPr>
        <p:spPr/>
        <p:txBody>
          <a:bodyPr/>
          <a:lstStyle/>
          <a:p>
            <a:r>
              <a:rPr lang="en-GB" b="1" dirty="0">
                <a:solidFill>
                  <a:schemeClr val="accent1"/>
                </a:solidFill>
                <a:latin typeface="Calibri" charset="0"/>
                <a:ea typeface="Calibri" charset="0"/>
                <a:cs typeface="Calibri" charset="0"/>
              </a:rPr>
              <a:t>UNITY-NHL</a:t>
            </a:r>
            <a:r>
              <a:rPr lang="en-GB" dirty="0">
                <a:solidFill>
                  <a:schemeClr val="tx2"/>
                </a:solidFill>
                <a:latin typeface="Calibri" charset="0"/>
                <a:ea typeface="Calibri" charset="0"/>
                <a:cs typeface="Calibri" charset="0"/>
              </a:rPr>
              <a:t> is an ongoing </a:t>
            </a:r>
            <a:r>
              <a:rPr lang="en-GB" b="1" dirty="0">
                <a:solidFill>
                  <a:schemeClr val="accent1"/>
                </a:solidFill>
                <a:latin typeface="Calibri" charset="0"/>
                <a:ea typeface="Calibri" charset="0"/>
                <a:cs typeface="Calibri" charset="0"/>
              </a:rPr>
              <a:t>phase 2b</a:t>
            </a:r>
            <a:r>
              <a:rPr lang="en-GB" dirty="0">
                <a:solidFill>
                  <a:schemeClr val="tx2"/>
                </a:solidFill>
                <a:latin typeface="Calibri" charset="0"/>
                <a:ea typeface="Calibri" charset="0"/>
                <a:cs typeface="Calibri" charset="0"/>
              </a:rPr>
              <a:t>, multicentre, multicohort trial evaluating umbralisib as monotherapy and in multiple combinations in previously </a:t>
            </a:r>
            <a:r>
              <a:rPr lang="en-GB" dirty="0">
                <a:latin typeface="Calibri" charset="0"/>
                <a:ea typeface="Calibri" charset="0"/>
                <a:cs typeface="Calibri" charset="0"/>
              </a:rPr>
              <a:t>treated patients with NHL</a:t>
            </a:r>
          </a:p>
          <a:p>
            <a:r>
              <a:rPr lang="en-GB" dirty="0">
                <a:latin typeface="Calibri" charset="0"/>
                <a:ea typeface="Calibri" charset="0"/>
                <a:cs typeface="Calibri" charset="0"/>
              </a:rPr>
              <a:t>The </a:t>
            </a:r>
            <a:r>
              <a:rPr lang="en-GB" b="1" dirty="0">
                <a:solidFill>
                  <a:schemeClr val="accent1"/>
                </a:solidFill>
                <a:latin typeface="Calibri" charset="0"/>
                <a:ea typeface="Calibri" charset="0"/>
                <a:cs typeface="Calibri" charset="0"/>
              </a:rPr>
              <a:t>MZL cohort </a:t>
            </a:r>
            <a:r>
              <a:rPr lang="en-GB" dirty="0">
                <a:latin typeface="Calibri" charset="0"/>
                <a:ea typeface="Calibri" charset="0"/>
                <a:cs typeface="Calibri" charset="0"/>
              </a:rPr>
              <a:t>receives </a:t>
            </a:r>
            <a:r>
              <a:rPr lang="en-GB" b="1" dirty="0">
                <a:solidFill>
                  <a:schemeClr val="accent1"/>
                </a:solidFill>
                <a:latin typeface="Calibri" charset="0"/>
                <a:ea typeface="Calibri" charset="0"/>
                <a:cs typeface="Calibri" charset="0"/>
              </a:rPr>
              <a:t>single agent umbralisib </a:t>
            </a:r>
            <a:r>
              <a:rPr lang="en-GB" dirty="0">
                <a:latin typeface="Calibri" charset="0"/>
                <a:ea typeface="Calibri" charset="0"/>
                <a:cs typeface="Calibri" charset="0"/>
              </a:rPr>
              <a:t>800 mg oral QD until disease progression or unacceptable toxicity</a:t>
            </a:r>
          </a:p>
        </p:txBody>
      </p:sp>
      <p:sp>
        <p:nvSpPr>
          <p:cNvPr id="2" name="Title 1">
            <a:extLst>
              <a:ext uri="{FF2B5EF4-FFF2-40B4-BE49-F238E27FC236}">
                <a16:creationId xmlns:a16="http://schemas.microsoft.com/office/drawing/2014/main" id="{DFF9EFF0-D4D8-47DF-A579-BFEEB3BC43E0}"/>
              </a:ext>
            </a:extLst>
          </p:cNvPr>
          <p:cNvSpPr>
            <a:spLocks noGrp="1"/>
          </p:cNvSpPr>
          <p:nvPr>
            <p:ph type="title"/>
          </p:nvPr>
        </p:nvSpPr>
        <p:spPr/>
        <p:txBody>
          <a:bodyPr/>
          <a:lstStyle/>
          <a:p>
            <a:r>
              <a:rPr lang="en-GB" dirty="0"/>
              <a:t>Umbralisib, PI3K</a:t>
            </a:r>
            <a:r>
              <a:rPr lang="en-GB" dirty="0">
                <a:solidFill>
                  <a:schemeClr val="tx2"/>
                </a:solidFill>
              </a:rPr>
              <a:t>𝛅</a:t>
            </a:r>
            <a:r>
              <a:rPr lang="en-GB" dirty="0"/>
              <a:t> inhibitor</a:t>
            </a:r>
            <a:br>
              <a:rPr lang="en-GB" dirty="0"/>
            </a:br>
            <a:r>
              <a:rPr lang="en-GB" dirty="0"/>
              <a:t>UNITY-NHL Study Design</a:t>
            </a:r>
          </a:p>
        </p:txBody>
      </p:sp>
      <p:sp>
        <p:nvSpPr>
          <p:cNvPr id="8" name="Slide Number Placeholder 3">
            <a:extLst>
              <a:ext uri="{FF2B5EF4-FFF2-40B4-BE49-F238E27FC236}">
                <a16:creationId xmlns:a16="http://schemas.microsoft.com/office/drawing/2014/main" id="{234C9A54-22CC-46D1-8DF6-76D55E9D07E2}"/>
              </a:ext>
            </a:extLst>
          </p:cNvPr>
          <p:cNvSpPr>
            <a:spLocks noGrp="1"/>
          </p:cNvSpPr>
          <p:nvPr>
            <p:ph type="sldNum" sz="quarter" idx="4"/>
          </p:nvPr>
        </p:nvSpPr>
        <p:spPr/>
        <p:txBody>
          <a:bodyPr/>
          <a:lstStyle/>
          <a:p>
            <a:fld id="{2FFBAD49-1F68-914B-9DFB-5D552C1A2BEB}" type="slidenum">
              <a:rPr lang="en-GB" smtClean="0"/>
              <a:pPr/>
              <a:t>59</a:t>
            </a:fld>
            <a:endParaRPr lang="en-GB" dirty="0"/>
          </a:p>
        </p:txBody>
      </p:sp>
      <p:sp>
        <p:nvSpPr>
          <p:cNvPr id="12" name="Content Placeholder 11"/>
          <p:cNvSpPr>
            <a:spLocks noGrp="1"/>
          </p:cNvSpPr>
          <p:nvPr>
            <p:ph sz="quarter" idx="13"/>
          </p:nvPr>
        </p:nvSpPr>
        <p:spPr/>
        <p:txBody>
          <a:bodyPr/>
          <a:lstStyle/>
          <a:p>
            <a:r>
              <a:rPr lang="en-GB" dirty="0"/>
              <a:t>DoR, duration of response; ECOG PS, Eastern Cooperative Oncology Group performance status; IRC, Independent Review Committee; IWG, International Working Group; MZL, marginal zone lymphoma; </a:t>
            </a:r>
            <a:r>
              <a:rPr lang="en-GB" dirty="0">
                <a:latin typeface="Calibri" charset="0"/>
                <a:ea typeface="Calibri" charset="0"/>
                <a:cs typeface="Calibri" charset="0"/>
              </a:rPr>
              <a:t>NHL, non-Hodgkin lymphoma; </a:t>
            </a:r>
            <a:r>
              <a:rPr lang="en-GB" dirty="0"/>
              <a:t>ORR, overall response rate; PFS, </a:t>
            </a:r>
            <a:r>
              <a:rPr lang="en-GB" dirty="0">
                <a:solidFill>
                  <a:schemeClr val="tx2"/>
                </a:solidFill>
                <a:latin typeface="Calibri" charset="0"/>
                <a:ea typeface="Calibri" charset="0"/>
                <a:cs typeface="Calibri" charset="0"/>
              </a:rPr>
              <a:t>progression-free survival; </a:t>
            </a:r>
            <a:r>
              <a:rPr lang="en-GB" dirty="0"/>
              <a:t>QD, once per day; rel/ref, relapsed or refractor; TTR, </a:t>
            </a:r>
            <a:r>
              <a:rPr lang="en-GB" dirty="0">
                <a:solidFill>
                  <a:schemeClr val="tx2"/>
                </a:solidFill>
                <a:latin typeface="Calibri" charset="0"/>
                <a:ea typeface="Calibri" charset="0"/>
                <a:cs typeface="Calibri" charset="0"/>
              </a:rPr>
              <a:t>time to response </a:t>
            </a:r>
            <a:endParaRPr lang="en-GB" dirty="0"/>
          </a:p>
          <a:p>
            <a:r>
              <a:rPr lang="en-GB" dirty="0"/>
              <a:t>Fowler NH, et al. ASCO 2019. Abstract #7506.</a:t>
            </a:r>
          </a:p>
        </p:txBody>
      </p:sp>
      <p:sp>
        <p:nvSpPr>
          <p:cNvPr id="5" name="TextBox 4">
            <a:extLst>
              <a:ext uri="{FF2B5EF4-FFF2-40B4-BE49-F238E27FC236}">
                <a16:creationId xmlns:a16="http://schemas.microsoft.com/office/drawing/2014/main" id="{3AF928F1-1DFF-4811-B37C-0802772C48B0}"/>
              </a:ext>
            </a:extLst>
          </p:cNvPr>
          <p:cNvSpPr txBox="1"/>
          <p:nvPr/>
        </p:nvSpPr>
        <p:spPr>
          <a:xfrm>
            <a:off x="464400" y="3328533"/>
            <a:ext cx="3888357" cy="2262498"/>
          </a:xfrm>
          <a:prstGeom prst="rect">
            <a:avLst/>
          </a:prstGeom>
          <a:solidFill>
            <a:schemeClr val="accent3">
              <a:lumMod val="20000"/>
              <a:lumOff val="80000"/>
            </a:schemeClr>
          </a:solidFill>
        </p:spPr>
        <p:txBody>
          <a:bodyPr wrap="square" rtlCol="0">
            <a:noAutofit/>
          </a:bodyPr>
          <a:lstStyle/>
          <a:p>
            <a:r>
              <a:rPr lang="en-GB" sz="1600" b="1" dirty="0">
                <a:solidFill>
                  <a:schemeClr val="accent1"/>
                </a:solidFill>
                <a:latin typeface="Calibri" charset="0"/>
                <a:ea typeface="Calibri" charset="0"/>
                <a:cs typeface="Calibri" charset="0"/>
              </a:rPr>
              <a:t>Key Inclusion Criteria:</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MZL (splenic, nodal or extranodal) requiring treatment</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Rel/ref following ≥1 lines of therapy, including ≥1 CD20-directed regimen (as monotherapy or chemoimmunotherapy)</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ECOG PS ≤2</a:t>
            </a:r>
          </a:p>
        </p:txBody>
      </p:sp>
      <p:sp>
        <p:nvSpPr>
          <p:cNvPr id="6" name="TextBox 5">
            <a:extLst>
              <a:ext uri="{FF2B5EF4-FFF2-40B4-BE49-F238E27FC236}">
                <a16:creationId xmlns:a16="http://schemas.microsoft.com/office/drawing/2014/main" id="{810FF445-BB78-40CF-9F71-66E424A48CCE}"/>
              </a:ext>
            </a:extLst>
          </p:cNvPr>
          <p:cNvSpPr txBox="1"/>
          <p:nvPr/>
        </p:nvSpPr>
        <p:spPr>
          <a:xfrm>
            <a:off x="4934310" y="3331271"/>
            <a:ext cx="3636034" cy="2262498"/>
          </a:xfrm>
          <a:prstGeom prst="rect">
            <a:avLst/>
          </a:prstGeom>
          <a:solidFill>
            <a:schemeClr val="accent3">
              <a:lumMod val="20000"/>
              <a:lumOff val="80000"/>
            </a:schemeClr>
          </a:solidFill>
        </p:spPr>
        <p:txBody>
          <a:bodyPr wrap="square" rtlCol="0">
            <a:noAutofit/>
          </a:bodyPr>
          <a:lstStyle/>
          <a:p>
            <a:r>
              <a:rPr lang="en-GB" sz="1600" b="1" dirty="0">
                <a:solidFill>
                  <a:schemeClr val="accent1"/>
                </a:solidFill>
                <a:latin typeface="Calibri" charset="0"/>
                <a:ea typeface="Calibri" charset="0"/>
                <a:cs typeface="Calibri" charset="0"/>
              </a:rPr>
              <a:t>Primary Endpoint:</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ORR by IRC by 2007 IWG criteria</a:t>
            </a:r>
          </a:p>
          <a:p>
            <a:endParaRPr lang="en-GB" sz="1600" b="1" dirty="0">
              <a:solidFill>
                <a:srgbClr val="008764"/>
              </a:solidFill>
              <a:latin typeface="Calibri" charset="0"/>
              <a:ea typeface="Calibri" charset="0"/>
              <a:cs typeface="Calibri" charset="0"/>
            </a:endParaRPr>
          </a:p>
          <a:p>
            <a:r>
              <a:rPr lang="en-GB" sz="1600" b="1" dirty="0">
                <a:solidFill>
                  <a:schemeClr val="accent1"/>
                </a:solidFill>
                <a:latin typeface="Calibri" charset="0"/>
                <a:ea typeface="Calibri" charset="0"/>
                <a:cs typeface="Calibri" charset="0"/>
              </a:rPr>
              <a:t>Secondary Endpoints:</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DoR</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PFS</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TTR</a:t>
            </a:r>
          </a:p>
          <a:p>
            <a:pPr marL="216694" indent="-171450">
              <a:lnSpc>
                <a:spcPct val="90000"/>
              </a:lnSpc>
              <a:spcBef>
                <a:spcPts val="375"/>
              </a:spcBef>
              <a:buClr>
                <a:schemeClr val="accent1"/>
              </a:buClr>
              <a:buFont typeface="Arial" panose="020B0604020202020204" pitchFamily="34" charset="0"/>
              <a:buChar char="•"/>
            </a:pPr>
            <a:r>
              <a:rPr lang="en-GB" sz="1600" dirty="0">
                <a:solidFill>
                  <a:schemeClr val="tx2"/>
                </a:solidFill>
                <a:latin typeface="Calibri" charset="0"/>
                <a:ea typeface="Calibri" charset="0"/>
                <a:cs typeface="Calibri" charset="0"/>
              </a:rPr>
              <a:t>Safety</a:t>
            </a:r>
          </a:p>
        </p:txBody>
      </p:sp>
    </p:spTree>
    <p:extLst>
      <p:ext uri="{BB962C8B-B14F-4D97-AF65-F5344CB8AC3E}">
        <p14:creationId xmlns:p14="http://schemas.microsoft.com/office/powerpoint/2010/main" val="8968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ndertitel 9">
            <a:extLst>
              <a:ext uri="{FF2B5EF4-FFF2-40B4-BE49-F238E27FC236}">
                <a16:creationId xmlns:a16="http://schemas.microsoft.com/office/drawing/2014/main" id="{1CD1F0B3-CE04-7E42-BC54-13D148F9D594}"/>
              </a:ext>
            </a:extLst>
          </p:cNvPr>
          <p:cNvSpPr>
            <a:spLocks noGrp="1"/>
          </p:cNvSpPr>
          <p:nvPr>
            <p:ph type="subTitle" idx="1"/>
          </p:nvPr>
        </p:nvSpPr>
        <p:spPr/>
        <p:txBody>
          <a:bodyPr/>
          <a:lstStyle/>
          <a:p>
            <a:r>
              <a:rPr lang="nl-NL" dirty="0">
                <a:latin typeface="+mj-lt"/>
                <a:ea typeface="PT Sans Narrow" panose="020B0506020203020204" pitchFamily="34" charset="0"/>
              </a:rPr>
              <a:t>Simon Rule</a:t>
            </a:r>
          </a:p>
          <a:p>
            <a:r>
              <a:rPr lang="en-GB" dirty="0">
                <a:latin typeface="Calibri" panose="020F0502020204030204" pitchFamily="34" charset="0"/>
              </a:rPr>
              <a:t>Plymouth Hospital NHS Trust, UK</a:t>
            </a:r>
            <a:endParaRPr lang="en-GB" dirty="0">
              <a:latin typeface="Calibri" panose="020F0502020204030204" pitchFamily="34" charset="0"/>
              <a:cs typeface="Calibri" panose="020F0502020204030204" pitchFamily="34" charset="0"/>
            </a:endParaRPr>
          </a:p>
          <a:p>
            <a:endParaRPr lang="nl-NL" dirty="0">
              <a:latin typeface="+mj-lt"/>
              <a:ea typeface="PT Sans Narrow" panose="020B0506020203020204" pitchFamily="34" charset="0"/>
            </a:endParaRPr>
          </a:p>
        </p:txBody>
      </p:sp>
      <p:sp>
        <p:nvSpPr>
          <p:cNvPr id="2" name="Title 1">
            <a:extLst>
              <a:ext uri="{FF2B5EF4-FFF2-40B4-BE49-F238E27FC236}">
                <a16:creationId xmlns:a16="http://schemas.microsoft.com/office/drawing/2014/main" id="{3D005A60-2425-BC47-B4C9-4E46FA766BC0}"/>
              </a:ext>
            </a:extLst>
          </p:cNvPr>
          <p:cNvSpPr>
            <a:spLocks noGrp="1"/>
          </p:cNvSpPr>
          <p:nvPr>
            <p:ph type="title"/>
          </p:nvPr>
        </p:nvSpPr>
        <p:spPr/>
        <p:txBody>
          <a:bodyPr>
            <a:normAutofit/>
          </a:bodyPr>
          <a:lstStyle/>
          <a:p>
            <a:r>
              <a:rPr lang="en-GB" dirty="0">
                <a:latin typeface="Calibri" panose="020F0502020204030204" pitchFamily="34" charset="0"/>
                <a:ea typeface="PT Sans" panose="020B0503020203020204" pitchFamily="34" charset="0"/>
                <a:cs typeface="Calibri" panose="020F0502020204030204" pitchFamily="34" charset="0"/>
              </a:rPr>
              <a:t>Background and scene setting </a:t>
            </a:r>
          </a:p>
        </p:txBody>
      </p:sp>
    </p:spTree>
    <p:extLst>
      <p:ext uri="{BB962C8B-B14F-4D97-AF65-F5344CB8AC3E}">
        <p14:creationId xmlns:p14="http://schemas.microsoft.com/office/powerpoint/2010/main" val="212291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465138" y="1578164"/>
            <a:ext cx="3526759" cy="4372635"/>
          </a:xfrm>
        </p:spPr>
        <p:txBody>
          <a:bodyPr/>
          <a:lstStyle/>
          <a:p>
            <a:pPr>
              <a:spcBef>
                <a:spcPts val="500"/>
              </a:spcBef>
            </a:pPr>
            <a:r>
              <a:rPr lang="en-US" sz="1600" b="1" dirty="0">
                <a:solidFill>
                  <a:schemeClr val="accent1"/>
                </a:solidFill>
              </a:rPr>
              <a:t>Umbralisib was well tolerated</a:t>
            </a:r>
          </a:p>
          <a:p>
            <a:pPr>
              <a:spcBef>
                <a:spcPts val="500"/>
              </a:spcBef>
            </a:pPr>
            <a:r>
              <a:rPr lang="en-US" sz="1600" dirty="0"/>
              <a:t>No events of colitis</a:t>
            </a:r>
          </a:p>
          <a:p>
            <a:pPr>
              <a:spcBef>
                <a:spcPts val="500"/>
              </a:spcBef>
            </a:pPr>
            <a:r>
              <a:rPr lang="en-US" sz="1600" dirty="0"/>
              <a:t>In 6 patients (9%) AEs lead to dose reduction</a:t>
            </a:r>
          </a:p>
          <a:p>
            <a:pPr>
              <a:spcBef>
                <a:spcPts val="500"/>
              </a:spcBef>
            </a:pPr>
            <a:r>
              <a:rPr lang="en-US" sz="1600" dirty="0"/>
              <a:t>10 patients (14%) discontinued umbralisib due to an AE at least possibly related to treatment</a:t>
            </a:r>
          </a:p>
          <a:p>
            <a:pPr>
              <a:spcBef>
                <a:spcPts val="500"/>
              </a:spcBef>
            </a:pPr>
            <a:r>
              <a:rPr lang="en-US" sz="1600" dirty="0"/>
              <a:t>The median duration of exposure was 6.9 months</a:t>
            </a:r>
          </a:p>
          <a:p>
            <a:pPr>
              <a:spcBef>
                <a:spcPts val="500"/>
              </a:spcBef>
            </a:pPr>
            <a:r>
              <a:rPr lang="en-US" sz="1600" dirty="0"/>
              <a:t>No deaths occurred on study</a:t>
            </a:r>
          </a:p>
          <a:p>
            <a:pPr>
              <a:spcBef>
                <a:spcPts val="500"/>
              </a:spcBef>
            </a:pPr>
            <a:r>
              <a:rPr lang="en-US" sz="1600" dirty="0"/>
              <a:t>Grade 3 infections were limited, occurring in 3 patients (bronchitis, pneumonia and influenza)</a:t>
            </a:r>
          </a:p>
        </p:txBody>
      </p:sp>
      <p:sp>
        <p:nvSpPr>
          <p:cNvPr id="2" name="Title 1">
            <a:extLst>
              <a:ext uri="{FF2B5EF4-FFF2-40B4-BE49-F238E27FC236}">
                <a16:creationId xmlns:a16="http://schemas.microsoft.com/office/drawing/2014/main" id="{92CCE345-685A-4562-840A-F43C90E2BB5B}"/>
              </a:ext>
            </a:extLst>
          </p:cNvPr>
          <p:cNvSpPr>
            <a:spLocks noGrp="1"/>
          </p:cNvSpPr>
          <p:nvPr>
            <p:ph type="title"/>
          </p:nvPr>
        </p:nvSpPr>
        <p:spPr/>
        <p:txBody>
          <a:bodyPr/>
          <a:lstStyle/>
          <a:p>
            <a:r>
              <a:rPr lang="en-US" dirty="0"/>
              <a:t>Umbralisib: </a:t>
            </a:r>
            <a:br>
              <a:rPr lang="en-US" dirty="0"/>
            </a:br>
            <a:r>
              <a:rPr lang="en-US" dirty="0"/>
              <a:t>AE</a:t>
            </a:r>
            <a:r>
              <a:rPr lang="en-US" cap="none" dirty="0"/>
              <a:t>s</a:t>
            </a:r>
            <a:r>
              <a:rPr lang="en-US" dirty="0"/>
              <a:t> Regardless of Causality</a:t>
            </a:r>
          </a:p>
        </p:txBody>
      </p:sp>
      <p:sp>
        <p:nvSpPr>
          <p:cNvPr id="9" name="Slide Number Placeholder 3">
            <a:extLst>
              <a:ext uri="{FF2B5EF4-FFF2-40B4-BE49-F238E27FC236}">
                <a16:creationId xmlns:a16="http://schemas.microsoft.com/office/drawing/2014/main" id="{9FCA6F02-C7B5-498D-BEF6-C998178A60BA}"/>
              </a:ext>
            </a:extLst>
          </p:cNvPr>
          <p:cNvSpPr>
            <a:spLocks noGrp="1"/>
          </p:cNvSpPr>
          <p:nvPr>
            <p:ph type="sldNum" sz="quarter" idx="4"/>
          </p:nvPr>
        </p:nvSpPr>
        <p:spPr/>
        <p:txBody>
          <a:bodyPr/>
          <a:lstStyle/>
          <a:p>
            <a:fld id="{2FFBAD49-1F68-914B-9DFB-5D552C1A2BEB}" type="slidenum">
              <a:rPr lang="en-US" smtClean="0"/>
              <a:pPr/>
              <a:t>60</a:t>
            </a:fld>
            <a:endParaRPr lang="en-US" dirty="0"/>
          </a:p>
        </p:txBody>
      </p:sp>
      <p:sp>
        <p:nvSpPr>
          <p:cNvPr id="4" name="Tijdelijke aanduiding voor inhoud 3">
            <a:extLst>
              <a:ext uri="{FF2B5EF4-FFF2-40B4-BE49-F238E27FC236}">
                <a16:creationId xmlns:a16="http://schemas.microsoft.com/office/drawing/2014/main" id="{8D662DB0-5DF6-9542-8EE5-4FBBB2C097DE}"/>
              </a:ext>
            </a:extLst>
          </p:cNvPr>
          <p:cNvSpPr>
            <a:spLocks noGrp="1"/>
          </p:cNvSpPr>
          <p:nvPr>
            <p:ph sz="quarter" idx="13"/>
          </p:nvPr>
        </p:nvSpPr>
        <p:spPr/>
        <p:txBody>
          <a:bodyPr/>
          <a:lstStyle/>
          <a:p>
            <a:r>
              <a:rPr lang="da-DK" dirty="0"/>
              <a:t>AE, </a:t>
            </a:r>
            <a:r>
              <a:rPr lang="da-DK" dirty="0" err="1"/>
              <a:t>adverse</a:t>
            </a:r>
            <a:r>
              <a:rPr lang="da-DK" dirty="0"/>
              <a:t> event; ALT, </a:t>
            </a:r>
            <a:r>
              <a:rPr lang="en-GB" dirty="0"/>
              <a:t>alanine transaminase; AST, aspartate transaminase</a:t>
            </a:r>
            <a:endParaRPr lang="da-DK" dirty="0"/>
          </a:p>
          <a:p>
            <a:r>
              <a:rPr lang="en-GB" dirty="0"/>
              <a:t>Fowler NH, et al. ASCO 2019. Abstract #7506.</a:t>
            </a:r>
          </a:p>
        </p:txBody>
      </p:sp>
      <p:graphicFrame>
        <p:nvGraphicFramePr>
          <p:cNvPr id="6" name="Table 5">
            <a:extLst>
              <a:ext uri="{FF2B5EF4-FFF2-40B4-BE49-F238E27FC236}">
                <a16:creationId xmlns:a16="http://schemas.microsoft.com/office/drawing/2014/main" id="{282A31EF-E9C1-448B-87FD-FBCA5F1C3B05}"/>
              </a:ext>
            </a:extLst>
          </p:cNvPr>
          <p:cNvGraphicFramePr>
            <a:graphicFrameLocks noGrp="1"/>
          </p:cNvGraphicFramePr>
          <p:nvPr>
            <p:extLst>
              <p:ext uri="{D42A27DB-BD31-4B8C-83A1-F6EECF244321}">
                <p14:modId xmlns:p14="http://schemas.microsoft.com/office/powerpoint/2010/main" val="801472901"/>
              </p:ext>
            </p:extLst>
          </p:nvPr>
        </p:nvGraphicFramePr>
        <p:xfrm>
          <a:off x="4087141" y="1320251"/>
          <a:ext cx="4599657" cy="4704480"/>
        </p:xfrm>
        <a:graphic>
          <a:graphicData uri="http://schemas.openxmlformats.org/drawingml/2006/table">
            <a:tbl>
              <a:tblPr firstRow="1" bandRow="1">
                <a:tableStyleId>{5C22544A-7EE6-4342-B048-85BDC9FD1C3A}</a:tableStyleId>
              </a:tblPr>
              <a:tblGrid>
                <a:gridCol w="2097845">
                  <a:extLst>
                    <a:ext uri="{9D8B030D-6E8A-4147-A177-3AD203B41FA5}">
                      <a16:colId xmlns:a16="http://schemas.microsoft.com/office/drawing/2014/main" val="2584046525"/>
                    </a:ext>
                  </a:extLst>
                </a:gridCol>
                <a:gridCol w="625453">
                  <a:extLst>
                    <a:ext uri="{9D8B030D-6E8A-4147-A177-3AD203B41FA5}">
                      <a16:colId xmlns:a16="http://schemas.microsoft.com/office/drawing/2014/main" val="1174757558"/>
                    </a:ext>
                  </a:extLst>
                </a:gridCol>
                <a:gridCol w="625453">
                  <a:extLst>
                    <a:ext uri="{9D8B030D-6E8A-4147-A177-3AD203B41FA5}">
                      <a16:colId xmlns:a16="http://schemas.microsoft.com/office/drawing/2014/main" val="2304512596"/>
                    </a:ext>
                  </a:extLst>
                </a:gridCol>
                <a:gridCol w="625453">
                  <a:extLst>
                    <a:ext uri="{9D8B030D-6E8A-4147-A177-3AD203B41FA5}">
                      <a16:colId xmlns:a16="http://schemas.microsoft.com/office/drawing/2014/main" val="2324545607"/>
                    </a:ext>
                  </a:extLst>
                </a:gridCol>
                <a:gridCol w="625453">
                  <a:extLst>
                    <a:ext uri="{9D8B030D-6E8A-4147-A177-3AD203B41FA5}">
                      <a16:colId xmlns:a16="http://schemas.microsoft.com/office/drawing/2014/main" val="3320911296"/>
                    </a:ext>
                  </a:extLst>
                </a:gridCol>
              </a:tblGrid>
              <a:tr h="195453">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AE</a:t>
                      </a:r>
                      <a:r>
                        <a:rPr lang="en-US" sz="1200" cap="none" dirty="0">
                          <a:latin typeface="Calibri" panose="020F0502020204030204" pitchFamily="34" charset="0"/>
                          <a:cs typeface="Calibri" panose="020F0502020204030204" pitchFamily="34" charset="0"/>
                        </a:rPr>
                        <a:t>s</a:t>
                      </a:r>
                      <a:r>
                        <a:rPr lang="en-US" sz="1200" dirty="0">
                          <a:latin typeface="Calibri" panose="020F0502020204030204" pitchFamily="34" charset="0"/>
                          <a:cs typeface="Calibri" panose="020F0502020204030204" pitchFamily="34" charset="0"/>
                        </a:rPr>
                        <a:t> Regardless of Causality,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All Treated Patients (N=69)</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Grade 1</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Grade 2</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Grade 3</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Grade 4</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3683276057"/>
                  </a:ext>
                </a:extLst>
              </a:tr>
              <a:tr h="195453">
                <a:tc>
                  <a:txBody>
                    <a:bodyPr/>
                    <a:lstStyle/>
                    <a:p>
                      <a:pPr algn="l" fontAlgn="b"/>
                      <a:r>
                        <a:rPr lang="en-US" sz="1200" u="none" strike="noStrike" kern="1200" dirty="0">
                          <a:effectLst/>
                          <a:latin typeface="Calibri" panose="020F0502020204030204" pitchFamily="34" charset="0"/>
                          <a:cs typeface="Calibri" panose="020F0502020204030204" pitchFamily="34" charset="0"/>
                        </a:rPr>
                        <a:t>Diarrhea</a:t>
                      </a:r>
                      <a:endParaRPr lang="en-US" sz="1200" b="1"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10%</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3809577534"/>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Nausea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55687398"/>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Fatigue</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3458993856"/>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AST increased</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2994094013"/>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ALT increased</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134943864"/>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Headache</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2264440467"/>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Cough</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705495572"/>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Decreased appetite</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3226916762"/>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Vomiting</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12%</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78835703"/>
                  </a:ext>
                </a:extLst>
              </a:tr>
              <a:tr h="195453">
                <a:tc>
                  <a:txBody>
                    <a:bodyPr/>
                    <a:lstStyle/>
                    <a:p>
                      <a:pPr marL="0" algn="l" defTabSz="914400" rtl="0" eaLnBrk="1" fontAlgn="b" latinLnBrk="0" hangingPunct="1"/>
                      <a:r>
                        <a:rPr lang="en-US" sz="1200" u="none" strike="noStrike" kern="1200" dirty="0">
                          <a:effectLst/>
                          <a:latin typeface="Calibri" panose="020F0502020204030204" pitchFamily="34" charset="0"/>
                          <a:cs typeface="Calibri" panose="020F0502020204030204" pitchFamily="34" charset="0"/>
                        </a:rPr>
                        <a:t>Rash</a:t>
                      </a:r>
                      <a:endParaRPr lang="en-US" sz="1200" b="1"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12%</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2234670116"/>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Dysgeusia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4195899326"/>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Edema peripheral</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12%</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044720116"/>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Dizziness</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634364353"/>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Neutropenia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2299100679"/>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Insomnia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2579816248"/>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Upper respiratory tract infection</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12%</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657280515"/>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Back pain</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3323706016"/>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Hyperuricemia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10%</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1087314367"/>
                  </a:ext>
                </a:extLst>
              </a:tr>
              <a:tr h="195453">
                <a:tc>
                  <a:txBody>
                    <a:bodyPr/>
                    <a:lstStyle/>
                    <a:p>
                      <a:pPr algn="l" fontAlgn="b"/>
                      <a:r>
                        <a:rPr lang="en-US" sz="1200" u="none" strike="noStrike" dirty="0">
                          <a:effectLst/>
                          <a:latin typeface="Calibri" panose="020F0502020204030204" pitchFamily="34" charset="0"/>
                          <a:cs typeface="Calibri" panose="020F0502020204030204" pitchFamily="34" charset="0"/>
                        </a:rPr>
                        <a:t>Pyrexia</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68580"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tc>
                  <a:txBody>
                    <a:bodyPr/>
                    <a:lstStyle/>
                    <a:p>
                      <a:pPr algn="ctr" fontAlgn="b"/>
                      <a:r>
                        <a:rPr lang="en-US" sz="1200" u="none" strike="noStrike" dirty="0">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4643" marR="4643" marT="21600" marB="21600" anchor="ctr"/>
                </a:tc>
                <a:extLst>
                  <a:ext uri="{0D108BD9-81ED-4DB2-BD59-A6C34878D82A}">
                    <a16:rowId xmlns:a16="http://schemas.microsoft.com/office/drawing/2014/main" val="628195458"/>
                  </a:ext>
                </a:extLst>
              </a:tr>
            </a:tbl>
          </a:graphicData>
        </a:graphic>
      </p:graphicFrame>
    </p:spTree>
    <p:extLst>
      <p:ext uri="{BB962C8B-B14F-4D97-AF65-F5344CB8AC3E}">
        <p14:creationId xmlns:p14="http://schemas.microsoft.com/office/powerpoint/2010/main" val="62448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541306E8-A976-489D-9C51-61D63B518FF1}"/>
              </a:ext>
            </a:extLst>
          </p:cNvPr>
          <p:cNvGraphicFramePr>
            <a:graphicFrameLocks/>
          </p:cNvGraphicFramePr>
          <p:nvPr>
            <p:extLst>
              <p:ext uri="{D42A27DB-BD31-4B8C-83A1-F6EECF244321}">
                <p14:modId xmlns:p14="http://schemas.microsoft.com/office/powerpoint/2010/main" val="2048670904"/>
              </p:ext>
            </p:extLst>
          </p:nvPr>
        </p:nvGraphicFramePr>
        <p:xfrm>
          <a:off x="1128014" y="1067307"/>
          <a:ext cx="6665931" cy="2610569"/>
        </p:xfrm>
        <a:graphic>
          <a:graphicData uri="http://schemas.openxmlformats.org/drawingml/2006/chart">
            <c:chart xmlns:c="http://schemas.openxmlformats.org/drawingml/2006/chart" xmlns:r="http://schemas.openxmlformats.org/officeDocument/2006/relationships" r:id="rId2"/>
          </a:graphicData>
        </a:graphic>
      </p:graphicFrame>
      <p:sp>
        <p:nvSpPr>
          <p:cNvPr id="22" name="Tijdelijke aanduiding voor tekst 21">
            <a:extLst>
              <a:ext uri="{FF2B5EF4-FFF2-40B4-BE49-F238E27FC236}">
                <a16:creationId xmlns:a16="http://schemas.microsoft.com/office/drawing/2014/main" id="{46142122-F1CB-494F-B3DA-68BBCB0B2017}"/>
              </a:ext>
            </a:extLst>
          </p:cNvPr>
          <p:cNvSpPr>
            <a:spLocks noGrp="1"/>
          </p:cNvSpPr>
          <p:nvPr>
            <p:ph type="body" idx="1"/>
          </p:nvPr>
        </p:nvSpPr>
        <p:spPr>
          <a:xfrm>
            <a:off x="464400" y="681305"/>
            <a:ext cx="8229600" cy="702470"/>
          </a:xfrm>
        </p:spPr>
        <p:txBody>
          <a:bodyPr/>
          <a:lstStyle/>
          <a:p>
            <a:br>
              <a:rPr lang="en-US" dirty="0"/>
            </a:br>
            <a:r>
              <a:rPr lang="en-US" dirty="0"/>
              <a:t>Interim Efficacy Population (N=42)</a:t>
            </a:r>
            <a:endParaRPr lang="nl-NL" dirty="0"/>
          </a:p>
        </p:txBody>
      </p:sp>
      <p:sp>
        <p:nvSpPr>
          <p:cNvPr id="3" name="Content Placeholder 2">
            <a:extLst>
              <a:ext uri="{FF2B5EF4-FFF2-40B4-BE49-F238E27FC236}">
                <a16:creationId xmlns:a16="http://schemas.microsoft.com/office/drawing/2014/main" id="{74FCEDEC-72DC-4935-B5D3-AC76230E7A35}"/>
              </a:ext>
            </a:extLst>
          </p:cNvPr>
          <p:cNvSpPr>
            <a:spLocks noGrp="1"/>
          </p:cNvSpPr>
          <p:nvPr>
            <p:ph sz="quarter" idx="12"/>
          </p:nvPr>
        </p:nvSpPr>
        <p:spPr>
          <a:xfrm>
            <a:off x="465138" y="3617344"/>
            <a:ext cx="8222400" cy="2341767"/>
          </a:xfrm>
        </p:spPr>
        <p:txBody>
          <a:bodyPr>
            <a:normAutofit fontScale="85000" lnSpcReduction="20000"/>
          </a:bodyPr>
          <a:lstStyle/>
          <a:p>
            <a:r>
              <a:rPr lang="en-US" b="1" dirty="0">
                <a:solidFill>
                  <a:schemeClr val="accent1"/>
                </a:solidFill>
              </a:rPr>
              <a:t>Clinical benefit rate </a:t>
            </a:r>
            <a:r>
              <a:rPr lang="en-US" dirty="0"/>
              <a:t>(PR+CR+SD) was 88% by IRC assessment</a:t>
            </a:r>
          </a:p>
          <a:p>
            <a:r>
              <a:rPr lang="en-US" dirty="0"/>
              <a:t>All </a:t>
            </a:r>
            <a:r>
              <a:rPr lang="en-US" b="1" dirty="0">
                <a:solidFill>
                  <a:schemeClr val="accent1"/>
                </a:solidFill>
              </a:rPr>
              <a:t>patients in CR </a:t>
            </a:r>
            <a:r>
              <a:rPr lang="en-US" dirty="0"/>
              <a:t>by IRC assessment remain in continued response on study </a:t>
            </a:r>
            <a:br>
              <a:rPr lang="en-US" dirty="0"/>
            </a:br>
            <a:r>
              <a:rPr lang="en-US" dirty="0"/>
              <a:t>(range 10.1+ to 15.7+ months)</a:t>
            </a:r>
          </a:p>
          <a:p>
            <a:r>
              <a:rPr lang="en-US" b="1" dirty="0">
                <a:solidFill>
                  <a:schemeClr val="accent1"/>
                </a:solidFill>
              </a:rPr>
              <a:t>ORR by IRC </a:t>
            </a:r>
          </a:p>
          <a:p>
            <a:pPr lvl="1"/>
            <a:r>
              <a:rPr lang="en-US" dirty="0"/>
              <a:t>57%, 42%, and 43% for the 3 MZL subtypes (extranodal, nodal, splenic, respectively)</a:t>
            </a:r>
          </a:p>
          <a:p>
            <a:pPr lvl="1"/>
            <a:r>
              <a:rPr lang="en-US" dirty="0"/>
              <a:t>53% in patients with prior chemo-immunotherapy (n=32)</a:t>
            </a:r>
          </a:p>
          <a:p>
            <a:pPr lvl="1"/>
            <a:r>
              <a:rPr lang="en-US" dirty="0"/>
              <a:t>44% in patients relapsed after ≥2 prior lines including an anti-CD20 and alkylating agent (n=18)</a:t>
            </a:r>
          </a:p>
          <a:p>
            <a:pPr lvl="1"/>
            <a:r>
              <a:rPr lang="en-US" dirty="0"/>
              <a:t>38% in patients refractory to their last line of therapy (n=8) </a:t>
            </a:r>
          </a:p>
        </p:txBody>
      </p:sp>
      <p:sp>
        <p:nvSpPr>
          <p:cNvPr id="2" name="Title 1">
            <a:extLst>
              <a:ext uri="{FF2B5EF4-FFF2-40B4-BE49-F238E27FC236}">
                <a16:creationId xmlns:a16="http://schemas.microsoft.com/office/drawing/2014/main" id="{00417814-D36C-47B2-B210-F6C98DDED7EF}"/>
              </a:ext>
            </a:extLst>
          </p:cNvPr>
          <p:cNvSpPr>
            <a:spLocks noGrp="1"/>
          </p:cNvSpPr>
          <p:nvPr>
            <p:ph type="title"/>
          </p:nvPr>
        </p:nvSpPr>
        <p:spPr/>
        <p:txBody>
          <a:bodyPr/>
          <a:lstStyle/>
          <a:p>
            <a:r>
              <a:rPr lang="en-US" dirty="0"/>
              <a:t>Umbralisib:</a:t>
            </a:r>
            <a:br>
              <a:rPr lang="en-US" dirty="0"/>
            </a:br>
            <a:r>
              <a:rPr lang="en-US" dirty="0"/>
              <a:t>Best Overall Response </a:t>
            </a:r>
          </a:p>
        </p:txBody>
      </p:sp>
      <p:sp>
        <p:nvSpPr>
          <p:cNvPr id="26" name="Slide Number Placeholder 3">
            <a:extLst>
              <a:ext uri="{FF2B5EF4-FFF2-40B4-BE49-F238E27FC236}">
                <a16:creationId xmlns:a16="http://schemas.microsoft.com/office/drawing/2014/main" id="{0714A756-2128-474E-8C33-E55874D94F6C}"/>
              </a:ext>
            </a:extLst>
          </p:cNvPr>
          <p:cNvSpPr>
            <a:spLocks noGrp="1"/>
          </p:cNvSpPr>
          <p:nvPr>
            <p:ph type="sldNum" sz="quarter" idx="4"/>
          </p:nvPr>
        </p:nvSpPr>
        <p:spPr/>
        <p:txBody>
          <a:bodyPr/>
          <a:lstStyle/>
          <a:p>
            <a:fld id="{2FFBAD49-1F68-914B-9DFB-5D552C1A2BEB}" type="slidenum">
              <a:rPr lang="en-US" smtClean="0"/>
              <a:pPr/>
              <a:t>61</a:t>
            </a:fld>
            <a:endParaRPr lang="en-US" dirty="0"/>
          </a:p>
        </p:txBody>
      </p:sp>
      <p:sp>
        <p:nvSpPr>
          <p:cNvPr id="4" name="Content Placeholder 3"/>
          <p:cNvSpPr>
            <a:spLocks noGrp="1"/>
          </p:cNvSpPr>
          <p:nvPr>
            <p:ph sz="quarter" idx="13"/>
          </p:nvPr>
        </p:nvSpPr>
        <p:spPr>
          <a:xfrm>
            <a:off x="465138" y="6069716"/>
            <a:ext cx="7635254" cy="556171"/>
          </a:xfrm>
        </p:spPr>
        <p:txBody>
          <a:bodyPr/>
          <a:lstStyle/>
          <a:p>
            <a:r>
              <a:rPr lang="en-US" sz="1050" dirty="0"/>
              <a:t>2 patients by IRC, and 3 patients by investigator assessment were not evaluable, and are considered non-responders</a:t>
            </a:r>
          </a:p>
          <a:p>
            <a:endParaRPr lang="en-US" dirty="0"/>
          </a:p>
          <a:p>
            <a:r>
              <a:rPr lang="en-US" dirty="0"/>
              <a:t>CR, complete response; IRC, </a:t>
            </a:r>
            <a:r>
              <a:rPr lang="en-GB" dirty="0"/>
              <a:t>Independent Review Committee</a:t>
            </a:r>
            <a:r>
              <a:rPr lang="en-US" dirty="0"/>
              <a:t>; MZL, marginal zone lymphoma; ORR, overall response rate; PD, progressive disease; PR, partial response; SD, stable disease</a:t>
            </a:r>
          </a:p>
          <a:p>
            <a:r>
              <a:rPr lang="en-GB" dirty="0"/>
              <a:t>Fowler NH, et al. ASCO 2019. Abstract #7506.</a:t>
            </a:r>
          </a:p>
        </p:txBody>
      </p:sp>
      <p:sp>
        <p:nvSpPr>
          <p:cNvPr id="10" name="TextBox 9">
            <a:extLst>
              <a:ext uri="{FF2B5EF4-FFF2-40B4-BE49-F238E27FC236}">
                <a16:creationId xmlns:a16="http://schemas.microsoft.com/office/drawing/2014/main" id="{6DECB9BA-7D73-4D63-9CCE-91E0F5D5C9D4}"/>
              </a:ext>
            </a:extLst>
          </p:cNvPr>
          <p:cNvSpPr txBox="1"/>
          <p:nvPr/>
        </p:nvSpPr>
        <p:spPr>
          <a:xfrm>
            <a:off x="5265512" y="1977646"/>
            <a:ext cx="1055096" cy="369332"/>
          </a:xfrm>
          <a:prstGeom prst="rect">
            <a:avLst/>
          </a:prstGeom>
          <a:noFill/>
        </p:spPr>
        <p:txBody>
          <a:bodyPr wrap="none" rtlCol="0">
            <a:spAutoFit/>
          </a:bodyPr>
          <a:lstStyle/>
          <a:p>
            <a:pPr algn="ctr"/>
            <a:r>
              <a:rPr lang="en-US" b="1" dirty="0">
                <a:solidFill>
                  <a:srgbClr val="113468"/>
                </a:solidFill>
                <a:latin typeface="Calibri" charset="0"/>
                <a:ea typeface="Calibri" charset="0"/>
                <a:cs typeface="Calibri" charset="0"/>
              </a:rPr>
              <a:t>ORR 52%</a:t>
            </a:r>
          </a:p>
        </p:txBody>
      </p:sp>
      <p:sp>
        <p:nvSpPr>
          <p:cNvPr id="11" name="TextBox 10">
            <a:extLst>
              <a:ext uri="{FF2B5EF4-FFF2-40B4-BE49-F238E27FC236}">
                <a16:creationId xmlns:a16="http://schemas.microsoft.com/office/drawing/2014/main" id="{61919A0D-A626-4C68-8DA7-6ADE51261B78}"/>
              </a:ext>
            </a:extLst>
          </p:cNvPr>
          <p:cNvSpPr txBox="1"/>
          <p:nvPr/>
        </p:nvSpPr>
        <p:spPr>
          <a:xfrm>
            <a:off x="1578864" y="1977646"/>
            <a:ext cx="1055096" cy="369332"/>
          </a:xfrm>
          <a:prstGeom prst="rect">
            <a:avLst/>
          </a:prstGeom>
          <a:noFill/>
        </p:spPr>
        <p:txBody>
          <a:bodyPr wrap="none" rtlCol="0">
            <a:spAutoFit/>
          </a:bodyPr>
          <a:lstStyle/>
          <a:p>
            <a:pPr algn="ctr"/>
            <a:r>
              <a:rPr lang="en-US" b="1" dirty="0">
                <a:solidFill>
                  <a:srgbClr val="113468"/>
                </a:solidFill>
                <a:latin typeface="Calibri" charset="0"/>
                <a:ea typeface="Calibri" charset="0"/>
                <a:cs typeface="Calibri" charset="0"/>
              </a:rPr>
              <a:t>ORR 52%</a:t>
            </a:r>
          </a:p>
        </p:txBody>
      </p:sp>
      <p:sp>
        <p:nvSpPr>
          <p:cNvPr id="12" name="TextBox 11">
            <a:extLst>
              <a:ext uri="{FF2B5EF4-FFF2-40B4-BE49-F238E27FC236}">
                <a16:creationId xmlns:a16="http://schemas.microsoft.com/office/drawing/2014/main" id="{0B545B9C-7C00-4672-AB2D-DECE8C61B5F8}"/>
              </a:ext>
            </a:extLst>
          </p:cNvPr>
          <p:cNvSpPr txBox="1"/>
          <p:nvPr/>
        </p:nvSpPr>
        <p:spPr>
          <a:xfrm>
            <a:off x="5289488" y="1350540"/>
            <a:ext cx="2508507" cy="369332"/>
          </a:xfrm>
          <a:prstGeom prst="rect">
            <a:avLst/>
          </a:prstGeom>
          <a:noFill/>
        </p:spPr>
        <p:txBody>
          <a:bodyPr wrap="none" rtlCol="0">
            <a:spAutoFit/>
          </a:bodyPr>
          <a:lstStyle/>
          <a:p>
            <a:pPr algn="ctr"/>
            <a:r>
              <a:rPr lang="en-US" b="1" dirty="0">
                <a:solidFill>
                  <a:schemeClr val="accent1"/>
                </a:solidFill>
                <a:latin typeface="Calibri" charset="0"/>
                <a:ea typeface="Calibri" charset="0"/>
                <a:cs typeface="Calibri" charset="0"/>
              </a:rPr>
              <a:t>Investigator Assessment</a:t>
            </a:r>
          </a:p>
        </p:txBody>
      </p:sp>
      <p:sp>
        <p:nvSpPr>
          <p:cNvPr id="13" name="TextBox 12">
            <a:extLst>
              <a:ext uri="{FF2B5EF4-FFF2-40B4-BE49-F238E27FC236}">
                <a16:creationId xmlns:a16="http://schemas.microsoft.com/office/drawing/2014/main" id="{1E777744-A7EA-4F62-BD21-86B44BE91940}"/>
              </a:ext>
            </a:extLst>
          </p:cNvPr>
          <p:cNvSpPr txBox="1"/>
          <p:nvPr/>
        </p:nvSpPr>
        <p:spPr>
          <a:xfrm>
            <a:off x="2051720" y="1350541"/>
            <a:ext cx="1665391" cy="577081"/>
          </a:xfrm>
          <a:prstGeom prst="rect">
            <a:avLst/>
          </a:prstGeom>
          <a:noFill/>
        </p:spPr>
        <p:txBody>
          <a:bodyPr wrap="none" rtlCol="0">
            <a:spAutoFit/>
          </a:bodyPr>
          <a:lstStyle/>
          <a:p>
            <a:pPr algn="ctr"/>
            <a:r>
              <a:rPr lang="en-US" b="1" dirty="0">
                <a:solidFill>
                  <a:schemeClr val="accent1"/>
                </a:solidFill>
                <a:latin typeface="Calibri" charset="0"/>
                <a:ea typeface="Calibri" charset="0"/>
                <a:cs typeface="Calibri" charset="0"/>
              </a:rPr>
              <a:t>IRC Assessment</a:t>
            </a:r>
          </a:p>
          <a:p>
            <a:pPr algn="ctr"/>
            <a:r>
              <a:rPr lang="en-US" sz="1350" b="1" dirty="0">
                <a:solidFill>
                  <a:schemeClr val="accent1"/>
                </a:solidFill>
                <a:latin typeface="Calibri" charset="0"/>
                <a:ea typeface="Calibri" charset="0"/>
                <a:cs typeface="Calibri" charset="0"/>
              </a:rPr>
              <a:t>(Primary Endpoint)</a:t>
            </a:r>
          </a:p>
        </p:txBody>
      </p:sp>
      <p:sp>
        <p:nvSpPr>
          <p:cNvPr id="14" name="TextBox 13">
            <a:extLst>
              <a:ext uri="{FF2B5EF4-FFF2-40B4-BE49-F238E27FC236}">
                <a16:creationId xmlns:a16="http://schemas.microsoft.com/office/drawing/2014/main" id="{E0BEE372-2452-4830-895A-FA76090D4D01}"/>
              </a:ext>
            </a:extLst>
          </p:cNvPr>
          <p:cNvSpPr txBox="1"/>
          <p:nvPr/>
        </p:nvSpPr>
        <p:spPr>
          <a:xfrm>
            <a:off x="5487591" y="3031803"/>
            <a:ext cx="598241" cy="253916"/>
          </a:xfrm>
          <a:prstGeom prst="rect">
            <a:avLst/>
          </a:prstGeom>
          <a:noFill/>
        </p:spPr>
        <p:txBody>
          <a:bodyPr wrap="none" rtlCol="0">
            <a:spAutoFit/>
          </a:bodyPr>
          <a:lstStyle/>
          <a:p>
            <a:pPr algn="ctr"/>
            <a:r>
              <a:rPr lang="en-US" sz="1050" b="1" dirty="0">
                <a:solidFill>
                  <a:prstClr val="white"/>
                </a:solidFill>
                <a:latin typeface="Calibri" charset="0"/>
                <a:ea typeface="Calibri" charset="0"/>
                <a:cs typeface="Calibri" charset="0"/>
              </a:rPr>
              <a:t>PR 40%</a:t>
            </a:r>
          </a:p>
        </p:txBody>
      </p:sp>
      <p:sp>
        <p:nvSpPr>
          <p:cNvPr id="15" name="TextBox 14">
            <a:extLst>
              <a:ext uri="{FF2B5EF4-FFF2-40B4-BE49-F238E27FC236}">
                <a16:creationId xmlns:a16="http://schemas.microsoft.com/office/drawing/2014/main" id="{749D2B20-BC03-45B1-A064-B24A2F5D671D}"/>
              </a:ext>
            </a:extLst>
          </p:cNvPr>
          <p:cNvSpPr txBox="1"/>
          <p:nvPr/>
        </p:nvSpPr>
        <p:spPr>
          <a:xfrm>
            <a:off x="5488391" y="2329974"/>
            <a:ext cx="596638" cy="253916"/>
          </a:xfrm>
          <a:prstGeom prst="rect">
            <a:avLst/>
          </a:prstGeom>
          <a:noFill/>
        </p:spPr>
        <p:txBody>
          <a:bodyPr wrap="none" rtlCol="0">
            <a:spAutoFit/>
          </a:bodyPr>
          <a:lstStyle/>
          <a:p>
            <a:pPr algn="ctr"/>
            <a:r>
              <a:rPr lang="en-US" sz="1050" b="1" dirty="0">
                <a:solidFill>
                  <a:schemeClr val="bg1"/>
                </a:solidFill>
                <a:latin typeface="Calibri" charset="0"/>
                <a:ea typeface="Calibri" charset="0"/>
                <a:cs typeface="Calibri" charset="0"/>
              </a:rPr>
              <a:t>CR 12%</a:t>
            </a:r>
          </a:p>
        </p:txBody>
      </p:sp>
      <p:sp>
        <p:nvSpPr>
          <p:cNvPr id="16" name="TextBox 15">
            <a:extLst>
              <a:ext uri="{FF2B5EF4-FFF2-40B4-BE49-F238E27FC236}">
                <a16:creationId xmlns:a16="http://schemas.microsoft.com/office/drawing/2014/main" id="{3276E8D3-067D-484F-B641-64BA89DCF115}"/>
              </a:ext>
            </a:extLst>
          </p:cNvPr>
          <p:cNvSpPr txBox="1"/>
          <p:nvPr/>
        </p:nvSpPr>
        <p:spPr>
          <a:xfrm>
            <a:off x="1801687" y="3031803"/>
            <a:ext cx="598241" cy="253916"/>
          </a:xfrm>
          <a:prstGeom prst="rect">
            <a:avLst/>
          </a:prstGeom>
          <a:noFill/>
        </p:spPr>
        <p:txBody>
          <a:bodyPr wrap="none" rtlCol="0">
            <a:spAutoFit/>
          </a:bodyPr>
          <a:lstStyle/>
          <a:p>
            <a:pPr algn="ctr"/>
            <a:r>
              <a:rPr lang="en-US" sz="1050" b="1" dirty="0">
                <a:solidFill>
                  <a:prstClr val="white"/>
                </a:solidFill>
                <a:latin typeface="Calibri" charset="0"/>
                <a:ea typeface="Calibri" charset="0"/>
                <a:cs typeface="Calibri" charset="0"/>
              </a:rPr>
              <a:t>PR 33%</a:t>
            </a:r>
          </a:p>
        </p:txBody>
      </p:sp>
      <p:sp>
        <p:nvSpPr>
          <p:cNvPr id="17" name="TextBox 16">
            <a:extLst>
              <a:ext uri="{FF2B5EF4-FFF2-40B4-BE49-F238E27FC236}">
                <a16:creationId xmlns:a16="http://schemas.microsoft.com/office/drawing/2014/main" id="{2FEA58BF-C5FD-404B-8E37-8F8B15BB8932}"/>
              </a:ext>
            </a:extLst>
          </p:cNvPr>
          <p:cNvSpPr txBox="1"/>
          <p:nvPr/>
        </p:nvSpPr>
        <p:spPr>
          <a:xfrm>
            <a:off x="1802487" y="2415040"/>
            <a:ext cx="596638" cy="253916"/>
          </a:xfrm>
          <a:prstGeom prst="rect">
            <a:avLst/>
          </a:prstGeom>
          <a:noFill/>
        </p:spPr>
        <p:txBody>
          <a:bodyPr wrap="none" rtlCol="0">
            <a:spAutoFit/>
          </a:bodyPr>
          <a:lstStyle/>
          <a:p>
            <a:pPr algn="ctr"/>
            <a:r>
              <a:rPr lang="en-US" sz="1050" b="1" dirty="0">
                <a:solidFill>
                  <a:schemeClr val="bg1"/>
                </a:solidFill>
                <a:latin typeface="Calibri" charset="0"/>
                <a:ea typeface="Calibri" charset="0"/>
                <a:cs typeface="Calibri" charset="0"/>
              </a:rPr>
              <a:t>CR 19%</a:t>
            </a:r>
          </a:p>
        </p:txBody>
      </p:sp>
      <p:sp>
        <p:nvSpPr>
          <p:cNvPr id="18" name="TextBox 17">
            <a:extLst>
              <a:ext uri="{FF2B5EF4-FFF2-40B4-BE49-F238E27FC236}">
                <a16:creationId xmlns:a16="http://schemas.microsoft.com/office/drawing/2014/main" id="{98337599-E9B5-48B8-8B9F-4D61AD4F2580}"/>
              </a:ext>
            </a:extLst>
          </p:cNvPr>
          <p:cNvSpPr txBox="1"/>
          <p:nvPr/>
        </p:nvSpPr>
        <p:spPr>
          <a:xfrm>
            <a:off x="6226590" y="3031803"/>
            <a:ext cx="599844" cy="253916"/>
          </a:xfrm>
          <a:prstGeom prst="rect">
            <a:avLst/>
          </a:prstGeom>
          <a:noFill/>
        </p:spPr>
        <p:txBody>
          <a:bodyPr wrap="none" rtlCol="0">
            <a:spAutoFit/>
          </a:bodyPr>
          <a:lstStyle/>
          <a:p>
            <a:pPr algn="ctr"/>
            <a:r>
              <a:rPr lang="en-US" sz="1050" b="1" dirty="0">
                <a:latin typeface="Calibri" charset="0"/>
                <a:ea typeface="Calibri" charset="0"/>
                <a:cs typeface="Calibri" charset="0"/>
              </a:rPr>
              <a:t>SD 31%</a:t>
            </a:r>
          </a:p>
        </p:txBody>
      </p:sp>
      <p:sp>
        <p:nvSpPr>
          <p:cNvPr id="19" name="TextBox 18">
            <a:extLst>
              <a:ext uri="{FF2B5EF4-FFF2-40B4-BE49-F238E27FC236}">
                <a16:creationId xmlns:a16="http://schemas.microsoft.com/office/drawing/2014/main" id="{D17DF6E4-B9A0-405B-839E-968611991315}"/>
              </a:ext>
            </a:extLst>
          </p:cNvPr>
          <p:cNvSpPr txBox="1"/>
          <p:nvPr/>
        </p:nvSpPr>
        <p:spPr>
          <a:xfrm>
            <a:off x="2535152" y="3031803"/>
            <a:ext cx="599844" cy="253916"/>
          </a:xfrm>
          <a:prstGeom prst="rect">
            <a:avLst/>
          </a:prstGeom>
          <a:noFill/>
        </p:spPr>
        <p:txBody>
          <a:bodyPr wrap="none" rtlCol="0">
            <a:spAutoFit/>
          </a:bodyPr>
          <a:lstStyle/>
          <a:p>
            <a:pPr algn="ctr"/>
            <a:r>
              <a:rPr lang="en-US" sz="1050" b="1" dirty="0">
                <a:latin typeface="Calibri" charset="0"/>
                <a:ea typeface="Calibri" charset="0"/>
                <a:cs typeface="Calibri" charset="0"/>
              </a:rPr>
              <a:t>SD 36%</a:t>
            </a:r>
          </a:p>
        </p:txBody>
      </p:sp>
      <p:sp>
        <p:nvSpPr>
          <p:cNvPr id="20" name="TextBox 19">
            <a:extLst>
              <a:ext uri="{FF2B5EF4-FFF2-40B4-BE49-F238E27FC236}">
                <a16:creationId xmlns:a16="http://schemas.microsoft.com/office/drawing/2014/main" id="{893EAF6B-AAC6-48C3-95A4-FC951F2DA6BB}"/>
              </a:ext>
            </a:extLst>
          </p:cNvPr>
          <p:cNvSpPr txBox="1"/>
          <p:nvPr/>
        </p:nvSpPr>
        <p:spPr>
          <a:xfrm>
            <a:off x="3300079" y="3302679"/>
            <a:ext cx="559769" cy="253916"/>
          </a:xfrm>
          <a:prstGeom prst="rect">
            <a:avLst/>
          </a:prstGeom>
          <a:noFill/>
        </p:spPr>
        <p:txBody>
          <a:bodyPr wrap="none" rtlCol="0">
            <a:spAutoFit/>
          </a:bodyPr>
          <a:lstStyle/>
          <a:p>
            <a:pPr algn="ctr"/>
            <a:r>
              <a:rPr lang="en-US" sz="1050" b="1" dirty="0">
                <a:solidFill>
                  <a:prstClr val="white"/>
                </a:solidFill>
                <a:latin typeface="Calibri" charset="0"/>
                <a:ea typeface="Calibri" charset="0"/>
                <a:cs typeface="Calibri" charset="0"/>
              </a:rPr>
              <a:t>PD 7%</a:t>
            </a:r>
          </a:p>
        </p:txBody>
      </p:sp>
      <p:sp>
        <p:nvSpPr>
          <p:cNvPr id="21" name="TextBox 20">
            <a:extLst>
              <a:ext uri="{FF2B5EF4-FFF2-40B4-BE49-F238E27FC236}">
                <a16:creationId xmlns:a16="http://schemas.microsoft.com/office/drawing/2014/main" id="{1011E179-F67C-4E33-9404-6FB9A9C6A930}"/>
              </a:ext>
            </a:extLst>
          </p:cNvPr>
          <p:cNvSpPr txBox="1"/>
          <p:nvPr/>
        </p:nvSpPr>
        <p:spPr>
          <a:xfrm>
            <a:off x="6957374" y="3272957"/>
            <a:ext cx="607859" cy="253916"/>
          </a:xfrm>
          <a:prstGeom prst="rect">
            <a:avLst/>
          </a:prstGeom>
          <a:noFill/>
        </p:spPr>
        <p:txBody>
          <a:bodyPr wrap="none" rtlCol="0">
            <a:spAutoFit/>
          </a:bodyPr>
          <a:lstStyle/>
          <a:p>
            <a:pPr algn="ctr"/>
            <a:r>
              <a:rPr lang="en-US" sz="1050" b="1" dirty="0">
                <a:solidFill>
                  <a:prstClr val="white"/>
                </a:solidFill>
                <a:latin typeface="Calibri" charset="0"/>
                <a:ea typeface="Calibri" charset="0"/>
                <a:cs typeface="Calibri" charset="0"/>
              </a:rPr>
              <a:t>PD 10%</a:t>
            </a:r>
          </a:p>
        </p:txBody>
      </p:sp>
      <p:cxnSp>
        <p:nvCxnSpPr>
          <p:cNvPr id="6" name="Straight Connector 5">
            <a:extLst>
              <a:ext uri="{FF2B5EF4-FFF2-40B4-BE49-F238E27FC236}">
                <a16:creationId xmlns:a16="http://schemas.microsoft.com/office/drawing/2014/main" id="{53889989-6D2B-4482-8C39-6526E4764260}"/>
              </a:ext>
            </a:extLst>
          </p:cNvPr>
          <p:cNvCxnSpPr/>
          <p:nvPr/>
        </p:nvCxnSpPr>
        <p:spPr>
          <a:xfrm>
            <a:off x="4567689" y="1482050"/>
            <a:ext cx="0" cy="20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0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E07BB-CB75-44C5-8081-CA6D4A217ED0}"/>
              </a:ext>
            </a:extLst>
          </p:cNvPr>
          <p:cNvPicPr>
            <a:picLocks noChangeAspect="1"/>
          </p:cNvPicPr>
          <p:nvPr/>
        </p:nvPicPr>
        <p:blipFill>
          <a:blip r:embed="rId3"/>
          <a:stretch>
            <a:fillRect/>
          </a:stretch>
        </p:blipFill>
        <p:spPr>
          <a:xfrm>
            <a:off x="379209" y="2788016"/>
            <a:ext cx="3992769" cy="2878508"/>
          </a:xfrm>
          <a:prstGeom prst="rect">
            <a:avLst/>
          </a:prstGeom>
        </p:spPr>
      </p:pic>
      <p:sp>
        <p:nvSpPr>
          <p:cNvPr id="3" name="Tijdelijke aanduiding voor tekst 2">
            <a:extLst>
              <a:ext uri="{FF2B5EF4-FFF2-40B4-BE49-F238E27FC236}">
                <a16:creationId xmlns:a16="http://schemas.microsoft.com/office/drawing/2014/main" id="{5EE4B256-11E8-E942-9247-978A661BD45E}"/>
              </a:ext>
            </a:extLst>
          </p:cNvPr>
          <p:cNvSpPr>
            <a:spLocks noGrp="1"/>
          </p:cNvSpPr>
          <p:nvPr>
            <p:ph type="body" idx="1"/>
          </p:nvPr>
        </p:nvSpPr>
        <p:spPr>
          <a:xfrm>
            <a:off x="457200" y="1155083"/>
            <a:ext cx="8229600" cy="702470"/>
          </a:xfrm>
        </p:spPr>
        <p:txBody>
          <a:bodyPr/>
          <a:lstStyle/>
          <a:p>
            <a:r>
              <a:rPr lang="en-US" dirty="0"/>
              <a:t>Interim Efficacy Population</a:t>
            </a:r>
            <a:br>
              <a:rPr lang="en-US" dirty="0"/>
            </a:br>
            <a:r>
              <a:rPr lang="en-US" dirty="0"/>
              <a:t>D</a:t>
            </a:r>
            <a:r>
              <a:rPr lang="en-US" cap="none" dirty="0"/>
              <a:t>o</a:t>
            </a:r>
            <a:r>
              <a:rPr lang="en-US" dirty="0"/>
              <a:t>r and PFS by Investigator Assessment</a:t>
            </a:r>
            <a:endParaRPr lang="nl-NL" dirty="0"/>
          </a:p>
        </p:txBody>
      </p:sp>
      <p:sp>
        <p:nvSpPr>
          <p:cNvPr id="2" name="Title 1">
            <a:extLst>
              <a:ext uri="{FF2B5EF4-FFF2-40B4-BE49-F238E27FC236}">
                <a16:creationId xmlns:a16="http://schemas.microsoft.com/office/drawing/2014/main" id="{E3741EEC-0A3A-4715-A507-E6B81A35A236}"/>
              </a:ext>
            </a:extLst>
          </p:cNvPr>
          <p:cNvSpPr>
            <a:spLocks noGrp="1"/>
          </p:cNvSpPr>
          <p:nvPr>
            <p:ph type="title"/>
          </p:nvPr>
        </p:nvSpPr>
        <p:spPr>
          <a:xfrm>
            <a:off x="464399" y="246565"/>
            <a:ext cx="6654155" cy="807285"/>
          </a:xfrm>
        </p:spPr>
        <p:txBody>
          <a:bodyPr>
            <a:noAutofit/>
          </a:bodyPr>
          <a:lstStyle/>
          <a:p>
            <a:r>
              <a:rPr lang="en-US" sz="2700" dirty="0"/>
              <a:t>Umbralisib: </a:t>
            </a:r>
            <a:br>
              <a:rPr lang="en-US" sz="2700" dirty="0"/>
            </a:br>
            <a:r>
              <a:rPr lang="en-US" sz="2700" dirty="0"/>
              <a:t>D</a:t>
            </a:r>
            <a:r>
              <a:rPr lang="en-US" sz="2700" cap="none" dirty="0"/>
              <a:t>o</a:t>
            </a:r>
            <a:r>
              <a:rPr lang="en-US" sz="2700" dirty="0"/>
              <a:t>R and PFS</a:t>
            </a:r>
          </a:p>
        </p:txBody>
      </p:sp>
      <p:sp>
        <p:nvSpPr>
          <p:cNvPr id="11" name="Slide Number Placeholder 10"/>
          <p:cNvSpPr>
            <a:spLocks noGrp="1"/>
          </p:cNvSpPr>
          <p:nvPr>
            <p:ph type="sldNum" sz="quarter" idx="4"/>
          </p:nvPr>
        </p:nvSpPr>
        <p:spPr/>
        <p:txBody>
          <a:bodyPr/>
          <a:lstStyle/>
          <a:p>
            <a:fld id="{FCE43C0F-8A7B-3A4B-9DB5-B3472E36E833}" type="slidenum">
              <a:rPr lang="en-GB" smtClean="0"/>
              <a:pPr/>
              <a:t>62</a:t>
            </a:fld>
            <a:endParaRPr lang="en-GB" dirty="0"/>
          </a:p>
        </p:txBody>
      </p:sp>
      <p:sp>
        <p:nvSpPr>
          <p:cNvPr id="7" name="Tijdelijke aanduiding voor inhoud 6">
            <a:extLst>
              <a:ext uri="{FF2B5EF4-FFF2-40B4-BE49-F238E27FC236}">
                <a16:creationId xmlns:a16="http://schemas.microsoft.com/office/drawing/2014/main" id="{0B58AF7E-5691-8142-9D8C-5BBBE26DB809}"/>
              </a:ext>
            </a:extLst>
          </p:cNvPr>
          <p:cNvSpPr>
            <a:spLocks noGrp="1"/>
          </p:cNvSpPr>
          <p:nvPr>
            <p:ph sz="quarter" idx="13"/>
          </p:nvPr>
        </p:nvSpPr>
        <p:spPr/>
        <p:txBody>
          <a:bodyPr/>
          <a:lstStyle/>
          <a:p>
            <a:r>
              <a:rPr lang="en-US" dirty="0"/>
              <a:t>CI, confidence interval; DoR, duration of response; NE, not evaluable; PFS, progression-free survival </a:t>
            </a:r>
          </a:p>
          <a:p>
            <a:r>
              <a:rPr lang="da-DK" dirty="0"/>
              <a:t>Fowler NH, et al. Oral </a:t>
            </a:r>
            <a:r>
              <a:rPr lang="da-DK" dirty="0" err="1"/>
              <a:t>presentation</a:t>
            </a:r>
            <a:r>
              <a:rPr lang="da-DK" dirty="0"/>
              <a:t> at AACR 2019.</a:t>
            </a:r>
            <a:endParaRPr lang="en-US" dirty="0"/>
          </a:p>
        </p:txBody>
      </p:sp>
      <p:sp>
        <p:nvSpPr>
          <p:cNvPr id="8" name="TextBox 7">
            <a:extLst>
              <a:ext uri="{FF2B5EF4-FFF2-40B4-BE49-F238E27FC236}">
                <a16:creationId xmlns:a16="http://schemas.microsoft.com/office/drawing/2014/main" id="{116CFE7D-3CC3-49A1-8B4D-DF38FDEC8D81}"/>
              </a:ext>
            </a:extLst>
          </p:cNvPr>
          <p:cNvSpPr txBox="1"/>
          <p:nvPr/>
        </p:nvSpPr>
        <p:spPr>
          <a:xfrm>
            <a:off x="928442" y="2248386"/>
            <a:ext cx="2938112" cy="369332"/>
          </a:xfrm>
          <a:prstGeom prst="rect">
            <a:avLst/>
          </a:prstGeom>
          <a:noFill/>
        </p:spPr>
        <p:txBody>
          <a:bodyPr wrap="none" rtlCol="0">
            <a:spAutoFit/>
          </a:bodyPr>
          <a:lstStyle/>
          <a:p>
            <a:pPr algn="ctr"/>
            <a:r>
              <a:rPr lang="en-US" b="1" dirty="0">
                <a:solidFill>
                  <a:schemeClr val="accent1"/>
                </a:solidFill>
                <a:latin typeface="Calibri" charset="0"/>
                <a:ea typeface="Calibri" charset="0"/>
                <a:cs typeface="Calibri" charset="0"/>
              </a:rPr>
              <a:t>Duration of Response (N=22)</a:t>
            </a:r>
          </a:p>
        </p:txBody>
      </p:sp>
      <p:sp>
        <p:nvSpPr>
          <p:cNvPr id="16" name="TextBox 15">
            <a:extLst>
              <a:ext uri="{FF2B5EF4-FFF2-40B4-BE49-F238E27FC236}">
                <a16:creationId xmlns:a16="http://schemas.microsoft.com/office/drawing/2014/main" id="{7B9EB8F2-1784-433B-8F3B-CE85018AE6C7}"/>
              </a:ext>
            </a:extLst>
          </p:cNvPr>
          <p:cNvSpPr txBox="1"/>
          <p:nvPr/>
        </p:nvSpPr>
        <p:spPr>
          <a:xfrm rot="16200000">
            <a:off x="-575241" y="4088233"/>
            <a:ext cx="1648208" cy="253916"/>
          </a:xfrm>
          <a:prstGeom prst="rect">
            <a:avLst/>
          </a:prstGeom>
          <a:noFill/>
        </p:spPr>
        <p:txBody>
          <a:bodyPr wrap="none" rtlCol="0">
            <a:spAutoFit/>
          </a:bodyPr>
          <a:lstStyle/>
          <a:p>
            <a:r>
              <a:rPr lang="en-US" sz="1050" b="1" dirty="0">
                <a:latin typeface="Trebuchet MS"/>
              </a:rPr>
              <a:t>Proportion in Response</a:t>
            </a:r>
          </a:p>
        </p:txBody>
      </p:sp>
      <p:sp>
        <p:nvSpPr>
          <p:cNvPr id="17" name="TextBox 16">
            <a:extLst>
              <a:ext uri="{FF2B5EF4-FFF2-40B4-BE49-F238E27FC236}">
                <a16:creationId xmlns:a16="http://schemas.microsoft.com/office/drawing/2014/main" id="{7671C300-A924-473C-B519-F3B88630DCDA}"/>
              </a:ext>
            </a:extLst>
          </p:cNvPr>
          <p:cNvSpPr txBox="1"/>
          <p:nvPr/>
        </p:nvSpPr>
        <p:spPr>
          <a:xfrm>
            <a:off x="2024841" y="5666524"/>
            <a:ext cx="633507" cy="253916"/>
          </a:xfrm>
          <a:prstGeom prst="rect">
            <a:avLst/>
          </a:prstGeom>
          <a:noFill/>
        </p:spPr>
        <p:txBody>
          <a:bodyPr wrap="none" rtlCol="0">
            <a:spAutoFit/>
          </a:bodyPr>
          <a:lstStyle/>
          <a:p>
            <a:r>
              <a:rPr lang="en-US" sz="1050" b="1" dirty="0">
                <a:latin typeface="Trebuchet MS"/>
              </a:rPr>
              <a:t>Months</a:t>
            </a:r>
          </a:p>
        </p:txBody>
      </p:sp>
      <p:pic>
        <p:nvPicPr>
          <p:cNvPr id="5" name="Picture 4">
            <a:extLst>
              <a:ext uri="{FF2B5EF4-FFF2-40B4-BE49-F238E27FC236}">
                <a16:creationId xmlns:a16="http://schemas.microsoft.com/office/drawing/2014/main" id="{86A85A9E-1618-4729-81D1-DF31862E8005}"/>
              </a:ext>
            </a:extLst>
          </p:cNvPr>
          <p:cNvPicPr>
            <a:picLocks noChangeAspect="1"/>
          </p:cNvPicPr>
          <p:nvPr/>
        </p:nvPicPr>
        <p:blipFill>
          <a:blip r:embed="rId4"/>
          <a:stretch>
            <a:fillRect/>
          </a:stretch>
        </p:blipFill>
        <p:spPr>
          <a:xfrm>
            <a:off x="4821141" y="2788017"/>
            <a:ext cx="4041447" cy="2889447"/>
          </a:xfrm>
          <a:prstGeom prst="rect">
            <a:avLst/>
          </a:prstGeom>
        </p:spPr>
      </p:pic>
      <p:sp>
        <p:nvSpPr>
          <p:cNvPr id="9" name="Rectangle 8">
            <a:extLst>
              <a:ext uri="{FF2B5EF4-FFF2-40B4-BE49-F238E27FC236}">
                <a16:creationId xmlns:a16="http://schemas.microsoft.com/office/drawing/2014/main" id="{C8F20E1B-143A-4597-B47B-E23EA7EF4FAD}"/>
              </a:ext>
            </a:extLst>
          </p:cNvPr>
          <p:cNvSpPr/>
          <p:nvPr/>
        </p:nvSpPr>
        <p:spPr>
          <a:xfrm>
            <a:off x="5145658" y="4450758"/>
            <a:ext cx="3778535" cy="664028"/>
          </a:xfrm>
          <a:prstGeom prst="rect">
            <a:avLst/>
          </a:prstGeom>
        </p:spPr>
        <p:txBody>
          <a:bodyPr vert="horz" lIns="68580" tIns="34290" rIns="68580" bIns="34290" rtlCol="0">
            <a:normAutofit/>
          </a:bodyPr>
          <a:lstStyle/>
          <a:p>
            <a:pPr marL="171450" indent="-171450">
              <a:lnSpc>
                <a:spcPct val="90000"/>
              </a:lnSpc>
              <a:spcBef>
                <a:spcPts val="750"/>
              </a:spcBef>
              <a:buClr>
                <a:schemeClr val="accent1"/>
              </a:buClr>
              <a:buFont typeface="Arial"/>
              <a:buChar char="•"/>
            </a:pPr>
            <a:r>
              <a:rPr lang="en-US" dirty="0">
                <a:solidFill>
                  <a:schemeClr val="tx2"/>
                </a:solidFill>
                <a:latin typeface="Calibri"/>
                <a:cs typeface="Calibri"/>
              </a:rPr>
              <a:t>Median PFS not reached</a:t>
            </a:r>
          </a:p>
          <a:p>
            <a:pPr marL="171450" indent="-171450">
              <a:lnSpc>
                <a:spcPct val="90000"/>
              </a:lnSpc>
              <a:spcBef>
                <a:spcPts val="750"/>
              </a:spcBef>
              <a:buClr>
                <a:schemeClr val="accent1"/>
              </a:buClr>
              <a:buFont typeface="Arial"/>
              <a:buChar char="•"/>
            </a:pPr>
            <a:r>
              <a:rPr lang="en-US" dirty="0">
                <a:solidFill>
                  <a:schemeClr val="tx2"/>
                </a:solidFill>
                <a:latin typeface="Calibri"/>
                <a:cs typeface="Calibri"/>
              </a:rPr>
              <a:t>Estimated PFS at 12 months was 66%</a:t>
            </a:r>
          </a:p>
        </p:txBody>
      </p:sp>
      <p:sp>
        <p:nvSpPr>
          <p:cNvPr id="12" name="TextBox 11">
            <a:extLst>
              <a:ext uri="{FF2B5EF4-FFF2-40B4-BE49-F238E27FC236}">
                <a16:creationId xmlns:a16="http://schemas.microsoft.com/office/drawing/2014/main" id="{13948E29-A948-4741-900B-7D145E554ADB}"/>
              </a:ext>
            </a:extLst>
          </p:cNvPr>
          <p:cNvSpPr txBox="1"/>
          <p:nvPr/>
        </p:nvSpPr>
        <p:spPr>
          <a:xfrm rot="16200000">
            <a:off x="3719165" y="4084241"/>
            <a:ext cx="1968809" cy="253916"/>
          </a:xfrm>
          <a:prstGeom prst="rect">
            <a:avLst/>
          </a:prstGeom>
          <a:noFill/>
        </p:spPr>
        <p:txBody>
          <a:bodyPr wrap="none" rtlCol="0">
            <a:spAutoFit/>
          </a:bodyPr>
          <a:lstStyle/>
          <a:p>
            <a:r>
              <a:rPr lang="en-US" sz="1050" b="1" dirty="0">
                <a:latin typeface="Trebuchet MS"/>
              </a:rPr>
              <a:t>Proportion Progression-Free</a:t>
            </a:r>
          </a:p>
        </p:txBody>
      </p:sp>
      <p:sp>
        <p:nvSpPr>
          <p:cNvPr id="13" name="TextBox 12">
            <a:extLst>
              <a:ext uri="{FF2B5EF4-FFF2-40B4-BE49-F238E27FC236}">
                <a16:creationId xmlns:a16="http://schemas.microsoft.com/office/drawing/2014/main" id="{AFA5B3BE-D464-4B76-97E1-0C97C6906C30}"/>
              </a:ext>
            </a:extLst>
          </p:cNvPr>
          <p:cNvSpPr txBox="1"/>
          <p:nvPr/>
        </p:nvSpPr>
        <p:spPr>
          <a:xfrm>
            <a:off x="6708646" y="5620041"/>
            <a:ext cx="633507" cy="253916"/>
          </a:xfrm>
          <a:prstGeom prst="rect">
            <a:avLst/>
          </a:prstGeom>
          <a:noFill/>
        </p:spPr>
        <p:txBody>
          <a:bodyPr wrap="none" rtlCol="0">
            <a:spAutoFit/>
          </a:bodyPr>
          <a:lstStyle/>
          <a:p>
            <a:r>
              <a:rPr lang="en-US" sz="1050" b="1" dirty="0">
                <a:latin typeface="Trebuchet MS"/>
              </a:rPr>
              <a:t>Months</a:t>
            </a:r>
          </a:p>
        </p:txBody>
      </p:sp>
      <p:sp>
        <p:nvSpPr>
          <p:cNvPr id="14" name="TextBox 13">
            <a:extLst>
              <a:ext uri="{FF2B5EF4-FFF2-40B4-BE49-F238E27FC236}">
                <a16:creationId xmlns:a16="http://schemas.microsoft.com/office/drawing/2014/main" id="{101260A8-D37F-49E9-8990-49AA7CFFF2EA}"/>
              </a:ext>
            </a:extLst>
          </p:cNvPr>
          <p:cNvSpPr txBox="1"/>
          <p:nvPr/>
        </p:nvSpPr>
        <p:spPr>
          <a:xfrm>
            <a:off x="5296552" y="2248386"/>
            <a:ext cx="3294876" cy="369332"/>
          </a:xfrm>
          <a:prstGeom prst="rect">
            <a:avLst/>
          </a:prstGeom>
          <a:noFill/>
        </p:spPr>
        <p:txBody>
          <a:bodyPr wrap="none" rtlCol="0">
            <a:spAutoFit/>
          </a:bodyPr>
          <a:lstStyle/>
          <a:p>
            <a:pPr algn="ctr"/>
            <a:r>
              <a:rPr lang="en-US" b="1" dirty="0">
                <a:solidFill>
                  <a:schemeClr val="accent1"/>
                </a:solidFill>
                <a:latin typeface="Calibri" charset="0"/>
                <a:ea typeface="Calibri" charset="0"/>
                <a:cs typeface="Calibri" charset="0"/>
              </a:rPr>
              <a:t>Progression-Free Survival (N=42)</a:t>
            </a:r>
          </a:p>
        </p:txBody>
      </p:sp>
      <p:sp>
        <p:nvSpPr>
          <p:cNvPr id="19" name="Rectangle 18">
            <a:extLst>
              <a:ext uri="{FF2B5EF4-FFF2-40B4-BE49-F238E27FC236}">
                <a16:creationId xmlns:a16="http://schemas.microsoft.com/office/drawing/2014/main" id="{C8F20E1B-143A-4597-B47B-E23EA7EF4FAD}"/>
              </a:ext>
            </a:extLst>
          </p:cNvPr>
          <p:cNvSpPr/>
          <p:nvPr/>
        </p:nvSpPr>
        <p:spPr>
          <a:xfrm>
            <a:off x="683568" y="4450758"/>
            <a:ext cx="3778535" cy="664028"/>
          </a:xfrm>
          <a:prstGeom prst="rect">
            <a:avLst/>
          </a:prstGeom>
        </p:spPr>
        <p:txBody>
          <a:bodyPr vert="horz" lIns="68580" tIns="34290" rIns="68580" bIns="34290" rtlCol="0">
            <a:normAutofit/>
          </a:bodyPr>
          <a:lstStyle/>
          <a:p>
            <a:pPr marL="171450" indent="-171450">
              <a:lnSpc>
                <a:spcPct val="90000"/>
              </a:lnSpc>
              <a:spcBef>
                <a:spcPts val="750"/>
              </a:spcBef>
              <a:buClr>
                <a:schemeClr val="accent1"/>
              </a:buClr>
              <a:buFont typeface="Arial"/>
              <a:buChar char="•"/>
            </a:pPr>
            <a:r>
              <a:rPr lang="en-US" dirty="0">
                <a:solidFill>
                  <a:schemeClr val="tx2"/>
                </a:solidFill>
              </a:rPr>
              <a:t>Median DoR not reached </a:t>
            </a:r>
            <a:br>
              <a:rPr lang="en-US" dirty="0">
                <a:solidFill>
                  <a:schemeClr val="tx2"/>
                </a:solidFill>
              </a:rPr>
            </a:br>
            <a:r>
              <a:rPr lang="en-US" dirty="0">
                <a:solidFill>
                  <a:schemeClr val="tx2"/>
                </a:solidFill>
              </a:rPr>
              <a:t>(95% CI: 8.4 mos – NE)</a:t>
            </a:r>
            <a:endParaRPr lang="en-US" dirty="0">
              <a:solidFill>
                <a:schemeClr val="tx2"/>
              </a:solidFill>
              <a:latin typeface="Calibri"/>
              <a:cs typeface="Calibri"/>
            </a:endParaRPr>
          </a:p>
        </p:txBody>
      </p:sp>
    </p:spTree>
    <p:extLst>
      <p:ext uri="{BB962C8B-B14F-4D97-AF65-F5344CB8AC3E}">
        <p14:creationId xmlns:p14="http://schemas.microsoft.com/office/powerpoint/2010/main" val="26328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1BC022D0-5D70-6042-8694-AF235A4D66F2}"/>
              </a:ext>
            </a:extLst>
          </p:cNvPr>
          <p:cNvGrpSpPr/>
          <p:nvPr/>
        </p:nvGrpSpPr>
        <p:grpSpPr>
          <a:xfrm>
            <a:off x="466864" y="1425600"/>
            <a:ext cx="8218947" cy="4525200"/>
            <a:chOff x="466864" y="1425600"/>
            <a:chExt cx="8218947" cy="4525200"/>
          </a:xfrm>
        </p:grpSpPr>
        <p:sp>
          <p:nvSpPr>
            <p:cNvPr id="31" name="Vrije vorm 30">
              <a:extLst>
                <a:ext uri="{FF2B5EF4-FFF2-40B4-BE49-F238E27FC236}">
                  <a16:creationId xmlns:a16="http://schemas.microsoft.com/office/drawing/2014/main" id="{D4D8410A-1016-7149-A4EC-850A47711A75}"/>
                </a:ext>
              </a:extLst>
            </p:cNvPr>
            <p:cNvSpPr/>
            <p:nvPr/>
          </p:nvSpPr>
          <p:spPr>
            <a:xfrm>
              <a:off x="466864" y="1425600"/>
              <a:ext cx="2685930" cy="4525200"/>
            </a:xfrm>
            <a:custGeom>
              <a:avLst/>
              <a:gdLst>
                <a:gd name="connsiteX0" fmla="*/ 0 w 2685930"/>
                <a:gd name="connsiteY0" fmla="*/ 268593 h 4525200"/>
                <a:gd name="connsiteX1" fmla="*/ 268593 w 2685930"/>
                <a:gd name="connsiteY1" fmla="*/ 0 h 4525200"/>
                <a:gd name="connsiteX2" fmla="*/ 2417337 w 2685930"/>
                <a:gd name="connsiteY2" fmla="*/ 0 h 4525200"/>
                <a:gd name="connsiteX3" fmla="*/ 2685930 w 2685930"/>
                <a:gd name="connsiteY3" fmla="*/ 268593 h 4525200"/>
                <a:gd name="connsiteX4" fmla="*/ 2685930 w 2685930"/>
                <a:gd name="connsiteY4" fmla="*/ 4256607 h 4525200"/>
                <a:gd name="connsiteX5" fmla="*/ 2417337 w 2685930"/>
                <a:gd name="connsiteY5" fmla="*/ 4525200 h 4525200"/>
                <a:gd name="connsiteX6" fmla="*/ 268593 w 2685930"/>
                <a:gd name="connsiteY6" fmla="*/ 4525200 h 4525200"/>
                <a:gd name="connsiteX7" fmla="*/ 0 w 2685930"/>
                <a:gd name="connsiteY7" fmla="*/ 4256607 h 4525200"/>
                <a:gd name="connsiteX8" fmla="*/ 0 w 2685930"/>
                <a:gd name="connsiteY8" fmla="*/ 26859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930" h="4525200">
                  <a:moveTo>
                    <a:pt x="0" y="268593"/>
                  </a:moveTo>
                  <a:cubicBezTo>
                    <a:pt x="0" y="120253"/>
                    <a:pt x="120253" y="0"/>
                    <a:pt x="268593" y="0"/>
                  </a:cubicBezTo>
                  <a:lnTo>
                    <a:pt x="2417337" y="0"/>
                  </a:lnTo>
                  <a:cubicBezTo>
                    <a:pt x="2565677" y="0"/>
                    <a:pt x="2685930" y="120253"/>
                    <a:pt x="2685930" y="268593"/>
                  </a:cubicBezTo>
                  <a:lnTo>
                    <a:pt x="2685930" y="4256607"/>
                  </a:lnTo>
                  <a:cubicBezTo>
                    <a:pt x="2685930" y="4404947"/>
                    <a:pt x="2565677" y="4525200"/>
                    <a:pt x="2417337" y="4525200"/>
                  </a:cubicBezTo>
                  <a:lnTo>
                    <a:pt x="268593" y="4525200"/>
                  </a:lnTo>
                  <a:cubicBezTo>
                    <a:pt x="120253" y="4525200"/>
                    <a:pt x="0" y="4404947"/>
                    <a:pt x="0" y="4256607"/>
                  </a:cubicBezTo>
                  <a:lnTo>
                    <a:pt x="0" y="26859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923872" rIns="113792" bIns="1018832" numCol="1" spcCol="1270" anchor="t" anchorCtr="1">
              <a:noAutofit/>
            </a:bodyPr>
            <a:lstStyle/>
            <a:p>
              <a:pPr marL="0" lvl="0" indent="0" algn="l" defTabSz="711200">
                <a:lnSpc>
                  <a:spcPct val="90000"/>
                </a:lnSpc>
                <a:spcBef>
                  <a:spcPct val="0"/>
                </a:spcBef>
                <a:spcAft>
                  <a:spcPct val="35000"/>
                </a:spcAft>
                <a:buNone/>
              </a:pPr>
              <a:r>
                <a:rPr lang="en-GB" sz="1600" b="0" i="0" kern="1200" dirty="0"/>
                <a:t>The prolonged natural history of iNHL highlights the </a:t>
              </a:r>
              <a:r>
                <a:rPr lang="en-GB" sz="1600" b="1" i="0" kern="1200" dirty="0"/>
                <a:t>attractiveness of effective yet well tolerated therapy</a:t>
              </a:r>
              <a:endParaRPr lang="nl-NL" sz="1600" b="1" kern="1200" dirty="0"/>
            </a:p>
            <a:p>
              <a:pPr marL="114300" lvl="1" indent="-114300" algn="l" defTabSz="533400">
                <a:lnSpc>
                  <a:spcPct val="90000"/>
                </a:lnSpc>
                <a:spcBef>
                  <a:spcPct val="0"/>
                </a:spcBef>
                <a:spcAft>
                  <a:spcPct val="15000"/>
                </a:spcAft>
                <a:buChar char="•"/>
              </a:pPr>
              <a:r>
                <a:rPr lang="en-GB" sz="1400" b="0" i="0" kern="1200" dirty="0"/>
                <a:t>Is chemotherapy-free truly an advantage or an attractive term?</a:t>
              </a:r>
              <a:endParaRPr lang="nl-NL" sz="1400" kern="1200" dirty="0"/>
            </a:p>
          </p:txBody>
        </p:sp>
        <p:sp>
          <p:nvSpPr>
            <p:cNvPr id="32" name="Ovaal 31">
              <a:extLst>
                <a:ext uri="{FF2B5EF4-FFF2-40B4-BE49-F238E27FC236}">
                  <a16:creationId xmlns:a16="http://schemas.microsoft.com/office/drawing/2014/main" id="{6628BA4F-474F-2C46-9A11-1CB32054432D}"/>
                </a:ext>
              </a:extLst>
            </p:cNvPr>
            <p:cNvSpPr/>
            <p:nvPr/>
          </p:nvSpPr>
          <p:spPr>
            <a:xfrm>
              <a:off x="1056383" y="1697112"/>
              <a:ext cx="1506891" cy="1506891"/>
            </a:xfrm>
            <a:prstGeom prst="ellipse">
              <a:avLst/>
            </a:prstGeom>
            <a:blipFill rotWithShape="1">
              <a:blip r:embed="rId3">
                <a:extLst>
                  <a:ext uri="{96DAC541-7B7A-43D3-8B79-37D633B846F1}">
                    <asvg:svgBlip xmlns:asvg="http://schemas.microsoft.com/office/drawing/2016/SVG/main" r:embed="rId4"/>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3" name="Vrije vorm 32">
              <a:extLst>
                <a:ext uri="{FF2B5EF4-FFF2-40B4-BE49-F238E27FC236}">
                  <a16:creationId xmlns:a16="http://schemas.microsoft.com/office/drawing/2014/main" id="{E484731E-F92C-9844-BFAF-1D16F1AAB78C}"/>
                </a:ext>
              </a:extLst>
            </p:cNvPr>
            <p:cNvSpPr/>
            <p:nvPr/>
          </p:nvSpPr>
          <p:spPr>
            <a:xfrm>
              <a:off x="3233372" y="1425600"/>
              <a:ext cx="2685930" cy="4525200"/>
            </a:xfrm>
            <a:custGeom>
              <a:avLst/>
              <a:gdLst>
                <a:gd name="connsiteX0" fmla="*/ 0 w 2685930"/>
                <a:gd name="connsiteY0" fmla="*/ 268593 h 4525200"/>
                <a:gd name="connsiteX1" fmla="*/ 268593 w 2685930"/>
                <a:gd name="connsiteY1" fmla="*/ 0 h 4525200"/>
                <a:gd name="connsiteX2" fmla="*/ 2417337 w 2685930"/>
                <a:gd name="connsiteY2" fmla="*/ 0 h 4525200"/>
                <a:gd name="connsiteX3" fmla="*/ 2685930 w 2685930"/>
                <a:gd name="connsiteY3" fmla="*/ 268593 h 4525200"/>
                <a:gd name="connsiteX4" fmla="*/ 2685930 w 2685930"/>
                <a:gd name="connsiteY4" fmla="*/ 4256607 h 4525200"/>
                <a:gd name="connsiteX5" fmla="*/ 2417337 w 2685930"/>
                <a:gd name="connsiteY5" fmla="*/ 4525200 h 4525200"/>
                <a:gd name="connsiteX6" fmla="*/ 268593 w 2685930"/>
                <a:gd name="connsiteY6" fmla="*/ 4525200 h 4525200"/>
                <a:gd name="connsiteX7" fmla="*/ 0 w 2685930"/>
                <a:gd name="connsiteY7" fmla="*/ 4256607 h 4525200"/>
                <a:gd name="connsiteX8" fmla="*/ 0 w 2685930"/>
                <a:gd name="connsiteY8" fmla="*/ 26859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930" h="4525200">
                  <a:moveTo>
                    <a:pt x="0" y="268593"/>
                  </a:moveTo>
                  <a:cubicBezTo>
                    <a:pt x="0" y="120253"/>
                    <a:pt x="120253" y="0"/>
                    <a:pt x="268593" y="0"/>
                  </a:cubicBezTo>
                  <a:lnTo>
                    <a:pt x="2417337" y="0"/>
                  </a:lnTo>
                  <a:cubicBezTo>
                    <a:pt x="2565677" y="0"/>
                    <a:pt x="2685930" y="120253"/>
                    <a:pt x="2685930" y="268593"/>
                  </a:cubicBezTo>
                  <a:lnTo>
                    <a:pt x="2685930" y="4256607"/>
                  </a:lnTo>
                  <a:cubicBezTo>
                    <a:pt x="2685930" y="4404947"/>
                    <a:pt x="2565677" y="4525200"/>
                    <a:pt x="2417337" y="4525200"/>
                  </a:cubicBezTo>
                  <a:lnTo>
                    <a:pt x="268593" y="4525200"/>
                  </a:lnTo>
                  <a:cubicBezTo>
                    <a:pt x="120253" y="4525200"/>
                    <a:pt x="0" y="4404947"/>
                    <a:pt x="0" y="4256607"/>
                  </a:cubicBezTo>
                  <a:lnTo>
                    <a:pt x="0" y="26859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923872" rIns="113792" bIns="1018832" numCol="1" spcCol="1270" anchor="t" anchorCtr="1">
              <a:noAutofit/>
            </a:bodyPr>
            <a:lstStyle/>
            <a:p>
              <a:pPr marL="0" lvl="0" indent="0" algn="l" defTabSz="711200">
                <a:lnSpc>
                  <a:spcPct val="90000"/>
                </a:lnSpc>
                <a:spcBef>
                  <a:spcPct val="0"/>
                </a:spcBef>
                <a:spcAft>
                  <a:spcPct val="35000"/>
                </a:spcAft>
                <a:buNone/>
              </a:pPr>
              <a:r>
                <a:rPr lang="en-GB" sz="1600" b="0" i="0" kern="1200" dirty="0"/>
                <a:t>In the US, </a:t>
              </a:r>
              <a:r>
                <a:rPr lang="en-GB" sz="1600" b="1" i="0" kern="1200" dirty="0"/>
                <a:t>patients play a role in treatment decisions </a:t>
              </a:r>
              <a:r>
                <a:rPr lang="en-GB" sz="1600" b="0" i="0" kern="1200" dirty="0"/>
                <a:t>for better or worse</a:t>
              </a:r>
              <a:endParaRPr lang="nl-NL" sz="1600" kern="1200" dirty="0"/>
            </a:p>
            <a:p>
              <a:pPr marL="114300" lvl="1" indent="-114300" algn="l" defTabSz="533400">
                <a:lnSpc>
                  <a:spcPct val="90000"/>
                </a:lnSpc>
                <a:spcBef>
                  <a:spcPct val="0"/>
                </a:spcBef>
                <a:spcAft>
                  <a:spcPct val="15000"/>
                </a:spcAft>
                <a:buChar char="•"/>
              </a:pPr>
              <a:r>
                <a:rPr lang="en-GB" sz="1200" b="0" i="0" kern="1200" dirty="0"/>
                <a:t>The oncologist’s role is to educate and inform that treatment decision </a:t>
              </a:r>
              <a:endParaRPr lang="nl-NL" sz="1200" kern="1200" dirty="0"/>
            </a:p>
          </p:txBody>
        </p:sp>
        <p:sp>
          <p:nvSpPr>
            <p:cNvPr id="34" name="Ovaal 33">
              <a:extLst>
                <a:ext uri="{FF2B5EF4-FFF2-40B4-BE49-F238E27FC236}">
                  <a16:creationId xmlns:a16="http://schemas.microsoft.com/office/drawing/2014/main" id="{D2F8CDBF-9D1F-9B4F-B1EB-1EAC6D01C551}"/>
                </a:ext>
              </a:extLst>
            </p:cNvPr>
            <p:cNvSpPr/>
            <p:nvPr/>
          </p:nvSpPr>
          <p:spPr>
            <a:xfrm>
              <a:off x="3822892" y="1697112"/>
              <a:ext cx="1506891" cy="1506891"/>
            </a:xfrm>
            <a:prstGeom prst="ellipse">
              <a:avLst/>
            </a:prstGeom>
            <a:blipFill rotWithShape="1">
              <a:blip r:embed="rId5">
                <a:extLst>
                  <a:ext uri="{96DAC541-7B7A-43D3-8B79-37D633B846F1}">
                    <asvg:svgBlip xmlns:asvg="http://schemas.microsoft.com/office/drawing/2016/SVG/main" r:embed="rId6"/>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5" name="Vrije vorm 34">
              <a:extLst>
                <a:ext uri="{FF2B5EF4-FFF2-40B4-BE49-F238E27FC236}">
                  <a16:creationId xmlns:a16="http://schemas.microsoft.com/office/drawing/2014/main" id="{766D5CD1-379C-394E-9DC5-BD895ED657A3}"/>
                </a:ext>
              </a:extLst>
            </p:cNvPr>
            <p:cNvSpPr/>
            <p:nvPr/>
          </p:nvSpPr>
          <p:spPr>
            <a:xfrm>
              <a:off x="5999881" y="1425600"/>
              <a:ext cx="2685930" cy="4525200"/>
            </a:xfrm>
            <a:custGeom>
              <a:avLst/>
              <a:gdLst>
                <a:gd name="connsiteX0" fmla="*/ 0 w 2685930"/>
                <a:gd name="connsiteY0" fmla="*/ 268593 h 4525200"/>
                <a:gd name="connsiteX1" fmla="*/ 268593 w 2685930"/>
                <a:gd name="connsiteY1" fmla="*/ 0 h 4525200"/>
                <a:gd name="connsiteX2" fmla="*/ 2417337 w 2685930"/>
                <a:gd name="connsiteY2" fmla="*/ 0 h 4525200"/>
                <a:gd name="connsiteX3" fmla="*/ 2685930 w 2685930"/>
                <a:gd name="connsiteY3" fmla="*/ 268593 h 4525200"/>
                <a:gd name="connsiteX4" fmla="*/ 2685930 w 2685930"/>
                <a:gd name="connsiteY4" fmla="*/ 4256607 h 4525200"/>
                <a:gd name="connsiteX5" fmla="*/ 2417337 w 2685930"/>
                <a:gd name="connsiteY5" fmla="*/ 4525200 h 4525200"/>
                <a:gd name="connsiteX6" fmla="*/ 268593 w 2685930"/>
                <a:gd name="connsiteY6" fmla="*/ 4525200 h 4525200"/>
                <a:gd name="connsiteX7" fmla="*/ 0 w 2685930"/>
                <a:gd name="connsiteY7" fmla="*/ 4256607 h 4525200"/>
                <a:gd name="connsiteX8" fmla="*/ 0 w 2685930"/>
                <a:gd name="connsiteY8" fmla="*/ 268593 h 45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930" h="4525200">
                  <a:moveTo>
                    <a:pt x="0" y="268593"/>
                  </a:moveTo>
                  <a:cubicBezTo>
                    <a:pt x="0" y="120253"/>
                    <a:pt x="120253" y="0"/>
                    <a:pt x="268593" y="0"/>
                  </a:cubicBezTo>
                  <a:lnTo>
                    <a:pt x="2417337" y="0"/>
                  </a:lnTo>
                  <a:cubicBezTo>
                    <a:pt x="2565677" y="0"/>
                    <a:pt x="2685930" y="120253"/>
                    <a:pt x="2685930" y="268593"/>
                  </a:cubicBezTo>
                  <a:lnTo>
                    <a:pt x="2685930" y="4256607"/>
                  </a:lnTo>
                  <a:cubicBezTo>
                    <a:pt x="2685930" y="4404947"/>
                    <a:pt x="2565677" y="4525200"/>
                    <a:pt x="2417337" y="4525200"/>
                  </a:cubicBezTo>
                  <a:lnTo>
                    <a:pt x="268593" y="4525200"/>
                  </a:lnTo>
                  <a:cubicBezTo>
                    <a:pt x="120253" y="4525200"/>
                    <a:pt x="0" y="4404947"/>
                    <a:pt x="0" y="4256607"/>
                  </a:cubicBezTo>
                  <a:lnTo>
                    <a:pt x="0" y="26859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923872" rIns="113792" bIns="1018832" numCol="1" spcCol="1270" anchor="t" anchorCtr="1">
              <a:noAutofit/>
            </a:bodyPr>
            <a:lstStyle/>
            <a:p>
              <a:pPr marL="0" lvl="0" indent="0" algn="l" defTabSz="711200">
                <a:lnSpc>
                  <a:spcPct val="90000"/>
                </a:lnSpc>
                <a:spcBef>
                  <a:spcPct val="0"/>
                </a:spcBef>
                <a:spcAft>
                  <a:spcPct val="35000"/>
                </a:spcAft>
                <a:buNone/>
              </a:pPr>
              <a:r>
                <a:rPr lang="en-GB" sz="1600" b="0" i="0" kern="1200" dirty="0"/>
                <a:t>There is a critical need for </a:t>
              </a:r>
              <a:r>
                <a:rPr lang="en-GB" sz="1600" b="1" i="0" kern="1200" dirty="0"/>
                <a:t>observational studies </a:t>
              </a:r>
              <a:r>
                <a:rPr lang="en-GB" sz="1600" b="0" i="0" kern="1200" dirty="0"/>
                <a:t>to address the most effective sequencing of therapy, the impact on QoL, and the natural history of iNHL in the era of chemotherapy-free options</a:t>
              </a:r>
              <a:endParaRPr lang="nl-NL" sz="1600" kern="1200" dirty="0"/>
            </a:p>
            <a:p>
              <a:pPr marL="114300" lvl="1" indent="-114300" algn="l" defTabSz="533400">
                <a:lnSpc>
                  <a:spcPct val="90000"/>
                </a:lnSpc>
                <a:spcBef>
                  <a:spcPct val="0"/>
                </a:spcBef>
                <a:spcAft>
                  <a:spcPct val="15000"/>
                </a:spcAft>
                <a:buChar char="•"/>
              </a:pPr>
              <a:r>
                <a:rPr lang="en-GB" sz="1400" b="0" i="0" kern="1200" dirty="0"/>
                <a:t>Are we sacrificing efficacy for the sake of novelty?</a:t>
              </a:r>
              <a:endParaRPr lang="nl-NL" sz="1400" kern="1200" dirty="0"/>
            </a:p>
          </p:txBody>
        </p:sp>
        <p:sp>
          <p:nvSpPr>
            <p:cNvPr id="36" name="Ovaal 35">
              <a:extLst>
                <a:ext uri="{FF2B5EF4-FFF2-40B4-BE49-F238E27FC236}">
                  <a16:creationId xmlns:a16="http://schemas.microsoft.com/office/drawing/2014/main" id="{ECE241AB-930A-DD43-90F7-7C32A812AC6B}"/>
                </a:ext>
              </a:extLst>
            </p:cNvPr>
            <p:cNvSpPr/>
            <p:nvPr/>
          </p:nvSpPr>
          <p:spPr>
            <a:xfrm>
              <a:off x="6589400" y="1697112"/>
              <a:ext cx="1506891" cy="1506891"/>
            </a:xfrm>
            <a:prstGeom prst="ellipse">
              <a:avLst/>
            </a:prstGeom>
            <a:blipFill rotWithShape="1">
              <a:blip r:embed="rId7">
                <a:extLst>
                  <a:ext uri="{96DAC541-7B7A-43D3-8B79-37D633B846F1}">
                    <asvg:svgBlip xmlns:asvg="http://schemas.microsoft.com/office/drawing/2016/SVG/main" r:embed="rId8"/>
                  </a:ext>
                </a:extLst>
              </a:blip>
              <a:srcRect/>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sp>
        <p:nvSpPr>
          <p:cNvPr id="6" name="Title 5"/>
          <p:cNvSpPr>
            <a:spLocks noGrp="1"/>
          </p:cNvSpPr>
          <p:nvPr>
            <p:ph type="title"/>
          </p:nvPr>
        </p:nvSpPr>
        <p:spPr>
          <a:xfrm>
            <a:off x="464400" y="246565"/>
            <a:ext cx="6555600" cy="807285"/>
          </a:xfrm>
        </p:spPr>
        <p:txBody>
          <a:bodyPr/>
          <a:lstStyle/>
          <a:p>
            <a:r>
              <a:rPr lang="en-GB" dirty="0"/>
              <a:t>Conclusions</a:t>
            </a:r>
            <a:br>
              <a:rPr lang="en-GB" dirty="0"/>
            </a:br>
            <a:br>
              <a:rPr lang="en-GB" dirty="0"/>
            </a:br>
            <a:endParaRPr lang="en-GB" dirty="0"/>
          </a:p>
        </p:txBody>
      </p:sp>
      <p:sp>
        <p:nvSpPr>
          <p:cNvPr id="9" name="Slide Number Placeholder 8"/>
          <p:cNvSpPr>
            <a:spLocks noGrp="1"/>
          </p:cNvSpPr>
          <p:nvPr>
            <p:ph type="sldNum" sz="quarter" idx="4"/>
          </p:nvPr>
        </p:nvSpPr>
        <p:spPr>
          <a:xfrm>
            <a:off x="8100392" y="6428358"/>
            <a:ext cx="586408" cy="365125"/>
          </a:xfrm>
        </p:spPr>
        <p:txBody>
          <a:bodyPr/>
          <a:lstStyle/>
          <a:p>
            <a:fld id="{CC041753-90EA-4E44-9BB8-633978F3CCC4}" type="slidenum">
              <a:rPr lang="en-GB" smtClean="0"/>
              <a:pPr/>
              <a:t>63</a:t>
            </a:fld>
            <a:endParaRPr lang="en-GB" dirty="0"/>
          </a:p>
        </p:txBody>
      </p:sp>
      <p:sp>
        <p:nvSpPr>
          <p:cNvPr id="2" name="Tijdelijke aanduiding voor inhoud 1">
            <a:extLst>
              <a:ext uri="{FF2B5EF4-FFF2-40B4-BE49-F238E27FC236}">
                <a16:creationId xmlns:a16="http://schemas.microsoft.com/office/drawing/2014/main" id="{42627D32-F925-8240-8D3B-0FB6A3688DF4}"/>
              </a:ext>
            </a:extLst>
          </p:cNvPr>
          <p:cNvSpPr>
            <a:spLocks noGrp="1"/>
          </p:cNvSpPr>
          <p:nvPr>
            <p:ph sz="quarter" idx="13"/>
          </p:nvPr>
        </p:nvSpPr>
        <p:spPr>
          <a:xfrm>
            <a:off x="465138" y="6217200"/>
            <a:ext cx="7635254" cy="556171"/>
          </a:xfrm>
        </p:spPr>
        <p:txBody>
          <a:bodyPr/>
          <a:lstStyle/>
          <a:p>
            <a:r>
              <a:rPr lang="nl-NL" dirty="0" err="1"/>
              <a:t>iNHL</a:t>
            </a:r>
            <a:r>
              <a:rPr lang="nl-NL" dirty="0"/>
              <a:t>, indolent NHL; QoL, </a:t>
            </a:r>
            <a:r>
              <a:rPr lang="nl-NL" dirty="0" err="1"/>
              <a:t>quality</a:t>
            </a:r>
            <a:r>
              <a:rPr lang="nl-NL" dirty="0"/>
              <a:t> of life</a:t>
            </a:r>
          </a:p>
        </p:txBody>
      </p:sp>
    </p:spTree>
    <p:extLst>
      <p:ext uri="{BB962C8B-B14F-4D97-AF65-F5344CB8AC3E}">
        <p14:creationId xmlns:p14="http://schemas.microsoft.com/office/powerpoint/2010/main" val="75830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4FE5B0E-FE7F-4FAE-B79B-2BEDC3866AF0}"/>
              </a:ext>
            </a:extLst>
          </p:cNvPr>
          <p:cNvSpPr/>
          <p:nvPr/>
        </p:nvSpPr>
        <p:spPr>
          <a:xfrm>
            <a:off x="796679" y="4067214"/>
            <a:ext cx="1143323" cy="121863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388959" y="5450706"/>
            <a:ext cx="2108847" cy="553998"/>
          </a:xfrm>
          <a:prstGeom prst="rect">
            <a:avLst/>
          </a:prstGeom>
          <a:noFill/>
        </p:spPr>
        <p:txBody>
          <a:bodyPr wrap="none" rtlCol="0">
            <a:spAutoFit/>
          </a:bodyPr>
          <a:lstStyle/>
          <a:p>
            <a:pPr algn="ctr"/>
            <a:r>
              <a:rPr lang="en-GB" sz="1400" dirty="0">
                <a:solidFill>
                  <a:schemeClr val="tx2"/>
                </a:solidFill>
                <a:ea typeface="Aileron" charset="0"/>
                <a:cs typeface="PT Sans Narrow"/>
              </a:rPr>
              <a:t>Follow us on Twitter</a:t>
            </a:r>
          </a:p>
          <a:p>
            <a:pPr algn="ctr"/>
            <a:r>
              <a:rPr lang="en-GB" sz="1600" b="1" dirty="0">
                <a:solidFill>
                  <a:schemeClr val="accent1"/>
                </a:solidFill>
                <a:ea typeface="Aileron" charset="0"/>
                <a:cs typeface="PT Sans Narrow"/>
                <a:hlinkClick r:id="rId2">
                  <a:extLst>
                    <a:ext uri="{A12FA001-AC4F-418D-AE19-62706E023703}">
                      <ahyp:hlinkClr xmlns:ahyp="http://schemas.microsoft.com/office/drawing/2018/hyperlinkcolor" val="tx"/>
                    </a:ext>
                  </a:extLst>
                </a:hlinkClick>
              </a:rPr>
              <a:t>@lymphoma_connec</a:t>
            </a:r>
            <a:r>
              <a:rPr lang="en-GB" sz="1600" dirty="0">
                <a:solidFill>
                  <a:schemeClr val="accent1"/>
                </a:solidFill>
                <a:ea typeface="Aileron" charset="0"/>
                <a:cs typeface="PT Sans Narrow"/>
                <a:hlinkClick r:id="rId2">
                  <a:extLst>
                    <a:ext uri="{A12FA001-AC4F-418D-AE19-62706E023703}">
                      <ahyp:hlinkClr xmlns:ahyp="http://schemas.microsoft.com/office/drawing/2018/hyperlinkcolor" val="tx"/>
                    </a:ext>
                  </a:extLst>
                </a:hlinkClick>
              </a:rPr>
              <a:t> </a:t>
            </a:r>
            <a:endParaRPr lang="en-GB" b="1" u="sng" dirty="0">
              <a:solidFill>
                <a:schemeClr val="accent1"/>
              </a:solidFill>
              <a:ea typeface="Aileron" charset="0"/>
              <a:cs typeface="PT Sans Narrow"/>
            </a:endParaRPr>
          </a:p>
        </p:txBody>
      </p:sp>
      <p:sp>
        <p:nvSpPr>
          <p:cNvPr id="17" name="TextBox 16"/>
          <p:cNvSpPr txBox="1"/>
          <p:nvPr/>
        </p:nvSpPr>
        <p:spPr>
          <a:xfrm>
            <a:off x="2519483" y="5450706"/>
            <a:ext cx="2084815" cy="729430"/>
          </a:xfrm>
          <a:prstGeom prst="rect">
            <a:avLst/>
          </a:prstGeom>
          <a:noFill/>
        </p:spPr>
        <p:txBody>
          <a:bodyPr wrap="square" rtlCol="0">
            <a:spAutoFit/>
          </a:bodyPr>
          <a:lstStyle/>
          <a:p>
            <a:pPr algn="ctr">
              <a:lnSpc>
                <a:spcPct val="90000"/>
              </a:lnSpc>
            </a:pPr>
            <a:r>
              <a:rPr lang="en-GB" sz="1400" dirty="0">
                <a:solidFill>
                  <a:schemeClr val="tx2"/>
                </a:solidFill>
                <a:ea typeface="Aileron" charset="0"/>
                <a:cs typeface="PT Sans Narrow"/>
              </a:rPr>
              <a:t>Follow the </a:t>
            </a:r>
            <a:br>
              <a:rPr lang="en-GB" sz="1600" dirty="0">
                <a:solidFill>
                  <a:schemeClr val="tx2"/>
                </a:solidFill>
                <a:ea typeface="Aileron" charset="0"/>
                <a:cs typeface="PT Sans Narrow"/>
              </a:rPr>
            </a:br>
            <a:r>
              <a:rPr lang="en-GB" sz="1600" b="1" dirty="0">
                <a:solidFill>
                  <a:schemeClr val="accent1"/>
                </a:solidFill>
                <a:ea typeface="Aileron" charset="0"/>
                <a:cs typeface="PT Sans Narrow"/>
                <a:hlinkClick r:id="rId3">
                  <a:extLst>
                    <a:ext uri="{A12FA001-AC4F-418D-AE19-62706E023703}">
                      <ahyp:hlinkClr xmlns:ahyp="http://schemas.microsoft.com/office/drawing/2018/hyperlinkcolor" val="tx"/>
                    </a:ext>
                  </a:extLst>
                </a:hlinkClick>
              </a:rPr>
              <a:t>LYMPHOMA</a:t>
            </a:r>
            <a:r>
              <a:rPr lang="en-GB" sz="1600" b="1" u="sng" dirty="0">
                <a:solidFill>
                  <a:schemeClr val="accent1"/>
                </a:solidFill>
                <a:ea typeface="Aileron" charset="0"/>
                <a:cs typeface="PT Sans Narrow"/>
                <a:hlinkClick r:id="rId3">
                  <a:extLst>
                    <a:ext uri="{A12FA001-AC4F-418D-AE19-62706E023703}">
                      <ahyp:hlinkClr xmlns:ahyp="http://schemas.microsoft.com/office/drawing/2018/hyperlinkcolor" val="tx"/>
                    </a:ext>
                  </a:extLst>
                </a:hlinkClick>
              </a:rPr>
              <a:t> CONNECT</a:t>
            </a:r>
            <a:br>
              <a:rPr lang="en-GB" sz="1600" b="1" dirty="0">
                <a:solidFill>
                  <a:schemeClr val="accent1"/>
                </a:solidFill>
                <a:ea typeface="Aileron" charset="0"/>
                <a:cs typeface="PT Sans Narrow"/>
              </a:rPr>
            </a:br>
            <a:r>
              <a:rPr lang="en-GB" sz="1400" dirty="0">
                <a:solidFill>
                  <a:schemeClr val="tx2"/>
                </a:solidFill>
                <a:ea typeface="Aileron" charset="0"/>
                <a:cs typeface="PT Sans Narrow"/>
              </a:rPr>
              <a:t>group on LinkedIn</a:t>
            </a:r>
            <a:endParaRPr lang="en-GB" sz="1600" dirty="0">
              <a:solidFill>
                <a:schemeClr val="tx2"/>
              </a:solidFill>
              <a:ea typeface="Aileron" charset="0"/>
              <a:cs typeface="PT Sans Narrow"/>
            </a:endParaRPr>
          </a:p>
        </p:txBody>
      </p:sp>
      <p:sp>
        <p:nvSpPr>
          <p:cNvPr id="18" name="TextBox 17"/>
          <p:cNvSpPr txBox="1"/>
          <p:nvPr/>
        </p:nvSpPr>
        <p:spPr>
          <a:xfrm>
            <a:off x="6548514" y="5450706"/>
            <a:ext cx="2486466" cy="729430"/>
          </a:xfrm>
          <a:prstGeom prst="rect">
            <a:avLst/>
          </a:prstGeom>
          <a:noFill/>
        </p:spPr>
        <p:txBody>
          <a:bodyPr wrap="square" rtlCol="0">
            <a:spAutoFit/>
          </a:bodyPr>
          <a:lstStyle/>
          <a:p>
            <a:pPr algn="ctr">
              <a:lnSpc>
                <a:spcPct val="90000"/>
              </a:lnSpc>
            </a:pPr>
            <a:r>
              <a:rPr lang="en-US" sz="1400" dirty="0">
                <a:solidFill>
                  <a:schemeClr val="tx2"/>
                </a:solidFill>
                <a:cs typeface="PT Sans Narrow"/>
              </a:rPr>
              <a:t>Email</a:t>
            </a:r>
            <a:br>
              <a:rPr lang="en-US" sz="1600" dirty="0">
                <a:solidFill>
                  <a:schemeClr val="tx2"/>
                </a:solidFill>
                <a:cs typeface="PT Sans Narrow"/>
              </a:rPr>
            </a:br>
            <a:r>
              <a:rPr lang="en-US" sz="1600" b="1" dirty="0">
                <a:solidFill>
                  <a:schemeClr val="accent1"/>
                </a:solidFill>
                <a:cs typeface="PT Sans Narrow"/>
                <a:hlinkClick r:id="rId4">
                  <a:extLst>
                    <a:ext uri="{A12FA001-AC4F-418D-AE19-62706E023703}">
                      <ahyp:hlinkClr xmlns:ahyp="http://schemas.microsoft.com/office/drawing/2018/hyperlinkcolor" val="tx"/>
                    </a:ext>
                  </a:extLst>
                </a:hlinkClick>
              </a:rPr>
              <a:t>froukje.sosef</a:t>
            </a:r>
            <a:br>
              <a:rPr lang="en-US" sz="1600" b="1" dirty="0">
                <a:solidFill>
                  <a:schemeClr val="accent1"/>
                </a:solidFill>
                <a:cs typeface="PT Sans Narrow"/>
                <a:hlinkClick r:id="rId4">
                  <a:extLst>
                    <a:ext uri="{A12FA001-AC4F-418D-AE19-62706E023703}">
                      <ahyp:hlinkClr xmlns:ahyp="http://schemas.microsoft.com/office/drawing/2018/hyperlinkcolor" val="tx"/>
                    </a:ext>
                  </a:extLst>
                </a:hlinkClick>
              </a:rPr>
            </a:br>
            <a:r>
              <a:rPr lang="en-US" sz="1600" b="1" dirty="0">
                <a:solidFill>
                  <a:schemeClr val="accent1"/>
                </a:solidFill>
                <a:cs typeface="PT Sans Narrow"/>
                <a:hlinkClick r:id="rId4">
                  <a:extLst>
                    <a:ext uri="{A12FA001-AC4F-418D-AE19-62706E023703}">
                      <ahyp:hlinkClr xmlns:ahyp="http://schemas.microsoft.com/office/drawing/2018/hyperlinkcolor" val="tx"/>
                    </a:ext>
                  </a:extLst>
                </a:hlinkClick>
              </a:rPr>
              <a:t>@cor2ed.com</a:t>
            </a:r>
            <a:endParaRPr lang="en-GB" sz="1600" b="1" dirty="0">
              <a:solidFill>
                <a:schemeClr val="accent1"/>
              </a:solidFill>
              <a:ea typeface="Aileron" charset="0"/>
              <a:cs typeface="PT Sans Narrow"/>
            </a:endParaRPr>
          </a:p>
        </p:txBody>
      </p:sp>
      <p:sp>
        <p:nvSpPr>
          <p:cNvPr id="19" name="TextBox 18"/>
          <p:cNvSpPr txBox="1"/>
          <p:nvPr/>
        </p:nvSpPr>
        <p:spPr>
          <a:xfrm>
            <a:off x="4607715" y="5450706"/>
            <a:ext cx="2084815" cy="757130"/>
          </a:xfrm>
          <a:prstGeom prst="rect">
            <a:avLst/>
          </a:prstGeom>
          <a:noFill/>
        </p:spPr>
        <p:txBody>
          <a:bodyPr wrap="square" rtlCol="0">
            <a:spAutoFit/>
          </a:bodyPr>
          <a:lstStyle/>
          <a:p>
            <a:pPr algn="ctr">
              <a:lnSpc>
                <a:spcPct val="90000"/>
              </a:lnSpc>
            </a:pPr>
            <a:r>
              <a:rPr lang="en-GB" sz="1400" dirty="0">
                <a:solidFill>
                  <a:schemeClr val="tx2"/>
                </a:solidFill>
                <a:ea typeface="Aileron" charset="0"/>
                <a:cs typeface="PT Sans Narrow"/>
              </a:rPr>
              <a:t>Watch us on the</a:t>
            </a:r>
            <a:br>
              <a:rPr lang="en-GB" sz="1400" dirty="0">
                <a:solidFill>
                  <a:schemeClr val="tx2"/>
                </a:solidFill>
                <a:ea typeface="Aileron" charset="0"/>
                <a:cs typeface="PT Sans Narrow"/>
              </a:rPr>
            </a:br>
            <a:r>
              <a:rPr lang="en-GB" sz="1400" dirty="0">
                <a:solidFill>
                  <a:schemeClr val="tx2"/>
                </a:solidFill>
                <a:ea typeface="Aileron" charset="0"/>
                <a:cs typeface="PT Sans Narrow"/>
              </a:rPr>
              <a:t>Vimeo Channe</a:t>
            </a:r>
            <a:r>
              <a:rPr lang="en-GB" sz="1600" dirty="0">
                <a:solidFill>
                  <a:schemeClr val="tx2"/>
                </a:solidFill>
                <a:ea typeface="Aileron" charset="0"/>
                <a:cs typeface="PT Sans Narrow"/>
              </a:rPr>
              <a:t>l</a:t>
            </a:r>
            <a:br>
              <a:rPr lang="en-GB" sz="1600" dirty="0">
                <a:solidFill>
                  <a:schemeClr val="tx2"/>
                </a:solidFill>
                <a:ea typeface="Aileron" charset="0"/>
                <a:cs typeface="PT Sans Narrow"/>
              </a:rPr>
            </a:br>
            <a:r>
              <a:rPr lang="en-GB" sz="1600" b="1" dirty="0">
                <a:solidFill>
                  <a:schemeClr val="accent1"/>
                </a:solidFill>
                <a:ea typeface="Aileron" charset="0"/>
                <a:cs typeface="PT Sans Narrow"/>
                <a:hlinkClick r:id="rId5">
                  <a:extLst>
                    <a:ext uri="{A12FA001-AC4F-418D-AE19-62706E023703}">
                      <ahyp:hlinkClr xmlns:ahyp="http://schemas.microsoft.com/office/drawing/2018/hyperlinkcolor" val="tx"/>
                    </a:ext>
                  </a:extLst>
                </a:hlinkClick>
              </a:rPr>
              <a:t>LYMPHOMA CONNECT</a:t>
            </a:r>
            <a:endParaRPr lang="en-GB" sz="1600" b="1" dirty="0">
              <a:solidFill>
                <a:schemeClr val="accent1"/>
              </a:solidFill>
              <a:ea typeface="Aileron" charset="0"/>
              <a:cs typeface="PT Sans Narrow"/>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11656" y="274638"/>
            <a:ext cx="8924840" cy="3586410"/>
          </a:xfrm>
        </p:spPr>
        <p:txBody>
          <a:bodyPr>
            <a:normAutofit/>
          </a:bodyPr>
          <a:lstStyle/>
          <a:p>
            <a:pPr>
              <a:lnSpc>
                <a:spcPts val="3800"/>
              </a:lnSpc>
              <a:spcBef>
                <a:spcPts val="800"/>
              </a:spcBef>
            </a:pPr>
            <a:r>
              <a:rPr lang="en-US" sz="3600" cap="none" dirty="0">
                <a:solidFill>
                  <a:schemeClr val="tx2"/>
                </a:solidFill>
              </a:rPr>
              <a:t>REACH </a:t>
            </a:r>
            <a:r>
              <a:rPr lang="en-US" sz="3600" cap="none" dirty="0"/>
              <a:t>LYMPHOMA CONNECT </a:t>
            </a:r>
            <a:r>
              <a:rPr lang="en-US" sz="3600" cap="none" dirty="0">
                <a:solidFill>
                  <a:schemeClr val="tx2"/>
                </a:solidFill>
              </a:rPr>
              <a:t>VIA </a:t>
            </a:r>
            <a:br>
              <a:rPr lang="en-US" sz="3600" cap="none" dirty="0">
                <a:solidFill>
                  <a:schemeClr val="tx2"/>
                </a:solidFill>
              </a:rPr>
            </a:br>
            <a:r>
              <a:rPr lang="en-US" sz="3600" cap="none" spc="-50" dirty="0">
                <a:solidFill>
                  <a:schemeClr val="tx2"/>
                </a:solidFill>
              </a:rPr>
              <a:t>TWITTER, LINKEDIN, VIMEO &amp; EMAIL</a:t>
            </a:r>
            <a:br>
              <a:rPr lang="en-US" sz="3600" cap="none" dirty="0">
                <a:solidFill>
                  <a:schemeClr val="tx2"/>
                </a:solidFill>
              </a:rPr>
            </a:br>
            <a:r>
              <a:rPr lang="en-US" sz="3600" cap="none" dirty="0">
                <a:solidFill>
                  <a:schemeClr val="tx2"/>
                </a:solidFill>
              </a:rPr>
              <a:t>OR VISIT THE GROUP’S WEBSITE</a:t>
            </a:r>
            <a:br>
              <a:rPr lang="en-US" sz="3600" cap="none" dirty="0">
                <a:solidFill>
                  <a:schemeClr val="tx2"/>
                </a:solidFill>
              </a:rPr>
            </a:br>
            <a:r>
              <a:rPr lang="en-US" sz="3600" u="sng" cap="none" dirty="0">
                <a:hlinkClick r:id="rId6">
                  <a:extLst>
                    <a:ext uri="{A12FA001-AC4F-418D-AE19-62706E023703}">
                      <ahyp:hlinkClr xmlns:ahyp="http://schemas.microsoft.com/office/drawing/2018/hyperlinkcolor" val="tx"/>
                    </a:ext>
                  </a:extLst>
                </a:hlinkClick>
              </a:rPr>
              <a:t>http://www.lymphomaconnect.info</a:t>
            </a:r>
            <a:endParaRPr lang="en-US" sz="3600" cap="none" dirty="0"/>
          </a:p>
        </p:txBody>
      </p:sp>
      <p:pic>
        <p:nvPicPr>
          <p:cNvPr id="3" name="Picture 2">
            <a:hlinkClick r:id="rId4"/>
            <a:extLst>
              <a:ext uri="{FF2B5EF4-FFF2-40B4-BE49-F238E27FC236}">
                <a16:creationId xmlns:a16="http://schemas.microsoft.com/office/drawing/2014/main" id="{0AB7BC2C-5909-4EC9-B1D2-A5A7F3A5C215}"/>
              </a:ext>
            </a:extLst>
          </p:cNvPr>
          <p:cNvPicPr>
            <a:picLocks noChangeAspect="1"/>
          </p:cNvPicPr>
          <p:nvPr/>
        </p:nvPicPr>
        <p:blipFill>
          <a:blip r:embed="rId7"/>
          <a:stretch>
            <a:fillRect/>
          </a:stretch>
        </p:blipFill>
        <p:spPr>
          <a:xfrm>
            <a:off x="7052980" y="4045138"/>
            <a:ext cx="1331225" cy="1332000"/>
          </a:xfrm>
          <a:prstGeom prst="rect">
            <a:avLst/>
          </a:prstGeom>
        </p:spPr>
      </p:pic>
      <p:pic>
        <p:nvPicPr>
          <p:cNvPr id="7" name="Picture 6">
            <a:hlinkClick r:id="rId3"/>
            <a:extLst>
              <a:ext uri="{FF2B5EF4-FFF2-40B4-BE49-F238E27FC236}">
                <a16:creationId xmlns:a16="http://schemas.microsoft.com/office/drawing/2014/main" id="{27774377-9E6E-452D-A70C-C05D9B64AE9A}"/>
              </a:ext>
            </a:extLst>
          </p:cNvPr>
          <p:cNvPicPr>
            <a:picLocks noChangeAspect="1"/>
          </p:cNvPicPr>
          <p:nvPr/>
        </p:nvPicPr>
        <p:blipFill>
          <a:blip r:embed="rId8"/>
          <a:stretch>
            <a:fillRect/>
          </a:stretch>
        </p:blipFill>
        <p:spPr>
          <a:xfrm>
            <a:off x="2862084" y="4040174"/>
            <a:ext cx="1331225" cy="1332000"/>
          </a:xfrm>
          <a:prstGeom prst="rect">
            <a:avLst/>
          </a:prstGeom>
        </p:spPr>
      </p:pic>
      <p:pic>
        <p:nvPicPr>
          <p:cNvPr id="13" name="Picture 12">
            <a:hlinkClick r:id="rId2"/>
            <a:extLst>
              <a:ext uri="{FF2B5EF4-FFF2-40B4-BE49-F238E27FC236}">
                <a16:creationId xmlns:a16="http://schemas.microsoft.com/office/drawing/2014/main" id="{D478189A-FF19-4371-A8FA-A7EEA6564ED8}"/>
              </a:ext>
            </a:extLst>
          </p:cNvPr>
          <p:cNvPicPr>
            <a:picLocks noChangeAspect="1"/>
          </p:cNvPicPr>
          <p:nvPr/>
        </p:nvPicPr>
        <p:blipFill>
          <a:blip r:embed="rId9"/>
          <a:stretch>
            <a:fillRect/>
          </a:stretch>
        </p:blipFill>
        <p:spPr>
          <a:xfrm>
            <a:off x="727165" y="4040174"/>
            <a:ext cx="1331225" cy="1332000"/>
          </a:xfrm>
          <a:prstGeom prst="rect">
            <a:avLst/>
          </a:prstGeom>
        </p:spPr>
      </p:pic>
      <p:pic>
        <p:nvPicPr>
          <p:cNvPr id="20" name="Picture 19">
            <a:hlinkClick r:id="rId5"/>
            <a:extLst>
              <a:ext uri="{FF2B5EF4-FFF2-40B4-BE49-F238E27FC236}">
                <a16:creationId xmlns:a16="http://schemas.microsoft.com/office/drawing/2014/main" id="{048916CD-D6F9-4440-B8C2-A9961400A454}"/>
              </a:ext>
            </a:extLst>
          </p:cNvPr>
          <p:cNvPicPr>
            <a:picLocks noChangeAspect="1"/>
          </p:cNvPicPr>
          <p:nvPr/>
        </p:nvPicPr>
        <p:blipFill>
          <a:blip r:embed="rId10"/>
          <a:stretch>
            <a:fillRect/>
          </a:stretch>
        </p:blipFill>
        <p:spPr>
          <a:xfrm>
            <a:off x="4946899" y="4040174"/>
            <a:ext cx="1331225" cy="1332000"/>
          </a:xfrm>
          <a:prstGeom prst="rect">
            <a:avLst/>
          </a:prstGeom>
        </p:spPr>
      </p:pic>
      <p:sp>
        <p:nvSpPr>
          <p:cNvPr id="2" name="Slide Number Placeholder 1"/>
          <p:cNvSpPr>
            <a:spLocks noGrp="1"/>
          </p:cNvSpPr>
          <p:nvPr>
            <p:ph type="sldNum" sz="quarter" idx="4"/>
          </p:nvPr>
        </p:nvSpPr>
        <p:spPr/>
        <p:txBody>
          <a:bodyPr/>
          <a:lstStyle/>
          <a:p>
            <a:fld id="{FCE43C0F-8A7B-3A4B-9DB5-B3472E36E833}" type="slidenum">
              <a:rPr lang="en-GB" smtClean="0"/>
              <a:pPr/>
              <a:t>64</a:t>
            </a:fld>
            <a:endParaRPr lang="en-GB" dirty="0"/>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9179F-BE2C-46C0-825B-012F138D55B7}"/>
              </a:ext>
            </a:extLst>
          </p:cNvPr>
          <p:cNvSpPr txBox="1">
            <a:spLocks/>
          </p:cNvSpPr>
          <p:nvPr/>
        </p:nvSpPr>
        <p:spPr>
          <a:xfrm>
            <a:off x="611560" y="4279458"/>
            <a:ext cx="3175393" cy="1245840"/>
          </a:xfrm>
          <a:prstGeom prst="rect">
            <a:avLst/>
          </a:prstGeom>
        </p:spPr>
        <p:txBody>
          <a:bodyPr vert="horz" lIns="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mj-lt"/>
                <a:ea typeface="Verdana" panose="020B0604030504040204" pitchFamily="34" charset="0"/>
                <a:cs typeface="PT Sans" charset="-52"/>
              </a:rPr>
              <a:t>Dr. Froukje Sosef </a:t>
            </a:r>
          </a:p>
          <a:p>
            <a:pPr marL="0" marR="0" lvl="0" indent="0" algn="l" defTabSz="457200" rtl="0" eaLnBrk="1" fontAlgn="auto" latinLnBrk="0" hangingPunct="1">
              <a:lnSpc>
                <a:spcPct val="100000"/>
              </a:lnSpc>
              <a:spcBef>
                <a:spcPts val="200"/>
              </a:spcBef>
              <a:spcAft>
                <a:spcPts val="0"/>
              </a:spcAft>
              <a:buClrTx/>
              <a:buSzTx/>
              <a:buFontTx/>
              <a:buNone/>
              <a:tabLst/>
              <a:defRPr/>
            </a:pPr>
            <a:r>
              <a:rPr lang="en-GB" sz="1600" b="0" noProof="0" dirty="0">
                <a:solidFill>
                  <a:srgbClr val="5D8298"/>
                </a:solidFill>
                <a:latin typeface="+mj-lt"/>
                <a:ea typeface="Verdana" panose="020B0604030504040204" pitchFamily="34" charset="0"/>
                <a:cs typeface="PT Sans" charset="-52"/>
              </a:rPr>
              <a:t>MD</a:t>
            </a:r>
            <a:br>
              <a:rPr lang="en-GB" sz="1600" b="0" noProof="0" dirty="0">
                <a:solidFill>
                  <a:srgbClr val="5D8298"/>
                </a:solidFill>
                <a:latin typeface="+mj-lt"/>
                <a:ea typeface="Verdana" panose="020B0604030504040204" pitchFamily="34" charset="0"/>
                <a:cs typeface="PT Sans" charset="-52"/>
              </a:rPr>
            </a:br>
            <a:r>
              <a:rPr lang="en-GB" sz="1600" b="0" noProof="0" dirty="0">
                <a:solidFill>
                  <a:srgbClr val="5D8298"/>
                </a:solidFill>
                <a:latin typeface="+mj-lt"/>
                <a:ea typeface="Verdana" panose="020B0604030504040204" pitchFamily="34" charset="0"/>
                <a:cs typeface="PT Sans" charset="-52"/>
              </a:rPr>
              <a:t>Phone: +31 6 2324 3636</a:t>
            </a:r>
          </a:p>
          <a:p>
            <a:pPr marL="0" marR="0" lvl="0" indent="0" algn="l" defTabSz="457200" rtl="0" eaLnBrk="1" fontAlgn="auto" latinLnBrk="0" hangingPunct="1">
              <a:lnSpc>
                <a:spcPct val="100000"/>
              </a:lnSpc>
              <a:spcBef>
                <a:spcPts val="200"/>
              </a:spcBef>
              <a:spcAft>
                <a:spcPts val="0"/>
              </a:spcAft>
              <a:buClrTx/>
              <a:buSzTx/>
              <a:buFontTx/>
              <a:buNone/>
              <a:tabLst/>
              <a:defRPr/>
            </a:pPr>
            <a:r>
              <a:rPr lang="en-GB" sz="1600" b="0" u="sng" noProof="0" dirty="0">
                <a:solidFill>
                  <a:schemeClr val="tx2"/>
                </a:solidFill>
                <a:latin typeface="+mj-lt"/>
                <a:ea typeface="Verdana" panose="020B0604030504040204" pitchFamily="34" charset="0"/>
                <a:cs typeface="PT Sans" charset="-52"/>
                <a:hlinkClick r:id="rId2">
                  <a:extLst>
                    <a:ext uri="{A12FA001-AC4F-418D-AE19-62706E023703}">
                      <ahyp:hlinkClr xmlns:ahyp="http://schemas.microsoft.com/office/drawing/2018/hyperlinkcolor" val="tx"/>
                    </a:ext>
                  </a:extLst>
                </a:hlinkClick>
              </a:rPr>
              <a:t>froukje.sosef@cor2ed.com</a:t>
            </a:r>
            <a:endParaRPr kumimoji="0" lang="en-GB" sz="1600" b="0" i="0" u="sng" strike="noStrike" kern="1200" cap="all" spc="300" normalizeH="0" baseline="0" noProof="0" dirty="0">
              <a:ln>
                <a:noFill/>
              </a:ln>
              <a:solidFill>
                <a:schemeClr val="tx2"/>
              </a:solidFill>
              <a:effectLst/>
              <a:uLnTx/>
              <a:uFillTx/>
              <a:latin typeface="+mj-lt"/>
              <a:ea typeface="Verdana" panose="020B0604030504040204" pitchFamily="34" charset="0"/>
              <a:cs typeface="PT Sans" charset="-52"/>
            </a:endParaRPr>
          </a:p>
        </p:txBody>
      </p:sp>
      <p:sp>
        <p:nvSpPr>
          <p:cNvPr id="3" name="Titre 1">
            <a:extLst>
              <a:ext uri="{FF2B5EF4-FFF2-40B4-BE49-F238E27FC236}">
                <a16:creationId xmlns:a16="http://schemas.microsoft.com/office/drawing/2014/main" id="{AA262A53-9B98-4BC8-8DC8-66F8125A223A}"/>
              </a:ext>
            </a:extLst>
          </p:cNvPr>
          <p:cNvSpPr txBox="1">
            <a:spLocks/>
          </p:cNvSpPr>
          <p:nvPr/>
        </p:nvSpPr>
        <p:spPr>
          <a:xfrm>
            <a:off x="611560" y="2636912"/>
            <a:ext cx="3463425" cy="1282506"/>
          </a:xfrm>
          <a:prstGeom prst="rect">
            <a:avLst/>
          </a:prstGeom>
        </p:spPr>
        <p:txBody>
          <a:bodyPr vert="horz" lIns="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800" b="0" noProof="0" dirty="0">
                <a:solidFill>
                  <a:srgbClr val="5D8298"/>
                </a:solidFill>
                <a:latin typeface="+mj-lt"/>
                <a:ea typeface="Verdana" panose="020B0604030504040204" pitchFamily="34" charset="0"/>
                <a:cs typeface="PT Sans" charset="-52"/>
              </a:rPr>
              <a:t>Dr. Antoine Lacombe </a:t>
            </a:r>
          </a:p>
          <a:p>
            <a:pPr marL="0" marR="0" lvl="0" indent="0" algn="l" defTabSz="457200" rtl="0" eaLnBrk="1" fontAlgn="auto" latinLnBrk="0" hangingPunct="1">
              <a:lnSpc>
                <a:spcPct val="100000"/>
              </a:lnSpc>
              <a:spcBef>
                <a:spcPts val="200"/>
              </a:spcBef>
              <a:spcAft>
                <a:spcPts val="0"/>
              </a:spcAft>
              <a:buClrTx/>
              <a:buSzTx/>
              <a:buFontTx/>
              <a:buNone/>
              <a:tabLst/>
              <a:defRPr/>
            </a:pPr>
            <a:r>
              <a:rPr lang="en-GB" sz="1600" b="0" noProof="0" dirty="0">
                <a:solidFill>
                  <a:srgbClr val="5D8298"/>
                </a:solidFill>
                <a:latin typeface="+mj-lt"/>
                <a:ea typeface="Verdana" panose="020B0604030504040204" pitchFamily="34" charset="0"/>
                <a:cs typeface="PT Sans" charset="-52"/>
              </a:rPr>
              <a:t>Pharm D, MBA</a:t>
            </a:r>
            <a:br>
              <a:rPr lang="en-GB" sz="1600" b="0" noProof="0" dirty="0">
                <a:solidFill>
                  <a:srgbClr val="5D8298"/>
                </a:solidFill>
                <a:latin typeface="+mj-lt"/>
                <a:ea typeface="Verdana" panose="020B0604030504040204" pitchFamily="34" charset="0"/>
                <a:cs typeface="PT Sans" charset="-52"/>
              </a:rPr>
            </a:br>
            <a:r>
              <a:rPr lang="en-GB" sz="1600" b="0" noProof="0" dirty="0">
                <a:solidFill>
                  <a:srgbClr val="5D8298"/>
                </a:solidFill>
                <a:latin typeface="+mj-lt"/>
                <a:ea typeface="Verdana" panose="020B0604030504040204" pitchFamily="34" charset="0"/>
                <a:cs typeface="PT Sans" charset="-52"/>
              </a:rPr>
              <a:t>Phone: +41 79 529 42 79</a:t>
            </a:r>
            <a:br>
              <a:rPr lang="en-GB" sz="1600" b="0" noProof="0" dirty="0">
                <a:solidFill>
                  <a:srgbClr val="5D8298"/>
                </a:solidFill>
                <a:latin typeface="+mj-lt"/>
                <a:ea typeface="Verdana" panose="020B0604030504040204" pitchFamily="34" charset="0"/>
                <a:cs typeface="PT Sans" charset="-52"/>
              </a:rPr>
            </a:br>
            <a:r>
              <a:rPr lang="en-GB" sz="1600" b="0" u="sng" noProof="0" dirty="0">
                <a:solidFill>
                  <a:schemeClr val="tx2"/>
                </a:solidFill>
                <a:latin typeface="+mj-lt"/>
                <a:ea typeface="Verdana" panose="020B0604030504040204" pitchFamily="34" charset="0"/>
                <a:cs typeface="PT Sans" charset="-52"/>
                <a:hlinkClick r:id="rId3">
                  <a:extLst>
                    <a:ext uri="{A12FA001-AC4F-418D-AE19-62706E023703}">
                      <ahyp:hlinkClr xmlns:ahyp="http://schemas.microsoft.com/office/drawing/2018/hyperlinkcolor" val="tx"/>
                    </a:ext>
                  </a:extLst>
                </a:hlinkClick>
              </a:rPr>
              <a:t>antoine.lacombe@cor2ed.com</a:t>
            </a:r>
            <a:endParaRPr kumimoji="0" lang="en-GB" sz="1600" b="0" i="0" u="sng" strike="noStrike" kern="1200" cap="none" spc="0" normalizeH="0" baseline="0" noProof="0" dirty="0">
              <a:ln>
                <a:noFill/>
              </a:ln>
              <a:solidFill>
                <a:schemeClr val="tx2"/>
              </a:solidFill>
              <a:effectLst/>
              <a:uLnTx/>
              <a:uFillTx/>
              <a:latin typeface="+mj-lt"/>
              <a:ea typeface="Verdana" panose="020B0604030504040204" pitchFamily="34" charset="0"/>
              <a:cs typeface="PT Sans" charset="-52"/>
            </a:endParaRPr>
          </a:p>
        </p:txBody>
      </p:sp>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chemotherapy</a:t>
            </a:r>
          </a:p>
        </p:txBody>
      </p:sp>
    </p:spTree>
    <p:extLst>
      <p:ext uri="{BB962C8B-B14F-4D97-AF65-F5344CB8AC3E}">
        <p14:creationId xmlns:p14="http://schemas.microsoft.com/office/powerpoint/2010/main" val="12873508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431DBAD-EDBD-B54C-8E4B-FEF0955DA359}"/>
              </a:ext>
            </a:extLst>
          </p:cNvPr>
          <p:cNvSpPr>
            <a:spLocks noGrp="1"/>
          </p:cNvSpPr>
          <p:nvPr>
            <p:ph sz="quarter" idx="12"/>
          </p:nvPr>
        </p:nvSpPr>
        <p:spPr>
          <a:xfrm>
            <a:off x="465138" y="3573208"/>
            <a:ext cx="8222400" cy="2495083"/>
          </a:xfrm>
        </p:spPr>
        <p:txBody>
          <a:bodyPr>
            <a:normAutofit fontScale="85000" lnSpcReduction="20000"/>
          </a:bodyPr>
          <a:lstStyle/>
          <a:p>
            <a:pPr marL="0" indent="0">
              <a:buNone/>
            </a:pPr>
            <a:r>
              <a:rPr lang="en-US" b="1" dirty="0"/>
              <a:t>Goodman and Gilman </a:t>
            </a:r>
          </a:p>
          <a:p>
            <a:pPr marL="342900" indent="-342900"/>
            <a:r>
              <a:rPr lang="en-US" dirty="0"/>
              <a:t>Recruited by US dept of defense</a:t>
            </a:r>
          </a:p>
          <a:p>
            <a:pPr marL="342900" indent="-342900"/>
            <a:r>
              <a:rPr lang="en-US" dirty="0"/>
              <a:t>Post-mortems showed lymphoid and myeloid suppression</a:t>
            </a:r>
          </a:p>
          <a:p>
            <a:pPr marL="342900" indent="-342900"/>
            <a:r>
              <a:rPr lang="en-US" dirty="0"/>
              <a:t>Reasoned that might help lymphoma patients</a:t>
            </a:r>
          </a:p>
          <a:p>
            <a:pPr marL="342900" indent="-342900"/>
            <a:r>
              <a:rPr lang="en-US" dirty="0"/>
              <a:t>Mustine administered to patients (with Gustav Linskog)</a:t>
            </a:r>
          </a:p>
          <a:p>
            <a:pPr marL="342900" indent="-342900"/>
            <a:r>
              <a:rPr lang="en-US" dirty="0"/>
              <a:t>Saw dramatic reduction in NHL</a:t>
            </a:r>
          </a:p>
          <a:p>
            <a:pPr marL="342900" indent="-342900"/>
            <a:r>
              <a:rPr lang="en-US" dirty="0"/>
              <a:t>Short lived but responded to further injections</a:t>
            </a:r>
          </a:p>
          <a:p>
            <a:endParaRPr lang="nl-NL" dirty="0"/>
          </a:p>
        </p:txBody>
      </p:sp>
      <p:sp>
        <p:nvSpPr>
          <p:cNvPr id="2" name="Title 1"/>
          <p:cNvSpPr>
            <a:spLocks noGrp="1"/>
          </p:cNvSpPr>
          <p:nvPr>
            <p:ph type="title"/>
          </p:nvPr>
        </p:nvSpPr>
        <p:spPr/>
        <p:txBody>
          <a:bodyPr/>
          <a:lstStyle/>
          <a:p>
            <a:r>
              <a:rPr lang="en-US" dirty="0"/>
              <a:t>Chemotherapy – a history </a:t>
            </a:r>
          </a:p>
        </p:txBody>
      </p:sp>
      <p:grpSp>
        <p:nvGrpSpPr>
          <p:cNvPr id="3" name="Group 2"/>
          <p:cNvGrpSpPr/>
          <p:nvPr/>
        </p:nvGrpSpPr>
        <p:grpSpPr>
          <a:xfrm>
            <a:off x="369717" y="1354993"/>
            <a:ext cx="1642744" cy="2064238"/>
            <a:chOff x="369717" y="1354993"/>
            <a:chExt cx="1642744" cy="2064238"/>
          </a:xfrm>
        </p:grpSpPr>
        <p:pic>
          <p:nvPicPr>
            <p:cNvPr id="4" name="Picture 3" descr="Bar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17" y="1354993"/>
              <a:ext cx="1642744" cy="2064238"/>
            </a:xfrm>
            <a:prstGeom prst="rect">
              <a:avLst/>
            </a:prstGeom>
          </p:spPr>
        </p:pic>
        <p:sp>
          <p:nvSpPr>
            <p:cNvPr id="5" name="Oval 4"/>
            <p:cNvSpPr/>
            <p:nvPr/>
          </p:nvSpPr>
          <p:spPr>
            <a:xfrm>
              <a:off x="1649620" y="2355317"/>
              <a:ext cx="58616" cy="9769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descr="bari_raid_john_harvey_explo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912" y="1270119"/>
            <a:ext cx="3358166" cy="2185861"/>
          </a:xfrm>
          <a:prstGeom prst="rect">
            <a:avLst/>
          </a:prstGeom>
        </p:spPr>
      </p:pic>
      <p:sp>
        <p:nvSpPr>
          <p:cNvPr id="8" name="TextBox 7"/>
          <p:cNvSpPr txBox="1"/>
          <p:nvPr/>
        </p:nvSpPr>
        <p:spPr>
          <a:xfrm>
            <a:off x="5703522" y="1254374"/>
            <a:ext cx="3181860" cy="1754326"/>
          </a:xfrm>
          <a:prstGeom prst="rect">
            <a:avLst/>
          </a:prstGeom>
          <a:noFill/>
        </p:spPr>
        <p:txBody>
          <a:bodyPr wrap="square" rtlCol="0">
            <a:spAutoFit/>
          </a:bodyPr>
          <a:lstStyle/>
          <a:p>
            <a:r>
              <a:rPr lang="en-US" dirty="0">
                <a:solidFill>
                  <a:schemeClr val="tx2"/>
                </a:solidFill>
              </a:rPr>
              <a:t>1943 – Bari air raid</a:t>
            </a:r>
          </a:p>
          <a:p>
            <a:endParaRPr lang="en-US" dirty="0">
              <a:solidFill>
                <a:schemeClr val="tx2"/>
              </a:solidFill>
            </a:endParaRPr>
          </a:p>
          <a:p>
            <a:r>
              <a:rPr lang="en-US" dirty="0">
                <a:solidFill>
                  <a:schemeClr val="tx2"/>
                </a:solidFill>
              </a:rPr>
              <a:t>100s of sailors and civilians exposed to mustard gas</a:t>
            </a:r>
          </a:p>
          <a:p>
            <a:endParaRPr lang="en-US" dirty="0">
              <a:solidFill>
                <a:schemeClr val="tx2"/>
              </a:solidFill>
            </a:endParaRPr>
          </a:p>
          <a:p>
            <a:r>
              <a:rPr lang="en-US" dirty="0">
                <a:solidFill>
                  <a:schemeClr val="tx2"/>
                </a:solidFill>
              </a:rPr>
              <a:t>Big cover up by Allied command</a:t>
            </a:r>
          </a:p>
        </p:txBody>
      </p:sp>
      <p:pic>
        <p:nvPicPr>
          <p:cNvPr id="9" name="Picture 8" descr="Alfred_Gilm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305" y="3516806"/>
            <a:ext cx="1778000" cy="1447800"/>
          </a:xfrm>
          <a:prstGeom prst="rect">
            <a:avLst/>
          </a:prstGeom>
        </p:spPr>
      </p:pic>
      <p:pic>
        <p:nvPicPr>
          <p:cNvPr id="10" name="Picture 9" descr="Louise_Goodman_Ya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3399" y="5081834"/>
            <a:ext cx="1280254" cy="1600317"/>
          </a:xfrm>
          <a:prstGeom prst="rect">
            <a:avLst/>
          </a:prstGeom>
        </p:spPr>
      </p:pic>
    </p:spTree>
    <p:extLst>
      <p:ext uri="{BB962C8B-B14F-4D97-AF65-F5344CB8AC3E}">
        <p14:creationId xmlns:p14="http://schemas.microsoft.com/office/powerpoint/2010/main" val="9418249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Chemotherapy and cell cycle</a:t>
            </a:r>
          </a:p>
        </p:txBody>
      </p:sp>
      <p:graphicFrame>
        <p:nvGraphicFramePr>
          <p:cNvPr id="6" name="Table 5"/>
          <p:cNvGraphicFramePr>
            <a:graphicFrameLocks noGrp="1"/>
          </p:cNvGraphicFramePr>
          <p:nvPr>
            <p:extLst>
              <p:ext uri="{D42A27DB-BD31-4B8C-83A1-F6EECF244321}">
                <p14:modId xmlns:p14="http://schemas.microsoft.com/office/powerpoint/2010/main" val="4025633305"/>
              </p:ext>
            </p:extLst>
          </p:nvPr>
        </p:nvGraphicFramePr>
        <p:xfrm>
          <a:off x="312615" y="4755635"/>
          <a:ext cx="8518770" cy="1828800"/>
        </p:xfrm>
        <a:graphic>
          <a:graphicData uri="http://schemas.openxmlformats.org/drawingml/2006/table">
            <a:tbl>
              <a:tblPr firstRow="1" bandRow="1">
                <a:tableStyleId>{5C22544A-7EE6-4342-B048-85BDC9FD1C3A}</a:tableStyleId>
              </a:tblPr>
              <a:tblGrid>
                <a:gridCol w="2071079">
                  <a:extLst>
                    <a:ext uri="{9D8B030D-6E8A-4147-A177-3AD203B41FA5}">
                      <a16:colId xmlns:a16="http://schemas.microsoft.com/office/drawing/2014/main" val="20000"/>
                    </a:ext>
                  </a:extLst>
                </a:gridCol>
                <a:gridCol w="1336429">
                  <a:extLst>
                    <a:ext uri="{9D8B030D-6E8A-4147-A177-3AD203B41FA5}">
                      <a16:colId xmlns:a16="http://schemas.microsoft.com/office/drawing/2014/main" val="20001"/>
                    </a:ext>
                  </a:extLst>
                </a:gridCol>
                <a:gridCol w="1703754">
                  <a:extLst>
                    <a:ext uri="{9D8B030D-6E8A-4147-A177-3AD203B41FA5}">
                      <a16:colId xmlns:a16="http://schemas.microsoft.com/office/drawing/2014/main" val="20002"/>
                    </a:ext>
                  </a:extLst>
                </a:gridCol>
                <a:gridCol w="1703754">
                  <a:extLst>
                    <a:ext uri="{9D8B030D-6E8A-4147-A177-3AD203B41FA5}">
                      <a16:colId xmlns:a16="http://schemas.microsoft.com/office/drawing/2014/main" val="20003"/>
                    </a:ext>
                  </a:extLst>
                </a:gridCol>
                <a:gridCol w="1703754">
                  <a:extLst>
                    <a:ext uri="{9D8B030D-6E8A-4147-A177-3AD203B41FA5}">
                      <a16:colId xmlns:a16="http://schemas.microsoft.com/office/drawing/2014/main" val="20004"/>
                    </a:ext>
                  </a:extLst>
                </a:gridCol>
              </a:tblGrid>
              <a:tr h="237121">
                <a:tc>
                  <a:txBody>
                    <a:bodyPr/>
                    <a:lstStyle/>
                    <a:p>
                      <a:pPr algn="ctr"/>
                      <a:r>
                        <a:rPr lang="en-GB" sz="1400" noProof="0" dirty="0"/>
                        <a:t>Non-specific</a:t>
                      </a:r>
                    </a:p>
                  </a:txBody>
                  <a:tcPr/>
                </a:tc>
                <a:tc>
                  <a:txBody>
                    <a:bodyPr/>
                    <a:lstStyle/>
                    <a:p>
                      <a:pPr algn="ctr"/>
                      <a:r>
                        <a:rPr lang="en-GB" sz="1400" noProof="0" dirty="0"/>
                        <a:t>G1</a:t>
                      </a:r>
                    </a:p>
                  </a:txBody>
                  <a:tcPr/>
                </a:tc>
                <a:tc>
                  <a:txBody>
                    <a:bodyPr/>
                    <a:lstStyle/>
                    <a:p>
                      <a:pPr algn="ctr"/>
                      <a:r>
                        <a:rPr lang="en-GB" sz="1400" noProof="0" dirty="0"/>
                        <a:t>S</a:t>
                      </a:r>
                    </a:p>
                  </a:txBody>
                  <a:tcPr/>
                </a:tc>
                <a:tc>
                  <a:txBody>
                    <a:bodyPr/>
                    <a:lstStyle/>
                    <a:p>
                      <a:pPr algn="ctr"/>
                      <a:r>
                        <a:rPr lang="en-GB" sz="1400" noProof="0" dirty="0"/>
                        <a:t>G2</a:t>
                      </a:r>
                    </a:p>
                  </a:txBody>
                  <a:tcPr/>
                </a:tc>
                <a:tc>
                  <a:txBody>
                    <a:bodyPr/>
                    <a:lstStyle/>
                    <a:p>
                      <a:pPr algn="ctr"/>
                      <a:r>
                        <a:rPr lang="en-GB" sz="1400" noProof="0" dirty="0"/>
                        <a:t>M</a:t>
                      </a:r>
                    </a:p>
                  </a:txBody>
                  <a:tcPr/>
                </a:tc>
                <a:extLst>
                  <a:ext uri="{0D108BD9-81ED-4DB2-BD59-A6C34878D82A}">
                    <a16:rowId xmlns:a16="http://schemas.microsoft.com/office/drawing/2014/main" val="10000"/>
                  </a:ext>
                </a:extLst>
              </a:tr>
              <a:tr h="237121">
                <a:tc>
                  <a:txBody>
                    <a:bodyPr/>
                    <a:lstStyle/>
                    <a:p>
                      <a:pPr algn="ctr"/>
                      <a:r>
                        <a:rPr lang="en-GB" sz="1400" noProof="0" dirty="0"/>
                        <a:t>Cyclophosphamide</a:t>
                      </a:r>
                    </a:p>
                  </a:txBody>
                  <a:tcPr/>
                </a:tc>
                <a:tc>
                  <a:txBody>
                    <a:bodyPr/>
                    <a:lstStyle/>
                    <a:p>
                      <a:pPr algn="ctr"/>
                      <a:r>
                        <a:rPr lang="en-GB" sz="1400" noProof="0" dirty="0"/>
                        <a:t>Steroids</a:t>
                      </a:r>
                    </a:p>
                  </a:txBody>
                  <a:tcPr/>
                </a:tc>
                <a:tc>
                  <a:txBody>
                    <a:bodyPr/>
                    <a:lstStyle/>
                    <a:p>
                      <a:pPr algn="ctr"/>
                      <a:r>
                        <a:rPr lang="en-GB" sz="1400" noProof="0" dirty="0"/>
                        <a:t>Doxorubicin</a:t>
                      </a:r>
                    </a:p>
                  </a:txBody>
                  <a:tcPr/>
                </a:tc>
                <a:tc>
                  <a:txBody>
                    <a:bodyPr/>
                    <a:lstStyle/>
                    <a:p>
                      <a:pPr algn="ctr"/>
                      <a:r>
                        <a:rPr lang="en-GB" sz="1400" noProof="0" dirty="0"/>
                        <a:t>Bleomycin</a:t>
                      </a:r>
                    </a:p>
                  </a:txBody>
                  <a:tcPr/>
                </a:tc>
                <a:tc>
                  <a:txBody>
                    <a:bodyPr/>
                    <a:lstStyle/>
                    <a:p>
                      <a:pPr algn="ctr"/>
                      <a:r>
                        <a:rPr lang="en-GB" sz="1400" noProof="0" dirty="0"/>
                        <a:t>Vincristine</a:t>
                      </a:r>
                    </a:p>
                  </a:txBody>
                  <a:tcPr/>
                </a:tc>
                <a:extLst>
                  <a:ext uri="{0D108BD9-81ED-4DB2-BD59-A6C34878D82A}">
                    <a16:rowId xmlns:a16="http://schemas.microsoft.com/office/drawing/2014/main" val="10001"/>
                  </a:ext>
                </a:extLst>
              </a:tr>
              <a:tr h="237121">
                <a:tc>
                  <a:txBody>
                    <a:bodyPr/>
                    <a:lstStyle/>
                    <a:p>
                      <a:pPr algn="ctr"/>
                      <a:r>
                        <a:rPr lang="en-GB" sz="1400" noProof="0" dirty="0"/>
                        <a:t>Melphalan</a:t>
                      </a:r>
                    </a:p>
                  </a:txBody>
                  <a:tcPr/>
                </a:tc>
                <a:tc>
                  <a:txBody>
                    <a:bodyPr/>
                    <a:lstStyle/>
                    <a:p>
                      <a:pPr algn="ctr"/>
                      <a:endParaRPr lang="en-GB" sz="1400" noProof="0" dirty="0"/>
                    </a:p>
                  </a:txBody>
                  <a:tcPr/>
                </a:tc>
                <a:tc>
                  <a:txBody>
                    <a:bodyPr/>
                    <a:lstStyle/>
                    <a:p>
                      <a:pPr algn="ctr"/>
                      <a:r>
                        <a:rPr lang="en-GB" sz="1400" noProof="0" dirty="0"/>
                        <a:t>Cytarabine</a:t>
                      </a:r>
                    </a:p>
                  </a:txBody>
                  <a:tcPr/>
                </a:tc>
                <a:tc>
                  <a:txBody>
                    <a:bodyPr/>
                    <a:lstStyle/>
                    <a:p>
                      <a:pPr algn="ctr"/>
                      <a:endParaRPr lang="en-GB" sz="1400" noProof="0" dirty="0"/>
                    </a:p>
                  </a:txBody>
                  <a:tcPr/>
                </a:tc>
                <a:tc>
                  <a:txBody>
                    <a:bodyPr/>
                    <a:lstStyle/>
                    <a:p>
                      <a:pPr algn="ctr"/>
                      <a:r>
                        <a:rPr lang="en-GB" sz="1400" noProof="0" dirty="0"/>
                        <a:t>Vinblastine</a:t>
                      </a:r>
                    </a:p>
                  </a:txBody>
                  <a:tcPr/>
                </a:tc>
                <a:extLst>
                  <a:ext uri="{0D108BD9-81ED-4DB2-BD59-A6C34878D82A}">
                    <a16:rowId xmlns:a16="http://schemas.microsoft.com/office/drawing/2014/main" val="10002"/>
                  </a:ext>
                </a:extLst>
              </a:tr>
              <a:tr h="237121">
                <a:tc>
                  <a:txBody>
                    <a:bodyPr/>
                    <a:lstStyle/>
                    <a:p>
                      <a:pPr algn="ctr"/>
                      <a:r>
                        <a:rPr lang="en-GB" sz="1400" noProof="0" dirty="0"/>
                        <a:t>Cisplatin</a:t>
                      </a:r>
                    </a:p>
                  </a:txBody>
                  <a:tcPr/>
                </a:tc>
                <a:tc>
                  <a:txBody>
                    <a:bodyPr/>
                    <a:lstStyle/>
                    <a:p>
                      <a:pPr algn="ctr"/>
                      <a:endParaRPr lang="en-GB" sz="1400" noProof="0" dirty="0"/>
                    </a:p>
                  </a:txBody>
                  <a:tcPr/>
                </a:tc>
                <a:tc>
                  <a:txBody>
                    <a:bodyPr/>
                    <a:lstStyle/>
                    <a:p>
                      <a:pPr algn="ctr"/>
                      <a:r>
                        <a:rPr lang="en-GB" sz="1400" noProof="0" dirty="0"/>
                        <a:t>Fludarabine</a:t>
                      </a:r>
                    </a:p>
                  </a:txBody>
                  <a:tcPr/>
                </a:tc>
                <a:tc>
                  <a:txBody>
                    <a:bodyPr/>
                    <a:lstStyle/>
                    <a:p>
                      <a:pPr algn="ctr"/>
                      <a:endParaRPr lang="en-GB" sz="1400" noProof="0" dirty="0"/>
                    </a:p>
                  </a:txBody>
                  <a:tcPr/>
                </a:tc>
                <a:tc>
                  <a:txBody>
                    <a:bodyPr/>
                    <a:lstStyle/>
                    <a:p>
                      <a:pPr algn="ctr"/>
                      <a:r>
                        <a:rPr lang="en-GB" sz="1400" noProof="0" dirty="0"/>
                        <a:t>Vinorelbine</a:t>
                      </a:r>
                    </a:p>
                  </a:txBody>
                  <a:tcPr/>
                </a:tc>
                <a:extLst>
                  <a:ext uri="{0D108BD9-81ED-4DB2-BD59-A6C34878D82A}">
                    <a16:rowId xmlns:a16="http://schemas.microsoft.com/office/drawing/2014/main" val="10003"/>
                  </a:ext>
                </a:extLst>
              </a:tr>
              <a:tr h="237121">
                <a:tc>
                  <a:txBody>
                    <a:bodyPr/>
                    <a:lstStyle/>
                    <a:p>
                      <a:pPr algn="ctr"/>
                      <a:r>
                        <a:rPr lang="en-GB" sz="1400" noProof="0" dirty="0"/>
                        <a:t>Dacarbazine</a:t>
                      </a:r>
                    </a:p>
                  </a:txBody>
                  <a:tcPr/>
                </a:tc>
                <a:tc>
                  <a:txBody>
                    <a:bodyPr/>
                    <a:lstStyle/>
                    <a:p>
                      <a:pPr algn="ctr"/>
                      <a:endParaRPr lang="en-GB" sz="1400" noProof="0" dirty="0"/>
                    </a:p>
                  </a:txBody>
                  <a:tcPr/>
                </a:tc>
                <a:tc>
                  <a:txBody>
                    <a:bodyPr/>
                    <a:lstStyle/>
                    <a:p>
                      <a:pPr algn="ctr"/>
                      <a:r>
                        <a:rPr lang="en-GB" sz="1400" noProof="0" dirty="0"/>
                        <a:t>Methotrexate</a:t>
                      </a:r>
                    </a:p>
                  </a:txBody>
                  <a:tcPr/>
                </a:tc>
                <a:tc>
                  <a:txBody>
                    <a:bodyPr/>
                    <a:lstStyle/>
                    <a:p>
                      <a:pPr algn="ctr"/>
                      <a:endParaRPr lang="en-GB" sz="1400" noProof="0" dirty="0"/>
                    </a:p>
                  </a:txBody>
                  <a:tcPr/>
                </a:tc>
                <a:tc>
                  <a:txBody>
                    <a:bodyPr/>
                    <a:lstStyle/>
                    <a:p>
                      <a:pPr algn="ctr"/>
                      <a:endParaRPr lang="en-GB" sz="1400" noProof="0" dirty="0"/>
                    </a:p>
                  </a:txBody>
                  <a:tcPr/>
                </a:tc>
                <a:extLst>
                  <a:ext uri="{0D108BD9-81ED-4DB2-BD59-A6C34878D82A}">
                    <a16:rowId xmlns:a16="http://schemas.microsoft.com/office/drawing/2014/main" val="10004"/>
                  </a:ext>
                </a:extLst>
              </a:tr>
              <a:tr h="237121">
                <a:tc>
                  <a:txBody>
                    <a:bodyPr/>
                    <a:lstStyle/>
                    <a:p>
                      <a:pPr algn="ctr"/>
                      <a:endParaRPr lang="en-GB" sz="1400" noProof="0" dirty="0"/>
                    </a:p>
                  </a:txBody>
                  <a:tcPr/>
                </a:tc>
                <a:tc>
                  <a:txBody>
                    <a:bodyPr/>
                    <a:lstStyle/>
                    <a:p>
                      <a:pPr algn="ctr"/>
                      <a:endParaRPr lang="en-GB" sz="1400" noProof="0" dirty="0"/>
                    </a:p>
                  </a:txBody>
                  <a:tcPr/>
                </a:tc>
                <a:tc>
                  <a:txBody>
                    <a:bodyPr/>
                    <a:lstStyle/>
                    <a:p>
                      <a:pPr algn="ctr"/>
                      <a:r>
                        <a:rPr lang="en-GB" sz="1400" noProof="0" dirty="0"/>
                        <a:t>6-MP</a:t>
                      </a:r>
                    </a:p>
                  </a:txBody>
                  <a:tcPr/>
                </a:tc>
                <a:tc>
                  <a:txBody>
                    <a:bodyPr/>
                    <a:lstStyle/>
                    <a:p>
                      <a:pPr algn="ctr"/>
                      <a:endParaRPr lang="en-GB" sz="1400" noProof="0" dirty="0"/>
                    </a:p>
                  </a:txBody>
                  <a:tcPr/>
                </a:tc>
                <a:tc>
                  <a:txBody>
                    <a:bodyPr/>
                    <a:lstStyle/>
                    <a:p>
                      <a:pPr algn="ctr"/>
                      <a:endParaRPr lang="en-GB" sz="1400" noProof="0" dirty="0"/>
                    </a:p>
                  </a:txBody>
                  <a:tcPr/>
                </a:tc>
                <a:extLst>
                  <a:ext uri="{0D108BD9-81ED-4DB2-BD59-A6C34878D82A}">
                    <a16:rowId xmlns:a16="http://schemas.microsoft.com/office/drawing/2014/main" val="10005"/>
                  </a:ext>
                </a:extLst>
              </a:tr>
            </a:tbl>
          </a:graphicData>
        </a:graphic>
      </p:graphicFrame>
      <p:grpSp>
        <p:nvGrpSpPr>
          <p:cNvPr id="5" name="Groep 4">
            <a:extLst>
              <a:ext uri="{FF2B5EF4-FFF2-40B4-BE49-F238E27FC236}">
                <a16:creationId xmlns:a16="http://schemas.microsoft.com/office/drawing/2014/main" id="{1A858E3E-9817-0B43-BE71-B2A3DB6B71FA}"/>
              </a:ext>
            </a:extLst>
          </p:cNvPr>
          <p:cNvGrpSpPr/>
          <p:nvPr/>
        </p:nvGrpSpPr>
        <p:grpSpPr>
          <a:xfrm>
            <a:off x="2545500" y="772872"/>
            <a:ext cx="3910669" cy="3910669"/>
            <a:chOff x="2545500" y="634331"/>
            <a:chExt cx="3910669" cy="3910669"/>
          </a:xfrm>
        </p:grpSpPr>
        <p:sp>
          <p:nvSpPr>
            <p:cNvPr id="7" name="Blokboog 6">
              <a:extLst>
                <a:ext uri="{FF2B5EF4-FFF2-40B4-BE49-F238E27FC236}">
                  <a16:creationId xmlns:a16="http://schemas.microsoft.com/office/drawing/2014/main" id="{7028ABDC-F3BE-714F-9831-8D41D4B29378}"/>
                </a:ext>
              </a:extLst>
            </p:cNvPr>
            <p:cNvSpPr/>
            <p:nvPr/>
          </p:nvSpPr>
          <p:spPr>
            <a:xfrm>
              <a:off x="3102409" y="1189469"/>
              <a:ext cx="2861021" cy="2861021"/>
            </a:xfrm>
            <a:prstGeom prst="blockArc">
              <a:avLst>
                <a:gd name="adj1" fmla="val 10800000"/>
                <a:gd name="adj2" fmla="val 16200000"/>
                <a:gd name="adj3" fmla="val 4638"/>
              </a:avLst>
            </a:prstGeom>
          </p:spPr>
          <p:style>
            <a:lnRef idx="0">
              <a:schemeClr val="lt1">
                <a:hueOff val="0"/>
                <a:satOff val="0"/>
                <a:lumOff val="0"/>
                <a:alphaOff val="0"/>
              </a:schemeClr>
            </a:lnRef>
            <a:fillRef idx="1">
              <a:schemeClr val="accent2">
                <a:hueOff val="11326780"/>
                <a:satOff val="-25237"/>
                <a:lumOff val="21961"/>
                <a:alphaOff val="0"/>
              </a:schemeClr>
            </a:fillRef>
            <a:effectRef idx="0">
              <a:schemeClr val="accent2">
                <a:hueOff val="11326780"/>
                <a:satOff val="-25237"/>
                <a:lumOff val="21961"/>
                <a:alphaOff val="0"/>
              </a:schemeClr>
            </a:effectRef>
            <a:fontRef idx="minor">
              <a:schemeClr val="lt1"/>
            </a:fontRef>
          </p:style>
        </p:sp>
        <p:sp>
          <p:nvSpPr>
            <p:cNvPr id="8" name="Blokboog 7">
              <a:extLst>
                <a:ext uri="{FF2B5EF4-FFF2-40B4-BE49-F238E27FC236}">
                  <a16:creationId xmlns:a16="http://schemas.microsoft.com/office/drawing/2014/main" id="{07C27A84-9053-C540-896B-12A3730B26D8}"/>
                </a:ext>
              </a:extLst>
            </p:cNvPr>
            <p:cNvSpPr/>
            <p:nvPr/>
          </p:nvSpPr>
          <p:spPr>
            <a:xfrm>
              <a:off x="3102409" y="1189469"/>
              <a:ext cx="2861021" cy="2861021"/>
            </a:xfrm>
            <a:prstGeom prst="blockArc">
              <a:avLst>
                <a:gd name="adj1" fmla="val 5400000"/>
                <a:gd name="adj2" fmla="val 10800000"/>
                <a:gd name="adj3" fmla="val 4638"/>
              </a:avLst>
            </a:prstGeom>
          </p:spPr>
          <p:style>
            <a:lnRef idx="0">
              <a:schemeClr val="lt1">
                <a:hueOff val="0"/>
                <a:satOff val="0"/>
                <a:lumOff val="0"/>
                <a:alphaOff val="0"/>
              </a:schemeClr>
            </a:lnRef>
            <a:fillRef idx="1">
              <a:schemeClr val="accent2">
                <a:hueOff val="7551187"/>
                <a:satOff val="-16825"/>
                <a:lumOff val="14641"/>
                <a:alphaOff val="0"/>
              </a:schemeClr>
            </a:fillRef>
            <a:effectRef idx="0">
              <a:schemeClr val="accent2">
                <a:hueOff val="7551187"/>
                <a:satOff val="-16825"/>
                <a:lumOff val="14641"/>
                <a:alphaOff val="0"/>
              </a:schemeClr>
            </a:effectRef>
            <a:fontRef idx="minor">
              <a:schemeClr val="lt1"/>
            </a:fontRef>
          </p:style>
        </p:sp>
        <p:sp>
          <p:nvSpPr>
            <p:cNvPr id="9" name="Blokboog 8">
              <a:extLst>
                <a:ext uri="{FF2B5EF4-FFF2-40B4-BE49-F238E27FC236}">
                  <a16:creationId xmlns:a16="http://schemas.microsoft.com/office/drawing/2014/main" id="{D2D5F18C-E7E3-1D4C-9806-152916748AEB}"/>
                </a:ext>
              </a:extLst>
            </p:cNvPr>
            <p:cNvSpPr/>
            <p:nvPr/>
          </p:nvSpPr>
          <p:spPr>
            <a:xfrm>
              <a:off x="3102409" y="1189469"/>
              <a:ext cx="2861021" cy="2861021"/>
            </a:xfrm>
            <a:prstGeom prst="blockArc">
              <a:avLst>
                <a:gd name="adj1" fmla="val 0"/>
                <a:gd name="adj2" fmla="val 5400000"/>
                <a:gd name="adj3" fmla="val 4638"/>
              </a:avLst>
            </a:prstGeom>
          </p:spPr>
          <p:style>
            <a:lnRef idx="0">
              <a:schemeClr val="lt1">
                <a:hueOff val="0"/>
                <a:satOff val="0"/>
                <a:lumOff val="0"/>
                <a:alphaOff val="0"/>
              </a:schemeClr>
            </a:lnRef>
            <a:fillRef idx="1">
              <a:schemeClr val="accent2">
                <a:hueOff val="3775593"/>
                <a:satOff val="-8412"/>
                <a:lumOff val="7320"/>
                <a:alphaOff val="0"/>
              </a:schemeClr>
            </a:fillRef>
            <a:effectRef idx="0">
              <a:schemeClr val="accent2">
                <a:hueOff val="3775593"/>
                <a:satOff val="-8412"/>
                <a:lumOff val="7320"/>
                <a:alphaOff val="0"/>
              </a:schemeClr>
            </a:effectRef>
            <a:fontRef idx="minor">
              <a:schemeClr val="lt1"/>
            </a:fontRef>
          </p:style>
        </p:sp>
        <p:sp>
          <p:nvSpPr>
            <p:cNvPr id="10" name="Blokboog 9">
              <a:extLst>
                <a:ext uri="{FF2B5EF4-FFF2-40B4-BE49-F238E27FC236}">
                  <a16:creationId xmlns:a16="http://schemas.microsoft.com/office/drawing/2014/main" id="{CC854AE3-9F54-F846-A6F2-5CEC95E68869}"/>
                </a:ext>
              </a:extLst>
            </p:cNvPr>
            <p:cNvSpPr/>
            <p:nvPr/>
          </p:nvSpPr>
          <p:spPr>
            <a:xfrm>
              <a:off x="3102409" y="1189469"/>
              <a:ext cx="2861021" cy="2861021"/>
            </a:xfrm>
            <a:prstGeom prst="blockArc">
              <a:avLst>
                <a:gd name="adj1" fmla="val 16200000"/>
                <a:gd name="adj2" fmla="val 0"/>
                <a:gd name="adj3" fmla="val 4638"/>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Vrije vorm 10">
              <a:extLst>
                <a:ext uri="{FF2B5EF4-FFF2-40B4-BE49-F238E27FC236}">
                  <a16:creationId xmlns:a16="http://schemas.microsoft.com/office/drawing/2014/main" id="{B55A2A66-CDF7-0247-975A-8092DDADA0D4}"/>
                </a:ext>
              </a:extLst>
            </p:cNvPr>
            <p:cNvSpPr/>
            <p:nvPr/>
          </p:nvSpPr>
          <p:spPr>
            <a:xfrm>
              <a:off x="3874670" y="1961730"/>
              <a:ext cx="1316499" cy="1316499"/>
            </a:xfrm>
            <a:custGeom>
              <a:avLst/>
              <a:gdLst>
                <a:gd name="connsiteX0" fmla="*/ 0 w 1316499"/>
                <a:gd name="connsiteY0" fmla="*/ 658250 h 1316499"/>
                <a:gd name="connsiteX1" fmla="*/ 658250 w 1316499"/>
                <a:gd name="connsiteY1" fmla="*/ 0 h 1316499"/>
                <a:gd name="connsiteX2" fmla="*/ 1316500 w 1316499"/>
                <a:gd name="connsiteY2" fmla="*/ 658250 h 1316499"/>
                <a:gd name="connsiteX3" fmla="*/ 658250 w 1316499"/>
                <a:gd name="connsiteY3" fmla="*/ 1316500 h 1316499"/>
                <a:gd name="connsiteX4" fmla="*/ 0 w 1316499"/>
                <a:gd name="connsiteY4" fmla="*/ 658250 h 1316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499" h="1316499">
                  <a:moveTo>
                    <a:pt x="0" y="658250"/>
                  </a:moveTo>
                  <a:cubicBezTo>
                    <a:pt x="0" y="294709"/>
                    <a:pt x="294709" y="0"/>
                    <a:pt x="658250" y="0"/>
                  </a:cubicBezTo>
                  <a:cubicBezTo>
                    <a:pt x="1021791" y="0"/>
                    <a:pt x="1316500" y="294709"/>
                    <a:pt x="1316500" y="658250"/>
                  </a:cubicBezTo>
                  <a:cubicBezTo>
                    <a:pt x="1316500" y="1021791"/>
                    <a:pt x="1021791" y="1316500"/>
                    <a:pt x="658250" y="1316500"/>
                  </a:cubicBezTo>
                  <a:cubicBezTo>
                    <a:pt x="294709" y="1316500"/>
                    <a:pt x="0" y="1021791"/>
                    <a:pt x="0" y="6582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0897" tIns="230897" rIns="230897" bIns="230897" numCol="1" spcCol="1270" anchor="ctr" anchorCtr="0">
              <a:noAutofit/>
            </a:bodyPr>
            <a:lstStyle/>
            <a:p>
              <a:pPr marL="0" lvl="0" indent="0" algn="ctr" defTabSz="1333500">
                <a:lnSpc>
                  <a:spcPct val="90000"/>
                </a:lnSpc>
                <a:spcBef>
                  <a:spcPct val="0"/>
                </a:spcBef>
                <a:spcAft>
                  <a:spcPct val="35000"/>
                </a:spcAft>
                <a:buNone/>
              </a:pPr>
              <a:r>
                <a:rPr lang="en-GB" sz="3000" kern="1200" noProof="0" dirty="0"/>
                <a:t>Cell cycle</a:t>
              </a:r>
            </a:p>
          </p:txBody>
        </p:sp>
        <p:sp>
          <p:nvSpPr>
            <p:cNvPr id="12" name="Vrije vorm 11">
              <a:extLst>
                <a:ext uri="{FF2B5EF4-FFF2-40B4-BE49-F238E27FC236}">
                  <a16:creationId xmlns:a16="http://schemas.microsoft.com/office/drawing/2014/main" id="{0D21947D-7B67-7044-BBAB-BB591EBD2481}"/>
                </a:ext>
              </a:extLst>
            </p:cNvPr>
            <p:cNvSpPr>
              <a:spLocks noChangeAspect="1"/>
            </p:cNvSpPr>
            <p:nvPr/>
          </p:nvSpPr>
          <p:spPr>
            <a:xfrm>
              <a:off x="3942835" y="634331"/>
              <a:ext cx="1116000" cy="1116000"/>
            </a:xfrm>
            <a:custGeom>
              <a:avLst/>
              <a:gdLst>
                <a:gd name="connsiteX0" fmla="*/ 0 w 921549"/>
                <a:gd name="connsiteY0" fmla="*/ 460775 h 921549"/>
                <a:gd name="connsiteX1" fmla="*/ 460775 w 921549"/>
                <a:gd name="connsiteY1" fmla="*/ 0 h 921549"/>
                <a:gd name="connsiteX2" fmla="*/ 921550 w 921549"/>
                <a:gd name="connsiteY2" fmla="*/ 460775 h 921549"/>
                <a:gd name="connsiteX3" fmla="*/ 460775 w 921549"/>
                <a:gd name="connsiteY3" fmla="*/ 921550 h 921549"/>
                <a:gd name="connsiteX4" fmla="*/ 0 w 921549"/>
                <a:gd name="connsiteY4" fmla="*/ 460775 h 92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549" h="921549">
                  <a:moveTo>
                    <a:pt x="0" y="460775"/>
                  </a:moveTo>
                  <a:cubicBezTo>
                    <a:pt x="0" y="206296"/>
                    <a:pt x="206296" y="0"/>
                    <a:pt x="460775" y="0"/>
                  </a:cubicBezTo>
                  <a:cubicBezTo>
                    <a:pt x="715254" y="0"/>
                    <a:pt x="921550" y="206296"/>
                    <a:pt x="921550" y="460775"/>
                  </a:cubicBezTo>
                  <a:cubicBezTo>
                    <a:pt x="921550" y="715254"/>
                    <a:pt x="715254" y="921550"/>
                    <a:pt x="460775" y="921550"/>
                  </a:cubicBezTo>
                  <a:cubicBezTo>
                    <a:pt x="206296" y="921550"/>
                    <a:pt x="0" y="715254"/>
                    <a:pt x="0" y="460775"/>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6388" tIns="146388" rIns="146388" bIns="146388" numCol="1" spcCol="1270" anchor="ctr" anchorCtr="0">
              <a:noAutofit/>
            </a:bodyPr>
            <a:lstStyle/>
            <a:p>
              <a:pPr marL="0" lvl="0" indent="0" algn="ctr" defTabSz="400050">
                <a:lnSpc>
                  <a:spcPct val="90000"/>
                </a:lnSpc>
                <a:spcBef>
                  <a:spcPct val="0"/>
                </a:spcBef>
                <a:spcAft>
                  <a:spcPct val="35000"/>
                </a:spcAft>
                <a:buNone/>
              </a:pPr>
              <a:r>
                <a:rPr lang="en-GB" sz="1200" b="1" kern="1200" noProof="0" dirty="0"/>
                <a:t>G1 'gap 1</a:t>
              </a:r>
              <a:r>
                <a:rPr lang="en-GB" sz="1200" kern="1200" noProof="0" dirty="0"/>
                <a:t>' </a:t>
              </a:r>
              <a:br>
                <a:rPr lang="en-GB" sz="1200" kern="1200" noProof="0" dirty="0"/>
              </a:br>
              <a:r>
                <a:rPr lang="en-GB" sz="1100" kern="1200" noProof="0" dirty="0"/>
                <a:t>cell prepares for DNA synthesis</a:t>
              </a:r>
              <a:endParaRPr lang="en-GB" sz="1200" kern="1200" noProof="0" dirty="0"/>
            </a:p>
          </p:txBody>
        </p:sp>
        <p:sp>
          <p:nvSpPr>
            <p:cNvPr id="13" name="Vrije vorm 12">
              <a:extLst>
                <a:ext uri="{FF2B5EF4-FFF2-40B4-BE49-F238E27FC236}">
                  <a16:creationId xmlns:a16="http://schemas.microsoft.com/office/drawing/2014/main" id="{96DD9831-E9BE-7849-B4B9-8C638C5F914A}"/>
                </a:ext>
              </a:extLst>
            </p:cNvPr>
            <p:cNvSpPr>
              <a:spLocks noChangeAspect="1"/>
            </p:cNvSpPr>
            <p:nvPr/>
          </p:nvSpPr>
          <p:spPr>
            <a:xfrm>
              <a:off x="5340169" y="2031666"/>
              <a:ext cx="1116000" cy="1116000"/>
            </a:xfrm>
            <a:custGeom>
              <a:avLst/>
              <a:gdLst>
                <a:gd name="connsiteX0" fmla="*/ 0 w 921549"/>
                <a:gd name="connsiteY0" fmla="*/ 460775 h 921549"/>
                <a:gd name="connsiteX1" fmla="*/ 460775 w 921549"/>
                <a:gd name="connsiteY1" fmla="*/ 0 h 921549"/>
                <a:gd name="connsiteX2" fmla="*/ 921550 w 921549"/>
                <a:gd name="connsiteY2" fmla="*/ 460775 h 921549"/>
                <a:gd name="connsiteX3" fmla="*/ 460775 w 921549"/>
                <a:gd name="connsiteY3" fmla="*/ 921550 h 921549"/>
                <a:gd name="connsiteX4" fmla="*/ 0 w 921549"/>
                <a:gd name="connsiteY4" fmla="*/ 460775 h 92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549" h="921549">
                  <a:moveTo>
                    <a:pt x="0" y="460775"/>
                  </a:moveTo>
                  <a:cubicBezTo>
                    <a:pt x="0" y="206296"/>
                    <a:pt x="206296" y="0"/>
                    <a:pt x="460775" y="0"/>
                  </a:cubicBezTo>
                  <a:cubicBezTo>
                    <a:pt x="715254" y="0"/>
                    <a:pt x="921550" y="206296"/>
                    <a:pt x="921550" y="460775"/>
                  </a:cubicBezTo>
                  <a:cubicBezTo>
                    <a:pt x="921550" y="715254"/>
                    <a:pt x="715254" y="921550"/>
                    <a:pt x="460775" y="921550"/>
                  </a:cubicBezTo>
                  <a:cubicBezTo>
                    <a:pt x="206296" y="921550"/>
                    <a:pt x="0" y="715254"/>
                    <a:pt x="0" y="460775"/>
                  </a:cubicBezTo>
                  <a:close/>
                </a:path>
              </a:pathLst>
            </a:custGeom>
          </p:spPr>
          <p:style>
            <a:lnRef idx="2">
              <a:schemeClr val="lt1">
                <a:hueOff val="0"/>
                <a:satOff val="0"/>
                <a:lumOff val="0"/>
                <a:alphaOff val="0"/>
              </a:schemeClr>
            </a:lnRef>
            <a:fillRef idx="1">
              <a:schemeClr val="accent2">
                <a:hueOff val="3775593"/>
                <a:satOff val="-8412"/>
                <a:lumOff val="7320"/>
                <a:alphaOff val="0"/>
              </a:schemeClr>
            </a:fillRef>
            <a:effectRef idx="0">
              <a:schemeClr val="accent2">
                <a:hueOff val="3775593"/>
                <a:satOff val="-8412"/>
                <a:lumOff val="7320"/>
                <a:alphaOff val="0"/>
              </a:schemeClr>
            </a:effectRef>
            <a:fontRef idx="minor">
              <a:schemeClr val="lt1"/>
            </a:fontRef>
          </p:style>
          <p:txBody>
            <a:bodyPr spcFirstLastPara="0" vert="horz" wrap="square" lIns="145118" tIns="145118" rIns="145118" bIns="145118" numCol="1" spcCol="1270" anchor="ctr" anchorCtr="0">
              <a:noAutofit/>
            </a:bodyPr>
            <a:lstStyle/>
            <a:p>
              <a:pPr marL="0" lvl="0" indent="0" algn="ctr" defTabSz="355600">
                <a:lnSpc>
                  <a:spcPct val="90000"/>
                </a:lnSpc>
                <a:spcBef>
                  <a:spcPct val="0"/>
                </a:spcBef>
                <a:spcAft>
                  <a:spcPct val="35000"/>
                </a:spcAft>
                <a:buNone/>
              </a:pPr>
              <a:r>
                <a:rPr lang="en-GB" sz="1200" b="1" kern="1200" noProof="0" dirty="0"/>
                <a:t>S 'synthesis</a:t>
              </a:r>
              <a:r>
                <a:rPr lang="en-GB" sz="1200" kern="1200" noProof="0" dirty="0"/>
                <a:t>' </a:t>
              </a:r>
              <a:r>
                <a:rPr lang="en-GB" sz="1100" kern="1200" noProof="0" dirty="0"/>
                <a:t>replication of DNA</a:t>
              </a:r>
              <a:endParaRPr lang="en-GB" sz="1200" kern="1200" noProof="0" dirty="0"/>
            </a:p>
          </p:txBody>
        </p:sp>
        <p:sp>
          <p:nvSpPr>
            <p:cNvPr id="14" name="Vrije vorm 13">
              <a:extLst>
                <a:ext uri="{FF2B5EF4-FFF2-40B4-BE49-F238E27FC236}">
                  <a16:creationId xmlns:a16="http://schemas.microsoft.com/office/drawing/2014/main" id="{CEA40F74-B401-8A41-93DE-27FD59289021}"/>
                </a:ext>
              </a:extLst>
            </p:cNvPr>
            <p:cNvSpPr>
              <a:spLocks noChangeAspect="1"/>
            </p:cNvSpPr>
            <p:nvPr/>
          </p:nvSpPr>
          <p:spPr>
            <a:xfrm>
              <a:off x="3942835" y="3429000"/>
              <a:ext cx="1116000" cy="1116000"/>
            </a:xfrm>
            <a:custGeom>
              <a:avLst/>
              <a:gdLst>
                <a:gd name="connsiteX0" fmla="*/ 0 w 921549"/>
                <a:gd name="connsiteY0" fmla="*/ 460775 h 921549"/>
                <a:gd name="connsiteX1" fmla="*/ 460775 w 921549"/>
                <a:gd name="connsiteY1" fmla="*/ 0 h 921549"/>
                <a:gd name="connsiteX2" fmla="*/ 921550 w 921549"/>
                <a:gd name="connsiteY2" fmla="*/ 460775 h 921549"/>
                <a:gd name="connsiteX3" fmla="*/ 460775 w 921549"/>
                <a:gd name="connsiteY3" fmla="*/ 921550 h 921549"/>
                <a:gd name="connsiteX4" fmla="*/ 0 w 921549"/>
                <a:gd name="connsiteY4" fmla="*/ 460775 h 92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549" h="921549">
                  <a:moveTo>
                    <a:pt x="0" y="460775"/>
                  </a:moveTo>
                  <a:cubicBezTo>
                    <a:pt x="0" y="206296"/>
                    <a:pt x="206296" y="0"/>
                    <a:pt x="460775" y="0"/>
                  </a:cubicBezTo>
                  <a:cubicBezTo>
                    <a:pt x="715254" y="0"/>
                    <a:pt x="921550" y="206296"/>
                    <a:pt x="921550" y="460775"/>
                  </a:cubicBezTo>
                  <a:cubicBezTo>
                    <a:pt x="921550" y="715254"/>
                    <a:pt x="715254" y="921550"/>
                    <a:pt x="460775" y="921550"/>
                  </a:cubicBezTo>
                  <a:cubicBezTo>
                    <a:pt x="206296" y="921550"/>
                    <a:pt x="0" y="715254"/>
                    <a:pt x="0" y="460775"/>
                  </a:cubicBezTo>
                  <a:close/>
                </a:path>
              </a:pathLst>
            </a:custGeom>
          </p:spPr>
          <p:style>
            <a:lnRef idx="2">
              <a:schemeClr val="lt1">
                <a:hueOff val="0"/>
                <a:satOff val="0"/>
                <a:lumOff val="0"/>
                <a:alphaOff val="0"/>
              </a:schemeClr>
            </a:lnRef>
            <a:fillRef idx="1">
              <a:schemeClr val="accent2">
                <a:hueOff val="7551187"/>
                <a:satOff val="-16825"/>
                <a:lumOff val="14641"/>
                <a:alphaOff val="0"/>
              </a:schemeClr>
            </a:fillRef>
            <a:effectRef idx="0">
              <a:schemeClr val="accent2">
                <a:hueOff val="7551187"/>
                <a:satOff val="-16825"/>
                <a:lumOff val="14641"/>
                <a:alphaOff val="0"/>
              </a:schemeClr>
            </a:effectRef>
            <a:fontRef idx="minor">
              <a:schemeClr val="lt1"/>
            </a:fontRef>
          </p:style>
          <p:txBody>
            <a:bodyPr spcFirstLastPara="0" vert="horz" wrap="square" lIns="145118" tIns="145118" rIns="145118" bIns="145118" numCol="1" spcCol="1270" anchor="ctr" anchorCtr="0">
              <a:noAutofit/>
            </a:bodyPr>
            <a:lstStyle/>
            <a:p>
              <a:pPr marL="0" lvl="0" indent="0" algn="ctr" defTabSz="355600">
                <a:lnSpc>
                  <a:spcPct val="90000"/>
                </a:lnSpc>
                <a:spcBef>
                  <a:spcPct val="0"/>
                </a:spcBef>
                <a:spcAft>
                  <a:spcPct val="35000"/>
                </a:spcAft>
                <a:buNone/>
              </a:pPr>
              <a:r>
                <a:rPr lang="en-GB" sz="1200" b="1" kern="1200" noProof="0" dirty="0"/>
                <a:t>G2 'gap 2</a:t>
              </a:r>
              <a:r>
                <a:rPr lang="en-GB" sz="1200" kern="1200" noProof="0" dirty="0"/>
                <a:t>' </a:t>
              </a:r>
              <a:r>
                <a:rPr lang="en-GB" sz="1100" kern="1200" noProof="0" dirty="0"/>
                <a:t>cell prepares for division</a:t>
              </a:r>
              <a:endParaRPr lang="en-GB" sz="1200" kern="1200" noProof="0" dirty="0"/>
            </a:p>
          </p:txBody>
        </p:sp>
        <p:sp>
          <p:nvSpPr>
            <p:cNvPr id="15" name="Vrije vorm 14">
              <a:extLst>
                <a:ext uri="{FF2B5EF4-FFF2-40B4-BE49-F238E27FC236}">
                  <a16:creationId xmlns:a16="http://schemas.microsoft.com/office/drawing/2014/main" id="{F8A91B7D-D346-3744-8D38-47E515664AE2}"/>
                </a:ext>
              </a:extLst>
            </p:cNvPr>
            <p:cNvSpPr>
              <a:spLocks noChangeAspect="1"/>
            </p:cNvSpPr>
            <p:nvPr/>
          </p:nvSpPr>
          <p:spPr>
            <a:xfrm>
              <a:off x="2545500" y="2031666"/>
              <a:ext cx="1116000" cy="1116000"/>
            </a:xfrm>
            <a:custGeom>
              <a:avLst/>
              <a:gdLst>
                <a:gd name="connsiteX0" fmla="*/ 0 w 921549"/>
                <a:gd name="connsiteY0" fmla="*/ 460775 h 921549"/>
                <a:gd name="connsiteX1" fmla="*/ 460775 w 921549"/>
                <a:gd name="connsiteY1" fmla="*/ 0 h 921549"/>
                <a:gd name="connsiteX2" fmla="*/ 921550 w 921549"/>
                <a:gd name="connsiteY2" fmla="*/ 460775 h 921549"/>
                <a:gd name="connsiteX3" fmla="*/ 460775 w 921549"/>
                <a:gd name="connsiteY3" fmla="*/ 921550 h 921549"/>
                <a:gd name="connsiteX4" fmla="*/ 0 w 921549"/>
                <a:gd name="connsiteY4" fmla="*/ 460775 h 92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549" h="921549">
                  <a:moveTo>
                    <a:pt x="0" y="460775"/>
                  </a:moveTo>
                  <a:cubicBezTo>
                    <a:pt x="0" y="206296"/>
                    <a:pt x="206296" y="0"/>
                    <a:pt x="460775" y="0"/>
                  </a:cubicBezTo>
                  <a:cubicBezTo>
                    <a:pt x="715254" y="0"/>
                    <a:pt x="921550" y="206296"/>
                    <a:pt x="921550" y="460775"/>
                  </a:cubicBezTo>
                  <a:cubicBezTo>
                    <a:pt x="921550" y="715254"/>
                    <a:pt x="715254" y="921550"/>
                    <a:pt x="460775" y="921550"/>
                  </a:cubicBezTo>
                  <a:cubicBezTo>
                    <a:pt x="206296" y="921550"/>
                    <a:pt x="0" y="715254"/>
                    <a:pt x="0" y="460775"/>
                  </a:cubicBezTo>
                  <a:close/>
                </a:path>
              </a:pathLst>
            </a:custGeom>
          </p:spPr>
          <p:style>
            <a:lnRef idx="2">
              <a:schemeClr val="lt1">
                <a:hueOff val="0"/>
                <a:satOff val="0"/>
                <a:lumOff val="0"/>
                <a:alphaOff val="0"/>
              </a:schemeClr>
            </a:lnRef>
            <a:fillRef idx="1">
              <a:schemeClr val="accent2">
                <a:hueOff val="11326780"/>
                <a:satOff val="-25237"/>
                <a:lumOff val="21961"/>
                <a:alphaOff val="0"/>
              </a:schemeClr>
            </a:fillRef>
            <a:effectRef idx="0">
              <a:schemeClr val="accent2">
                <a:hueOff val="11326780"/>
                <a:satOff val="-25237"/>
                <a:lumOff val="21961"/>
                <a:alphaOff val="0"/>
              </a:schemeClr>
            </a:effectRef>
            <a:fontRef idx="minor">
              <a:schemeClr val="lt1"/>
            </a:fontRef>
          </p:style>
          <p:txBody>
            <a:bodyPr spcFirstLastPara="0" vert="horz" wrap="square" lIns="145118" tIns="145118" rIns="145118" bIns="145118" numCol="1" spcCol="1270" anchor="ctr" anchorCtr="0">
              <a:noAutofit/>
            </a:bodyPr>
            <a:lstStyle/>
            <a:p>
              <a:pPr marL="0" lvl="0" indent="0" algn="ctr" defTabSz="355600">
                <a:lnSpc>
                  <a:spcPct val="90000"/>
                </a:lnSpc>
                <a:spcBef>
                  <a:spcPct val="0"/>
                </a:spcBef>
                <a:spcAft>
                  <a:spcPct val="35000"/>
                </a:spcAft>
                <a:buNone/>
              </a:pPr>
              <a:r>
                <a:rPr lang="en-GB" sz="1200" b="1" kern="1200" noProof="0" dirty="0"/>
                <a:t>M 'mitosis</a:t>
              </a:r>
              <a:r>
                <a:rPr lang="en-GB" sz="1200" kern="1200" noProof="0" dirty="0"/>
                <a:t>' </a:t>
              </a:r>
              <a:r>
                <a:rPr lang="en-GB" sz="1100" kern="1200" noProof="0" dirty="0"/>
                <a:t>division of the cell, giving rise to 2 daughter cells</a:t>
              </a:r>
              <a:endParaRPr lang="en-GB" sz="1200" kern="1200" noProof="0" dirty="0"/>
            </a:p>
          </p:txBody>
        </p:sp>
      </p:grpSp>
    </p:spTree>
    <p:extLst>
      <p:ext uri="{BB962C8B-B14F-4D97-AF65-F5344CB8AC3E}">
        <p14:creationId xmlns:p14="http://schemas.microsoft.com/office/powerpoint/2010/main" val="1919111504"/>
      </p:ext>
    </p:extLst>
  </p:cSld>
  <p:clrMapOvr>
    <a:masterClrMapping/>
  </p:clrMapOvr>
</p:sld>
</file>

<file path=ppt/theme/theme1.xml><?xml version="1.0" encoding="utf-8"?>
<a:theme xmlns:a="http://schemas.openxmlformats.org/drawingml/2006/main" name="Thème Office">
  <a:themeElements>
    <a:clrScheme name="Custom 54">
      <a:dk1>
        <a:srgbClr val="000000"/>
      </a:dk1>
      <a:lt1>
        <a:srgbClr val="FFFFFF"/>
      </a:lt1>
      <a:dk2>
        <a:srgbClr val="5D8298"/>
      </a:dk2>
      <a:lt2>
        <a:srgbClr val="EEECE1"/>
      </a:lt2>
      <a:accent1>
        <a:srgbClr val="FA7C2E"/>
      </a:accent1>
      <a:accent2>
        <a:srgbClr val="C0504D"/>
      </a:accent2>
      <a:accent3>
        <a:srgbClr val="B0C8CD"/>
      </a:accent3>
      <a:accent4>
        <a:srgbClr val="C9E5F3"/>
      </a:accent4>
      <a:accent5>
        <a:srgbClr val="ECE6ED"/>
      </a:accent5>
      <a:accent6>
        <a:srgbClr val="8B878B"/>
      </a:accent6>
      <a:hlink>
        <a:srgbClr val="FA7C2E"/>
      </a:hlink>
      <a:folHlink>
        <a:srgbClr val="F0EAE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6291</TotalTime>
  <Words>6948</Words>
  <Application>Microsoft Office PowerPoint</Application>
  <PresentationFormat>On-screen Show (4:3)</PresentationFormat>
  <Paragraphs>1145</Paragraphs>
  <Slides>65</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.AppleSystemUIFont</vt:lpstr>
      <vt:lpstr>Aileron</vt:lpstr>
      <vt:lpstr>Arial</vt:lpstr>
      <vt:lpstr>Calibri</vt:lpstr>
      <vt:lpstr>Helvetica Neue Light</vt:lpstr>
      <vt:lpstr>Lucida Grande</vt:lpstr>
      <vt:lpstr>PT Sans Narrow</vt:lpstr>
      <vt:lpstr>Times New Roman</vt:lpstr>
      <vt:lpstr>Trebuchet MS</vt:lpstr>
      <vt:lpstr>Wingdings</vt:lpstr>
      <vt:lpstr>Thème Office</vt:lpstr>
      <vt:lpstr>PowerPoint Presentation</vt:lpstr>
      <vt:lpstr>Experts Knowledge Share:  Chemotherapy-free treatment approaches in lymphoma</vt:lpstr>
      <vt:lpstr>disclosure</vt:lpstr>
      <vt:lpstr>Lymphoma connect  experts knowledge share 2019</vt:lpstr>
      <vt:lpstr>Scientific committee Disclosures</vt:lpstr>
      <vt:lpstr>Background and scene setting </vt:lpstr>
      <vt:lpstr>chemotherapy</vt:lpstr>
      <vt:lpstr>Chemotherapy – a history </vt:lpstr>
      <vt:lpstr>Chemotherapy and cell cycle</vt:lpstr>
      <vt:lpstr>Chemotherapy works!</vt:lpstr>
      <vt:lpstr>The first cure of patients with DLBCL (then called diffuse histolytic lymphomas)</vt:lpstr>
      <vt:lpstr>ALL in children </vt:lpstr>
      <vt:lpstr>First example of effective targeted therapy</vt:lpstr>
      <vt:lpstr>PowerPoint Presentation</vt:lpstr>
      <vt:lpstr>PowerPoint Presentation</vt:lpstr>
      <vt:lpstr>OS after introduction of TKIs:  German CML Study Group </vt:lpstr>
      <vt:lpstr>CML life expectancy approaches that of general population </vt:lpstr>
      <vt:lpstr>PowerPoint Presentation</vt:lpstr>
      <vt:lpstr>chemotherapy-free approaches  in FL and MZL  EU perspective</vt:lpstr>
      <vt:lpstr>Chemo-free therapy in FL EU perspective</vt:lpstr>
      <vt:lpstr>Chemo-free is already an option for FL patients</vt:lpstr>
      <vt:lpstr>OS Stanford cohort:  Immediate vs delayed treatment</vt:lpstr>
      <vt:lpstr>Rituximab vs WW in Advanced-Stage, Asymptomatic, Non-bulky FL  Open-label, Randomised, Phase 3 Trial</vt:lpstr>
      <vt:lpstr>SAKK 35/98 trial  10-year follow-up </vt:lpstr>
      <vt:lpstr>Chemotherapy-Free Initial Treatment of Advanced Indolent Lymphoma Has Durable Effect With Low Toxicity</vt:lpstr>
      <vt:lpstr>Single-Agent Activity in Relapsed FL</vt:lpstr>
      <vt:lpstr>Alliance and CALGB phase 2 trials of R2 for untreated FL </vt:lpstr>
      <vt:lpstr>randomised phase 2 Trial  SAKK 35/10</vt:lpstr>
      <vt:lpstr>RELEVANCE Trial: Efficacy PFS by IRC</vt:lpstr>
      <vt:lpstr>RELEVANCE Trial:  Safety</vt:lpstr>
      <vt:lpstr>AUGMENT: phase 3 trial of R2 vs  R-placebo in rel/ref FL and MZL</vt:lpstr>
      <vt:lpstr>AUGMENT: phase 3 trial of R2 vs  R-placebo in rel/ref FL and MZL</vt:lpstr>
      <vt:lpstr>R2 in the treatment of FL in Europe</vt:lpstr>
      <vt:lpstr>Efficacy of Idelalisib  in Relapsed Indolent Lymphoma</vt:lpstr>
      <vt:lpstr>Chemo-free therapy in MZL EU perspective</vt:lpstr>
      <vt:lpstr>Chemo-free treatment MZL european perspective</vt:lpstr>
      <vt:lpstr>open-label phase 2 study of ibrutinib IN rel/ref MZL</vt:lpstr>
      <vt:lpstr>Phase 2 IELSG 47/MALIBU Study in untreated MZL is Ongoing</vt:lpstr>
      <vt:lpstr>Chemo-free treatment FL and MZL european perspective</vt:lpstr>
      <vt:lpstr>Chemotherapy Free Approaches in FL and MZL  US perspective  Loretta J. Nastoupil University of Texas MD Anderson Cancer Center, Houston, TX</vt:lpstr>
      <vt:lpstr>Chemo-free therapy in FL US perspective</vt:lpstr>
      <vt:lpstr>NCCN Guidelines Frontline treatment of FL</vt:lpstr>
      <vt:lpstr>RELEVANCE trial Summary</vt:lpstr>
      <vt:lpstr>Rituximab and Ibrutinib in Untreated FL </vt:lpstr>
      <vt:lpstr>NCCN Guidelines:  Second- or later-line FL</vt:lpstr>
      <vt:lpstr>CHRONOS-1: Copanlisib in Patients With Rel/REF Indolent NHL</vt:lpstr>
      <vt:lpstr>CHRONOS-1: PFS and OS With Copanlisib in rel/ref Indolent NHL</vt:lpstr>
      <vt:lpstr>Special Considerations  for Use of PI3K Inhibitors</vt:lpstr>
      <vt:lpstr>AUGMENT study: R2 in rel/ref FL Primary endpoint: PFS (ITT, IRC) </vt:lpstr>
      <vt:lpstr>GALEN study: Obinutuzumab + Lenalidomide in rel/ref FL1  </vt:lpstr>
      <vt:lpstr>GALEN study:  Response</vt:lpstr>
      <vt:lpstr>GALEN Study:  Progression-Free Survival</vt:lpstr>
      <vt:lpstr>GALEN study:  Toxicity</vt:lpstr>
      <vt:lpstr>Tazemetostat in rel/ref FL: ongoing study</vt:lpstr>
      <vt:lpstr>Tazemetostat in rel/ref FL: Efficacy</vt:lpstr>
      <vt:lpstr>Tazemetostat in rel/ref FL: Safety</vt:lpstr>
      <vt:lpstr>Chemo-free therapy in MZL US perspective</vt:lpstr>
      <vt:lpstr>Ibrutinib for rel/ref MZL</vt:lpstr>
      <vt:lpstr>Umbralisib, PI3K𝛅 inhibitor UNITY-NHL Study Design</vt:lpstr>
      <vt:lpstr>Umbralisib:  AEs Regardless of Causality</vt:lpstr>
      <vt:lpstr>Umbralisib: Best Overall Response </vt:lpstr>
      <vt:lpstr>Umbralisib:  DoR and PFS</vt:lpstr>
      <vt:lpstr>Conclusions  </vt:lpstr>
      <vt:lpstr>REACH LYMPHOMA CONNECT VIA  TWITTER, LINKEDIN, VIMEO &amp; EMAIL OR VISIT THE GROUP’S WEBSITE http://www.lymphomaconnect.info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V Thomlinson</cp:lastModifiedBy>
  <cp:revision>464</cp:revision>
  <cp:lastPrinted>2019-11-26T12:33:02Z</cp:lastPrinted>
  <dcterms:created xsi:type="dcterms:W3CDTF">2016-10-14T09:38:18Z</dcterms:created>
  <dcterms:modified xsi:type="dcterms:W3CDTF">2020-04-06T08:38:34Z</dcterms:modified>
</cp:coreProperties>
</file>