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1"/>
  </p:notesMasterIdLst>
  <p:sldIdLst>
    <p:sldId id="2147470892" r:id="rId3"/>
    <p:sldId id="301491976" r:id="rId4"/>
    <p:sldId id="12293" r:id="rId5"/>
    <p:sldId id="2147482310" r:id="rId6"/>
    <p:sldId id="2147482360" r:id="rId7"/>
    <p:sldId id="2147482293" r:id="rId8"/>
    <p:sldId id="2147482296" r:id="rId9"/>
    <p:sldId id="2147482292" r:id="rId10"/>
    <p:sldId id="2147482331" r:id="rId11"/>
    <p:sldId id="2147482324" r:id="rId12"/>
    <p:sldId id="2147482294" r:id="rId13"/>
    <p:sldId id="2147482326" r:id="rId14"/>
    <p:sldId id="2147482325" r:id="rId15"/>
    <p:sldId id="2147482295" r:id="rId16"/>
    <p:sldId id="2147482304" r:id="rId17"/>
    <p:sldId id="2147482317" r:id="rId18"/>
    <p:sldId id="2147482316" r:id="rId19"/>
    <p:sldId id="2147482358" r:id="rId20"/>
    <p:sldId id="2147482361" r:id="rId21"/>
    <p:sldId id="2147482318" r:id="rId22"/>
    <p:sldId id="2147482328" r:id="rId23"/>
    <p:sldId id="2147482329" r:id="rId24"/>
    <p:sldId id="2147482303" r:id="rId25"/>
    <p:sldId id="2147482314" r:id="rId26"/>
    <p:sldId id="2147482315" r:id="rId27"/>
    <p:sldId id="2147482313" r:id="rId28"/>
    <p:sldId id="2147482312" r:id="rId29"/>
    <p:sldId id="21474823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53" userDrawn="1">
          <p15:clr>
            <a:srgbClr val="A4A3A4"/>
          </p15:clr>
        </p15:guide>
        <p15:guide id="3" orient="horz" pos="18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17A496-5E14-81C2-42E6-ACBD1B71E9DF}" name="francesca losacco" initials="fl" userId="29d4c46f77f8448c" providerId="Windows Live"/>
  <p188:author id="{ED28C79C-439F-EDC0-4096-990FBAE2996E}" name="Antony, Rajee" initials="RA" userId="S::kzhw757@astrazeneca.net::47606a67-39c5-4980-9aec-72f8ee70ca8a" providerId="AD"/>
  <p188:author id="{D213FE9D-EF59-FC93-CB86-33805B90D06E}" name="donohue" initials="HD" userId="donohue" providerId="None"/>
  <p188:author id="{B6EADFD9-A570-F47F-175B-7CD0792BACD2}" name="Tolaney, Sara M.,MD, MPH" initials="TSMM" userId="S::sara_tolaney@dfci.harvard.edu::662f582c-055b-4fce-b3af-ed87023468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888488"/>
    <a:srgbClr val="F4A42C"/>
    <a:srgbClr val="002357"/>
    <a:srgbClr val="0000FF"/>
    <a:srgbClr val="F5E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B4429-D47F-4195-8DFC-45A18375A880}" v="7" dt="2025-08-07T19:07:39.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guide pos="3840"/>
        <p:guide pos="3953"/>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Minimal</c:v>
                </c:pt>
              </c:strCache>
            </c:strRef>
          </c:tx>
          <c:spPr>
            <a:solidFill>
              <a:schemeClr val="tx2">
                <a:lumMod val="40000"/>
                <a:lumOff val="60000"/>
              </a:schemeClr>
            </a:solidFill>
            <a:ln>
              <a:noFill/>
            </a:ln>
            <a:effectLst/>
          </c:spPr>
          <c:invertIfNegative val="0"/>
          <c:cat>
            <c:strRef>
              <c:f>Sheet1!$A$2</c:f>
              <c:strCache>
                <c:ptCount val="1"/>
                <c:pt idx="0">
                  <c:v>Emetic risk</c:v>
                </c:pt>
              </c:strCache>
            </c:strRef>
          </c:cat>
          <c:val>
            <c:numRef>
              <c:f>Sheet1!$B$2</c:f>
              <c:numCache>
                <c:formatCode>General</c:formatCode>
                <c:ptCount val="1"/>
                <c:pt idx="0">
                  <c:v>10</c:v>
                </c:pt>
              </c:numCache>
            </c:numRef>
          </c:val>
          <c:extLst>
            <c:ext xmlns:c16="http://schemas.microsoft.com/office/drawing/2014/chart" uri="{C3380CC4-5D6E-409C-BE32-E72D297353CC}">
              <c16:uniqueId val="{00000000-03C9-664B-99BA-8F45187D0F58}"/>
            </c:ext>
          </c:extLst>
        </c:ser>
        <c:ser>
          <c:idx val="1"/>
          <c:order val="1"/>
          <c:tx>
            <c:strRef>
              <c:f>Sheet1!$C$1</c:f>
              <c:strCache>
                <c:ptCount val="1"/>
                <c:pt idx="0">
                  <c:v>Low</c:v>
                </c:pt>
              </c:strCache>
            </c:strRef>
          </c:tx>
          <c:spPr>
            <a:solidFill>
              <a:schemeClr val="tx2"/>
            </a:solidFill>
            <a:ln>
              <a:noFill/>
            </a:ln>
            <a:effectLst/>
          </c:spPr>
          <c:invertIfNegative val="0"/>
          <c:cat>
            <c:strRef>
              <c:f>Sheet1!$A$2</c:f>
              <c:strCache>
                <c:ptCount val="1"/>
                <c:pt idx="0">
                  <c:v>Emetic risk</c:v>
                </c:pt>
              </c:strCache>
            </c:strRef>
          </c:cat>
          <c:val>
            <c:numRef>
              <c:f>Sheet1!$C$2</c:f>
              <c:numCache>
                <c:formatCode>General</c:formatCode>
                <c:ptCount val="1"/>
                <c:pt idx="0">
                  <c:v>20</c:v>
                </c:pt>
              </c:numCache>
            </c:numRef>
          </c:val>
          <c:extLst>
            <c:ext xmlns:c16="http://schemas.microsoft.com/office/drawing/2014/chart" uri="{C3380CC4-5D6E-409C-BE32-E72D297353CC}">
              <c16:uniqueId val="{00000001-03C9-664B-99BA-8F45187D0F58}"/>
            </c:ext>
          </c:extLst>
        </c:ser>
        <c:ser>
          <c:idx val="2"/>
          <c:order val="2"/>
          <c:tx>
            <c:strRef>
              <c:f>Sheet1!$D$1</c:f>
              <c:strCache>
                <c:ptCount val="1"/>
                <c:pt idx="0">
                  <c:v>Moderate</c:v>
                </c:pt>
              </c:strCache>
            </c:strRef>
          </c:tx>
          <c:spPr>
            <a:solidFill>
              <a:srgbClr val="FFC000"/>
            </a:solidFill>
            <a:ln>
              <a:noFill/>
            </a:ln>
            <a:effectLst/>
          </c:spPr>
          <c:invertIfNegative val="0"/>
          <c:cat>
            <c:strRef>
              <c:f>Sheet1!$A$2</c:f>
              <c:strCache>
                <c:ptCount val="1"/>
                <c:pt idx="0">
                  <c:v>Emetic risk</c:v>
                </c:pt>
              </c:strCache>
            </c:strRef>
          </c:cat>
          <c:val>
            <c:numRef>
              <c:f>Sheet1!$D$2</c:f>
              <c:numCache>
                <c:formatCode>General</c:formatCode>
                <c:ptCount val="1"/>
                <c:pt idx="0">
                  <c:v>60</c:v>
                </c:pt>
              </c:numCache>
            </c:numRef>
          </c:val>
          <c:extLst>
            <c:ext xmlns:c16="http://schemas.microsoft.com/office/drawing/2014/chart" uri="{C3380CC4-5D6E-409C-BE32-E72D297353CC}">
              <c16:uniqueId val="{00000002-03C9-664B-99BA-8F45187D0F58}"/>
            </c:ext>
          </c:extLst>
        </c:ser>
        <c:ser>
          <c:idx val="3"/>
          <c:order val="3"/>
          <c:tx>
            <c:strRef>
              <c:f>Sheet1!$E$1</c:f>
              <c:strCache>
                <c:ptCount val="1"/>
                <c:pt idx="0">
                  <c:v>High</c:v>
                </c:pt>
              </c:strCache>
            </c:strRef>
          </c:tx>
          <c:spPr>
            <a:solidFill>
              <a:schemeClr val="accent1"/>
            </a:solidFill>
            <a:ln>
              <a:noFill/>
            </a:ln>
            <a:effectLst/>
          </c:spPr>
          <c:invertIfNegative val="0"/>
          <c:cat>
            <c:strRef>
              <c:f>Sheet1!$A$2</c:f>
              <c:strCache>
                <c:ptCount val="1"/>
                <c:pt idx="0">
                  <c:v>Emetic risk</c:v>
                </c:pt>
              </c:strCache>
            </c:strRef>
          </c:cat>
          <c:val>
            <c:numRef>
              <c:f>Sheet1!$E$2</c:f>
              <c:numCache>
                <c:formatCode>General</c:formatCode>
                <c:ptCount val="1"/>
                <c:pt idx="0">
                  <c:v>10</c:v>
                </c:pt>
              </c:numCache>
            </c:numRef>
          </c:val>
          <c:extLst>
            <c:ext xmlns:c16="http://schemas.microsoft.com/office/drawing/2014/chart" uri="{C3380CC4-5D6E-409C-BE32-E72D297353CC}">
              <c16:uniqueId val="{00000003-03C9-664B-99BA-8F45187D0F58}"/>
            </c:ext>
          </c:extLst>
        </c:ser>
        <c:dLbls>
          <c:showLegendKey val="0"/>
          <c:showVal val="0"/>
          <c:showCatName val="0"/>
          <c:showSerName val="0"/>
          <c:showPercent val="0"/>
          <c:showBubbleSize val="0"/>
        </c:dLbls>
        <c:gapWidth val="150"/>
        <c:overlap val="100"/>
        <c:axId val="1407181824"/>
        <c:axId val="853566784"/>
      </c:barChart>
      <c:catAx>
        <c:axId val="14071818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3566784"/>
        <c:crosses val="autoZero"/>
        <c:auto val="1"/>
        <c:lblAlgn val="ctr"/>
        <c:lblOffset val="100"/>
        <c:noMultiLvlLbl val="0"/>
      </c:catAx>
      <c:valAx>
        <c:axId val="85356678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718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028F3-A1DC-4CCD-BF37-F80171FC8E79}" type="datetimeFigureOut">
              <a:rPr lang="en-GB" smtClean="0"/>
              <a:t>08/08/2025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017BD-EF7F-43E9-9764-50EB25E3911A}" type="slidenum">
              <a:rPr lang="en-GB" smtClean="0"/>
              <a:t>‹#›</a:t>
            </a:fld>
            <a:endParaRPr lang="en-GB"/>
          </a:p>
        </p:txBody>
      </p:sp>
    </p:spTree>
    <p:extLst>
      <p:ext uri="{BB962C8B-B14F-4D97-AF65-F5344CB8AC3E}">
        <p14:creationId xmlns:p14="http://schemas.microsoft.com/office/powerpoint/2010/main" val="21047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21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3017BD-EF7F-43E9-9764-50EB25E3911A}" type="slidenum">
              <a:rPr lang="en-GB" smtClean="0"/>
              <a:t>7</a:t>
            </a:fld>
            <a:endParaRPr lang="en-GB"/>
          </a:p>
        </p:txBody>
      </p:sp>
    </p:spTree>
    <p:extLst>
      <p:ext uri="{BB962C8B-B14F-4D97-AF65-F5344CB8AC3E}">
        <p14:creationId xmlns:p14="http://schemas.microsoft.com/office/powerpoint/2010/main" val="43750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3017BD-EF7F-43E9-9764-50EB25E3911A}" type="slidenum">
              <a:rPr lang="en-GB" smtClean="0"/>
              <a:t>19</a:t>
            </a:fld>
            <a:endParaRPr lang="en-GB"/>
          </a:p>
        </p:txBody>
      </p:sp>
    </p:spTree>
    <p:extLst>
      <p:ext uri="{BB962C8B-B14F-4D97-AF65-F5344CB8AC3E}">
        <p14:creationId xmlns:p14="http://schemas.microsoft.com/office/powerpoint/2010/main" val="169978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3017BD-EF7F-43E9-9764-50EB25E3911A}" type="slidenum">
              <a:rPr lang="en-GB" smtClean="0"/>
              <a:t>24</a:t>
            </a:fld>
            <a:endParaRPr lang="en-GB"/>
          </a:p>
        </p:txBody>
      </p:sp>
    </p:spTree>
    <p:extLst>
      <p:ext uri="{BB962C8B-B14F-4D97-AF65-F5344CB8AC3E}">
        <p14:creationId xmlns:p14="http://schemas.microsoft.com/office/powerpoint/2010/main" val="116188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3017BD-EF7F-43E9-9764-50EB25E3911A}" type="slidenum">
              <a:rPr lang="en-GB" smtClean="0"/>
              <a:t>25</a:t>
            </a:fld>
            <a:endParaRPr lang="en-GB"/>
          </a:p>
        </p:txBody>
      </p:sp>
    </p:spTree>
    <p:extLst>
      <p:ext uri="{BB962C8B-B14F-4D97-AF65-F5344CB8AC3E}">
        <p14:creationId xmlns:p14="http://schemas.microsoft.com/office/powerpoint/2010/main" val="348286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a:sym typeface="Calibri"/>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a:sym typeface="Arial"/>
            </a:endParaRPr>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hyperlink" Target="https://youtu.be/-frXH01_UXY" TargetMode="External"/><Relationship Id="rId12" Type="http://schemas.openxmlformats.org/officeDocument/2006/relationships/hyperlink" Target="mailto:info@cor2ed.com" TargetMode="External"/><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sv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6.svg"/><Relationship Id="rId19"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18" Type="http://schemas.openxmlformats.org/officeDocument/2006/relationships/hyperlink" Target="mailto:info@cor2ed.com" TargetMode="External"/><Relationship Id="rId26" Type="http://schemas.openxmlformats.org/officeDocument/2006/relationships/hyperlink" Target="https://www.linkedin.com/company/giconnect/" TargetMode="External"/><Relationship Id="rId3" Type="http://schemas.openxmlformats.org/officeDocument/2006/relationships/image" Target="../media/image22.svg"/><Relationship Id="rId21" Type="http://schemas.openxmlformats.org/officeDocument/2006/relationships/image" Target="../media/image9.png"/><Relationship Id="rId7" Type="http://schemas.openxmlformats.org/officeDocument/2006/relationships/image" Target="../media/image3.svg"/><Relationship Id="rId12" Type="http://schemas.openxmlformats.org/officeDocument/2006/relationships/hyperlink" Target="https://cor2ed.com/" TargetMode="External"/><Relationship Id="rId17" Type="http://schemas.openxmlformats.org/officeDocument/2006/relationships/image" Target="../media/image27.svg"/><Relationship Id="rId25" Type="http://schemas.openxmlformats.org/officeDocument/2006/relationships/hyperlink" Target="mailto:info@cor2ed" TargetMode="External"/><Relationship Id="rId2" Type="http://schemas.openxmlformats.org/officeDocument/2006/relationships/image" Target="../media/image21.png"/><Relationship Id="rId16" Type="http://schemas.openxmlformats.org/officeDocument/2006/relationships/image" Target="../media/image26.png"/><Relationship Id="rId20" Type="http://schemas.openxmlformats.org/officeDocument/2006/relationships/image" Target="../media/image8.svg"/><Relationship Id="rId29"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hyperlink" Target="https://youtu.be/-frXH01_UXY" TargetMode="External"/><Relationship Id="rId24"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hyperlink" Target="https://twitter.com/BreastCaConnect" TargetMode="External"/><Relationship Id="rId23" Type="http://schemas.openxmlformats.org/officeDocument/2006/relationships/image" Target="../media/image11.png"/><Relationship Id="rId28" Type="http://schemas.openxmlformats.org/officeDocument/2006/relationships/image" Target="../media/image28.png"/><Relationship Id="rId10" Type="http://schemas.openxmlformats.org/officeDocument/2006/relationships/hyperlink" Target="https://www.linkedin.com/company/breastcancerconnect" TargetMode="External"/><Relationship Id="rId19" Type="http://schemas.openxmlformats.org/officeDocument/2006/relationships/image" Target="../media/image7.png"/><Relationship Id="rId31"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6.svg"/><Relationship Id="rId22" Type="http://schemas.openxmlformats.org/officeDocument/2006/relationships/image" Target="../media/image10.svg"/><Relationship Id="rId27" Type="http://schemas.openxmlformats.org/officeDocument/2006/relationships/hyperlink" Target="https://cor2ed.com/connects/breast-cancer-connect/" TargetMode="External"/><Relationship Id="rId30" Type="http://schemas.openxmlformats.org/officeDocument/2006/relationships/image" Target="../media/image14.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111208"/>
            <a:ext cx="5042678" cy="1341275"/>
          </a:xfrm>
          <a:prstGeom prst="rect">
            <a:avLst/>
          </a:prstGeom>
        </p:spPr>
      </p:pic>
    </p:spTree>
    <p:extLst>
      <p:ext uri="{BB962C8B-B14F-4D97-AF65-F5344CB8AC3E}">
        <p14:creationId xmlns:p14="http://schemas.microsoft.com/office/powerpoint/2010/main" val="11084433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9237784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5899830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066" y="3552712"/>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4"/>
          <a:stretch>
            <a:fillRect/>
          </a:stretch>
        </p:blipFill>
        <p:spPr>
          <a:xfrm>
            <a:off x="423740" y="602124"/>
            <a:ext cx="1914541" cy="509238"/>
          </a:xfrm>
          <a:prstGeom prst="rect">
            <a:avLst/>
          </a:prstGeom>
        </p:spPr>
      </p:pic>
      <p:pic>
        <p:nvPicPr>
          <p:cNvPr id="3" name="Picture 2" descr="A map of people with different faces&#10;&#10;AI-generated content may be incorrect.">
            <a:extLst>
              <a:ext uri="{FF2B5EF4-FFF2-40B4-BE49-F238E27FC236}">
                <a16:creationId xmlns:a16="http://schemas.microsoft.com/office/drawing/2014/main" id="{2556DA29-CE5A-3347-E79F-A011B640A309}"/>
              </a:ext>
            </a:extLst>
          </p:cNvPr>
          <p:cNvPicPr>
            <a:picLocks noChangeAspect="1"/>
          </p:cNvPicPr>
          <p:nvPr userDrawn="1"/>
        </p:nvPicPr>
        <p:blipFill>
          <a:blip r:embed="rId5"/>
          <a:srcRect t="16644" r="9788" b="5994"/>
          <a:stretch/>
        </p:blipFill>
        <p:spPr>
          <a:xfrm>
            <a:off x="5992020" y="0"/>
            <a:ext cx="6199980" cy="6858000"/>
          </a:xfrm>
          <a:prstGeom prst="rect">
            <a:avLst/>
          </a:prstGeom>
        </p:spPr>
      </p:pic>
      <p:sp>
        <p:nvSpPr>
          <p:cNvPr id="4" name="Titre 1">
            <a:extLst>
              <a:ext uri="{FF2B5EF4-FFF2-40B4-BE49-F238E27FC236}">
                <a16:creationId xmlns:a16="http://schemas.microsoft.com/office/drawing/2014/main" id="{78A7580C-D568-A081-6220-5E134F7F5386}"/>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 name="Titre 1">
            <a:extLst>
              <a:ext uri="{FF2B5EF4-FFF2-40B4-BE49-F238E27FC236}">
                <a16:creationId xmlns:a16="http://schemas.microsoft.com/office/drawing/2014/main" id="{E6DC97B9-A07D-A15D-CD42-52D7D58C2155}"/>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6" name="TextBox 5">
            <a:extLst>
              <a:ext uri="{FF2B5EF4-FFF2-40B4-BE49-F238E27FC236}">
                <a16:creationId xmlns:a16="http://schemas.microsoft.com/office/drawing/2014/main" id="{F0DB711C-F283-3430-9724-9989F896A0D4}"/>
              </a:ext>
            </a:extLst>
          </p:cNvPr>
          <p:cNvSpPr txBox="1"/>
          <p:nvPr userDrawn="1"/>
        </p:nvSpPr>
        <p:spPr>
          <a:xfrm>
            <a:off x="718579" y="4780067"/>
            <a:ext cx="2251262"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LinkedIn </a:t>
            </a:r>
            <a:r>
              <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hlinkClick r:id="rId6"/>
              </a:rPr>
              <a:t>@COR2ED</a:t>
            </a:r>
            <a:endPar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7" name="TextBox 6">
            <a:extLst>
              <a:ext uri="{FF2B5EF4-FFF2-40B4-BE49-F238E27FC236}">
                <a16:creationId xmlns:a16="http://schemas.microsoft.com/office/drawing/2014/main" id="{46AFCB89-8DF9-FC55-BFAF-9F2D21D49230}"/>
              </a:ext>
            </a:extLst>
          </p:cNvPr>
          <p:cNvSpPr txBox="1"/>
          <p:nvPr userDrawn="1"/>
        </p:nvSpPr>
        <p:spPr>
          <a:xfrm>
            <a:off x="3423093" y="4780067"/>
            <a:ext cx="1862964"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YouTube </a:t>
            </a:r>
            <a:r>
              <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hlinkClick r:id="rId7"/>
              </a:rPr>
              <a:t>@COR2ED</a:t>
            </a:r>
            <a:endPar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8" name="Rounded Rectangle 7">
            <a:extLst>
              <a:ext uri="{FF2B5EF4-FFF2-40B4-BE49-F238E27FC236}">
                <a16:creationId xmlns:a16="http://schemas.microsoft.com/office/drawing/2014/main" id="{14F988C3-05E9-BFB8-29F5-8F7120106F34}"/>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BD83163-C812-B491-F5A6-9886C38641C9}"/>
              </a:ext>
            </a:extLst>
          </p:cNvPr>
          <p:cNvSpPr txBox="1"/>
          <p:nvPr userDrawn="1"/>
        </p:nvSpPr>
        <p:spPr>
          <a:xfrm>
            <a:off x="736987" y="5295786"/>
            <a:ext cx="1756693" cy="446276"/>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Visit us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D8298"/>
                </a:solidFill>
                <a:effectLst/>
                <a:uLnTx/>
                <a:uFillTx/>
                <a:latin typeface="Arial" panose="020B0604020202020204" pitchFamily="34" charset="0"/>
                <a:ea typeface="+mn-ea"/>
                <a:cs typeface="Arial" panose="020B0604020202020204" pitchFamily="34" charset="0"/>
                <a:hlinkClick r:id="rId8"/>
              </a:rPr>
              <a:t>https://cor2ed.com/</a:t>
            </a:r>
            <a:endParaRPr kumimoji="0" lang="en-GB" sz="1400" b="0" i="0" u="none" strike="noStrike" kern="1200" cap="none" spc="0" normalizeH="0" baseline="0" noProof="0">
              <a:ln>
                <a:noFill/>
              </a:ln>
              <a:solidFill>
                <a:srgbClr val="5D8298"/>
              </a:solidFill>
              <a:effectLst/>
              <a:uLnTx/>
              <a:uFillTx/>
              <a:latin typeface="Arial" panose="020B0604020202020204" pitchFamily="34" charset="0"/>
              <a:ea typeface="+mn-ea"/>
              <a:cs typeface="Arial" panose="020B0604020202020204" pitchFamily="34" charset="0"/>
            </a:endParaRPr>
          </a:p>
        </p:txBody>
      </p:sp>
      <p:sp>
        <p:nvSpPr>
          <p:cNvPr id="10" name="Rectangle 9">
            <a:hlinkClick r:id="rId8"/>
            <a:extLst>
              <a:ext uri="{FF2B5EF4-FFF2-40B4-BE49-F238E27FC236}">
                <a16:creationId xmlns:a16="http://schemas.microsoft.com/office/drawing/2014/main" id="{D08483D9-A784-381D-9629-998D3DF97C4F}"/>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Graphic 10" descr="World">
            <a:extLst>
              <a:ext uri="{FF2B5EF4-FFF2-40B4-BE49-F238E27FC236}">
                <a16:creationId xmlns:a16="http://schemas.microsoft.com/office/drawing/2014/main" id="{1C79D5B6-CC89-595D-D84A-A2DF5E662C56}"/>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9518" y="5353122"/>
            <a:ext cx="306593" cy="306593"/>
          </a:xfrm>
          <a:prstGeom prst="rect">
            <a:avLst/>
          </a:prstGeom>
        </p:spPr>
      </p:pic>
      <p:sp>
        <p:nvSpPr>
          <p:cNvPr id="12" name="TextBox 11">
            <a:extLst>
              <a:ext uri="{FF2B5EF4-FFF2-40B4-BE49-F238E27FC236}">
                <a16:creationId xmlns:a16="http://schemas.microsoft.com/office/drawing/2014/main" id="{185D6316-3C52-46F3-6BE4-A8DC85679C01}"/>
              </a:ext>
            </a:extLst>
          </p:cNvPr>
          <p:cNvSpPr txBox="1"/>
          <p:nvPr userDrawn="1"/>
        </p:nvSpPr>
        <p:spPr>
          <a:xfrm>
            <a:off x="3432288" y="5353122"/>
            <a:ext cx="2296637"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Follow us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X </a:t>
            </a:r>
            <a:r>
              <a:rPr kumimoji="0" lang="en-GB" sz="1400" b="0" i="0" u="sng" strike="noStrike" kern="1200" cap="none" spc="0" normalizeH="0" baseline="0" noProof="0">
                <a:ln>
                  <a:noFill/>
                </a:ln>
                <a:solidFill>
                  <a:srgbClr val="C6573B"/>
                </a:solidFill>
                <a:effectLst/>
                <a:uLnTx/>
                <a:uFillTx/>
                <a:latin typeface="Arial" panose="020B0604020202020204" pitchFamily="34" charset="0"/>
                <a:ea typeface="Aileron" charset="0"/>
                <a:cs typeface="Arial" panose="020B0604020202020204" pitchFamily="34" charset="0"/>
                <a:hlinkClick r:id="rId11"/>
              </a:rPr>
              <a:t>@COR2EDMedEd</a:t>
            </a:r>
            <a:endParaRPr kumimoji="0" lang="en-GB" sz="1400" b="0" i="0" u="sng" strike="noStrike" kern="1200" cap="none" spc="0" normalizeH="0" baseline="0" noProof="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13" name="Rectangle 12">
            <a:hlinkClick r:id="rId11"/>
            <a:extLst>
              <a:ext uri="{FF2B5EF4-FFF2-40B4-BE49-F238E27FC236}">
                <a16:creationId xmlns:a16="http://schemas.microsoft.com/office/drawing/2014/main" id="{AAB6BA44-250D-9D86-CF3A-6C8A3C60506D}"/>
              </a:ext>
            </a:extLst>
          </p:cNvPr>
          <p:cNvSpPr/>
          <p:nvPr userDrawn="1"/>
        </p:nvSpPr>
        <p:spPr>
          <a:xfrm>
            <a:off x="2912459" y="5330210"/>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46BC162-AAB3-91F3-6BF3-4DF32D8BFF89}"/>
              </a:ext>
            </a:extLst>
          </p:cNvPr>
          <p:cNvSpPr txBox="1"/>
          <p:nvPr userDrawn="1"/>
        </p:nvSpPr>
        <p:spPr>
          <a:xfrm>
            <a:off x="736987" y="5852248"/>
            <a:ext cx="1388522" cy="4462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5D8298"/>
                </a:solidFill>
                <a:effectLst/>
                <a:uLnTx/>
                <a:uFillTx/>
                <a:latin typeface="Arial" panose="020B0604020202020204" pitchFamily="34" charset="0"/>
                <a:ea typeface="Aileron" charset="0"/>
                <a:cs typeface="Arial" panose="020B0604020202020204" pitchFamily="34" charset="0"/>
              </a:rPr>
              <a:t>Email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C6573B"/>
                </a:solidFill>
                <a:effectLst/>
                <a:uLnTx/>
                <a:uFillTx/>
                <a:latin typeface="Arial" panose="020B0604020202020204" pitchFamily="34" charset="0"/>
                <a:ea typeface="Aileron" charset="0"/>
                <a:cs typeface="Arial" panose="020B0604020202020204" pitchFamily="34" charset="0"/>
                <a:hlinkClick r:id="rId12"/>
              </a:rPr>
              <a:t>info@cor2ed</a:t>
            </a:r>
            <a:r>
              <a:rPr kumimoji="0" lang="en-GB" sz="1200" b="0" i="0" u="sng" strike="noStrike" kern="1200" cap="none" spc="0" normalizeH="0" baseline="0" noProof="0">
                <a:ln>
                  <a:noFill/>
                </a:ln>
                <a:solidFill>
                  <a:srgbClr val="C6573B"/>
                </a:solidFill>
                <a:effectLst/>
                <a:uLnTx/>
                <a:uFillTx/>
                <a:latin typeface="Arial" panose="020B0604020202020204" pitchFamily="34" charset="0"/>
                <a:ea typeface="Aileron" charset="0"/>
                <a:cs typeface="Arial" panose="020B0604020202020204" pitchFamily="34" charset="0"/>
                <a:hlinkClick r:id="rId12"/>
              </a:rPr>
              <a:t>.com</a:t>
            </a:r>
            <a:endParaRPr kumimoji="0" lang="en-GB" sz="1200" b="0" i="0" u="sng" strike="noStrike" kern="1200" cap="none" spc="0" normalizeH="0" baseline="0" noProof="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pic>
        <p:nvPicPr>
          <p:cNvPr id="15" name="Graphic 14">
            <a:extLst>
              <a:ext uri="{FF2B5EF4-FFF2-40B4-BE49-F238E27FC236}">
                <a16:creationId xmlns:a16="http://schemas.microsoft.com/office/drawing/2014/main" id="{0A7B6DF7-1C95-EC6E-E913-79A18DA103A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3393" y="5878956"/>
            <a:ext cx="371377" cy="371377"/>
          </a:xfrm>
          <a:prstGeom prst="rect">
            <a:avLst/>
          </a:prstGeom>
        </p:spPr>
      </p:pic>
      <p:pic>
        <p:nvPicPr>
          <p:cNvPr id="16" name="Graphic 15">
            <a:extLst>
              <a:ext uri="{FF2B5EF4-FFF2-40B4-BE49-F238E27FC236}">
                <a16:creationId xmlns:a16="http://schemas.microsoft.com/office/drawing/2014/main" id="{177A0BD6-7E5A-E28F-1AAF-BF0E56EE346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74932" y="4792432"/>
            <a:ext cx="373380" cy="373380"/>
          </a:xfrm>
          <a:prstGeom prst="rect">
            <a:avLst/>
          </a:prstGeom>
        </p:spPr>
      </p:pic>
      <p:pic>
        <p:nvPicPr>
          <p:cNvPr id="17" name="Graphic 16">
            <a:extLst>
              <a:ext uri="{FF2B5EF4-FFF2-40B4-BE49-F238E27FC236}">
                <a16:creationId xmlns:a16="http://schemas.microsoft.com/office/drawing/2014/main" id="{5E6AE5C0-6863-ACB6-9D03-8189762CE47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47860" y="4792432"/>
            <a:ext cx="373380" cy="373380"/>
          </a:xfrm>
          <a:prstGeom prst="rect">
            <a:avLst/>
          </a:prstGeom>
        </p:spPr>
      </p:pic>
      <p:sp>
        <p:nvSpPr>
          <p:cNvPr id="18" name="Rectangle 17">
            <a:hlinkClick r:id="rId12"/>
            <a:extLst>
              <a:ext uri="{FF2B5EF4-FFF2-40B4-BE49-F238E27FC236}">
                <a16:creationId xmlns:a16="http://schemas.microsoft.com/office/drawing/2014/main" id="{E14498B2-5862-C761-3F61-B424664A9F1F}"/>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hlinkClick r:id="rId6"/>
            <a:extLst>
              <a:ext uri="{FF2B5EF4-FFF2-40B4-BE49-F238E27FC236}">
                <a16:creationId xmlns:a16="http://schemas.microsoft.com/office/drawing/2014/main" id="{27718F9F-0C60-93BF-E362-2CB32CEC55A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Rectangle 19">
            <a:hlinkClick r:id="rId7"/>
            <a:extLst>
              <a:ext uri="{FF2B5EF4-FFF2-40B4-BE49-F238E27FC236}">
                <a16:creationId xmlns:a16="http://schemas.microsoft.com/office/drawing/2014/main" id="{66AFB471-9264-E49E-363E-BE98CF3D4221}"/>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1" name="Graphic 20">
            <a:extLst>
              <a:ext uri="{FF2B5EF4-FFF2-40B4-BE49-F238E27FC236}">
                <a16:creationId xmlns:a16="http://schemas.microsoft.com/office/drawing/2014/main" id="{B3615D62-6BC9-14B0-22AB-62BD2506BC6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058428" y="5353640"/>
            <a:ext cx="373380" cy="373380"/>
          </a:xfrm>
          <a:prstGeom prst="rect">
            <a:avLst/>
          </a:prstGeom>
        </p:spPr>
      </p:pic>
      <p:pic>
        <p:nvPicPr>
          <p:cNvPr id="22" name="Picture 21">
            <a:extLst>
              <a:ext uri="{FF2B5EF4-FFF2-40B4-BE49-F238E27FC236}">
                <a16:creationId xmlns:a16="http://schemas.microsoft.com/office/drawing/2014/main" id="{29D400EC-5729-10F4-1F1F-1586955FE326}"/>
              </a:ext>
            </a:extLst>
          </p:cNvPr>
          <p:cNvPicPr>
            <a:picLocks noChangeAspect="1"/>
          </p:cNvPicPr>
          <p:nvPr userDrawn="1"/>
        </p:nvPicPr>
        <p:blipFill>
          <a:blip r:embed="rId21"/>
          <a:srcRect/>
          <a:stretch/>
        </p:blipFill>
        <p:spPr>
          <a:xfrm>
            <a:off x="3091631" y="5385281"/>
            <a:ext cx="297966" cy="304422"/>
          </a:xfrm>
          <a:prstGeom prst="rect">
            <a:avLst/>
          </a:prstGeom>
          <a:noFill/>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2919236116"/>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32183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44"/>
        <p:cNvGrpSpPr/>
        <p:nvPr/>
      </p:nvGrpSpPr>
      <p:grpSpPr>
        <a:xfrm>
          <a:off x="0" y="0"/>
          <a:ext cx="0" cy="0"/>
          <a:chOff x="0" y="0"/>
          <a:chExt cx="0" cy="0"/>
        </a:xfrm>
      </p:grpSpPr>
      <p:sp>
        <p:nvSpPr>
          <p:cNvPr id="45" name="Google Shape;45;p41"/>
          <p:cNvSpPr txBox="1">
            <a:spLocks noGrp="1"/>
          </p:cNvSpPr>
          <p:nvPr>
            <p:ph type="sldNum" idx="12"/>
          </p:nvPr>
        </p:nvSpPr>
        <p:spPr>
          <a:xfrm>
            <a:off x="10704512" y="6356351"/>
            <a:ext cx="877888"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D8298"/>
                </a:solidFill>
                <a:latin typeface="PT Sans Narrow"/>
                <a:ea typeface="PT Sans Narrow"/>
                <a:cs typeface="PT Sans Narrow"/>
                <a:sym typeface="PT Sans Narrow"/>
              </a:defRPr>
            </a:lvl9pPr>
          </a:lstStyle>
          <a:p>
            <a:fld id="{00000000-1234-1234-1234-123412341234}" type="slidenum">
              <a:rPr lang="en-GB" smtClean="0"/>
              <a:pPr/>
              <a:t>‹#›</a:t>
            </a:fld>
            <a:endParaRPr lang="en-GB"/>
          </a:p>
        </p:txBody>
      </p:sp>
      <p:sp>
        <p:nvSpPr>
          <p:cNvPr id="46" name="Google Shape;46;p41"/>
          <p:cNvSpPr txBox="1">
            <a:spLocks noGrp="1"/>
          </p:cNvSpPr>
          <p:nvPr>
            <p:ph type="body" idx="1"/>
          </p:nvPr>
        </p:nvSpPr>
        <p:spPr>
          <a:xfrm>
            <a:off x="620184" y="6356351"/>
            <a:ext cx="8116800"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200"/>
              </a:spcBef>
              <a:spcAft>
                <a:spcPts val="0"/>
              </a:spcAft>
              <a:buSzPts val="1200"/>
              <a:buNone/>
              <a:defRPr sz="1200">
                <a:latin typeface="PT Sans Narrow"/>
                <a:ea typeface="PT Sans Narrow"/>
                <a:cs typeface="PT Sans Narrow"/>
                <a:sym typeface="PT Sans Narrow"/>
              </a:defRPr>
            </a:lvl1pPr>
            <a:lvl2pPr marL="914400" lvl="1" indent="-228600" algn="l">
              <a:lnSpc>
                <a:spcPct val="100000"/>
              </a:lnSpc>
              <a:spcBef>
                <a:spcPts val="6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41"/>
          <p:cNvSpPr txBox="1">
            <a:spLocks noGrp="1"/>
          </p:cNvSpPr>
          <p:nvPr>
            <p:ph type="body" idx="2"/>
          </p:nvPr>
        </p:nvSpPr>
        <p:spPr>
          <a:xfrm>
            <a:off x="620184" y="1425600"/>
            <a:ext cx="10962216" cy="446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41"/>
          <p:cNvSpPr txBox="1">
            <a:spLocks noGrp="1"/>
          </p:cNvSpPr>
          <p:nvPr>
            <p:ph type="title"/>
          </p:nvPr>
        </p:nvSpPr>
        <p:spPr>
          <a:xfrm>
            <a:off x="619200" y="246566"/>
            <a:ext cx="8740800" cy="80728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5D82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318307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7554794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0012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pPr defTabSz="457200"/>
            <a:fld id="{FCE43C0F-8A7B-3A4B-9DB5-B3472E36E833}" type="slidenum">
              <a:rPr lang="en-GB" smtClean="0">
                <a:solidFill>
                  <a:srgbClr val="5D8298"/>
                </a:solidFill>
              </a:rPr>
              <a:pPr defTabSz="457200"/>
              <a:t>‹#›</a:t>
            </a:fld>
            <a:endParaRPr lang="en-GB">
              <a:solidFill>
                <a:srgbClr val="5D8298"/>
              </a:solidFill>
            </a:endParaRPr>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192036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a:t>Click to edit Master title style</a:t>
            </a:r>
            <a:endParaRPr lang="en-US"/>
          </a:p>
        </p:txBody>
      </p:sp>
      <p:sp>
        <p:nvSpPr>
          <p:cNvPr id="5" name="Content Placeholder 5">
            <a:extLst>
              <a:ext uri="{FF2B5EF4-FFF2-40B4-BE49-F238E27FC236}">
                <a16:creationId xmlns:a16="http://schemas.microsoft.com/office/drawing/2014/main" id="{7CE8F5EE-9619-B340-930E-DF2FBC740CD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489737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0290270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7958268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7851925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BDC530-7246-43A6-9474-96F05E46D1A5}"/>
              </a:ext>
            </a:extLst>
          </p:cNvPr>
          <p:cNvSpPr>
            <a:spLocks noGrp="1"/>
          </p:cNvSpPr>
          <p:nvPr>
            <p:ph type="pic" sz="quarter" idx="10"/>
          </p:nvPr>
        </p:nvSpPr>
        <p:spPr>
          <a:xfrm>
            <a:off x="-323850" y="3492500"/>
            <a:ext cx="4187825" cy="2343150"/>
          </a:xfrm>
          <a:prstGeom prst="rect">
            <a:avLst/>
          </a:prstGeom>
        </p:spPr>
        <p:txBody>
          <a:bodyPr/>
          <a:lstStyle>
            <a:lvl1pPr>
              <a:defRPr b="0" i="0">
                <a:latin typeface="Roboto" panose="02000000000000000000" pitchFamily="2" charset="0"/>
              </a:defRPr>
            </a:lvl1pPr>
          </a:lstStyle>
          <a:p>
            <a:endParaRPr lang="en-US"/>
          </a:p>
        </p:txBody>
      </p:sp>
    </p:spTree>
    <p:extLst>
      <p:ext uri="{BB962C8B-B14F-4D97-AF65-F5344CB8AC3E}">
        <p14:creationId xmlns:p14="http://schemas.microsoft.com/office/powerpoint/2010/main" val="423068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1"/>
        <p:cNvGrpSpPr/>
        <p:nvPr/>
      </p:nvGrpSpPr>
      <p:grpSpPr>
        <a:xfrm>
          <a:off x="0" y="0"/>
          <a:ext cx="0" cy="0"/>
          <a:chOff x="0" y="0"/>
          <a:chExt cx="0" cy="0"/>
        </a:xfrm>
      </p:grpSpPr>
      <p:sp>
        <p:nvSpPr>
          <p:cNvPr id="22" name="Google Shape;22;p120"/>
          <p:cNvSpPr txBox="1">
            <a:spLocks noGrp="1"/>
          </p:cNvSpPr>
          <p:nvPr>
            <p:ph type="title"/>
          </p:nvPr>
        </p:nvSpPr>
        <p:spPr>
          <a:xfrm>
            <a:off x="270000" y="152401"/>
            <a:ext cx="10483851" cy="563282"/>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dk1"/>
              </a:buClr>
              <a:buSzPts val="2800"/>
              <a:buFont typeface="Arial"/>
              <a:buNone/>
              <a:defRPr sz="28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20"/>
          <p:cNvSpPr/>
          <p:nvPr/>
        </p:nvSpPr>
        <p:spPr>
          <a:xfrm>
            <a:off x="0" y="618670"/>
            <a:ext cx="12195211" cy="563282"/>
          </a:xfrm>
          <a:custGeom>
            <a:avLst/>
            <a:gdLst/>
            <a:ahLst/>
            <a:cxnLst/>
            <a:rect l="l" t="t" r="r" b="b"/>
            <a:pathLst>
              <a:path w="12282648" h="563282" extrusionOk="0">
                <a:moveTo>
                  <a:pt x="0" y="445637"/>
                </a:moveTo>
                <a:lnTo>
                  <a:pt x="0" y="422614"/>
                </a:lnTo>
                <a:cubicBezTo>
                  <a:pt x="0" y="422614"/>
                  <a:pt x="615619" y="486750"/>
                  <a:pt x="747198" y="492822"/>
                </a:cubicBezTo>
                <a:cubicBezTo>
                  <a:pt x="747198" y="492822"/>
                  <a:pt x="1776262" y="556957"/>
                  <a:pt x="2864773" y="493834"/>
                </a:cubicBezTo>
                <a:cubicBezTo>
                  <a:pt x="3953284" y="430710"/>
                  <a:pt x="5421031" y="243491"/>
                  <a:pt x="5649085" y="218317"/>
                </a:cubicBezTo>
                <a:cubicBezTo>
                  <a:pt x="5801036" y="201493"/>
                  <a:pt x="5952987" y="185048"/>
                  <a:pt x="6105066" y="169235"/>
                </a:cubicBezTo>
                <a:cubicBezTo>
                  <a:pt x="6378347" y="140773"/>
                  <a:pt x="6651628" y="113955"/>
                  <a:pt x="6925293" y="89667"/>
                </a:cubicBezTo>
                <a:cubicBezTo>
                  <a:pt x="7223301" y="63102"/>
                  <a:pt x="7521693" y="39067"/>
                  <a:pt x="7820470" y="22116"/>
                </a:cubicBezTo>
                <a:cubicBezTo>
                  <a:pt x="8204832" y="232"/>
                  <a:pt x="8591499" y="-1666"/>
                  <a:pt x="8976500" y="864"/>
                </a:cubicBezTo>
                <a:cubicBezTo>
                  <a:pt x="9344463" y="3268"/>
                  <a:pt x="9712681" y="15412"/>
                  <a:pt x="10079489" y="44001"/>
                </a:cubicBezTo>
                <a:cubicBezTo>
                  <a:pt x="10209147" y="54120"/>
                  <a:pt x="10338549" y="66391"/>
                  <a:pt x="10467694" y="81571"/>
                </a:cubicBezTo>
                <a:cubicBezTo>
                  <a:pt x="11411430" y="193017"/>
                  <a:pt x="12150556" y="346588"/>
                  <a:pt x="12282648" y="378086"/>
                </a:cubicBezTo>
                <a:lnTo>
                  <a:pt x="12282648" y="403386"/>
                </a:lnTo>
                <a:cubicBezTo>
                  <a:pt x="12282648" y="403386"/>
                  <a:pt x="11338913" y="184668"/>
                  <a:pt x="10241818" y="111045"/>
                </a:cubicBezTo>
                <a:cubicBezTo>
                  <a:pt x="10074749" y="103455"/>
                  <a:pt x="9907552" y="97636"/>
                  <a:pt x="9740354" y="92197"/>
                </a:cubicBezTo>
                <a:cubicBezTo>
                  <a:pt x="9401476" y="81444"/>
                  <a:pt x="9062341" y="73601"/>
                  <a:pt x="8723335" y="73981"/>
                </a:cubicBezTo>
                <a:cubicBezTo>
                  <a:pt x="8348198" y="74360"/>
                  <a:pt x="7976264" y="102696"/>
                  <a:pt x="7602666" y="132677"/>
                </a:cubicBezTo>
                <a:cubicBezTo>
                  <a:pt x="7344119" y="153423"/>
                  <a:pt x="7085572" y="174675"/>
                  <a:pt x="6827153" y="196559"/>
                </a:cubicBezTo>
                <a:cubicBezTo>
                  <a:pt x="6397821" y="232991"/>
                  <a:pt x="5967849" y="267146"/>
                  <a:pt x="5540055" y="319138"/>
                </a:cubicBezTo>
                <a:cubicBezTo>
                  <a:pt x="5287274" y="349877"/>
                  <a:pt x="5034364" y="375304"/>
                  <a:pt x="4780814" y="399718"/>
                </a:cubicBezTo>
                <a:cubicBezTo>
                  <a:pt x="4507917" y="426030"/>
                  <a:pt x="4235020" y="451836"/>
                  <a:pt x="3961868" y="476124"/>
                </a:cubicBezTo>
                <a:cubicBezTo>
                  <a:pt x="3780193" y="492316"/>
                  <a:pt x="3598518" y="508634"/>
                  <a:pt x="3416459" y="518881"/>
                </a:cubicBezTo>
                <a:cubicBezTo>
                  <a:pt x="3086293" y="533555"/>
                  <a:pt x="2293868" y="561005"/>
                  <a:pt x="2129746" y="563029"/>
                </a:cubicBezTo>
                <a:cubicBezTo>
                  <a:pt x="1965624" y="565053"/>
                  <a:pt x="1452373" y="554554"/>
                  <a:pt x="1237131" y="546205"/>
                </a:cubicBezTo>
                <a:cubicBezTo>
                  <a:pt x="1021888" y="537856"/>
                  <a:pt x="40742" y="458540"/>
                  <a:pt x="0" y="445637"/>
                </a:cubicBezTo>
                <a:close/>
              </a:path>
            </a:pathLst>
          </a:custGeom>
          <a:gradFill>
            <a:gsLst>
              <a:gs pos="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 name="Google Shape;24;p120" descr="A blue and pink text on a black background&#10;&#10;Description automatically generated"/>
          <p:cNvPicPr preferRelativeResize="0"/>
          <p:nvPr/>
        </p:nvPicPr>
        <p:blipFill rotWithShape="1">
          <a:blip r:embed="rId2">
            <a:alphaModFix/>
          </a:blip>
          <a:srcRect/>
          <a:stretch/>
        </p:blipFill>
        <p:spPr>
          <a:xfrm>
            <a:off x="8015109" y="6256231"/>
            <a:ext cx="3743459" cy="701899"/>
          </a:xfrm>
          <a:prstGeom prst="rect">
            <a:avLst/>
          </a:prstGeom>
          <a:noFill/>
          <a:ln>
            <a:noFill/>
          </a:ln>
        </p:spPr>
      </p:pic>
      <p:sp>
        <p:nvSpPr>
          <p:cNvPr id="25" name="Google Shape;25;p120"/>
          <p:cNvSpPr txBox="1">
            <a:spLocks noGrp="1"/>
          </p:cNvSpPr>
          <p:nvPr>
            <p:ph type="sldNum" idx="12"/>
          </p:nvPr>
        </p:nvSpPr>
        <p:spPr>
          <a:xfrm>
            <a:off x="11572875" y="6550304"/>
            <a:ext cx="305741" cy="1711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20" descr="A close up of a logo&#10;&#10;Description automatically generated"/>
          <p:cNvPicPr preferRelativeResize="0"/>
          <p:nvPr/>
        </p:nvPicPr>
        <p:blipFill rotWithShape="1">
          <a:blip r:embed="rId3">
            <a:alphaModFix/>
          </a:blip>
          <a:srcRect/>
          <a:stretch/>
        </p:blipFill>
        <p:spPr>
          <a:xfrm>
            <a:off x="184150" y="6266849"/>
            <a:ext cx="2623591" cy="411085"/>
          </a:xfrm>
          <a:prstGeom prst="rect">
            <a:avLst/>
          </a:prstGeom>
          <a:noFill/>
          <a:ln>
            <a:noFill/>
          </a:ln>
        </p:spPr>
      </p:pic>
      <p:sp>
        <p:nvSpPr>
          <p:cNvPr id="27" name="Google Shape;27;p120"/>
          <p:cNvSpPr txBox="1">
            <a:spLocks noGrp="1"/>
          </p:cNvSpPr>
          <p:nvPr>
            <p:ph type="body" idx="1"/>
          </p:nvPr>
        </p:nvSpPr>
        <p:spPr>
          <a:xfrm>
            <a:off x="270000" y="5766154"/>
            <a:ext cx="11376000" cy="285577"/>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Clr>
                <a:schemeClr val="lt2"/>
              </a:buClr>
              <a:buSzPts val="600"/>
              <a:buFont typeface="Arial"/>
              <a:buNone/>
              <a:defRPr sz="600" i="0">
                <a:solidFill>
                  <a:srgbClr val="262626"/>
                </a:solidFill>
              </a:defRPr>
            </a:lvl1pPr>
            <a:lvl2pPr marL="914400" lvl="1" indent="-330200" algn="l">
              <a:spcBef>
                <a:spcPts val="320"/>
              </a:spcBef>
              <a:spcAft>
                <a:spcPts val="0"/>
              </a:spcAft>
              <a:buClr>
                <a:schemeClr val="lt2"/>
              </a:buClr>
              <a:buSzPts val="1600"/>
              <a:buChar char="•"/>
              <a:defRPr sz="1600">
                <a:solidFill>
                  <a:schemeClr val="dk2"/>
                </a:solidFill>
              </a:defRPr>
            </a:lvl2pPr>
            <a:lvl3pPr marL="1371600" lvl="2" indent="-330200" algn="l">
              <a:spcBef>
                <a:spcPts val="320"/>
              </a:spcBef>
              <a:spcAft>
                <a:spcPts val="0"/>
              </a:spcAft>
              <a:buClr>
                <a:schemeClr val="lt2"/>
              </a:buClr>
              <a:buSzPts val="1600"/>
              <a:buChar char="•"/>
              <a:defRPr sz="1600">
                <a:solidFill>
                  <a:schemeClr val="dk2"/>
                </a:solidFill>
                <a:latin typeface="Arial"/>
                <a:ea typeface="Arial"/>
                <a:cs typeface="Arial"/>
                <a:sym typeface="Arial"/>
              </a:defRPr>
            </a:lvl3pPr>
            <a:lvl4pPr marL="1828800" lvl="3" indent="-330200" algn="l">
              <a:spcBef>
                <a:spcPts val="320"/>
              </a:spcBef>
              <a:spcAft>
                <a:spcPts val="0"/>
              </a:spcAft>
              <a:buClr>
                <a:schemeClr val="lt2"/>
              </a:buClr>
              <a:buSzPts val="1600"/>
              <a:buChar char="•"/>
              <a:defRPr sz="1600">
                <a:solidFill>
                  <a:schemeClr val="dk2"/>
                </a:solidFill>
              </a:defRPr>
            </a:lvl4pPr>
            <a:lvl5pPr marL="2286000" lvl="4" indent="-330200" algn="l">
              <a:spcBef>
                <a:spcPts val="320"/>
              </a:spcBef>
              <a:spcAft>
                <a:spcPts val="0"/>
              </a:spcAft>
              <a:buClr>
                <a:schemeClr val="lt2"/>
              </a:buClr>
              <a:buSzPts val="1600"/>
              <a:buChar char="•"/>
              <a:defRPr sz="16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366278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6345D-2AEA-4C16-89A1-D4D341F17765}"/>
              </a:ext>
            </a:extLst>
          </p:cNvPr>
          <p:cNvSpPr>
            <a:spLocks noGrp="1"/>
          </p:cNvSpPr>
          <p:nvPr>
            <p:ph type="title"/>
          </p:nvPr>
        </p:nvSpPr>
        <p:spPr>
          <a:xfrm>
            <a:off x="270000" y="152401"/>
            <a:ext cx="10483851" cy="563282"/>
          </a:xfrm>
        </p:spPr>
        <p:txBody>
          <a:bodyPr lIns="0" anchor="t" anchorCtr="0">
            <a:noAutofit/>
          </a:bodyPr>
          <a:lstStyle>
            <a:lvl1pPr>
              <a:lnSpc>
                <a:spcPct val="90000"/>
              </a:lnSpc>
              <a:defRPr sz="2800" b="1"/>
            </a:lvl1pPr>
          </a:lstStyle>
          <a:p>
            <a:r>
              <a:rPr lang="en-US"/>
              <a:t>Click to edit Master title style</a:t>
            </a:r>
            <a:endParaRPr lang="de-CH"/>
          </a:p>
        </p:txBody>
      </p:sp>
      <p:sp>
        <p:nvSpPr>
          <p:cNvPr id="5" name="Freeform 4">
            <a:extLst>
              <a:ext uri="{FF2B5EF4-FFF2-40B4-BE49-F238E27FC236}">
                <a16:creationId xmlns:a16="http://schemas.microsoft.com/office/drawing/2014/main" id="{2CE72560-AA59-7AF2-9BB5-6C5CCCA2E066}"/>
              </a:ext>
            </a:extLst>
          </p:cNvPr>
          <p:cNvSpPr/>
          <p:nvPr userDrawn="1"/>
        </p:nvSpPr>
        <p:spPr>
          <a:xfrm>
            <a:off x="0" y="618670"/>
            <a:ext cx="12195211" cy="563282"/>
          </a:xfrm>
          <a:custGeom>
            <a:avLst/>
            <a:gdLst>
              <a:gd name="connsiteX0" fmla="*/ 0 w 12282648"/>
              <a:gd name="connsiteY0" fmla="*/ 445637 h 563282"/>
              <a:gd name="connsiteX1" fmla="*/ 0 w 12282648"/>
              <a:gd name="connsiteY1" fmla="*/ 422614 h 563282"/>
              <a:gd name="connsiteX2" fmla="*/ 747198 w 12282648"/>
              <a:gd name="connsiteY2" fmla="*/ 492822 h 563282"/>
              <a:gd name="connsiteX3" fmla="*/ 2864773 w 12282648"/>
              <a:gd name="connsiteY3" fmla="*/ 493834 h 563282"/>
              <a:gd name="connsiteX4" fmla="*/ 5649085 w 12282648"/>
              <a:gd name="connsiteY4" fmla="*/ 218317 h 563282"/>
              <a:gd name="connsiteX5" fmla="*/ 6105066 w 12282648"/>
              <a:gd name="connsiteY5" fmla="*/ 169235 h 563282"/>
              <a:gd name="connsiteX6" fmla="*/ 6925293 w 12282648"/>
              <a:gd name="connsiteY6" fmla="*/ 89667 h 563282"/>
              <a:gd name="connsiteX7" fmla="*/ 7820470 w 12282648"/>
              <a:gd name="connsiteY7" fmla="*/ 22116 h 563282"/>
              <a:gd name="connsiteX8" fmla="*/ 8976500 w 12282648"/>
              <a:gd name="connsiteY8" fmla="*/ 864 h 563282"/>
              <a:gd name="connsiteX9" fmla="*/ 10079489 w 12282648"/>
              <a:gd name="connsiteY9" fmla="*/ 44001 h 563282"/>
              <a:gd name="connsiteX10" fmla="*/ 10467694 w 12282648"/>
              <a:gd name="connsiteY10" fmla="*/ 81571 h 563282"/>
              <a:gd name="connsiteX11" fmla="*/ 12282648 w 12282648"/>
              <a:gd name="connsiteY11" fmla="*/ 378086 h 563282"/>
              <a:gd name="connsiteX12" fmla="*/ 12282648 w 12282648"/>
              <a:gd name="connsiteY12" fmla="*/ 403386 h 563282"/>
              <a:gd name="connsiteX13" fmla="*/ 10241818 w 12282648"/>
              <a:gd name="connsiteY13" fmla="*/ 111045 h 563282"/>
              <a:gd name="connsiteX14" fmla="*/ 9740354 w 12282648"/>
              <a:gd name="connsiteY14" fmla="*/ 92197 h 563282"/>
              <a:gd name="connsiteX15" fmla="*/ 8723335 w 12282648"/>
              <a:gd name="connsiteY15" fmla="*/ 73981 h 563282"/>
              <a:gd name="connsiteX16" fmla="*/ 7602666 w 12282648"/>
              <a:gd name="connsiteY16" fmla="*/ 132677 h 563282"/>
              <a:gd name="connsiteX17" fmla="*/ 6827153 w 12282648"/>
              <a:gd name="connsiteY17" fmla="*/ 196559 h 563282"/>
              <a:gd name="connsiteX18" fmla="*/ 5540055 w 12282648"/>
              <a:gd name="connsiteY18" fmla="*/ 319138 h 563282"/>
              <a:gd name="connsiteX19" fmla="*/ 4780814 w 12282648"/>
              <a:gd name="connsiteY19" fmla="*/ 399718 h 563282"/>
              <a:gd name="connsiteX20" fmla="*/ 3961868 w 12282648"/>
              <a:gd name="connsiteY20" fmla="*/ 476124 h 563282"/>
              <a:gd name="connsiteX21" fmla="*/ 3416459 w 12282648"/>
              <a:gd name="connsiteY21" fmla="*/ 518881 h 563282"/>
              <a:gd name="connsiteX22" fmla="*/ 2129746 w 12282648"/>
              <a:gd name="connsiteY22" fmla="*/ 563029 h 563282"/>
              <a:gd name="connsiteX23" fmla="*/ 1237131 w 12282648"/>
              <a:gd name="connsiteY23" fmla="*/ 546205 h 563282"/>
              <a:gd name="connsiteX24" fmla="*/ 0 w 12282648"/>
              <a:gd name="connsiteY24" fmla="*/ 445637 h 56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82648" h="563282">
                <a:moveTo>
                  <a:pt x="0" y="445637"/>
                </a:moveTo>
                <a:lnTo>
                  <a:pt x="0" y="422614"/>
                </a:lnTo>
                <a:cubicBezTo>
                  <a:pt x="0" y="422614"/>
                  <a:pt x="615619" y="486750"/>
                  <a:pt x="747198" y="492822"/>
                </a:cubicBezTo>
                <a:cubicBezTo>
                  <a:pt x="747198" y="492822"/>
                  <a:pt x="1776262" y="556957"/>
                  <a:pt x="2864773" y="493834"/>
                </a:cubicBezTo>
                <a:cubicBezTo>
                  <a:pt x="3953284" y="430710"/>
                  <a:pt x="5421031" y="243491"/>
                  <a:pt x="5649085" y="218317"/>
                </a:cubicBezTo>
                <a:cubicBezTo>
                  <a:pt x="5801036" y="201493"/>
                  <a:pt x="5952987" y="185048"/>
                  <a:pt x="6105066" y="169235"/>
                </a:cubicBezTo>
                <a:cubicBezTo>
                  <a:pt x="6378347" y="140773"/>
                  <a:pt x="6651628" y="113955"/>
                  <a:pt x="6925293" y="89667"/>
                </a:cubicBezTo>
                <a:cubicBezTo>
                  <a:pt x="7223301" y="63102"/>
                  <a:pt x="7521693" y="39067"/>
                  <a:pt x="7820470" y="22116"/>
                </a:cubicBezTo>
                <a:cubicBezTo>
                  <a:pt x="8204832" y="232"/>
                  <a:pt x="8591499" y="-1666"/>
                  <a:pt x="8976500" y="864"/>
                </a:cubicBezTo>
                <a:cubicBezTo>
                  <a:pt x="9344463" y="3268"/>
                  <a:pt x="9712681" y="15412"/>
                  <a:pt x="10079489" y="44001"/>
                </a:cubicBezTo>
                <a:cubicBezTo>
                  <a:pt x="10209147" y="54120"/>
                  <a:pt x="10338549" y="66391"/>
                  <a:pt x="10467694" y="81571"/>
                </a:cubicBezTo>
                <a:cubicBezTo>
                  <a:pt x="11411430" y="193017"/>
                  <a:pt x="12150556" y="346588"/>
                  <a:pt x="12282648" y="378086"/>
                </a:cubicBezTo>
                <a:lnTo>
                  <a:pt x="12282648" y="403386"/>
                </a:lnTo>
                <a:cubicBezTo>
                  <a:pt x="12282648" y="403386"/>
                  <a:pt x="11338913" y="184668"/>
                  <a:pt x="10241818" y="111045"/>
                </a:cubicBezTo>
                <a:cubicBezTo>
                  <a:pt x="10074749" y="103455"/>
                  <a:pt x="9907552" y="97636"/>
                  <a:pt x="9740354" y="92197"/>
                </a:cubicBezTo>
                <a:cubicBezTo>
                  <a:pt x="9401476" y="81444"/>
                  <a:pt x="9062341" y="73601"/>
                  <a:pt x="8723335" y="73981"/>
                </a:cubicBezTo>
                <a:cubicBezTo>
                  <a:pt x="8348198" y="74360"/>
                  <a:pt x="7976264" y="102696"/>
                  <a:pt x="7602666" y="132677"/>
                </a:cubicBezTo>
                <a:cubicBezTo>
                  <a:pt x="7344119" y="153423"/>
                  <a:pt x="7085572" y="174675"/>
                  <a:pt x="6827153" y="196559"/>
                </a:cubicBezTo>
                <a:cubicBezTo>
                  <a:pt x="6397821" y="232991"/>
                  <a:pt x="5967849" y="267146"/>
                  <a:pt x="5540055" y="319138"/>
                </a:cubicBezTo>
                <a:cubicBezTo>
                  <a:pt x="5287274" y="349877"/>
                  <a:pt x="5034364" y="375304"/>
                  <a:pt x="4780814" y="399718"/>
                </a:cubicBezTo>
                <a:cubicBezTo>
                  <a:pt x="4507917" y="426030"/>
                  <a:pt x="4235020" y="451836"/>
                  <a:pt x="3961868" y="476124"/>
                </a:cubicBezTo>
                <a:cubicBezTo>
                  <a:pt x="3780193" y="492316"/>
                  <a:pt x="3598518" y="508634"/>
                  <a:pt x="3416459" y="518881"/>
                </a:cubicBezTo>
                <a:cubicBezTo>
                  <a:pt x="3086293" y="533555"/>
                  <a:pt x="2293868" y="561005"/>
                  <a:pt x="2129746" y="563029"/>
                </a:cubicBezTo>
                <a:cubicBezTo>
                  <a:pt x="1965624" y="565053"/>
                  <a:pt x="1452373" y="554554"/>
                  <a:pt x="1237131" y="546205"/>
                </a:cubicBezTo>
                <a:cubicBezTo>
                  <a:pt x="1021888" y="537856"/>
                  <a:pt x="40742" y="458540"/>
                  <a:pt x="0" y="445637"/>
                </a:cubicBezTo>
                <a:close/>
              </a:path>
            </a:pathLst>
          </a:custGeom>
          <a:gradFill>
            <a:gsLst>
              <a:gs pos="0">
                <a:schemeClr val="accent3"/>
              </a:gs>
              <a:gs pos="100000">
                <a:schemeClr val="accent6"/>
              </a:gs>
            </a:gsLst>
            <a:lin ang="0" scaled="1"/>
          </a:gradFill>
          <a:ln w="0" cap="flat">
            <a:noFill/>
            <a:prstDash val="solid"/>
            <a:miter/>
          </a:ln>
        </p:spPr>
        <p:txBody>
          <a:bodyPr rtlCol="0" anchor="ctr"/>
          <a:lstStyle/>
          <a:p>
            <a:endParaRPr lang="en-US"/>
          </a:p>
        </p:txBody>
      </p:sp>
      <p:pic>
        <p:nvPicPr>
          <p:cNvPr id="7" name="Picture 6" descr="A blue and pink text on a black background&#10;&#10;Description automatically generated">
            <a:extLst>
              <a:ext uri="{FF2B5EF4-FFF2-40B4-BE49-F238E27FC236}">
                <a16:creationId xmlns:a16="http://schemas.microsoft.com/office/drawing/2014/main" id="{DE2FF725-FCA6-B1C3-4588-7A141091DA31}"/>
              </a:ext>
            </a:extLst>
          </p:cNvPr>
          <p:cNvPicPr>
            <a:picLocks noChangeAspect="1"/>
          </p:cNvPicPr>
          <p:nvPr userDrawn="1"/>
        </p:nvPicPr>
        <p:blipFill>
          <a:blip r:embed="rId2"/>
          <a:stretch>
            <a:fillRect/>
          </a:stretch>
        </p:blipFill>
        <p:spPr>
          <a:xfrm>
            <a:off x="8015109" y="6256231"/>
            <a:ext cx="3743459" cy="701899"/>
          </a:xfrm>
          <a:prstGeom prst="rect">
            <a:avLst/>
          </a:prstGeom>
        </p:spPr>
      </p:pic>
      <p:sp>
        <p:nvSpPr>
          <p:cNvPr id="4" name="Slide Number Placeholder 10">
            <a:extLst>
              <a:ext uri="{FF2B5EF4-FFF2-40B4-BE49-F238E27FC236}">
                <a16:creationId xmlns:a16="http://schemas.microsoft.com/office/drawing/2014/main" id="{48DC07A7-69F6-8F77-7F5E-DF38C3B7C992}"/>
              </a:ext>
            </a:extLst>
          </p:cNvPr>
          <p:cNvSpPr>
            <a:spLocks noGrp="1"/>
          </p:cNvSpPr>
          <p:nvPr>
            <p:ph type="sldNum" sz="quarter" idx="14"/>
          </p:nvPr>
        </p:nvSpPr>
        <p:spPr>
          <a:xfrm>
            <a:off x="11572875" y="6550304"/>
            <a:ext cx="305741" cy="171171"/>
          </a:xfrm>
        </p:spPr>
        <p:txBody>
          <a:bodyPr/>
          <a:lstStyle/>
          <a:p>
            <a:fld id="{CFA9C6AD-F5D9-4909-94C3-E6A9EFC35C84}"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F64642D6-DCBF-C961-99AF-8F6F58092B26}"/>
              </a:ext>
            </a:extLst>
          </p:cNvPr>
          <p:cNvPicPr>
            <a:picLocks noChangeAspect="1"/>
          </p:cNvPicPr>
          <p:nvPr userDrawn="1"/>
        </p:nvPicPr>
        <p:blipFill>
          <a:blip r:embed="rId3"/>
          <a:stretch>
            <a:fillRect/>
          </a:stretch>
        </p:blipFill>
        <p:spPr>
          <a:xfrm>
            <a:off x="184150" y="6266849"/>
            <a:ext cx="2623591" cy="411085"/>
          </a:xfrm>
          <a:prstGeom prst="rect">
            <a:avLst/>
          </a:prstGeom>
        </p:spPr>
      </p:pic>
      <p:sp>
        <p:nvSpPr>
          <p:cNvPr id="2" name="Text Placeholder 8">
            <a:extLst>
              <a:ext uri="{FF2B5EF4-FFF2-40B4-BE49-F238E27FC236}">
                <a16:creationId xmlns:a16="http://schemas.microsoft.com/office/drawing/2014/main" id="{72D828D6-146A-1124-1D7C-5E281D1533A4}"/>
              </a:ext>
            </a:extLst>
          </p:cNvPr>
          <p:cNvSpPr>
            <a:spLocks noGrp="1"/>
          </p:cNvSpPr>
          <p:nvPr>
            <p:ph type="body" sz="quarter" idx="15" hasCustomPrompt="1"/>
          </p:nvPr>
        </p:nvSpPr>
        <p:spPr>
          <a:xfrm>
            <a:off x="270000" y="5766154"/>
            <a:ext cx="11376000" cy="285577"/>
          </a:xfrm>
          <a:prstGeom prst="rect">
            <a:avLst/>
          </a:prstGeom>
        </p:spPr>
        <p:txBody>
          <a:bodyPr lIns="0" tIns="0" rIns="0" bIns="0" anchor="b">
            <a:noAutofit/>
          </a:bodyPr>
          <a:lstStyle>
            <a:lvl1pPr marL="0" indent="0">
              <a:spcBef>
                <a:spcPts val="0"/>
              </a:spcBef>
              <a:spcAft>
                <a:spcPts val="0"/>
              </a:spcAft>
              <a:buClr>
                <a:schemeClr val="bg2"/>
              </a:buClr>
              <a:buNone/>
              <a:defRPr lang="en-US" sz="600" i="0" dirty="0">
                <a:solidFill>
                  <a:schemeClr val="tx1">
                    <a:lumMod val="85000"/>
                    <a:lumOff val="15000"/>
                  </a:schemeClr>
                </a:solidFill>
              </a:defRPr>
            </a:lvl1pPr>
            <a:lvl2pPr marL="575986" indent="-287993">
              <a:buClr>
                <a:schemeClr val="bg2"/>
              </a:buClr>
              <a:defRPr sz="1600">
                <a:solidFill>
                  <a:schemeClr val="tx2"/>
                </a:solidFill>
              </a:defRPr>
            </a:lvl2pPr>
            <a:lvl3pPr marL="863978" indent="-287993">
              <a:buClr>
                <a:schemeClr val="bg2"/>
              </a:buClr>
              <a:defRPr kumimoji="1" lang="en-GB" sz="1600" kern="1200" dirty="0">
                <a:solidFill>
                  <a:schemeClr val="tx2"/>
                </a:solidFill>
                <a:latin typeface="+mn-lt"/>
                <a:ea typeface="+mn-ea"/>
                <a:cs typeface="+mn-cs"/>
              </a:defRPr>
            </a:lvl3pPr>
            <a:lvl4pPr marL="1151971" indent="-287993">
              <a:buClr>
                <a:schemeClr val="bg2"/>
              </a:buClr>
              <a:defRPr sz="1600">
                <a:solidFill>
                  <a:schemeClr val="tx2"/>
                </a:solidFill>
              </a:defRPr>
            </a:lvl4pPr>
            <a:lvl5pPr marL="1439964" indent="-287993">
              <a:buClr>
                <a:schemeClr val="bg2"/>
              </a:buClr>
              <a:defRPr sz="1600">
                <a:solidFill>
                  <a:schemeClr val="tx2"/>
                </a:solidFill>
              </a:defRPr>
            </a:lvl5pPr>
          </a:lstStyle>
          <a:p>
            <a:pPr marL="0" lvl="0" indent="0">
              <a:spcBef>
                <a:spcPts val="320"/>
              </a:spcBef>
              <a:buClr>
                <a:schemeClr val="bg2"/>
              </a:buClr>
              <a:buNone/>
            </a:pPr>
            <a:r>
              <a:rPr lang="en-US"/>
              <a:t>Footnotes, acronyms</a:t>
            </a:r>
          </a:p>
        </p:txBody>
      </p:sp>
    </p:spTree>
    <p:extLst>
      <p:ext uri="{BB962C8B-B14F-4D97-AF65-F5344CB8AC3E}">
        <p14:creationId xmlns:p14="http://schemas.microsoft.com/office/powerpoint/2010/main" val="36548056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1380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606709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8491820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4871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05483295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0294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63954167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2189970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18276632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4022906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4760475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9491454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7766618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37817043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err="1">
                <a:solidFill>
                  <a:srgbClr val="C6573B"/>
                </a:solidFill>
                <a:latin typeface="Arial" panose="020B0604020202020204" pitchFamily="34" charset="0"/>
                <a:ea typeface="Calibri" charset="0"/>
                <a:cs typeface="Arial" panose="020B0604020202020204" pitchFamily="34" charset="0"/>
              </a:rPr>
              <a:t>Dr.</a:t>
            </a:r>
            <a:r>
              <a:rPr lang="en-GB" sz="1400" b="1" noProof="0">
                <a:solidFill>
                  <a:srgbClr val="C6573B"/>
                </a:solidFill>
                <a:latin typeface="Arial" panose="020B0604020202020204" pitchFamily="34" charset="0"/>
                <a:ea typeface="Calibri" charset="0"/>
                <a:cs typeface="Arial" panose="020B0604020202020204" pitchFamily="34" charset="0"/>
              </a:rPr>
              <a:t> Antoine Lacombe </a:t>
            </a:r>
            <a:r>
              <a:rPr lang="en-GB" sz="1100" b="1" noProof="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err="1">
                <a:solidFill>
                  <a:srgbClr val="C6573B"/>
                </a:solidFill>
                <a:latin typeface="Arial" panose="020B0604020202020204" pitchFamily="34" charset="0"/>
                <a:ea typeface="Calibri" charset="0"/>
                <a:cs typeface="Arial" panose="020B0604020202020204" pitchFamily="34" charset="0"/>
              </a:rPr>
              <a:t>Dr.</a:t>
            </a:r>
            <a:r>
              <a:rPr lang="en-GB" sz="1400" b="1" noProof="0">
                <a:solidFill>
                  <a:srgbClr val="C6573B"/>
                </a:solidFill>
                <a:latin typeface="Arial" panose="020B0604020202020204" pitchFamily="34" charset="0"/>
                <a:ea typeface="Calibri" charset="0"/>
                <a:cs typeface="Arial" panose="020B0604020202020204" pitchFamily="34" charset="0"/>
              </a:rPr>
              <a:t> </a:t>
            </a:r>
            <a:r>
              <a:rPr lang="en-GB" sz="1400" b="1" noProof="0" err="1">
                <a:solidFill>
                  <a:srgbClr val="C6573B"/>
                </a:solidFill>
                <a:latin typeface="Arial" panose="020B0604020202020204" pitchFamily="34" charset="0"/>
                <a:ea typeface="Calibri" charset="0"/>
                <a:cs typeface="Arial" panose="020B0604020202020204" pitchFamily="34" charset="0"/>
              </a:rPr>
              <a:t>Froukje</a:t>
            </a:r>
            <a:r>
              <a:rPr lang="en-GB" sz="1400" b="1" noProof="0">
                <a:solidFill>
                  <a:srgbClr val="C6573B"/>
                </a:solidFill>
                <a:latin typeface="Arial" panose="020B0604020202020204" pitchFamily="34" charset="0"/>
                <a:ea typeface="Calibri" charset="0"/>
                <a:cs typeface="Arial" panose="020B0604020202020204" pitchFamily="34" charset="0"/>
              </a:rPr>
              <a:t> </a:t>
            </a:r>
            <a:r>
              <a:rPr lang="en-GB" sz="1400" b="1" noProof="0" err="1">
                <a:solidFill>
                  <a:srgbClr val="C6573B"/>
                </a:solidFill>
                <a:latin typeface="Arial" panose="020B0604020202020204" pitchFamily="34" charset="0"/>
                <a:ea typeface="Calibri" charset="0"/>
                <a:cs typeface="Arial" panose="020B0604020202020204" pitchFamily="34" charset="0"/>
              </a:rPr>
              <a:t>Sosef</a:t>
            </a:r>
            <a:r>
              <a:rPr lang="en-GB" sz="1400" b="1" noProof="0">
                <a:solidFill>
                  <a:srgbClr val="C6573B"/>
                </a:solidFill>
                <a:latin typeface="Arial" panose="020B0604020202020204" pitchFamily="34" charset="0"/>
                <a:ea typeface="Calibri" charset="0"/>
                <a:cs typeface="Arial" panose="020B0604020202020204" pitchFamily="34" charset="0"/>
              </a:rPr>
              <a:t> </a:t>
            </a:r>
            <a:r>
              <a:rPr lang="en-GB" sz="1100" b="1" noProof="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LinkedIn </a:t>
            </a:r>
            <a:r>
              <a:rPr lang="en-GB" sz="1400">
                <a:solidFill>
                  <a:schemeClr val="tx2"/>
                </a:solidFill>
                <a:latin typeface="Arial" panose="020B0604020202020204" pitchFamily="34" charset="0"/>
                <a:ea typeface="Aileron" charset="0"/>
                <a:cs typeface="Arial" panose="020B0604020202020204" pitchFamily="34" charset="0"/>
                <a:hlinkClick r:id="rId10"/>
              </a:rPr>
              <a:t>@BREASTCANCER CONNECT</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832500" y="5497848"/>
            <a:ext cx="1862964" cy="431657"/>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YouTube </a:t>
            </a:r>
            <a:r>
              <a:rPr lang="en-GB" sz="1400">
                <a:solidFill>
                  <a:schemeClr val="tx2"/>
                </a:solidFill>
                <a:latin typeface="Arial" panose="020B0604020202020204" pitchFamily="34" charset="0"/>
                <a:ea typeface="Aileron" charset="0"/>
                <a:cs typeface="Arial" panose="020B0604020202020204" pitchFamily="34" charset="0"/>
                <a:hlinkClick r:id="rId11"/>
              </a:rPr>
              <a:t>@COR2ED</a:t>
            </a:r>
            <a:endParaRPr lang="en-GB" sz="140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Visit us at</a:t>
            </a:r>
          </a:p>
          <a:p>
            <a:r>
              <a:rPr lang="en-US" sz="1400">
                <a:solidFill>
                  <a:schemeClr val="tx2"/>
                </a:solidFill>
                <a:latin typeface="Arial" panose="020B0604020202020204" pitchFamily="34" charset="0"/>
                <a:cs typeface="Arial" panose="020B0604020202020204" pitchFamily="34" charset="0"/>
                <a:hlinkClick r:id="rId12"/>
              </a:rPr>
              <a:t>https://cor2ed.com/</a:t>
            </a:r>
            <a:endParaRPr lang="en-GB" sz="140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a:solidFill>
                  <a:schemeClr val="tx2"/>
                </a:solidFill>
                <a:latin typeface="Arial" panose="020B0604020202020204" pitchFamily="34" charset="0"/>
                <a:ea typeface="Aileron" charset="0"/>
                <a:cs typeface="Arial" panose="020B0604020202020204" pitchFamily="34" charset="0"/>
              </a:rPr>
              <a:t>Twitter </a:t>
            </a:r>
            <a:r>
              <a:rPr lang="en-GB" sz="1400" u="sng">
                <a:solidFill>
                  <a:schemeClr val="accent1"/>
                </a:solidFill>
                <a:latin typeface="Arial" panose="020B0604020202020204" pitchFamily="34" charset="0"/>
                <a:ea typeface="Aileron" charset="0"/>
                <a:cs typeface="Arial" panose="020B0604020202020204" pitchFamily="34" charset="0"/>
                <a:hlinkClick r:id="rId15"/>
              </a:rPr>
              <a:t>@</a:t>
            </a:r>
            <a:r>
              <a:rPr lang="en-GB" sz="1400" u="sng" err="1">
                <a:solidFill>
                  <a:schemeClr val="accent1"/>
                </a:solidFill>
                <a:latin typeface="Arial" panose="020B0604020202020204" pitchFamily="34" charset="0"/>
                <a:ea typeface="Aileron" charset="0"/>
                <a:cs typeface="Arial" panose="020B0604020202020204" pitchFamily="34" charset="0"/>
                <a:hlinkClick r:id="rId15"/>
              </a:rPr>
              <a:t>BreastCaConnect</a:t>
            </a:r>
            <a:endParaRPr lang="en-GB" sz="1400" u="sng">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2661899" y="6015171"/>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8623" y="4161067"/>
            <a:ext cx="2351584" cy="307777"/>
          </a:xfrm>
          <a:prstGeom prst="rect">
            <a:avLst/>
          </a:prstGeom>
          <a:noFill/>
        </p:spPr>
        <p:txBody>
          <a:bodyPr wrap="square" rtlCol="0">
            <a:spAutoFit/>
          </a:bodyPr>
          <a:lstStyle/>
          <a:p>
            <a:r>
              <a:rPr lang="en-GB" sz="140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7294062" y="5495567"/>
            <a:ext cx="1388522" cy="446276"/>
          </a:xfrm>
          <a:prstGeom prst="rect">
            <a:avLst/>
          </a:prstGeom>
          <a:noFill/>
        </p:spPr>
        <p:txBody>
          <a:bodyPr wrap="none" rtlCol="0">
            <a:spAutoFit/>
          </a:bodyPr>
          <a:lstStyle/>
          <a:p>
            <a:r>
              <a:rPr lang="en-GB" sz="1100" b="1">
                <a:solidFill>
                  <a:schemeClr val="tx2"/>
                </a:solidFill>
                <a:latin typeface="Arial" panose="020B0604020202020204" pitchFamily="34" charset="0"/>
                <a:ea typeface="Aileron" charset="0"/>
                <a:cs typeface="Arial" panose="020B0604020202020204" pitchFamily="34" charset="0"/>
              </a:rPr>
              <a:t>Email</a:t>
            </a:r>
          </a:p>
          <a:p>
            <a:r>
              <a:rPr lang="en-GB" sz="120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a:solidFill>
                  <a:schemeClr val="accent1"/>
                </a:solidFill>
                <a:latin typeface="Arial" panose="020B0604020202020204" pitchFamily="34" charset="0"/>
                <a:ea typeface="Aileron" charset="0"/>
                <a:cs typeface="Arial" panose="020B0604020202020204" pitchFamily="34" charset="0"/>
                <a:hlinkClick r:id="rId18"/>
              </a:rPr>
              <a:t>.com</a:t>
            </a:r>
            <a:endParaRPr lang="en-GB" sz="1200" u="sng">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924507"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484339"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25"/>
            <a:extLst>
              <a:ext uri="{FF2B5EF4-FFF2-40B4-BE49-F238E27FC236}">
                <a16:creationId xmlns:a16="http://schemas.microsoft.com/office/drawing/2014/main" id="{2A6480F3-532C-6543-85E7-0BC80B7701C0}"/>
              </a:ext>
            </a:extLst>
          </p:cNvPr>
          <p:cNvSpPr/>
          <p:nvPr userDrawn="1"/>
        </p:nvSpPr>
        <p:spPr>
          <a:xfrm>
            <a:off x="7093477" y="4887047"/>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26"/>
            <a:extLst>
              <a:ext uri="{FF2B5EF4-FFF2-40B4-BE49-F238E27FC236}">
                <a16:creationId xmlns:a16="http://schemas.microsoft.com/office/drawing/2014/main" id="{271C9EA2-037E-9447-9A8A-CC48EEAF6E57}"/>
              </a:ext>
            </a:extLst>
          </p:cNvPr>
          <p:cNvSpPr/>
          <p:nvPr userDrawn="1"/>
        </p:nvSpPr>
        <p:spPr>
          <a:xfrm>
            <a:off x="645547" y="4714394"/>
            <a:ext cx="385366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4424077"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descr="Text&#10;&#10;Description automatically generated with medium confidence">
            <a:hlinkClick r:id="rId27"/>
            <a:extLst>
              <a:ext uri="{FF2B5EF4-FFF2-40B4-BE49-F238E27FC236}">
                <a16:creationId xmlns:a16="http://schemas.microsoft.com/office/drawing/2014/main" id="{B3387532-306B-F559-350C-DBECE1B093A8}"/>
              </a:ext>
            </a:extLst>
          </p:cNvPr>
          <p:cNvPicPr>
            <a:picLocks noChangeAspect="1"/>
          </p:cNvPicPr>
          <p:nvPr userDrawn="1"/>
        </p:nvPicPr>
        <p:blipFill>
          <a:blip r:embed="rId28"/>
          <a:stretch>
            <a:fillRect/>
          </a:stretch>
        </p:blipFill>
        <p:spPr>
          <a:xfrm>
            <a:off x="300854" y="4509468"/>
            <a:ext cx="1946955" cy="850571"/>
          </a:xfrm>
          <a:prstGeom prst="rect">
            <a:avLst/>
          </a:prstGeom>
        </p:spPr>
      </p:pic>
      <p:pic>
        <p:nvPicPr>
          <p:cNvPr id="8" name="Graphic 7">
            <a:extLst>
              <a:ext uri="{FF2B5EF4-FFF2-40B4-BE49-F238E27FC236}">
                <a16:creationId xmlns:a16="http://schemas.microsoft.com/office/drawing/2014/main" id="{DE354A08-FD78-C136-25F1-FF9FAAC6A77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2706901" y="6064739"/>
            <a:ext cx="373380" cy="373380"/>
          </a:xfrm>
          <a:prstGeom prst="rect">
            <a:avLst/>
          </a:prstGeom>
        </p:spPr>
      </p:pic>
      <p:pic>
        <p:nvPicPr>
          <p:cNvPr id="9" name="Picture 8">
            <a:extLst>
              <a:ext uri="{FF2B5EF4-FFF2-40B4-BE49-F238E27FC236}">
                <a16:creationId xmlns:a16="http://schemas.microsoft.com/office/drawing/2014/main" id="{AC92050F-AC17-A9AC-6E49-B04984FB13AC}"/>
              </a:ext>
            </a:extLst>
          </p:cNvPr>
          <p:cNvPicPr>
            <a:picLocks noChangeAspect="1"/>
          </p:cNvPicPr>
          <p:nvPr userDrawn="1"/>
        </p:nvPicPr>
        <p:blipFill>
          <a:blip r:embed="rId31"/>
          <a:srcRect/>
          <a:stretch/>
        </p:blipFill>
        <p:spPr>
          <a:xfrm>
            <a:off x="2765616" y="6121366"/>
            <a:ext cx="255950" cy="261496"/>
          </a:xfrm>
          <a:prstGeom prst="rect">
            <a:avLst/>
          </a:prstGeom>
          <a:noFill/>
        </p:spPr>
      </p:pic>
    </p:spTree>
    <p:extLst>
      <p:ext uri="{BB962C8B-B14F-4D97-AF65-F5344CB8AC3E}">
        <p14:creationId xmlns:p14="http://schemas.microsoft.com/office/powerpoint/2010/main" val="4263838945"/>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227321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Tree>
    <p:extLst>
      <p:ext uri="{BB962C8B-B14F-4D97-AF65-F5344CB8AC3E}">
        <p14:creationId xmlns:p14="http://schemas.microsoft.com/office/powerpoint/2010/main" val="6532478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Tree>
    <p:extLst>
      <p:ext uri="{BB962C8B-B14F-4D97-AF65-F5344CB8AC3E}">
        <p14:creationId xmlns:p14="http://schemas.microsoft.com/office/powerpoint/2010/main" val="29151926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083260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7027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Drop an image or click on the </a:t>
            </a:r>
            <a:r>
              <a:rPr lang="en-GB" noProof="0"/>
              <a:t>icon</a:t>
            </a:r>
            <a:r>
              <a:rPr lang="en-GB"/>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8001488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067810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0.emf"/><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8035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a:p>
        </p:txBody>
      </p:sp>
    </p:spTree>
    <p:extLst>
      <p:ext uri="{BB962C8B-B14F-4D97-AF65-F5344CB8AC3E}">
        <p14:creationId xmlns:p14="http://schemas.microsoft.com/office/powerpoint/2010/main" val="8478386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nccn.org/guidelines/guidelines-detail?category=3&amp;id=1415"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5.svg"/><Relationship Id="rId21" Type="http://schemas.openxmlformats.org/officeDocument/2006/relationships/image" Target="../media/image52.svg"/><Relationship Id="rId7" Type="http://schemas.openxmlformats.org/officeDocument/2006/relationships/image" Target="../media/image39.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34.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8.png"/><Relationship Id="rId11" Type="http://schemas.microsoft.com/office/2007/relationships/hdphoto" Target="../media/hdphoto1.wdp"/><Relationship Id="rId5" Type="http://schemas.openxmlformats.org/officeDocument/2006/relationships/image" Target="../media/image37.svg"/><Relationship Id="rId15" Type="http://schemas.openxmlformats.org/officeDocument/2006/relationships/image" Target="../media/image46.svg"/><Relationship Id="rId10" Type="http://schemas.openxmlformats.org/officeDocument/2006/relationships/image" Target="../media/image42.png"/><Relationship Id="rId19" Type="http://schemas.openxmlformats.org/officeDocument/2006/relationships/image" Target="../media/image50.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5.png"/><Relationship Id="rId22" Type="http://schemas.openxmlformats.org/officeDocument/2006/relationships/image" Target="../media/image5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breast-cancer-connec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smo.org/guidelines/living-guidelines/esmo-living-guideline-metastatic-breast-cance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5736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C29E8-0AC7-CA14-665C-D0B308647D6E}"/>
              </a:ext>
            </a:extLst>
          </p:cNvPr>
          <p:cNvSpPr>
            <a:spLocks noGrp="1"/>
          </p:cNvSpPr>
          <p:nvPr>
            <p:ph type="title"/>
          </p:nvPr>
        </p:nvSpPr>
        <p:spPr/>
        <p:txBody>
          <a:bodyPr/>
          <a:lstStyle/>
          <a:p>
            <a:r>
              <a:rPr lang="en-US">
                <a:latin typeface="Arial" panose="020B0604020202020204" pitchFamily="34" charset="0"/>
              </a:rPr>
              <a:t>ADC Characteristic Differences of T-</a:t>
            </a:r>
            <a:r>
              <a:rPr lang="en-US" err="1">
                <a:latin typeface="Arial" panose="020B0604020202020204" pitchFamily="34" charset="0"/>
              </a:rPr>
              <a:t>DX</a:t>
            </a:r>
            <a:r>
              <a:rPr lang="en-US" cap="none" err="1">
                <a:latin typeface="Arial" panose="020B0604020202020204" pitchFamily="34" charset="0"/>
              </a:rPr>
              <a:t>d</a:t>
            </a:r>
            <a:r>
              <a:rPr lang="en-US">
                <a:latin typeface="Arial" panose="020B0604020202020204" pitchFamily="34" charset="0"/>
              </a:rPr>
              <a:t> vs T-DM1</a:t>
            </a:r>
            <a:endParaRPr lang="en-GB">
              <a:latin typeface="Arial" panose="020B0604020202020204" pitchFamily="34" charset="0"/>
            </a:endParaRPr>
          </a:p>
        </p:txBody>
      </p:sp>
      <p:sp>
        <p:nvSpPr>
          <p:cNvPr id="2" name="Slide Number Placeholder 1">
            <a:extLst>
              <a:ext uri="{FF2B5EF4-FFF2-40B4-BE49-F238E27FC236}">
                <a16:creationId xmlns:a16="http://schemas.microsoft.com/office/drawing/2014/main" id="{029D48FC-2343-86F6-7ED5-AD4FFD9298BE}"/>
              </a:ext>
            </a:extLst>
          </p:cNvPr>
          <p:cNvSpPr>
            <a:spLocks noGrp="1"/>
          </p:cNvSpPr>
          <p:nvPr>
            <p:ph type="sldNum" sz="quarter" idx="4"/>
          </p:nvPr>
        </p:nvSpPr>
        <p:spPr/>
        <p:txBody>
          <a:bodyPr/>
          <a:lstStyle/>
          <a:p>
            <a:fld id="{FCE43C0F-8A7B-3A4B-9DB5-B3472E36E833}" type="slidenum">
              <a:rPr lang="en-GB" smtClean="0"/>
              <a:pPr/>
              <a:t>10</a:t>
            </a:fld>
            <a:endParaRPr lang="en-GB"/>
          </a:p>
        </p:txBody>
      </p:sp>
      <p:sp>
        <p:nvSpPr>
          <p:cNvPr id="84" name="Content Placeholder 83">
            <a:extLst>
              <a:ext uri="{FF2B5EF4-FFF2-40B4-BE49-F238E27FC236}">
                <a16:creationId xmlns:a16="http://schemas.microsoft.com/office/drawing/2014/main" id="{B3A4CB37-7F8B-3BEF-C9FB-7D734555127E}"/>
              </a:ext>
            </a:extLst>
          </p:cNvPr>
          <p:cNvSpPr>
            <a:spLocks noGrp="1"/>
          </p:cNvSpPr>
          <p:nvPr>
            <p:ph sz="quarter" idx="15"/>
          </p:nvPr>
        </p:nvSpPr>
        <p:spPr>
          <a:xfrm>
            <a:off x="620183" y="6356351"/>
            <a:ext cx="10575901" cy="365125"/>
          </a:xfrm>
        </p:spPr>
        <p:txBody>
          <a:bodyPr anchor="b" anchorCtr="0"/>
          <a:lstStyle/>
          <a:p>
            <a:r>
              <a:rPr lang="en-US" sz="900" baseline="30000">
                <a:latin typeface="Arial"/>
                <a:cs typeface="Arial"/>
              </a:rPr>
              <a:t>a </a:t>
            </a:r>
            <a:r>
              <a:rPr lang="en-US" sz="900">
                <a:latin typeface="Arial"/>
                <a:cs typeface="Arial"/>
              </a:rPr>
              <a:t>The clinical relevance of these features is under investigation.</a:t>
            </a:r>
            <a:endParaRPr lang="en-GB" sz="900"/>
          </a:p>
          <a:p>
            <a:r>
              <a:rPr lang="en-US" sz="900">
                <a:latin typeface="Arial"/>
                <a:cs typeface="Arial"/>
              </a:rPr>
              <a:t>ADC, antibody-drug conjugate; </a:t>
            </a:r>
            <a:r>
              <a:rPr lang="en-US" sz="900" err="1">
                <a:latin typeface="Arial"/>
                <a:cs typeface="Arial"/>
              </a:rPr>
              <a:t>MoA</a:t>
            </a:r>
            <a:r>
              <a:rPr lang="en-US" sz="900">
                <a:latin typeface="Arial"/>
                <a:cs typeface="Arial"/>
              </a:rPr>
              <a:t>, mechanism of action.</a:t>
            </a:r>
            <a:endParaRPr lang="en-US">
              <a:latin typeface="Arial"/>
              <a:cs typeface="Arial"/>
            </a:endParaRPr>
          </a:p>
          <a:p>
            <a:r>
              <a:rPr lang="en-US" sz="900">
                <a:latin typeface="Arial" panose="020B0604020202020204" pitchFamily="34" charset="0"/>
                <a:cs typeface="Arial" panose="020B0604020202020204" pitchFamily="34" charset="0"/>
              </a:rPr>
              <a:t>1. Nakada T, et al. Chem Pharm Bull (Tokyo). 2019;67:173-85; 2. </a:t>
            </a:r>
            <a:r>
              <a:rPr lang="en-US" sz="900" err="1">
                <a:latin typeface="Arial" panose="020B0604020202020204" pitchFamily="34" charset="0"/>
                <a:cs typeface="Arial" panose="020B0604020202020204" pitchFamily="34" charset="0"/>
              </a:rPr>
              <a:t>Ogitani</a:t>
            </a:r>
            <a:r>
              <a:rPr lang="en-US" sz="900">
                <a:latin typeface="Arial" panose="020B0604020202020204" pitchFamily="34" charset="0"/>
                <a:cs typeface="Arial" panose="020B0604020202020204" pitchFamily="34" charset="0"/>
              </a:rPr>
              <a:t> Y, et al. Clin Cancer Res. 2016;22:5097-108; 3. Trail PA et al. </a:t>
            </a:r>
            <a:r>
              <a:rPr lang="en-US" sz="900" err="1">
                <a:latin typeface="Arial" panose="020B0604020202020204" pitchFamily="34" charset="0"/>
                <a:cs typeface="Arial" panose="020B0604020202020204" pitchFamily="34" charset="0"/>
              </a:rPr>
              <a:t>Pharmacol</a:t>
            </a:r>
            <a:r>
              <a:rPr lang="en-US" sz="900">
                <a:latin typeface="Arial" panose="020B0604020202020204" pitchFamily="34" charset="0"/>
                <a:cs typeface="Arial" panose="020B0604020202020204" pitchFamily="34" charset="0"/>
              </a:rPr>
              <a:t> Ther. 2018;181:126-42; 4. </a:t>
            </a:r>
            <a:r>
              <a:rPr lang="en-US" sz="900" err="1">
                <a:latin typeface="Arial" panose="020B0604020202020204" pitchFamily="34" charset="0"/>
                <a:cs typeface="Arial" panose="020B0604020202020204" pitchFamily="34" charset="0"/>
              </a:rPr>
              <a:t>Ogitani</a:t>
            </a:r>
            <a:r>
              <a:rPr lang="en-US" sz="900">
                <a:latin typeface="Arial" panose="020B0604020202020204" pitchFamily="34" charset="0"/>
                <a:cs typeface="Arial" panose="020B0604020202020204" pitchFamily="34" charset="0"/>
              </a:rPr>
              <a:t> Y et al. Cancer Sci. 2016;107:1039-46;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5. LoRusso PM et al. Clin Cancer Res. 2011;17:6437-47.</a:t>
            </a:r>
            <a:endParaRPr lang="en-GB" sz="90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1214C6E0-FF7A-762B-4121-131E367C04B7}"/>
              </a:ext>
            </a:extLst>
          </p:cNvPr>
          <p:cNvSpPr/>
          <p:nvPr/>
        </p:nvSpPr>
        <p:spPr>
          <a:xfrm>
            <a:off x="6935498" y="3967291"/>
            <a:ext cx="122767" cy="2149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8" name="TextBox 7">
            <a:extLst>
              <a:ext uri="{FF2B5EF4-FFF2-40B4-BE49-F238E27FC236}">
                <a16:creationId xmlns:a16="http://schemas.microsoft.com/office/drawing/2014/main" id="{75AB4942-FDA1-3B73-EF15-B7E552402896}"/>
              </a:ext>
            </a:extLst>
          </p:cNvPr>
          <p:cNvSpPr txBox="1"/>
          <p:nvPr/>
        </p:nvSpPr>
        <p:spPr>
          <a:xfrm>
            <a:off x="1369237" y="2099767"/>
            <a:ext cx="1264641" cy="738664"/>
          </a:xfrm>
          <a:prstGeom prst="rect">
            <a:avLst/>
          </a:prstGeom>
          <a:noFill/>
        </p:spPr>
        <p:txBody>
          <a:bodyPr wrap="none" lIns="0" tIns="0" rIns="0" bIns="0" rtlCol="0">
            <a:spAutoFit/>
          </a:bodyPr>
          <a:lstStyle/>
          <a:p>
            <a:pPr algn="ctr"/>
            <a:r>
              <a:rPr lang="en-GB" sz="1600" b="1">
                <a:latin typeface="Arial" panose="020B0604020202020204" pitchFamily="34" charset="0"/>
                <a:cs typeface="Arial" panose="020B0604020202020204" pitchFamily="34" charset="0"/>
              </a:rPr>
              <a:t>Trastuzumab</a:t>
            </a:r>
            <a:br>
              <a:rPr lang="en-GB" sz="1600" b="1">
                <a:latin typeface="Arial" panose="020B0604020202020204" pitchFamily="34" charset="0"/>
                <a:cs typeface="Arial" panose="020B0604020202020204" pitchFamily="34" charset="0"/>
              </a:rPr>
            </a:br>
            <a:r>
              <a:rPr lang="en-GB" sz="1600" b="1" err="1">
                <a:latin typeface="Arial" panose="020B0604020202020204" pitchFamily="34" charset="0"/>
                <a:cs typeface="Arial" panose="020B0604020202020204" pitchFamily="34" charset="0"/>
              </a:rPr>
              <a:t>deruxtecan</a:t>
            </a:r>
            <a:br>
              <a:rPr lang="en-GB" sz="1600" b="1">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(T-</a:t>
            </a:r>
            <a:r>
              <a:rPr lang="en-GB" sz="1600" b="1" err="1">
                <a:latin typeface="Arial" panose="020B0604020202020204" pitchFamily="34" charset="0"/>
                <a:cs typeface="Arial" panose="020B0604020202020204" pitchFamily="34" charset="0"/>
              </a:rPr>
              <a:t>DXd</a:t>
            </a:r>
            <a:r>
              <a:rPr lang="en-GB" sz="1600" b="1">
                <a:latin typeface="Arial" panose="020B0604020202020204" pitchFamily="34" charset="0"/>
                <a:cs typeface="Arial" panose="020B0604020202020204" pitchFamily="34" charset="0"/>
              </a:rPr>
              <a:t>)</a:t>
            </a:r>
            <a:r>
              <a:rPr lang="en-GB" sz="1600" b="1" baseline="30000">
                <a:latin typeface="Arial" panose="020B0604020202020204" pitchFamily="34" charset="0"/>
                <a:cs typeface="Arial" panose="020B0604020202020204" pitchFamily="34" charset="0"/>
              </a:rPr>
              <a:t>1</a:t>
            </a:r>
          </a:p>
        </p:txBody>
      </p:sp>
      <p:graphicFrame>
        <p:nvGraphicFramePr>
          <p:cNvPr id="9" name="Table 8">
            <a:extLst>
              <a:ext uri="{FF2B5EF4-FFF2-40B4-BE49-F238E27FC236}">
                <a16:creationId xmlns:a16="http://schemas.microsoft.com/office/drawing/2014/main" id="{CC48E9C7-21A5-F45C-1E55-14D33D4DBA6B}"/>
              </a:ext>
            </a:extLst>
          </p:cNvPr>
          <p:cNvGraphicFramePr>
            <a:graphicFrameLocks noGrp="1"/>
          </p:cNvGraphicFramePr>
          <p:nvPr>
            <p:extLst>
              <p:ext uri="{D42A27DB-BD31-4B8C-83A1-F6EECF244321}">
                <p14:modId xmlns:p14="http://schemas.microsoft.com/office/powerpoint/2010/main" val="794748902"/>
              </p:ext>
            </p:extLst>
          </p:nvPr>
        </p:nvGraphicFramePr>
        <p:xfrm>
          <a:off x="3180208" y="2217416"/>
          <a:ext cx="5512368" cy="2795760"/>
        </p:xfrm>
        <a:graphic>
          <a:graphicData uri="http://schemas.openxmlformats.org/drawingml/2006/table">
            <a:tbl>
              <a:tblPr firstRow="1" bandRow="1">
                <a:tableStyleId>{5C22544A-7EE6-4342-B048-85BDC9FD1C3A}</a:tableStyleId>
              </a:tblPr>
              <a:tblGrid>
                <a:gridCol w="1746842">
                  <a:extLst>
                    <a:ext uri="{9D8B030D-6E8A-4147-A177-3AD203B41FA5}">
                      <a16:colId xmlns:a16="http://schemas.microsoft.com/office/drawing/2014/main" val="2644424599"/>
                    </a:ext>
                  </a:extLst>
                </a:gridCol>
                <a:gridCol w="2376264">
                  <a:extLst>
                    <a:ext uri="{9D8B030D-6E8A-4147-A177-3AD203B41FA5}">
                      <a16:colId xmlns:a16="http://schemas.microsoft.com/office/drawing/2014/main" val="1324357591"/>
                    </a:ext>
                  </a:extLst>
                </a:gridCol>
                <a:gridCol w="1389262">
                  <a:extLst>
                    <a:ext uri="{9D8B030D-6E8A-4147-A177-3AD203B41FA5}">
                      <a16:colId xmlns:a16="http://schemas.microsoft.com/office/drawing/2014/main" val="1371065731"/>
                    </a:ext>
                  </a:extLst>
                </a:gridCol>
              </a:tblGrid>
              <a:tr h="370840">
                <a:tc>
                  <a:txBody>
                    <a:bodyPr/>
                    <a:lstStyle/>
                    <a:p>
                      <a:pPr algn="ctr"/>
                      <a:r>
                        <a:rPr lang="en-US" sz="1600">
                          <a:latin typeface="Arial" panose="020B0604020202020204" pitchFamily="34" charset="0"/>
                          <a:cs typeface="Arial" panose="020B0604020202020204" pitchFamily="34" charset="0"/>
                        </a:rPr>
                        <a:t>T-DXd</a:t>
                      </a:r>
                      <a:r>
                        <a:rPr lang="en-US" sz="1600" baseline="30000">
                          <a:latin typeface="Arial" panose="020B0604020202020204" pitchFamily="34" charset="0"/>
                          <a:cs typeface="Arial" panose="020B0604020202020204" pitchFamily="34" charset="0"/>
                        </a:rPr>
                        <a:t>1-4,a</a:t>
                      </a:r>
                    </a:p>
                  </a:txBody>
                  <a:tcPr marT="117720" marB="117720"/>
                </a:tc>
                <a:tc>
                  <a:txBody>
                    <a:bodyPr/>
                    <a:lstStyle/>
                    <a:p>
                      <a:pPr algn="ctr"/>
                      <a:r>
                        <a:rPr lang="en-US" sz="1600">
                          <a:latin typeface="Arial" panose="020B0604020202020204" pitchFamily="34" charset="0"/>
                          <a:cs typeface="Arial" panose="020B0604020202020204" pitchFamily="34" charset="0"/>
                        </a:rPr>
                        <a:t>ADC attributes</a:t>
                      </a:r>
                    </a:p>
                  </a:txBody>
                  <a:tcPr marT="117720" marB="117720"/>
                </a:tc>
                <a:tc>
                  <a:txBody>
                    <a:bodyPr/>
                    <a:lstStyle/>
                    <a:p>
                      <a:pPr algn="ctr"/>
                      <a:r>
                        <a:rPr lang="en-US" sz="1600">
                          <a:latin typeface="Arial" panose="020B0604020202020204" pitchFamily="34" charset="0"/>
                          <a:cs typeface="Arial" panose="020B0604020202020204" pitchFamily="34" charset="0"/>
                        </a:rPr>
                        <a:t>T-DM1</a:t>
                      </a:r>
                      <a:r>
                        <a:rPr lang="en-US" sz="1600" baseline="30000">
                          <a:latin typeface="Arial" panose="020B0604020202020204" pitchFamily="34" charset="0"/>
                          <a:cs typeface="Arial" panose="020B0604020202020204" pitchFamily="34" charset="0"/>
                        </a:rPr>
                        <a:t>3-5</a:t>
                      </a:r>
                    </a:p>
                  </a:txBody>
                  <a:tcPr marT="117720" marB="117720"/>
                </a:tc>
                <a:extLst>
                  <a:ext uri="{0D108BD9-81ED-4DB2-BD59-A6C34878D82A}">
                    <a16:rowId xmlns:a16="http://schemas.microsoft.com/office/drawing/2014/main" val="271849103"/>
                  </a:ext>
                </a:extLst>
              </a:tr>
              <a:tr h="370840">
                <a:tc>
                  <a:txBody>
                    <a:bodyPr/>
                    <a:lstStyle/>
                    <a:p>
                      <a:pPr algn="ctr"/>
                      <a:r>
                        <a:rPr lang="en-US" sz="1600">
                          <a:latin typeface="Arial" panose="020B0604020202020204" pitchFamily="34" charset="0"/>
                          <a:cs typeface="Arial" panose="020B0604020202020204" pitchFamily="34" charset="0"/>
                        </a:rPr>
                        <a:t>Topoisomerase I</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inhibitor</a:t>
                      </a:r>
                    </a:p>
                  </a:txBody>
                  <a:tcPr anchor="ctr"/>
                </a:tc>
                <a:tc>
                  <a:txBody>
                    <a:bodyPr/>
                    <a:lstStyle/>
                    <a:p>
                      <a:pPr algn="ctr"/>
                      <a:r>
                        <a:rPr lang="en-US" sz="1600" b="1">
                          <a:latin typeface="Arial" panose="020B0604020202020204" pitchFamily="34" charset="0"/>
                          <a:cs typeface="Arial" panose="020B0604020202020204" pitchFamily="34" charset="0"/>
                        </a:rPr>
                        <a:t>Payload </a:t>
                      </a:r>
                      <a:r>
                        <a:rPr lang="en-US" sz="1600" b="1" err="1">
                          <a:latin typeface="Arial" panose="020B0604020202020204" pitchFamily="34" charset="0"/>
                          <a:cs typeface="Arial" panose="020B0604020202020204" pitchFamily="34" charset="0"/>
                        </a:rPr>
                        <a:t>MoA</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a:latin typeface="Arial" panose="020B0604020202020204" pitchFamily="34" charset="0"/>
                          <a:cs typeface="Arial" panose="020B0604020202020204" pitchFamily="34" charset="0"/>
                        </a:rPr>
                        <a:t>Anti-</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microtubule</a:t>
                      </a:r>
                    </a:p>
                  </a:txBody>
                  <a:tcPr anchor="ctr"/>
                </a:tc>
                <a:extLst>
                  <a:ext uri="{0D108BD9-81ED-4DB2-BD59-A6C34878D82A}">
                    <a16:rowId xmlns:a16="http://schemas.microsoft.com/office/drawing/2014/main" val="4049736614"/>
                  </a:ext>
                </a:extLst>
              </a:tr>
              <a:tr h="370840">
                <a:tc>
                  <a:txBody>
                    <a:bodyPr/>
                    <a:lstStyle/>
                    <a:p>
                      <a:pPr algn="ctr"/>
                      <a:r>
                        <a:rPr lang="en-US" sz="1600">
                          <a:latin typeface="Arial" panose="020B0604020202020204" pitchFamily="34" charset="0"/>
                          <a:cs typeface="Arial" panose="020B0604020202020204" pitchFamily="34" charset="0"/>
                        </a:rPr>
                        <a:t>~8:1</a:t>
                      </a:r>
                    </a:p>
                  </a:txBody>
                  <a:tcPr anchor="ctr"/>
                </a:tc>
                <a:tc>
                  <a:txBody>
                    <a:bodyPr/>
                    <a:lstStyle/>
                    <a:p>
                      <a:pPr algn="ctr"/>
                      <a:r>
                        <a:rPr lang="en-US" sz="1600" b="1">
                          <a:latin typeface="Arial" panose="020B0604020202020204" pitchFamily="34" charset="0"/>
                          <a:cs typeface="Arial" panose="020B0604020202020204" pitchFamily="34" charset="0"/>
                        </a:rPr>
                        <a:t>Drug-to-antibody</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ratio</a:t>
                      </a:r>
                    </a:p>
                  </a:txBody>
                  <a:tcPr anchor="ctr"/>
                </a:tc>
                <a:tc>
                  <a:txBody>
                    <a:bodyPr/>
                    <a:lstStyle/>
                    <a:p>
                      <a:pPr algn="ctr"/>
                      <a:r>
                        <a:rPr lang="en-US" sz="1600">
                          <a:latin typeface="Arial" panose="020B0604020202020204" pitchFamily="34" charset="0"/>
                          <a:cs typeface="Arial" panose="020B0604020202020204" pitchFamily="34" charset="0"/>
                        </a:rPr>
                        <a:t>~3.5:1</a:t>
                      </a:r>
                    </a:p>
                  </a:txBody>
                  <a:tcPr anchor="ctr"/>
                </a:tc>
                <a:extLst>
                  <a:ext uri="{0D108BD9-81ED-4DB2-BD59-A6C34878D82A}">
                    <a16:rowId xmlns:a16="http://schemas.microsoft.com/office/drawing/2014/main" val="1970312684"/>
                  </a:ext>
                </a:extLst>
              </a:tr>
              <a:tr h="370840">
                <a:tc>
                  <a:txBody>
                    <a:bodyPr/>
                    <a:lstStyle/>
                    <a:p>
                      <a:pPr algn="ctr"/>
                      <a:r>
                        <a:rPr lang="en-US" sz="1600">
                          <a:latin typeface="Arial" panose="020B0604020202020204" pitchFamily="34" charset="0"/>
                          <a:cs typeface="Arial" panose="020B0604020202020204" pitchFamily="34" charset="0"/>
                        </a:rPr>
                        <a:t>Yes</a:t>
                      </a:r>
                    </a:p>
                  </a:txBody>
                  <a:tcPr anchor="ctr"/>
                </a:tc>
                <a:tc>
                  <a:txBody>
                    <a:bodyPr/>
                    <a:lstStyle/>
                    <a:p>
                      <a:pPr algn="ctr"/>
                      <a:r>
                        <a:rPr lang="en-US" sz="1600" b="1" err="1">
                          <a:latin typeface="Arial" panose="020B0604020202020204" pitchFamily="34" charset="0"/>
                          <a:cs typeface="Arial" panose="020B0604020202020204" pitchFamily="34" charset="0"/>
                        </a:rPr>
                        <a:t>Tumour</a:t>
                      </a:r>
                      <a:r>
                        <a:rPr lang="en-US" sz="1600" b="1">
                          <a:latin typeface="Arial" panose="020B0604020202020204" pitchFamily="34" charset="0"/>
                          <a:cs typeface="Arial" panose="020B0604020202020204" pitchFamily="34" charset="0"/>
                        </a:rPr>
                        <a:t>-selective cleavable linker?</a:t>
                      </a:r>
                    </a:p>
                  </a:txBody>
                  <a:tcPr anchor="ctr"/>
                </a:tc>
                <a:tc>
                  <a:txBody>
                    <a:bodyPr/>
                    <a:lstStyle/>
                    <a:p>
                      <a:pPr algn="ctr"/>
                      <a:r>
                        <a:rPr lang="en-US" sz="1600">
                          <a:latin typeface="Arial" panose="020B0604020202020204" pitchFamily="34" charset="0"/>
                          <a:cs typeface="Arial" panose="020B0604020202020204" pitchFamily="34" charset="0"/>
                        </a:rPr>
                        <a:t>No</a:t>
                      </a:r>
                    </a:p>
                  </a:txBody>
                  <a:tcPr anchor="ctr"/>
                </a:tc>
                <a:extLst>
                  <a:ext uri="{0D108BD9-81ED-4DB2-BD59-A6C34878D82A}">
                    <a16:rowId xmlns:a16="http://schemas.microsoft.com/office/drawing/2014/main" val="2677832252"/>
                  </a:ext>
                </a:extLst>
              </a:tr>
              <a:tr h="370840">
                <a:tc>
                  <a:txBody>
                    <a:bodyPr/>
                    <a:lstStyle/>
                    <a:p>
                      <a:pPr algn="ctr"/>
                      <a:r>
                        <a:rPr lang="en-US" sz="1600">
                          <a:latin typeface="Arial" panose="020B0604020202020204" pitchFamily="34" charset="0"/>
                          <a:cs typeface="Arial" panose="020B0604020202020204" pitchFamily="34" charset="0"/>
                        </a:rPr>
                        <a:t>Yes</a:t>
                      </a:r>
                    </a:p>
                  </a:txBody>
                  <a:tcPr anchor="ctr"/>
                </a:tc>
                <a:tc>
                  <a:txBody>
                    <a:bodyPr/>
                    <a:lstStyle/>
                    <a:p>
                      <a:pPr algn="ctr"/>
                      <a:r>
                        <a:rPr lang="en-US" sz="1600" b="1">
                          <a:latin typeface="Arial" panose="020B0604020202020204" pitchFamily="34" charset="0"/>
                          <a:cs typeface="Arial" panose="020B0604020202020204" pitchFamily="34" charset="0"/>
                        </a:rPr>
                        <a:t>Evidence of bystander anti-</a:t>
                      </a:r>
                      <a:r>
                        <a:rPr lang="en-US" sz="1600" b="1" err="1">
                          <a:latin typeface="Arial" panose="020B0604020202020204" pitchFamily="34" charset="0"/>
                          <a:cs typeface="Arial" panose="020B0604020202020204" pitchFamily="34" charset="0"/>
                        </a:rPr>
                        <a:t>tumour</a:t>
                      </a:r>
                      <a:r>
                        <a:rPr lang="en-US" sz="1600" b="1">
                          <a:latin typeface="Arial" panose="020B0604020202020204" pitchFamily="34" charset="0"/>
                          <a:cs typeface="Arial" panose="020B0604020202020204" pitchFamily="34" charset="0"/>
                        </a:rPr>
                        <a:t> effect?</a:t>
                      </a:r>
                    </a:p>
                  </a:txBody>
                  <a:tcPr anchor="ctr"/>
                </a:tc>
                <a:tc>
                  <a:txBody>
                    <a:bodyPr/>
                    <a:lstStyle/>
                    <a:p>
                      <a:pPr algn="ctr"/>
                      <a:r>
                        <a:rPr lang="en-US" sz="1600">
                          <a:latin typeface="Arial" panose="020B0604020202020204" pitchFamily="34" charset="0"/>
                          <a:cs typeface="Arial" panose="020B0604020202020204" pitchFamily="34" charset="0"/>
                        </a:rPr>
                        <a:t>No</a:t>
                      </a:r>
                    </a:p>
                  </a:txBody>
                  <a:tcPr anchor="ctr"/>
                </a:tc>
                <a:extLst>
                  <a:ext uri="{0D108BD9-81ED-4DB2-BD59-A6C34878D82A}">
                    <a16:rowId xmlns:a16="http://schemas.microsoft.com/office/drawing/2014/main" val="1284828377"/>
                  </a:ext>
                </a:extLst>
              </a:tr>
            </a:tbl>
          </a:graphicData>
        </a:graphic>
      </p:graphicFrame>
      <p:sp>
        <p:nvSpPr>
          <p:cNvPr id="12" name="TextBox 11">
            <a:extLst>
              <a:ext uri="{FF2B5EF4-FFF2-40B4-BE49-F238E27FC236}">
                <a16:creationId xmlns:a16="http://schemas.microsoft.com/office/drawing/2014/main" id="{F8213BFD-4171-ECBA-4369-877E7879B56A}"/>
              </a:ext>
            </a:extLst>
          </p:cNvPr>
          <p:cNvSpPr txBox="1"/>
          <p:nvPr/>
        </p:nvSpPr>
        <p:spPr>
          <a:xfrm>
            <a:off x="9235766" y="2099767"/>
            <a:ext cx="1264642" cy="738664"/>
          </a:xfrm>
          <a:prstGeom prst="rect">
            <a:avLst/>
          </a:prstGeom>
          <a:noFill/>
        </p:spPr>
        <p:txBody>
          <a:bodyPr wrap="none" lIns="0" tIns="0" rIns="0" bIns="0" rtlCol="0">
            <a:spAutoFit/>
          </a:bodyPr>
          <a:lstStyle/>
          <a:p>
            <a:pPr algn="ctr"/>
            <a:r>
              <a:rPr lang="en-GB" sz="1600" b="1">
                <a:latin typeface="Arial" panose="020B0604020202020204" pitchFamily="34" charset="0"/>
                <a:cs typeface="Arial" panose="020B0604020202020204" pitchFamily="34" charset="0"/>
              </a:rPr>
              <a:t>Trastuzumab</a:t>
            </a:r>
            <a:br>
              <a:rPr lang="en-GB" sz="1600" b="1">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emtansine</a:t>
            </a:r>
            <a:br>
              <a:rPr lang="en-GB" sz="1600" b="1">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(T-DM1)</a:t>
            </a:r>
            <a:r>
              <a:rPr lang="en-GB" sz="1600" b="1" baseline="30000">
                <a:latin typeface="Arial" panose="020B0604020202020204" pitchFamily="34" charset="0"/>
                <a:cs typeface="Arial" panose="020B0604020202020204" pitchFamily="34" charset="0"/>
              </a:rPr>
              <a:t>5</a:t>
            </a:r>
          </a:p>
        </p:txBody>
      </p:sp>
      <p:grpSp>
        <p:nvGrpSpPr>
          <p:cNvPr id="13" name="Group 12">
            <a:extLst>
              <a:ext uri="{FF2B5EF4-FFF2-40B4-BE49-F238E27FC236}">
                <a16:creationId xmlns:a16="http://schemas.microsoft.com/office/drawing/2014/main" id="{A14EC2B1-E14F-6BEC-1759-3854BB6DEF9D}"/>
              </a:ext>
            </a:extLst>
          </p:cNvPr>
          <p:cNvGrpSpPr/>
          <p:nvPr/>
        </p:nvGrpSpPr>
        <p:grpSpPr>
          <a:xfrm>
            <a:off x="1810519" y="3898579"/>
            <a:ext cx="439737" cy="746125"/>
            <a:chOff x="1487488" y="3543300"/>
            <a:chExt cx="439737" cy="746125"/>
          </a:xfrm>
          <a:solidFill>
            <a:schemeClr val="tx2">
              <a:lumMod val="75000"/>
            </a:schemeClr>
          </a:solidFill>
        </p:grpSpPr>
        <p:cxnSp>
          <p:nvCxnSpPr>
            <p:cNvPr id="14" name="Straight Connector 13">
              <a:extLst>
                <a:ext uri="{FF2B5EF4-FFF2-40B4-BE49-F238E27FC236}">
                  <a16:creationId xmlns:a16="http://schemas.microsoft.com/office/drawing/2014/main" id="{01102D5D-349B-DF9D-EFF2-0D9EB5A52C52}"/>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34C0CD5-F4B7-1F5F-1E20-606E324D31F8}"/>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7B2F5D44-D88F-B91C-92EE-CAC7ADB43D99}"/>
                </a:ext>
              </a:extLst>
            </p:cNvPr>
            <p:cNvSpPr/>
            <p:nvPr/>
          </p:nvSpPr>
          <p:spPr>
            <a:xfrm>
              <a:off x="1487488" y="354330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E350C00-D523-9F63-49E9-59E5B58E3F93}"/>
                </a:ext>
              </a:extLst>
            </p:cNvPr>
            <p:cNvSpPr/>
            <p:nvPr/>
          </p:nvSpPr>
          <p:spPr>
            <a:xfrm>
              <a:off x="1487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7C9C00B-25FD-17E9-1666-BB6D2724ED06}"/>
                </a:ext>
              </a:extLst>
            </p:cNvPr>
            <p:cNvSpPr/>
            <p:nvPr/>
          </p:nvSpPr>
          <p:spPr>
            <a:xfrm>
              <a:off x="1741488" y="354330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613E04D2-E92E-077D-E8F1-D86E2573FD75}"/>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9D2B5F6-901A-BCE2-A2DD-B4F41B8D17C1}"/>
              </a:ext>
            </a:extLst>
          </p:cNvPr>
          <p:cNvSpPr/>
          <p:nvPr/>
        </p:nvSpPr>
        <p:spPr>
          <a:xfrm>
            <a:off x="1297346" y="37620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92DF69-BFE6-104C-D655-1192FD61C64A}"/>
              </a:ext>
            </a:extLst>
          </p:cNvPr>
          <p:cNvSpPr/>
          <p:nvPr/>
        </p:nvSpPr>
        <p:spPr>
          <a:xfrm>
            <a:off x="1665646" y="378427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27FD7D6-B847-2BC2-14E7-CB3627A44F7E}"/>
              </a:ext>
            </a:extLst>
          </p:cNvPr>
          <p:cNvSpPr/>
          <p:nvPr/>
        </p:nvSpPr>
        <p:spPr>
          <a:xfrm>
            <a:off x="2253021" y="378427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976C30-DAFF-04CD-4CC0-7FEFBFA1389B}"/>
              </a:ext>
            </a:extLst>
          </p:cNvPr>
          <p:cNvSpPr/>
          <p:nvPr/>
        </p:nvSpPr>
        <p:spPr>
          <a:xfrm>
            <a:off x="2618146" y="37620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42CEDD9-3534-AE93-3AB4-1DA4D130B635}"/>
              </a:ext>
            </a:extLst>
          </p:cNvPr>
          <p:cNvSpPr/>
          <p:nvPr/>
        </p:nvSpPr>
        <p:spPr>
          <a:xfrm>
            <a:off x="1878371" y="34318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80030E-119F-0DDA-AD05-3B5CEE0B3BFD}"/>
              </a:ext>
            </a:extLst>
          </p:cNvPr>
          <p:cNvSpPr/>
          <p:nvPr/>
        </p:nvSpPr>
        <p:spPr>
          <a:xfrm>
            <a:off x="2059346" y="342232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BC6621-3937-55A8-DB9B-514BCFB2C9BC}"/>
              </a:ext>
            </a:extLst>
          </p:cNvPr>
          <p:cNvSpPr/>
          <p:nvPr/>
        </p:nvSpPr>
        <p:spPr>
          <a:xfrm>
            <a:off x="1884721" y="35969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2E6C6E-2AF3-3B1D-A97E-914E3956BAFC}"/>
              </a:ext>
            </a:extLst>
          </p:cNvPr>
          <p:cNvSpPr/>
          <p:nvPr/>
        </p:nvSpPr>
        <p:spPr>
          <a:xfrm>
            <a:off x="2043471" y="360012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F3E04A01-6344-FA65-1A7E-E9E788DCA668}"/>
              </a:ext>
            </a:extLst>
          </p:cNvPr>
          <p:cNvSpPr/>
          <p:nvPr/>
        </p:nvSpPr>
        <p:spPr>
          <a:xfrm>
            <a:off x="1758131" y="3844604"/>
            <a:ext cx="146050" cy="9525"/>
          </a:xfrm>
          <a:custGeom>
            <a:avLst/>
            <a:gdLst>
              <a:gd name="connsiteX0" fmla="*/ 0 w 146050"/>
              <a:gd name="connsiteY0" fmla="*/ 0 h 9525"/>
              <a:gd name="connsiteX1" fmla="*/ 146050 w 146050"/>
              <a:gd name="connsiteY1" fmla="*/ 9525 h 9525"/>
            </a:gdLst>
            <a:ahLst/>
            <a:cxnLst>
              <a:cxn ang="0">
                <a:pos x="connsiteX0" y="connsiteY0"/>
              </a:cxn>
              <a:cxn ang="0">
                <a:pos x="connsiteX1" y="connsiteY1"/>
              </a:cxn>
            </a:cxnLst>
            <a:rect l="l" t="t" r="r" b="b"/>
            <a:pathLst>
              <a:path w="146050" h="9525">
                <a:moveTo>
                  <a:pt x="0" y="0"/>
                </a:moveTo>
                <a:lnTo>
                  <a:pt x="146050" y="952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126DF77-5D33-8BF8-528C-BE21E6F62C9B}"/>
              </a:ext>
            </a:extLst>
          </p:cNvPr>
          <p:cNvSpPr/>
          <p:nvPr/>
        </p:nvSpPr>
        <p:spPr>
          <a:xfrm>
            <a:off x="1412056" y="3746179"/>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91B49856-1C1E-524A-70B4-56918B2A3401}"/>
              </a:ext>
            </a:extLst>
          </p:cNvPr>
          <p:cNvSpPr/>
          <p:nvPr/>
        </p:nvSpPr>
        <p:spPr>
          <a:xfrm>
            <a:off x="2145481" y="3857304"/>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127EFCBF-5D92-7BE4-3E37-8197FF5A34D7}"/>
              </a:ext>
            </a:extLst>
          </p:cNvPr>
          <p:cNvSpPr/>
          <p:nvPr/>
        </p:nvSpPr>
        <p:spPr>
          <a:xfrm rot="4333420">
            <a:off x="2553415" y="3738647"/>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98167096-4CB2-8C67-FD27-637DD37C2DA6}"/>
              </a:ext>
            </a:extLst>
          </p:cNvPr>
          <p:cNvSpPr/>
          <p:nvPr/>
        </p:nvSpPr>
        <p:spPr>
          <a:xfrm rot="19126187">
            <a:off x="1767727" y="3554713"/>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2785A5C8-55F7-672E-C83D-4F33D9852B19}"/>
              </a:ext>
            </a:extLst>
          </p:cNvPr>
          <p:cNvSpPr/>
          <p:nvPr/>
        </p:nvSpPr>
        <p:spPr>
          <a:xfrm rot="3972825">
            <a:off x="2137490" y="3503697"/>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2840DC7A-38CB-74B9-2845-77C9CBBAE353}"/>
              </a:ext>
            </a:extLst>
          </p:cNvPr>
          <p:cNvSpPr/>
          <p:nvPr/>
        </p:nvSpPr>
        <p:spPr>
          <a:xfrm rot="17931514">
            <a:off x="1849531" y="3733586"/>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67B8B8D0-194F-F4AB-6402-2722802CF0FE}"/>
              </a:ext>
            </a:extLst>
          </p:cNvPr>
          <p:cNvSpPr/>
          <p:nvPr/>
        </p:nvSpPr>
        <p:spPr>
          <a:xfrm rot="5232030">
            <a:off x="2068515" y="3696338"/>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90E6C00-1808-92A4-D743-E000911710E7}"/>
              </a:ext>
            </a:extLst>
          </p:cNvPr>
          <p:cNvGrpSpPr/>
          <p:nvPr/>
        </p:nvGrpSpPr>
        <p:grpSpPr>
          <a:xfrm rot="19460053">
            <a:off x="1250884" y="3070612"/>
            <a:ext cx="434225" cy="773790"/>
            <a:chOff x="1458267" y="3515635"/>
            <a:chExt cx="468958" cy="773790"/>
          </a:xfrm>
          <a:solidFill>
            <a:schemeClr val="tx2">
              <a:lumMod val="75000"/>
            </a:schemeClr>
          </a:solidFill>
        </p:grpSpPr>
        <p:cxnSp>
          <p:nvCxnSpPr>
            <p:cNvPr id="37" name="Straight Connector 36">
              <a:extLst>
                <a:ext uri="{FF2B5EF4-FFF2-40B4-BE49-F238E27FC236}">
                  <a16:creationId xmlns:a16="http://schemas.microsoft.com/office/drawing/2014/main" id="{D509999B-8938-2966-42D3-20185DDAAE92}"/>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B3DDD00-EE72-25DE-19E1-243964612A14}"/>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Rounded Rectangle 38">
              <a:extLst>
                <a:ext uri="{FF2B5EF4-FFF2-40B4-BE49-F238E27FC236}">
                  <a16:creationId xmlns:a16="http://schemas.microsoft.com/office/drawing/2014/main" id="{552A3964-94D3-A14E-8CCA-30981E8F2964}"/>
                </a:ext>
              </a:extLst>
            </p:cNvPr>
            <p:cNvSpPr/>
            <p:nvPr/>
          </p:nvSpPr>
          <p:spPr>
            <a:xfrm>
              <a:off x="1458267" y="351563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E56AB99-9F05-CB29-BB5F-6207ACA145CB}"/>
                </a:ext>
              </a:extLst>
            </p:cNvPr>
            <p:cNvSpPr/>
            <p:nvPr/>
          </p:nvSpPr>
          <p:spPr>
            <a:xfrm>
              <a:off x="1501120" y="393575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1B8B3AD1-CBD0-A43C-F319-05A0AB06FC57}"/>
                </a:ext>
              </a:extLst>
            </p:cNvPr>
            <p:cNvSpPr/>
            <p:nvPr/>
          </p:nvSpPr>
          <p:spPr>
            <a:xfrm>
              <a:off x="1699119" y="353129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D7433852-2BA7-C008-D12F-1782354C1A5B}"/>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0D5B8B5-2DF3-E1DD-4A71-A8C60CB86C1C}"/>
              </a:ext>
            </a:extLst>
          </p:cNvPr>
          <p:cNvGrpSpPr/>
          <p:nvPr/>
        </p:nvGrpSpPr>
        <p:grpSpPr>
          <a:xfrm rot="2139947" flipH="1">
            <a:off x="2361292" y="3070612"/>
            <a:ext cx="434225" cy="773790"/>
            <a:chOff x="1458267" y="3515635"/>
            <a:chExt cx="468958" cy="773790"/>
          </a:xfrm>
          <a:solidFill>
            <a:schemeClr val="tx2">
              <a:lumMod val="75000"/>
            </a:schemeClr>
          </a:solidFill>
        </p:grpSpPr>
        <p:cxnSp>
          <p:nvCxnSpPr>
            <p:cNvPr id="44" name="Straight Connector 43">
              <a:extLst>
                <a:ext uri="{FF2B5EF4-FFF2-40B4-BE49-F238E27FC236}">
                  <a16:creationId xmlns:a16="http://schemas.microsoft.com/office/drawing/2014/main" id="{690128C7-1E23-330A-A843-4433EBB012C4}"/>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BBF4259-C6B7-3423-861E-30EC7D04D833}"/>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08084EBA-8717-DA59-A869-92DF372D80C8}"/>
                </a:ext>
              </a:extLst>
            </p:cNvPr>
            <p:cNvSpPr/>
            <p:nvPr/>
          </p:nvSpPr>
          <p:spPr>
            <a:xfrm>
              <a:off x="1458267" y="351563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11FCF204-64B1-BAF7-E825-D886AF391FA8}"/>
                </a:ext>
              </a:extLst>
            </p:cNvPr>
            <p:cNvSpPr/>
            <p:nvPr/>
          </p:nvSpPr>
          <p:spPr>
            <a:xfrm>
              <a:off x="1501120" y="393575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96D53049-B344-DFA5-F766-A86F776716D3}"/>
                </a:ext>
              </a:extLst>
            </p:cNvPr>
            <p:cNvSpPr/>
            <p:nvPr/>
          </p:nvSpPr>
          <p:spPr>
            <a:xfrm>
              <a:off x="1699119" y="353129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18B09A03-8AA1-0303-2774-04FB540DE181}"/>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Freeform 49">
            <a:extLst>
              <a:ext uri="{FF2B5EF4-FFF2-40B4-BE49-F238E27FC236}">
                <a16:creationId xmlns:a16="http://schemas.microsoft.com/office/drawing/2014/main" id="{39E05090-CD54-D3E1-B430-3799AFA0B00B}"/>
              </a:ext>
            </a:extLst>
          </p:cNvPr>
          <p:cNvSpPr/>
          <p:nvPr/>
        </p:nvSpPr>
        <p:spPr>
          <a:xfrm>
            <a:off x="1805756"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1465B6FE-0489-938E-83A4-3748F577AE56}"/>
              </a:ext>
            </a:extLst>
          </p:cNvPr>
          <p:cNvSpPr/>
          <p:nvPr/>
        </p:nvSpPr>
        <p:spPr>
          <a:xfrm flipH="1">
            <a:off x="2129520"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CE7CDAEE-F071-82A6-F8A9-A02D985081C0}"/>
              </a:ext>
            </a:extLst>
          </p:cNvPr>
          <p:cNvSpPr/>
          <p:nvPr/>
        </p:nvSpPr>
        <p:spPr>
          <a:xfrm rot="9947761">
            <a:off x="9537783" y="4450891"/>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FE5E5580-297D-E32B-8CB5-FF80E1E1AC32}"/>
              </a:ext>
            </a:extLst>
          </p:cNvPr>
          <p:cNvGrpSpPr/>
          <p:nvPr/>
        </p:nvGrpSpPr>
        <p:grpSpPr>
          <a:xfrm rot="19460053">
            <a:off x="9071032" y="3070612"/>
            <a:ext cx="434225" cy="773790"/>
            <a:chOff x="1458267" y="3515635"/>
            <a:chExt cx="468958" cy="773790"/>
          </a:xfrm>
        </p:grpSpPr>
        <p:cxnSp>
          <p:nvCxnSpPr>
            <p:cNvPr id="54" name="Straight Connector 53">
              <a:extLst>
                <a:ext uri="{FF2B5EF4-FFF2-40B4-BE49-F238E27FC236}">
                  <a16:creationId xmlns:a16="http://schemas.microsoft.com/office/drawing/2014/main" id="{5974C622-F3E7-7ADB-0C55-4AD80FD842F0}"/>
                </a:ext>
              </a:extLst>
            </p:cNvPr>
            <p:cNvCxnSpPr>
              <a:cxnSpLocks/>
            </p:cNvCxnSpPr>
            <p:nvPr/>
          </p:nvCxnSpPr>
          <p:spPr>
            <a:xfrm>
              <a:off x="1580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2912E18-C439-062D-179F-A1D42E76D3B9}"/>
                </a:ext>
              </a:extLst>
            </p:cNvPr>
            <p:cNvCxnSpPr>
              <a:cxnSpLocks/>
            </p:cNvCxnSpPr>
            <p:nvPr/>
          </p:nvCxnSpPr>
          <p:spPr>
            <a:xfrm>
              <a:off x="1834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314F8B86-4F09-D609-78ED-B92897DEAF8A}"/>
                </a:ext>
              </a:extLst>
            </p:cNvPr>
            <p:cNvSpPr/>
            <p:nvPr/>
          </p:nvSpPr>
          <p:spPr>
            <a:xfrm>
              <a:off x="1458267" y="351563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F60DE770-CFCB-8E8A-6885-34D0994FC008}"/>
                </a:ext>
              </a:extLst>
            </p:cNvPr>
            <p:cNvSpPr/>
            <p:nvPr/>
          </p:nvSpPr>
          <p:spPr>
            <a:xfrm>
              <a:off x="1501120" y="393575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C5DD8078-71A9-B8EB-EBDD-1D9E019D9242}"/>
                </a:ext>
              </a:extLst>
            </p:cNvPr>
            <p:cNvSpPr/>
            <p:nvPr/>
          </p:nvSpPr>
          <p:spPr>
            <a:xfrm>
              <a:off x="1699119" y="353129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0366512-9A1D-2E7C-5AA6-1AFBB67E1401}"/>
                </a:ext>
              </a:extLst>
            </p:cNvPr>
            <p:cNvSpPr/>
            <p:nvPr/>
          </p:nvSpPr>
          <p:spPr>
            <a:xfrm>
              <a:off x="1741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A7077056-3840-5F09-C250-DC6328A87782}"/>
              </a:ext>
            </a:extLst>
          </p:cNvPr>
          <p:cNvGrpSpPr/>
          <p:nvPr/>
        </p:nvGrpSpPr>
        <p:grpSpPr>
          <a:xfrm rot="2139947" flipH="1">
            <a:off x="10181440" y="3070612"/>
            <a:ext cx="434225" cy="773790"/>
            <a:chOff x="1458267" y="3515635"/>
            <a:chExt cx="468958" cy="773790"/>
          </a:xfrm>
        </p:grpSpPr>
        <p:cxnSp>
          <p:nvCxnSpPr>
            <p:cNvPr id="61" name="Straight Connector 60">
              <a:extLst>
                <a:ext uri="{FF2B5EF4-FFF2-40B4-BE49-F238E27FC236}">
                  <a16:creationId xmlns:a16="http://schemas.microsoft.com/office/drawing/2014/main" id="{6CC88E05-436B-D88A-CCEC-F8FA93F6D4AC}"/>
                </a:ext>
              </a:extLst>
            </p:cNvPr>
            <p:cNvCxnSpPr>
              <a:cxnSpLocks/>
            </p:cNvCxnSpPr>
            <p:nvPr/>
          </p:nvCxnSpPr>
          <p:spPr>
            <a:xfrm>
              <a:off x="1580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A5F8FFC-EEEB-5A06-A5AD-26B9BC52DC2B}"/>
                </a:ext>
              </a:extLst>
            </p:cNvPr>
            <p:cNvCxnSpPr>
              <a:cxnSpLocks/>
            </p:cNvCxnSpPr>
            <p:nvPr/>
          </p:nvCxnSpPr>
          <p:spPr>
            <a:xfrm>
              <a:off x="1834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165A928E-954B-B7F9-ED52-B2F240C76D80}"/>
                </a:ext>
              </a:extLst>
            </p:cNvPr>
            <p:cNvSpPr/>
            <p:nvPr/>
          </p:nvSpPr>
          <p:spPr>
            <a:xfrm>
              <a:off x="1458267" y="351563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05B5FE6C-9B77-9B0B-17A0-9D2154C37A02}"/>
                </a:ext>
              </a:extLst>
            </p:cNvPr>
            <p:cNvSpPr/>
            <p:nvPr/>
          </p:nvSpPr>
          <p:spPr>
            <a:xfrm>
              <a:off x="1501120" y="393575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CF53D93B-7AC2-F56F-FD0E-3ED3A232F2DB}"/>
                </a:ext>
              </a:extLst>
            </p:cNvPr>
            <p:cNvSpPr/>
            <p:nvPr/>
          </p:nvSpPr>
          <p:spPr>
            <a:xfrm>
              <a:off x="1699119" y="353129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DF85B89D-C7C7-8E06-9CF0-4E9724486065}"/>
                </a:ext>
              </a:extLst>
            </p:cNvPr>
            <p:cNvSpPr/>
            <p:nvPr/>
          </p:nvSpPr>
          <p:spPr>
            <a:xfrm>
              <a:off x="1741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Freeform 66">
            <a:extLst>
              <a:ext uri="{FF2B5EF4-FFF2-40B4-BE49-F238E27FC236}">
                <a16:creationId xmlns:a16="http://schemas.microsoft.com/office/drawing/2014/main" id="{53DE30F4-4780-60C7-4756-6FA733F3D07C}"/>
              </a:ext>
            </a:extLst>
          </p:cNvPr>
          <p:cNvSpPr/>
          <p:nvPr/>
        </p:nvSpPr>
        <p:spPr>
          <a:xfrm>
            <a:off x="9625904"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31677C66-B622-7C23-4575-C1D63C900AAF}"/>
              </a:ext>
            </a:extLst>
          </p:cNvPr>
          <p:cNvSpPr/>
          <p:nvPr/>
        </p:nvSpPr>
        <p:spPr>
          <a:xfrm flipH="1">
            <a:off x="9949668"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F809111-627A-DDDB-DC3D-F493FC3F4954}"/>
              </a:ext>
            </a:extLst>
          </p:cNvPr>
          <p:cNvSpPr/>
          <p:nvPr/>
        </p:nvSpPr>
        <p:spPr>
          <a:xfrm>
            <a:off x="10149369" y="4085904"/>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C562616-E5B6-B3AE-2F95-010822D4138B}"/>
              </a:ext>
            </a:extLst>
          </p:cNvPr>
          <p:cNvSpPr/>
          <p:nvPr/>
        </p:nvSpPr>
        <p:spPr>
          <a:xfrm>
            <a:off x="9419119" y="4085904"/>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C2DF352-50A7-E1B4-F79F-F74424D99467}"/>
              </a:ext>
            </a:extLst>
          </p:cNvPr>
          <p:cNvSpPr/>
          <p:nvPr/>
        </p:nvSpPr>
        <p:spPr>
          <a:xfrm>
            <a:off x="10101744" y="4479604"/>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2D742AF6-AC60-0E42-04AE-42B666B027CD}"/>
              </a:ext>
            </a:extLst>
          </p:cNvPr>
          <p:cNvSpPr/>
          <p:nvPr/>
        </p:nvSpPr>
        <p:spPr>
          <a:xfrm>
            <a:off x="9454044" y="4495479"/>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69D2D1A0-322F-FA76-16D6-413988C81936}"/>
              </a:ext>
            </a:extLst>
          </p:cNvPr>
          <p:cNvSpPr/>
          <p:nvPr/>
        </p:nvSpPr>
        <p:spPr>
          <a:xfrm rot="15027482">
            <a:off x="10025917" y="4447854"/>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727348B9-26D9-931E-1663-3420B7B4EA4F}"/>
              </a:ext>
            </a:extLst>
          </p:cNvPr>
          <p:cNvSpPr/>
          <p:nvPr/>
        </p:nvSpPr>
        <p:spPr>
          <a:xfrm>
            <a:off x="10041829" y="4155754"/>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F047A237-1E16-D100-FD26-0D479FC5B7AA}"/>
              </a:ext>
            </a:extLst>
          </p:cNvPr>
          <p:cNvSpPr/>
          <p:nvPr/>
        </p:nvSpPr>
        <p:spPr>
          <a:xfrm rot="21232160">
            <a:off x="9479854" y="4152579"/>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80944AC-5600-0DA0-B55F-50E1C4D2C7DD}"/>
              </a:ext>
            </a:extLst>
          </p:cNvPr>
          <p:cNvGrpSpPr/>
          <p:nvPr/>
        </p:nvGrpSpPr>
        <p:grpSpPr>
          <a:xfrm>
            <a:off x="9630667" y="3898579"/>
            <a:ext cx="439737" cy="746125"/>
            <a:chOff x="1487488" y="3543300"/>
            <a:chExt cx="439737" cy="746125"/>
          </a:xfrm>
        </p:grpSpPr>
        <p:cxnSp>
          <p:nvCxnSpPr>
            <p:cNvPr id="77" name="Straight Connector 76">
              <a:extLst>
                <a:ext uri="{FF2B5EF4-FFF2-40B4-BE49-F238E27FC236}">
                  <a16:creationId xmlns:a16="http://schemas.microsoft.com/office/drawing/2014/main" id="{8E53385B-BFC1-3BD6-A0A1-5A523B97C7BE}"/>
                </a:ext>
              </a:extLst>
            </p:cNvPr>
            <p:cNvCxnSpPr>
              <a:cxnSpLocks/>
            </p:cNvCxnSpPr>
            <p:nvPr/>
          </p:nvCxnSpPr>
          <p:spPr>
            <a:xfrm>
              <a:off x="1580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BE3ADA6-2952-7141-57F0-41252A62B9D1}"/>
                </a:ext>
              </a:extLst>
            </p:cNvPr>
            <p:cNvCxnSpPr>
              <a:cxnSpLocks/>
            </p:cNvCxnSpPr>
            <p:nvPr/>
          </p:nvCxnSpPr>
          <p:spPr>
            <a:xfrm>
              <a:off x="1834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9" name="Rounded Rectangle 78">
              <a:extLst>
                <a:ext uri="{FF2B5EF4-FFF2-40B4-BE49-F238E27FC236}">
                  <a16:creationId xmlns:a16="http://schemas.microsoft.com/office/drawing/2014/main" id="{6925D008-FD7F-CF67-504A-2851E31A714A}"/>
                </a:ext>
              </a:extLst>
            </p:cNvPr>
            <p:cNvSpPr/>
            <p:nvPr/>
          </p:nvSpPr>
          <p:spPr>
            <a:xfrm>
              <a:off x="1487488" y="354330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C785BEBD-48DA-F092-1660-CAA8BB87B973}"/>
                </a:ext>
              </a:extLst>
            </p:cNvPr>
            <p:cNvSpPr/>
            <p:nvPr/>
          </p:nvSpPr>
          <p:spPr>
            <a:xfrm>
              <a:off x="1487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a:extLst>
                <a:ext uri="{FF2B5EF4-FFF2-40B4-BE49-F238E27FC236}">
                  <a16:creationId xmlns:a16="http://schemas.microsoft.com/office/drawing/2014/main" id="{0D475C72-C850-8E5C-F6E6-FC5DD7392638}"/>
                </a:ext>
              </a:extLst>
            </p:cNvPr>
            <p:cNvSpPr/>
            <p:nvPr/>
          </p:nvSpPr>
          <p:spPr>
            <a:xfrm>
              <a:off x="1741488" y="354330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2537942E-1200-BD07-693D-D5C342293E15}"/>
                </a:ext>
              </a:extLst>
            </p:cNvPr>
            <p:cNvSpPr/>
            <p:nvPr/>
          </p:nvSpPr>
          <p:spPr>
            <a:xfrm>
              <a:off x="1741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91001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63C87-A324-2629-59E9-C621DB8D9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43343-0FFB-0739-A26F-8076DF8E16FF}"/>
              </a:ext>
            </a:extLst>
          </p:cNvPr>
          <p:cNvSpPr>
            <a:spLocks noGrp="1"/>
          </p:cNvSpPr>
          <p:nvPr>
            <p:ph type="title"/>
          </p:nvPr>
        </p:nvSpPr>
        <p:spPr>
          <a:xfrm>
            <a:off x="609600" y="274638"/>
            <a:ext cx="10972800" cy="5821362"/>
          </a:xfrm>
        </p:spPr>
        <p:txBody>
          <a:bodyPr>
            <a:normAutofit/>
          </a:bodyPr>
          <a:lstStyle/>
          <a:p>
            <a:r>
              <a:rPr lang="en-GB" noProof="0"/>
              <a:t>ADC in HER2+ </a:t>
            </a:r>
            <a:r>
              <a:rPr lang="en-GB" cap="none" noProof="0" err="1"/>
              <a:t>m</a:t>
            </a:r>
            <a:r>
              <a:rPr lang="en-GB" noProof="0" err="1"/>
              <a:t>bc</a:t>
            </a:r>
            <a:r>
              <a:rPr lang="en-GB" noProof="0"/>
              <a:t>:</a:t>
            </a:r>
            <a:br>
              <a:rPr lang="en-GB" noProof="0"/>
            </a:br>
            <a:r>
              <a:rPr lang="en-GB" noProof="0"/>
              <a:t>DESTINY-BREAST03 Efficacy and safety OUTCOMES</a:t>
            </a:r>
          </a:p>
        </p:txBody>
      </p:sp>
      <p:sp>
        <p:nvSpPr>
          <p:cNvPr id="3" name="Slide Number Placeholder 2">
            <a:extLst>
              <a:ext uri="{FF2B5EF4-FFF2-40B4-BE49-F238E27FC236}">
                <a16:creationId xmlns:a16="http://schemas.microsoft.com/office/drawing/2014/main" id="{55069EFB-9C8B-DC63-CED8-FCCC3790D11B}"/>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11</a:t>
            </a:fld>
            <a:endParaRPr lang="en-GB" noProof="0"/>
          </a:p>
        </p:txBody>
      </p:sp>
      <p:sp>
        <p:nvSpPr>
          <p:cNvPr id="7" name="TextBox 6">
            <a:extLst>
              <a:ext uri="{FF2B5EF4-FFF2-40B4-BE49-F238E27FC236}">
                <a16:creationId xmlns:a16="http://schemas.microsoft.com/office/drawing/2014/main" id="{C2F4F36D-3C07-A812-121B-A0D3A338CEA8}"/>
              </a:ext>
            </a:extLst>
          </p:cNvPr>
          <p:cNvSpPr txBox="1"/>
          <p:nvPr/>
        </p:nvSpPr>
        <p:spPr>
          <a:xfrm>
            <a:off x="619200" y="6308081"/>
            <a:ext cx="6099586" cy="230832"/>
          </a:xfrm>
          <a:prstGeom prst="rect">
            <a:avLst/>
          </a:prstGeom>
          <a:noFill/>
        </p:spPr>
        <p:txBody>
          <a:bodyPr wrap="square" lIns="0" tIns="45720" rIns="91440" bIns="45720" anchor="t">
            <a:spAutoFit/>
          </a:bodyPr>
          <a:lstStyle/>
          <a:p>
            <a:r>
              <a:rPr lang="en-GB" sz="900" noProof="0">
                <a:solidFill>
                  <a:schemeClr val="bg1"/>
                </a:solidFill>
                <a:latin typeface="Arial"/>
                <a:cs typeface="Arial"/>
              </a:rPr>
              <a:t>ADC, antibody-drug conjugate;</a:t>
            </a:r>
            <a:r>
              <a:rPr lang="en-GB" sz="900">
                <a:solidFill>
                  <a:schemeClr val="bg1"/>
                </a:solidFill>
                <a:latin typeface="Arial"/>
                <a:cs typeface="Arial"/>
              </a:rPr>
              <a:t> HER2, human epidermal growth factor receptor 2; </a:t>
            </a:r>
            <a:r>
              <a:rPr lang="en-GB" sz="900" noProof="0" err="1">
                <a:solidFill>
                  <a:schemeClr val="bg1"/>
                </a:solidFill>
                <a:latin typeface="Arial"/>
                <a:cs typeface="Arial"/>
              </a:rPr>
              <a:t>mBC</a:t>
            </a:r>
            <a:r>
              <a:rPr lang="en-GB" sz="900" noProof="0">
                <a:solidFill>
                  <a:schemeClr val="bg1"/>
                </a:solidFill>
                <a:latin typeface="Arial"/>
                <a:cs typeface="Arial"/>
              </a:rPr>
              <a:t>, metastatic breast cancer</a:t>
            </a:r>
          </a:p>
        </p:txBody>
      </p:sp>
    </p:spTree>
    <p:extLst>
      <p:ext uri="{BB962C8B-B14F-4D97-AF65-F5344CB8AC3E}">
        <p14:creationId xmlns:p14="http://schemas.microsoft.com/office/powerpoint/2010/main" val="2647406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E4D788-132D-D8EA-6D30-66397DE8C80A}"/>
              </a:ext>
            </a:extLst>
          </p:cNvPr>
          <p:cNvSpPr>
            <a:spLocks noGrp="1"/>
          </p:cNvSpPr>
          <p:nvPr>
            <p:ph type="title"/>
          </p:nvPr>
        </p:nvSpPr>
        <p:spPr>
          <a:xfrm>
            <a:off x="619125" y="258763"/>
            <a:ext cx="10963275" cy="865187"/>
          </a:xfrm>
        </p:spPr>
        <p:txBody>
          <a:bodyPr/>
          <a:lstStyle/>
          <a:p>
            <a:r>
              <a:rPr lang="en-GB"/>
              <a:t>Destiny-breast03: Study design and efficacy results </a:t>
            </a:r>
          </a:p>
        </p:txBody>
      </p:sp>
      <p:sp>
        <p:nvSpPr>
          <p:cNvPr id="2" name="Slide Number Placeholder 1">
            <a:extLst>
              <a:ext uri="{FF2B5EF4-FFF2-40B4-BE49-F238E27FC236}">
                <a16:creationId xmlns:a16="http://schemas.microsoft.com/office/drawing/2014/main" id="{AB89F5AB-80D1-59A3-FCE9-32F6F093412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a:p>
        </p:txBody>
      </p:sp>
      <p:sp>
        <p:nvSpPr>
          <p:cNvPr id="22" name="Content Placeholder 21">
            <a:extLst>
              <a:ext uri="{FF2B5EF4-FFF2-40B4-BE49-F238E27FC236}">
                <a16:creationId xmlns:a16="http://schemas.microsoft.com/office/drawing/2014/main" id="{9E0212C8-A95E-A78C-89AC-57A67F328D37}"/>
              </a:ext>
            </a:extLst>
          </p:cNvPr>
          <p:cNvSpPr>
            <a:spLocks noGrp="1"/>
          </p:cNvSpPr>
          <p:nvPr>
            <p:ph sz="quarter" idx="15"/>
          </p:nvPr>
        </p:nvSpPr>
        <p:spPr>
          <a:xfrm>
            <a:off x="620183" y="6356351"/>
            <a:ext cx="10180339" cy="365125"/>
          </a:xfrm>
        </p:spPr>
        <p:txBody>
          <a:bodyPr anchor="b" anchorCtr="0"/>
          <a:lstStyle/>
          <a:p>
            <a:pPr>
              <a:spcBef>
                <a:spcPts val="0"/>
              </a:spcBef>
            </a:pPr>
            <a:r>
              <a:rPr lang="en-US" sz="900">
                <a:latin typeface="Arial"/>
                <a:cs typeface="Arial"/>
              </a:rPr>
              <a:t>		       </a:t>
            </a:r>
          </a:p>
          <a:p>
            <a:pPr>
              <a:spcBef>
                <a:spcPts val="0"/>
              </a:spcBef>
            </a:pPr>
            <a:r>
              <a:rPr lang="en-US" sz="900" baseline="30000">
                <a:latin typeface="Arial"/>
                <a:cs typeface="Arial"/>
              </a:rPr>
              <a:t>a </a:t>
            </a:r>
            <a:r>
              <a:rPr lang="en-US" sz="900">
                <a:latin typeface="Arial"/>
                <a:cs typeface="Arial"/>
              </a:rPr>
              <a:t>HER2 IHC3+ or IHC2+/ISH+ based on central confirmation; </a:t>
            </a:r>
            <a:r>
              <a:rPr lang="en-US" sz="900" baseline="30000">
                <a:latin typeface="Arial"/>
                <a:cs typeface="Arial"/>
              </a:rPr>
              <a:t>b </a:t>
            </a:r>
            <a:r>
              <a:rPr lang="en-US" sz="900">
                <a:latin typeface="Arial"/>
                <a:cs typeface="Arial"/>
              </a:rPr>
              <a:t>Progression during or &lt;6 months after completing adjuvant therapy involving trastuzumab and </a:t>
            </a:r>
            <a:r>
              <a:rPr lang="en-US" sz="900" err="1">
                <a:latin typeface="Arial"/>
                <a:cs typeface="Arial"/>
              </a:rPr>
              <a:t>taxane</a:t>
            </a:r>
            <a:r>
              <a:rPr lang="en-US" sz="900">
                <a:latin typeface="Arial"/>
                <a:cs typeface="Arial"/>
              </a:rPr>
              <a:t>.</a:t>
            </a:r>
          </a:p>
          <a:p>
            <a:pPr>
              <a:spcBef>
                <a:spcPts val="0"/>
              </a:spcBef>
            </a:pPr>
            <a:r>
              <a:rPr lang="en-GB" sz="900">
                <a:latin typeface="Arial"/>
                <a:cs typeface="Arial"/>
              </a:rPr>
              <a:t>a/</a:t>
            </a:r>
            <a:r>
              <a:rPr lang="en-GB" sz="900" err="1">
                <a:latin typeface="Arial"/>
                <a:cs typeface="Arial"/>
              </a:rPr>
              <a:t>mBC</a:t>
            </a:r>
            <a:r>
              <a:rPr lang="en-GB" sz="900">
                <a:latin typeface="Arial"/>
                <a:cs typeface="Arial"/>
              </a:rPr>
              <a:t>, advanced/metastatic breast cancer; </a:t>
            </a:r>
            <a:r>
              <a:rPr lang="en-US" sz="900">
                <a:latin typeface="Arial"/>
                <a:cs typeface="Arial"/>
              </a:rPr>
              <a:t>BM, brain metastasis; BICR, blinded independent central review; DOR, duration of response; </a:t>
            </a:r>
            <a:r>
              <a:rPr lang="en-GB" sz="900">
                <a:latin typeface="Arial"/>
                <a:cs typeface="Arial"/>
              </a:rPr>
              <a:t>HER2, human epidermal growth factor receptor 2; HR, hormone receptor; </a:t>
            </a:r>
            <a:r>
              <a:rPr lang="en-GB" sz="900" err="1">
                <a:latin typeface="Arial"/>
                <a:cs typeface="Arial"/>
              </a:rPr>
              <a:t>mo</a:t>
            </a:r>
            <a:r>
              <a:rPr lang="en-GB" sz="900">
                <a:latin typeface="Arial"/>
                <a:cs typeface="Arial"/>
              </a:rPr>
              <a:t>, months; </a:t>
            </a:r>
            <a:r>
              <a:rPr lang="en-US" sz="900">
                <a:latin typeface="Arial"/>
                <a:cs typeface="Arial"/>
              </a:rPr>
              <a:t>ORR, objective response rate; OS, overall survival; PFS, progression-free survival; Ph3, phase 3; Q3W, every 3 weeks; T-DM1, trastuzumab emtansine; T-</a:t>
            </a:r>
            <a:r>
              <a:rPr lang="en-US" sz="900" err="1">
                <a:latin typeface="Arial"/>
                <a:cs typeface="Arial"/>
              </a:rPr>
              <a:t>DXd</a:t>
            </a:r>
            <a:r>
              <a:rPr lang="en-US" sz="900">
                <a:latin typeface="Arial"/>
                <a:cs typeface="Arial"/>
              </a:rPr>
              <a:t>, trastuzumab </a:t>
            </a:r>
            <a:r>
              <a:rPr lang="en-US" sz="900" err="1">
                <a:latin typeface="Arial"/>
                <a:cs typeface="Arial"/>
              </a:rPr>
              <a:t>deruxtecan</a:t>
            </a:r>
            <a:r>
              <a:rPr lang="en-US" sz="900">
                <a:latin typeface="Arial"/>
                <a:cs typeface="Arial"/>
              </a:rPr>
              <a:t>.</a:t>
            </a:r>
            <a:r>
              <a:rPr lang="en-GB" sz="900">
                <a:latin typeface="Arial"/>
                <a:cs typeface="Arial"/>
              </a:rPr>
              <a:t>    </a:t>
            </a:r>
          </a:p>
          <a:p>
            <a:pPr>
              <a:spcBef>
                <a:spcPts val="0"/>
              </a:spcBef>
            </a:pPr>
            <a:r>
              <a:rPr lang="en-US" sz="900">
                <a:latin typeface="Arial"/>
                <a:cs typeface="Arial"/>
              </a:rPr>
              <a:t>1.</a:t>
            </a:r>
            <a:r>
              <a:rPr lang="en-GB" sz="900">
                <a:latin typeface="Arial"/>
                <a:cs typeface="Arial"/>
              </a:rPr>
              <a:t> Cortes J, et al. Nat Med. 2024;30(8):2208-15.</a:t>
            </a:r>
          </a:p>
        </p:txBody>
      </p:sp>
      <p:sp>
        <p:nvSpPr>
          <p:cNvPr id="16" name="Rounded Rectangle 15">
            <a:extLst>
              <a:ext uri="{FF2B5EF4-FFF2-40B4-BE49-F238E27FC236}">
                <a16:creationId xmlns:a16="http://schemas.microsoft.com/office/drawing/2014/main" id="{D6DBE643-CF02-ABC2-44FD-4ABD873F3AEE}"/>
              </a:ext>
            </a:extLst>
          </p:cNvPr>
          <p:cNvSpPr/>
          <p:nvPr/>
        </p:nvSpPr>
        <p:spPr>
          <a:xfrm>
            <a:off x="3805949" y="1728527"/>
            <a:ext cx="1476000" cy="803827"/>
          </a:xfrm>
          <a:prstGeom prst="roundRect">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400" b="1">
                <a:latin typeface="Arial" panose="020B0604020202020204" pitchFamily="34" charset="0"/>
                <a:cs typeface="Arial" panose="020B0604020202020204" pitchFamily="34" charset="0"/>
              </a:rPr>
              <a:t>T-</a:t>
            </a:r>
            <a:r>
              <a:rPr lang="en-GB" sz="1400" b="1" err="1">
                <a:latin typeface="Arial" panose="020B0604020202020204" pitchFamily="34" charset="0"/>
                <a:cs typeface="Arial" panose="020B0604020202020204" pitchFamily="34" charset="0"/>
              </a:rPr>
              <a:t>DXd</a:t>
            </a:r>
            <a:endParaRPr lang="en-GB" sz="1400" b="1">
              <a:latin typeface="Arial" panose="020B0604020202020204" pitchFamily="34" charset="0"/>
              <a:cs typeface="Arial" panose="020B0604020202020204" pitchFamily="34" charset="0"/>
            </a:endParaRPr>
          </a:p>
          <a:p>
            <a:pPr algn="ctr"/>
            <a:r>
              <a:rPr lang="en-GB" sz="1400">
                <a:latin typeface="Arial" panose="020B0604020202020204" pitchFamily="34" charset="0"/>
                <a:cs typeface="Arial" panose="020B0604020202020204" pitchFamily="34" charset="0"/>
              </a:rPr>
              <a:t>5.4 mg/kg Q3W </a:t>
            </a:r>
          </a:p>
          <a:p>
            <a:pPr algn="ctr"/>
            <a:r>
              <a:rPr lang="en-GB" sz="1400">
                <a:latin typeface="Arial" panose="020B0604020202020204" pitchFamily="34" charset="0"/>
                <a:cs typeface="Arial" panose="020B0604020202020204" pitchFamily="34" charset="0"/>
              </a:rPr>
              <a:t>(n=261)</a:t>
            </a:r>
          </a:p>
        </p:txBody>
      </p:sp>
      <p:sp>
        <p:nvSpPr>
          <p:cNvPr id="17" name="Rounded Rectangle 16">
            <a:extLst>
              <a:ext uri="{FF2B5EF4-FFF2-40B4-BE49-F238E27FC236}">
                <a16:creationId xmlns:a16="http://schemas.microsoft.com/office/drawing/2014/main" id="{827BD0E3-267D-8D6B-F54C-1F66F5AD36C0}"/>
              </a:ext>
            </a:extLst>
          </p:cNvPr>
          <p:cNvSpPr/>
          <p:nvPr/>
        </p:nvSpPr>
        <p:spPr>
          <a:xfrm>
            <a:off x="3805949" y="3103531"/>
            <a:ext cx="1476000" cy="803827"/>
          </a:xfrm>
          <a:prstGeom prst="roundRect">
            <a:avLst/>
          </a:prstGeom>
          <a:solidFill>
            <a:schemeClr val="accent1"/>
          </a:solid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400" b="1">
                <a:latin typeface="Arial" panose="020B0604020202020204" pitchFamily="34" charset="0"/>
                <a:cs typeface="Arial" panose="020B0604020202020204" pitchFamily="34" charset="0"/>
              </a:rPr>
              <a:t>T-DM1</a:t>
            </a:r>
          </a:p>
          <a:p>
            <a:pPr algn="ctr"/>
            <a:r>
              <a:rPr lang="en-GB" sz="1400">
                <a:latin typeface="Arial" panose="020B0604020202020204" pitchFamily="34" charset="0"/>
                <a:cs typeface="Arial" panose="020B0604020202020204" pitchFamily="34" charset="0"/>
              </a:rPr>
              <a:t>3.6 mg/kg Q3W </a:t>
            </a:r>
          </a:p>
          <a:p>
            <a:pPr algn="ctr"/>
            <a:r>
              <a:rPr lang="en-GB" sz="1400">
                <a:latin typeface="Arial" panose="020B0604020202020204" pitchFamily="34" charset="0"/>
                <a:cs typeface="Arial" panose="020B0604020202020204" pitchFamily="34" charset="0"/>
              </a:rPr>
              <a:t>(n=263)</a:t>
            </a:r>
          </a:p>
        </p:txBody>
      </p:sp>
      <p:sp>
        <p:nvSpPr>
          <p:cNvPr id="29" name="TextBox 28">
            <a:extLst>
              <a:ext uri="{FF2B5EF4-FFF2-40B4-BE49-F238E27FC236}">
                <a16:creationId xmlns:a16="http://schemas.microsoft.com/office/drawing/2014/main" id="{2A07FAD1-AEC2-ECF1-50A5-5A4546C77A78}"/>
              </a:ext>
            </a:extLst>
          </p:cNvPr>
          <p:cNvSpPr txBox="1"/>
          <p:nvPr/>
        </p:nvSpPr>
        <p:spPr>
          <a:xfrm>
            <a:off x="775450" y="4716865"/>
            <a:ext cx="2485430" cy="923330"/>
          </a:xfrm>
          <a:prstGeom prst="rect">
            <a:avLst/>
          </a:prstGeom>
          <a:noFill/>
        </p:spPr>
        <p:txBody>
          <a:bodyPr wrap="square" lIns="0" tIns="0" rIns="0" bIns="0">
            <a:spAutoFit/>
          </a:bodyPr>
          <a:lstStyle/>
          <a:p>
            <a:r>
              <a:rPr lang="en-GB" sz="1200" b="1">
                <a:latin typeface="Arial" panose="020B0604020202020204" pitchFamily="34" charset="0"/>
                <a:cs typeface="Arial" panose="020B0604020202020204" pitchFamily="34" charset="0"/>
              </a:rPr>
              <a:t>Primary endpoint </a:t>
            </a:r>
          </a:p>
          <a:p>
            <a:pPr marL="179388" indent="-179388">
              <a:buClr>
                <a:schemeClr val="accent1"/>
              </a:buClr>
              <a:buFont typeface="Arial" panose="020B0604020202020204" pitchFamily="34" charset="0"/>
              <a:buChar char="•"/>
            </a:pPr>
            <a:r>
              <a:rPr lang="en-GB" sz="1200">
                <a:latin typeface="Arial" panose="020B0604020202020204" pitchFamily="34" charset="0"/>
                <a:cs typeface="Arial" panose="020B0604020202020204" pitchFamily="34" charset="0"/>
              </a:rPr>
              <a:t>PFS (BICR) </a:t>
            </a:r>
          </a:p>
          <a:p>
            <a:endParaRPr lang="en-GB" sz="1200" b="1">
              <a:solidFill>
                <a:schemeClr val="accent1"/>
              </a:solidFill>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Key Secondary endpoint </a:t>
            </a:r>
          </a:p>
          <a:p>
            <a:pPr marL="179388" indent="-179388">
              <a:buClr>
                <a:schemeClr val="accent1"/>
              </a:buClr>
              <a:buFont typeface="Arial" panose="020B0604020202020204" pitchFamily="34" charset="0"/>
              <a:buChar char="•"/>
            </a:pPr>
            <a:r>
              <a:rPr lang="en-GB" sz="1200">
                <a:latin typeface="Arial" panose="020B0604020202020204" pitchFamily="34" charset="0"/>
                <a:cs typeface="Arial" panose="020B0604020202020204" pitchFamily="34" charset="0"/>
              </a:rPr>
              <a:t>OS </a:t>
            </a:r>
          </a:p>
        </p:txBody>
      </p:sp>
      <p:sp>
        <p:nvSpPr>
          <p:cNvPr id="30" name="TextBox 29">
            <a:extLst>
              <a:ext uri="{FF2B5EF4-FFF2-40B4-BE49-F238E27FC236}">
                <a16:creationId xmlns:a16="http://schemas.microsoft.com/office/drawing/2014/main" id="{4A80D993-8638-1B8E-C5A5-1C9852F42A84}"/>
              </a:ext>
            </a:extLst>
          </p:cNvPr>
          <p:cNvSpPr txBox="1"/>
          <p:nvPr/>
        </p:nvSpPr>
        <p:spPr>
          <a:xfrm>
            <a:off x="3224808" y="4716865"/>
            <a:ext cx="2485430" cy="923330"/>
          </a:xfrm>
          <a:prstGeom prst="rect">
            <a:avLst/>
          </a:prstGeom>
          <a:noFill/>
        </p:spPr>
        <p:txBody>
          <a:bodyPr wrap="square" lIns="0" tIns="0" rIns="0" bIns="0">
            <a:spAutoFit/>
          </a:bodyPr>
          <a:lstStyle/>
          <a:p>
            <a:r>
              <a:rPr lang="en-GB" sz="1200" b="1">
                <a:latin typeface="Arial" panose="020B0604020202020204" pitchFamily="34" charset="0"/>
                <a:cs typeface="Arial" panose="020B0604020202020204" pitchFamily="34" charset="0"/>
              </a:rPr>
              <a:t>Secondary endpoints </a:t>
            </a:r>
          </a:p>
          <a:p>
            <a:pPr marL="179388" indent="-179388">
              <a:buClr>
                <a:schemeClr val="accent1"/>
              </a:buClr>
              <a:buFont typeface="Arial" panose="020B0604020202020204" pitchFamily="34" charset="0"/>
              <a:buChar char="•"/>
            </a:pPr>
            <a:r>
              <a:rPr lang="en-GB" sz="1200">
                <a:latin typeface="Arial" panose="020B0604020202020204" pitchFamily="34" charset="0"/>
                <a:cs typeface="Arial" panose="020B0604020202020204" pitchFamily="34" charset="0"/>
              </a:rPr>
              <a:t>OR  (BICR/investigator)</a:t>
            </a:r>
          </a:p>
          <a:p>
            <a:pPr marL="179388" indent="-179388">
              <a:buClr>
                <a:schemeClr val="accent1"/>
              </a:buClr>
              <a:buFont typeface="Arial" panose="020B0604020202020204" pitchFamily="34" charset="0"/>
              <a:buChar char="•"/>
            </a:pPr>
            <a:r>
              <a:rPr lang="en-GB" sz="1200">
                <a:latin typeface="Arial" panose="020B0604020202020204" pitchFamily="34" charset="0"/>
                <a:cs typeface="Arial" panose="020B0604020202020204" pitchFamily="34" charset="0"/>
              </a:rPr>
              <a:t>DOR (BICR)</a:t>
            </a:r>
          </a:p>
          <a:p>
            <a:pPr marL="179388" indent="-179388">
              <a:buClr>
                <a:schemeClr val="accent1"/>
              </a:buClr>
              <a:buFont typeface="Arial" panose="020B0604020202020204" pitchFamily="34" charset="0"/>
              <a:buChar char="•"/>
            </a:pPr>
            <a:r>
              <a:rPr lang="en-GB" sz="1200">
                <a:latin typeface="Arial" panose="020B0604020202020204" pitchFamily="34" charset="0"/>
                <a:cs typeface="Arial" panose="020B0604020202020204" pitchFamily="34" charset="0"/>
              </a:rPr>
              <a:t>PFS (investigator)</a:t>
            </a:r>
          </a:p>
          <a:p>
            <a:pPr marL="179388" indent="-179388">
              <a:buClr>
                <a:schemeClr val="accent1"/>
              </a:buClr>
              <a:buFont typeface="Arial" panose="020B0604020202020204" pitchFamily="34" charset="0"/>
              <a:buChar char="•"/>
            </a:pPr>
            <a:r>
              <a:rPr lang="en-GB" sz="1200">
                <a:latin typeface="Arial" panose="020B0604020202020204" pitchFamily="34" charset="0"/>
                <a:cs typeface="Arial" panose="020B0604020202020204" pitchFamily="34" charset="0"/>
              </a:rPr>
              <a:t>Safety </a:t>
            </a:r>
          </a:p>
        </p:txBody>
      </p:sp>
      <p:sp>
        <p:nvSpPr>
          <p:cNvPr id="21" name="Rounded Rectangle 20">
            <a:extLst>
              <a:ext uri="{FF2B5EF4-FFF2-40B4-BE49-F238E27FC236}">
                <a16:creationId xmlns:a16="http://schemas.microsoft.com/office/drawing/2014/main" id="{1F1CAAD8-0792-75B1-ED5C-6F873B6053D9}"/>
              </a:ext>
            </a:extLst>
          </p:cNvPr>
          <p:cNvSpPr/>
          <p:nvPr/>
        </p:nvSpPr>
        <p:spPr>
          <a:xfrm>
            <a:off x="619201" y="764436"/>
            <a:ext cx="4694104" cy="36000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noProof="0">
                <a:solidFill>
                  <a:schemeClr val="bg1"/>
                </a:solidFill>
                <a:latin typeface="Arial" panose="020B0604020202020204" pitchFamily="34" charset="0"/>
                <a:cs typeface="Arial" panose="020B0604020202020204" pitchFamily="34" charset="0"/>
              </a:rPr>
              <a:t>Study design</a:t>
            </a:r>
          </a:p>
        </p:txBody>
      </p:sp>
      <p:cxnSp>
        <p:nvCxnSpPr>
          <p:cNvPr id="31" name="Google Shape;353;p44">
            <a:extLst>
              <a:ext uri="{FF2B5EF4-FFF2-40B4-BE49-F238E27FC236}">
                <a16:creationId xmlns:a16="http://schemas.microsoft.com/office/drawing/2014/main" id="{C50E51E9-6537-9FD4-578E-FA0C5793D32C}"/>
              </a:ext>
            </a:extLst>
          </p:cNvPr>
          <p:cNvCxnSpPr>
            <a:cxnSpLocks/>
          </p:cNvCxnSpPr>
          <p:nvPr/>
        </p:nvCxnSpPr>
        <p:spPr>
          <a:xfrm>
            <a:off x="1896435" y="2819565"/>
            <a:ext cx="1548000" cy="0"/>
          </a:xfrm>
          <a:prstGeom prst="straightConnector1">
            <a:avLst/>
          </a:prstGeom>
          <a:noFill/>
          <a:ln w="28575" cap="flat" cmpd="sng">
            <a:solidFill>
              <a:schemeClr val="accent6"/>
            </a:solidFill>
            <a:prstDash val="solid"/>
            <a:round/>
            <a:headEnd type="none" w="sm" len="sm"/>
            <a:tailEnd type="none" w="med" len="med"/>
          </a:ln>
        </p:spPr>
      </p:cxnSp>
      <p:sp>
        <p:nvSpPr>
          <p:cNvPr id="9" name="Google Shape;357;p44">
            <a:extLst>
              <a:ext uri="{FF2B5EF4-FFF2-40B4-BE49-F238E27FC236}">
                <a16:creationId xmlns:a16="http://schemas.microsoft.com/office/drawing/2014/main" id="{CBD5CFF3-05E6-4057-11F9-1FD0D83C1FD5}"/>
              </a:ext>
            </a:extLst>
          </p:cNvPr>
          <p:cNvSpPr/>
          <p:nvPr/>
        </p:nvSpPr>
        <p:spPr>
          <a:xfrm>
            <a:off x="619126" y="1454419"/>
            <a:ext cx="2322362" cy="3117581"/>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Patients</a:t>
            </a:r>
            <a:endParaRPr sz="1300" b="0" i="0" u="none" strike="noStrike" cap="none">
              <a:solidFill>
                <a:srgbClr val="000000"/>
              </a:solidFill>
              <a:latin typeface="Arial"/>
              <a:ea typeface="Arial"/>
              <a:cs typeface="Arial"/>
              <a:sym typeface="Arial"/>
            </a:endParaRPr>
          </a:p>
          <a:p>
            <a:pPr marL="179388" indent="-179388">
              <a:buClr>
                <a:schemeClr val="accent1"/>
              </a:buClr>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Unresectable/metastatic HER2+ breast </a:t>
            </a:r>
            <a:r>
              <a:rPr lang="en-GB" sz="1300" err="1">
                <a:solidFill>
                  <a:schemeClr val="tx1"/>
                </a:solidFill>
                <a:latin typeface="Arial" panose="020B0604020202020204" pitchFamily="34" charset="0"/>
                <a:cs typeface="Arial" panose="020B0604020202020204" pitchFamily="34" charset="0"/>
              </a:rPr>
              <a:t>cancer</a:t>
            </a:r>
            <a:r>
              <a:rPr lang="en-GB" sz="1300" baseline="30000" err="1">
                <a:solidFill>
                  <a:schemeClr val="tx1"/>
                </a:solidFill>
                <a:latin typeface="Arial" panose="020B0604020202020204" pitchFamily="34" charset="0"/>
                <a:cs typeface="Arial" panose="020B0604020202020204" pitchFamily="34" charset="0"/>
              </a:rPr>
              <a:t>a</a:t>
            </a:r>
            <a:endParaRPr lang="en-GB" sz="1300" baseline="30000">
              <a:solidFill>
                <a:schemeClr val="tx1"/>
              </a:solidFill>
              <a:latin typeface="Arial" panose="020B0604020202020204" pitchFamily="34" charset="0"/>
              <a:cs typeface="Arial" panose="020B0604020202020204" pitchFamily="34" charset="0"/>
            </a:endParaRPr>
          </a:p>
          <a:p>
            <a:pPr marL="179388" indent="-179388">
              <a:buClr>
                <a:schemeClr val="accent1"/>
              </a:buClr>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Previously treated with trastuzumab and </a:t>
            </a:r>
            <a:r>
              <a:rPr lang="en-GB" sz="1300" err="1">
                <a:solidFill>
                  <a:schemeClr val="tx1"/>
                </a:solidFill>
                <a:latin typeface="Arial" panose="020B0604020202020204" pitchFamily="34" charset="0"/>
                <a:cs typeface="Arial" panose="020B0604020202020204" pitchFamily="34" charset="0"/>
              </a:rPr>
              <a:t>taxane</a:t>
            </a:r>
            <a:r>
              <a:rPr lang="en-GB" sz="1300">
                <a:solidFill>
                  <a:schemeClr val="tx1"/>
                </a:solidFill>
                <a:latin typeface="Arial" panose="020B0604020202020204" pitchFamily="34" charset="0"/>
                <a:cs typeface="Arial" panose="020B0604020202020204" pitchFamily="34" charset="0"/>
              </a:rPr>
              <a:t> in a/</a:t>
            </a:r>
            <a:r>
              <a:rPr lang="en-GB" sz="1300" err="1">
                <a:solidFill>
                  <a:schemeClr val="tx1"/>
                </a:solidFill>
                <a:latin typeface="Arial" panose="020B0604020202020204" pitchFamily="34" charset="0"/>
                <a:cs typeface="Arial" panose="020B0604020202020204" pitchFamily="34" charset="0"/>
              </a:rPr>
              <a:t>mBC</a:t>
            </a:r>
            <a:r>
              <a:rPr lang="en-GB" sz="1300">
                <a:solidFill>
                  <a:schemeClr val="tx1"/>
                </a:solidFill>
                <a:latin typeface="Arial" panose="020B0604020202020204" pitchFamily="34" charset="0"/>
                <a:cs typeface="Arial" panose="020B0604020202020204" pitchFamily="34" charset="0"/>
              </a:rPr>
              <a:t> </a:t>
            </a:r>
            <a:r>
              <a:rPr lang="en-GB" sz="1300" err="1">
                <a:solidFill>
                  <a:schemeClr val="tx1"/>
                </a:solidFill>
                <a:latin typeface="Arial" panose="020B0604020202020204" pitchFamily="34" charset="0"/>
                <a:cs typeface="Arial" panose="020B0604020202020204" pitchFamily="34" charset="0"/>
              </a:rPr>
              <a:t>setting</a:t>
            </a:r>
            <a:r>
              <a:rPr lang="en-GB" sz="1300" baseline="30000" err="1">
                <a:solidFill>
                  <a:schemeClr val="tx1"/>
                </a:solidFill>
                <a:latin typeface="Arial" panose="020B0604020202020204" pitchFamily="34" charset="0"/>
                <a:cs typeface="Arial" panose="020B0604020202020204" pitchFamily="34" charset="0"/>
              </a:rPr>
              <a:t>b</a:t>
            </a:r>
            <a:r>
              <a:rPr lang="en-GB" sz="1300">
                <a:solidFill>
                  <a:schemeClr val="tx1"/>
                </a:solidFill>
                <a:latin typeface="Arial" panose="020B0604020202020204" pitchFamily="34" charset="0"/>
                <a:cs typeface="Arial" panose="020B0604020202020204" pitchFamily="34" charset="0"/>
              </a:rPr>
              <a:t> </a:t>
            </a:r>
          </a:p>
          <a:p>
            <a:pPr marL="179388" indent="-179388">
              <a:buClr>
                <a:schemeClr val="accent1"/>
              </a:buClr>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Could have stable/treated BM </a:t>
            </a:r>
          </a:p>
          <a:p>
            <a:pPr marL="0" marR="0" lvl="0" indent="0" algn="l" rtl="0">
              <a:lnSpc>
                <a:spcPct val="100000"/>
              </a:lnSpc>
              <a:spcBef>
                <a:spcPts val="90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Stratification factors</a:t>
            </a:r>
            <a:endParaRPr lang="en-GB" sz="1300" b="0" i="0" u="none" strike="noStrike" cap="none">
              <a:solidFill>
                <a:srgbClr val="000000"/>
              </a:solidFill>
              <a:latin typeface="Arial"/>
              <a:ea typeface="Arial"/>
              <a:cs typeface="Arial"/>
              <a:sym typeface="Arial"/>
            </a:endParaRPr>
          </a:p>
          <a:p>
            <a:pPr marL="179388" indent="-179388">
              <a:buClr>
                <a:schemeClr val="accent1"/>
              </a:buClr>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HR status</a:t>
            </a:r>
          </a:p>
          <a:p>
            <a:pPr marL="179388" indent="-179388">
              <a:buClr>
                <a:schemeClr val="accent1"/>
              </a:buClr>
              <a:buFont typeface="Arial" panose="020B0604020202020204" pitchFamily="34" charset="0"/>
              <a:buChar char="•"/>
            </a:pPr>
            <a:r>
              <a:rPr lang="en-GB" sz="1300">
                <a:latin typeface="Arial" panose="020B0604020202020204" pitchFamily="34" charset="0"/>
                <a:cs typeface="Arial" panose="020B0604020202020204" pitchFamily="34" charset="0"/>
              </a:rPr>
              <a:t>Prior treatment with </a:t>
            </a:r>
            <a:r>
              <a:rPr lang="en-GB" sz="1300" err="1">
                <a:latin typeface="Arial" panose="020B0604020202020204" pitchFamily="34" charset="0"/>
                <a:cs typeface="Arial" panose="020B0604020202020204" pitchFamily="34" charset="0"/>
              </a:rPr>
              <a:t>pertuzumab</a:t>
            </a:r>
            <a:endParaRPr lang="en-GB" sz="1300">
              <a:latin typeface="Arial" panose="020B0604020202020204" pitchFamily="34" charset="0"/>
              <a:cs typeface="Arial" panose="020B0604020202020204" pitchFamily="34" charset="0"/>
            </a:endParaRPr>
          </a:p>
          <a:p>
            <a:pPr marL="179388" indent="-179388">
              <a:buClr>
                <a:schemeClr val="accent1"/>
              </a:buClr>
              <a:buFont typeface="Arial" panose="020B0604020202020204" pitchFamily="34" charset="0"/>
              <a:buChar char="•"/>
            </a:pPr>
            <a:r>
              <a:rPr lang="en-GB" sz="1300">
                <a:solidFill>
                  <a:schemeClr val="tx1"/>
                </a:solidFill>
                <a:latin typeface="Arial" panose="020B0604020202020204" pitchFamily="34" charset="0"/>
                <a:cs typeface="Arial" panose="020B0604020202020204" pitchFamily="34" charset="0"/>
              </a:rPr>
              <a:t>History of visceral disease</a:t>
            </a:r>
          </a:p>
        </p:txBody>
      </p:sp>
      <p:cxnSp>
        <p:nvCxnSpPr>
          <p:cNvPr id="32" name="Google Shape;353;p44">
            <a:extLst>
              <a:ext uri="{FF2B5EF4-FFF2-40B4-BE49-F238E27FC236}">
                <a16:creationId xmlns:a16="http://schemas.microsoft.com/office/drawing/2014/main" id="{D429128C-188D-B049-F4A6-392FBCA82544}"/>
              </a:ext>
            </a:extLst>
          </p:cNvPr>
          <p:cNvCxnSpPr>
            <a:cxnSpLocks/>
          </p:cNvCxnSpPr>
          <p:nvPr/>
        </p:nvCxnSpPr>
        <p:spPr>
          <a:xfrm>
            <a:off x="3371095" y="2130440"/>
            <a:ext cx="421413" cy="0"/>
          </a:xfrm>
          <a:prstGeom prst="straightConnector1">
            <a:avLst/>
          </a:prstGeom>
          <a:noFill/>
          <a:ln w="28575" cap="flat" cmpd="sng">
            <a:solidFill>
              <a:schemeClr val="accent6"/>
            </a:solidFill>
            <a:prstDash val="solid"/>
            <a:round/>
            <a:headEnd type="none" w="sm" len="sm"/>
            <a:tailEnd type="triangle" w="med" len="med"/>
          </a:ln>
        </p:spPr>
      </p:cxnSp>
      <p:cxnSp>
        <p:nvCxnSpPr>
          <p:cNvPr id="35" name="Google Shape;345;p44">
            <a:extLst>
              <a:ext uri="{FF2B5EF4-FFF2-40B4-BE49-F238E27FC236}">
                <a16:creationId xmlns:a16="http://schemas.microsoft.com/office/drawing/2014/main" id="{1348CA12-BA30-D8CF-AB06-68AED0B97D96}"/>
              </a:ext>
            </a:extLst>
          </p:cNvPr>
          <p:cNvCxnSpPr>
            <a:cxnSpLocks/>
          </p:cNvCxnSpPr>
          <p:nvPr/>
        </p:nvCxnSpPr>
        <p:spPr>
          <a:xfrm rot="-5400000">
            <a:off x="2664027" y="2818409"/>
            <a:ext cx="1404000" cy="0"/>
          </a:xfrm>
          <a:prstGeom prst="straightConnector1">
            <a:avLst/>
          </a:prstGeom>
          <a:noFill/>
          <a:ln w="28575" cap="flat" cmpd="sng">
            <a:solidFill>
              <a:schemeClr val="accent6"/>
            </a:solidFill>
            <a:prstDash val="solid"/>
            <a:round/>
            <a:headEnd type="none" w="sm" len="sm"/>
            <a:tailEnd type="none" w="sm" len="sm"/>
          </a:ln>
        </p:spPr>
      </p:cxnSp>
      <p:sp>
        <p:nvSpPr>
          <p:cNvPr id="8" name="Google Shape;356;p44">
            <a:extLst>
              <a:ext uri="{FF2B5EF4-FFF2-40B4-BE49-F238E27FC236}">
                <a16:creationId xmlns:a16="http://schemas.microsoft.com/office/drawing/2014/main" id="{68903BE7-6E31-3669-A215-AB67A97002A9}"/>
              </a:ext>
            </a:extLst>
          </p:cNvPr>
          <p:cNvSpPr/>
          <p:nvPr/>
        </p:nvSpPr>
        <p:spPr>
          <a:xfrm>
            <a:off x="3077994" y="2530377"/>
            <a:ext cx="576064" cy="576064"/>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br>
              <a:rPr lang="en-GB" sz="1400" b="1" i="0" u="none" strike="noStrike" cap="none">
                <a:solidFill>
                  <a:schemeClr val="lt1"/>
                </a:solidFill>
                <a:latin typeface="Arial"/>
                <a:ea typeface="Arial"/>
                <a:cs typeface="Arial"/>
                <a:sym typeface="Arial"/>
              </a:rPr>
            </a:br>
            <a:r>
              <a:rPr lang="en-GB" sz="1100" b="1" i="0" u="none" strike="noStrike" cap="none">
                <a:solidFill>
                  <a:schemeClr val="lt1"/>
                </a:solidFill>
                <a:latin typeface="Arial"/>
                <a:ea typeface="Arial"/>
                <a:cs typeface="Arial"/>
                <a:sym typeface="Arial"/>
              </a:rPr>
              <a:t>1:1</a:t>
            </a:r>
            <a:endParaRPr sz="1100" b="0" i="0" u="none" strike="noStrike" cap="none" baseline="30000">
              <a:solidFill>
                <a:srgbClr val="000000"/>
              </a:solidFill>
              <a:latin typeface="Arial"/>
              <a:ea typeface="Arial"/>
              <a:cs typeface="Arial"/>
              <a:sym typeface="Arial"/>
            </a:endParaRPr>
          </a:p>
        </p:txBody>
      </p:sp>
      <p:cxnSp>
        <p:nvCxnSpPr>
          <p:cNvPr id="36" name="Google Shape;353;p44">
            <a:extLst>
              <a:ext uri="{FF2B5EF4-FFF2-40B4-BE49-F238E27FC236}">
                <a16:creationId xmlns:a16="http://schemas.microsoft.com/office/drawing/2014/main" id="{E65AD0F7-80E7-909B-FC10-290C2C69DB41}"/>
              </a:ext>
            </a:extLst>
          </p:cNvPr>
          <p:cNvCxnSpPr>
            <a:cxnSpLocks/>
          </p:cNvCxnSpPr>
          <p:nvPr/>
        </p:nvCxnSpPr>
        <p:spPr>
          <a:xfrm>
            <a:off x="3371095" y="3505444"/>
            <a:ext cx="421413" cy="0"/>
          </a:xfrm>
          <a:prstGeom prst="straightConnector1">
            <a:avLst/>
          </a:prstGeom>
          <a:noFill/>
          <a:ln w="28575" cap="flat" cmpd="sng">
            <a:solidFill>
              <a:schemeClr val="accent6"/>
            </a:solidFill>
            <a:prstDash val="solid"/>
            <a:round/>
            <a:headEnd type="none" w="sm" len="sm"/>
            <a:tailEnd type="triangle" w="med" len="med"/>
          </a:ln>
        </p:spPr>
      </p:cxnSp>
      <p:sp>
        <p:nvSpPr>
          <p:cNvPr id="37" name="Rounded Rectangle 36">
            <a:extLst>
              <a:ext uri="{FF2B5EF4-FFF2-40B4-BE49-F238E27FC236}">
                <a16:creationId xmlns:a16="http://schemas.microsoft.com/office/drawing/2014/main" id="{B6335F79-6719-099D-2EEB-020F6EBB9108}"/>
              </a:ext>
            </a:extLst>
          </p:cNvPr>
          <p:cNvSpPr/>
          <p:nvPr/>
        </p:nvSpPr>
        <p:spPr>
          <a:xfrm>
            <a:off x="5666172" y="764436"/>
            <a:ext cx="5916227" cy="36000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noProof="0">
                <a:solidFill>
                  <a:schemeClr val="bg1"/>
                </a:solidFill>
                <a:latin typeface="Arial" panose="020B0604020202020204" pitchFamily="34" charset="0"/>
                <a:cs typeface="Arial" panose="020B0604020202020204" pitchFamily="34" charset="0"/>
              </a:rPr>
              <a:t>Efficacy results: PFS and OS</a:t>
            </a:r>
          </a:p>
        </p:txBody>
      </p:sp>
      <p:graphicFrame>
        <p:nvGraphicFramePr>
          <p:cNvPr id="38" name="Table 37">
            <a:extLst>
              <a:ext uri="{FF2B5EF4-FFF2-40B4-BE49-F238E27FC236}">
                <a16:creationId xmlns:a16="http://schemas.microsoft.com/office/drawing/2014/main" id="{FB5D2306-7CA9-176F-ED4C-247AD536F65E}"/>
              </a:ext>
            </a:extLst>
          </p:cNvPr>
          <p:cNvGraphicFramePr>
            <a:graphicFrameLocks noGrp="1"/>
          </p:cNvGraphicFramePr>
          <p:nvPr>
            <p:extLst>
              <p:ext uri="{D42A27DB-BD31-4B8C-83A1-F6EECF244321}">
                <p14:modId xmlns:p14="http://schemas.microsoft.com/office/powerpoint/2010/main" val="1694945910"/>
              </p:ext>
            </p:extLst>
          </p:nvPr>
        </p:nvGraphicFramePr>
        <p:xfrm>
          <a:off x="7986532" y="1242252"/>
          <a:ext cx="3595868" cy="526081"/>
        </p:xfrm>
        <a:graphic>
          <a:graphicData uri="http://schemas.openxmlformats.org/drawingml/2006/table">
            <a:tbl>
              <a:tblPr firstRow="1" bandRow="1">
                <a:tableStyleId>{5C22544A-7EE6-4342-B048-85BDC9FD1C3A}</a:tableStyleId>
              </a:tblPr>
              <a:tblGrid>
                <a:gridCol w="1350030">
                  <a:extLst>
                    <a:ext uri="{9D8B030D-6E8A-4147-A177-3AD203B41FA5}">
                      <a16:colId xmlns:a16="http://schemas.microsoft.com/office/drawing/2014/main" val="20000"/>
                    </a:ext>
                  </a:extLst>
                </a:gridCol>
                <a:gridCol w="1122919">
                  <a:extLst>
                    <a:ext uri="{9D8B030D-6E8A-4147-A177-3AD203B41FA5}">
                      <a16:colId xmlns:a16="http://schemas.microsoft.com/office/drawing/2014/main" val="20001"/>
                    </a:ext>
                  </a:extLst>
                </a:gridCol>
                <a:gridCol w="1122919">
                  <a:extLst>
                    <a:ext uri="{9D8B030D-6E8A-4147-A177-3AD203B41FA5}">
                      <a16:colId xmlns:a16="http://schemas.microsoft.com/office/drawing/2014/main" val="20002"/>
                    </a:ext>
                  </a:extLst>
                </a:gridCol>
              </a:tblGrid>
              <a:tr h="16605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90000"/>
                        </a:lnSpc>
                      </a:pPr>
                      <a:endParaRPr lang="en-US" sz="1100" b="1">
                        <a:solidFill>
                          <a:schemeClr val="bg1"/>
                        </a:solidFill>
                        <a:latin typeface="Arial" panose="020B0604020202020204" pitchFamily="34" charset="0"/>
                        <a:cs typeface="Arial" panose="020B0604020202020204" pitchFamily="34" charset="0"/>
                      </a:endParaRPr>
                    </a:p>
                  </a:txBody>
                  <a:tcPr marL="24960" marR="24960" marT="0" marB="0">
                    <a:lnB w="9525" cap="flat" cmpd="sng" algn="ctr">
                      <a:no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90000"/>
                        </a:lnSpc>
                      </a:pPr>
                      <a:r>
                        <a:rPr lang="en-US" sz="1100">
                          <a:latin typeface="Arial" panose="020B0604020202020204" pitchFamily="34" charset="0"/>
                          <a:cs typeface="Arial" panose="020B0604020202020204" pitchFamily="34" charset="0"/>
                        </a:rPr>
                        <a:t>T-</a:t>
                      </a:r>
                      <a:r>
                        <a:rPr lang="en-US" sz="1100" err="1">
                          <a:latin typeface="Arial" panose="020B0604020202020204" pitchFamily="34" charset="0"/>
                          <a:cs typeface="Arial" panose="020B0604020202020204" pitchFamily="34" charset="0"/>
                        </a:rPr>
                        <a:t>DXd</a:t>
                      </a:r>
                      <a:endParaRPr lang="en-US" sz="1100" b="1" baseline="30000">
                        <a:solidFill>
                          <a:schemeClr val="bg1"/>
                        </a:solidFill>
                        <a:latin typeface="Arial" panose="020B0604020202020204" pitchFamily="34" charset="0"/>
                        <a:cs typeface="Arial" panose="020B0604020202020204" pitchFamily="34" charset="0"/>
                      </a:endParaRPr>
                    </a:p>
                  </a:txBody>
                  <a:tcPr marL="24960" marR="24960" marT="0" marB="0" anchor="ctr">
                    <a:lnB w="9525" cap="flat" cmpd="sng" algn="ctr">
                      <a:no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90000"/>
                        </a:lnSpc>
                      </a:pPr>
                      <a:r>
                        <a:rPr lang="en-US" sz="1100">
                          <a:latin typeface="Arial" panose="020B0604020202020204" pitchFamily="34" charset="0"/>
                          <a:cs typeface="Arial" panose="020B0604020202020204" pitchFamily="34" charset="0"/>
                        </a:rPr>
                        <a:t>T-DM1</a:t>
                      </a:r>
                      <a:r>
                        <a:rPr lang="en-US" sz="1100" baseline="0">
                          <a:latin typeface="Arial" panose="020B0604020202020204" pitchFamily="34" charset="0"/>
                          <a:cs typeface="Arial" panose="020B0604020202020204" pitchFamily="34" charset="0"/>
                        </a:rPr>
                        <a:t> </a:t>
                      </a:r>
                      <a:endParaRPr lang="en-US" sz="1100" b="1">
                        <a:solidFill>
                          <a:schemeClr val="bg1"/>
                        </a:solidFill>
                        <a:latin typeface="Arial" panose="020B0604020202020204" pitchFamily="34" charset="0"/>
                        <a:cs typeface="Arial" panose="020B0604020202020204" pitchFamily="34" charset="0"/>
                      </a:endParaRPr>
                    </a:p>
                  </a:txBody>
                  <a:tcPr marL="24960" marR="24960" marT="0" marB="0" anchor="ctr">
                    <a:lnB w="9525"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80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a:latin typeface="Arial" panose="020B0604020202020204" pitchFamily="34" charset="0"/>
                          <a:cs typeface="Arial" panose="020B0604020202020204" pitchFamily="34" charset="0"/>
                        </a:rPr>
                        <a:t>mPFS (95% CI), </a:t>
                      </a:r>
                      <a:r>
                        <a:rPr lang="en-US" sz="1100" b="1" err="1">
                          <a:latin typeface="Arial" panose="020B0604020202020204" pitchFamily="34" charset="0"/>
                          <a:cs typeface="Arial" panose="020B0604020202020204" pitchFamily="34" charset="0"/>
                        </a:rPr>
                        <a:t>mo</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100" b="1">
                          <a:latin typeface="Arial" panose="020B0604020202020204" pitchFamily="34" charset="0"/>
                          <a:cs typeface="Arial" panose="020B0604020202020204" pitchFamily="34" charset="0"/>
                        </a:rPr>
                        <a:t>29.0</a:t>
                      </a:r>
                      <a:r>
                        <a:rPr lang="en-US" sz="1100">
                          <a:latin typeface="Arial" panose="020B0604020202020204" pitchFamily="34" charset="0"/>
                          <a:cs typeface="Arial" panose="020B0604020202020204" pitchFamily="34" charset="0"/>
                        </a:rPr>
                        <a:t> (23.7-40.0)</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100" b="1">
                          <a:latin typeface="Arial" panose="020B0604020202020204" pitchFamily="34" charset="0"/>
                          <a:cs typeface="Arial" panose="020B0604020202020204" pitchFamily="34" charset="0"/>
                        </a:rPr>
                        <a:t>7.2</a:t>
                      </a:r>
                      <a:r>
                        <a:rPr lang="en-US" sz="1100">
                          <a:latin typeface="Arial" panose="020B0604020202020204" pitchFamily="34" charset="0"/>
                          <a:cs typeface="Arial" panose="020B0604020202020204" pitchFamily="34" charset="0"/>
                        </a:rPr>
                        <a:t> (6.8-8.3)</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001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90000"/>
                        </a:lnSpc>
                      </a:pPr>
                      <a:r>
                        <a:rPr lang="en-US" sz="1100" b="1">
                          <a:latin typeface="Arial" panose="020B0604020202020204" pitchFamily="34" charset="0"/>
                          <a:cs typeface="Arial" panose="020B0604020202020204" pitchFamily="34" charset="0"/>
                        </a:rPr>
                        <a:t>HR (95% CI) </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100" b="1">
                          <a:latin typeface="Arial" panose="020B0604020202020204" pitchFamily="34" charset="0"/>
                          <a:cs typeface="Arial" panose="020B0604020202020204" pitchFamily="34" charset="0"/>
                        </a:rPr>
                        <a:t>0.30</a:t>
                      </a:r>
                      <a:r>
                        <a:rPr lang="en-US" sz="1100">
                          <a:latin typeface="Arial" panose="020B0604020202020204" pitchFamily="34" charset="0"/>
                          <a:cs typeface="Arial" panose="020B0604020202020204" pitchFamily="34" charset="0"/>
                        </a:rPr>
                        <a:t> (0.24-0.38) </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b="0">
                        <a:solidFill>
                          <a:schemeClr val="tx1"/>
                        </a:solidFill>
                      </a:endParaRP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9" name="Rectangle 5">
            <a:extLst>
              <a:ext uri="{FF2B5EF4-FFF2-40B4-BE49-F238E27FC236}">
                <a16:creationId xmlns:a16="http://schemas.microsoft.com/office/drawing/2014/main" id="{48832EB6-B1AA-9A34-4965-103650E2E3FA}"/>
              </a:ext>
            </a:extLst>
          </p:cNvPr>
          <p:cNvSpPr>
            <a:spLocks noChangeArrowheads="1"/>
          </p:cNvSpPr>
          <p:nvPr/>
        </p:nvSpPr>
        <p:spPr bwMode="auto">
          <a:xfrm rot="16200000">
            <a:off x="5125013" y="2094051"/>
            <a:ext cx="1413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202"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effectLst/>
                <a:uLnTx/>
                <a:uFillTx/>
                <a:latin typeface="Arial"/>
                <a:ea typeface="+mn-ea"/>
                <a:cs typeface="+mn-cs"/>
              </a:rPr>
              <a:t>PFS probability (%)</a:t>
            </a:r>
            <a:endParaRPr kumimoji="0" lang="en-US" altLang="en-US" sz="1200" b="0" i="0" u="none" strike="noStrike" kern="1200" cap="none" spc="0" normalizeH="0" baseline="30000" noProof="0">
              <a:ln>
                <a:noFill/>
              </a:ln>
              <a:effectLst/>
              <a:uLnTx/>
              <a:uFillTx/>
              <a:latin typeface="Arial"/>
              <a:ea typeface="+mn-ea"/>
              <a:cs typeface="+mn-cs"/>
            </a:endParaRPr>
          </a:p>
        </p:txBody>
      </p:sp>
      <p:sp>
        <p:nvSpPr>
          <p:cNvPr id="41" name="Rectangle 9">
            <a:extLst>
              <a:ext uri="{FF2B5EF4-FFF2-40B4-BE49-F238E27FC236}">
                <a16:creationId xmlns:a16="http://schemas.microsoft.com/office/drawing/2014/main" id="{20409C77-6638-F77F-2DAE-A227A12BBC13}"/>
              </a:ext>
            </a:extLst>
          </p:cNvPr>
          <p:cNvSpPr>
            <a:spLocks noChangeArrowheads="1"/>
          </p:cNvSpPr>
          <p:nvPr/>
        </p:nvSpPr>
        <p:spPr bwMode="auto">
          <a:xfrm>
            <a:off x="8405198" y="3316217"/>
            <a:ext cx="10584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202"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effectLst/>
                <a:uLnTx/>
                <a:uFillTx/>
                <a:latin typeface="Arial"/>
                <a:ea typeface="+mn-ea"/>
                <a:cs typeface="+mn-cs"/>
              </a:rPr>
              <a:t>Time (months)</a:t>
            </a:r>
            <a:endParaRPr kumimoji="0" lang="en-US" altLang="en-US" sz="1200" b="0" i="0" u="none" strike="noStrike" kern="1200" cap="none" spc="0" normalizeH="0" baseline="0" noProof="0">
              <a:ln>
                <a:noFill/>
              </a:ln>
              <a:effectLst/>
              <a:uLnTx/>
              <a:uFillTx/>
              <a:latin typeface="Arial"/>
              <a:ea typeface="+mn-ea"/>
              <a:cs typeface="+mn-cs"/>
            </a:endParaRPr>
          </a:p>
        </p:txBody>
      </p:sp>
      <p:sp>
        <p:nvSpPr>
          <p:cNvPr id="44" name="Rectangle 47">
            <a:extLst>
              <a:ext uri="{FF2B5EF4-FFF2-40B4-BE49-F238E27FC236}">
                <a16:creationId xmlns:a16="http://schemas.microsoft.com/office/drawing/2014/main" id="{F6245E12-9307-50FB-2361-4F1C624F1528}"/>
              </a:ext>
            </a:extLst>
          </p:cNvPr>
          <p:cNvSpPr>
            <a:spLocks noChangeArrowheads="1"/>
          </p:cNvSpPr>
          <p:nvPr/>
        </p:nvSpPr>
        <p:spPr bwMode="auto">
          <a:xfrm>
            <a:off x="5990201" y="1242252"/>
            <a:ext cx="2115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100</a:t>
            </a:r>
          </a:p>
        </p:txBody>
      </p:sp>
      <p:sp>
        <p:nvSpPr>
          <p:cNvPr id="46" name="Rectangle 47">
            <a:extLst>
              <a:ext uri="{FF2B5EF4-FFF2-40B4-BE49-F238E27FC236}">
                <a16:creationId xmlns:a16="http://schemas.microsoft.com/office/drawing/2014/main" id="{CA89A53B-9CE2-AA21-7F5A-150FC1BBBD1A}"/>
              </a:ext>
            </a:extLst>
          </p:cNvPr>
          <p:cNvSpPr>
            <a:spLocks noChangeArrowheads="1"/>
          </p:cNvSpPr>
          <p:nvPr/>
        </p:nvSpPr>
        <p:spPr bwMode="auto">
          <a:xfrm>
            <a:off x="6060734" y="158099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80</a:t>
            </a:r>
          </a:p>
        </p:txBody>
      </p:sp>
      <p:sp>
        <p:nvSpPr>
          <p:cNvPr id="47" name="Rectangle 47">
            <a:extLst>
              <a:ext uri="{FF2B5EF4-FFF2-40B4-BE49-F238E27FC236}">
                <a16:creationId xmlns:a16="http://schemas.microsoft.com/office/drawing/2014/main" id="{24CE6968-1559-9AD0-2A7E-D8E9F2CE13D6}"/>
              </a:ext>
            </a:extLst>
          </p:cNvPr>
          <p:cNvSpPr>
            <a:spLocks noChangeArrowheads="1"/>
          </p:cNvSpPr>
          <p:nvPr/>
        </p:nvSpPr>
        <p:spPr bwMode="auto">
          <a:xfrm>
            <a:off x="6060734" y="193635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60</a:t>
            </a:r>
          </a:p>
        </p:txBody>
      </p:sp>
      <p:sp>
        <p:nvSpPr>
          <p:cNvPr id="48" name="Rectangle 47">
            <a:extLst>
              <a:ext uri="{FF2B5EF4-FFF2-40B4-BE49-F238E27FC236}">
                <a16:creationId xmlns:a16="http://schemas.microsoft.com/office/drawing/2014/main" id="{C4FE2CB6-5CBE-976C-6478-EC8E8703C796}"/>
              </a:ext>
            </a:extLst>
          </p:cNvPr>
          <p:cNvSpPr>
            <a:spLocks noChangeArrowheads="1"/>
          </p:cNvSpPr>
          <p:nvPr/>
        </p:nvSpPr>
        <p:spPr bwMode="auto">
          <a:xfrm>
            <a:off x="6060734" y="228738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40</a:t>
            </a:r>
          </a:p>
        </p:txBody>
      </p:sp>
      <p:sp>
        <p:nvSpPr>
          <p:cNvPr id="49" name="Rectangle 48">
            <a:extLst>
              <a:ext uri="{FF2B5EF4-FFF2-40B4-BE49-F238E27FC236}">
                <a16:creationId xmlns:a16="http://schemas.microsoft.com/office/drawing/2014/main" id="{62B3AE04-9657-4118-F799-E36D7557FDD1}"/>
              </a:ext>
            </a:extLst>
          </p:cNvPr>
          <p:cNvSpPr>
            <a:spLocks noChangeArrowheads="1"/>
          </p:cNvSpPr>
          <p:nvPr/>
        </p:nvSpPr>
        <p:spPr bwMode="auto">
          <a:xfrm>
            <a:off x="6060734" y="265140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20</a:t>
            </a:r>
          </a:p>
        </p:txBody>
      </p:sp>
      <p:sp>
        <p:nvSpPr>
          <p:cNvPr id="50" name="Rectangle 49">
            <a:extLst>
              <a:ext uri="{FF2B5EF4-FFF2-40B4-BE49-F238E27FC236}">
                <a16:creationId xmlns:a16="http://schemas.microsoft.com/office/drawing/2014/main" id="{C1877716-6915-667E-D560-2A210EE35ED5}"/>
              </a:ext>
            </a:extLst>
          </p:cNvPr>
          <p:cNvSpPr>
            <a:spLocks noChangeArrowheads="1"/>
          </p:cNvSpPr>
          <p:nvPr/>
        </p:nvSpPr>
        <p:spPr bwMode="auto">
          <a:xfrm>
            <a:off x="6131266" y="3011102"/>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0</a:t>
            </a:r>
          </a:p>
        </p:txBody>
      </p:sp>
      <p:sp>
        <p:nvSpPr>
          <p:cNvPr id="51" name="Rectangle 50">
            <a:extLst>
              <a:ext uri="{FF2B5EF4-FFF2-40B4-BE49-F238E27FC236}">
                <a16:creationId xmlns:a16="http://schemas.microsoft.com/office/drawing/2014/main" id="{C1C1498C-A5E3-91D2-CECD-92DAC6363AB5}"/>
              </a:ext>
            </a:extLst>
          </p:cNvPr>
          <p:cNvSpPr>
            <a:spLocks noChangeArrowheads="1"/>
          </p:cNvSpPr>
          <p:nvPr/>
        </p:nvSpPr>
        <p:spPr bwMode="auto">
          <a:xfrm>
            <a:off x="1144463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58</a:t>
            </a:r>
          </a:p>
        </p:txBody>
      </p:sp>
      <p:sp>
        <p:nvSpPr>
          <p:cNvPr id="52" name="TextBox 51">
            <a:extLst>
              <a:ext uri="{FF2B5EF4-FFF2-40B4-BE49-F238E27FC236}">
                <a16:creationId xmlns:a16="http://schemas.microsoft.com/office/drawing/2014/main" id="{4451BA8F-BABC-D4DF-9F76-7B8C7823185C}"/>
              </a:ext>
            </a:extLst>
          </p:cNvPr>
          <p:cNvSpPr txBox="1"/>
          <p:nvPr/>
        </p:nvSpPr>
        <p:spPr>
          <a:xfrm>
            <a:off x="6658998" y="2662215"/>
            <a:ext cx="714939" cy="369332"/>
          </a:xfrm>
          <a:prstGeom prst="rect">
            <a:avLst/>
          </a:prstGeom>
          <a:solidFill>
            <a:schemeClr val="bg1"/>
          </a:solidFill>
        </p:spPr>
        <p:txBody>
          <a:bodyPr wrap="none" lIns="0" tIns="0" rIns="0" bIns="0" rtlCol="0">
            <a:spAutoFit/>
          </a:bodyPr>
          <a:lstStyle/>
          <a:p>
            <a:r>
              <a:rPr lang="en-GB" sz="800" b="1" noProof="0">
                <a:solidFill>
                  <a:schemeClr val="tx2"/>
                </a:solidFill>
                <a:latin typeface="Arial" panose="020B0604020202020204" pitchFamily="34" charset="0"/>
                <a:ea typeface="Aileron" charset="0"/>
                <a:cs typeface="Arial" panose="020B0604020202020204" pitchFamily="34" charset="0"/>
              </a:rPr>
              <a:t>T-</a:t>
            </a:r>
            <a:r>
              <a:rPr lang="en-GB" sz="800" b="1" noProof="0" err="1">
                <a:solidFill>
                  <a:schemeClr val="tx2"/>
                </a:solidFill>
                <a:latin typeface="Arial" panose="020B0604020202020204" pitchFamily="34" charset="0"/>
                <a:ea typeface="Aileron" charset="0"/>
                <a:cs typeface="Arial" panose="020B0604020202020204" pitchFamily="34" charset="0"/>
              </a:rPr>
              <a:t>DXd</a:t>
            </a:r>
            <a:r>
              <a:rPr lang="en-GB" sz="800" b="1" noProof="0">
                <a:solidFill>
                  <a:schemeClr val="tx2"/>
                </a:solidFill>
                <a:latin typeface="Arial" panose="020B0604020202020204" pitchFamily="34" charset="0"/>
                <a:ea typeface="Aileron" charset="0"/>
                <a:cs typeface="Arial" panose="020B0604020202020204" pitchFamily="34" charset="0"/>
              </a:rPr>
              <a:t> (N=261)</a:t>
            </a:r>
          </a:p>
          <a:p>
            <a:r>
              <a:rPr lang="en-GB" sz="800" b="1" noProof="0">
                <a:solidFill>
                  <a:schemeClr val="accent1"/>
                </a:solidFill>
                <a:latin typeface="Arial" panose="020B0604020202020204" pitchFamily="34" charset="0"/>
                <a:ea typeface="Aileron" charset="0"/>
                <a:cs typeface="Arial" panose="020B0604020202020204" pitchFamily="34" charset="0"/>
              </a:rPr>
              <a:t>T-DM1 (N=263)</a:t>
            </a:r>
          </a:p>
          <a:p>
            <a:r>
              <a:rPr lang="en-GB" sz="800" b="1" noProof="0">
                <a:latin typeface="Arial" panose="020B0604020202020204" pitchFamily="34" charset="0"/>
                <a:ea typeface="Aileron" charset="0"/>
                <a:cs typeface="Arial" panose="020B0604020202020204" pitchFamily="34" charset="0"/>
              </a:rPr>
              <a:t>Censored</a:t>
            </a:r>
          </a:p>
        </p:txBody>
      </p:sp>
      <p:cxnSp>
        <p:nvCxnSpPr>
          <p:cNvPr id="53" name="Straight Connector 52">
            <a:extLst>
              <a:ext uri="{FF2B5EF4-FFF2-40B4-BE49-F238E27FC236}">
                <a16:creationId xmlns:a16="http://schemas.microsoft.com/office/drawing/2014/main" id="{A68EAE64-5FDC-50CE-11D0-E789F68D3E6D}"/>
              </a:ext>
            </a:extLst>
          </p:cNvPr>
          <p:cNvCxnSpPr>
            <a:cxnSpLocks/>
          </p:cNvCxnSpPr>
          <p:nvPr/>
        </p:nvCxnSpPr>
        <p:spPr>
          <a:xfrm>
            <a:off x="6477038" y="2719745"/>
            <a:ext cx="140213"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218E150-5D65-116C-39BC-383832F1A5EC}"/>
              </a:ext>
            </a:extLst>
          </p:cNvPr>
          <p:cNvCxnSpPr>
            <a:cxnSpLocks/>
          </p:cNvCxnSpPr>
          <p:nvPr/>
        </p:nvCxnSpPr>
        <p:spPr>
          <a:xfrm>
            <a:off x="6477038" y="2843570"/>
            <a:ext cx="14021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83EB602E-5193-57BB-C59E-47B641E9D006}"/>
              </a:ext>
            </a:extLst>
          </p:cNvPr>
          <p:cNvGrpSpPr/>
          <p:nvPr/>
        </p:nvGrpSpPr>
        <p:grpSpPr>
          <a:xfrm>
            <a:off x="6519123" y="2939715"/>
            <a:ext cx="67378" cy="67378"/>
            <a:chOff x="1757931" y="3085372"/>
            <a:chExt cx="67378" cy="67378"/>
          </a:xfrm>
        </p:grpSpPr>
        <p:cxnSp>
          <p:nvCxnSpPr>
            <p:cNvPr id="56" name="Straight Connector 55">
              <a:extLst>
                <a:ext uri="{FF2B5EF4-FFF2-40B4-BE49-F238E27FC236}">
                  <a16:creationId xmlns:a16="http://schemas.microsoft.com/office/drawing/2014/main" id="{3662A828-F045-1F42-1802-DD40947273DB}"/>
                </a:ext>
              </a:extLst>
            </p:cNvPr>
            <p:cNvCxnSpPr>
              <a:cxnSpLocks/>
            </p:cNvCxnSpPr>
            <p:nvPr/>
          </p:nvCxnSpPr>
          <p:spPr>
            <a:xfrm>
              <a:off x="1757931" y="3119060"/>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1B8646D-819A-66FF-5A49-58482F5A4590}"/>
                </a:ext>
              </a:extLst>
            </p:cNvPr>
            <p:cNvCxnSpPr>
              <a:cxnSpLocks/>
            </p:cNvCxnSpPr>
            <p:nvPr/>
          </p:nvCxnSpPr>
          <p:spPr>
            <a:xfrm rot="16200000">
              <a:off x="1757931" y="3119061"/>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0" name="Graphic 58">
            <a:extLst>
              <a:ext uri="{FF2B5EF4-FFF2-40B4-BE49-F238E27FC236}">
                <a16:creationId xmlns:a16="http://schemas.microsoft.com/office/drawing/2014/main" id="{B5DDC781-B049-3777-0994-6E4AF2C53249}"/>
              </a:ext>
            </a:extLst>
          </p:cNvPr>
          <p:cNvGrpSpPr/>
          <p:nvPr/>
        </p:nvGrpSpPr>
        <p:grpSpPr>
          <a:xfrm>
            <a:off x="6230152" y="1306517"/>
            <a:ext cx="5447771" cy="1857823"/>
            <a:chOff x="6230152" y="1274149"/>
            <a:chExt cx="5447771" cy="1857823"/>
          </a:xfrm>
          <a:noFill/>
        </p:grpSpPr>
        <p:sp>
          <p:nvSpPr>
            <p:cNvPr id="91" name="Freeform 90">
              <a:extLst>
                <a:ext uri="{FF2B5EF4-FFF2-40B4-BE49-F238E27FC236}">
                  <a16:creationId xmlns:a16="http://schemas.microsoft.com/office/drawing/2014/main" id="{88511BCF-8737-B537-DEF0-A60B8DF1DCFF}"/>
                </a:ext>
              </a:extLst>
            </p:cNvPr>
            <p:cNvSpPr/>
            <p:nvPr/>
          </p:nvSpPr>
          <p:spPr>
            <a:xfrm>
              <a:off x="6270714" y="1274149"/>
              <a:ext cx="5407209" cy="1818727"/>
            </a:xfrm>
            <a:custGeom>
              <a:avLst/>
              <a:gdLst>
                <a:gd name="connsiteX0" fmla="*/ 0 w 5407209"/>
                <a:gd name="connsiteY0" fmla="*/ 0 h 1818727"/>
                <a:gd name="connsiteX1" fmla="*/ 0 w 5407209"/>
                <a:gd name="connsiteY1" fmla="*/ 1818728 h 1818727"/>
                <a:gd name="connsiteX2" fmla="*/ 5407209 w 5407209"/>
                <a:gd name="connsiteY2" fmla="*/ 1818728 h 1818727"/>
              </a:gdLst>
              <a:ahLst/>
              <a:cxnLst>
                <a:cxn ang="0">
                  <a:pos x="connsiteX0" y="connsiteY0"/>
                </a:cxn>
                <a:cxn ang="0">
                  <a:pos x="connsiteX1" y="connsiteY1"/>
                </a:cxn>
                <a:cxn ang="0">
                  <a:pos x="connsiteX2" y="connsiteY2"/>
                </a:cxn>
              </a:cxnLst>
              <a:rect l="l" t="t" r="r" b="b"/>
              <a:pathLst>
                <a:path w="5407209" h="1818727">
                  <a:moveTo>
                    <a:pt x="0" y="0"/>
                  </a:moveTo>
                  <a:lnTo>
                    <a:pt x="0" y="1818728"/>
                  </a:lnTo>
                  <a:lnTo>
                    <a:pt x="5407209" y="1818728"/>
                  </a:lnTo>
                </a:path>
              </a:pathLst>
            </a:custGeom>
            <a:noFill/>
            <a:ln w="9447" cap="flat">
              <a:solidFill>
                <a:srgbClr val="231F20"/>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71F9C81-1DDF-D59D-1037-F5B773356417}"/>
                </a:ext>
              </a:extLst>
            </p:cNvPr>
            <p:cNvSpPr/>
            <p:nvPr/>
          </p:nvSpPr>
          <p:spPr>
            <a:xfrm>
              <a:off x="6230152" y="1625510"/>
              <a:ext cx="40561" cy="12611"/>
            </a:xfrm>
            <a:custGeom>
              <a:avLst/>
              <a:gdLst>
                <a:gd name="connsiteX0" fmla="*/ 0 w 40561"/>
                <a:gd name="connsiteY0" fmla="*/ 0 h 12611"/>
                <a:gd name="connsiteX1" fmla="*/ 40562 w 40561"/>
                <a:gd name="connsiteY1" fmla="*/ 0 h 12611"/>
              </a:gdLst>
              <a:ahLst/>
              <a:cxnLst>
                <a:cxn ang="0">
                  <a:pos x="connsiteX0" y="connsiteY0"/>
                </a:cxn>
                <a:cxn ang="0">
                  <a:pos x="connsiteX1" y="connsiteY1"/>
                </a:cxn>
              </a:cxnLst>
              <a:rect l="l" t="t" r="r" b="b"/>
              <a:pathLst>
                <a:path w="40561" h="12611">
                  <a:moveTo>
                    <a:pt x="0" y="0"/>
                  </a:moveTo>
                  <a:lnTo>
                    <a:pt x="40562" y="0"/>
                  </a:lnTo>
                </a:path>
              </a:pathLst>
            </a:custGeom>
            <a:ln w="9447" cap="flat">
              <a:solidFill>
                <a:srgbClr val="231F20"/>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62DBC896-00D8-2E47-E78A-A24FC3031E79}"/>
                </a:ext>
              </a:extLst>
            </p:cNvPr>
            <p:cNvSpPr/>
            <p:nvPr/>
          </p:nvSpPr>
          <p:spPr>
            <a:xfrm>
              <a:off x="6230152" y="2337060"/>
              <a:ext cx="40561" cy="12611"/>
            </a:xfrm>
            <a:custGeom>
              <a:avLst/>
              <a:gdLst>
                <a:gd name="connsiteX0" fmla="*/ 0 w 40561"/>
                <a:gd name="connsiteY0" fmla="*/ 0 h 12611"/>
                <a:gd name="connsiteX1" fmla="*/ 40562 w 40561"/>
                <a:gd name="connsiteY1" fmla="*/ 0 h 12611"/>
              </a:gdLst>
              <a:ahLst/>
              <a:cxnLst>
                <a:cxn ang="0">
                  <a:pos x="connsiteX0" y="connsiteY0"/>
                </a:cxn>
                <a:cxn ang="0">
                  <a:pos x="connsiteX1" y="connsiteY1"/>
                </a:cxn>
              </a:cxnLst>
              <a:rect l="l" t="t" r="r" b="b"/>
              <a:pathLst>
                <a:path w="40561" h="12611">
                  <a:moveTo>
                    <a:pt x="0" y="0"/>
                  </a:moveTo>
                  <a:lnTo>
                    <a:pt x="40562" y="0"/>
                  </a:lnTo>
                </a:path>
              </a:pathLst>
            </a:custGeom>
            <a:ln w="9447" cap="flat">
              <a:solidFill>
                <a:srgbClr val="231F20"/>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C320BBD-16CB-5C59-6654-1654BF12F223}"/>
                </a:ext>
              </a:extLst>
            </p:cNvPr>
            <p:cNvSpPr/>
            <p:nvPr/>
          </p:nvSpPr>
          <p:spPr>
            <a:xfrm>
              <a:off x="6230152" y="2695357"/>
              <a:ext cx="40561" cy="12611"/>
            </a:xfrm>
            <a:custGeom>
              <a:avLst/>
              <a:gdLst>
                <a:gd name="connsiteX0" fmla="*/ 0 w 40561"/>
                <a:gd name="connsiteY0" fmla="*/ 0 h 12611"/>
                <a:gd name="connsiteX1" fmla="*/ 40562 w 40561"/>
                <a:gd name="connsiteY1" fmla="*/ 0 h 12611"/>
              </a:gdLst>
              <a:ahLst/>
              <a:cxnLst>
                <a:cxn ang="0">
                  <a:pos x="connsiteX0" y="connsiteY0"/>
                </a:cxn>
                <a:cxn ang="0">
                  <a:pos x="connsiteX1" y="connsiteY1"/>
                </a:cxn>
              </a:cxnLst>
              <a:rect l="l" t="t" r="r" b="b"/>
              <a:pathLst>
                <a:path w="40561" h="12611">
                  <a:moveTo>
                    <a:pt x="0" y="0"/>
                  </a:moveTo>
                  <a:lnTo>
                    <a:pt x="40562" y="0"/>
                  </a:lnTo>
                </a:path>
              </a:pathLst>
            </a:custGeom>
            <a:ln w="9447" cap="flat">
              <a:solidFill>
                <a:srgbClr val="231F20"/>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6086D57-913F-E42E-5933-8EF5D23C55A4}"/>
                </a:ext>
              </a:extLst>
            </p:cNvPr>
            <p:cNvSpPr/>
            <p:nvPr/>
          </p:nvSpPr>
          <p:spPr>
            <a:xfrm>
              <a:off x="6365316"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1BD9A2C-85BF-8153-ACF9-83F9E5692A7D}"/>
                </a:ext>
              </a:extLst>
            </p:cNvPr>
            <p:cNvSpPr/>
            <p:nvPr/>
          </p:nvSpPr>
          <p:spPr>
            <a:xfrm>
              <a:off x="6719037"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ED51FA6-C5D7-83DC-42A9-4671249F0DEE}"/>
                </a:ext>
              </a:extLst>
            </p:cNvPr>
            <p:cNvSpPr/>
            <p:nvPr/>
          </p:nvSpPr>
          <p:spPr>
            <a:xfrm>
              <a:off x="7074395"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7BA52C9-1E36-024B-186B-D84A807279CE}"/>
                </a:ext>
              </a:extLst>
            </p:cNvPr>
            <p:cNvSpPr/>
            <p:nvPr/>
          </p:nvSpPr>
          <p:spPr>
            <a:xfrm>
              <a:off x="6540413"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A54BB4-1598-0FDF-0338-CB56F666A9BB}"/>
                </a:ext>
              </a:extLst>
            </p:cNvPr>
            <p:cNvSpPr/>
            <p:nvPr/>
          </p:nvSpPr>
          <p:spPr>
            <a:xfrm>
              <a:off x="6896653"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9556E80-EE20-77EB-DF30-B3159E214A1D}"/>
                </a:ext>
              </a:extLst>
            </p:cNvPr>
            <p:cNvSpPr/>
            <p:nvPr/>
          </p:nvSpPr>
          <p:spPr>
            <a:xfrm>
              <a:off x="7252137"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C8EA508A-C637-6CD6-41D1-23E3EE4E7551}"/>
                </a:ext>
              </a:extLst>
            </p:cNvPr>
            <p:cNvSpPr/>
            <p:nvPr/>
          </p:nvSpPr>
          <p:spPr>
            <a:xfrm>
              <a:off x="7428871"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9162F1D-3F70-2869-DF8E-02329A53C3E8}"/>
                </a:ext>
              </a:extLst>
            </p:cNvPr>
            <p:cNvSpPr/>
            <p:nvPr/>
          </p:nvSpPr>
          <p:spPr>
            <a:xfrm>
              <a:off x="7785362"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A7C5E7BB-16A7-5E28-8DCD-035321FD1E54}"/>
                </a:ext>
              </a:extLst>
            </p:cNvPr>
            <p:cNvSpPr/>
            <p:nvPr/>
          </p:nvSpPr>
          <p:spPr>
            <a:xfrm>
              <a:off x="8139335"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7644C9A-98C1-066A-C616-C3B2B611D142}"/>
                </a:ext>
              </a:extLst>
            </p:cNvPr>
            <p:cNvSpPr/>
            <p:nvPr/>
          </p:nvSpPr>
          <p:spPr>
            <a:xfrm>
              <a:off x="8494441"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1A3C5C14-57DB-9266-30C5-98C245E65D08}"/>
                </a:ext>
              </a:extLst>
            </p:cNvPr>
            <p:cNvSpPr/>
            <p:nvPr/>
          </p:nvSpPr>
          <p:spPr>
            <a:xfrm>
              <a:off x="9203267"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7318A33-2057-5B9C-874B-416F97099D1C}"/>
                </a:ext>
              </a:extLst>
            </p:cNvPr>
            <p:cNvSpPr/>
            <p:nvPr/>
          </p:nvSpPr>
          <p:spPr>
            <a:xfrm>
              <a:off x="8849798"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A013BE12-B6D5-7E17-36EE-1C22E92548E7}"/>
                </a:ext>
              </a:extLst>
            </p:cNvPr>
            <p:cNvSpPr/>
            <p:nvPr/>
          </p:nvSpPr>
          <p:spPr>
            <a:xfrm>
              <a:off x="7607494"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E4351D5-5D59-13DF-50B5-7E1FEAB17D56}"/>
                </a:ext>
              </a:extLst>
            </p:cNvPr>
            <p:cNvSpPr/>
            <p:nvPr/>
          </p:nvSpPr>
          <p:spPr>
            <a:xfrm>
              <a:off x="7956302"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2D6072A-56F5-FAF2-F492-09AAE1598764}"/>
                </a:ext>
              </a:extLst>
            </p:cNvPr>
            <p:cNvSpPr/>
            <p:nvPr/>
          </p:nvSpPr>
          <p:spPr>
            <a:xfrm>
              <a:off x="8314809"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D5FA00A-1C46-9A55-4440-A7605A2D8264}"/>
                </a:ext>
              </a:extLst>
            </p:cNvPr>
            <p:cNvSpPr/>
            <p:nvPr/>
          </p:nvSpPr>
          <p:spPr>
            <a:xfrm>
              <a:off x="8668529"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DDAE034-2605-A8B8-026B-4CF4F8C8E0CD}"/>
                </a:ext>
              </a:extLst>
            </p:cNvPr>
            <p:cNvSpPr/>
            <p:nvPr/>
          </p:nvSpPr>
          <p:spPr>
            <a:xfrm>
              <a:off x="9556987"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AAE49CE-AD3C-47B1-7231-281BE208F897}"/>
                </a:ext>
              </a:extLst>
            </p:cNvPr>
            <p:cNvSpPr/>
            <p:nvPr/>
          </p:nvSpPr>
          <p:spPr>
            <a:xfrm>
              <a:off x="10264302"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CCDD63B-8397-F403-33EA-9B96E1D239F5}"/>
                </a:ext>
              </a:extLst>
            </p:cNvPr>
            <p:cNvSpPr/>
            <p:nvPr/>
          </p:nvSpPr>
          <p:spPr>
            <a:xfrm>
              <a:off x="10618526"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3A0B63D9-E277-3FD2-198D-F3B727A48B19}"/>
                </a:ext>
              </a:extLst>
            </p:cNvPr>
            <p:cNvSpPr/>
            <p:nvPr/>
          </p:nvSpPr>
          <p:spPr>
            <a:xfrm>
              <a:off x="11331383"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1E562DD-A83D-C0FF-C55C-4569FBF416E0}"/>
                </a:ext>
              </a:extLst>
            </p:cNvPr>
            <p:cNvSpPr/>
            <p:nvPr/>
          </p:nvSpPr>
          <p:spPr>
            <a:xfrm>
              <a:off x="9732966"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4A4E3EC-3076-A251-770A-C95AF6617DD9}"/>
                </a:ext>
              </a:extLst>
            </p:cNvPr>
            <p:cNvSpPr/>
            <p:nvPr/>
          </p:nvSpPr>
          <p:spPr>
            <a:xfrm>
              <a:off x="9381009"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A68BAF4-7A95-C984-4D88-742E06A8A81F}"/>
                </a:ext>
              </a:extLst>
            </p:cNvPr>
            <p:cNvSpPr/>
            <p:nvPr/>
          </p:nvSpPr>
          <p:spPr>
            <a:xfrm>
              <a:off x="10089961"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52BC823-296E-DD43-72FA-9EEC961CD410}"/>
                </a:ext>
              </a:extLst>
            </p:cNvPr>
            <p:cNvSpPr/>
            <p:nvPr/>
          </p:nvSpPr>
          <p:spPr>
            <a:xfrm>
              <a:off x="10440280"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422C1B8-A5F4-517E-E6EE-EDDAA422C99C}"/>
                </a:ext>
              </a:extLst>
            </p:cNvPr>
            <p:cNvSpPr/>
            <p:nvPr/>
          </p:nvSpPr>
          <p:spPr>
            <a:xfrm>
              <a:off x="11153137"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8692CA0-6528-725F-265B-53E68F078C19}"/>
                </a:ext>
              </a:extLst>
            </p:cNvPr>
            <p:cNvSpPr/>
            <p:nvPr/>
          </p:nvSpPr>
          <p:spPr>
            <a:xfrm>
              <a:off x="10975018"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6A97ECD-FC6B-B476-582A-7BC92073BCF7}"/>
                </a:ext>
              </a:extLst>
            </p:cNvPr>
            <p:cNvSpPr/>
            <p:nvPr/>
          </p:nvSpPr>
          <p:spPr>
            <a:xfrm>
              <a:off x="10793749"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3A46D11-E498-67F7-0CC8-5750652DE75E}"/>
                </a:ext>
              </a:extLst>
            </p:cNvPr>
            <p:cNvSpPr/>
            <p:nvPr/>
          </p:nvSpPr>
          <p:spPr>
            <a:xfrm>
              <a:off x="11506606"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A00CD90-377C-BCE5-1B26-BF11C7F7D3B9}"/>
                </a:ext>
              </a:extLst>
            </p:cNvPr>
            <p:cNvSpPr/>
            <p:nvPr/>
          </p:nvSpPr>
          <p:spPr>
            <a:xfrm>
              <a:off x="9911463"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C8EE644-34BE-F528-9E52-755746CAF45B}"/>
                </a:ext>
              </a:extLst>
            </p:cNvPr>
            <p:cNvSpPr/>
            <p:nvPr/>
          </p:nvSpPr>
          <p:spPr>
            <a:xfrm>
              <a:off x="9023887" y="3091364"/>
              <a:ext cx="12596" cy="40609"/>
            </a:xfrm>
            <a:custGeom>
              <a:avLst/>
              <a:gdLst>
                <a:gd name="connsiteX0" fmla="*/ 0 w 12596"/>
                <a:gd name="connsiteY0" fmla="*/ 40610 h 40609"/>
                <a:gd name="connsiteX1" fmla="*/ 0 w 12596"/>
                <a:gd name="connsiteY1" fmla="*/ 0 h 40609"/>
              </a:gdLst>
              <a:ahLst/>
              <a:cxnLst>
                <a:cxn ang="0">
                  <a:pos x="connsiteX0" y="connsiteY0"/>
                </a:cxn>
                <a:cxn ang="0">
                  <a:pos x="connsiteX1" y="connsiteY1"/>
                </a:cxn>
              </a:cxnLst>
              <a:rect l="l" t="t" r="r" b="b"/>
              <a:pathLst>
                <a:path w="12596" h="40609">
                  <a:moveTo>
                    <a:pt x="0" y="40610"/>
                  </a:moveTo>
                  <a:lnTo>
                    <a:pt x="0" y="0"/>
                  </a:lnTo>
                </a:path>
              </a:pathLst>
            </a:custGeom>
            <a:ln w="9447" cap="flat">
              <a:solidFill>
                <a:srgbClr val="231F20"/>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A2ED24E-018D-8387-95E1-9FAC0B90154E}"/>
                </a:ext>
              </a:extLst>
            </p:cNvPr>
            <p:cNvSpPr/>
            <p:nvPr/>
          </p:nvSpPr>
          <p:spPr>
            <a:xfrm>
              <a:off x="6230152" y="3051132"/>
              <a:ext cx="40561" cy="12611"/>
            </a:xfrm>
            <a:custGeom>
              <a:avLst/>
              <a:gdLst>
                <a:gd name="connsiteX0" fmla="*/ 0 w 40561"/>
                <a:gd name="connsiteY0" fmla="*/ 0 h 12611"/>
                <a:gd name="connsiteX1" fmla="*/ 40562 w 40561"/>
                <a:gd name="connsiteY1" fmla="*/ 0 h 12611"/>
              </a:gdLst>
              <a:ahLst/>
              <a:cxnLst>
                <a:cxn ang="0">
                  <a:pos x="connsiteX0" y="connsiteY0"/>
                </a:cxn>
                <a:cxn ang="0">
                  <a:pos x="connsiteX1" y="connsiteY1"/>
                </a:cxn>
              </a:cxnLst>
              <a:rect l="l" t="t" r="r" b="b"/>
              <a:pathLst>
                <a:path w="40561" h="12611">
                  <a:moveTo>
                    <a:pt x="0" y="0"/>
                  </a:moveTo>
                  <a:lnTo>
                    <a:pt x="40562" y="0"/>
                  </a:lnTo>
                </a:path>
              </a:pathLst>
            </a:custGeom>
            <a:ln w="9447" cap="flat">
              <a:solidFill>
                <a:srgbClr val="231F2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AD59766-EC32-9CC3-6E9F-F19ED2F008A3}"/>
                </a:ext>
              </a:extLst>
            </p:cNvPr>
            <p:cNvSpPr/>
            <p:nvPr/>
          </p:nvSpPr>
          <p:spPr>
            <a:xfrm>
              <a:off x="6230152" y="1983808"/>
              <a:ext cx="40561" cy="12611"/>
            </a:xfrm>
            <a:custGeom>
              <a:avLst/>
              <a:gdLst>
                <a:gd name="connsiteX0" fmla="*/ 0 w 40561"/>
                <a:gd name="connsiteY0" fmla="*/ 0 h 12611"/>
                <a:gd name="connsiteX1" fmla="*/ 40562 w 40561"/>
                <a:gd name="connsiteY1" fmla="*/ 0 h 12611"/>
              </a:gdLst>
              <a:ahLst/>
              <a:cxnLst>
                <a:cxn ang="0">
                  <a:pos x="connsiteX0" y="connsiteY0"/>
                </a:cxn>
                <a:cxn ang="0">
                  <a:pos x="connsiteX1" y="connsiteY1"/>
                </a:cxn>
              </a:cxnLst>
              <a:rect l="l" t="t" r="r" b="b"/>
              <a:pathLst>
                <a:path w="40561" h="12611">
                  <a:moveTo>
                    <a:pt x="0" y="0"/>
                  </a:moveTo>
                  <a:lnTo>
                    <a:pt x="40562" y="0"/>
                  </a:lnTo>
                </a:path>
              </a:pathLst>
            </a:custGeom>
            <a:ln w="9447" cap="flat">
              <a:solidFill>
                <a:srgbClr val="231F20"/>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82550C7-3E5A-0A66-6677-98A8C420A221}"/>
                </a:ext>
              </a:extLst>
            </p:cNvPr>
            <p:cNvSpPr/>
            <p:nvPr/>
          </p:nvSpPr>
          <p:spPr>
            <a:xfrm>
              <a:off x="6230152" y="1274149"/>
              <a:ext cx="40561" cy="12611"/>
            </a:xfrm>
            <a:custGeom>
              <a:avLst/>
              <a:gdLst>
                <a:gd name="connsiteX0" fmla="*/ 0 w 40561"/>
                <a:gd name="connsiteY0" fmla="*/ 0 h 12611"/>
                <a:gd name="connsiteX1" fmla="*/ 40562 w 40561"/>
                <a:gd name="connsiteY1" fmla="*/ 0 h 12611"/>
              </a:gdLst>
              <a:ahLst/>
              <a:cxnLst>
                <a:cxn ang="0">
                  <a:pos x="connsiteX0" y="connsiteY0"/>
                </a:cxn>
                <a:cxn ang="0">
                  <a:pos x="connsiteX1" y="connsiteY1"/>
                </a:cxn>
              </a:cxnLst>
              <a:rect l="l" t="t" r="r" b="b"/>
              <a:pathLst>
                <a:path w="40561" h="12611">
                  <a:moveTo>
                    <a:pt x="0" y="0"/>
                  </a:moveTo>
                  <a:lnTo>
                    <a:pt x="40562" y="0"/>
                  </a:lnTo>
                </a:path>
              </a:pathLst>
            </a:custGeom>
            <a:ln w="9447" cap="flat">
              <a:solidFill>
                <a:srgbClr val="231F20"/>
              </a:solidFill>
              <a:prstDash val="solid"/>
              <a:miter/>
            </a:ln>
          </p:spPr>
          <p:txBody>
            <a:bodyPr rtlCol="0" anchor="ctr"/>
            <a:lstStyle/>
            <a:p>
              <a:endParaRPr lang="en-US"/>
            </a:p>
          </p:txBody>
        </p:sp>
      </p:grpSp>
      <p:grpSp>
        <p:nvGrpSpPr>
          <p:cNvPr id="128" name="Graphic 58">
            <a:extLst>
              <a:ext uri="{FF2B5EF4-FFF2-40B4-BE49-F238E27FC236}">
                <a16:creationId xmlns:a16="http://schemas.microsoft.com/office/drawing/2014/main" id="{51EBFAA3-9021-61E5-279E-15964D1A9BF1}"/>
              </a:ext>
            </a:extLst>
          </p:cNvPr>
          <p:cNvGrpSpPr/>
          <p:nvPr/>
        </p:nvGrpSpPr>
        <p:grpSpPr>
          <a:xfrm>
            <a:off x="6382448" y="1289618"/>
            <a:ext cx="5193062" cy="1121554"/>
            <a:chOff x="6382448" y="1257250"/>
            <a:chExt cx="5193062" cy="1121554"/>
          </a:xfrm>
          <a:noFill/>
        </p:grpSpPr>
        <p:grpSp>
          <p:nvGrpSpPr>
            <p:cNvPr id="129" name="Graphic 58">
              <a:extLst>
                <a:ext uri="{FF2B5EF4-FFF2-40B4-BE49-F238E27FC236}">
                  <a16:creationId xmlns:a16="http://schemas.microsoft.com/office/drawing/2014/main" id="{CE3CF086-B256-0C66-6541-D5051384C2DA}"/>
                </a:ext>
              </a:extLst>
            </p:cNvPr>
            <p:cNvGrpSpPr/>
            <p:nvPr/>
          </p:nvGrpSpPr>
          <p:grpSpPr>
            <a:xfrm>
              <a:off x="11539988" y="2343240"/>
              <a:ext cx="35523" cy="35564"/>
              <a:chOff x="11539988" y="2343240"/>
              <a:chExt cx="35523" cy="35564"/>
            </a:xfrm>
          </p:grpSpPr>
          <p:sp>
            <p:nvSpPr>
              <p:cNvPr id="130" name="Freeform 129">
                <a:extLst>
                  <a:ext uri="{FF2B5EF4-FFF2-40B4-BE49-F238E27FC236}">
                    <a16:creationId xmlns:a16="http://schemas.microsoft.com/office/drawing/2014/main" id="{D28E2813-ABF0-7F87-BEC1-03E9B51B1A10}"/>
                  </a:ext>
                </a:extLst>
              </p:cNvPr>
              <p:cNvSpPr/>
              <p:nvPr/>
            </p:nvSpPr>
            <p:spPr>
              <a:xfrm>
                <a:off x="11557749"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9349264-BE56-131E-1DC6-07EE0360F53E}"/>
                  </a:ext>
                </a:extLst>
              </p:cNvPr>
              <p:cNvSpPr/>
              <p:nvPr/>
            </p:nvSpPr>
            <p:spPr>
              <a:xfrm>
                <a:off x="11539988"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32" name="Graphic 58">
              <a:extLst>
                <a:ext uri="{FF2B5EF4-FFF2-40B4-BE49-F238E27FC236}">
                  <a16:creationId xmlns:a16="http://schemas.microsoft.com/office/drawing/2014/main" id="{E95DDA81-F848-803C-00E9-6E79DF831DD5}"/>
                </a:ext>
              </a:extLst>
            </p:cNvPr>
            <p:cNvGrpSpPr/>
            <p:nvPr/>
          </p:nvGrpSpPr>
          <p:grpSpPr>
            <a:xfrm>
              <a:off x="11182992" y="2343240"/>
              <a:ext cx="35523" cy="35564"/>
              <a:chOff x="11182992" y="2343240"/>
              <a:chExt cx="35523" cy="35564"/>
            </a:xfrm>
          </p:grpSpPr>
          <p:sp>
            <p:nvSpPr>
              <p:cNvPr id="133" name="Freeform 132">
                <a:extLst>
                  <a:ext uri="{FF2B5EF4-FFF2-40B4-BE49-F238E27FC236}">
                    <a16:creationId xmlns:a16="http://schemas.microsoft.com/office/drawing/2014/main" id="{6CD60D6E-DA26-29AB-8CEA-B34A47BD9DF9}"/>
                  </a:ext>
                </a:extLst>
              </p:cNvPr>
              <p:cNvSpPr/>
              <p:nvPr/>
            </p:nvSpPr>
            <p:spPr>
              <a:xfrm>
                <a:off x="11200754"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AED71BF-A2A3-BD7A-8777-E5841F5DA463}"/>
                  </a:ext>
                </a:extLst>
              </p:cNvPr>
              <p:cNvSpPr/>
              <p:nvPr/>
            </p:nvSpPr>
            <p:spPr>
              <a:xfrm>
                <a:off x="11182992"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35" name="Graphic 58">
              <a:extLst>
                <a:ext uri="{FF2B5EF4-FFF2-40B4-BE49-F238E27FC236}">
                  <a16:creationId xmlns:a16="http://schemas.microsoft.com/office/drawing/2014/main" id="{F9A9D4EC-C3E3-78AB-7544-9A90810EC1A5}"/>
                </a:ext>
              </a:extLst>
            </p:cNvPr>
            <p:cNvGrpSpPr/>
            <p:nvPr/>
          </p:nvGrpSpPr>
          <p:grpSpPr>
            <a:xfrm>
              <a:off x="11229978" y="2343240"/>
              <a:ext cx="35523" cy="35564"/>
              <a:chOff x="11229978" y="2343240"/>
              <a:chExt cx="35523" cy="35564"/>
            </a:xfrm>
          </p:grpSpPr>
          <p:sp>
            <p:nvSpPr>
              <p:cNvPr id="136" name="Freeform 135">
                <a:extLst>
                  <a:ext uri="{FF2B5EF4-FFF2-40B4-BE49-F238E27FC236}">
                    <a16:creationId xmlns:a16="http://schemas.microsoft.com/office/drawing/2014/main" id="{2225B3BB-0F87-E46A-0A43-861E989702A4}"/>
                  </a:ext>
                </a:extLst>
              </p:cNvPr>
              <p:cNvSpPr/>
              <p:nvPr/>
            </p:nvSpPr>
            <p:spPr>
              <a:xfrm>
                <a:off x="11247740"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84E1A65-14C4-C951-403D-505489E6CC7A}"/>
                  </a:ext>
                </a:extLst>
              </p:cNvPr>
              <p:cNvSpPr/>
              <p:nvPr/>
            </p:nvSpPr>
            <p:spPr>
              <a:xfrm>
                <a:off x="11229978"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38" name="Graphic 58">
              <a:extLst>
                <a:ext uri="{FF2B5EF4-FFF2-40B4-BE49-F238E27FC236}">
                  <a16:creationId xmlns:a16="http://schemas.microsoft.com/office/drawing/2014/main" id="{14396CDF-3ACE-0826-9D13-EA349FE5C0F5}"/>
                </a:ext>
              </a:extLst>
            </p:cNvPr>
            <p:cNvGrpSpPr/>
            <p:nvPr/>
          </p:nvGrpSpPr>
          <p:grpSpPr>
            <a:xfrm>
              <a:off x="10768429" y="2291658"/>
              <a:ext cx="35649" cy="35564"/>
              <a:chOff x="10768429" y="2291658"/>
              <a:chExt cx="35649" cy="35564"/>
            </a:xfrm>
          </p:grpSpPr>
          <p:sp>
            <p:nvSpPr>
              <p:cNvPr id="139" name="Freeform 138">
                <a:extLst>
                  <a:ext uri="{FF2B5EF4-FFF2-40B4-BE49-F238E27FC236}">
                    <a16:creationId xmlns:a16="http://schemas.microsoft.com/office/drawing/2014/main" id="{ABE750F9-4EC2-83FD-5459-BE15445C7456}"/>
                  </a:ext>
                </a:extLst>
              </p:cNvPr>
              <p:cNvSpPr/>
              <p:nvPr/>
            </p:nvSpPr>
            <p:spPr>
              <a:xfrm>
                <a:off x="10786190"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EB5355C-37DA-95AB-8D05-F3CB6F4A9201}"/>
                  </a:ext>
                </a:extLst>
              </p:cNvPr>
              <p:cNvSpPr/>
              <p:nvPr/>
            </p:nvSpPr>
            <p:spPr>
              <a:xfrm>
                <a:off x="10768429" y="2309441"/>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141" name="Graphic 58">
              <a:extLst>
                <a:ext uri="{FF2B5EF4-FFF2-40B4-BE49-F238E27FC236}">
                  <a16:creationId xmlns:a16="http://schemas.microsoft.com/office/drawing/2014/main" id="{C7D54A7A-DCA2-2C27-E3EB-8A1A37F0441F}"/>
                </a:ext>
              </a:extLst>
            </p:cNvPr>
            <p:cNvGrpSpPr/>
            <p:nvPr/>
          </p:nvGrpSpPr>
          <p:grpSpPr>
            <a:xfrm>
              <a:off x="10701036" y="2291658"/>
              <a:ext cx="35523" cy="35564"/>
              <a:chOff x="10701036" y="2291658"/>
              <a:chExt cx="35523" cy="35564"/>
            </a:xfrm>
          </p:grpSpPr>
          <p:sp>
            <p:nvSpPr>
              <p:cNvPr id="142" name="Freeform 141">
                <a:extLst>
                  <a:ext uri="{FF2B5EF4-FFF2-40B4-BE49-F238E27FC236}">
                    <a16:creationId xmlns:a16="http://schemas.microsoft.com/office/drawing/2014/main" id="{572CC340-7CC3-06B9-679F-B0499ED1C006}"/>
                  </a:ext>
                </a:extLst>
              </p:cNvPr>
              <p:cNvSpPr/>
              <p:nvPr/>
            </p:nvSpPr>
            <p:spPr>
              <a:xfrm>
                <a:off x="10718797"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06C79279-7C13-8ACF-C04E-159B16340DEE}"/>
                  </a:ext>
                </a:extLst>
              </p:cNvPr>
              <p:cNvSpPr/>
              <p:nvPr/>
            </p:nvSpPr>
            <p:spPr>
              <a:xfrm>
                <a:off x="10701036"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44" name="Graphic 58">
              <a:extLst>
                <a:ext uri="{FF2B5EF4-FFF2-40B4-BE49-F238E27FC236}">
                  <a16:creationId xmlns:a16="http://schemas.microsoft.com/office/drawing/2014/main" id="{DFFDFC0E-36C6-50A1-C320-DFB8FD719DCF}"/>
                </a:ext>
              </a:extLst>
            </p:cNvPr>
            <p:cNvGrpSpPr/>
            <p:nvPr/>
          </p:nvGrpSpPr>
          <p:grpSpPr>
            <a:xfrm>
              <a:off x="10523671" y="2291658"/>
              <a:ext cx="35523" cy="35564"/>
              <a:chOff x="10523671" y="2291658"/>
              <a:chExt cx="35523" cy="35564"/>
            </a:xfrm>
          </p:grpSpPr>
          <p:sp>
            <p:nvSpPr>
              <p:cNvPr id="145" name="Freeform 144">
                <a:extLst>
                  <a:ext uri="{FF2B5EF4-FFF2-40B4-BE49-F238E27FC236}">
                    <a16:creationId xmlns:a16="http://schemas.microsoft.com/office/drawing/2014/main" id="{AA80AE14-8ECF-DE75-0656-87E57805EC74}"/>
                  </a:ext>
                </a:extLst>
              </p:cNvPr>
              <p:cNvSpPr/>
              <p:nvPr/>
            </p:nvSpPr>
            <p:spPr>
              <a:xfrm>
                <a:off x="10541433"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DF39222A-6EA9-D87A-EE74-13F9A755148A}"/>
                  </a:ext>
                </a:extLst>
              </p:cNvPr>
              <p:cNvSpPr/>
              <p:nvPr/>
            </p:nvSpPr>
            <p:spPr>
              <a:xfrm>
                <a:off x="10523671"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47" name="Graphic 58">
              <a:extLst>
                <a:ext uri="{FF2B5EF4-FFF2-40B4-BE49-F238E27FC236}">
                  <a16:creationId xmlns:a16="http://schemas.microsoft.com/office/drawing/2014/main" id="{C3296A14-677A-1B6F-EE26-72963B24B221}"/>
                </a:ext>
              </a:extLst>
            </p:cNvPr>
            <p:cNvGrpSpPr/>
            <p:nvPr/>
          </p:nvGrpSpPr>
          <p:grpSpPr>
            <a:xfrm>
              <a:off x="10521152" y="2291658"/>
              <a:ext cx="35523" cy="35564"/>
              <a:chOff x="10521152" y="2291658"/>
              <a:chExt cx="35523" cy="35564"/>
            </a:xfrm>
          </p:grpSpPr>
          <p:sp>
            <p:nvSpPr>
              <p:cNvPr id="148" name="Freeform 147">
                <a:extLst>
                  <a:ext uri="{FF2B5EF4-FFF2-40B4-BE49-F238E27FC236}">
                    <a16:creationId xmlns:a16="http://schemas.microsoft.com/office/drawing/2014/main" id="{57A66E1B-E8CB-580C-33AA-782BDD786D52}"/>
                  </a:ext>
                </a:extLst>
              </p:cNvPr>
              <p:cNvSpPr/>
              <p:nvPr/>
            </p:nvSpPr>
            <p:spPr>
              <a:xfrm>
                <a:off x="10538914"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A4CB11BF-EC35-8DDB-2870-AB93EEB62ED5}"/>
                  </a:ext>
                </a:extLst>
              </p:cNvPr>
              <p:cNvSpPr/>
              <p:nvPr/>
            </p:nvSpPr>
            <p:spPr>
              <a:xfrm>
                <a:off x="10521152"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50" name="Graphic 58">
              <a:extLst>
                <a:ext uri="{FF2B5EF4-FFF2-40B4-BE49-F238E27FC236}">
                  <a16:creationId xmlns:a16="http://schemas.microsoft.com/office/drawing/2014/main" id="{931DAED0-32B2-11C5-A39D-472B22AFC56D}"/>
                </a:ext>
              </a:extLst>
            </p:cNvPr>
            <p:cNvGrpSpPr/>
            <p:nvPr/>
          </p:nvGrpSpPr>
          <p:grpSpPr>
            <a:xfrm>
              <a:off x="10523671" y="2291658"/>
              <a:ext cx="35523" cy="35564"/>
              <a:chOff x="10523671" y="2291658"/>
              <a:chExt cx="35523" cy="35564"/>
            </a:xfrm>
          </p:grpSpPr>
          <p:sp>
            <p:nvSpPr>
              <p:cNvPr id="151" name="Freeform 150">
                <a:extLst>
                  <a:ext uri="{FF2B5EF4-FFF2-40B4-BE49-F238E27FC236}">
                    <a16:creationId xmlns:a16="http://schemas.microsoft.com/office/drawing/2014/main" id="{F4BDAF16-4100-61DF-5C4E-21DB6BEB2AA7}"/>
                  </a:ext>
                </a:extLst>
              </p:cNvPr>
              <p:cNvSpPr/>
              <p:nvPr/>
            </p:nvSpPr>
            <p:spPr>
              <a:xfrm>
                <a:off x="10541433"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DB8266E-7C01-5FE1-BFB9-874B01481FEF}"/>
                  </a:ext>
                </a:extLst>
              </p:cNvPr>
              <p:cNvSpPr/>
              <p:nvPr/>
            </p:nvSpPr>
            <p:spPr>
              <a:xfrm>
                <a:off x="10523671"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53" name="Graphic 58">
              <a:extLst>
                <a:ext uri="{FF2B5EF4-FFF2-40B4-BE49-F238E27FC236}">
                  <a16:creationId xmlns:a16="http://schemas.microsoft.com/office/drawing/2014/main" id="{9E05CF65-8910-2C10-C80A-DFDF667F3641}"/>
                </a:ext>
              </a:extLst>
            </p:cNvPr>
            <p:cNvGrpSpPr/>
            <p:nvPr/>
          </p:nvGrpSpPr>
          <p:grpSpPr>
            <a:xfrm>
              <a:off x="10547983" y="2291658"/>
              <a:ext cx="35523" cy="35564"/>
              <a:chOff x="10547983" y="2291658"/>
              <a:chExt cx="35523" cy="35564"/>
            </a:xfrm>
          </p:grpSpPr>
          <p:sp>
            <p:nvSpPr>
              <p:cNvPr id="154" name="Freeform 153">
                <a:extLst>
                  <a:ext uri="{FF2B5EF4-FFF2-40B4-BE49-F238E27FC236}">
                    <a16:creationId xmlns:a16="http://schemas.microsoft.com/office/drawing/2014/main" id="{B8E983B3-F5EB-79A8-45E6-312A74B6A3D4}"/>
                  </a:ext>
                </a:extLst>
              </p:cNvPr>
              <p:cNvSpPr/>
              <p:nvPr/>
            </p:nvSpPr>
            <p:spPr>
              <a:xfrm>
                <a:off x="10565745"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FF93819-C1C0-111B-73EB-1BF579C72D21}"/>
                  </a:ext>
                </a:extLst>
              </p:cNvPr>
              <p:cNvSpPr/>
              <p:nvPr/>
            </p:nvSpPr>
            <p:spPr>
              <a:xfrm>
                <a:off x="10547983"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56" name="Graphic 58">
              <a:extLst>
                <a:ext uri="{FF2B5EF4-FFF2-40B4-BE49-F238E27FC236}">
                  <a16:creationId xmlns:a16="http://schemas.microsoft.com/office/drawing/2014/main" id="{E2D1E7FE-2BEA-5E21-7921-5AB2DAE6C27F}"/>
                </a:ext>
              </a:extLst>
            </p:cNvPr>
            <p:cNvGrpSpPr/>
            <p:nvPr/>
          </p:nvGrpSpPr>
          <p:grpSpPr>
            <a:xfrm>
              <a:off x="10499360" y="2291658"/>
              <a:ext cx="35523" cy="35564"/>
              <a:chOff x="10499360" y="2291658"/>
              <a:chExt cx="35523" cy="35564"/>
            </a:xfrm>
          </p:grpSpPr>
          <p:sp>
            <p:nvSpPr>
              <p:cNvPr id="157" name="Freeform 156">
                <a:extLst>
                  <a:ext uri="{FF2B5EF4-FFF2-40B4-BE49-F238E27FC236}">
                    <a16:creationId xmlns:a16="http://schemas.microsoft.com/office/drawing/2014/main" id="{488A8124-9DA7-70BE-57A6-338D46DF0209}"/>
                  </a:ext>
                </a:extLst>
              </p:cNvPr>
              <p:cNvSpPr/>
              <p:nvPr/>
            </p:nvSpPr>
            <p:spPr>
              <a:xfrm>
                <a:off x="10517121"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FFD5DE8A-881F-EBD6-52E4-33D605FEE883}"/>
                  </a:ext>
                </a:extLst>
              </p:cNvPr>
              <p:cNvSpPr/>
              <p:nvPr/>
            </p:nvSpPr>
            <p:spPr>
              <a:xfrm>
                <a:off x="10499360"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59" name="Graphic 58">
              <a:extLst>
                <a:ext uri="{FF2B5EF4-FFF2-40B4-BE49-F238E27FC236}">
                  <a16:creationId xmlns:a16="http://schemas.microsoft.com/office/drawing/2014/main" id="{964AFE86-44F8-2427-1AC5-B9B57B94E273}"/>
                </a:ext>
              </a:extLst>
            </p:cNvPr>
            <p:cNvGrpSpPr/>
            <p:nvPr/>
          </p:nvGrpSpPr>
          <p:grpSpPr>
            <a:xfrm>
              <a:off x="10560076" y="2291658"/>
              <a:ext cx="35523" cy="35564"/>
              <a:chOff x="10560076" y="2291658"/>
              <a:chExt cx="35523" cy="35564"/>
            </a:xfrm>
          </p:grpSpPr>
          <p:sp>
            <p:nvSpPr>
              <p:cNvPr id="160" name="Freeform 159">
                <a:extLst>
                  <a:ext uri="{FF2B5EF4-FFF2-40B4-BE49-F238E27FC236}">
                    <a16:creationId xmlns:a16="http://schemas.microsoft.com/office/drawing/2014/main" id="{345F4BB9-B77A-CF9F-8200-319B32A06E98}"/>
                  </a:ext>
                </a:extLst>
              </p:cNvPr>
              <p:cNvSpPr/>
              <p:nvPr/>
            </p:nvSpPr>
            <p:spPr>
              <a:xfrm>
                <a:off x="10577838"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C97A537-60C2-81AF-34FB-DD45E2745150}"/>
                  </a:ext>
                </a:extLst>
              </p:cNvPr>
              <p:cNvSpPr/>
              <p:nvPr/>
            </p:nvSpPr>
            <p:spPr>
              <a:xfrm>
                <a:off x="10560076"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62" name="Graphic 58">
              <a:extLst>
                <a:ext uri="{FF2B5EF4-FFF2-40B4-BE49-F238E27FC236}">
                  <a16:creationId xmlns:a16="http://schemas.microsoft.com/office/drawing/2014/main" id="{0E2EC34E-3BB3-EFC2-6F38-CEEE8DE03288}"/>
                </a:ext>
              </a:extLst>
            </p:cNvPr>
            <p:cNvGrpSpPr/>
            <p:nvPr/>
          </p:nvGrpSpPr>
          <p:grpSpPr>
            <a:xfrm>
              <a:off x="10505910" y="2291658"/>
              <a:ext cx="35523" cy="35564"/>
              <a:chOff x="10505910" y="2291658"/>
              <a:chExt cx="35523" cy="35564"/>
            </a:xfrm>
          </p:grpSpPr>
          <p:sp>
            <p:nvSpPr>
              <p:cNvPr id="163" name="Freeform 162">
                <a:extLst>
                  <a:ext uri="{FF2B5EF4-FFF2-40B4-BE49-F238E27FC236}">
                    <a16:creationId xmlns:a16="http://schemas.microsoft.com/office/drawing/2014/main" id="{9B55E0DB-ED12-C5D9-59FC-580893250394}"/>
                  </a:ext>
                </a:extLst>
              </p:cNvPr>
              <p:cNvSpPr/>
              <p:nvPr/>
            </p:nvSpPr>
            <p:spPr>
              <a:xfrm>
                <a:off x="10523671"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58ED03C-DA21-1532-71BB-BEC89E2A9447}"/>
                  </a:ext>
                </a:extLst>
              </p:cNvPr>
              <p:cNvSpPr/>
              <p:nvPr/>
            </p:nvSpPr>
            <p:spPr>
              <a:xfrm>
                <a:off x="10505910"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65" name="Graphic 58">
              <a:extLst>
                <a:ext uri="{FF2B5EF4-FFF2-40B4-BE49-F238E27FC236}">
                  <a16:creationId xmlns:a16="http://schemas.microsoft.com/office/drawing/2014/main" id="{F52B1853-AE85-F93D-124A-0DAB071BA528}"/>
                </a:ext>
              </a:extLst>
            </p:cNvPr>
            <p:cNvGrpSpPr/>
            <p:nvPr/>
          </p:nvGrpSpPr>
          <p:grpSpPr>
            <a:xfrm>
              <a:off x="10611598" y="2291658"/>
              <a:ext cx="35523" cy="35564"/>
              <a:chOff x="10611598" y="2291658"/>
              <a:chExt cx="35523" cy="35564"/>
            </a:xfrm>
          </p:grpSpPr>
          <p:sp>
            <p:nvSpPr>
              <p:cNvPr id="166" name="Freeform 165">
                <a:extLst>
                  <a:ext uri="{FF2B5EF4-FFF2-40B4-BE49-F238E27FC236}">
                    <a16:creationId xmlns:a16="http://schemas.microsoft.com/office/drawing/2014/main" id="{0A29EF80-F2BD-F2E5-450C-E92C29006606}"/>
                  </a:ext>
                </a:extLst>
              </p:cNvPr>
              <p:cNvSpPr/>
              <p:nvPr/>
            </p:nvSpPr>
            <p:spPr>
              <a:xfrm>
                <a:off x="10629359"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38CD7495-B629-2327-7C90-0C8C84651D57}"/>
                  </a:ext>
                </a:extLst>
              </p:cNvPr>
              <p:cNvSpPr/>
              <p:nvPr/>
            </p:nvSpPr>
            <p:spPr>
              <a:xfrm>
                <a:off x="10611598"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68" name="Graphic 58">
              <a:extLst>
                <a:ext uri="{FF2B5EF4-FFF2-40B4-BE49-F238E27FC236}">
                  <a16:creationId xmlns:a16="http://schemas.microsoft.com/office/drawing/2014/main" id="{0C88DCE5-0314-DCA8-8B16-68BFA4DE0BFD}"/>
                </a:ext>
              </a:extLst>
            </p:cNvPr>
            <p:cNvGrpSpPr/>
            <p:nvPr/>
          </p:nvGrpSpPr>
          <p:grpSpPr>
            <a:xfrm>
              <a:off x="10300329" y="2291658"/>
              <a:ext cx="35523" cy="35564"/>
              <a:chOff x="10300329" y="2291658"/>
              <a:chExt cx="35523" cy="35564"/>
            </a:xfrm>
          </p:grpSpPr>
          <p:sp>
            <p:nvSpPr>
              <p:cNvPr id="169" name="Freeform 168">
                <a:extLst>
                  <a:ext uri="{FF2B5EF4-FFF2-40B4-BE49-F238E27FC236}">
                    <a16:creationId xmlns:a16="http://schemas.microsoft.com/office/drawing/2014/main" id="{A5903377-91D6-733E-05C9-C489EA5F07E2}"/>
                  </a:ext>
                </a:extLst>
              </p:cNvPr>
              <p:cNvSpPr/>
              <p:nvPr/>
            </p:nvSpPr>
            <p:spPr>
              <a:xfrm>
                <a:off x="10318090"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6497839E-0919-1821-B30F-BFE8CAF4D77F}"/>
                  </a:ext>
                </a:extLst>
              </p:cNvPr>
              <p:cNvSpPr/>
              <p:nvPr/>
            </p:nvSpPr>
            <p:spPr>
              <a:xfrm>
                <a:off x="10300329"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71" name="Graphic 58">
              <a:extLst>
                <a:ext uri="{FF2B5EF4-FFF2-40B4-BE49-F238E27FC236}">
                  <a16:creationId xmlns:a16="http://schemas.microsoft.com/office/drawing/2014/main" id="{99239DFF-42CF-A6A6-EA29-2BD40FA43336}"/>
                </a:ext>
              </a:extLst>
            </p:cNvPr>
            <p:cNvGrpSpPr/>
            <p:nvPr/>
          </p:nvGrpSpPr>
          <p:grpSpPr>
            <a:xfrm>
              <a:off x="10247170" y="2274380"/>
              <a:ext cx="35649" cy="35690"/>
              <a:chOff x="10247170" y="2274380"/>
              <a:chExt cx="35649" cy="35690"/>
            </a:xfrm>
          </p:grpSpPr>
          <p:sp>
            <p:nvSpPr>
              <p:cNvPr id="172" name="Freeform 171">
                <a:extLst>
                  <a:ext uri="{FF2B5EF4-FFF2-40B4-BE49-F238E27FC236}">
                    <a16:creationId xmlns:a16="http://schemas.microsoft.com/office/drawing/2014/main" id="{E735ED67-10D3-13E9-A0F7-C21DB38C6232}"/>
                  </a:ext>
                </a:extLst>
              </p:cNvPr>
              <p:cNvSpPr/>
              <p:nvPr/>
            </p:nvSpPr>
            <p:spPr>
              <a:xfrm>
                <a:off x="10265058"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1DE65243-693B-5CD2-B35C-F370EFC5E217}"/>
                  </a:ext>
                </a:extLst>
              </p:cNvPr>
              <p:cNvSpPr/>
              <p:nvPr/>
            </p:nvSpPr>
            <p:spPr>
              <a:xfrm>
                <a:off x="10247170" y="2292289"/>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174" name="Graphic 58">
              <a:extLst>
                <a:ext uri="{FF2B5EF4-FFF2-40B4-BE49-F238E27FC236}">
                  <a16:creationId xmlns:a16="http://schemas.microsoft.com/office/drawing/2014/main" id="{DAF46B27-09C8-A5C2-AB13-719A66C73FD9}"/>
                </a:ext>
              </a:extLst>
            </p:cNvPr>
            <p:cNvGrpSpPr/>
            <p:nvPr/>
          </p:nvGrpSpPr>
          <p:grpSpPr>
            <a:xfrm>
              <a:off x="10105833" y="2261390"/>
              <a:ext cx="35649" cy="35564"/>
              <a:chOff x="10105833" y="2261390"/>
              <a:chExt cx="35649" cy="35564"/>
            </a:xfrm>
          </p:grpSpPr>
          <p:sp>
            <p:nvSpPr>
              <p:cNvPr id="175" name="Freeform 174">
                <a:extLst>
                  <a:ext uri="{FF2B5EF4-FFF2-40B4-BE49-F238E27FC236}">
                    <a16:creationId xmlns:a16="http://schemas.microsoft.com/office/drawing/2014/main" id="{A56D29B0-6E6B-A309-14AC-45E6CC27E38C}"/>
                  </a:ext>
                </a:extLst>
              </p:cNvPr>
              <p:cNvSpPr/>
              <p:nvPr/>
            </p:nvSpPr>
            <p:spPr>
              <a:xfrm>
                <a:off x="10123721"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EAE8C4B-BE06-DEFC-BC25-ED3E61C70472}"/>
                  </a:ext>
                </a:extLst>
              </p:cNvPr>
              <p:cNvSpPr/>
              <p:nvPr/>
            </p:nvSpPr>
            <p:spPr>
              <a:xfrm>
                <a:off x="10105833" y="2279173"/>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177" name="Graphic 58">
              <a:extLst>
                <a:ext uri="{FF2B5EF4-FFF2-40B4-BE49-F238E27FC236}">
                  <a16:creationId xmlns:a16="http://schemas.microsoft.com/office/drawing/2014/main" id="{F7C7F184-6972-B00B-4C3B-18241E6C8B96}"/>
                </a:ext>
              </a:extLst>
            </p:cNvPr>
            <p:cNvGrpSpPr/>
            <p:nvPr/>
          </p:nvGrpSpPr>
          <p:grpSpPr>
            <a:xfrm>
              <a:off x="10015765" y="2261390"/>
              <a:ext cx="35523" cy="35564"/>
              <a:chOff x="10015765" y="2261390"/>
              <a:chExt cx="35523" cy="35564"/>
            </a:xfrm>
          </p:grpSpPr>
          <p:sp>
            <p:nvSpPr>
              <p:cNvPr id="178" name="Freeform 177">
                <a:extLst>
                  <a:ext uri="{FF2B5EF4-FFF2-40B4-BE49-F238E27FC236}">
                    <a16:creationId xmlns:a16="http://schemas.microsoft.com/office/drawing/2014/main" id="{989B1C12-ADFB-AEE7-13D0-9C8370FA8CEA}"/>
                  </a:ext>
                </a:extLst>
              </p:cNvPr>
              <p:cNvSpPr/>
              <p:nvPr/>
            </p:nvSpPr>
            <p:spPr>
              <a:xfrm>
                <a:off x="10033527"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2A5CF09E-4CFA-9FE7-40CB-94120AF7A3C4}"/>
                  </a:ext>
                </a:extLst>
              </p:cNvPr>
              <p:cNvSpPr/>
              <p:nvPr/>
            </p:nvSpPr>
            <p:spPr>
              <a:xfrm>
                <a:off x="10015765" y="22791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80" name="Graphic 58">
              <a:extLst>
                <a:ext uri="{FF2B5EF4-FFF2-40B4-BE49-F238E27FC236}">
                  <a16:creationId xmlns:a16="http://schemas.microsoft.com/office/drawing/2014/main" id="{D8AFC8E9-F3C0-2AE3-D540-0F7427662735}"/>
                </a:ext>
              </a:extLst>
            </p:cNvPr>
            <p:cNvGrpSpPr/>
            <p:nvPr/>
          </p:nvGrpSpPr>
          <p:grpSpPr>
            <a:xfrm>
              <a:off x="10030126" y="2261390"/>
              <a:ext cx="35523" cy="35564"/>
              <a:chOff x="10030126" y="2261390"/>
              <a:chExt cx="35523" cy="35564"/>
            </a:xfrm>
          </p:grpSpPr>
          <p:sp>
            <p:nvSpPr>
              <p:cNvPr id="181" name="Freeform 180">
                <a:extLst>
                  <a:ext uri="{FF2B5EF4-FFF2-40B4-BE49-F238E27FC236}">
                    <a16:creationId xmlns:a16="http://schemas.microsoft.com/office/drawing/2014/main" id="{6A0F01DA-D2CF-8F87-0094-F9B829BAA883}"/>
                  </a:ext>
                </a:extLst>
              </p:cNvPr>
              <p:cNvSpPr/>
              <p:nvPr/>
            </p:nvSpPr>
            <p:spPr>
              <a:xfrm>
                <a:off x="10047887"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28239616-32CA-88A8-6753-35791F747986}"/>
                  </a:ext>
                </a:extLst>
              </p:cNvPr>
              <p:cNvSpPr/>
              <p:nvPr/>
            </p:nvSpPr>
            <p:spPr>
              <a:xfrm>
                <a:off x="10030126" y="22791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83" name="Graphic 58">
              <a:extLst>
                <a:ext uri="{FF2B5EF4-FFF2-40B4-BE49-F238E27FC236}">
                  <a16:creationId xmlns:a16="http://schemas.microsoft.com/office/drawing/2014/main" id="{DA06096A-57B9-6D2A-B541-2BA8AEF1997F}"/>
                </a:ext>
              </a:extLst>
            </p:cNvPr>
            <p:cNvGrpSpPr/>
            <p:nvPr/>
          </p:nvGrpSpPr>
          <p:grpSpPr>
            <a:xfrm>
              <a:off x="10023701" y="2261390"/>
              <a:ext cx="35523" cy="35564"/>
              <a:chOff x="10023701" y="2261390"/>
              <a:chExt cx="35523" cy="35564"/>
            </a:xfrm>
          </p:grpSpPr>
          <p:sp>
            <p:nvSpPr>
              <p:cNvPr id="184" name="Freeform 183">
                <a:extLst>
                  <a:ext uri="{FF2B5EF4-FFF2-40B4-BE49-F238E27FC236}">
                    <a16:creationId xmlns:a16="http://schemas.microsoft.com/office/drawing/2014/main" id="{5AA4E0AE-8E27-6759-4E70-9B2A2C273AED}"/>
                  </a:ext>
                </a:extLst>
              </p:cNvPr>
              <p:cNvSpPr/>
              <p:nvPr/>
            </p:nvSpPr>
            <p:spPr>
              <a:xfrm>
                <a:off x="10041463"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D0744F3-36B7-D52C-FD5D-57720398ED0F}"/>
                  </a:ext>
                </a:extLst>
              </p:cNvPr>
              <p:cNvSpPr/>
              <p:nvPr/>
            </p:nvSpPr>
            <p:spPr>
              <a:xfrm>
                <a:off x="10023701" y="22791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86" name="Graphic 58">
              <a:extLst>
                <a:ext uri="{FF2B5EF4-FFF2-40B4-BE49-F238E27FC236}">
                  <a16:creationId xmlns:a16="http://schemas.microsoft.com/office/drawing/2014/main" id="{92538999-1AAA-12B8-5351-C6DFCA34DBCB}"/>
                </a:ext>
              </a:extLst>
            </p:cNvPr>
            <p:cNvGrpSpPr/>
            <p:nvPr/>
          </p:nvGrpSpPr>
          <p:grpSpPr>
            <a:xfrm>
              <a:off x="9916880" y="2261390"/>
              <a:ext cx="35523" cy="35564"/>
              <a:chOff x="9916880" y="2261390"/>
              <a:chExt cx="35523" cy="35564"/>
            </a:xfrm>
          </p:grpSpPr>
          <p:sp>
            <p:nvSpPr>
              <p:cNvPr id="187" name="Freeform 186">
                <a:extLst>
                  <a:ext uri="{FF2B5EF4-FFF2-40B4-BE49-F238E27FC236}">
                    <a16:creationId xmlns:a16="http://schemas.microsoft.com/office/drawing/2014/main" id="{F40D94BE-BF02-A01F-CCE6-CBA60367596F}"/>
                  </a:ext>
                </a:extLst>
              </p:cNvPr>
              <p:cNvSpPr/>
              <p:nvPr/>
            </p:nvSpPr>
            <p:spPr>
              <a:xfrm>
                <a:off x="9934642"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6B9587A-FA8D-30EE-82D9-D6F6CEBA73F4}"/>
                  </a:ext>
                </a:extLst>
              </p:cNvPr>
              <p:cNvSpPr/>
              <p:nvPr/>
            </p:nvSpPr>
            <p:spPr>
              <a:xfrm>
                <a:off x="9916880" y="22791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89" name="Graphic 58">
              <a:extLst>
                <a:ext uri="{FF2B5EF4-FFF2-40B4-BE49-F238E27FC236}">
                  <a16:creationId xmlns:a16="http://schemas.microsoft.com/office/drawing/2014/main" id="{691E9D26-024B-8D14-986D-D23181EFF7D0}"/>
                </a:ext>
              </a:extLst>
            </p:cNvPr>
            <p:cNvGrpSpPr/>
            <p:nvPr/>
          </p:nvGrpSpPr>
          <p:grpSpPr>
            <a:xfrm>
              <a:off x="9887277" y="2261390"/>
              <a:ext cx="35649" cy="35564"/>
              <a:chOff x="9887277" y="2261390"/>
              <a:chExt cx="35649" cy="35564"/>
            </a:xfrm>
          </p:grpSpPr>
          <p:sp>
            <p:nvSpPr>
              <p:cNvPr id="190" name="Freeform 189">
                <a:extLst>
                  <a:ext uri="{FF2B5EF4-FFF2-40B4-BE49-F238E27FC236}">
                    <a16:creationId xmlns:a16="http://schemas.microsoft.com/office/drawing/2014/main" id="{E0AAE478-CDA4-54C6-9DAB-995DC5402B6D}"/>
                  </a:ext>
                </a:extLst>
              </p:cNvPr>
              <p:cNvSpPr/>
              <p:nvPr/>
            </p:nvSpPr>
            <p:spPr>
              <a:xfrm>
                <a:off x="9905165"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A3C56FA6-19B8-C138-E78D-2B3B23311A10}"/>
                  </a:ext>
                </a:extLst>
              </p:cNvPr>
              <p:cNvSpPr/>
              <p:nvPr/>
            </p:nvSpPr>
            <p:spPr>
              <a:xfrm>
                <a:off x="9887277" y="2279173"/>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192" name="Graphic 58">
              <a:extLst>
                <a:ext uri="{FF2B5EF4-FFF2-40B4-BE49-F238E27FC236}">
                  <a16:creationId xmlns:a16="http://schemas.microsoft.com/office/drawing/2014/main" id="{843A1B7D-A01E-EA6F-A4AA-B9AAF2C4E41B}"/>
                </a:ext>
              </a:extLst>
            </p:cNvPr>
            <p:cNvGrpSpPr/>
            <p:nvPr/>
          </p:nvGrpSpPr>
          <p:grpSpPr>
            <a:xfrm>
              <a:off x="9803256" y="2248274"/>
              <a:ext cx="35649" cy="35564"/>
              <a:chOff x="9803256" y="2248274"/>
              <a:chExt cx="35649" cy="35564"/>
            </a:xfrm>
          </p:grpSpPr>
          <p:sp>
            <p:nvSpPr>
              <p:cNvPr id="193" name="Freeform 192">
                <a:extLst>
                  <a:ext uri="{FF2B5EF4-FFF2-40B4-BE49-F238E27FC236}">
                    <a16:creationId xmlns:a16="http://schemas.microsoft.com/office/drawing/2014/main" id="{B1CEB5F9-F5AC-F253-D0E8-C1A5383C6FDB}"/>
                  </a:ext>
                </a:extLst>
              </p:cNvPr>
              <p:cNvSpPr/>
              <p:nvPr/>
            </p:nvSpPr>
            <p:spPr>
              <a:xfrm>
                <a:off x="9821018" y="224827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6907367-7155-145E-D8A2-A3E305FCFFE8}"/>
                  </a:ext>
                </a:extLst>
              </p:cNvPr>
              <p:cNvSpPr/>
              <p:nvPr/>
            </p:nvSpPr>
            <p:spPr>
              <a:xfrm>
                <a:off x="9803256" y="2266056"/>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195" name="Graphic 58">
              <a:extLst>
                <a:ext uri="{FF2B5EF4-FFF2-40B4-BE49-F238E27FC236}">
                  <a16:creationId xmlns:a16="http://schemas.microsoft.com/office/drawing/2014/main" id="{09730615-C05F-FB77-C265-BDD93A75AF3C}"/>
                </a:ext>
              </a:extLst>
            </p:cNvPr>
            <p:cNvGrpSpPr/>
            <p:nvPr/>
          </p:nvGrpSpPr>
          <p:grpSpPr>
            <a:xfrm>
              <a:off x="9798343" y="2248274"/>
              <a:ext cx="35523" cy="35564"/>
              <a:chOff x="9798343" y="2248274"/>
              <a:chExt cx="35523" cy="35564"/>
            </a:xfrm>
          </p:grpSpPr>
          <p:sp>
            <p:nvSpPr>
              <p:cNvPr id="196" name="Freeform 195">
                <a:extLst>
                  <a:ext uri="{FF2B5EF4-FFF2-40B4-BE49-F238E27FC236}">
                    <a16:creationId xmlns:a16="http://schemas.microsoft.com/office/drawing/2014/main" id="{F995C8C2-A88C-F40B-79A6-85F351BE3832}"/>
                  </a:ext>
                </a:extLst>
              </p:cNvPr>
              <p:cNvSpPr/>
              <p:nvPr/>
            </p:nvSpPr>
            <p:spPr>
              <a:xfrm>
                <a:off x="9816105" y="224827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0406A3A0-FE9B-2473-C3DB-73E8D69919AC}"/>
                  </a:ext>
                </a:extLst>
              </p:cNvPr>
              <p:cNvSpPr/>
              <p:nvPr/>
            </p:nvSpPr>
            <p:spPr>
              <a:xfrm>
                <a:off x="9798343" y="226605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198" name="Graphic 58">
              <a:extLst>
                <a:ext uri="{FF2B5EF4-FFF2-40B4-BE49-F238E27FC236}">
                  <a16:creationId xmlns:a16="http://schemas.microsoft.com/office/drawing/2014/main" id="{9EF953E9-751F-2C8B-5AA5-62051F4B214E}"/>
                </a:ext>
              </a:extLst>
            </p:cNvPr>
            <p:cNvGrpSpPr/>
            <p:nvPr/>
          </p:nvGrpSpPr>
          <p:grpSpPr>
            <a:xfrm>
              <a:off x="9776551" y="2248274"/>
              <a:ext cx="35523" cy="35564"/>
              <a:chOff x="9776551" y="2248274"/>
              <a:chExt cx="35523" cy="35564"/>
            </a:xfrm>
          </p:grpSpPr>
          <p:sp>
            <p:nvSpPr>
              <p:cNvPr id="199" name="Freeform 198">
                <a:extLst>
                  <a:ext uri="{FF2B5EF4-FFF2-40B4-BE49-F238E27FC236}">
                    <a16:creationId xmlns:a16="http://schemas.microsoft.com/office/drawing/2014/main" id="{661612AF-7F08-D3DF-7462-87AE525521D4}"/>
                  </a:ext>
                </a:extLst>
              </p:cNvPr>
              <p:cNvSpPr/>
              <p:nvPr/>
            </p:nvSpPr>
            <p:spPr>
              <a:xfrm>
                <a:off x="9794312" y="224827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A14CCA60-D3B0-D146-8F3A-912C0F15258C}"/>
                  </a:ext>
                </a:extLst>
              </p:cNvPr>
              <p:cNvSpPr/>
              <p:nvPr/>
            </p:nvSpPr>
            <p:spPr>
              <a:xfrm>
                <a:off x="9776551" y="226605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01" name="Graphic 58">
              <a:extLst>
                <a:ext uri="{FF2B5EF4-FFF2-40B4-BE49-F238E27FC236}">
                  <a16:creationId xmlns:a16="http://schemas.microsoft.com/office/drawing/2014/main" id="{F7A42BDF-6E61-B59F-DF1C-28F30211882E}"/>
                </a:ext>
              </a:extLst>
            </p:cNvPr>
            <p:cNvGrpSpPr/>
            <p:nvPr/>
          </p:nvGrpSpPr>
          <p:grpSpPr>
            <a:xfrm>
              <a:off x="9770630" y="2248274"/>
              <a:ext cx="35649" cy="35564"/>
              <a:chOff x="9770630" y="2248274"/>
              <a:chExt cx="35649" cy="35564"/>
            </a:xfrm>
          </p:grpSpPr>
          <p:sp>
            <p:nvSpPr>
              <p:cNvPr id="202" name="Freeform 201">
                <a:extLst>
                  <a:ext uri="{FF2B5EF4-FFF2-40B4-BE49-F238E27FC236}">
                    <a16:creationId xmlns:a16="http://schemas.microsoft.com/office/drawing/2014/main" id="{77BB31C6-A9ED-F59B-55E1-E0B4797FD389}"/>
                  </a:ext>
                </a:extLst>
              </p:cNvPr>
              <p:cNvSpPr/>
              <p:nvPr/>
            </p:nvSpPr>
            <p:spPr>
              <a:xfrm>
                <a:off x="9788518" y="224827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9C650DCC-64E0-6BB5-EF62-E7DBB44B2491}"/>
                  </a:ext>
                </a:extLst>
              </p:cNvPr>
              <p:cNvSpPr/>
              <p:nvPr/>
            </p:nvSpPr>
            <p:spPr>
              <a:xfrm>
                <a:off x="9770630" y="2266056"/>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04" name="Graphic 58">
              <a:extLst>
                <a:ext uri="{FF2B5EF4-FFF2-40B4-BE49-F238E27FC236}">
                  <a16:creationId xmlns:a16="http://schemas.microsoft.com/office/drawing/2014/main" id="{555B8A38-5F0B-25F7-D66B-BFE8E8D274DF}"/>
                </a:ext>
              </a:extLst>
            </p:cNvPr>
            <p:cNvGrpSpPr/>
            <p:nvPr/>
          </p:nvGrpSpPr>
          <p:grpSpPr>
            <a:xfrm>
              <a:off x="9756018" y="2239068"/>
              <a:ext cx="35523" cy="35564"/>
              <a:chOff x="9756018" y="2239068"/>
              <a:chExt cx="35523" cy="35564"/>
            </a:xfrm>
          </p:grpSpPr>
          <p:sp>
            <p:nvSpPr>
              <p:cNvPr id="205" name="Freeform 204">
                <a:extLst>
                  <a:ext uri="{FF2B5EF4-FFF2-40B4-BE49-F238E27FC236}">
                    <a16:creationId xmlns:a16="http://schemas.microsoft.com/office/drawing/2014/main" id="{DD761114-FF1D-1817-6E73-1E94DC02CF71}"/>
                  </a:ext>
                </a:extLst>
              </p:cNvPr>
              <p:cNvSpPr/>
              <p:nvPr/>
            </p:nvSpPr>
            <p:spPr>
              <a:xfrm>
                <a:off x="9773779" y="223906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3D6DED1-FEB2-1027-69B6-B7B30DBA399A}"/>
                  </a:ext>
                </a:extLst>
              </p:cNvPr>
              <p:cNvSpPr/>
              <p:nvPr/>
            </p:nvSpPr>
            <p:spPr>
              <a:xfrm>
                <a:off x="9756018" y="225685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07" name="Graphic 58">
              <a:extLst>
                <a:ext uri="{FF2B5EF4-FFF2-40B4-BE49-F238E27FC236}">
                  <a16:creationId xmlns:a16="http://schemas.microsoft.com/office/drawing/2014/main" id="{8936BEC4-992C-F12F-29B0-8904EFAA7287}"/>
                </a:ext>
              </a:extLst>
            </p:cNvPr>
            <p:cNvGrpSpPr/>
            <p:nvPr/>
          </p:nvGrpSpPr>
          <p:grpSpPr>
            <a:xfrm>
              <a:off x="9568450" y="2218763"/>
              <a:ext cx="35523" cy="35564"/>
              <a:chOff x="9568450" y="2218763"/>
              <a:chExt cx="35523" cy="35564"/>
            </a:xfrm>
          </p:grpSpPr>
          <p:sp>
            <p:nvSpPr>
              <p:cNvPr id="208" name="Freeform 207">
                <a:extLst>
                  <a:ext uri="{FF2B5EF4-FFF2-40B4-BE49-F238E27FC236}">
                    <a16:creationId xmlns:a16="http://schemas.microsoft.com/office/drawing/2014/main" id="{0D9B3543-1634-2307-B97E-38D1176B6BEB}"/>
                  </a:ext>
                </a:extLst>
              </p:cNvPr>
              <p:cNvSpPr/>
              <p:nvPr/>
            </p:nvSpPr>
            <p:spPr>
              <a:xfrm>
                <a:off x="9586212"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62339F3C-2793-F0B7-6430-FF43ADD5FD75}"/>
                  </a:ext>
                </a:extLst>
              </p:cNvPr>
              <p:cNvSpPr/>
              <p:nvPr/>
            </p:nvSpPr>
            <p:spPr>
              <a:xfrm>
                <a:off x="9568450" y="223654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10" name="Graphic 58">
              <a:extLst>
                <a:ext uri="{FF2B5EF4-FFF2-40B4-BE49-F238E27FC236}">
                  <a16:creationId xmlns:a16="http://schemas.microsoft.com/office/drawing/2014/main" id="{EB75E700-F858-3909-A21F-F3589B33054A}"/>
                </a:ext>
              </a:extLst>
            </p:cNvPr>
            <p:cNvGrpSpPr/>
            <p:nvPr/>
          </p:nvGrpSpPr>
          <p:grpSpPr>
            <a:xfrm>
              <a:off x="9384284" y="2218763"/>
              <a:ext cx="35523" cy="35564"/>
              <a:chOff x="9384284" y="2218763"/>
              <a:chExt cx="35523" cy="35564"/>
            </a:xfrm>
          </p:grpSpPr>
          <p:sp>
            <p:nvSpPr>
              <p:cNvPr id="211" name="Freeform 210">
                <a:extLst>
                  <a:ext uri="{FF2B5EF4-FFF2-40B4-BE49-F238E27FC236}">
                    <a16:creationId xmlns:a16="http://schemas.microsoft.com/office/drawing/2014/main" id="{D1314F15-3D7F-1054-C5CA-09E24336A4D4}"/>
                  </a:ext>
                </a:extLst>
              </p:cNvPr>
              <p:cNvSpPr/>
              <p:nvPr/>
            </p:nvSpPr>
            <p:spPr>
              <a:xfrm>
                <a:off x="9402046"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01A41FD-924C-90F6-BF0B-94463156E69B}"/>
                  </a:ext>
                </a:extLst>
              </p:cNvPr>
              <p:cNvSpPr/>
              <p:nvPr/>
            </p:nvSpPr>
            <p:spPr>
              <a:xfrm>
                <a:off x="9384284" y="223654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13" name="Graphic 58">
              <a:extLst>
                <a:ext uri="{FF2B5EF4-FFF2-40B4-BE49-F238E27FC236}">
                  <a16:creationId xmlns:a16="http://schemas.microsoft.com/office/drawing/2014/main" id="{992AADDA-D536-72B8-E648-45CD026320AB}"/>
                </a:ext>
              </a:extLst>
            </p:cNvPr>
            <p:cNvGrpSpPr/>
            <p:nvPr/>
          </p:nvGrpSpPr>
          <p:grpSpPr>
            <a:xfrm>
              <a:off x="9412501" y="2218763"/>
              <a:ext cx="35523" cy="35564"/>
              <a:chOff x="9412501" y="2218763"/>
              <a:chExt cx="35523" cy="35564"/>
            </a:xfrm>
          </p:grpSpPr>
          <p:sp>
            <p:nvSpPr>
              <p:cNvPr id="214" name="Freeform 213">
                <a:extLst>
                  <a:ext uri="{FF2B5EF4-FFF2-40B4-BE49-F238E27FC236}">
                    <a16:creationId xmlns:a16="http://schemas.microsoft.com/office/drawing/2014/main" id="{405EC41B-6D83-5851-44D0-429E9F5DE1B7}"/>
                  </a:ext>
                </a:extLst>
              </p:cNvPr>
              <p:cNvSpPr/>
              <p:nvPr/>
            </p:nvSpPr>
            <p:spPr>
              <a:xfrm>
                <a:off x="9430263"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267AE2B-F31D-D430-E680-FBA8E30FFFA6}"/>
                  </a:ext>
                </a:extLst>
              </p:cNvPr>
              <p:cNvSpPr/>
              <p:nvPr/>
            </p:nvSpPr>
            <p:spPr>
              <a:xfrm>
                <a:off x="9412501" y="223654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16" name="Graphic 58">
              <a:extLst>
                <a:ext uri="{FF2B5EF4-FFF2-40B4-BE49-F238E27FC236}">
                  <a16:creationId xmlns:a16="http://schemas.microsoft.com/office/drawing/2014/main" id="{613BAC2E-0BF7-AC73-49AB-9DCD05A5DC4B}"/>
                </a:ext>
              </a:extLst>
            </p:cNvPr>
            <p:cNvGrpSpPr/>
            <p:nvPr/>
          </p:nvGrpSpPr>
          <p:grpSpPr>
            <a:xfrm>
              <a:off x="9418170" y="2218763"/>
              <a:ext cx="35523" cy="35564"/>
              <a:chOff x="9418170" y="2218763"/>
              <a:chExt cx="35523" cy="35564"/>
            </a:xfrm>
          </p:grpSpPr>
          <p:sp>
            <p:nvSpPr>
              <p:cNvPr id="217" name="Freeform 216">
                <a:extLst>
                  <a:ext uri="{FF2B5EF4-FFF2-40B4-BE49-F238E27FC236}">
                    <a16:creationId xmlns:a16="http://schemas.microsoft.com/office/drawing/2014/main" id="{4E849110-2C9D-0AE0-F466-26D83A46BECA}"/>
                  </a:ext>
                </a:extLst>
              </p:cNvPr>
              <p:cNvSpPr/>
              <p:nvPr/>
            </p:nvSpPr>
            <p:spPr>
              <a:xfrm>
                <a:off x="9435931"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310F341D-F556-B931-9304-1AC8A4189594}"/>
                  </a:ext>
                </a:extLst>
              </p:cNvPr>
              <p:cNvSpPr/>
              <p:nvPr/>
            </p:nvSpPr>
            <p:spPr>
              <a:xfrm>
                <a:off x="9418170" y="223654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19" name="Graphic 58">
              <a:extLst>
                <a:ext uri="{FF2B5EF4-FFF2-40B4-BE49-F238E27FC236}">
                  <a16:creationId xmlns:a16="http://schemas.microsoft.com/office/drawing/2014/main" id="{120BC594-A6CF-2047-0275-204A500E5CA0}"/>
                </a:ext>
              </a:extLst>
            </p:cNvPr>
            <p:cNvGrpSpPr/>
            <p:nvPr/>
          </p:nvGrpSpPr>
          <p:grpSpPr>
            <a:xfrm>
              <a:off x="9516551" y="2218763"/>
              <a:ext cx="35523" cy="35564"/>
              <a:chOff x="9516551" y="2218763"/>
              <a:chExt cx="35523" cy="35564"/>
            </a:xfrm>
          </p:grpSpPr>
          <p:sp>
            <p:nvSpPr>
              <p:cNvPr id="220" name="Freeform 219">
                <a:extLst>
                  <a:ext uri="{FF2B5EF4-FFF2-40B4-BE49-F238E27FC236}">
                    <a16:creationId xmlns:a16="http://schemas.microsoft.com/office/drawing/2014/main" id="{BE677B0A-54BF-ED10-1A28-FA837628E7EE}"/>
                  </a:ext>
                </a:extLst>
              </p:cNvPr>
              <p:cNvSpPr/>
              <p:nvPr/>
            </p:nvSpPr>
            <p:spPr>
              <a:xfrm>
                <a:off x="9534313"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A22529D-CCB1-B0E3-DB35-2B6A23EB9E58}"/>
                  </a:ext>
                </a:extLst>
              </p:cNvPr>
              <p:cNvSpPr/>
              <p:nvPr/>
            </p:nvSpPr>
            <p:spPr>
              <a:xfrm>
                <a:off x="9516551" y="223654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22" name="Graphic 58">
              <a:extLst>
                <a:ext uri="{FF2B5EF4-FFF2-40B4-BE49-F238E27FC236}">
                  <a16:creationId xmlns:a16="http://schemas.microsoft.com/office/drawing/2014/main" id="{4269AACC-CC9D-5D99-9740-4146372E78B5}"/>
                </a:ext>
              </a:extLst>
            </p:cNvPr>
            <p:cNvGrpSpPr/>
            <p:nvPr/>
          </p:nvGrpSpPr>
          <p:grpSpPr>
            <a:xfrm>
              <a:off x="9382772" y="2218763"/>
              <a:ext cx="35523" cy="35564"/>
              <a:chOff x="9382772" y="2218763"/>
              <a:chExt cx="35523" cy="35564"/>
            </a:xfrm>
          </p:grpSpPr>
          <p:sp>
            <p:nvSpPr>
              <p:cNvPr id="223" name="Freeform 222">
                <a:extLst>
                  <a:ext uri="{FF2B5EF4-FFF2-40B4-BE49-F238E27FC236}">
                    <a16:creationId xmlns:a16="http://schemas.microsoft.com/office/drawing/2014/main" id="{8AD78BEC-87D3-6C80-DAA4-E40476519B0F}"/>
                  </a:ext>
                </a:extLst>
              </p:cNvPr>
              <p:cNvSpPr/>
              <p:nvPr/>
            </p:nvSpPr>
            <p:spPr>
              <a:xfrm>
                <a:off x="9400534"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7DC4DCA-27C6-2A8A-20E9-20B6FC53A712}"/>
                  </a:ext>
                </a:extLst>
              </p:cNvPr>
              <p:cNvSpPr/>
              <p:nvPr/>
            </p:nvSpPr>
            <p:spPr>
              <a:xfrm>
                <a:off x="9382772" y="223654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25" name="Graphic 58">
              <a:extLst>
                <a:ext uri="{FF2B5EF4-FFF2-40B4-BE49-F238E27FC236}">
                  <a16:creationId xmlns:a16="http://schemas.microsoft.com/office/drawing/2014/main" id="{5D88558C-1CB8-C636-7773-4537D4CD774D}"/>
                </a:ext>
              </a:extLst>
            </p:cNvPr>
            <p:cNvGrpSpPr/>
            <p:nvPr/>
          </p:nvGrpSpPr>
          <p:grpSpPr>
            <a:xfrm>
              <a:off x="9520204" y="2218763"/>
              <a:ext cx="35649" cy="35564"/>
              <a:chOff x="9520204" y="2218763"/>
              <a:chExt cx="35649" cy="35564"/>
            </a:xfrm>
          </p:grpSpPr>
          <p:sp>
            <p:nvSpPr>
              <p:cNvPr id="226" name="Freeform 225">
                <a:extLst>
                  <a:ext uri="{FF2B5EF4-FFF2-40B4-BE49-F238E27FC236}">
                    <a16:creationId xmlns:a16="http://schemas.microsoft.com/office/drawing/2014/main" id="{0ACD9495-28DD-82E9-6838-7433618C60AC}"/>
                  </a:ext>
                </a:extLst>
              </p:cNvPr>
              <p:cNvSpPr/>
              <p:nvPr/>
            </p:nvSpPr>
            <p:spPr>
              <a:xfrm>
                <a:off x="9538092"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E14934A5-CC0B-1CF5-AF0D-9784B451991B}"/>
                  </a:ext>
                </a:extLst>
              </p:cNvPr>
              <p:cNvSpPr/>
              <p:nvPr/>
            </p:nvSpPr>
            <p:spPr>
              <a:xfrm>
                <a:off x="9520204" y="2236545"/>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28" name="Graphic 58">
              <a:extLst>
                <a:ext uri="{FF2B5EF4-FFF2-40B4-BE49-F238E27FC236}">
                  <a16:creationId xmlns:a16="http://schemas.microsoft.com/office/drawing/2014/main" id="{5C37955E-AEC8-E053-EC4B-681610940470}"/>
                </a:ext>
              </a:extLst>
            </p:cNvPr>
            <p:cNvGrpSpPr/>
            <p:nvPr/>
          </p:nvGrpSpPr>
          <p:grpSpPr>
            <a:xfrm>
              <a:off x="9321929" y="2218763"/>
              <a:ext cx="35649" cy="35564"/>
              <a:chOff x="9321929" y="2218763"/>
              <a:chExt cx="35649" cy="35564"/>
            </a:xfrm>
          </p:grpSpPr>
          <p:sp>
            <p:nvSpPr>
              <p:cNvPr id="229" name="Freeform 228">
                <a:extLst>
                  <a:ext uri="{FF2B5EF4-FFF2-40B4-BE49-F238E27FC236}">
                    <a16:creationId xmlns:a16="http://schemas.microsoft.com/office/drawing/2014/main" id="{864F39AA-7693-B5DF-D0C1-08EFBE11BE68}"/>
                  </a:ext>
                </a:extLst>
              </p:cNvPr>
              <p:cNvSpPr/>
              <p:nvPr/>
            </p:nvSpPr>
            <p:spPr>
              <a:xfrm>
                <a:off x="9339691" y="221876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16A6337A-F1D0-3F47-8E44-A9ACF9308B62}"/>
                  </a:ext>
                </a:extLst>
              </p:cNvPr>
              <p:cNvSpPr/>
              <p:nvPr/>
            </p:nvSpPr>
            <p:spPr>
              <a:xfrm>
                <a:off x="9321929" y="2236545"/>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31" name="Graphic 58">
              <a:extLst>
                <a:ext uri="{FF2B5EF4-FFF2-40B4-BE49-F238E27FC236}">
                  <a16:creationId xmlns:a16="http://schemas.microsoft.com/office/drawing/2014/main" id="{32FAD28B-BE89-9758-ACE7-EC72B93E4D59}"/>
                </a:ext>
              </a:extLst>
            </p:cNvPr>
            <p:cNvGrpSpPr/>
            <p:nvPr/>
          </p:nvGrpSpPr>
          <p:grpSpPr>
            <a:xfrm>
              <a:off x="9268519" y="2207791"/>
              <a:ext cx="35523" cy="35564"/>
              <a:chOff x="9268519" y="2207791"/>
              <a:chExt cx="35523" cy="35564"/>
            </a:xfrm>
          </p:grpSpPr>
          <p:sp>
            <p:nvSpPr>
              <p:cNvPr id="232" name="Freeform 231">
                <a:extLst>
                  <a:ext uri="{FF2B5EF4-FFF2-40B4-BE49-F238E27FC236}">
                    <a16:creationId xmlns:a16="http://schemas.microsoft.com/office/drawing/2014/main" id="{568534FA-2BC3-D4EB-09E7-B5BBB26C7936}"/>
                  </a:ext>
                </a:extLst>
              </p:cNvPr>
              <p:cNvSpPr/>
              <p:nvPr/>
            </p:nvSpPr>
            <p:spPr>
              <a:xfrm>
                <a:off x="9286280" y="220779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0807CD5C-B101-A8AE-2474-8FBFA4743191}"/>
                  </a:ext>
                </a:extLst>
              </p:cNvPr>
              <p:cNvSpPr/>
              <p:nvPr/>
            </p:nvSpPr>
            <p:spPr>
              <a:xfrm>
                <a:off x="9268519" y="22255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34" name="Graphic 58">
              <a:extLst>
                <a:ext uri="{FF2B5EF4-FFF2-40B4-BE49-F238E27FC236}">
                  <a16:creationId xmlns:a16="http://schemas.microsoft.com/office/drawing/2014/main" id="{BC1BF824-CEE8-7E63-4F1E-E928381D5688}"/>
                </a:ext>
              </a:extLst>
            </p:cNvPr>
            <p:cNvGrpSpPr/>
            <p:nvPr/>
          </p:nvGrpSpPr>
          <p:grpSpPr>
            <a:xfrm>
              <a:off x="9198354" y="2207791"/>
              <a:ext cx="35523" cy="35564"/>
              <a:chOff x="9198354" y="2207791"/>
              <a:chExt cx="35523" cy="35564"/>
            </a:xfrm>
          </p:grpSpPr>
          <p:sp>
            <p:nvSpPr>
              <p:cNvPr id="235" name="Freeform 234">
                <a:extLst>
                  <a:ext uri="{FF2B5EF4-FFF2-40B4-BE49-F238E27FC236}">
                    <a16:creationId xmlns:a16="http://schemas.microsoft.com/office/drawing/2014/main" id="{AB4BA8EE-7FB4-6ECD-06AE-BD3E5CE48205}"/>
                  </a:ext>
                </a:extLst>
              </p:cNvPr>
              <p:cNvSpPr/>
              <p:nvPr/>
            </p:nvSpPr>
            <p:spPr>
              <a:xfrm>
                <a:off x="9216116" y="220779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5ACE6DA-35BA-DC4E-AAF4-A7EC85FF8FFE}"/>
                  </a:ext>
                </a:extLst>
              </p:cNvPr>
              <p:cNvSpPr/>
              <p:nvPr/>
            </p:nvSpPr>
            <p:spPr>
              <a:xfrm>
                <a:off x="9198354" y="22255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37" name="Graphic 58">
              <a:extLst>
                <a:ext uri="{FF2B5EF4-FFF2-40B4-BE49-F238E27FC236}">
                  <a16:creationId xmlns:a16="http://schemas.microsoft.com/office/drawing/2014/main" id="{16A9B1C9-8217-7152-2936-7ADB8C03439F}"/>
                </a:ext>
              </a:extLst>
            </p:cNvPr>
            <p:cNvGrpSpPr/>
            <p:nvPr/>
          </p:nvGrpSpPr>
          <p:grpSpPr>
            <a:xfrm>
              <a:off x="9062308" y="2179036"/>
              <a:ext cx="35523" cy="35564"/>
              <a:chOff x="9062308" y="2179036"/>
              <a:chExt cx="35523" cy="35564"/>
            </a:xfrm>
          </p:grpSpPr>
          <p:sp>
            <p:nvSpPr>
              <p:cNvPr id="238" name="Freeform 237">
                <a:extLst>
                  <a:ext uri="{FF2B5EF4-FFF2-40B4-BE49-F238E27FC236}">
                    <a16:creationId xmlns:a16="http://schemas.microsoft.com/office/drawing/2014/main" id="{4AA85C4F-B2AA-6764-CA77-7249D7F56EB7}"/>
                  </a:ext>
                </a:extLst>
              </p:cNvPr>
              <p:cNvSpPr/>
              <p:nvPr/>
            </p:nvSpPr>
            <p:spPr>
              <a:xfrm>
                <a:off x="9080069" y="217903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9684DD2B-573F-5CEC-88FF-EBD085C15E3A}"/>
                  </a:ext>
                </a:extLst>
              </p:cNvPr>
              <p:cNvSpPr/>
              <p:nvPr/>
            </p:nvSpPr>
            <p:spPr>
              <a:xfrm>
                <a:off x="9062308" y="219681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40" name="Graphic 58">
              <a:extLst>
                <a:ext uri="{FF2B5EF4-FFF2-40B4-BE49-F238E27FC236}">
                  <a16:creationId xmlns:a16="http://schemas.microsoft.com/office/drawing/2014/main" id="{3AFD135F-C675-3163-2C53-A15E674E1BA4}"/>
                </a:ext>
              </a:extLst>
            </p:cNvPr>
            <p:cNvGrpSpPr/>
            <p:nvPr/>
          </p:nvGrpSpPr>
          <p:grpSpPr>
            <a:xfrm>
              <a:off x="8900942" y="2131995"/>
              <a:ext cx="35523" cy="35564"/>
              <a:chOff x="8900942" y="2131995"/>
              <a:chExt cx="35523" cy="35564"/>
            </a:xfrm>
          </p:grpSpPr>
          <p:sp>
            <p:nvSpPr>
              <p:cNvPr id="241" name="Freeform 240">
                <a:extLst>
                  <a:ext uri="{FF2B5EF4-FFF2-40B4-BE49-F238E27FC236}">
                    <a16:creationId xmlns:a16="http://schemas.microsoft.com/office/drawing/2014/main" id="{071D85F4-D40B-0DBF-8693-C817F9D3083A}"/>
                  </a:ext>
                </a:extLst>
              </p:cNvPr>
              <p:cNvSpPr/>
              <p:nvPr/>
            </p:nvSpPr>
            <p:spPr>
              <a:xfrm>
                <a:off x="8918703" y="213199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354018A-FF50-7570-08DC-0A5450595115}"/>
                  </a:ext>
                </a:extLst>
              </p:cNvPr>
              <p:cNvSpPr/>
              <p:nvPr/>
            </p:nvSpPr>
            <p:spPr>
              <a:xfrm>
                <a:off x="8900942" y="2149777"/>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43" name="Graphic 58">
              <a:extLst>
                <a:ext uri="{FF2B5EF4-FFF2-40B4-BE49-F238E27FC236}">
                  <a16:creationId xmlns:a16="http://schemas.microsoft.com/office/drawing/2014/main" id="{86CD6765-0877-7ECE-D5AC-CCE2F8C15D51}"/>
                </a:ext>
              </a:extLst>
            </p:cNvPr>
            <p:cNvGrpSpPr/>
            <p:nvPr/>
          </p:nvGrpSpPr>
          <p:grpSpPr>
            <a:xfrm>
              <a:off x="8753432" y="2093907"/>
              <a:ext cx="35649" cy="35564"/>
              <a:chOff x="8753432" y="2093907"/>
              <a:chExt cx="35649" cy="35564"/>
            </a:xfrm>
          </p:grpSpPr>
          <p:sp>
            <p:nvSpPr>
              <p:cNvPr id="244" name="Freeform 243">
                <a:extLst>
                  <a:ext uri="{FF2B5EF4-FFF2-40B4-BE49-F238E27FC236}">
                    <a16:creationId xmlns:a16="http://schemas.microsoft.com/office/drawing/2014/main" id="{8316C856-8747-BBE6-2540-5D5C1638DB38}"/>
                  </a:ext>
                </a:extLst>
              </p:cNvPr>
              <p:cNvSpPr/>
              <p:nvPr/>
            </p:nvSpPr>
            <p:spPr>
              <a:xfrm>
                <a:off x="8771194" y="209390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7373FD7-49F5-58F4-4319-0ADE209C58D6}"/>
                  </a:ext>
                </a:extLst>
              </p:cNvPr>
              <p:cNvSpPr/>
              <p:nvPr/>
            </p:nvSpPr>
            <p:spPr>
              <a:xfrm>
                <a:off x="8753432" y="2111690"/>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46" name="Graphic 58">
              <a:extLst>
                <a:ext uri="{FF2B5EF4-FFF2-40B4-BE49-F238E27FC236}">
                  <a16:creationId xmlns:a16="http://schemas.microsoft.com/office/drawing/2014/main" id="{35D22BAB-FE1F-8674-DDE1-3CB5939A233E}"/>
                </a:ext>
              </a:extLst>
            </p:cNvPr>
            <p:cNvGrpSpPr/>
            <p:nvPr/>
          </p:nvGrpSpPr>
          <p:grpSpPr>
            <a:xfrm>
              <a:off x="8574179" y="2075620"/>
              <a:ext cx="35523" cy="35564"/>
              <a:chOff x="8574179" y="2075620"/>
              <a:chExt cx="35523" cy="35564"/>
            </a:xfrm>
          </p:grpSpPr>
          <p:sp>
            <p:nvSpPr>
              <p:cNvPr id="247" name="Freeform 246">
                <a:extLst>
                  <a:ext uri="{FF2B5EF4-FFF2-40B4-BE49-F238E27FC236}">
                    <a16:creationId xmlns:a16="http://schemas.microsoft.com/office/drawing/2014/main" id="{92EFBC2F-C1EB-104E-5522-DB985E04F2C5}"/>
                  </a:ext>
                </a:extLst>
              </p:cNvPr>
              <p:cNvSpPr/>
              <p:nvPr/>
            </p:nvSpPr>
            <p:spPr>
              <a:xfrm>
                <a:off x="8591940" y="207562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724A88C-532D-5586-21B7-C843D359DE9F}"/>
                  </a:ext>
                </a:extLst>
              </p:cNvPr>
              <p:cNvSpPr/>
              <p:nvPr/>
            </p:nvSpPr>
            <p:spPr>
              <a:xfrm>
                <a:off x="8574179" y="209340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49" name="Graphic 58">
              <a:extLst>
                <a:ext uri="{FF2B5EF4-FFF2-40B4-BE49-F238E27FC236}">
                  <a16:creationId xmlns:a16="http://schemas.microsoft.com/office/drawing/2014/main" id="{E2F20240-834D-A6B0-0BF1-453CDB470A15}"/>
                </a:ext>
              </a:extLst>
            </p:cNvPr>
            <p:cNvGrpSpPr/>
            <p:nvPr/>
          </p:nvGrpSpPr>
          <p:grpSpPr>
            <a:xfrm>
              <a:off x="8466727" y="2038038"/>
              <a:ext cx="35523" cy="35564"/>
              <a:chOff x="8466727" y="2038038"/>
              <a:chExt cx="35523" cy="35564"/>
            </a:xfrm>
          </p:grpSpPr>
          <p:sp>
            <p:nvSpPr>
              <p:cNvPr id="250" name="Freeform 249">
                <a:extLst>
                  <a:ext uri="{FF2B5EF4-FFF2-40B4-BE49-F238E27FC236}">
                    <a16:creationId xmlns:a16="http://schemas.microsoft.com/office/drawing/2014/main" id="{979D4B03-8645-0F75-8A5F-F78D23421C03}"/>
                  </a:ext>
                </a:extLst>
              </p:cNvPr>
              <p:cNvSpPr/>
              <p:nvPr/>
            </p:nvSpPr>
            <p:spPr>
              <a:xfrm>
                <a:off x="8484489" y="203803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3561528A-B49C-8881-1A6F-8AF0D87F4E44}"/>
                  </a:ext>
                </a:extLst>
              </p:cNvPr>
              <p:cNvSpPr/>
              <p:nvPr/>
            </p:nvSpPr>
            <p:spPr>
              <a:xfrm>
                <a:off x="8466727" y="205582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52" name="Graphic 58">
              <a:extLst>
                <a:ext uri="{FF2B5EF4-FFF2-40B4-BE49-F238E27FC236}">
                  <a16:creationId xmlns:a16="http://schemas.microsoft.com/office/drawing/2014/main" id="{63D1B97F-D6D5-AFA1-CF3A-628A23301655}"/>
                </a:ext>
              </a:extLst>
            </p:cNvPr>
            <p:cNvGrpSpPr/>
            <p:nvPr/>
          </p:nvGrpSpPr>
          <p:grpSpPr>
            <a:xfrm>
              <a:off x="8460303" y="2038038"/>
              <a:ext cx="35523" cy="35564"/>
              <a:chOff x="8460303" y="2038038"/>
              <a:chExt cx="35523" cy="35564"/>
            </a:xfrm>
          </p:grpSpPr>
          <p:sp>
            <p:nvSpPr>
              <p:cNvPr id="253" name="Freeform 252">
                <a:extLst>
                  <a:ext uri="{FF2B5EF4-FFF2-40B4-BE49-F238E27FC236}">
                    <a16:creationId xmlns:a16="http://schemas.microsoft.com/office/drawing/2014/main" id="{D5397670-0C25-3CCE-614A-E153B58D014A}"/>
                  </a:ext>
                </a:extLst>
              </p:cNvPr>
              <p:cNvSpPr/>
              <p:nvPr/>
            </p:nvSpPr>
            <p:spPr>
              <a:xfrm>
                <a:off x="8478065" y="203803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51A1EC0-1F10-75A4-A3E2-9918BCADFF91}"/>
                  </a:ext>
                </a:extLst>
              </p:cNvPr>
              <p:cNvSpPr/>
              <p:nvPr/>
            </p:nvSpPr>
            <p:spPr>
              <a:xfrm>
                <a:off x="8460303" y="205582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55" name="Graphic 58">
              <a:extLst>
                <a:ext uri="{FF2B5EF4-FFF2-40B4-BE49-F238E27FC236}">
                  <a16:creationId xmlns:a16="http://schemas.microsoft.com/office/drawing/2014/main" id="{DD7B68FE-87EB-D699-5A52-D736CCD8E50F}"/>
                </a:ext>
              </a:extLst>
            </p:cNvPr>
            <p:cNvGrpSpPr/>
            <p:nvPr/>
          </p:nvGrpSpPr>
          <p:grpSpPr>
            <a:xfrm>
              <a:off x="8423394" y="2010923"/>
              <a:ext cx="35523" cy="35564"/>
              <a:chOff x="8423394" y="2010923"/>
              <a:chExt cx="35523" cy="35564"/>
            </a:xfrm>
          </p:grpSpPr>
          <p:sp>
            <p:nvSpPr>
              <p:cNvPr id="256" name="Freeform 255">
                <a:extLst>
                  <a:ext uri="{FF2B5EF4-FFF2-40B4-BE49-F238E27FC236}">
                    <a16:creationId xmlns:a16="http://schemas.microsoft.com/office/drawing/2014/main" id="{028CA3C7-07F8-C03A-3672-B731E465AC54}"/>
                  </a:ext>
                </a:extLst>
              </p:cNvPr>
              <p:cNvSpPr/>
              <p:nvPr/>
            </p:nvSpPr>
            <p:spPr>
              <a:xfrm>
                <a:off x="8441156" y="201092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7A5AB06-B8C8-CD90-5EB3-6BC1399927B8}"/>
                  </a:ext>
                </a:extLst>
              </p:cNvPr>
              <p:cNvSpPr/>
              <p:nvPr/>
            </p:nvSpPr>
            <p:spPr>
              <a:xfrm>
                <a:off x="8423394" y="202870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58" name="Graphic 58">
              <a:extLst>
                <a:ext uri="{FF2B5EF4-FFF2-40B4-BE49-F238E27FC236}">
                  <a16:creationId xmlns:a16="http://schemas.microsoft.com/office/drawing/2014/main" id="{7956C5F6-FA9C-A6E0-0CEE-0EA2D45C9DA2}"/>
                </a:ext>
              </a:extLst>
            </p:cNvPr>
            <p:cNvGrpSpPr/>
            <p:nvPr/>
          </p:nvGrpSpPr>
          <p:grpSpPr>
            <a:xfrm>
              <a:off x="8434102" y="2010923"/>
              <a:ext cx="35523" cy="35564"/>
              <a:chOff x="8434102" y="2010923"/>
              <a:chExt cx="35523" cy="35564"/>
            </a:xfrm>
          </p:grpSpPr>
          <p:sp>
            <p:nvSpPr>
              <p:cNvPr id="259" name="Freeform 258">
                <a:extLst>
                  <a:ext uri="{FF2B5EF4-FFF2-40B4-BE49-F238E27FC236}">
                    <a16:creationId xmlns:a16="http://schemas.microsoft.com/office/drawing/2014/main" id="{6A5631B8-0AE1-6E27-8F4C-FD330FB38E1C}"/>
                  </a:ext>
                </a:extLst>
              </p:cNvPr>
              <p:cNvSpPr/>
              <p:nvPr/>
            </p:nvSpPr>
            <p:spPr>
              <a:xfrm>
                <a:off x="8451863" y="201092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5B2C366-A1BF-3949-EC18-58C32E9C795A}"/>
                  </a:ext>
                </a:extLst>
              </p:cNvPr>
              <p:cNvSpPr/>
              <p:nvPr/>
            </p:nvSpPr>
            <p:spPr>
              <a:xfrm>
                <a:off x="8434102" y="202870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61" name="Graphic 58">
              <a:extLst>
                <a:ext uri="{FF2B5EF4-FFF2-40B4-BE49-F238E27FC236}">
                  <a16:creationId xmlns:a16="http://schemas.microsoft.com/office/drawing/2014/main" id="{5293100C-4DE5-EC6C-9CB3-8225ACB3B97A}"/>
                </a:ext>
              </a:extLst>
            </p:cNvPr>
            <p:cNvGrpSpPr/>
            <p:nvPr/>
          </p:nvGrpSpPr>
          <p:grpSpPr>
            <a:xfrm>
              <a:off x="8346679" y="1992257"/>
              <a:ext cx="35523" cy="35564"/>
              <a:chOff x="8346679" y="1992257"/>
              <a:chExt cx="35523" cy="35564"/>
            </a:xfrm>
          </p:grpSpPr>
          <p:sp>
            <p:nvSpPr>
              <p:cNvPr id="262" name="Freeform 261">
                <a:extLst>
                  <a:ext uri="{FF2B5EF4-FFF2-40B4-BE49-F238E27FC236}">
                    <a16:creationId xmlns:a16="http://schemas.microsoft.com/office/drawing/2014/main" id="{84E1D2E5-3F56-4944-B9C2-9D13C932941B}"/>
                  </a:ext>
                </a:extLst>
              </p:cNvPr>
              <p:cNvSpPr/>
              <p:nvPr/>
            </p:nvSpPr>
            <p:spPr>
              <a:xfrm>
                <a:off x="8364441" y="199225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F835A251-3683-16D4-5E95-AFB5C4748D5D}"/>
                  </a:ext>
                </a:extLst>
              </p:cNvPr>
              <p:cNvSpPr/>
              <p:nvPr/>
            </p:nvSpPr>
            <p:spPr>
              <a:xfrm>
                <a:off x="8346679" y="201004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64" name="Graphic 58">
              <a:extLst>
                <a:ext uri="{FF2B5EF4-FFF2-40B4-BE49-F238E27FC236}">
                  <a16:creationId xmlns:a16="http://schemas.microsoft.com/office/drawing/2014/main" id="{18C3711C-80BE-6D1B-2C4F-F76627E71C8A}"/>
                </a:ext>
              </a:extLst>
            </p:cNvPr>
            <p:cNvGrpSpPr/>
            <p:nvPr/>
          </p:nvGrpSpPr>
          <p:grpSpPr>
            <a:xfrm>
              <a:off x="8291253" y="1975106"/>
              <a:ext cx="35649" cy="35564"/>
              <a:chOff x="8291253" y="1975106"/>
              <a:chExt cx="35649" cy="35564"/>
            </a:xfrm>
          </p:grpSpPr>
          <p:sp>
            <p:nvSpPr>
              <p:cNvPr id="265" name="Freeform 264">
                <a:extLst>
                  <a:ext uri="{FF2B5EF4-FFF2-40B4-BE49-F238E27FC236}">
                    <a16:creationId xmlns:a16="http://schemas.microsoft.com/office/drawing/2014/main" id="{95F991DC-7878-B5CA-56FB-2814C1A6A0DD}"/>
                  </a:ext>
                </a:extLst>
              </p:cNvPr>
              <p:cNvSpPr/>
              <p:nvPr/>
            </p:nvSpPr>
            <p:spPr>
              <a:xfrm>
                <a:off x="8309015" y="197510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7A30B156-AE2C-D357-6408-2094C05678EA}"/>
                  </a:ext>
                </a:extLst>
              </p:cNvPr>
              <p:cNvSpPr/>
              <p:nvPr/>
            </p:nvSpPr>
            <p:spPr>
              <a:xfrm>
                <a:off x="8291253" y="1992888"/>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67" name="Graphic 58">
              <a:extLst>
                <a:ext uri="{FF2B5EF4-FFF2-40B4-BE49-F238E27FC236}">
                  <a16:creationId xmlns:a16="http://schemas.microsoft.com/office/drawing/2014/main" id="{CF755B36-98F1-3C2E-F314-A0F659B54B7A}"/>
                </a:ext>
              </a:extLst>
            </p:cNvPr>
            <p:cNvGrpSpPr/>
            <p:nvPr/>
          </p:nvGrpSpPr>
          <p:grpSpPr>
            <a:xfrm>
              <a:off x="8179267" y="1924281"/>
              <a:ext cx="35523" cy="35564"/>
              <a:chOff x="8179267" y="1924281"/>
              <a:chExt cx="35523" cy="35564"/>
            </a:xfrm>
          </p:grpSpPr>
          <p:sp>
            <p:nvSpPr>
              <p:cNvPr id="268" name="Freeform 267">
                <a:extLst>
                  <a:ext uri="{FF2B5EF4-FFF2-40B4-BE49-F238E27FC236}">
                    <a16:creationId xmlns:a16="http://schemas.microsoft.com/office/drawing/2014/main" id="{AC662000-072B-0DB9-1ACA-2E24D8585B4C}"/>
                  </a:ext>
                </a:extLst>
              </p:cNvPr>
              <p:cNvSpPr/>
              <p:nvPr/>
            </p:nvSpPr>
            <p:spPr>
              <a:xfrm>
                <a:off x="8197028" y="192428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6607275-A884-D72B-BA3F-0AC7138884AE}"/>
                  </a:ext>
                </a:extLst>
              </p:cNvPr>
              <p:cNvSpPr/>
              <p:nvPr/>
            </p:nvSpPr>
            <p:spPr>
              <a:xfrm>
                <a:off x="8179267" y="194206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70" name="Graphic 58">
              <a:extLst>
                <a:ext uri="{FF2B5EF4-FFF2-40B4-BE49-F238E27FC236}">
                  <a16:creationId xmlns:a16="http://schemas.microsoft.com/office/drawing/2014/main" id="{E3D295CB-62F7-78D0-A143-2FBAAEE77F3A}"/>
                </a:ext>
              </a:extLst>
            </p:cNvPr>
            <p:cNvGrpSpPr/>
            <p:nvPr/>
          </p:nvGrpSpPr>
          <p:grpSpPr>
            <a:xfrm>
              <a:off x="8182668" y="1924281"/>
              <a:ext cx="35649" cy="35564"/>
              <a:chOff x="8182668" y="1924281"/>
              <a:chExt cx="35649" cy="35564"/>
            </a:xfrm>
          </p:grpSpPr>
          <p:sp>
            <p:nvSpPr>
              <p:cNvPr id="271" name="Freeform 270">
                <a:extLst>
                  <a:ext uri="{FF2B5EF4-FFF2-40B4-BE49-F238E27FC236}">
                    <a16:creationId xmlns:a16="http://schemas.microsoft.com/office/drawing/2014/main" id="{8EA65AF1-DFF0-F0D0-C0CB-02280E9C0D4B}"/>
                  </a:ext>
                </a:extLst>
              </p:cNvPr>
              <p:cNvSpPr/>
              <p:nvPr/>
            </p:nvSpPr>
            <p:spPr>
              <a:xfrm>
                <a:off x="8200555" y="192428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208939E5-5CC7-C698-21D8-659C6764B55A}"/>
                  </a:ext>
                </a:extLst>
              </p:cNvPr>
              <p:cNvSpPr/>
              <p:nvPr/>
            </p:nvSpPr>
            <p:spPr>
              <a:xfrm>
                <a:off x="8182668" y="1942063"/>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73" name="Graphic 58">
              <a:extLst>
                <a:ext uri="{FF2B5EF4-FFF2-40B4-BE49-F238E27FC236}">
                  <a16:creationId xmlns:a16="http://schemas.microsoft.com/office/drawing/2014/main" id="{1F7BDB18-7AC8-6AE1-B47E-A8429F683787}"/>
                </a:ext>
              </a:extLst>
            </p:cNvPr>
            <p:cNvGrpSpPr/>
            <p:nvPr/>
          </p:nvGrpSpPr>
          <p:grpSpPr>
            <a:xfrm>
              <a:off x="8198918" y="1932226"/>
              <a:ext cx="35649" cy="35690"/>
              <a:chOff x="8198918" y="1932226"/>
              <a:chExt cx="35649" cy="35690"/>
            </a:xfrm>
          </p:grpSpPr>
          <p:sp>
            <p:nvSpPr>
              <p:cNvPr id="274" name="Freeform 273">
                <a:extLst>
                  <a:ext uri="{FF2B5EF4-FFF2-40B4-BE49-F238E27FC236}">
                    <a16:creationId xmlns:a16="http://schemas.microsoft.com/office/drawing/2014/main" id="{CE5807BE-9469-C123-918C-53B878E3DEFC}"/>
                  </a:ext>
                </a:extLst>
              </p:cNvPr>
              <p:cNvSpPr/>
              <p:nvPr/>
            </p:nvSpPr>
            <p:spPr>
              <a:xfrm>
                <a:off x="8216679" y="1932226"/>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2651A218-25FD-CFAD-D51E-105D7BEFAFD4}"/>
                  </a:ext>
                </a:extLst>
              </p:cNvPr>
              <p:cNvSpPr/>
              <p:nvPr/>
            </p:nvSpPr>
            <p:spPr>
              <a:xfrm>
                <a:off x="8198918" y="1950134"/>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76" name="Graphic 58">
              <a:extLst>
                <a:ext uri="{FF2B5EF4-FFF2-40B4-BE49-F238E27FC236}">
                  <a16:creationId xmlns:a16="http://schemas.microsoft.com/office/drawing/2014/main" id="{4C94D16E-FCEA-77A2-99BC-041386E0835E}"/>
                </a:ext>
              </a:extLst>
            </p:cNvPr>
            <p:cNvGrpSpPr/>
            <p:nvPr/>
          </p:nvGrpSpPr>
          <p:grpSpPr>
            <a:xfrm>
              <a:off x="8065391" y="1908390"/>
              <a:ext cx="35649" cy="35564"/>
              <a:chOff x="8065391" y="1908390"/>
              <a:chExt cx="35649" cy="35564"/>
            </a:xfrm>
          </p:grpSpPr>
          <p:sp>
            <p:nvSpPr>
              <p:cNvPr id="277" name="Freeform 276">
                <a:extLst>
                  <a:ext uri="{FF2B5EF4-FFF2-40B4-BE49-F238E27FC236}">
                    <a16:creationId xmlns:a16="http://schemas.microsoft.com/office/drawing/2014/main" id="{E40E4DD2-473F-570B-753C-C2D092C1A095}"/>
                  </a:ext>
                </a:extLst>
              </p:cNvPr>
              <p:cNvSpPr/>
              <p:nvPr/>
            </p:nvSpPr>
            <p:spPr>
              <a:xfrm>
                <a:off x="8083153" y="1908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D7020F79-D059-B0E6-1F08-99793FCFD0A3}"/>
                  </a:ext>
                </a:extLst>
              </p:cNvPr>
              <p:cNvSpPr/>
              <p:nvPr/>
            </p:nvSpPr>
            <p:spPr>
              <a:xfrm>
                <a:off x="8065391" y="192617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79" name="Graphic 58">
              <a:extLst>
                <a:ext uri="{FF2B5EF4-FFF2-40B4-BE49-F238E27FC236}">
                  <a16:creationId xmlns:a16="http://schemas.microsoft.com/office/drawing/2014/main" id="{A8F3B643-17A2-2C09-F818-6F9B7FE2B002}"/>
                </a:ext>
              </a:extLst>
            </p:cNvPr>
            <p:cNvGrpSpPr/>
            <p:nvPr/>
          </p:nvGrpSpPr>
          <p:grpSpPr>
            <a:xfrm>
              <a:off x="8031253" y="1905615"/>
              <a:ext cx="35523" cy="35564"/>
              <a:chOff x="8031253" y="1905615"/>
              <a:chExt cx="35523" cy="35564"/>
            </a:xfrm>
          </p:grpSpPr>
          <p:sp>
            <p:nvSpPr>
              <p:cNvPr id="280" name="Freeform 279">
                <a:extLst>
                  <a:ext uri="{FF2B5EF4-FFF2-40B4-BE49-F238E27FC236}">
                    <a16:creationId xmlns:a16="http://schemas.microsoft.com/office/drawing/2014/main" id="{06DFAD4E-C1C0-9713-45AF-7A630B4E0FB0}"/>
                  </a:ext>
                </a:extLst>
              </p:cNvPr>
              <p:cNvSpPr/>
              <p:nvPr/>
            </p:nvSpPr>
            <p:spPr>
              <a:xfrm>
                <a:off x="8049015" y="190561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5B355F80-B3A9-0A36-48A7-2841EF341920}"/>
                  </a:ext>
                </a:extLst>
              </p:cNvPr>
              <p:cNvSpPr/>
              <p:nvPr/>
            </p:nvSpPr>
            <p:spPr>
              <a:xfrm>
                <a:off x="8031253" y="192339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82" name="Graphic 58">
              <a:extLst>
                <a:ext uri="{FF2B5EF4-FFF2-40B4-BE49-F238E27FC236}">
                  <a16:creationId xmlns:a16="http://schemas.microsoft.com/office/drawing/2014/main" id="{4F01A062-D31A-158D-D296-43AE2E08661E}"/>
                </a:ext>
              </a:extLst>
            </p:cNvPr>
            <p:cNvGrpSpPr/>
            <p:nvPr/>
          </p:nvGrpSpPr>
          <p:grpSpPr>
            <a:xfrm>
              <a:off x="7835372" y="1858826"/>
              <a:ext cx="35523" cy="35564"/>
              <a:chOff x="7835372" y="1858826"/>
              <a:chExt cx="35523" cy="35564"/>
            </a:xfrm>
          </p:grpSpPr>
          <p:sp>
            <p:nvSpPr>
              <p:cNvPr id="283" name="Freeform 282">
                <a:extLst>
                  <a:ext uri="{FF2B5EF4-FFF2-40B4-BE49-F238E27FC236}">
                    <a16:creationId xmlns:a16="http://schemas.microsoft.com/office/drawing/2014/main" id="{3B86BEC9-8BB7-AF8A-AAA0-5CCE42F561B2}"/>
                  </a:ext>
                </a:extLst>
              </p:cNvPr>
              <p:cNvSpPr/>
              <p:nvPr/>
            </p:nvSpPr>
            <p:spPr>
              <a:xfrm>
                <a:off x="7853134" y="185882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CF970E1-02AF-E06E-2B12-1105295B250E}"/>
                  </a:ext>
                </a:extLst>
              </p:cNvPr>
              <p:cNvSpPr/>
              <p:nvPr/>
            </p:nvSpPr>
            <p:spPr>
              <a:xfrm>
                <a:off x="7835372" y="187660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85" name="Graphic 58">
              <a:extLst>
                <a:ext uri="{FF2B5EF4-FFF2-40B4-BE49-F238E27FC236}">
                  <a16:creationId xmlns:a16="http://schemas.microsoft.com/office/drawing/2014/main" id="{8DA05DFB-513C-2E2E-1803-6FDA0CD4555F}"/>
                </a:ext>
              </a:extLst>
            </p:cNvPr>
            <p:cNvGrpSpPr/>
            <p:nvPr/>
          </p:nvGrpSpPr>
          <p:grpSpPr>
            <a:xfrm>
              <a:off x="7828696" y="1858826"/>
              <a:ext cx="35649" cy="35564"/>
              <a:chOff x="7828696" y="1858826"/>
              <a:chExt cx="35649" cy="35564"/>
            </a:xfrm>
          </p:grpSpPr>
          <p:sp>
            <p:nvSpPr>
              <p:cNvPr id="286" name="Freeform 285">
                <a:extLst>
                  <a:ext uri="{FF2B5EF4-FFF2-40B4-BE49-F238E27FC236}">
                    <a16:creationId xmlns:a16="http://schemas.microsoft.com/office/drawing/2014/main" id="{26203B13-1463-5C89-D7AB-9B8B6EDDC1A0}"/>
                  </a:ext>
                </a:extLst>
              </p:cNvPr>
              <p:cNvSpPr/>
              <p:nvPr/>
            </p:nvSpPr>
            <p:spPr>
              <a:xfrm>
                <a:off x="7846583" y="185882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297370A3-9118-0C9A-9BD6-409DCDD9C259}"/>
                  </a:ext>
                </a:extLst>
              </p:cNvPr>
              <p:cNvSpPr/>
              <p:nvPr/>
            </p:nvSpPr>
            <p:spPr>
              <a:xfrm>
                <a:off x="7828696" y="1876608"/>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88" name="Graphic 58">
              <a:extLst>
                <a:ext uri="{FF2B5EF4-FFF2-40B4-BE49-F238E27FC236}">
                  <a16:creationId xmlns:a16="http://schemas.microsoft.com/office/drawing/2014/main" id="{F1C73495-49B6-D250-0F3F-031B4BEEC083}"/>
                </a:ext>
              </a:extLst>
            </p:cNvPr>
            <p:cNvGrpSpPr/>
            <p:nvPr/>
          </p:nvGrpSpPr>
          <p:grpSpPr>
            <a:xfrm>
              <a:off x="7810934" y="1858826"/>
              <a:ext cx="35649" cy="35564"/>
              <a:chOff x="7810934" y="1858826"/>
              <a:chExt cx="35649" cy="35564"/>
            </a:xfrm>
          </p:grpSpPr>
          <p:sp>
            <p:nvSpPr>
              <p:cNvPr id="289" name="Freeform 288">
                <a:extLst>
                  <a:ext uri="{FF2B5EF4-FFF2-40B4-BE49-F238E27FC236}">
                    <a16:creationId xmlns:a16="http://schemas.microsoft.com/office/drawing/2014/main" id="{7176D378-D17E-CE68-0E67-BBC247C3B20B}"/>
                  </a:ext>
                </a:extLst>
              </p:cNvPr>
              <p:cNvSpPr/>
              <p:nvPr/>
            </p:nvSpPr>
            <p:spPr>
              <a:xfrm>
                <a:off x="7828696" y="185882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67B6454A-941C-091A-AE07-022D87920766}"/>
                  </a:ext>
                </a:extLst>
              </p:cNvPr>
              <p:cNvSpPr/>
              <p:nvPr/>
            </p:nvSpPr>
            <p:spPr>
              <a:xfrm>
                <a:off x="7810934" y="1876608"/>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291" name="Graphic 58">
              <a:extLst>
                <a:ext uri="{FF2B5EF4-FFF2-40B4-BE49-F238E27FC236}">
                  <a16:creationId xmlns:a16="http://schemas.microsoft.com/office/drawing/2014/main" id="{98219198-81BB-9248-F862-23BEE1AB9455}"/>
                </a:ext>
              </a:extLst>
            </p:cNvPr>
            <p:cNvGrpSpPr/>
            <p:nvPr/>
          </p:nvGrpSpPr>
          <p:grpSpPr>
            <a:xfrm>
              <a:off x="7688996" y="1813172"/>
              <a:ext cx="35523" cy="35690"/>
              <a:chOff x="7688996" y="1813172"/>
              <a:chExt cx="35523" cy="35690"/>
            </a:xfrm>
          </p:grpSpPr>
          <p:sp>
            <p:nvSpPr>
              <p:cNvPr id="292" name="Freeform 291">
                <a:extLst>
                  <a:ext uri="{FF2B5EF4-FFF2-40B4-BE49-F238E27FC236}">
                    <a16:creationId xmlns:a16="http://schemas.microsoft.com/office/drawing/2014/main" id="{47071A42-4DCA-0DA3-E7F0-DFF4626D50AD}"/>
                  </a:ext>
                </a:extLst>
              </p:cNvPr>
              <p:cNvSpPr/>
              <p:nvPr/>
            </p:nvSpPr>
            <p:spPr>
              <a:xfrm>
                <a:off x="7706758" y="1813172"/>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B45ED86-69F4-11B1-7152-E8905E0E9461}"/>
                  </a:ext>
                </a:extLst>
              </p:cNvPr>
              <p:cNvSpPr/>
              <p:nvPr/>
            </p:nvSpPr>
            <p:spPr>
              <a:xfrm>
                <a:off x="7688996" y="183095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94" name="Graphic 58">
              <a:extLst>
                <a:ext uri="{FF2B5EF4-FFF2-40B4-BE49-F238E27FC236}">
                  <a16:creationId xmlns:a16="http://schemas.microsoft.com/office/drawing/2014/main" id="{12C43787-A4EE-8915-FD4F-B7AB55BA4E13}"/>
                </a:ext>
              </a:extLst>
            </p:cNvPr>
            <p:cNvGrpSpPr/>
            <p:nvPr/>
          </p:nvGrpSpPr>
          <p:grpSpPr>
            <a:xfrm>
              <a:off x="7676273" y="1813172"/>
              <a:ext cx="35523" cy="35690"/>
              <a:chOff x="7676273" y="1813172"/>
              <a:chExt cx="35523" cy="35690"/>
            </a:xfrm>
          </p:grpSpPr>
          <p:sp>
            <p:nvSpPr>
              <p:cNvPr id="295" name="Freeform 294">
                <a:extLst>
                  <a:ext uri="{FF2B5EF4-FFF2-40B4-BE49-F238E27FC236}">
                    <a16:creationId xmlns:a16="http://schemas.microsoft.com/office/drawing/2014/main" id="{E102C6A7-BF96-0629-221A-4686DEE887EC}"/>
                  </a:ext>
                </a:extLst>
              </p:cNvPr>
              <p:cNvSpPr/>
              <p:nvPr/>
            </p:nvSpPr>
            <p:spPr>
              <a:xfrm>
                <a:off x="7694035" y="1813172"/>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47A9C7AE-D0E6-AC32-D215-352E10671DB8}"/>
                  </a:ext>
                </a:extLst>
              </p:cNvPr>
              <p:cNvSpPr/>
              <p:nvPr/>
            </p:nvSpPr>
            <p:spPr>
              <a:xfrm>
                <a:off x="7676273" y="183095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297" name="Graphic 58">
              <a:extLst>
                <a:ext uri="{FF2B5EF4-FFF2-40B4-BE49-F238E27FC236}">
                  <a16:creationId xmlns:a16="http://schemas.microsoft.com/office/drawing/2014/main" id="{80025292-E23D-5FBB-74BF-6A1E879C9A1C}"/>
                </a:ext>
              </a:extLst>
            </p:cNvPr>
            <p:cNvGrpSpPr/>
            <p:nvPr/>
          </p:nvGrpSpPr>
          <p:grpSpPr>
            <a:xfrm>
              <a:off x="7569830" y="1741916"/>
              <a:ext cx="35523" cy="35690"/>
              <a:chOff x="7569830" y="1741916"/>
              <a:chExt cx="35523" cy="35690"/>
            </a:xfrm>
          </p:grpSpPr>
          <p:sp>
            <p:nvSpPr>
              <p:cNvPr id="298" name="Freeform 297">
                <a:extLst>
                  <a:ext uri="{FF2B5EF4-FFF2-40B4-BE49-F238E27FC236}">
                    <a16:creationId xmlns:a16="http://schemas.microsoft.com/office/drawing/2014/main" id="{2B766CFE-3AF2-D75B-D220-F83DAD9C4D5A}"/>
                  </a:ext>
                </a:extLst>
              </p:cNvPr>
              <p:cNvSpPr/>
              <p:nvPr/>
            </p:nvSpPr>
            <p:spPr>
              <a:xfrm>
                <a:off x="7587591" y="1741916"/>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40A8AA40-0E55-9641-71FB-F39011B9697E}"/>
                  </a:ext>
                </a:extLst>
              </p:cNvPr>
              <p:cNvSpPr/>
              <p:nvPr/>
            </p:nvSpPr>
            <p:spPr>
              <a:xfrm>
                <a:off x="7569830" y="175982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00" name="Graphic 58">
              <a:extLst>
                <a:ext uri="{FF2B5EF4-FFF2-40B4-BE49-F238E27FC236}">
                  <a16:creationId xmlns:a16="http://schemas.microsoft.com/office/drawing/2014/main" id="{FAA8C10C-0173-3FEC-EBA1-C7D9100FBC02}"/>
                </a:ext>
              </a:extLst>
            </p:cNvPr>
            <p:cNvGrpSpPr/>
            <p:nvPr/>
          </p:nvGrpSpPr>
          <p:grpSpPr>
            <a:xfrm>
              <a:off x="7508609" y="1728169"/>
              <a:ext cx="35523" cy="35564"/>
              <a:chOff x="7508609" y="1728169"/>
              <a:chExt cx="35523" cy="35564"/>
            </a:xfrm>
          </p:grpSpPr>
          <p:sp>
            <p:nvSpPr>
              <p:cNvPr id="301" name="Freeform 300">
                <a:extLst>
                  <a:ext uri="{FF2B5EF4-FFF2-40B4-BE49-F238E27FC236}">
                    <a16:creationId xmlns:a16="http://schemas.microsoft.com/office/drawing/2014/main" id="{D7BF1CD7-FE3F-3050-0FE5-069F0A28538E}"/>
                  </a:ext>
                </a:extLst>
              </p:cNvPr>
              <p:cNvSpPr/>
              <p:nvPr/>
            </p:nvSpPr>
            <p:spPr>
              <a:xfrm>
                <a:off x="7526371" y="172816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8F18C298-A1F2-94B2-D380-E34EE4C7B03E}"/>
                  </a:ext>
                </a:extLst>
              </p:cNvPr>
              <p:cNvSpPr/>
              <p:nvPr/>
            </p:nvSpPr>
            <p:spPr>
              <a:xfrm>
                <a:off x="7508609" y="174595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03" name="Graphic 58">
              <a:extLst>
                <a:ext uri="{FF2B5EF4-FFF2-40B4-BE49-F238E27FC236}">
                  <a16:creationId xmlns:a16="http://schemas.microsoft.com/office/drawing/2014/main" id="{9F88168C-0456-A4F0-518F-9E84A57408B7}"/>
                </a:ext>
              </a:extLst>
            </p:cNvPr>
            <p:cNvGrpSpPr/>
            <p:nvPr/>
          </p:nvGrpSpPr>
          <p:grpSpPr>
            <a:xfrm>
              <a:off x="7443987" y="1684155"/>
              <a:ext cx="35523" cy="35690"/>
              <a:chOff x="7443987" y="1684155"/>
              <a:chExt cx="35523" cy="35690"/>
            </a:xfrm>
          </p:grpSpPr>
          <p:sp>
            <p:nvSpPr>
              <p:cNvPr id="304" name="Freeform 303">
                <a:extLst>
                  <a:ext uri="{FF2B5EF4-FFF2-40B4-BE49-F238E27FC236}">
                    <a16:creationId xmlns:a16="http://schemas.microsoft.com/office/drawing/2014/main" id="{93227F0E-F7E4-35B5-5B63-4E8B4DB86887}"/>
                  </a:ext>
                </a:extLst>
              </p:cNvPr>
              <p:cNvSpPr/>
              <p:nvPr/>
            </p:nvSpPr>
            <p:spPr>
              <a:xfrm>
                <a:off x="7461749" y="1684155"/>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845DEBD-7DC1-3D35-C5D5-598C33011C34}"/>
                  </a:ext>
                </a:extLst>
              </p:cNvPr>
              <p:cNvSpPr/>
              <p:nvPr/>
            </p:nvSpPr>
            <p:spPr>
              <a:xfrm>
                <a:off x="7443987" y="170206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06" name="Graphic 58">
              <a:extLst>
                <a:ext uri="{FF2B5EF4-FFF2-40B4-BE49-F238E27FC236}">
                  <a16:creationId xmlns:a16="http://schemas.microsoft.com/office/drawing/2014/main" id="{00003001-15B0-8711-D8C6-B7D98B30C1EF}"/>
                </a:ext>
              </a:extLst>
            </p:cNvPr>
            <p:cNvGrpSpPr/>
            <p:nvPr/>
          </p:nvGrpSpPr>
          <p:grpSpPr>
            <a:xfrm>
              <a:off x="7335780" y="1641527"/>
              <a:ext cx="35523" cy="35564"/>
              <a:chOff x="7335780" y="1641527"/>
              <a:chExt cx="35523" cy="35564"/>
            </a:xfrm>
          </p:grpSpPr>
          <p:sp>
            <p:nvSpPr>
              <p:cNvPr id="307" name="Freeform 306">
                <a:extLst>
                  <a:ext uri="{FF2B5EF4-FFF2-40B4-BE49-F238E27FC236}">
                    <a16:creationId xmlns:a16="http://schemas.microsoft.com/office/drawing/2014/main" id="{4EDCEF4F-C4E8-13F1-BEC6-EFC4244F4592}"/>
                  </a:ext>
                </a:extLst>
              </p:cNvPr>
              <p:cNvSpPr/>
              <p:nvPr/>
            </p:nvSpPr>
            <p:spPr>
              <a:xfrm>
                <a:off x="7353541" y="164152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E05094A6-C39F-0716-4F68-A86EB8D15FCD}"/>
                  </a:ext>
                </a:extLst>
              </p:cNvPr>
              <p:cNvSpPr/>
              <p:nvPr/>
            </p:nvSpPr>
            <p:spPr>
              <a:xfrm>
                <a:off x="7335780" y="165931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09" name="Graphic 58">
              <a:extLst>
                <a:ext uri="{FF2B5EF4-FFF2-40B4-BE49-F238E27FC236}">
                  <a16:creationId xmlns:a16="http://schemas.microsoft.com/office/drawing/2014/main" id="{5B7BC4ED-323E-8956-E5A7-D3D7F044851F}"/>
                </a:ext>
              </a:extLst>
            </p:cNvPr>
            <p:cNvGrpSpPr/>
            <p:nvPr/>
          </p:nvGrpSpPr>
          <p:grpSpPr>
            <a:xfrm>
              <a:off x="7328348" y="1641527"/>
              <a:ext cx="35523" cy="35564"/>
              <a:chOff x="7328348" y="1641527"/>
              <a:chExt cx="35523" cy="35564"/>
            </a:xfrm>
          </p:grpSpPr>
          <p:sp>
            <p:nvSpPr>
              <p:cNvPr id="310" name="Freeform 309">
                <a:extLst>
                  <a:ext uri="{FF2B5EF4-FFF2-40B4-BE49-F238E27FC236}">
                    <a16:creationId xmlns:a16="http://schemas.microsoft.com/office/drawing/2014/main" id="{ADC71F33-EB58-844E-3D65-A322793938D4}"/>
                  </a:ext>
                </a:extLst>
              </p:cNvPr>
              <p:cNvSpPr/>
              <p:nvPr/>
            </p:nvSpPr>
            <p:spPr>
              <a:xfrm>
                <a:off x="7346109" y="164152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21C164A9-8C1A-B2D8-222F-E7D0523E571B}"/>
                  </a:ext>
                </a:extLst>
              </p:cNvPr>
              <p:cNvSpPr/>
              <p:nvPr/>
            </p:nvSpPr>
            <p:spPr>
              <a:xfrm>
                <a:off x="7328348" y="165931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12" name="Graphic 58">
              <a:extLst>
                <a:ext uri="{FF2B5EF4-FFF2-40B4-BE49-F238E27FC236}">
                  <a16:creationId xmlns:a16="http://schemas.microsoft.com/office/drawing/2014/main" id="{DBC8D91B-DFA5-4D7D-100C-78AD6DBCF929}"/>
                </a:ext>
              </a:extLst>
            </p:cNvPr>
            <p:cNvGrpSpPr/>
            <p:nvPr/>
          </p:nvGrpSpPr>
          <p:grpSpPr>
            <a:xfrm>
              <a:off x="7227951" y="1611007"/>
              <a:ext cx="35523" cy="35564"/>
              <a:chOff x="7227951" y="1611007"/>
              <a:chExt cx="35523" cy="35564"/>
            </a:xfrm>
          </p:grpSpPr>
          <p:sp>
            <p:nvSpPr>
              <p:cNvPr id="313" name="Freeform 312">
                <a:extLst>
                  <a:ext uri="{FF2B5EF4-FFF2-40B4-BE49-F238E27FC236}">
                    <a16:creationId xmlns:a16="http://schemas.microsoft.com/office/drawing/2014/main" id="{0E9808C2-767E-ED4A-B1A7-5B73CC7E99C8}"/>
                  </a:ext>
                </a:extLst>
              </p:cNvPr>
              <p:cNvSpPr/>
              <p:nvPr/>
            </p:nvSpPr>
            <p:spPr>
              <a:xfrm>
                <a:off x="7245712" y="161100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3099F5C0-851F-F5E2-7672-9222B2E2202D}"/>
                  </a:ext>
                </a:extLst>
              </p:cNvPr>
              <p:cNvSpPr/>
              <p:nvPr/>
            </p:nvSpPr>
            <p:spPr>
              <a:xfrm>
                <a:off x="7227951" y="16287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15" name="Graphic 58">
              <a:extLst>
                <a:ext uri="{FF2B5EF4-FFF2-40B4-BE49-F238E27FC236}">
                  <a16:creationId xmlns:a16="http://schemas.microsoft.com/office/drawing/2014/main" id="{399CE3DB-E8E9-45EB-6CE2-24473F805EFE}"/>
                </a:ext>
              </a:extLst>
            </p:cNvPr>
            <p:cNvGrpSpPr/>
            <p:nvPr/>
          </p:nvGrpSpPr>
          <p:grpSpPr>
            <a:xfrm>
              <a:off x="7205780" y="1611007"/>
              <a:ext cx="35649" cy="35564"/>
              <a:chOff x="7205780" y="1611007"/>
              <a:chExt cx="35649" cy="35564"/>
            </a:xfrm>
          </p:grpSpPr>
          <p:sp>
            <p:nvSpPr>
              <p:cNvPr id="316" name="Freeform 315">
                <a:extLst>
                  <a:ext uri="{FF2B5EF4-FFF2-40B4-BE49-F238E27FC236}">
                    <a16:creationId xmlns:a16="http://schemas.microsoft.com/office/drawing/2014/main" id="{56A489F6-9E87-D178-E8E5-63A311D27BE4}"/>
                  </a:ext>
                </a:extLst>
              </p:cNvPr>
              <p:cNvSpPr/>
              <p:nvPr/>
            </p:nvSpPr>
            <p:spPr>
              <a:xfrm>
                <a:off x="7223668" y="161100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37DF3A04-7A5A-A2E5-5B5D-BF1B1A65AE4E}"/>
                  </a:ext>
                </a:extLst>
              </p:cNvPr>
              <p:cNvSpPr/>
              <p:nvPr/>
            </p:nvSpPr>
            <p:spPr>
              <a:xfrm>
                <a:off x="7205780" y="1628789"/>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318" name="Graphic 58">
              <a:extLst>
                <a:ext uri="{FF2B5EF4-FFF2-40B4-BE49-F238E27FC236}">
                  <a16:creationId xmlns:a16="http://schemas.microsoft.com/office/drawing/2014/main" id="{81566E5E-248D-3A8E-0D71-8CD236DFC21B}"/>
                </a:ext>
              </a:extLst>
            </p:cNvPr>
            <p:cNvGrpSpPr/>
            <p:nvPr/>
          </p:nvGrpSpPr>
          <p:grpSpPr>
            <a:xfrm>
              <a:off x="7223668" y="1611007"/>
              <a:ext cx="35523" cy="35564"/>
              <a:chOff x="7223668" y="1611007"/>
              <a:chExt cx="35523" cy="35564"/>
            </a:xfrm>
          </p:grpSpPr>
          <p:sp>
            <p:nvSpPr>
              <p:cNvPr id="319" name="Freeform 318">
                <a:extLst>
                  <a:ext uri="{FF2B5EF4-FFF2-40B4-BE49-F238E27FC236}">
                    <a16:creationId xmlns:a16="http://schemas.microsoft.com/office/drawing/2014/main" id="{940439BF-80EB-E41E-8E71-E2123516FD14}"/>
                  </a:ext>
                </a:extLst>
              </p:cNvPr>
              <p:cNvSpPr/>
              <p:nvPr/>
            </p:nvSpPr>
            <p:spPr>
              <a:xfrm>
                <a:off x="7241429" y="161100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B12365A-9DAB-A37A-35AC-DC235E3CB8CC}"/>
                  </a:ext>
                </a:extLst>
              </p:cNvPr>
              <p:cNvSpPr/>
              <p:nvPr/>
            </p:nvSpPr>
            <p:spPr>
              <a:xfrm>
                <a:off x="7223668" y="16287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21" name="Graphic 58">
              <a:extLst>
                <a:ext uri="{FF2B5EF4-FFF2-40B4-BE49-F238E27FC236}">
                  <a16:creationId xmlns:a16="http://schemas.microsoft.com/office/drawing/2014/main" id="{63B14E35-D51B-9645-C433-BD1AA682A347}"/>
                </a:ext>
              </a:extLst>
            </p:cNvPr>
            <p:cNvGrpSpPr/>
            <p:nvPr/>
          </p:nvGrpSpPr>
          <p:grpSpPr>
            <a:xfrm>
              <a:off x="7196962" y="1589945"/>
              <a:ext cx="35523" cy="35564"/>
              <a:chOff x="7196962" y="1589945"/>
              <a:chExt cx="35523" cy="35564"/>
            </a:xfrm>
          </p:grpSpPr>
          <p:sp>
            <p:nvSpPr>
              <p:cNvPr id="322" name="Freeform 321">
                <a:extLst>
                  <a:ext uri="{FF2B5EF4-FFF2-40B4-BE49-F238E27FC236}">
                    <a16:creationId xmlns:a16="http://schemas.microsoft.com/office/drawing/2014/main" id="{1809166D-604C-F0A0-A273-AF292208CE6D}"/>
                  </a:ext>
                </a:extLst>
              </p:cNvPr>
              <p:cNvSpPr/>
              <p:nvPr/>
            </p:nvSpPr>
            <p:spPr>
              <a:xfrm>
                <a:off x="7214724" y="158994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D56F331F-F649-355E-9FDB-BE7454DEB581}"/>
                  </a:ext>
                </a:extLst>
              </p:cNvPr>
              <p:cNvSpPr/>
              <p:nvPr/>
            </p:nvSpPr>
            <p:spPr>
              <a:xfrm>
                <a:off x="7196962" y="160772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24" name="Graphic 58">
              <a:extLst>
                <a:ext uri="{FF2B5EF4-FFF2-40B4-BE49-F238E27FC236}">
                  <a16:creationId xmlns:a16="http://schemas.microsoft.com/office/drawing/2014/main" id="{30B41786-E324-B4AF-15FA-483468241230}"/>
                </a:ext>
              </a:extLst>
            </p:cNvPr>
            <p:cNvGrpSpPr/>
            <p:nvPr/>
          </p:nvGrpSpPr>
          <p:grpSpPr>
            <a:xfrm>
              <a:off x="7188018" y="1582000"/>
              <a:ext cx="35649" cy="35564"/>
              <a:chOff x="7188018" y="1582000"/>
              <a:chExt cx="35649" cy="35564"/>
            </a:xfrm>
          </p:grpSpPr>
          <p:sp>
            <p:nvSpPr>
              <p:cNvPr id="325" name="Freeform 324">
                <a:extLst>
                  <a:ext uri="{FF2B5EF4-FFF2-40B4-BE49-F238E27FC236}">
                    <a16:creationId xmlns:a16="http://schemas.microsoft.com/office/drawing/2014/main" id="{992F6004-F09B-4C69-84B0-0A28DBB29299}"/>
                  </a:ext>
                </a:extLst>
              </p:cNvPr>
              <p:cNvSpPr/>
              <p:nvPr/>
            </p:nvSpPr>
            <p:spPr>
              <a:xfrm>
                <a:off x="7205780" y="158200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2E320A7-BB12-4950-D35B-BB84BD9C67A2}"/>
                  </a:ext>
                </a:extLst>
              </p:cNvPr>
              <p:cNvSpPr/>
              <p:nvPr/>
            </p:nvSpPr>
            <p:spPr>
              <a:xfrm>
                <a:off x="7188018" y="1599783"/>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327" name="Graphic 58">
              <a:extLst>
                <a:ext uri="{FF2B5EF4-FFF2-40B4-BE49-F238E27FC236}">
                  <a16:creationId xmlns:a16="http://schemas.microsoft.com/office/drawing/2014/main" id="{B4EAC51A-AD0E-E419-FF9F-1EFE884AC470}"/>
                </a:ext>
              </a:extLst>
            </p:cNvPr>
            <p:cNvGrpSpPr/>
            <p:nvPr/>
          </p:nvGrpSpPr>
          <p:grpSpPr>
            <a:xfrm>
              <a:off x="7143552" y="1553498"/>
              <a:ext cx="35523" cy="35564"/>
              <a:chOff x="7143552" y="1553498"/>
              <a:chExt cx="35523" cy="35564"/>
            </a:xfrm>
          </p:grpSpPr>
          <p:sp>
            <p:nvSpPr>
              <p:cNvPr id="328" name="Freeform 327">
                <a:extLst>
                  <a:ext uri="{FF2B5EF4-FFF2-40B4-BE49-F238E27FC236}">
                    <a16:creationId xmlns:a16="http://schemas.microsoft.com/office/drawing/2014/main" id="{93E793F5-4472-73C7-7943-E3B96C7E228F}"/>
                  </a:ext>
                </a:extLst>
              </p:cNvPr>
              <p:cNvSpPr/>
              <p:nvPr/>
            </p:nvSpPr>
            <p:spPr>
              <a:xfrm>
                <a:off x="7161313" y="155349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60A8AC40-CACD-4600-864C-EDBDC1DF4388}"/>
                  </a:ext>
                </a:extLst>
              </p:cNvPr>
              <p:cNvSpPr/>
              <p:nvPr/>
            </p:nvSpPr>
            <p:spPr>
              <a:xfrm>
                <a:off x="7143552" y="157128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30" name="Graphic 58">
              <a:extLst>
                <a:ext uri="{FF2B5EF4-FFF2-40B4-BE49-F238E27FC236}">
                  <a16:creationId xmlns:a16="http://schemas.microsoft.com/office/drawing/2014/main" id="{1C167463-CA26-8F54-0310-759404FA0E71}"/>
                </a:ext>
              </a:extLst>
            </p:cNvPr>
            <p:cNvGrpSpPr/>
            <p:nvPr/>
          </p:nvGrpSpPr>
          <p:grpSpPr>
            <a:xfrm>
              <a:off x="7088629" y="1535968"/>
              <a:ext cx="35523" cy="35564"/>
              <a:chOff x="7088629" y="1535968"/>
              <a:chExt cx="35523" cy="35564"/>
            </a:xfrm>
          </p:grpSpPr>
          <p:sp>
            <p:nvSpPr>
              <p:cNvPr id="331" name="Freeform 330">
                <a:extLst>
                  <a:ext uri="{FF2B5EF4-FFF2-40B4-BE49-F238E27FC236}">
                    <a16:creationId xmlns:a16="http://schemas.microsoft.com/office/drawing/2014/main" id="{3C9DEEA0-9C9D-106E-11D0-26F56EB54053}"/>
                  </a:ext>
                </a:extLst>
              </p:cNvPr>
              <p:cNvSpPr/>
              <p:nvPr/>
            </p:nvSpPr>
            <p:spPr>
              <a:xfrm>
                <a:off x="7106391" y="153596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694EAFD3-CF01-05CD-D49C-74895FE84914}"/>
                  </a:ext>
                </a:extLst>
              </p:cNvPr>
              <p:cNvSpPr/>
              <p:nvPr/>
            </p:nvSpPr>
            <p:spPr>
              <a:xfrm>
                <a:off x="7088629" y="155375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33" name="Graphic 58">
              <a:extLst>
                <a:ext uri="{FF2B5EF4-FFF2-40B4-BE49-F238E27FC236}">
                  <a16:creationId xmlns:a16="http://schemas.microsoft.com/office/drawing/2014/main" id="{857AB0AF-6579-D4C0-5543-FABFA36C371A}"/>
                </a:ext>
              </a:extLst>
            </p:cNvPr>
            <p:cNvGrpSpPr/>
            <p:nvPr/>
          </p:nvGrpSpPr>
          <p:grpSpPr>
            <a:xfrm>
              <a:off x="6988736" y="1498511"/>
              <a:ext cx="35523" cy="35564"/>
              <a:chOff x="6988736" y="1498511"/>
              <a:chExt cx="35523" cy="35564"/>
            </a:xfrm>
          </p:grpSpPr>
          <p:sp>
            <p:nvSpPr>
              <p:cNvPr id="334" name="Freeform 333">
                <a:extLst>
                  <a:ext uri="{FF2B5EF4-FFF2-40B4-BE49-F238E27FC236}">
                    <a16:creationId xmlns:a16="http://schemas.microsoft.com/office/drawing/2014/main" id="{5DBC41AA-F305-5DB9-49E0-53D783E511D4}"/>
                  </a:ext>
                </a:extLst>
              </p:cNvPr>
              <p:cNvSpPr/>
              <p:nvPr/>
            </p:nvSpPr>
            <p:spPr>
              <a:xfrm>
                <a:off x="7006497" y="149851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7D24ECAC-7C37-ECD1-B738-1016DB781477}"/>
                  </a:ext>
                </a:extLst>
              </p:cNvPr>
              <p:cNvSpPr/>
              <p:nvPr/>
            </p:nvSpPr>
            <p:spPr>
              <a:xfrm>
                <a:off x="6988736" y="151629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36" name="Graphic 58">
              <a:extLst>
                <a:ext uri="{FF2B5EF4-FFF2-40B4-BE49-F238E27FC236}">
                  <a16:creationId xmlns:a16="http://schemas.microsoft.com/office/drawing/2014/main" id="{D7EA01A8-02AD-F700-1D64-EFD09B82944D}"/>
                </a:ext>
              </a:extLst>
            </p:cNvPr>
            <p:cNvGrpSpPr/>
            <p:nvPr/>
          </p:nvGrpSpPr>
          <p:grpSpPr>
            <a:xfrm>
              <a:off x="6944269" y="1456262"/>
              <a:ext cx="35523" cy="35564"/>
              <a:chOff x="6944269" y="1456262"/>
              <a:chExt cx="35523" cy="35564"/>
            </a:xfrm>
          </p:grpSpPr>
          <p:sp>
            <p:nvSpPr>
              <p:cNvPr id="337" name="Freeform 336">
                <a:extLst>
                  <a:ext uri="{FF2B5EF4-FFF2-40B4-BE49-F238E27FC236}">
                    <a16:creationId xmlns:a16="http://schemas.microsoft.com/office/drawing/2014/main" id="{74BBCE1B-3ECB-19D2-01A8-878BEFBD058B}"/>
                  </a:ext>
                </a:extLst>
              </p:cNvPr>
              <p:cNvSpPr/>
              <p:nvPr/>
            </p:nvSpPr>
            <p:spPr>
              <a:xfrm>
                <a:off x="6962031" y="145626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29F6D5B4-427C-7484-3837-6EAA5D27437A}"/>
                  </a:ext>
                </a:extLst>
              </p:cNvPr>
              <p:cNvSpPr/>
              <p:nvPr/>
            </p:nvSpPr>
            <p:spPr>
              <a:xfrm>
                <a:off x="6944269" y="147404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39" name="Graphic 58">
              <a:extLst>
                <a:ext uri="{FF2B5EF4-FFF2-40B4-BE49-F238E27FC236}">
                  <a16:creationId xmlns:a16="http://schemas.microsoft.com/office/drawing/2014/main" id="{5BDFBA0F-0DB4-FFFA-8F8E-7A39035CC897}"/>
                </a:ext>
              </a:extLst>
            </p:cNvPr>
            <p:cNvGrpSpPr/>
            <p:nvPr/>
          </p:nvGrpSpPr>
          <p:grpSpPr>
            <a:xfrm>
              <a:off x="6960015" y="1467738"/>
              <a:ext cx="35523" cy="35564"/>
              <a:chOff x="6960015" y="1467738"/>
              <a:chExt cx="35523" cy="35564"/>
            </a:xfrm>
          </p:grpSpPr>
          <p:sp>
            <p:nvSpPr>
              <p:cNvPr id="340" name="Freeform 339">
                <a:extLst>
                  <a:ext uri="{FF2B5EF4-FFF2-40B4-BE49-F238E27FC236}">
                    <a16:creationId xmlns:a16="http://schemas.microsoft.com/office/drawing/2014/main" id="{F215C4FA-5E4B-FC24-C828-C2108245E439}"/>
                  </a:ext>
                </a:extLst>
              </p:cNvPr>
              <p:cNvSpPr/>
              <p:nvPr/>
            </p:nvSpPr>
            <p:spPr>
              <a:xfrm>
                <a:off x="6977777" y="146773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18FCF6-7080-7BE3-EDE1-369248A63369}"/>
                  </a:ext>
                </a:extLst>
              </p:cNvPr>
              <p:cNvSpPr/>
              <p:nvPr/>
            </p:nvSpPr>
            <p:spPr>
              <a:xfrm>
                <a:off x="6960015" y="148552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42" name="Graphic 58">
              <a:extLst>
                <a:ext uri="{FF2B5EF4-FFF2-40B4-BE49-F238E27FC236}">
                  <a16:creationId xmlns:a16="http://schemas.microsoft.com/office/drawing/2014/main" id="{7972FADB-4FCA-0504-1082-20072DF75F4F}"/>
                </a:ext>
              </a:extLst>
            </p:cNvPr>
            <p:cNvGrpSpPr/>
            <p:nvPr/>
          </p:nvGrpSpPr>
          <p:grpSpPr>
            <a:xfrm>
              <a:off x="6953969" y="1456514"/>
              <a:ext cx="35523" cy="35564"/>
              <a:chOff x="6953969" y="1456514"/>
              <a:chExt cx="35523" cy="35564"/>
            </a:xfrm>
          </p:grpSpPr>
          <p:sp>
            <p:nvSpPr>
              <p:cNvPr id="343" name="Freeform 342">
                <a:extLst>
                  <a:ext uri="{FF2B5EF4-FFF2-40B4-BE49-F238E27FC236}">
                    <a16:creationId xmlns:a16="http://schemas.microsoft.com/office/drawing/2014/main" id="{CA3A100C-B3AE-CDD8-FFFE-B3DE48BBD2D9}"/>
                  </a:ext>
                </a:extLst>
              </p:cNvPr>
              <p:cNvSpPr/>
              <p:nvPr/>
            </p:nvSpPr>
            <p:spPr>
              <a:xfrm>
                <a:off x="6971730" y="145651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E8CE25EC-B509-CD36-106D-82062B7B9C8C}"/>
                  </a:ext>
                </a:extLst>
              </p:cNvPr>
              <p:cNvSpPr/>
              <p:nvPr/>
            </p:nvSpPr>
            <p:spPr>
              <a:xfrm>
                <a:off x="6953969" y="147429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45" name="Graphic 58">
              <a:extLst>
                <a:ext uri="{FF2B5EF4-FFF2-40B4-BE49-F238E27FC236}">
                  <a16:creationId xmlns:a16="http://schemas.microsoft.com/office/drawing/2014/main" id="{6517BB14-BFBA-4645-4204-89752523F850}"/>
                </a:ext>
              </a:extLst>
            </p:cNvPr>
            <p:cNvGrpSpPr/>
            <p:nvPr/>
          </p:nvGrpSpPr>
          <p:grpSpPr>
            <a:xfrm>
              <a:off x="6855083" y="1420697"/>
              <a:ext cx="35523" cy="35564"/>
              <a:chOff x="6855083" y="1420697"/>
              <a:chExt cx="35523" cy="35564"/>
            </a:xfrm>
          </p:grpSpPr>
          <p:sp>
            <p:nvSpPr>
              <p:cNvPr id="346" name="Freeform 345">
                <a:extLst>
                  <a:ext uri="{FF2B5EF4-FFF2-40B4-BE49-F238E27FC236}">
                    <a16:creationId xmlns:a16="http://schemas.microsoft.com/office/drawing/2014/main" id="{8A4CEC53-6235-CDB2-087D-7D744426C9CE}"/>
                  </a:ext>
                </a:extLst>
              </p:cNvPr>
              <p:cNvSpPr/>
              <p:nvPr/>
            </p:nvSpPr>
            <p:spPr>
              <a:xfrm>
                <a:off x="6872845" y="142069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1B624DF8-2A22-707D-7125-4988033080CC}"/>
                  </a:ext>
                </a:extLst>
              </p:cNvPr>
              <p:cNvSpPr/>
              <p:nvPr/>
            </p:nvSpPr>
            <p:spPr>
              <a:xfrm>
                <a:off x="6855083" y="143847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48" name="Graphic 58">
              <a:extLst>
                <a:ext uri="{FF2B5EF4-FFF2-40B4-BE49-F238E27FC236}">
                  <a16:creationId xmlns:a16="http://schemas.microsoft.com/office/drawing/2014/main" id="{1C4D0627-FE11-11E9-D961-C0F959EA6C46}"/>
                </a:ext>
              </a:extLst>
            </p:cNvPr>
            <p:cNvGrpSpPr/>
            <p:nvPr/>
          </p:nvGrpSpPr>
          <p:grpSpPr>
            <a:xfrm>
              <a:off x="6831149" y="1405689"/>
              <a:ext cx="35523" cy="35564"/>
              <a:chOff x="6831149" y="1405689"/>
              <a:chExt cx="35523" cy="35564"/>
            </a:xfrm>
          </p:grpSpPr>
          <p:sp>
            <p:nvSpPr>
              <p:cNvPr id="349" name="Freeform 348">
                <a:extLst>
                  <a:ext uri="{FF2B5EF4-FFF2-40B4-BE49-F238E27FC236}">
                    <a16:creationId xmlns:a16="http://schemas.microsoft.com/office/drawing/2014/main" id="{58C7EBCA-8CEF-140D-7BC7-D2F8C411BC45}"/>
                  </a:ext>
                </a:extLst>
              </p:cNvPr>
              <p:cNvSpPr/>
              <p:nvPr/>
            </p:nvSpPr>
            <p:spPr>
              <a:xfrm>
                <a:off x="6848911" y="140568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19D87CE-D45D-4D5E-09AD-143892DE1896}"/>
                  </a:ext>
                </a:extLst>
              </p:cNvPr>
              <p:cNvSpPr/>
              <p:nvPr/>
            </p:nvSpPr>
            <p:spPr>
              <a:xfrm>
                <a:off x="6831149" y="142347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51" name="Graphic 58">
              <a:extLst>
                <a:ext uri="{FF2B5EF4-FFF2-40B4-BE49-F238E27FC236}">
                  <a16:creationId xmlns:a16="http://schemas.microsoft.com/office/drawing/2014/main" id="{D02A9640-36D3-C9E2-5017-630C7580554F}"/>
                </a:ext>
              </a:extLst>
            </p:cNvPr>
            <p:cNvGrpSpPr/>
            <p:nvPr/>
          </p:nvGrpSpPr>
          <p:grpSpPr>
            <a:xfrm>
              <a:off x="6820190" y="1384501"/>
              <a:ext cx="35649" cy="35564"/>
              <a:chOff x="6820190" y="1384501"/>
              <a:chExt cx="35649" cy="35564"/>
            </a:xfrm>
          </p:grpSpPr>
          <p:sp>
            <p:nvSpPr>
              <p:cNvPr id="352" name="Freeform 351">
                <a:extLst>
                  <a:ext uri="{FF2B5EF4-FFF2-40B4-BE49-F238E27FC236}">
                    <a16:creationId xmlns:a16="http://schemas.microsoft.com/office/drawing/2014/main" id="{BEB927AE-121C-9BB4-B053-7FEFF5FB5204}"/>
                  </a:ext>
                </a:extLst>
              </p:cNvPr>
              <p:cNvSpPr/>
              <p:nvPr/>
            </p:nvSpPr>
            <p:spPr>
              <a:xfrm>
                <a:off x="6838077" y="138450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7EFD5550-C99F-ECCC-ED48-E6348947FA8A}"/>
                  </a:ext>
                </a:extLst>
              </p:cNvPr>
              <p:cNvSpPr/>
              <p:nvPr/>
            </p:nvSpPr>
            <p:spPr>
              <a:xfrm>
                <a:off x="6820190" y="1402284"/>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354" name="Graphic 58">
              <a:extLst>
                <a:ext uri="{FF2B5EF4-FFF2-40B4-BE49-F238E27FC236}">
                  <a16:creationId xmlns:a16="http://schemas.microsoft.com/office/drawing/2014/main" id="{84E4916B-B49A-390E-E636-39DD79E10371}"/>
                </a:ext>
              </a:extLst>
            </p:cNvPr>
            <p:cNvGrpSpPr/>
            <p:nvPr/>
          </p:nvGrpSpPr>
          <p:grpSpPr>
            <a:xfrm>
              <a:off x="6815907" y="1384501"/>
              <a:ext cx="35523" cy="35564"/>
              <a:chOff x="6815907" y="1384501"/>
              <a:chExt cx="35523" cy="35564"/>
            </a:xfrm>
          </p:grpSpPr>
          <p:sp>
            <p:nvSpPr>
              <p:cNvPr id="355" name="Freeform 354">
                <a:extLst>
                  <a:ext uri="{FF2B5EF4-FFF2-40B4-BE49-F238E27FC236}">
                    <a16:creationId xmlns:a16="http://schemas.microsoft.com/office/drawing/2014/main" id="{2041C171-0F25-47C9-FA12-A3399005B844}"/>
                  </a:ext>
                </a:extLst>
              </p:cNvPr>
              <p:cNvSpPr/>
              <p:nvPr/>
            </p:nvSpPr>
            <p:spPr>
              <a:xfrm>
                <a:off x="6833668" y="138450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DE00B0DE-B64E-54AC-099B-CA5AC393734D}"/>
                  </a:ext>
                </a:extLst>
              </p:cNvPr>
              <p:cNvSpPr/>
              <p:nvPr/>
            </p:nvSpPr>
            <p:spPr>
              <a:xfrm>
                <a:off x="6815907" y="140228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57" name="Graphic 58">
              <a:extLst>
                <a:ext uri="{FF2B5EF4-FFF2-40B4-BE49-F238E27FC236}">
                  <a16:creationId xmlns:a16="http://schemas.microsoft.com/office/drawing/2014/main" id="{07B051AD-56EA-FAF4-302C-D9F2100A71F2}"/>
                </a:ext>
              </a:extLst>
            </p:cNvPr>
            <p:cNvGrpSpPr/>
            <p:nvPr/>
          </p:nvGrpSpPr>
          <p:grpSpPr>
            <a:xfrm>
              <a:off x="6735287" y="1368737"/>
              <a:ext cx="35649" cy="35564"/>
              <a:chOff x="6735287" y="1368737"/>
              <a:chExt cx="35649" cy="35564"/>
            </a:xfrm>
          </p:grpSpPr>
          <p:sp>
            <p:nvSpPr>
              <p:cNvPr id="358" name="Freeform 357">
                <a:extLst>
                  <a:ext uri="{FF2B5EF4-FFF2-40B4-BE49-F238E27FC236}">
                    <a16:creationId xmlns:a16="http://schemas.microsoft.com/office/drawing/2014/main" id="{B1AB4656-9CFE-7621-F3B1-CD3AAEF58ED2}"/>
                  </a:ext>
                </a:extLst>
              </p:cNvPr>
              <p:cNvSpPr/>
              <p:nvPr/>
            </p:nvSpPr>
            <p:spPr>
              <a:xfrm>
                <a:off x="6753174" y="136873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CEA3243-3D58-86CA-C4EC-51D44E6F83A6}"/>
                  </a:ext>
                </a:extLst>
              </p:cNvPr>
              <p:cNvSpPr/>
              <p:nvPr/>
            </p:nvSpPr>
            <p:spPr>
              <a:xfrm>
                <a:off x="6735287" y="1386519"/>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360" name="Graphic 58">
              <a:extLst>
                <a:ext uri="{FF2B5EF4-FFF2-40B4-BE49-F238E27FC236}">
                  <a16:creationId xmlns:a16="http://schemas.microsoft.com/office/drawing/2014/main" id="{90F7FFBB-3EE5-15B2-370E-8E99C8321715}"/>
                </a:ext>
              </a:extLst>
            </p:cNvPr>
            <p:cNvGrpSpPr/>
            <p:nvPr/>
          </p:nvGrpSpPr>
          <p:grpSpPr>
            <a:xfrm>
              <a:off x="6714502" y="1334181"/>
              <a:ext cx="35523" cy="35564"/>
              <a:chOff x="6714502" y="1334181"/>
              <a:chExt cx="35523" cy="35564"/>
            </a:xfrm>
          </p:grpSpPr>
          <p:sp>
            <p:nvSpPr>
              <p:cNvPr id="361" name="Freeform 360">
                <a:extLst>
                  <a:ext uri="{FF2B5EF4-FFF2-40B4-BE49-F238E27FC236}">
                    <a16:creationId xmlns:a16="http://schemas.microsoft.com/office/drawing/2014/main" id="{157390D4-EA86-7D37-09B1-CA1C4229BEBD}"/>
                  </a:ext>
                </a:extLst>
              </p:cNvPr>
              <p:cNvSpPr/>
              <p:nvPr/>
            </p:nvSpPr>
            <p:spPr>
              <a:xfrm>
                <a:off x="6732263" y="133418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92ECFCF-8955-2090-1084-8FCE65EEF33A}"/>
                  </a:ext>
                </a:extLst>
              </p:cNvPr>
              <p:cNvSpPr/>
              <p:nvPr/>
            </p:nvSpPr>
            <p:spPr>
              <a:xfrm>
                <a:off x="6714502" y="135196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63" name="Graphic 58">
              <a:extLst>
                <a:ext uri="{FF2B5EF4-FFF2-40B4-BE49-F238E27FC236}">
                  <a16:creationId xmlns:a16="http://schemas.microsoft.com/office/drawing/2014/main" id="{599E1573-95E1-A0CB-09F2-325C63BA18E5}"/>
                </a:ext>
              </a:extLst>
            </p:cNvPr>
            <p:cNvGrpSpPr/>
            <p:nvPr/>
          </p:nvGrpSpPr>
          <p:grpSpPr>
            <a:xfrm>
              <a:off x="6702787" y="1325479"/>
              <a:ext cx="35523" cy="35564"/>
              <a:chOff x="6702787" y="1325479"/>
              <a:chExt cx="35523" cy="35564"/>
            </a:xfrm>
          </p:grpSpPr>
          <p:sp>
            <p:nvSpPr>
              <p:cNvPr id="364" name="Freeform 363">
                <a:extLst>
                  <a:ext uri="{FF2B5EF4-FFF2-40B4-BE49-F238E27FC236}">
                    <a16:creationId xmlns:a16="http://schemas.microsoft.com/office/drawing/2014/main" id="{762F4CD8-8090-1338-C6F5-127E3E95313E}"/>
                  </a:ext>
                </a:extLst>
              </p:cNvPr>
              <p:cNvSpPr/>
              <p:nvPr/>
            </p:nvSpPr>
            <p:spPr>
              <a:xfrm>
                <a:off x="6720548" y="132547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00DEE6B2-CA48-603A-1FD5-B029C8ADCC62}"/>
                  </a:ext>
                </a:extLst>
              </p:cNvPr>
              <p:cNvSpPr/>
              <p:nvPr/>
            </p:nvSpPr>
            <p:spPr>
              <a:xfrm>
                <a:off x="6702787" y="134326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66" name="Graphic 58">
              <a:extLst>
                <a:ext uri="{FF2B5EF4-FFF2-40B4-BE49-F238E27FC236}">
                  <a16:creationId xmlns:a16="http://schemas.microsoft.com/office/drawing/2014/main" id="{0C489FEC-C15A-7628-ED9B-26B28CE7017E}"/>
                </a:ext>
              </a:extLst>
            </p:cNvPr>
            <p:cNvGrpSpPr/>
            <p:nvPr/>
          </p:nvGrpSpPr>
          <p:grpSpPr>
            <a:xfrm>
              <a:off x="6694473" y="1319678"/>
              <a:ext cx="35523" cy="35564"/>
              <a:chOff x="6694473" y="1319678"/>
              <a:chExt cx="35523" cy="35564"/>
            </a:xfrm>
          </p:grpSpPr>
          <p:sp>
            <p:nvSpPr>
              <p:cNvPr id="367" name="Freeform 366">
                <a:extLst>
                  <a:ext uri="{FF2B5EF4-FFF2-40B4-BE49-F238E27FC236}">
                    <a16:creationId xmlns:a16="http://schemas.microsoft.com/office/drawing/2014/main" id="{6B6C4A0F-AD08-83D9-240C-1DD38ED6D830}"/>
                  </a:ext>
                </a:extLst>
              </p:cNvPr>
              <p:cNvSpPr/>
              <p:nvPr/>
            </p:nvSpPr>
            <p:spPr>
              <a:xfrm>
                <a:off x="6712234" y="131967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A4B17EAB-7D43-1CFB-06A6-30E9C9859A3A}"/>
                  </a:ext>
                </a:extLst>
              </p:cNvPr>
              <p:cNvSpPr/>
              <p:nvPr/>
            </p:nvSpPr>
            <p:spPr>
              <a:xfrm>
                <a:off x="6694473" y="133746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69" name="Graphic 58">
              <a:extLst>
                <a:ext uri="{FF2B5EF4-FFF2-40B4-BE49-F238E27FC236}">
                  <a16:creationId xmlns:a16="http://schemas.microsoft.com/office/drawing/2014/main" id="{2DAAB3C1-418C-9689-C72D-EF344E44B1B0}"/>
                </a:ext>
              </a:extLst>
            </p:cNvPr>
            <p:cNvGrpSpPr/>
            <p:nvPr/>
          </p:nvGrpSpPr>
          <p:grpSpPr>
            <a:xfrm>
              <a:off x="6598611" y="1298742"/>
              <a:ext cx="35523" cy="35564"/>
              <a:chOff x="6598611" y="1298742"/>
              <a:chExt cx="35523" cy="35564"/>
            </a:xfrm>
          </p:grpSpPr>
          <p:sp>
            <p:nvSpPr>
              <p:cNvPr id="370" name="Freeform 369">
                <a:extLst>
                  <a:ext uri="{FF2B5EF4-FFF2-40B4-BE49-F238E27FC236}">
                    <a16:creationId xmlns:a16="http://schemas.microsoft.com/office/drawing/2014/main" id="{C9840ECC-6BC4-41DB-5507-271BDD0D66B0}"/>
                  </a:ext>
                </a:extLst>
              </p:cNvPr>
              <p:cNvSpPr/>
              <p:nvPr/>
            </p:nvSpPr>
            <p:spPr>
              <a:xfrm>
                <a:off x="6616372" y="129874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8C7398B9-AC24-BC5F-0D9A-A68FA6DB6B4B}"/>
                  </a:ext>
                </a:extLst>
              </p:cNvPr>
              <p:cNvSpPr/>
              <p:nvPr/>
            </p:nvSpPr>
            <p:spPr>
              <a:xfrm>
                <a:off x="6598611" y="131652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72" name="Graphic 58">
              <a:extLst>
                <a:ext uri="{FF2B5EF4-FFF2-40B4-BE49-F238E27FC236}">
                  <a16:creationId xmlns:a16="http://schemas.microsoft.com/office/drawing/2014/main" id="{C6A777BE-C400-5CC1-3C86-0F0EBB485C62}"/>
                </a:ext>
              </a:extLst>
            </p:cNvPr>
            <p:cNvGrpSpPr/>
            <p:nvPr/>
          </p:nvGrpSpPr>
          <p:grpSpPr>
            <a:xfrm>
              <a:off x="6458533" y="1257250"/>
              <a:ext cx="35523" cy="35564"/>
              <a:chOff x="6458533" y="1257250"/>
              <a:chExt cx="35523" cy="35564"/>
            </a:xfrm>
          </p:grpSpPr>
          <p:sp>
            <p:nvSpPr>
              <p:cNvPr id="373" name="Freeform 372">
                <a:extLst>
                  <a:ext uri="{FF2B5EF4-FFF2-40B4-BE49-F238E27FC236}">
                    <a16:creationId xmlns:a16="http://schemas.microsoft.com/office/drawing/2014/main" id="{E8C88669-3D96-F0AC-00E6-2BAC604E8129}"/>
                  </a:ext>
                </a:extLst>
              </p:cNvPr>
              <p:cNvSpPr/>
              <p:nvPr/>
            </p:nvSpPr>
            <p:spPr>
              <a:xfrm>
                <a:off x="6476295" y="125725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070B6044-8D17-171A-3229-65788BA12D5A}"/>
                  </a:ext>
                </a:extLst>
              </p:cNvPr>
              <p:cNvSpPr/>
              <p:nvPr/>
            </p:nvSpPr>
            <p:spPr>
              <a:xfrm>
                <a:off x="6458533" y="127503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75" name="Graphic 58">
              <a:extLst>
                <a:ext uri="{FF2B5EF4-FFF2-40B4-BE49-F238E27FC236}">
                  <a16:creationId xmlns:a16="http://schemas.microsoft.com/office/drawing/2014/main" id="{30946D0F-B584-8881-5EB4-0D106B0E1722}"/>
                </a:ext>
              </a:extLst>
            </p:cNvPr>
            <p:cNvGrpSpPr/>
            <p:nvPr/>
          </p:nvGrpSpPr>
          <p:grpSpPr>
            <a:xfrm>
              <a:off x="6591430" y="1285500"/>
              <a:ext cx="35649" cy="35564"/>
              <a:chOff x="6591430" y="1285500"/>
              <a:chExt cx="35649" cy="35564"/>
            </a:xfrm>
          </p:grpSpPr>
          <p:sp>
            <p:nvSpPr>
              <p:cNvPr id="376" name="Freeform 375">
                <a:extLst>
                  <a:ext uri="{FF2B5EF4-FFF2-40B4-BE49-F238E27FC236}">
                    <a16:creationId xmlns:a16="http://schemas.microsoft.com/office/drawing/2014/main" id="{6B731B26-A54D-C3D3-8C50-97DFAD3863F0}"/>
                  </a:ext>
                </a:extLst>
              </p:cNvPr>
              <p:cNvSpPr/>
              <p:nvPr/>
            </p:nvSpPr>
            <p:spPr>
              <a:xfrm>
                <a:off x="6609192" y="128550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F19628FD-2E59-3528-5299-F49411DA56C6}"/>
                  </a:ext>
                </a:extLst>
              </p:cNvPr>
              <p:cNvSpPr/>
              <p:nvPr/>
            </p:nvSpPr>
            <p:spPr>
              <a:xfrm>
                <a:off x="6591430" y="130328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378" name="Graphic 58">
              <a:extLst>
                <a:ext uri="{FF2B5EF4-FFF2-40B4-BE49-F238E27FC236}">
                  <a16:creationId xmlns:a16="http://schemas.microsoft.com/office/drawing/2014/main" id="{2E4E92D0-37D8-0D10-874C-27A8B841D0E2}"/>
                </a:ext>
              </a:extLst>
            </p:cNvPr>
            <p:cNvGrpSpPr/>
            <p:nvPr/>
          </p:nvGrpSpPr>
          <p:grpSpPr>
            <a:xfrm>
              <a:off x="7324065" y="1634717"/>
              <a:ext cx="35523" cy="35564"/>
              <a:chOff x="7324065" y="1634717"/>
              <a:chExt cx="35523" cy="35564"/>
            </a:xfrm>
          </p:grpSpPr>
          <p:sp>
            <p:nvSpPr>
              <p:cNvPr id="379" name="Freeform 378">
                <a:extLst>
                  <a:ext uri="{FF2B5EF4-FFF2-40B4-BE49-F238E27FC236}">
                    <a16:creationId xmlns:a16="http://schemas.microsoft.com/office/drawing/2014/main" id="{47A9071D-358A-F9A7-6675-FAC5C4D92835}"/>
                  </a:ext>
                </a:extLst>
              </p:cNvPr>
              <p:cNvSpPr/>
              <p:nvPr/>
            </p:nvSpPr>
            <p:spPr>
              <a:xfrm>
                <a:off x="7341826" y="163471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1AD9AC48-D12B-F193-EEEF-A30344CA2AF3}"/>
                  </a:ext>
                </a:extLst>
              </p:cNvPr>
              <p:cNvSpPr/>
              <p:nvPr/>
            </p:nvSpPr>
            <p:spPr>
              <a:xfrm>
                <a:off x="7324065" y="165249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81" name="Graphic 58">
              <a:extLst>
                <a:ext uri="{FF2B5EF4-FFF2-40B4-BE49-F238E27FC236}">
                  <a16:creationId xmlns:a16="http://schemas.microsoft.com/office/drawing/2014/main" id="{CAEB8267-5DA8-11CD-6C01-EC34962D7B98}"/>
                </a:ext>
              </a:extLst>
            </p:cNvPr>
            <p:cNvGrpSpPr/>
            <p:nvPr/>
          </p:nvGrpSpPr>
          <p:grpSpPr>
            <a:xfrm>
              <a:off x="7430508" y="1680245"/>
              <a:ext cx="35523" cy="35564"/>
              <a:chOff x="7430508" y="1680245"/>
              <a:chExt cx="35523" cy="35564"/>
            </a:xfrm>
          </p:grpSpPr>
          <p:sp>
            <p:nvSpPr>
              <p:cNvPr id="382" name="Freeform 381">
                <a:extLst>
                  <a:ext uri="{FF2B5EF4-FFF2-40B4-BE49-F238E27FC236}">
                    <a16:creationId xmlns:a16="http://schemas.microsoft.com/office/drawing/2014/main" id="{87A2BAE8-3E28-4305-36ED-ED57DC830416}"/>
                  </a:ext>
                </a:extLst>
              </p:cNvPr>
              <p:cNvSpPr/>
              <p:nvPr/>
            </p:nvSpPr>
            <p:spPr>
              <a:xfrm>
                <a:off x="7448270" y="168024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DA36D42C-9001-4375-0F17-AFD44FF1D1B1}"/>
                  </a:ext>
                </a:extLst>
              </p:cNvPr>
              <p:cNvSpPr/>
              <p:nvPr/>
            </p:nvSpPr>
            <p:spPr>
              <a:xfrm>
                <a:off x="7430508" y="1698027"/>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84" name="Graphic 58">
              <a:extLst>
                <a:ext uri="{FF2B5EF4-FFF2-40B4-BE49-F238E27FC236}">
                  <a16:creationId xmlns:a16="http://schemas.microsoft.com/office/drawing/2014/main" id="{E3B4939D-F0F1-3580-F040-BEE19330AC9C}"/>
                </a:ext>
              </a:extLst>
            </p:cNvPr>
            <p:cNvGrpSpPr/>
            <p:nvPr/>
          </p:nvGrpSpPr>
          <p:grpSpPr>
            <a:xfrm>
              <a:off x="8300197" y="1975106"/>
              <a:ext cx="35523" cy="35564"/>
              <a:chOff x="8300197" y="1975106"/>
              <a:chExt cx="35523" cy="35564"/>
            </a:xfrm>
          </p:grpSpPr>
          <p:sp>
            <p:nvSpPr>
              <p:cNvPr id="385" name="Freeform 384">
                <a:extLst>
                  <a:ext uri="{FF2B5EF4-FFF2-40B4-BE49-F238E27FC236}">
                    <a16:creationId xmlns:a16="http://schemas.microsoft.com/office/drawing/2014/main" id="{33487995-D538-801E-2FE6-D27EF6AA84AF}"/>
                  </a:ext>
                </a:extLst>
              </p:cNvPr>
              <p:cNvSpPr/>
              <p:nvPr/>
            </p:nvSpPr>
            <p:spPr>
              <a:xfrm>
                <a:off x="8317958" y="197510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DBE75720-F1DC-7E3D-D442-6D4A8540EAFB}"/>
                  </a:ext>
                </a:extLst>
              </p:cNvPr>
              <p:cNvSpPr/>
              <p:nvPr/>
            </p:nvSpPr>
            <p:spPr>
              <a:xfrm>
                <a:off x="8300197" y="199288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87" name="Graphic 58">
              <a:extLst>
                <a:ext uri="{FF2B5EF4-FFF2-40B4-BE49-F238E27FC236}">
                  <a16:creationId xmlns:a16="http://schemas.microsoft.com/office/drawing/2014/main" id="{5AA36225-51FC-9F57-7228-0176C75EF814}"/>
                </a:ext>
              </a:extLst>
            </p:cNvPr>
            <p:cNvGrpSpPr/>
            <p:nvPr/>
          </p:nvGrpSpPr>
          <p:grpSpPr>
            <a:xfrm>
              <a:off x="8315943" y="1982042"/>
              <a:ext cx="35523" cy="35690"/>
              <a:chOff x="8315943" y="1982042"/>
              <a:chExt cx="35523" cy="35690"/>
            </a:xfrm>
          </p:grpSpPr>
          <p:sp>
            <p:nvSpPr>
              <p:cNvPr id="388" name="Freeform 387">
                <a:extLst>
                  <a:ext uri="{FF2B5EF4-FFF2-40B4-BE49-F238E27FC236}">
                    <a16:creationId xmlns:a16="http://schemas.microsoft.com/office/drawing/2014/main" id="{FE61BB95-AE49-CA19-09E7-EA3696210300}"/>
                  </a:ext>
                </a:extLst>
              </p:cNvPr>
              <p:cNvSpPr/>
              <p:nvPr/>
            </p:nvSpPr>
            <p:spPr>
              <a:xfrm>
                <a:off x="8333704" y="1982042"/>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FD410AF6-C6A5-982D-2B18-218426ADED81}"/>
                  </a:ext>
                </a:extLst>
              </p:cNvPr>
              <p:cNvSpPr/>
              <p:nvPr/>
            </p:nvSpPr>
            <p:spPr>
              <a:xfrm>
                <a:off x="8315943" y="199982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90" name="Graphic 58">
              <a:extLst>
                <a:ext uri="{FF2B5EF4-FFF2-40B4-BE49-F238E27FC236}">
                  <a16:creationId xmlns:a16="http://schemas.microsoft.com/office/drawing/2014/main" id="{1A19D07F-F994-9A25-5BBD-877728735911}"/>
                </a:ext>
              </a:extLst>
            </p:cNvPr>
            <p:cNvGrpSpPr/>
            <p:nvPr/>
          </p:nvGrpSpPr>
          <p:grpSpPr>
            <a:xfrm>
              <a:off x="8322493" y="1982042"/>
              <a:ext cx="35649" cy="35690"/>
              <a:chOff x="8322493" y="1982042"/>
              <a:chExt cx="35649" cy="35690"/>
            </a:xfrm>
          </p:grpSpPr>
          <p:sp>
            <p:nvSpPr>
              <p:cNvPr id="391" name="Freeform 390">
                <a:extLst>
                  <a:ext uri="{FF2B5EF4-FFF2-40B4-BE49-F238E27FC236}">
                    <a16:creationId xmlns:a16="http://schemas.microsoft.com/office/drawing/2014/main" id="{B8DED583-E17D-69E6-110F-6C95DEED0210}"/>
                  </a:ext>
                </a:extLst>
              </p:cNvPr>
              <p:cNvSpPr/>
              <p:nvPr/>
            </p:nvSpPr>
            <p:spPr>
              <a:xfrm>
                <a:off x="8340255" y="1982042"/>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87CE072E-60C2-F0AD-5FAB-68246F0CA094}"/>
                  </a:ext>
                </a:extLst>
              </p:cNvPr>
              <p:cNvSpPr/>
              <p:nvPr/>
            </p:nvSpPr>
            <p:spPr>
              <a:xfrm>
                <a:off x="8322493" y="1999824"/>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393" name="Graphic 58">
              <a:extLst>
                <a:ext uri="{FF2B5EF4-FFF2-40B4-BE49-F238E27FC236}">
                  <a16:creationId xmlns:a16="http://schemas.microsoft.com/office/drawing/2014/main" id="{59AC4E50-163D-398B-95E8-CB22F3CB2C88}"/>
                </a:ext>
              </a:extLst>
            </p:cNvPr>
            <p:cNvGrpSpPr/>
            <p:nvPr/>
          </p:nvGrpSpPr>
          <p:grpSpPr>
            <a:xfrm>
              <a:off x="9263354" y="2207791"/>
              <a:ext cx="35523" cy="35564"/>
              <a:chOff x="9263354" y="2207791"/>
              <a:chExt cx="35523" cy="35564"/>
            </a:xfrm>
          </p:grpSpPr>
          <p:sp>
            <p:nvSpPr>
              <p:cNvPr id="394" name="Freeform 393">
                <a:extLst>
                  <a:ext uri="{FF2B5EF4-FFF2-40B4-BE49-F238E27FC236}">
                    <a16:creationId xmlns:a16="http://schemas.microsoft.com/office/drawing/2014/main" id="{AA9C5288-CBCE-D301-605E-181CC8CFCFAC}"/>
                  </a:ext>
                </a:extLst>
              </p:cNvPr>
              <p:cNvSpPr/>
              <p:nvPr/>
            </p:nvSpPr>
            <p:spPr>
              <a:xfrm>
                <a:off x="9281116" y="220779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5F0BF1FE-4E6F-23C7-8967-9DAC56DDA13C}"/>
                  </a:ext>
                </a:extLst>
              </p:cNvPr>
              <p:cNvSpPr/>
              <p:nvPr/>
            </p:nvSpPr>
            <p:spPr>
              <a:xfrm>
                <a:off x="9263354" y="22255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96" name="Graphic 58">
              <a:extLst>
                <a:ext uri="{FF2B5EF4-FFF2-40B4-BE49-F238E27FC236}">
                  <a16:creationId xmlns:a16="http://schemas.microsoft.com/office/drawing/2014/main" id="{7B61EF3B-D8B5-7C27-6993-5AE8AA44BFF5}"/>
                </a:ext>
              </a:extLst>
            </p:cNvPr>
            <p:cNvGrpSpPr/>
            <p:nvPr/>
          </p:nvGrpSpPr>
          <p:grpSpPr>
            <a:xfrm>
              <a:off x="10055194" y="2261390"/>
              <a:ext cx="35523" cy="35564"/>
              <a:chOff x="10055194" y="2261390"/>
              <a:chExt cx="35523" cy="35564"/>
            </a:xfrm>
          </p:grpSpPr>
          <p:sp>
            <p:nvSpPr>
              <p:cNvPr id="397" name="Freeform 396">
                <a:extLst>
                  <a:ext uri="{FF2B5EF4-FFF2-40B4-BE49-F238E27FC236}">
                    <a16:creationId xmlns:a16="http://schemas.microsoft.com/office/drawing/2014/main" id="{552F19EB-1F3C-2945-CC18-8445DA42C522}"/>
                  </a:ext>
                </a:extLst>
              </p:cNvPr>
              <p:cNvSpPr/>
              <p:nvPr/>
            </p:nvSpPr>
            <p:spPr>
              <a:xfrm>
                <a:off x="10072955"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13EBD2C4-2E44-951D-E907-055A0A1E02B4}"/>
                  </a:ext>
                </a:extLst>
              </p:cNvPr>
              <p:cNvSpPr/>
              <p:nvPr/>
            </p:nvSpPr>
            <p:spPr>
              <a:xfrm>
                <a:off x="10055194" y="22791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399" name="Graphic 58">
              <a:extLst>
                <a:ext uri="{FF2B5EF4-FFF2-40B4-BE49-F238E27FC236}">
                  <a16:creationId xmlns:a16="http://schemas.microsoft.com/office/drawing/2014/main" id="{C13D8085-C0B2-A29B-7497-E47B39B689A4}"/>
                </a:ext>
              </a:extLst>
            </p:cNvPr>
            <p:cNvGrpSpPr/>
            <p:nvPr/>
          </p:nvGrpSpPr>
          <p:grpSpPr>
            <a:xfrm>
              <a:off x="10121579" y="2261390"/>
              <a:ext cx="35523" cy="35564"/>
              <a:chOff x="10121579" y="2261390"/>
              <a:chExt cx="35523" cy="35564"/>
            </a:xfrm>
          </p:grpSpPr>
          <p:sp>
            <p:nvSpPr>
              <p:cNvPr id="400" name="Freeform 399">
                <a:extLst>
                  <a:ext uri="{FF2B5EF4-FFF2-40B4-BE49-F238E27FC236}">
                    <a16:creationId xmlns:a16="http://schemas.microsoft.com/office/drawing/2014/main" id="{F60EC8AF-E4D2-4D87-1D6F-9ED3F9D52679}"/>
                  </a:ext>
                </a:extLst>
              </p:cNvPr>
              <p:cNvSpPr/>
              <p:nvPr/>
            </p:nvSpPr>
            <p:spPr>
              <a:xfrm>
                <a:off x="10139341"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4546B22-DD37-38CC-C451-88D656D482F2}"/>
                  </a:ext>
                </a:extLst>
              </p:cNvPr>
              <p:cNvSpPr/>
              <p:nvPr/>
            </p:nvSpPr>
            <p:spPr>
              <a:xfrm>
                <a:off x="10121579" y="227917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02" name="Graphic 58">
              <a:extLst>
                <a:ext uri="{FF2B5EF4-FFF2-40B4-BE49-F238E27FC236}">
                  <a16:creationId xmlns:a16="http://schemas.microsoft.com/office/drawing/2014/main" id="{29081BF9-C98D-B99F-9115-E75DA6D73592}"/>
                </a:ext>
              </a:extLst>
            </p:cNvPr>
            <p:cNvGrpSpPr/>
            <p:nvPr/>
          </p:nvGrpSpPr>
          <p:grpSpPr>
            <a:xfrm>
              <a:off x="10126114" y="2261390"/>
              <a:ext cx="35649" cy="35564"/>
              <a:chOff x="10126114" y="2261390"/>
              <a:chExt cx="35649" cy="35564"/>
            </a:xfrm>
          </p:grpSpPr>
          <p:sp>
            <p:nvSpPr>
              <p:cNvPr id="403" name="Freeform 402">
                <a:extLst>
                  <a:ext uri="{FF2B5EF4-FFF2-40B4-BE49-F238E27FC236}">
                    <a16:creationId xmlns:a16="http://schemas.microsoft.com/office/drawing/2014/main" id="{CB527919-C782-6A77-1E45-690045F3562F}"/>
                  </a:ext>
                </a:extLst>
              </p:cNvPr>
              <p:cNvSpPr/>
              <p:nvPr/>
            </p:nvSpPr>
            <p:spPr>
              <a:xfrm>
                <a:off x="10143876"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F536388E-EF7E-8E4F-F927-47C064408228}"/>
                  </a:ext>
                </a:extLst>
              </p:cNvPr>
              <p:cNvSpPr/>
              <p:nvPr/>
            </p:nvSpPr>
            <p:spPr>
              <a:xfrm>
                <a:off x="10126114" y="2279173"/>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05" name="Graphic 58">
              <a:extLst>
                <a:ext uri="{FF2B5EF4-FFF2-40B4-BE49-F238E27FC236}">
                  <a16:creationId xmlns:a16="http://schemas.microsoft.com/office/drawing/2014/main" id="{B7D383E6-1B2C-A0E5-B3F6-A5FB6C092B3B}"/>
                </a:ext>
              </a:extLst>
            </p:cNvPr>
            <p:cNvGrpSpPr/>
            <p:nvPr/>
          </p:nvGrpSpPr>
          <p:grpSpPr>
            <a:xfrm>
              <a:off x="10130523" y="2261390"/>
              <a:ext cx="35649" cy="35564"/>
              <a:chOff x="10130523" y="2261390"/>
              <a:chExt cx="35649" cy="35564"/>
            </a:xfrm>
          </p:grpSpPr>
          <p:sp>
            <p:nvSpPr>
              <p:cNvPr id="406" name="Freeform 405">
                <a:extLst>
                  <a:ext uri="{FF2B5EF4-FFF2-40B4-BE49-F238E27FC236}">
                    <a16:creationId xmlns:a16="http://schemas.microsoft.com/office/drawing/2014/main" id="{911BD595-DD94-A9FA-C03F-E106E42A1316}"/>
                  </a:ext>
                </a:extLst>
              </p:cNvPr>
              <p:cNvSpPr/>
              <p:nvPr/>
            </p:nvSpPr>
            <p:spPr>
              <a:xfrm>
                <a:off x="10148411" y="226139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EEB0244E-B4C5-5B45-97E7-46650F9C88E0}"/>
                  </a:ext>
                </a:extLst>
              </p:cNvPr>
              <p:cNvSpPr/>
              <p:nvPr/>
            </p:nvSpPr>
            <p:spPr>
              <a:xfrm>
                <a:off x="10130523" y="2279173"/>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08" name="Graphic 58">
              <a:extLst>
                <a:ext uri="{FF2B5EF4-FFF2-40B4-BE49-F238E27FC236}">
                  <a16:creationId xmlns:a16="http://schemas.microsoft.com/office/drawing/2014/main" id="{78E26449-3E9A-6BB5-EC00-143BDACD7561}"/>
                </a:ext>
              </a:extLst>
            </p:cNvPr>
            <p:cNvGrpSpPr/>
            <p:nvPr/>
          </p:nvGrpSpPr>
          <p:grpSpPr>
            <a:xfrm>
              <a:off x="10140852" y="2274380"/>
              <a:ext cx="35649" cy="35690"/>
              <a:chOff x="10140852" y="2274380"/>
              <a:chExt cx="35649" cy="35690"/>
            </a:xfrm>
          </p:grpSpPr>
          <p:sp>
            <p:nvSpPr>
              <p:cNvPr id="409" name="Freeform 408">
                <a:extLst>
                  <a:ext uri="{FF2B5EF4-FFF2-40B4-BE49-F238E27FC236}">
                    <a16:creationId xmlns:a16="http://schemas.microsoft.com/office/drawing/2014/main" id="{2FC29963-D3A9-AB33-B8D2-C942668B2078}"/>
                  </a:ext>
                </a:extLst>
              </p:cNvPr>
              <p:cNvSpPr/>
              <p:nvPr/>
            </p:nvSpPr>
            <p:spPr>
              <a:xfrm>
                <a:off x="10158614"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9F166396-1544-D56A-D022-224A65C474FD}"/>
                  </a:ext>
                </a:extLst>
              </p:cNvPr>
              <p:cNvSpPr/>
              <p:nvPr/>
            </p:nvSpPr>
            <p:spPr>
              <a:xfrm>
                <a:off x="10140852" y="2292289"/>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11" name="Graphic 58">
              <a:extLst>
                <a:ext uri="{FF2B5EF4-FFF2-40B4-BE49-F238E27FC236}">
                  <a16:creationId xmlns:a16="http://schemas.microsoft.com/office/drawing/2014/main" id="{CB8538CA-81B8-41D5-61DE-1D0E873C3825}"/>
                </a:ext>
              </a:extLst>
            </p:cNvPr>
            <p:cNvGrpSpPr/>
            <p:nvPr/>
          </p:nvGrpSpPr>
          <p:grpSpPr>
            <a:xfrm>
              <a:off x="10156599" y="2274380"/>
              <a:ext cx="35523" cy="35690"/>
              <a:chOff x="10156599" y="2274380"/>
              <a:chExt cx="35523" cy="35690"/>
            </a:xfrm>
          </p:grpSpPr>
          <p:sp>
            <p:nvSpPr>
              <p:cNvPr id="412" name="Freeform 411">
                <a:extLst>
                  <a:ext uri="{FF2B5EF4-FFF2-40B4-BE49-F238E27FC236}">
                    <a16:creationId xmlns:a16="http://schemas.microsoft.com/office/drawing/2014/main" id="{2889E45A-4162-FD15-1E7F-11DD6EB10C73}"/>
                  </a:ext>
                </a:extLst>
              </p:cNvPr>
              <p:cNvSpPr/>
              <p:nvPr/>
            </p:nvSpPr>
            <p:spPr>
              <a:xfrm>
                <a:off x="10174360"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9A42BA-8956-DE99-21DD-BC75942C3959}"/>
                  </a:ext>
                </a:extLst>
              </p:cNvPr>
              <p:cNvSpPr/>
              <p:nvPr/>
            </p:nvSpPr>
            <p:spPr>
              <a:xfrm>
                <a:off x="10156599"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14" name="Graphic 58">
              <a:extLst>
                <a:ext uri="{FF2B5EF4-FFF2-40B4-BE49-F238E27FC236}">
                  <a16:creationId xmlns:a16="http://schemas.microsoft.com/office/drawing/2014/main" id="{732A0014-35EC-15C1-F90C-416B7A64A699}"/>
                </a:ext>
              </a:extLst>
            </p:cNvPr>
            <p:cNvGrpSpPr/>
            <p:nvPr/>
          </p:nvGrpSpPr>
          <p:grpSpPr>
            <a:xfrm>
              <a:off x="10162267" y="2274380"/>
              <a:ext cx="35523" cy="35690"/>
              <a:chOff x="10162267" y="2274380"/>
              <a:chExt cx="35523" cy="35690"/>
            </a:xfrm>
          </p:grpSpPr>
          <p:sp>
            <p:nvSpPr>
              <p:cNvPr id="415" name="Freeform 414">
                <a:extLst>
                  <a:ext uri="{FF2B5EF4-FFF2-40B4-BE49-F238E27FC236}">
                    <a16:creationId xmlns:a16="http://schemas.microsoft.com/office/drawing/2014/main" id="{C75399A2-B64D-2408-AA88-BB378ACAAB99}"/>
                  </a:ext>
                </a:extLst>
              </p:cNvPr>
              <p:cNvSpPr/>
              <p:nvPr/>
            </p:nvSpPr>
            <p:spPr>
              <a:xfrm>
                <a:off x="10180029"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3FC73F7B-4CB9-23C8-2782-186E94FB9C80}"/>
                  </a:ext>
                </a:extLst>
              </p:cNvPr>
              <p:cNvSpPr/>
              <p:nvPr/>
            </p:nvSpPr>
            <p:spPr>
              <a:xfrm>
                <a:off x="10162267"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17" name="Graphic 58">
              <a:extLst>
                <a:ext uri="{FF2B5EF4-FFF2-40B4-BE49-F238E27FC236}">
                  <a16:creationId xmlns:a16="http://schemas.microsoft.com/office/drawing/2014/main" id="{38021777-7984-B41C-D1DB-FB4DD45670A0}"/>
                </a:ext>
              </a:extLst>
            </p:cNvPr>
            <p:cNvGrpSpPr/>
            <p:nvPr/>
          </p:nvGrpSpPr>
          <p:grpSpPr>
            <a:xfrm>
              <a:off x="10172471" y="2274380"/>
              <a:ext cx="35523" cy="35690"/>
              <a:chOff x="10172471" y="2274380"/>
              <a:chExt cx="35523" cy="35690"/>
            </a:xfrm>
          </p:grpSpPr>
          <p:sp>
            <p:nvSpPr>
              <p:cNvPr id="418" name="Freeform 417">
                <a:extLst>
                  <a:ext uri="{FF2B5EF4-FFF2-40B4-BE49-F238E27FC236}">
                    <a16:creationId xmlns:a16="http://schemas.microsoft.com/office/drawing/2014/main" id="{42FD320D-37F3-02E6-6005-770B76A8022C}"/>
                  </a:ext>
                </a:extLst>
              </p:cNvPr>
              <p:cNvSpPr/>
              <p:nvPr/>
            </p:nvSpPr>
            <p:spPr>
              <a:xfrm>
                <a:off x="10190232"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6268D16A-1DE6-B1E7-95D6-F4FCDAAF163C}"/>
                  </a:ext>
                </a:extLst>
              </p:cNvPr>
              <p:cNvSpPr/>
              <p:nvPr/>
            </p:nvSpPr>
            <p:spPr>
              <a:xfrm>
                <a:off x="10172471"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20" name="Graphic 58">
              <a:extLst>
                <a:ext uri="{FF2B5EF4-FFF2-40B4-BE49-F238E27FC236}">
                  <a16:creationId xmlns:a16="http://schemas.microsoft.com/office/drawing/2014/main" id="{F5C1BA25-5957-021A-C5B3-75A4878E9301}"/>
                </a:ext>
              </a:extLst>
            </p:cNvPr>
            <p:cNvGrpSpPr/>
            <p:nvPr/>
          </p:nvGrpSpPr>
          <p:grpSpPr>
            <a:xfrm>
              <a:off x="10188091" y="2274380"/>
              <a:ext cx="35523" cy="35690"/>
              <a:chOff x="10188091" y="2274380"/>
              <a:chExt cx="35523" cy="35690"/>
            </a:xfrm>
          </p:grpSpPr>
          <p:sp>
            <p:nvSpPr>
              <p:cNvPr id="421" name="Freeform 420">
                <a:extLst>
                  <a:ext uri="{FF2B5EF4-FFF2-40B4-BE49-F238E27FC236}">
                    <a16:creationId xmlns:a16="http://schemas.microsoft.com/office/drawing/2014/main" id="{978B5579-04FE-B00B-EA97-B7F799503519}"/>
                  </a:ext>
                </a:extLst>
              </p:cNvPr>
              <p:cNvSpPr/>
              <p:nvPr/>
            </p:nvSpPr>
            <p:spPr>
              <a:xfrm>
                <a:off x="10205852"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98725EA1-E6D7-B763-6E6F-A1975482E746}"/>
                  </a:ext>
                </a:extLst>
              </p:cNvPr>
              <p:cNvSpPr/>
              <p:nvPr/>
            </p:nvSpPr>
            <p:spPr>
              <a:xfrm>
                <a:off x="10188091"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23" name="Graphic 58">
              <a:extLst>
                <a:ext uri="{FF2B5EF4-FFF2-40B4-BE49-F238E27FC236}">
                  <a16:creationId xmlns:a16="http://schemas.microsoft.com/office/drawing/2014/main" id="{BB929BAA-FDF5-D8F9-CEA6-1C3BF1491A29}"/>
                </a:ext>
              </a:extLst>
            </p:cNvPr>
            <p:cNvGrpSpPr/>
            <p:nvPr/>
          </p:nvGrpSpPr>
          <p:grpSpPr>
            <a:xfrm>
              <a:off x="10192500" y="2274380"/>
              <a:ext cx="35523" cy="35690"/>
              <a:chOff x="10192500" y="2274380"/>
              <a:chExt cx="35523" cy="35690"/>
            </a:xfrm>
          </p:grpSpPr>
          <p:sp>
            <p:nvSpPr>
              <p:cNvPr id="424" name="Freeform 423">
                <a:extLst>
                  <a:ext uri="{FF2B5EF4-FFF2-40B4-BE49-F238E27FC236}">
                    <a16:creationId xmlns:a16="http://schemas.microsoft.com/office/drawing/2014/main" id="{DA86EF23-115D-E06A-6C4E-12537D32D23B}"/>
                  </a:ext>
                </a:extLst>
              </p:cNvPr>
              <p:cNvSpPr/>
              <p:nvPr/>
            </p:nvSpPr>
            <p:spPr>
              <a:xfrm>
                <a:off x="10210261"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8DF054BC-FAE7-2244-A977-E8FCAB28E205}"/>
                  </a:ext>
                </a:extLst>
              </p:cNvPr>
              <p:cNvSpPr/>
              <p:nvPr/>
            </p:nvSpPr>
            <p:spPr>
              <a:xfrm>
                <a:off x="10192500"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26" name="Graphic 58">
              <a:extLst>
                <a:ext uri="{FF2B5EF4-FFF2-40B4-BE49-F238E27FC236}">
                  <a16:creationId xmlns:a16="http://schemas.microsoft.com/office/drawing/2014/main" id="{D1153BB2-C657-7231-68E2-596B99EE7CE4}"/>
                </a:ext>
              </a:extLst>
            </p:cNvPr>
            <p:cNvGrpSpPr/>
            <p:nvPr/>
          </p:nvGrpSpPr>
          <p:grpSpPr>
            <a:xfrm>
              <a:off x="10259767" y="2274380"/>
              <a:ext cx="35523" cy="35690"/>
              <a:chOff x="10259767" y="2274380"/>
              <a:chExt cx="35523" cy="35690"/>
            </a:xfrm>
          </p:grpSpPr>
          <p:sp>
            <p:nvSpPr>
              <p:cNvPr id="427" name="Freeform 426">
                <a:extLst>
                  <a:ext uri="{FF2B5EF4-FFF2-40B4-BE49-F238E27FC236}">
                    <a16:creationId xmlns:a16="http://schemas.microsoft.com/office/drawing/2014/main" id="{56E370A5-AA47-E5A1-1A3D-A99C76A72849}"/>
                  </a:ext>
                </a:extLst>
              </p:cNvPr>
              <p:cNvSpPr/>
              <p:nvPr/>
            </p:nvSpPr>
            <p:spPr>
              <a:xfrm>
                <a:off x="10277529"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E0156947-EA27-DFFC-DDF9-E7651C98AF60}"/>
                  </a:ext>
                </a:extLst>
              </p:cNvPr>
              <p:cNvSpPr/>
              <p:nvPr/>
            </p:nvSpPr>
            <p:spPr>
              <a:xfrm>
                <a:off x="10259767"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29" name="Graphic 58">
              <a:extLst>
                <a:ext uri="{FF2B5EF4-FFF2-40B4-BE49-F238E27FC236}">
                  <a16:creationId xmlns:a16="http://schemas.microsoft.com/office/drawing/2014/main" id="{128746C2-5D9A-259B-EA9F-7F870730DB9D}"/>
                </a:ext>
              </a:extLst>
            </p:cNvPr>
            <p:cNvGrpSpPr/>
            <p:nvPr/>
          </p:nvGrpSpPr>
          <p:grpSpPr>
            <a:xfrm>
              <a:off x="10266569" y="2274380"/>
              <a:ext cx="35523" cy="35690"/>
              <a:chOff x="10266569" y="2274380"/>
              <a:chExt cx="35523" cy="35690"/>
            </a:xfrm>
          </p:grpSpPr>
          <p:sp>
            <p:nvSpPr>
              <p:cNvPr id="430" name="Freeform 429">
                <a:extLst>
                  <a:ext uri="{FF2B5EF4-FFF2-40B4-BE49-F238E27FC236}">
                    <a16:creationId xmlns:a16="http://schemas.microsoft.com/office/drawing/2014/main" id="{D8062779-962F-B146-BF93-133AB38C71ED}"/>
                  </a:ext>
                </a:extLst>
              </p:cNvPr>
              <p:cNvSpPr/>
              <p:nvPr/>
            </p:nvSpPr>
            <p:spPr>
              <a:xfrm>
                <a:off x="10284331" y="227438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5D8298"/>
                </a:solid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0E56251F-5D01-63DA-46A2-2F44AFC1052A}"/>
                  </a:ext>
                </a:extLst>
              </p:cNvPr>
              <p:cNvSpPr/>
              <p:nvPr/>
            </p:nvSpPr>
            <p:spPr>
              <a:xfrm>
                <a:off x="10266569" y="229228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32" name="Graphic 58">
              <a:extLst>
                <a:ext uri="{FF2B5EF4-FFF2-40B4-BE49-F238E27FC236}">
                  <a16:creationId xmlns:a16="http://schemas.microsoft.com/office/drawing/2014/main" id="{13F4D0B8-E8EB-13E3-41EE-3CB483F0AB03}"/>
                </a:ext>
              </a:extLst>
            </p:cNvPr>
            <p:cNvGrpSpPr/>
            <p:nvPr/>
          </p:nvGrpSpPr>
          <p:grpSpPr>
            <a:xfrm>
              <a:off x="10395435" y="2291658"/>
              <a:ext cx="35523" cy="35564"/>
              <a:chOff x="10395435" y="2291658"/>
              <a:chExt cx="35523" cy="35564"/>
            </a:xfrm>
          </p:grpSpPr>
          <p:sp>
            <p:nvSpPr>
              <p:cNvPr id="433" name="Freeform 432">
                <a:extLst>
                  <a:ext uri="{FF2B5EF4-FFF2-40B4-BE49-F238E27FC236}">
                    <a16:creationId xmlns:a16="http://schemas.microsoft.com/office/drawing/2014/main" id="{1197E105-20E6-29DF-805C-34F9FB675658}"/>
                  </a:ext>
                </a:extLst>
              </p:cNvPr>
              <p:cNvSpPr/>
              <p:nvPr/>
            </p:nvSpPr>
            <p:spPr>
              <a:xfrm>
                <a:off x="10413197"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00463A73-AD7F-BE03-6334-61FE6DF23F7E}"/>
                  </a:ext>
                </a:extLst>
              </p:cNvPr>
              <p:cNvSpPr/>
              <p:nvPr/>
            </p:nvSpPr>
            <p:spPr>
              <a:xfrm>
                <a:off x="10395435"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35" name="Graphic 58">
              <a:extLst>
                <a:ext uri="{FF2B5EF4-FFF2-40B4-BE49-F238E27FC236}">
                  <a16:creationId xmlns:a16="http://schemas.microsoft.com/office/drawing/2014/main" id="{01389DC1-1FE1-B17E-EE8F-EA673ACA42D2}"/>
                </a:ext>
              </a:extLst>
            </p:cNvPr>
            <p:cNvGrpSpPr/>
            <p:nvPr/>
          </p:nvGrpSpPr>
          <p:grpSpPr>
            <a:xfrm>
              <a:off x="10387877" y="2291658"/>
              <a:ext cx="35523" cy="35564"/>
              <a:chOff x="10387877" y="2291658"/>
              <a:chExt cx="35523" cy="35564"/>
            </a:xfrm>
          </p:grpSpPr>
          <p:sp>
            <p:nvSpPr>
              <p:cNvPr id="436" name="Freeform 435">
                <a:extLst>
                  <a:ext uri="{FF2B5EF4-FFF2-40B4-BE49-F238E27FC236}">
                    <a16:creationId xmlns:a16="http://schemas.microsoft.com/office/drawing/2014/main" id="{741AE1BF-B2FB-B908-28AB-37B494C0E222}"/>
                  </a:ext>
                </a:extLst>
              </p:cNvPr>
              <p:cNvSpPr/>
              <p:nvPr/>
            </p:nvSpPr>
            <p:spPr>
              <a:xfrm>
                <a:off x="10405639"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3A782671-128D-010F-ED6C-C2BB2360318B}"/>
                  </a:ext>
                </a:extLst>
              </p:cNvPr>
              <p:cNvSpPr/>
              <p:nvPr/>
            </p:nvSpPr>
            <p:spPr>
              <a:xfrm>
                <a:off x="10387877"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38" name="Graphic 58">
              <a:extLst>
                <a:ext uri="{FF2B5EF4-FFF2-40B4-BE49-F238E27FC236}">
                  <a16:creationId xmlns:a16="http://schemas.microsoft.com/office/drawing/2014/main" id="{DDDB3BC8-EB49-3A2A-733D-198A8190A0BD}"/>
                </a:ext>
              </a:extLst>
            </p:cNvPr>
            <p:cNvGrpSpPr/>
            <p:nvPr/>
          </p:nvGrpSpPr>
          <p:grpSpPr>
            <a:xfrm>
              <a:off x="10381705" y="2291658"/>
              <a:ext cx="35649" cy="35564"/>
              <a:chOff x="10381705" y="2291658"/>
              <a:chExt cx="35649" cy="35564"/>
            </a:xfrm>
          </p:grpSpPr>
          <p:sp>
            <p:nvSpPr>
              <p:cNvPr id="439" name="Freeform 438">
                <a:extLst>
                  <a:ext uri="{FF2B5EF4-FFF2-40B4-BE49-F238E27FC236}">
                    <a16:creationId xmlns:a16="http://schemas.microsoft.com/office/drawing/2014/main" id="{43336342-915A-FF04-16EB-9B1AF3C4A81E}"/>
                  </a:ext>
                </a:extLst>
              </p:cNvPr>
              <p:cNvSpPr/>
              <p:nvPr/>
            </p:nvSpPr>
            <p:spPr>
              <a:xfrm>
                <a:off x="10399466"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202268D0-6D1C-8C26-E061-B91E69814830}"/>
                  </a:ext>
                </a:extLst>
              </p:cNvPr>
              <p:cNvSpPr/>
              <p:nvPr/>
            </p:nvSpPr>
            <p:spPr>
              <a:xfrm>
                <a:off x="10381705" y="2309441"/>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41" name="Graphic 58">
              <a:extLst>
                <a:ext uri="{FF2B5EF4-FFF2-40B4-BE49-F238E27FC236}">
                  <a16:creationId xmlns:a16="http://schemas.microsoft.com/office/drawing/2014/main" id="{5D4E1CC8-7EA6-1B4A-531A-D42BED6CB9CB}"/>
                </a:ext>
              </a:extLst>
            </p:cNvPr>
            <p:cNvGrpSpPr/>
            <p:nvPr/>
          </p:nvGrpSpPr>
          <p:grpSpPr>
            <a:xfrm>
              <a:off x="10366211" y="2291658"/>
              <a:ext cx="35649" cy="35564"/>
              <a:chOff x="10366211" y="2291658"/>
              <a:chExt cx="35649" cy="35564"/>
            </a:xfrm>
          </p:grpSpPr>
          <p:sp>
            <p:nvSpPr>
              <p:cNvPr id="442" name="Freeform 441">
                <a:extLst>
                  <a:ext uri="{FF2B5EF4-FFF2-40B4-BE49-F238E27FC236}">
                    <a16:creationId xmlns:a16="http://schemas.microsoft.com/office/drawing/2014/main" id="{97D98005-0463-4406-C8F8-F30566FED0CE}"/>
                  </a:ext>
                </a:extLst>
              </p:cNvPr>
              <p:cNvSpPr/>
              <p:nvPr/>
            </p:nvSpPr>
            <p:spPr>
              <a:xfrm>
                <a:off x="10384098"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B99E6094-A1F1-45B1-A598-80A6C2BECC09}"/>
                  </a:ext>
                </a:extLst>
              </p:cNvPr>
              <p:cNvSpPr/>
              <p:nvPr/>
            </p:nvSpPr>
            <p:spPr>
              <a:xfrm>
                <a:off x="10366211" y="2309441"/>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44" name="Graphic 58">
              <a:extLst>
                <a:ext uri="{FF2B5EF4-FFF2-40B4-BE49-F238E27FC236}">
                  <a16:creationId xmlns:a16="http://schemas.microsoft.com/office/drawing/2014/main" id="{45AD736A-A73F-B2A3-2896-0B6631CA940F}"/>
                </a:ext>
              </a:extLst>
            </p:cNvPr>
            <p:cNvGrpSpPr/>
            <p:nvPr/>
          </p:nvGrpSpPr>
          <p:grpSpPr>
            <a:xfrm>
              <a:off x="10371627" y="2291658"/>
              <a:ext cx="35523" cy="35564"/>
              <a:chOff x="10371627" y="2291658"/>
              <a:chExt cx="35523" cy="35564"/>
            </a:xfrm>
          </p:grpSpPr>
          <p:sp>
            <p:nvSpPr>
              <p:cNvPr id="445" name="Freeform 444">
                <a:extLst>
                  <a:ext uri="{FF2B5EF4-FFF2-40B4-BE49-F238E27FC236}">
                    <a16:creationId xmlns:a16="http://schemas.microsoft.com/office/drawing/2014/main" id="{AF1D705C-A0F9-7CF1-56A8-18CBD084A885}"/>
                  </a:ext>
                </a:extLst>
              </p:cNvPr>
              <p:cNvSpPr/>
              <p:nvPr/>
            </p:nvSpPr>
            <p:spPr>
              <a:xfrm>
                <a:off x="10389389"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7617DA1A-DD54-E0AF-FD59-4912540B7221}"/>
                  </a:ext>
                </a:extLst>
              </p:cNvPr>
              <p:cNvSpPr/>
              <p:nvPr/>
            </p:nvSpPr>
            <p:spPr>
              <a:xfrm>
                <a:off x="10371627"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47" name="Graphic 58">
              <a:extLst>
                <a:ext uri="{FF2B5EF4-FFF2-40B4-BE49-F238E27FC236}">
                  <a16:creationId xmlns:a16="http://schemas.microsoft.com/office/drawing/2014/main" id="{DA0A384B-9331-2115-4AA6-1BC4106A9E89}"/>
                </a:ext>
              </a:extLst>
            </p:cNvPr>
            <p:cNvGrpSpPr/>
            <p:nvPr/>
          </p:nvGrpSpPr>
          <p:grpSpPr>
            <a:xfrm>
              <a:off x="10402741" y="2291658"/>
              <a:ext cx="35523" cy="35564"/>
              <a:chOff x="10402741" y="2291658"/>
              <a:chExt cx="35523" cy="35564"/>
            </a:xfrm>
          </p:grpSpPr>
          <p:sp>
            <p:nvSpPr>
              <p:cNvPr id="448" name="Freeform 447">
                <a:extLst>
                  <a:ext uri="{FF2B5EF4-FFF2-40B4-BE49-F238E27FC236}">
                    <a16:creationId xmlns:a16="http://schemas.microsoft.com/office/drawing/2014/main" id="{00040E24-1572-F4C9-E90E-CF390A88EE98}"/>
                  </a:ext>
                </a:extLst>
              </p:cNvPr>
              <p:cNvSpPr/>
              <p:nvPr/>
            </p:nvSpPr>
            <p:spPr>
              <a:xfrm>
                <a:off x="10420503"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636A949C-9141-9917-9F5F-8534697C940E}"/>
                  </a:ext>
                </a:extLst>
              </p:cNvPr>
              <p:cNvSpPr/>
              <p:nvPr/>
            </p:nvSpPr>
            <p:spPr>
              <a:xfrm>
                <a:off x="10402741"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50" name="Graphic 58">
              <a:extLst>
                <a:ext uri="{FF2B5EF4-FFF2-40B4-BE49-F238E27FC236}">
                  <a16:creationId xmlns:a16="http://schemas.microsoft.com/office/drawing/2014/main" id="{7C3F6533-029A-248A-B894-386C92BF68E5}"/>
                </a:ext>
              </a:extLst>
            </p:cNvPr>
            <p:cNvGrpSpPr/>
            <p:nvPr/>
          </p:nvGrpSpPr>
          <p:grpSpPr>
            <a:xfrm>
              <a:off x="10632509" y="2291658"/>
              <a:ext cx="35523" cy="35564"/>
              <a:chOff x="10632509" y="2291658"/>
              <a:chExt cx="35523" cy="35564"/>
            </a:xfrm>
          </p:grpSpPr>
          <p:sp>
            <p:nvSpPr>
              <p:cNvPr id="451" name="Freeform 450">
                <a:extLst>
                  <a:ext uri="{FF2B5EF4-FFF2-40B4-BE49-F238E27FC236}">
                    <a16:creationId xmlns:a16="http://schemas.microsoft.com/office/drawing/2014/main" id="{C5AD995F-DFD8-81E1-2F30-309456993EC3}"/>
                  </a:ext>
                </a:extLst>
              </p:cNvPr>
              <p:cNvSpPr/>
              <p:nvPr/>
            </p:nvSpPr>
            <p:spPr>
              <a:xfrm>
                <a:off x="10650270"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638F7CAE-06AD-D3BF-80FC-9C612146E77B}"/>
                  </a:ext>
                </a:extLst>
              </p:cNvPr>
              <p:cNvSpPr/>
              <p:nvPr/>
            </p:nvSpPr>
            <p:spPr>
              <a:xfrm>
                <a:off x="10632509"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53" name="Graphic 58">
              <a:extLst>
                <a:ext uri="{FF2B5EF4-FFF2-40B4-BE49-F238E27FC236}">
                  <a16:creationId xmlns:a16="http://schemas.microsoft.com/office/drawing/2014/main" id="{183BB0D0-C26F-D2EE-F68B-B6FE6382441E}"/>
                </a:ext>
              </a:extLst>
            </p:cNvPr>
            <p:cNvGrpSpPr/>
            <p:nvPr/>
          </p:nvGrpSpPr>
          <p:grpSpPr>
            <a:xfrm>
              <a:off x="10650270" y="2291658"/>
              <a:ext cx="35523" cy="35564"/>
              <a:chOff x="10650270" y="2291658"/>
              <a:chExt cx="35523" cy="35564"/>
            </a:xfrm>
          </p:grpSpPr>
          <p:sp>
            <p:nvSpPr>
              <p:cNvPr id="454" name="Freeform 453">
                <a:extLst>
                  <a:ext uri="{FF2B5EF4-FFF2-40B4-BE49-F238E27FC236}">
                    <a16:creationId xmlns:a16="http://schemas.microsoft.com/office/drawing/2014/main" id="{DF00F3D5-6BF3-924E-5CE5-5FB7316E5546}"/>
                  </a:ext>
                </a:extLst>
              </p:cNvPr>
              <p:cNvSpPr/>
              <p:nvPr/>
            </p:nvSpPr>
            <p:spPr>
              <a:xfrm>
                <a:off x="10668032"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4FA37C6-421C-7040-FC26-AE25630CC282}"/>
                  </a:ext>
                </a:extLst>
              </p:cNvPr>
              <p:cNvSpPr/>
              <p:nvPr/>
            </p:nvSpPr>
            <p:spPr>
              <a:xfrm>
                <a:off x="10650270"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56" name="Graphic 58">
              <a:extLst>
                <a:ext uri="{FF2B5EF4-FFF2-40B4-BE49-F238E27FC236}">
                  <a16:creationId xmlns:a16="http://schemas.microsoft.com/office/drawing/2014/main" id="{D444BC03-301B-E4E5-EEFB-8C801EF644DD}"/>
                </a:ext>
              </a:extLst>
            </p:cNvPr>
            <p:cNvGrpSpPr/>
            <p:nvPr/>
          </p:nvGrpSpPr>
          <p:grpSpPr>
            <a:xfrm>
              <a:off x="10768429" y="2291658"/>
              <a:ext cx="35649" cy="35564"/>
              <a:chOff x="10768429" y="2291658"/>
              <a:chExt cx="35649" cy="35564"/>
            </a:xfrm>
          </p:grpSpPr>
          <p:sp>
            <p:nvSpPr>
              <p:cNvPr id="457" name="Freeform 456">
                <a:extLst>
                  <a:ext uri="{FF2B5EF4-FFF2-40B4-BE49-F238E27FC236}">
                    <a16:creationId xmlns:a16="http://schemas.microsoft.com/office/drawing/2014/main" id="{9FDD9AF1-C0ED-D660-D13E-6F0C068E35B9}"/>
                  </a:ext>
                </a:extLst>
              </p:cNvPr>
              <p:cNvSpPr/>
              <p:nvPr/>
            </p:nvSpPr>
            <p:spPr>
              <a:xfrm>
                <a:off x="10786190"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C2C847EC-BA12-13BC-DE13-2053E8CFB750}"/>
                  </a:ext>
                </a:extLst>
              </p:cNvPr>
              <p:cNvSpPr/>
              <p:nvPr/>
            </p:nvSpPr>
            <p:spPr>
              <a:xfrm>
                <a:off x="10768429" y="2309441"/>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59" name="Graphic 58">
              <a:extLst>
                <a:ext uri="{FF2B5EF4-FFF2-40B4-BE49-F238E27FC236}">
                  <a16:creationId xmlns:a16="http://schemas.microsoft.com/office/drawing/2014/main" id="{ECE08DE1-CD19-4F70-AE01-176437B9E381}"/>
                </a:ext>
              </a:extLst>
            </p:cNvPr>
            <p:cNvGrpSpPr/>
            <p:nvPr/>
          </p:nvGrpSpPr>
          <p:grpSpPr>
            <a:xfrm>
              <a:off x="10754068" y="2291658"/>
              <a:ext cx="35523" cy="35564"/>
              <a:chOff x="10754068" y="2291658"/>
              <a:chExt cx="35523" cy="35564"/>
            </a:xfrm>
          </p:grpSpPr>
          <p:sp>
            <p:nvSpPr>
              <p:cNvPr id="460" name="Freeform 459">
                <a:extLst>
                  <a:ext uri="{FF2B5EF4-FFF2-40B4-BE49-F238E27FC236}">
                    <a16:creationId xmlns:a16="http://schemas.microsoft.com/office/drawing/2014/main" id="{DFA039F5-CE5D-F57C-DC20-3DD47604C8FC}"/>
                  </a:ext>
                </a:extLst>
              </p:cNvPr>
              <p:cNvSpPr/>
              <p:nvPr/>
            </p:nvSpPr>
            <p:spPr>
              <a:xfrm>
                <a:off x="10771830"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BEAD94C5-74A7-B795-9232-4674F595F4A6}"/>
                  </a:ext>
                </a:extLst>
              </p:cNvPr>
              <p:cNvSpPr/>
              <p:nvPr/>
            </p:nvSpPr>
            <p:spPr>
              <a:xfrm>
                <a:off x="10754068"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62" name="Graphic 58">
              <a:extLst>
                <a:ext uri="{FF2B5EF4-FFF2-40B4-BE49-F238E27FC236}">
                  <a16:creationId xmlns:a16="http://schemas.microsoft.com/office/drawing/2014/main" id="{5179FFAA-ECF8-7953-4E02-7BC107F7D96A}"/>
                </a:ext>
              </a:extLst>
            </p:cNvPr>
            <p:cNvGrpSpPr/>
            <p:nvPr/>
          </p:nvGrpSpPr>
          <p:grpSpPr>
            <a:xfrm>
              <a:off x="10732906" y="2291658"/>
              <a:ext cx="35523" cy="35564"/>
              <a:chOff x="10732906" y="2291658"/>
              <a:chExt cx="35523" cy="35564"/>
            </a:xfrm>
          </p:grpSpPr>
          <p:sp>
            <p:nvSpPr>
              <p:cNvPr id="463" name="Freeform 462">
                <a:extLst>
                  <a:ext uri="{FF2B5EF4-FFF2-40B4-BE49-F238E27FC236}">
                    <a16:creationId xmlns:a16="http://schemas.microsoft.com/office/drawing/2014/main" id="{7913DD9F-FA84-259E-FD33-5E91F8C9AFBE}"/>
                  </a:ext>
                </a:extLst>
              </p:cNvPr>
              <p:cNvSpPr/>
              <p:nvPr/>
            </p:nvSpPr>
            <p:spPr>
              <a:xfrm>
                <a:off x="10750667" y="229165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50695FAE-2205-0597-DA54-68CB377A99CD}"/>
                  </a:ext>
                </a:extLst>
              </p:cNvPr>
              <p:cNvSpPr/>
              <p:nvPr/>
            </p:nvSpPr>
            <p:spPr>
              <a:xfrm>
                <a:off x="10732906" y="230944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65" name="Graphic 58">
              <a:extLst>
                <a:ext uri="{FF2B5EF4-FFF2-40B4-BE49-F238E27FC236}">
                  <a16:creationId xmlns:a16="http://schemas.microsoft.com/office/drawing/2014/main" id="{6327F2E0-6834-062D-8D1E-8B4DB2246B0D}"/>
                </a:ext>
              </a:extLst>
            </p:cNvPr>
            <p:cNvGrpSpPr/>
            <p:nvPr/>
          </p:nvGrpSpPr>
          <p:grpSpPr>
            <a:xfrm>
              <a:off x="10877644" y="2343240"/>
              <a:ext cx="35523" cy="35564"/>
              <a:chOff x="10877644" y="2343240"/>
              <a:chExt cx="35523" cy="35564"/>
            </a:xfrm>
          </p:grpSpPr>
          <p:sp>
            <p:nvSpPr>
              <p:cNvPr id="466" name="Freeform 465">
                <a:extLst>
                  <a:ext uri="{FF2B5EF4-FFF2-40B4-BE49-F238E27FC236}">
                    <a16:creationId xmlns:a16="http://schemas.microsoft.com/office/drawing/2014/main" id="{26A16104-ABA6-51D4-8F46-52075710A9E2}"/>
                  </a:ext>
                </a:extLst>
              </p:cNvPr>
              <p:cNvSpPr/>
              <p:nvPr/>
            </p:nvSpPr>
            <p:spPr>
              <a:xfrm>
                <a:off x="10895405"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13A8D3E-B9AB-6F58-3D6B-B37B1E51992E}"/>
                  </a:ext>
                </a:extLst>
              </p:cNvPr>
              <p:cNvSpPr/>
              <p:nvPr/>
            </p:nvSpPr>
            <p:spPr>
              <a:xfrm>
                <a:off x="10877644"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68" name="Graphic 58">
              <a:extLst>
                <a:ext uri="{FF2B5EF4-FFF2-40B4-BE49-F238E27FC236}">
                  <a16:creationId xmlns:a16="http://schemas.microsoft.com/office/drawing/2014/main" id="{585B3A92-7A66-19ED-0D2C-2BF7E6892340}"/>
                </a:ext>
              </a:extLst>
            </p:cNvPr>
            <p:cNvGrpSpPr/>
            <p:nvPr/>
          </p:nvGrpSpPr>
          <p:grpSpPr>
            <a:xfrm>
              <a:off x="10887469" y="2343240"/>
              <a:ext cx="35523" cy="35564"/>
              <a:chOff x="10887469" y="2343240"/>
              <a:chExt cx="35523" cy="35564"/>
            </a:xfrm>
          </p:grpSpPr>
          <p:sp>
            <p:nvSpPr>
              <p:cNvPr id="469" name="Freeform 468">
                <a:extLst>
                  <a:ext uri="{FF2B5EF4-FFF2-40B4-BE49-F238E27FC236}">
                    <a16:creationId xmlns:a16="http://schemas.microsoft.com/office/drawing/2014/main" id="{D823932D-559D-E8EB-9F09-1FF95D9092ED}"/>
                  </a:ext>
                </a:extLst>
              </p:cNvPr>
              <p:cNvSpPr/>
              <p:nvPr/>
            </p:nvSpPr>
            <p:spPr>
              <a:xfrm>
                <a:off x="10905231"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C28FDBE7-1D29-D36E-8AF5-4708641B018D}"/>
                  </a:ext>
                </a:extLst>
              </p:cNvPr>
              <p:cNvSpPr/>
              <p:nvPr/>
            </p:nvSpPr>
            <p:spPr>
              <a:xfrm>
                <a:off x="10887469"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71" name="Graphic 58">
              <a:extLst>
                <a:ext uri="{FF2B5EF4-FFF2-40B4-BE49-F238E27FC236}">
                  <a16:creationId xmlns:a16="http://schemas.microsoft.com/office/drawing/2014/main" id="{24EBA25D-60B9-8F70-C46E-26EA2EC26915}"/>
                </a:ext>
              </a:extLst>
            </p:cNvPr>
            <p:cNvGrpSpPr/>
            <p:nvPr/>
          </p:nvGrpSpPr>
          <p:grpSpPr>
            <a:xfrm>
              <a:off x="10913167" y="2343240"/>
              <a:ext cx="35649" cy="35564"/>
              <a:chOff x="10913167" y="2343240"/>
              <a:chExt cx="35649" cy="35564"/>
            </a:xfrm>
          </p:grpSpPr>
          <p:sp>
            <p:nvSpPr>
              <p:cNvPr id="472" name="Freeform 471">
                <a:extLst>
                  <a:ext uri="{FF2B5EF4-FFF2-40B4-BE49-F238E27FC236}">
                    <a16:creationId xmlns:a16="http://schemas.microsoft.com/office/drawing/2014/main" id="{E9E99C06-194F-DE9C-D4CA-490B469B3380}"/>
                  </a:ext>
                </a:extLst>
              </p:cNvPr>
              <p:cNvSpPr/>
              <p:nvPr/>
            </p:nvSpPr>
            <p:spPr>
              <a:xfrm>
                <a:off x="10931054"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DFD6B74E-B2AD-AC4E-FF0A-66284AA663EF}"/>
                  </a:ext>
                </a:extLst>
              </p:cNvPr>
              <p:cNvSpPr/>
              <p:nvPr/>
            </p:nvSpPr>
            <p:spPr>
              <a:xfrm>
                <a:off x="10913167" y="236102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74" name="Graphic 58">
              <a:extLst>
                <a:ext uri="{FF2B5EF4-FFF2-40B4-BE49-F238E27FC236}">
                  <a16:creationId xmlns:a16="http://schemas.microsoft.com/office/drawing/2014/main" id="{3E706789-CB5C-7FDB-EED7-5BEC27FEA569}"/>
                </a:ext>
              </a:extLst>
            </p:cNvPr>
            <p:cNvGrpSpPr/>
            <p:nvPr/>
          </p:nvGrpSpPr>
          <p:grpSpPr>
            <a:xfrm>
              <a:off x="10995802" y="2343240"/>
              <a:ext cx="35523" cy="35564"/>
              <a:chOff x="10995802" y="2343240"/>
              <a:chExt cx="35523" cy="35564"/>
            </a:xfrm>
          </p:grpSpPr>
          <p:sp>
            <p:nvSpPr>
              <p:cNvPr id="475" name="Freeform 474">
                <a:extLst>
                  <a:ext uri="{FF2B5EF4-FFF2-40B4-BE49-F238E27FC236}">
                    <a16:creationId xmlns:a16="http://schemas.microsoft.com/office/drawing/2014/main" id="{647F6267-A043-E856-3A1D-9BDCADC74B28}"/>
                  </a:ext>
                </a:extLst>
              </p:cNvPr>
              <p:cNvSpPr/>
              <p:nvPr/>
            </p:nvSpPr>
            <p:spPr>
              <a:xfrm>
                <a:off x="11013564"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DBEC6C5B-BF9A-B9C5-83ED-8EF2904FFDCD}"/>
                  </a:ext>
                </a:extLst>
              </p:cNvPr>
              <p:cNvSpPr/>
              <p:nvPr/>
            </p:nvSpPr>
            <p:spPr>
              <a:xfrm>
                <a:off x="10995802"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77" name="Graphic 58">
              <a:extLst>
                <a:ext uri="{FF2B5EF4-FFF2-40B4-BE49-F238E27FC236}">
                  <a16:creationId xmlns:a16="http://schemas.microsoft.com/office/drawing/2014/main" id="{AB523B1A-618B-4AA3-CE28-05AC0D0532D8}"/>
                </a:ext>
              </a:extLst>
            </p:cNvPr>
            <p:cNvGrpSpPr/>
            <p:nvPr/>
          </p:nvGrpSpPr>
          <p:grpSpPr>
            <a:xfrm>
              <a:off x="10973884" y="2343240"/>
              <a:ext cx="35523" cy="35564"/>
              <a:chOff x="10973884" y="2343240"/>
              <a:chExt cx="35523" cy="35564"/>
            </a:xfrm>
          </p:grpSpPr>
          <p:sp>
            <p:nvSpPr>
              <p:cNvPr id="478" name="Freeform 477">
                <a:extLst>
                  <a:ext uri="{FF2B5EF4-FFF2-40B4-BE49-F238E27FC236}">
                    <a16:creationId xmlns:a16="http://schemas.microsoft.com/office/drawing/2014/main" id="{FF9A28A0-519F-039A-3E76-B2530936CBD7}"/>
                  </a:ext>
                </a:extLst>
              </p:cNvPr>
              <p:cNvSpPr/>
              <p:nvPr/>
            </p:nvSpPr>
            <p:spPr>
              <a:xfrm>
                <a:off x="10991645"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93A14434-9C1A-EED0-9F05-33A3085E754A}"/>
                  </a:ext>
                </a:extLst>
              </p:cNvPr>
              <p:cNvSpPr/>
              <p:nvPr/>
            </p:nvSpPr>
            <p:spPr>
              <a:xfrm>
                <a:off x="10973884"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80" name="Graphic 58">
              <a:extLst>
                <a:ext uri="{FF2B5EF4-FFF2-40B4-BE49-F238E27FC236}">
                  <a16:creationId xmlns:a16="http://schemas.microsoft.com/office/drawing/2014/main" id="{795C13C3-9854-A051-65D7-0566FB8AD0C6}"/>
                </a:ext>
              </a:extLst>
            </p:cNvPr>
            <p:cNvGrpSpPr/>
            <p:nvPr/>
          </p:nvGrpSpPr>
          <p:grpSpPr>
            <a:xfrm>
              <a:off x="11003361" y="2343240"/>
              <a:ext cx="35649" cy="35564"/>
              <a:chOff x="11003361" y="2343240"/>
              <a:chExt cx="35649" cy="35564"/>
            </a:xfrm>
          </p:grpSpPr>
          <p:sp>
            <p:nvSpPr>
              <p:cNvPr id="481" name="Freeform 480">
                <a:extLst>
                  <a:ext uri="{FF2B5EF4-FFF2-40B4-BE49-F238E27FC236}">
                    <a16:creationId xmlns:a16="http://schemas.microsoft.com/office/drawing/2014/main" id="{2AC0294B-02C5-2514-86EB-4B24E5D50238}"/>
                  </a:ext>
                </a:extLst>
              </p:cNvPr>
              <p:cNvSpPr/>
              <p:nvPr/>
            </p:nvSpPr>
            <p:spPr>
              <a:xfrm>
                <a:off x="11021122"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ADB6BBF1-1828-FBC1-20EF-374DD38301B1}"/>
                  </a:ext>
                </a:extLst>
              </p:cNvPr>
              <p:cNvSpPr/>
              <p:nvPr/>
            </p:nvSpPr>
            <p:spPr>
              <a:xfrm>
                <a:off x="11003361" y="236102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83" name="Graphic 58">
              <a:extLst>
                <a:ext uri="{FF2B5EF4-FFF2-40B4-BE49-F238E27FC236}">
                  <a16:creationId xmlns:a16="http://schemas.microsoft.com/office/drawing/2014/main" id="{5D03A068-AC10-EF67-E69E-004299E59E72}"/>
                </a:ext>
              </a:extLst>
            </p:cNvPr>
            <p:cNvGrpSpPr/>
            <p:nvPr/>
          </p:nvGrpSpPr>
          <p:grpSpPr>
            <a:xfrm>
              <a:off x="11123157" y="2343240"/>
              <a:ext cx="35523" cy="35564"/>
              <a:chOff x="11123157" y="2343240"/>
              <a:chExt cx="35523" cy="35564"/>
            </a:xfrm>
          </p:grpSpPr>
          <p:sp>
            <p:nvSpPr>
              <p:cNvPr id="484" name="Freeform 483">
                <a:extLst>
                  <a:ext uri="{FF2B5EF4-FFF2-40B4-BE49-F238E27FC236}">
                    <a16:creationId xmlns:a16="http://schemas.microsoft.com/office/drawing/2014/main" id="{2E1DD634-A46F-0AE8-FC9A-60116DACD9E3}"/>
                  </a:ext>
                </a:extLst>
              </p:cNvPr>
              <p:cNvSpPr/>
              <p:nvPr/>
            </p:nvSpPr>
            <p:spPr>
              <a:xfrm>
                <a:off x="11140918"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54A661E2-9DD6-1F10-B831-E69F60FF2140}"/>
                  </a:ext>
                </a:extLst>
              </p:cNvPr>
              <p:cNvSpPr/>
              <p:nvPr/>
            </p:nvSpPr>
            <p:spPr>
              <a:xfrm>
                <a:off x="11123157" y="236102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5D8298"/>
                </a:solidFill>
                <a:prstDash val="solid"/>
                <a:miter/>
              </a:ln>
            </p:spPr>
            <p:txBody>
              <a:bodyPr rtlCol="0" anchor="ctr"/>
              <a:lstStyle/>
              <a:p>
                <a:endParaRPr lang="en-US"/>
              </a:p>
            </p:txBody>
          </p:sp>
        </p:grpSp>
        <p:grpSp>
          <p:nvGrpSpPr>
            <p:cNvPr id="486" name="Graphic 58">
              <a:extLst>
                <a:ext uri="{FF2B5EF4-FFF2-40B4-BE49-F238E27FC236}">
                  <a16:creationId xmlns:a16="http://schemas.microsoft.com/office/drawing/2014/main" id="{8130FAFC-3FEF-D8E5-3CB8-D1E29E786540}"/>
                </a:ext>
              </a:extLst>
            </p:cNvPr>
            <p:cNvGrpSpPr/>
            <p:nvPr/>
          </p:nvGrpSpPr>
          <p:grpSpPr>
            <a:xfrm>
              <a:off x="11149610" y="2343240"/>
              <a:ext cx="35649" cy="35564"/>
              <a:chOff x="11149610" y="2343240"/>
              <a:chExt cx="35649" cy="35564"/>
            </a:xfrm>
          </p:grpSpPr>
          <p:sp>
            <p:nvSpPr>
              <p:cNvPr id="487" name="Freeform 486">
                <a:extLst>
                  <a:ext uri="{FF2B5EF4-FFF2-40B4-BE49-F238E27FC236}">
                    <a16:creationId xmlns:a16="http://schemas.microsoft.com/office/drawing/2014/main" id="{3C6755F9-53A9-0717-CA2C-D85262933BA9}"/>
                  </a:ext>
                </a:extLst>
              </p:cNvPr>
              <p:cNvSpPr/>
              <p:nvPr/>
            </p:nvSpPr>
            <p:spPr>
              <a:xfrm>
                <a:off x="11167498"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5112DAA6-3891-32AF-A689-B211788836D2}"/>
                  </a:ext>
                </a:extLst>
              </p:cNvPr>
              <p:cNvSpPr/>
              <p:nvPr/>
            </p:nvSpPr>
            <p:spPr>
              <a:xfrm>
                <a:off x="11149610" y="236102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5D8298"/>
                </a:solidFill>
                <a:prstDash val="solid"/>
                <a:miter/>
              </a:ln>
            </p:spPr>
            <p:txBody>
              <a:bodyPr rtlCol="0" anchor="ctr"/>
              <a:lstStyle/>
              <a:p>
                <a:endParaRPr lang="en-US"/>
              </a:p>
            </p:txBody>
          </p:sp>
        </p:grpSp>
        <p:grpSp>
          <p:nvGrpSpPr>
            <p:cNvPr id="489" name="Graphic 58">
              <a:extLst>
                <a:ext uri="{FF2B5EF4-FFF2-40B4-BE49-F238E27FC236}">
                  <a16:creationId xmlns:a16="http://schemas.microsoft.com/office/drawing/2014/main" id="{2490E400-CD12-B920-FA70-9D1ED06C1768}"/>
                </a:ext>
              </a:extLst>
            </p:cNvPr>
            <p:cNvGrpSpPr/>
            <p:nvPr/>
          </p:nvGrpSpPr>
          <p:grpSpPr>
            <a:xfrm>
              <a:off x="11161829" y="2343240"/>
              <a:ext cx="35523" cy="35564"/>
              <a:chOff x="11161829" y="2343240"/>
              <a:chExt cx="35523" cy="35564"/>
            </a:xfrm>
          </p:grpSpPr>
          <p:sp>
            <p:nvSpPr>
              <p:cNvPr id="490" name="Freeform 489">
                <a:extLst>
                  <a:ext uri="{FF2B5EF4-FFF2-40B4-BE49-F238E27FC236}">
                    <a16:creationId xmlns:a16="http://schemas.microsoft.com/office/drawing/2014/main" id="{5A232469-B268-3D18-4E1C-69FADF293C47}"/>
                  </a:ext>
                </a:extLst>
              </p:cNvPr>
              <p:cNvSpPr/>
              <p:nvPr/>
            </p:nvSpPr>
            <p:spPr>
              <a:xfrm>
                <a:off x="11179591" y="234324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5D8298"/>
                </a:solid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4483341C-6F50-82AA-262F-46D089D0A67D}"/>
                  </a:ext>
                </a:extLst>
              </p:cNvPr>
              <p:cNvSpPr/>
              <p:nvPr/>
            </p:nvSpPr>
            <p:spPr>
              <a:xfrm>
                <a:off x="11161829" y="2361022"/>
                <a:ext cx="35523" cy="12611"/>
              </a:xfrm>
              <a:custGeom>
                <a:avLst/>
                <a:gdLst>
                  <a:gd name="connsiteX0" fmla="*/ 0 w 35523"/>
                  <a:gd name="connsiteY0" fmla="*/ 0 h 12611"/>
                  <a:gd name="connsiteX1" fmla="*/ 35524 w 35523"/>
                  <a:gd name="connsiteY1" fmla="*/ 0 h 12611"/>
                </a:gdLst>
                <a:ahLst/>
                <a:cxnLst>
                  <a:cxn ang="0">
                    <a:pos x="connsiteX0" y="connsiteY0"/>
                  </a:cxn>
                  <a:cxn ang="0">
                    <a:pos x="connsiteX1" y="connsiteY1"/>
                  </a:cxn>
                </a:cxnLst>
                <a:rect l="l" t="t" r="r" b="b"/>
                <a:pathLst>
                  <a:path w="35523" h="12611">
                    <a:moveTo>
                      <a:pt x="0" y="0"/>
                    </a:moveTo>
                    <a:lnTo>
                      <a:pt x="35524" y="0"/>
                    </a:lnTo>
                  </a:path>
                </a:pathLst>
              </a:custGeom>
              <a:ln w="6298" cap="flat">
                <a:solidFill>
                  <a:srgbClr val="5D8298"/>
                </a:solidFill>
                <a:prstDash val="solid"/>
                <a:miter/>
              </a:ln>
            </p:spPr>
            <p:txBody>
              <a:bodyPr rtlCol="0" anchor="ctr"/>
              <a:lstStyle/>
              <a:p>
                <a:endParaRPr lang="en-US"/>
              </a:p>
            </p:txBody>
          </p:sp>
        </p:grpSp>
        <p:sp>
          <p:nvSpPr>
            <p:cNvPr id="492" name="Freeform 491">
              <a:extLst>
                <a:ext uri="{FF2B5EF4-FFF2-40B4-BE49-F238E27FC236}">
                  <a16:creationId xmlns:a16="http://schemas.microsoft.com/office/drawing/2014/main" id="{9E381358-8B79-6AE8-D61C-52F6D84625E5}"/>
                </a:ext>
              </a:extLst>
            </p:cNvPr>
            <p:cNvSpPr/>
            <p:nvPr/>
          </p:nvSpPr>
          <p:spPr>
            <a:xfrm>
              <a:off x="6382448" y="1267844"/>
              <a:ext cx="5172404" cy="1093178"/>
            </a:xfrm>
            <a:custGeom>
              <a:avLst/>
              <a:gdLst>
                <a:gd name="connsiteX0" fmla="*/ 5172404 w 5172404"/>
                <a:gd name="connsiteY0" fmla="*/ 1093179 h 1093178"/>
                <a:gd name="connsiteX1" fmla="*/ 4444178 w 5172404"/>
                <a:gd name="connsiteY1" fmla="*/ 1093179 h 1093178"/>
                <a:gd name="connsiteX2" fmla="*/ 4444178 w 5172404"/>
                <a:gd name="connsiteY2" fmla="*/ 1042984 h 1093178"/>
                <a:gd name="connsiteX3" fmla="*/ 3920904 w 5172404"/>
                <a:gd name="connsiteY3" fmla="*/ 1042984 h 1093178"/>
                <a:gd name="connsiteX4" fmla="*/ 3920904 w 5172404"/>
                <a:gd name="connsiteY4" fmla="*/ 1024950 h 1093178"/>
                <a:gd name="connsiteX5" fmla="*/ 3773646 w 5172404"/>
                <a:gd name="connsiteY5" fmla="*/ 1024950 h 1093178"/>
                <a:gd name="connsiteX6" fmla="*/ 3773646 w 5172404"/>
                <a:gd name="connsiteY6" fmla="*/ 1012212 h 1093178"/>
                <a:gd name="connsiteX7" fmla="*/ 3523851 w 5172404"/>
                <a:gd name="connsiteY7" fmla="*/ 1012212 h 1093178"/>
                <a:gd name="connsiteX8" fmla="*/ 3523851 w 5172404"/>
                <a:gd name="connsiteY8" fmla="*/ 999474 h 1093178"/>
                <a:gd name="connsiteX9" fmla="*/ 3391332 w 5172404"/>
                <a:gd name="connsiteY9" fmla="*/ 999474 h 1093178"/>
                <a:gd name="connsiteX10" fmla="*/ 3391332 w 5172404"/>
                <a:gd name="connsiteY10" fmla="*/ 978413 h 1093178"/>
                <a:gd name="connsiteX11" fmla="*/ 3344975 w 5172404"/>
                <a:gd name="connsiteY11" fmla="*/ 978413 h 1093178"/>
                <a:gd name="connsiteX12" fmla="*/ 3344975 w 5172404"/>
                <a:gd name="connsiteY12" fmla="*/ 968702 h 1093178"/>
                <a:gd name="connsiteX13" fmla="*/ 2920586 w 5172404"/>
                <a:gd name="connsiteY13" fmla="*/ 968702 h 1093178"/>
                <a:gd name="connsiteX14" fmla="*/ 2920586 w 5172404"/>
                <a:gd name="connsiteY14" fmla="*/ 957856 h 1093178"/>
                <a:gd name="connsiteX15" fmla="*/ 2798270 w 5172404"/>
                <a:gd name="connsiteY15" fmla="*/ 957856 h 1093178"/>
                <a:gd name="connsiteX16" fmla="*/ 2798270 w 5172404"/>
                <a:gd name="connsiteY16" fmla="*/ 946631 h 1093178"/>
                <a:gd name="connsiteX17" fmla="*/ 2784162 w 5172404"/>
                <a:gd name="connsiteY17" fmla="*/ 946631 h 1093178"/>
                <a:gd name="connsiteX18" fmla="*/ 2784162 w 5172404"/>
                <a:gd name="connsiteY18" fmla="*/ 938307 h 1093178"/>
                <a:gd name="connsiteX19" fmla="*/ 2774840 w 5172404"/>
                <a:gd name="connsiteY19" fmla="*/ 938307 h 1093178"/>
                <a:gd name="connsiteX20" fmla="*/ 2774840 w 5172404"/>
                <a:gd name="connsiteY20" fmla="*/ 929984 h 1093178"/>
                <a:gd name="connsiteX21" fmla="*/ 2675577 w 5172404"/>
                <a:gd name="connsiteY21" fmla="*/ 929984 h 1093178"/>
                <a:gd name="connsiteX22" fmla="*/ 2675577 w 5172404"/>
                <a:gd name="connsiteY22" fmla="*/ 920273 h 1093178"/>
                <a:gd name="connsiteX23" fmla="*/ 2652650 w 5172404"/>
                <a:gd name="connsiteY23" fmla="*/ 920273 h 1093178"/>
                <a:gd name="connsiteX24" fmla="*/ 2652650 w 5172404"/>
                <a:gd name="connsiteY24" fmla="*/ 910940 h 1093178"/>
                <a:gd name="connsiteX25" fmla="*/ 2561197 w 5172404"/>
                <a:gd name="connsiteY25" fmla="*/ 910940 h 1093178"/>
                <a:gd name="connsiteX26" fmla="*/ 2561197 w 5172404"/>
                <a:gd name="connsiteY26" fmla="*/ 899211 h 1093178"/>
                <a:gd name="connsiteX27" fmla="*/ 2552883 w 5172404"/>
                <a:gd name="connsiteY27" fmla="*/ 899211 h 1093178"/>
                <a:gd name="connsiteX28" fmla="*/ 2552883 w 5172404"/>
                <a:gd name="connsiteY28" fmla="*/ 883069 h 1093178"/>
                <a:gd name="connsiteX29" fmla="*/ 2492292 w 5172404"/>
                <a:gd name="connsiteY29" fmla="*/ 883069 h 1093178"/>
                <a:gd name="connsiteX30" fmla="*/ 2492292 w 5172404"/>
                <a:gd name="connsiteY30" fmla="*/ 872222 h 1093178"/>
                <a:gd name="connsiteX31" fmla="*/ 2440393 w 5172404"/>
                <a:gd name="connsiteY31" fmla="*/ 872222 h 1093178"/>
                <a:gd name="connsiteX32" fmla="*/ 2440393 w 5172404"/>
                <a:gd name="connsiteY32" fmla="*/ 862511 h 1093178"/>
                <a:gd name="connsiteX33" fmla="*/ 2429182 w 5172404"/>
                <a:gd name="connsiteY33" fmla="*/ 862511 h 1093178"/>
                <a:gd name="connsiteX34" fmla="*/ 2429182 w 5172404"/>
                <a:gd name="connsiteY34" fmla="*/ 852170 h 1093178"/>
                <a:gd name="connsiteX35" fmla="*/ 2413058 w 5172404"/>
                <a:gd name="connsiteY35" fmla="*/ 852170 h 1093178"/>
                <a:gd name="connsiteX36" fmla="*/ 2413058 w 5172404"/>
                <a:gd name="connsiteY36" fmla="*/ 843846 h 1093178"/>
                <a:gd name="connsiteX37" fmla="*/ 2321605 w 5172404"/>
                <a:gd name="connsiteY37" fmla="*/ 843846 h 1093178"/>
                <a:gd name="connsiteX38" fmla="*/ 2321605 w 5172404"/>
                <a:gd name="connsiteY38" fmla="*/ 835018 h 1093178"/>
                <a:gd name="connsiteX39" fmla="*/ 2307496 w 5172404"/>
                <a:gd name="connsiteY39" fmla="*/ 835018 h 1093178"/>
                <a:gd name="connsiteX40" fmla="*/ 2307496 w 5172404"/>
                <a:gd name="connsiteY40" fmla="*/ 825307 h 1093178"/>
                <a:gd name="connsiteX41" fmla="*/ 2203824 w 5172404"/>
                <a:gd name="connsiteY41" fmla="*/ 825307 h 1093178"/>
                <a:gd name="connsiteX42" fmla="*/ 2203824 w 5172404"/>
                <a:gd name="connsiteY42" fmla="*/ 814965 h 1093178"/>
                <a:gd name="connsiteX43" fmla="*/ 2182787 w 5172404"/>
                <a:gd name="connsiteY43" fmla="*/ 814965 h 1093178"/>
                <a:gd name="connsiteX44" fmla="*/ 2182787 w 5172404"/>
                <a:gd name="connsiteY44" fmla="*/ 805633 h 1093178"/>
                <a:gd name="connsiteX45" fmla="*/ 2165151 w 5172404"/>
                <a:gd name="connsiteY45" fmla="*/ 805633 h 1093178"/>
                <a:gd name="connsiteX46" fmla="*/ 2165151 w 5172404"/>
                <a:gd name="connsiteY46" fmla="*/ 796931 h 1093178"/>
                <a:gd name="connsiteX47" fmla="*/ 2139328 w 5172404"/>
                <a:gd name="connsiteY47" fmla="*/ 796931 h 1093178"/>
                <a:gd name="connsiteX48" fmla="*/ 2139328 w 5172404"/>
                <a:gd name="connsiteY48" fmla="*/ 787094 h 1093178"/>
                <a:gd name="connsiteX49" fmla="*/ 2094357 w 5172404"/>
                <a:gd name="connsiteY49" fmla="*/ 787094 h 1093178"/>
                <a:gd name="connsiteX50" fmla="*/ 2094357 w 5172404"/>
                <a:gd name="connsiteY50" fmla="*/ 777761 h 1093178"/>
                <a:gd name="connsiteX51" fmla="*/ 2083020 w 5172404"/>
                <a:gd name="connsiteY51" fmla="*/ 777761 h 1093178"/>
                <a:gd name="connsiteX52" fmla="*/ 2083020 w 5172404"/>
                <a:gd name="connsiteY52" fmla="*/ 769942 h 1093178"/>
                <a:gd name="connsiteX53" fmla="*/ 2064502 w 5172404"/>
                <a:gd name="connsiteY53" fmla="*/ 769942 h 1093178"/>
                <a:gd name="connsiteX54" fmla="*/ 2064502 w 5172404"/>
                <a:gd name="connsiteY54" fmla="*/ 758213 h 1093178"/>
                <a:gd name="connsiteX55" fmla="*/ 2057196 w 5172404"/>
                <a:gd name="connsiteY55" fmla="*/ 758213 h 1093178"/>
                <a:gd name="connsiteX56" fmla="*/ 2057196 w 5172404"/>
                <a:gd name="connsiteY56" fmla="*/ 751403 h 1093178"/>
                <a:gd name="connsiteX57" fmla="*/ 2023436 w 5172404"/>
                <a:gd name="connsiteY57" fmla="*/ 751403 h 1093178"/>
                <a:gd name="connsiteX58" fmla="*/ 2023436 w 5172404"/>
                <a:gd name="connsiteY58" fmla="*/ 743457 h 1093178"/>
                <a:gd name="connsiteX59" fmla="*/ 1966247 w 5172404"/>
                <a:gd name="connsiteY59" fmla="*/ 743457 h 1093178"/>
                <a:gd name="connsiteX60" fmla="*/ 1966247 w 5172404"/>
                <a:gd name="connsiteY60" fmla="*/ 732233 h 1093178"/>
                <a:gd name="connsiteX61" fmla="*/ 1938785 w 5172404"/>
                <a:gd name="connsiteY61" fmla="*/ 732233 h 1093178"/>
                <a:gd name="connsiteX62" fmla="*/ 1938785 w 5172404"/>
                <a:gd name="connsiteY62" fmla="*/ 725423 h 1093178"/>
                <a:gd name="connsiteX63" fmla="*/ 1895830 w 5172404"/>
                <a:gd name="connsiteY63" fmla="*/ 725423 h 1093178"/>
                <a:gd name="connsiteX64" fmla="*/ 1895830 w 5172404"/>
                <a:gd name="connsiteY64" fmla="*/ 716090 h 1093178"/>
                <a:gd name="connsiteX65" fmla="*/ 1868369 w 5172404"/>
                <a:gd name="connsiteY65" fmla="*/ 716090 h 1093178"/>
                <a:gd name="connsiteX66" fmla="*/ 1868369 w 5172404"/>
                <a:gd name="connsiteY66" fmla="*/ 707262 h 1093178"/>
                <a:gd name="connsiteX67" fmla="*/ 1855772 w 5172404"/>
                <a:gd name="connsiteY67" fmla="*/ 707262 h 1093178"/>
                <a:gd name="connsiteX68" fmla="*/ 1855772 w 5172404"/>
                <a:gd name="connsiteY68" fmla="*/ 699443 h 1093178"/>
                <a:gd name="connsiteX69" fmla="*/ 1832720 w 5172404"/>
                <a:gd name="connsiteY69" fmla="*/ 699443 h 1093178"/>
                <a:gd name="connsiteX70" fmla="*/ 1832720 w 5172404"/>
                <a:gd name="connsiteY70" fmla="*/ 680904 h 1093178"/>
                <a:gd name="connsiteX71" fmla="*/ 1825413 w 5172404"/>
                <a:gd name="connsiteY71" fmla="*/ 680904 h 1093178"/>
                <a:gd name="connsiteX72" fmla="*/ 1825413 w 5172404"/>
                <a:gd name="connsiteY72" fmla="*/ 673967 h 1093178"/>
                <a:gd name="connsiteX73" fmla="*/ 1713931 w 5172404"/>
                <a:gd name="connsiteY73" fmla="*/ 673967 h 1093178"/>
                <a:gd name="connsiteX74" fmla="*/ 1713931 w 5172404"/>
                <a:gd name="connsiteY74" fmla="*/ 665265 h 1093178"/>
                <a:gd name="connsiteX75" fmla="*/ 1700201 w 5172404"/>
                <a:gd name="connsiteY75" fmla="*/ 665265 h 1093178"/>
                <a:gd name="connsiteX76" fmla="*/ 1700201 w 5172404"/>
                <a:gd name="connsiteY76" fmla="*/ 655932 h 1093178"/>
                <a:gd name="connsiteX77" fmla="*/ 1663544 w 5172404"/>
                <a:gd name="connsiteY77" fmla="*/ 655932 h 1093178"/>
                <a:gd name="connsiteX78" fmla="*/ 1663544 w 5172404"/>
                <a:gd name="connsiteY78" fmla="*/ 650509 h 1093178"/>
                <a:gd name="connsiteX79" fmla="*/ 1590230 w 5172404"/>
                <a:gd name="connsiteY79" fmla="*/ 650509 h 1093178"/>
                <a:gd name="connsiteX80" fmla="*/ 1590230 w 5172404"/>
                <a:gd name="connsiteY80" fmla="*/ 641681 h 1093178"/>
                <a:gd name="connsiteX81" fmla="*/ 1573098 w 5172404"/>
                <a:gd name="connsiteY81" fmla="*/ 641681 h 1093178"/>
                <a:gd name="connsiteX82" fmla="*/ 1573098 w 5172404"/>
                <a:gd name="connsiteY82" fmla="*/ 633862 h 1093178"/>
                <a:gd name="connsiteX83" fmla="*/ 1553573 w 5172404"/>
                <a:gd name="connsiteY83" fmla="*/ 633862 h 1093178"/>
                <a:gd name="connsiteX84" fmla="*/ 1553573 w 5172404"/>
                <a:gd name="connsiteY84" fmla="*/ 617719 h 1093178"/>
                <a:gd name="connsiteX85" fmla="*/ 1507594 w 5172404"/>
                <a:gd name="connsiteY85" fmla="*/ 617719 h 1093178"/>
                <a:gd name="connsiteX86" fmla="*/ 1507594 w 5172404"/>
                <a:gd name="connsiteY86" fmla="*/ 608386 h 1093178"/>
                <a:gd name="connsiteX87" fmla="*/ 1433776 w 5172404"/>
                <a:gd name="connsiteY87" fmla="*/ 608386 h 1093178"/>
                <a:gd name="connsiteX88" fmla="*/ 1433776 w 5172404"/>
                <a:gd name="connsiteY88" fmla="*/ 601576 h 1093178"/>
                <a:gd name="connsiteX89" fmla="*/ 1421306 w 5172404"/>
                <a:gd name="connsiteY89" fmla="*/ 601576 h 1093178"/>
                <a:gd name="connsiteX90" fmla="*/ 1421306 w 5172404"/>
                <a:gd name="connsiteY90" fmla="*/ 592244 h 1093178"/>
                <a:gd name="connsiteX91" fmla="*/ 1383389 w 5172404"/>
                <a:gd name="connsiteY91" fmla="*/ 592244 h 1093178"/>
                <a:gd name="connsiteX92" fmla="*/ 1383389 w 5172404"/>
                <a:gd name="connsiteY92" fmla="*/ 584929 h 1093178"/>
                <a:gd name="connsiteX93" fmla="*/ 1349756 w 5172404"/>
                <a:gd name="connsiteY93" fmla="*/ 584929 h 1093178"/>
                <a:gd name="connsiteX94" fmla="*/ 1349756 w 5172404"/>
                <a:gd name="connsiteY94" fmla="*/ 573704 h 1093178"/>
                <a:gd name="connsiteX95" fmla="*/ 1341442 w 5172404"/>
                <a:gd name="connsiteY95" fmla="*/ 573704 h 1093178"/>
                <a:gd name="connsiteX96" fmla="*/ 1341442 w 5172404"/>
                <a:gd name="connsiteY96" fmla="*/ 567272 h 1093178"/>
                <a:gd name="connsiteX97" fmla="*/ 1332624 w 5172404"/>
                <a:gd name="connsiteY97" fmla="*/ 567272 h 1093178"/>
                <a:gd name="connsiteX98" fmla="*/ 1332624 w 5172404"/>
                <a:gd name="connsiteY98" fmla="*/ 560462 h 1093178"/>
                <a:gd name="connsiteX99" fmla="*/ 1312091 w 5172404"/>
                <a:gd name="connsiteY99" fmla="*/ 560462 h 1093178"/>
                <a:gd name="connsiteX100" fmla="*/ 1312091 w 5172404"/>
                <a:gd name="connsiteY100" fmla="*/ 545707 h 1093178"/>
                <a:gd name="connsiteX101" fmla="*/ 1290046 w 5172404"/>
                <a:gd name="connsiteY101" fmla="*/ 545707 h 1093178"/>
                <a:gd name="connsiteX102" fmla="*/ 1290046 w 5172404"/>
                <a:gd name="connsiteY102" fmla="*/ 537509 h 1093178"/>
                <a:gd name="connsiteX103" fmla="*/ 1263593 w 5172404"/>
                <a:gd name="connsiteY103" fmla="*/ 537509 h 1093178"/>
                <a:gd name="connsiteX104" fmla="*/ 1263593 w 5172404"/>
                <a:gd name="connsiteY104" fmla="*/ 530068 h 1093178"/>
                <a:gd name="connsiteX105" fmla="*/ 1255279 w 5172404"/>
                <a:gd name="connsiteY105" fmla="*/ 530068 h 1093178"/>
                <a:gd name="connsiteX106" fmla="*/ 1255279 w 5172404"/>
                <a:gd name="connsiteY106" fmla="*/ 523762 h 1093178"/>
                <a:gd name="connsiteX107" fmla="*/ 1212449 w 5172404"/>
                <a:gd name="connsiteY107" fmla="*/ 523762 h 1093178"/>
                <a:gd name="connsiteX108" fmla="*/ 1212449 w 5172404"/>
                <a:gd name="connsiteY108" fmla="*/ 500683 h 1093178"/>
                <a:gd name="connsiteX109" fmla="*/ 1204513 w 5172404"/>
                <a:gd name="connsiteY109" fmla="*/ 500683 h 1093178"/>
                <a:gd name="connsiteX110" fmla="*/ 1204513 w 5172404"/>
                <a:gd name="connsiteY110" fmla="*/ 490972 h 1093178"/>
                <a:gd name="connsiteX111" fmla="*/ 1188893 w 5172404"/>
                <a:gd name="connsiteY111" fmla="*/ 490972 h 1093178"/>
                <a:gd name="connsiteX112" fmla="*/ 1188893 w 5172404"/>
                <a:gd name="connsiteY112" fmla="*/ 483657 h 1093178"/>
                <a:gd name="connsiteX113" fmla="*/ 1161180 w 5172404"/>
                <a:gd name="connsiteY113" fmla="*/ 483657 h 1093178"/>
                <a:gd name="connsiteX114" fmla="*/ 1161180 w 5172404"/>
                <a:gd name="connsiteY114" fmla="*/ 475334 h 1093178"/>
                <a:gd name="connsiteX115" fmla="*/ 1122886 w 5172404"/>
                <a:gd name="connsiteY115" fmla="*/ 475334 h 1093178"/>
                <a:gd name="connsiteX116" fmla="*/ 1122886 w 5172404"/>
                <a:gd name="connsiteY116" fmla="*/ 468523 h 1093178"/>
                <a:gd name="connsiteX117" fmla="*/ 1101723 w 5172404"/>
                <a:gd name="connsiteY117" fmla="*/ 468523 h 1093178"/>
                <a:gd name="connsiteX118" fmla="*/ 1101723 w 5172404"/>
                <a:gd name="connsiteY118" fmla="*/ 459569 h 1093178"/>
                <a:gd name="connsiteX119" fmla="*/ 1096432 w 5172404"/>
                <a:gd name="connsiteY119" fmla="*/ 459569 h 1093178"/>
                <a:gd name="connsiteX120" fmla="*/ 1096432 w 5172404"/>
                <a:gd name="connsiteY120" fmla="*/ 450362 h 1093178"/>
                <a:gd name="connsiteX121" fmla="*/ 1087614 w 5172404"/>
                <a:gd name="connsiteY121" fmla="*/ 450362 h 1093178"/>
                <a:gd name="connsiteX122" fmla="*/ 1087614 w 5172404"/>
                <a:gd name="connsiteY122" fmla="*/ 442922 h 1093178"/>
                <a:gd name="connsiteX123" fmla="*/ 1079301 w 5172404"/>
                <a:gd name="connsiteY123" fmla="*/ 442922 h 1093178"/>
                <a:gd name="connsiteX124" fmla="*/ 1079301 w 5172404"/>
                <a:gd name="connsiteY124" fmla="*/ 435985 h 1093178"/>
                <a:gd name="connsiteX125" fmla="*/ 1066200 w 5172404"/>
                <a:gd name="connsiteY125" fmla="*/ 435985 h 1093178"/>
                <a:gd name="connsiteX126" fmla="*/ 1066200 w 5172404"/>
                <a:gd name="connsiteY126" fmla="*/ 427787 h 1093178"/>
                <a:gd name="connsiteX127" fmla="*/ 1036597 w 5172404"/>
                <a:gd name="connsiteY127" fmla="*/ 427787 h 1093178"/>
                <a:gd name="connsiteX128" fmla="*/ 1036597 w 5172404"/>
                <a:gd name="connsiteY128" fmla="*/ 420473 h 1093178"/>
                <a:gd name="connsiteX129" fmla="*/ 1025008 w 5172404"/>
                <a:gd name="connsiteY129" fmla="*/ 420473 h 1093178"/>
                <a:gd name="connsiteX130" fmla="*/ 1025008 w 5172404"/>
                <a:gd name="connsiteY130" fmla="*/ 414041 h 1093178"/>
                <a:gd name="connsiteX131" fmla="*/ 987469 w 5172404"/>
                <a:gd name="connsiteY131" fmla="*/ 414041 h 1093178"/>
                <a:gd name="connsiteX132" fmla="*/ 987469 w 5172404"/>
                <a:gd name="connsiteY132" fmla="*/ 400294 h 1093178"/>
                <a:gd name="connsiteX133" fmla="*/ 966936 w 5172404"/>
                <a:gd name="connsiteY133" fmla="*/ 400294 h 1093178"/>
                <a:gd name="connsiteX134" fmla="*/ 966936 w 5172404"/>
                <a:gd name="connsiteY134" fmla="*/ 383268 h 1093178"/>
                <a:gd name="connsiteX135" fmla="*/ 958118 w 5172404"/>
                <a:gd name="connsiteY135" fmla="*/ 383268 h 1093178"/>
                <a:gd name="connsiteX136" fmla="*/ 958118 w 5172404"/>
                <a:gd name="connsiteY136" fmla="*/ 367125 h 1093178"/>
                <a:gd name="connsiteX137" fmla="*/ 952702 w 5172404"/>
                <a:gd name="connsiteY137" fmla="*/ 367125 h 1093178"/>
                <a:gd name="connsiteX138" fmla="*/ 952702 w 5172404"/>
                <a:gd name="connsiteY138" fmla="*/ 361198 h 1093178"/>
                <a:gd name="connsiteX139" fmla="*/ 838826 w 5172404"/>
                <a:gd name="connsiteY139" fmla="*/ 361198 h 1093178"/>
                <a:gd name="connsiteX140" fmla="*/ 838826 w 5172404"/>
                <a:gd name="connsiteY140" fmla="*/ 339758 h 1093178"/>
                <a:gd name="connsiteX141" fmla="*/ 827111 w 5172404"/>
                <a:gd name="connsiteY141" fmla="*/ 339758 h 1093178"/>
                <a:gd name="connsiteX142" fmla="*/ 827111 w 5172404"/>
                <a:gd name="connsiteY142" fmla="*/ 320588 h 1093178"/>
                <a:gd name="connsiteX143" fmla="*/ 816530 w 5172404"/>
                <a:gd name="connsiteY143" fmla="*/ 320588 h 1093178"/>
                <a:gd name="connsiteX144" fmla="*/ 816530 w 5172404"/>
                <a:gd name="connsiteY144" fmla="*/ 307346 h 1093178"/>
                <a:gd name="connsiteX145" fmla="*/ 778613 w 5172404"/>
                <a:gd name="connsiteY145" fmla="*/ 307346 h 1093178"/>
                <a:gd name="connsiteX146" fmla="*/ 778613 w 5172404"/>
                <a:gd name="connsiteY146" fmla="*/ 301040 h 1093178"/>
                <a:gd name="connsiteX147" fmla="*/ 761985 w 5172404"/>
                <a:gd name="connsiteY147" fmla="*/ 301040 h 1093178"/>
                <a:gd name="connsiteX148" fmla="*/ 761985 w 5172404"/>
                <a:gd name="connsiteY148" fmla="*/ 295113 h 1093178"/>
                <a:gd name="connsiteX149" fmla="*/ 742460 w 5172404"/>
                <a:gd name="connsiteY149" fmla="*/ 295113 h 1093178"/>
                <a:gd name="connsiteX150" fmla="*/ 742460 w 5172404"/>
                <a:gd name="connsiteY150" fmla="*/ 289185 h 1093178"/>
                <a:gd name="connsiteX151" fmla="*/ 726840 w 5172404"/>
                <a:gd name="connsiteY151" fmla="*/ 289185 h 1093178"/>
                <a:gd name="connsiteX152" fmla="*/ 726840 w 5172404"/>
                <a:gd name="connsiteY152" fmla="*/ 273547 h 1093178"/>
                <a:gd name="connsiteX153" fmla="*/ 718022 w 5172404"/>
                <a:gd name="connsiteY153" fmla="*/ 273547 h 1093178"/>
                <a:gd name="connsiteX154" fmla="*/ 718022 w 5172404"/>
                <a:gd name="connsiteY154" fmla="*/ 263205 h 1093178"/>
                <a:gd name="connsiteX155" fmla="*/ 713613 w 5172404"/>
                <a:gd name="connsiteY155" fmla="*/ 263205 h 1093178"/>
                <a:gd name="connsiteX156" fmla="*/ 713613 w 5172404"/>
                <a:gd name="connsiteY156" fmla="*/ 257656 h 1093178"/>
                <a:gd name="connsiteX157" fmla="*/ 700260 w 5172404"/>
                <a:gd name="connsiteY157" fmla="*/ 257656 h 1093178"/>
                <a:gd name="connsiteX158" fmla="*/ 700260 w 5172404"/>
                <a:gd name="connsiteY158" fmla="*/ 249585 h 1093178"/>
                <a:gd name="connsiteX159" fmla="*/ 618255 w 5172404"/>
                <a:gd name="connsiteY159" fmla="*/ 249585 h 1093178"/>
                <a:gd name="connsiteX160" fmla="*/ 618255 w 5172404"/>
                <a:gd name="connsiteY160" fmla="*/ 239874 h 1093178"/>
                <a:gd name="connsiteX161" fmla="*/ 612460 w 5172404"/>
                <a:gd name="connsiteY161" fmla="*/ 239874 h 1093178"/>
                <a:gd name="connsiteX162" fmla="*/ 612460 w 5172404"/>
                <a:gd name="connsiteY162" fmla="*/ 226632 h 1093178"/>
                <a:gd name="connsiteX163" fmla="*/ 603139 w 5172404"/>
                <a:gd name="connsiteY163" fmla="*/ 226632 h 1093178"/>
                <a:gd name="connsiteX164" fmla="*/ 603139 w 5172404"/>
                <a:gd name="connsiteY164" fmla="*/ 219317 h 1093178"/>
                <a:gd name="connsiteX165" fmla="*/ 594825 w 5172404"/>
                <a:gd name="connsiteY165" fmla="*/ 219317 h 1093178"/>
                <a:gd name="connsiteX166" fmla="*/ 594825 w 5172404"/>
                <a:gd name="connsiteY166" fmla="*/ 210489 h 1093178"/>
                <a:gd name="connsiteX167" fmla="*/ 584999 w 5172404"/>
                <a:gd name="connsiteY167" fmla="*/ 210489 h 1093178"/>
                <a:gd name="connsiteX168" fmla="*/ 584999 w 5172404"/>
                <a:gd name="connsiteY168" fmla="*/ 204057 h 1093178"/>
                <a:gd name="connsiteX169" fmla="*/ 580212 w 5172404"/>
                <a:gd name="connsiteY169" fmla="*/ 204057 h 1093178"/>
                <a:gd name="connsiteX170" fmla="*/ 580212 w 5172404"/>
                <a:gd name="connsiteY170" fmla="*/ 190436 h 1093178"/>
                <a:gd name="connsiteX171" fmla="*/ 574292 w 5172404"/>
                <a:gd name="connsiteY171" fmla="*/ 190436 h 1093178"/>
                <a:gd name="connsiteX172" fmla="*/ 574292 w 5172404"/>
                <a:gd name="connsiteY172" fmla="*/ 184509 h 1093178"/>
                <a:gd name="connsiteX173" fmla="*/ 514205 w 5172404"/>
                <a:gd name="connsiteY173" fmla="*/ 184509 h 1093178"/>
                <a:gd name="connsiteX174" fmla="*/ 514205 w 5172404"/>
                <a:gd name="connsiteY174" fmla="*/ 176185 h 1093178"/>
                <a:gd name="connsiteX175" fmla="*/ 504883 w 5172404"/>
                <a:gd name="connsiteY175" fmla="*/ 176185 h 1093178"/>
                <a:gd name="connsiteX176" fmla="*/ 504883 w 5172404"/>
                <a:gd name="connsiteY176" fmla="*/ 169375 h 1093178"/>
                <a:gd name="connsiteX177" fmla="*/ 485358 w 5172404"/>
                <a:gd name="connsiteY177" fmla="*/ 169375 h 1093178"/>
                <a:gd name="connsiteX178" fmla="*/ 473643 w 5172404"/>
                <a:gd name="connsiteY178" fmla="*/ 169375 h 1093178"/>
                <a:gd name="connsiteX179" fmla="*/ 473643 w 5172404"/>
                <a:gd name="connsiteY179" fmla="*/ 157646 h 1093178"/>
                <a:gd name="connsiteX180" fmla="*/ 467722 w 5172404"/>
                <a:gd name="connsiteY180" fmla="*/ 157646 h 1093178"/>
                <a:gd name="connsiteX181" fmla="*/ 467722 w 5172404"/>
                <a:gd name="connsiteY181" fmla="*/ 143016 h 1093178"/>
                <a:gd name="connsiteX182" fmla="*/ 457897 w 5172404"/>
                <a:gd name="connsiteY182" fmla="*/ 143016 h 1093178"/>
                <a:gd name="connsiteX183" fmla="*/ 457897 w 5172404"/>
                <a:gd name="connsiteY183" fmla="*/ 133684 h 1093178"/>
                <a:gd name="connsiteX184" fmla="*/ 388362 w 5172404"/>
                <a:gd name="connsiteY184" fmla="*/ 133684 h 1093178"/>
                <a:gd name="connsiteX185" fmla="*/ 388362 w 5172404"/>
                <a:gd name="connsiteY185" fmla="*/ 125864 h 1093178"/>
                <a:gd name="connsiteX186" fmla="*/ 372868 w 5172404"/>
                <a:gd name="connsiteY186" fmla="*/ 125864 h 1093178"/>
                <a:gd name="connsiteX187" fmla="*/ 372868 w 5172404"/>
                <a:gd name="connsiteY187" fmla="*/ 117036 h 1093178"/>
                <a:gd name="connsiteX188" fmla="*/ 367073 w 5172404"/>
                <a:gd name="connsiteY188" fmla="*/ 117036 h 1093178"/>
                <a:gd name="connsiteX189" fmla="*/ 367073 w 5172404"/>
                <a:gd name="connsiteY189" fmla="*/ 110730 h 1093178"/>
                <a:gd name="connsiteX190" fmla="*/ 360775 w 5172404"/>
                <a:gd name="connsiteY190" fmla="*/ 110730 h 1093178"/>
                <a:gd name="connsiteX191" fmla="*/ 360775 w 5172404"/>
                <a:gd name="connsiteY191" fmla="*/ 104551 h 1093178"/>
                <a:gd name="connsiteX192" fmla="*/ 351453 w 5172404"/>
                <a:gd name="connsiteY192" fmla="*/ 104551 h 1093178"/>
                <a:gd name="connsiteX193" fmla="*/ 351453 w 5172404"/>
                <a:gd name="connsiteY193" fmla="*/ 81850 h 1093178"/>
                <a:gd name="connsiteX194" fmla="*/ 342131 w 5172404"/>
                <a:gd name="connsiteY194" fmla="*/ 81850 h 1093178"/>
                <a:gd name="connsiteX195" fmla="*/ 342131 w 5172404"/>
                <a:gd name="connsiteY195" fmla="*/ 73400 h 1093178"/>
                <a:gd name="connsiteX196" fmla="*/ 335959 w 5172404"/>
                <a:gd name="connsiteY196" fmla="*/ 73400 h 1093178"/>
                <a:gd name="connsiteX197" fmla="*/ 335959 w 5172404"/>
                <a:gd name="connsiteY197" fmla="*/ 68481 h 1093178"/>
                <a:gd name="connsiteX198" fmla="*/ 331046 w 5172404"/>
                <a:gd name="connsiteY198" fmla="*/ 68481 h 1093178"/>
                <a:gd name="connsiteX199" fmla="*/ 331046 w 5172404"/>
                <a:gd name="connsiteY199" fmla="*/ 62302 h 1093178"/>
                <a:gd name="connsiteX200" fmla="*/ 311899 w 5172404"/>
                <a:gd name="connsiteY200" fmla="*/ 62302 h 1093178"/>
                <a:gd name="connsiteX201" fmla="*/ 311899 w 5172404"/>
                <a:gd name="connsiteY201" fmla="*/ 55617 h 1093178"/>
                <a:gd name="connsiteX202" fmla="*/ 250174 w 5172404"/>
                <a:gd name="connsiteY202" fmla="*/ 55617 h 1093178"/>
                <a:gd name="connsiteX203" fmla="*/ 250174 w 5172404"/>
                <a:gd name="connsiteY203" fmla="*/ 48555 h 1093178"/>
                <a:gd name="connsiteX204" fmla="*/ 231531 w 5172404"/>
                <a:gd name="connsiteY204" fmla="*/ 48555 h 1093178"/>
                <a:gd name="connsiteX205" fmla="*/ 231531 w 5172404"/>
                <a:gd name="connsiteY205" fmla="*/ 35187 h 1093178"/>
                <a:gd name="connsiteX206" fmla="*/ 221327 w 5172404"/>
                <a:gd name="connsiteY206" fmla="*/ 35187 h 1093178"/>
                <a:gd name="connsiteX207" fmla="*/ 221327 w 5172404"/>
                <a:gd name="connsiteY207" fmla="*/ 27115 h 1093178"/>
                <a:gd name="connsiteX208" fmla="*/ 152800 w 5172404"/>
                <a:gd name="connsiteY208" fmla="*/ 27115 h 1093178"/>
                <a:gd name="connsiteX209" fmla="*/ 152800 w 5172404"/>
                <a:gd name="connsiteY209" fmla="*/ 21314 h 1093178"/>
                <a:gd name="connsiteX210" fmla="*/ 128866 w 5172404"/>
                <a:gd name="connsiteY210" fmla="*/ 21314 h 1093178"/>
                <a:gd name="connsiteX211" fmla="*/ 128866 w 5172404"/>
                <a:gd name="connsiteY211" fmla="*/ 14251 h 1093178"/>
                <a:gd name="connsiteX212" fmla="*/ 109341 w 5172404"/>
                <a:gd name="connsiteY212" fmla="*/ 14251 h 1093178"/>
                <a:gd name="connsiteX213" fmla="*/ 109341 w 5172404"/>
                <a:gd name="connsiteY213" fmla="*/ 6306 h 1093178"/>
                <a:gd name="connsiteX214" fmla="*/ 44467 w 5172404"/>
                <a:gd name="connsiteY214" fmla="*/ 6306 h 1093178"/>
                <a:gd name="connsiteX215" fmla="*/ 44467 w 5172404"/>
                <a:gd name="connsiteY215" fmla="*/ 0 h 1093178"/>
                <a:gd name="connsiteX216" fmla="*/ 0 w 5172404"/>
                <a:gd name="connsiteY216" fmla="*/ 0 h 10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5172404" h="1093178">
                  <a:moveTo>
                    <a:pt x="5172404" y="1093179"/>
                  </a:moveTo>
                  <a:lnTo>
                    <a:pt x="4444178" y="1093179"/>
                  </a:lnTo>
                  <a:lnTo>
                    <a:pt x="4444178" y="1042984"/>
                  </a:lnTo>
                  <a:lnTo>
                    <a:pt x="3920904" y="1042984"/>
                  </a:lnTo>
                  <a:lnTo>
                    <a:pt x="3920904" y="1024950"/>
                  </a:lnTo>
                  <a:lnTo>
                    <a:pt x="3773646" y="1024950"/>
                  </a:lnTo>
                  <a:lnTo>
                    <a:pt x="3773646" y="1012212"/>
                  </a:lnTo>
                  <a:lnTo>
                    <a:pt x="3523851" y="1012212"/>
                  </a:lnTo>
                  <a:lnTo>
                    <a:pt x="3523851" y="999474"/>
                  </a:lnTo>
                  <a:lnTo>
                    <a:pt x="3391332" y="999474"/>
                  </a:lnTo>
                  <a:lnTo>
                    <a:pt x="3391332" y="978413"/>
                  </a:lnTo>
                  <a:lnTo>
                    <a:pt x="3344975" y="978413"/>
                  </a:lnTo>
                  <a:lnTo>
                    <a:pt x="3344975" y="968702"/>
                  </a:lnTo>
                  <a:lnTo>
                    <a:pt x="2920586" y="968702"/>
                  </a:lnTo>
                  <a:lnTo>
                    <a:pt x="2920586" y="957856"/>
                  </a:lnTo>
                  <a:lnTo>
                    <a:pt x="2798270" y="957856"/>
                  </a:lnTo>
                  <a:lnTo>
                    <a:pt x="2798270" y="946631"/>
                  </a:lnTo>
                  <a:lnTo>
                    <a:pt x="2784162" y="946631"/>
                  </a:lnTo>
                  <a:lnTo>
                    <a:pt x="2784162" y="938307"/>
                  </a:lnTo>
                  <a:lnTo>
                    <a:pt x="2774840" y="938307"/>
                  </a:lnTo>
                  <a:lnTo>
                    <a:pt x="2774840" y="929984"/>
                  </a:lnTo>
                  <a:lnTo>
                    <a:pt x="2675577" y="929984"/>
                  </a:lnTo>
                  <a:lnTo>
                    <a:pt x="2675577" y="920273"/>
                  </a:lnTo>
                  <a:lnTo>
                    <a:pt x="2652650" y="920273"/>
                  </a:lnTo>
                  <a:lnTo>
                    <a:pt x="2652650" y="910940"/>
                  </a:lnTo>
                  <a:lnTo>
                    <a:pt x="2561197" y="910940"/>
                  </a:lnTo>
                  <a:lnTo>
                    <a:pt x="2561197" y="899211"/>
                  </a:lnTo>
                  <a:lnTo>
                    <a:pt x="2552883" y="899211"/>
                  </a:lnTo>
                  <a:lnTo>
                    <a:pt x="2552883" y="883069"/>
                  </a:lnTo>
                  <a:lnTo>
                    <a:pt x="2492292" y="883069"/>
                  </a:lnTo>
                  <a:lnTo>
                    <a:pt x="2492292" y="872222"/>
                  </a:lnTo>
                  <a:lnTo>
                    <a:pt x="2440393" y="872222"/>
                  </a:lnTo>
                  <a:lnTo>
                    <a:pt x="2440393" y="862511"/>
                  </a:lnTo>
                  <a:lnTo>
                    <a:pt x="2429182" y="862511"/>
                  </a:lnTo>
                  <a:lnTo>
                    <a:pt x="2429182" y="852170"/>
                  </a:lnTo>
                  <a:lnTo>
                    <a:pt x="2413058" y="852170"/>
                  </a:lnTo>
                  <a:lnTo>
                    <a:pt x="2413058" y="843846"/>
                  </a:lnTo>
                  <a:lnTo>
                    <a:pt x="2321605" y="843846"/>
                  </a:lnTo>
                  <a:lnTo>
                    <a:pt x="2321605" y="835018"/>
                  </a:lnTo>
                  <a:lnTo>
                    <a:pt x="2307496" y="835018"/>
                  </a:lnTo>
                  <a:lnTo>
                    <a:pt x="2307496" y="825307"/>
                  </a:lnTo>
                  <a:lnTo>
                    <a:pt x="2203824" y="825307"/>
                  </a:lnTo>
                  <a:lnTo>
                    <a:pt x="2203824" y="814965"/>
                  </a:lnTo>
                  <a:lnTo>
                    <a:pt x="2182787" y="814965"/>
                  </a:lnTo>
                  <a:lnTo>
                    <a:pt x="2182787" y="805633"/>
                  </a:lnTo>
                  <a:lnTo>
                    <a:pt x="2165151" y="805633"/>
                  </a:lnTo>
                  <a:lnTo>
                    <a:pt x="2165151" y="796931"/>
                  </a:lnTo>
                  <a:lnTo>
                    <a:pt x="2139328" y="796931"/>
                  </a:lnTo>
                  <a:lnTo>
                    <a:pt x="2139328" y="787094"/>
                  </a:lnTo>
                  <a:lnTo>
                    <a:pt x="2094357" y="787094"/>
                  </a:lnTo>
                  <a:lnTo>
                    <a:pt x="2094357" y="777761"/>
                  </a:lnTo>
                  <a:lnTo>
                    <a:pt x="2083020" y="777761"/>
                  </a:lnTo>
                  <a:lnTo>
                    <a:pt x="2083020" y="769942"/>
                  </a:lnTo>
                  <a:lnTo>
                    <a:pt x="2064502" y="769942"/>
                  </a:lnTo>
                  <a:lnTo>
                    <a:pt x="2064502" y="758213"/>
                  </a:lnTo>
                  <a:lnTo>
                    <a:pt x="2057196" y="758213"/>
                  </a:lnTo>
                  <a:lnTo>
                    <a:pt x="2057196" y="751403"/>
                  </a:lnTo>
                  <a:lnTo>
                    <a:pt x="2023436" y="751403"/>
                  </a:lnTo>
                  <a:lnTo>
                    <a:pt x="2023436" y="743457"/>
                  </a:lnTo>
                  <a:lnTo>
                    <a:pt x="1966247" y="743457"/>
                  </a:lnTo>
                  <a:lnTo>
                    <a:pt x="1966247" y="732233"/>
                  </a:lnTo>
                  <a:lnTo>
                    <a:pt x="1938785" y="732233"/>
                  </a:lnTo>
                  <a:lnTo>
                    <a:pt x="1938785" y="725423"/>
                  </a:lnTo>
                  <a:lnTo>
                    <a:pt x="1895830" y="725423"/>
                  </a:lnTo>
                  <a:lnTo>
                    <a:pt x="1895830" y="716090"/>
                  </a:lnTo>
                  <a:lnTo>
                    <a:pt x="1868369" y="716090"/>
                  </a:lnTo>
                  <a:lnTo>
                    <a:pt x="1868369" y="707262"/>
                  </a:lnTo>
                  <a:lnTo>
                    <a:pt x="1855772" y="707262"/>
                  </a:lnTo>
                  <a:lnTo>
                    <a:pt x="1855772" y="699443"/>
                  </a:lnTo>
                  <a:lnTo>
                    <a:pt x="1832720" y="699443"/>
                  </a:lnTo>
                  <a:lnTo>
                    <a:pt x="1832720" y="680904"/>
                  </a:lnTo>
                  <a:lnTo>
                    <a:pt x="1825413" y="680904"/>
                  </a:lnTo>
                  <a:lnTo>
                    <a:pt x="1825413" y="673967"/>
                  </a:lnTo>
                  <a:lnTo>
                    <a:pt x="1713931" y="673967"/>
                  </a:lnTo>
                  <a:lnTo>
                    <a:pt x="1713931" y="665265"/>
                  </a:lnTo>
                  <a:lnTo>
                    <a:pt x="1700201" y="665265"/>
                  </a:lnTo>
                  <a:lnTo>
                    <a:pt x="1700201" y="655932"/>
                  </a:lnTo>
                  <a:lnTo>
                    <a:pt x="1663544" y="655932"/>
                  </a:lnTo>
                  <a:lnTo>
                    <a:pt x="1663544" y="650509"/>
                  </a:lnTo>
                  <a:lnTo>
                    <a:pt x="1590230" y="650509"/>
                  </a:lnTo>
                  <a:lnTo>
                    <a:pt x="1590230" y="641681"/>
                  </a:lnTo>
                  <a:lnTo>
                    <a:pt x="1573098" y="641681"/>
                  </a:lnTo>
                  <a:lnTo>
                    <a:pt x="1573098" y="633862"/>
                  </a:lnTo>
                  <a:lnTo>
                    <a:pt x="1553573" y="633862"/>
                  </a:lnTo>
                  <a:lnTo>
                    <a:pt x="1553573" y="617719"/>
                  </a:lnTo>
                  <a:lnTo>
                    <a:pt x="1507594" y="617719"/>
                  </a:lnTo>
                  <a:lnTo>
                    <a:pt x="1507594" y="608386"/>
                  </a:lnTo>
                  <a:lnTo>
                    <a:pt x="1433776" y="608386"/>
                  </a:lnTo>
                  <a:lnTo>
                    <a:pt x="1433776" y="601576"/>
                  </a:lnTo>
                  <a:lnTo>
                    <a:pt x="1421306" y="601576"/>
                  </a:lnTo>
                  <a:lnTo>
                    <a:pt x="1421306" y="592244"/>
                  </a:lnTo>
                  <a:lnTo>
                    <a:pt x="1383389" y="592244"/>
                  </a:lnTo>
                  <a:lnTo>
                    <a:pt x="1383389" y="584929"/>
                  </a:lnTo>
                  <a:lnTo>
                    <a:pt x="1349756" y="584929"/>
                  </a:lnTo>
                  <a:lnTo>
                    <a:pt x="1349756" y="573704"/>
                  </a:lnTo>
                  <a:lnTo>
                    <a:pt x="1341442" y="573704"/>
                  </a:lnTo>
                  <a:lnTo>
                    <a:pt x="1341442" y="567272"/>
                  </a:lnTo>
                  <a:lnTo>
                    <a:pt x="1332624" y="567272"/>
                  </a:lnTo>
                  <a:lnTo>
                    <a:pt x="1332624" y="560462"/>
                  </a:lnTo>
                  <a:lnTo>
                    <a:pt x="1312091" y="560462"/>
                  </a:lnTo>
                  <a:lnTo>
                    <a:pt x="1312091" y="545707"/>
                  </a:lnTo>
                  <a:lnTo>
                    <a:pt x="1290046" y="545707"/>
                  </a:lnTo>
                  <a:lnTo>
                    <a:pt x="1290046" y="537509"/>
                  </a:lnTo>
                  <a:lnTo>
                    <a:pt x="1263593" y="537509"/>
                  </a:lnTo>
                  <a:lnTo>
                    <a:pt x="1263593" y="530068"/>
                  </a:lnTo>
                  <a:lnTo>
                    <a:pt x="1255279" y="530068"/>
                  </a:lnTo>
                  <a:lnTo>
                    <a:pt x="1255279" y="523762"/>
                  </a:lnTo>
                  <a:lnTo>
                    <a:pt x="1212449" y="523762"/>
                  </a:lnTo>
                  <a:lnTo>
                    <a:pt x="1212449" y="500683"/>
                  </a:lnTo>
                  <a:lnTo>
                    <a:pt x="1204513" y="500683"/>
                  </a:lnTo>
                  <a:lnTo>
                    <a:pt x="1204513" y="490972"/>
                  </a:lnTo>
                  <a:lnTo>
                    <a:pt x="1188893" y="490972"/>
                  </a:lnTo>
                  <a:lnTo>
                    <a:pt x="1188893" y="483657"/>
                  </a:lnTo>
                  <a:lnTo>
                    <a:pt x="1161180" y="483657"/>
                  </a:lnTo>
                  <a:lnTo>
                    <a:pt x="1161180" y="475334"/>
                  </a:lnTo>
                  <a:lnTo>
                    <a:pt x="1122886" y="475334"/>
                  </a:lnTo>
                  <a:lnTo>
                    <a:pt x="1122886" y="468523"/>
                  </a:lnTo>
                  <a:lnTo>
                    <a:pt x="1101723" y="468523"/>
                  </a:lnTo>
                  <a:lnTo>
                    <a:pt x="1101723" y="459569"/>
                  </a:lnTo>
                  <a:lnTo>
                    <a:pt x="1096432" y="459569"/>
                  </a:lnTo>
                  <a:lnTo>
                    <a:pt x="1096432" y="450362"/>
                  </a:lnTo>
                  <a:lnTo>
                    <a:pt x="1087614" y="450362"/>
                  </a:lnTo>
                  <a:lnTo>
                    <a:pt x="1087614" y="442922"/>
                  </a:lnTo>
                  <a:lnTo>
                    <a:pt x="1079301" y="442922"/>
                  </a:lnTo>
                  <a:lnTo>
                    <a:pt x="1079301" y="435985"/>
                  </a:lnTo>
                  <a:lnTo>
                    <a:pt x="1066200" y="435985"/>
                  </a:lnTo>
                  <a:lnTo>
                    <a:pt x="1066200" y="427787"/>
                  </a:lnTo>
                  <a:lnTo>
                    <a:pt x="1036597" y="427787"/>
                  </a:lnTo>
                  <a:lnTo>
                    <a:pt x="1036597" y="420473"/>
                  </a:lnTo>
                  <a:lnTo>
                    <a:pt x="1025008" y="420473"/>
                  </a:lnTo>
                  <a:lnTo>
                    <a:pt x="1025008" y="414041"/>
                  </a:lnTo>
                  <a:lnTo>
                    <a:pt x="987469" y="414041"/>
                  </a:lnTo>
                  <a:lnTo>
                    <a:pt x="987469" y="400294"/>
                  </a:lnTo>
                  <a:lnTo>
                    <a:pt x="966936" y="400294"/>
                  </a:lnTo>
                  <a:lnTo>
                    <a:pt x="966936" y="383268"/>
                  </a:lnTo>
                  <a:lnTo>
                    <a:pt x="958118" y="383268"/>
                  </a:lnTo>
                  <a:lnTo>
                    <a:pt x="958118" y="367125"/>
                  </a:lnTo>
                  <a:lnTo>
                    <a:pt x="952702" y="367125"/>
                  </a:lnTo>
                  <a:lnTo>
                    <a:pt x="952702" y="361198"/>
                  </a:lnTo>
                  <a:lnTo>
                    <a:pt x="838826" y="361198"/>
                  </a:lnTo>
                  <a:lnTo>
                    <a:pt x="838826" y="339758"/>
                  </a:lnTo>
                  <a:lnTo>
                    <a:pt x="827111" y="339758"/>
                  </a:lnTo>
                  <a:lnTo>
                    <a:pt x="827111" y="320588"/>
                  </a:lnTo>
                  <a:lnTo>
                    <a:pt x="816530" y="320588"/>
                  </a:lnTo>
                  <a:lnTo>
                    <a:pt x="816530" y="307346"/>
                  </a:lnTo>
                  <a:lnTo>
                    <a:pt x="778613" y="307346"/>
                  </a:lnTo>
                  <a:lnTo>
                    <a:pt x="778613" y="301040"/>
                  </a:lnTo>
                  <a:lnTo>
                    <a:pt x="761985" y="301040"/>
                  </a:lnTo>
                  <a:lnTo>
                    <a:pt x="761985" y="295113"/>
                  </a:lnTo>
                  <a:lnTo>
                    <a:pt x="742460" y="295113"/>
                  </a:lnTo>
                  <a:lnTo>
                    <a:pt x="742460" y="289185"/>
                  </a:lnTo>
                  <a:lnTo>
                    <a:pt x="726840" y="289185"/>
                  </a:lnTo>
                  <a:lnTo>
                    <a:pt x="726840" y="273547"/>
                  </a:lnTo>
                  <a:lnTo>
                    <a:pt x="718022" y="273547"/>
                  </a:lnTo>
                  <a:lnTo>
                    <a:pt x="718022" y="263205"/>
                  </a:lnTo>
                  <a:lnTo>
                    <a:pt x="713613" y="263205"/>
                  </a:lnTo>
                  <a:lnTo>
                    <a:pt x="713613" y="257656"/>
                  </a:lnTo>
                  <a:lnTo>
                    <a:pt x="700260" y="257656"/>
                  </a:lnTo>
                  <a:lnTo>
                    <a:pt x="700260" y="249585"/>
                  </a:lnTo>
                  <a:lnTo>
                    <a:pt x="618255" y="249585"/>
                  </a:lnTo>
                  <a:lnTo>
                    <a:pt x="618255" y="239874"/>
                  </a:lnTo>
                  <a:lnTo>
                    <a:pt x="612460" y="239874"/>
                  </a:lnTo>
                  <a:lnTo>
                    <a:pt x="612460" y="226632"/>
                  </a:lnTo>
                  <a:lnTo>
                    <a:pt x="603139" y="226632"/>
                  </a:lnTo>
                  <a:lnTo>
                    <a:pt x="603139" y="219317"/>
                  </a:lnTo>
                  <a:lnTo>
                    <a:pt x="594825" y="219317"/>
                  </a:lnTo>
                  <a:lnTo>
                    <a:pt x="594825" y="210489"/>
                  </a:lnTo>
                  <a:lnTo>
                    <a:pt x="584999" y="210489"/>
                  </a:lnTo>
                  <a:lnTo>
                    <a:pt x="584999" y="204057"/>
                  </a:lnTo>
                  <a:lnTo>
                    <a:pt x="580212" y="204057"/>
                  </a:lnTo>
                  <a:lnTo>
                    <a:pt x="580212" y="190436"/>
                  </a:lnTo>
                  <a:lnTo>
                    <a:pt x="574292" y="190436"/>
                  </a:lnTo>
                  <a:lnTo>
                    <a:pt x="574292" y="184509"/>
                  </a:lnTo>
                  <a:lnTo>
                    <a:pt x="514205" y="184509"/>
                  </a:lnTo>
                  <a:lnTo>
                    <a:pt x="514205" y="176185"/>
                  </a:lnTo>
                  <a:lnTo>
                    <a:pt x="504883" y="176185"/>
                  </a:lnTo>
                  <a:lnTo>
                    <a:pt x="504883" y="169375"/>
                  </a:lnTo>
                  <a:lnTo>
                    <a:pt x="485358" y="169375"/>
                  </a:lnTo>
                  <a:lnTo>
                    <a:pt x="473643" y="169375"/>
                  </a:lnTo>
                  <a:lnTo>
                    <a:pt x="473643" y="157646"/>
                  </a:lnTo>
                  <a:lnTo>
                    <a:pt x="467722" y="157646"/>
                  </a:lnTo>
                  <a:lnTo>
                    <a:pt x="467722" y="143016"/>
                  </a:lnTo>
                  <a:lnTo>
                    <a:pt x="457897" y="143016"/>
                  </a:lnTo>
                  <a:lnTo>
                    <a:pt x="457897" y="133684"/>
                  </a:lnTo>
                  <a:lnTo>
                    <a:pt x="388362" y="133684"/>
                  </a:lnTo>
                  <a:lnTo>
                    <a:pt x="388362" y="125864"/>
                  </a:lnTo>
                  <a:lnTo>
                    <a:pt x="372868" y="125864"/>
                  </a:lnTo>
                  <a:lnTo>
                    <a:pt x="372868" y="117036"/>
                  </a:lnTo>
                  <a:lnTo>
                    <a:pt x="367073" y="117036"/>
                  </a:lnTo>
                  <a:lnTo>
                    <a:pt x="367073" y="110730"/>
                  </a:lnTo>
                  <a:lnTo>
                    <a:pt x="360775" y="110730"/>
                  </a:lnTo>
                  <a:lnTo>
                    <a:pt x="360775" y="104551"/>
                  </a:lnTo>
                  <a:lnTo>
                    <a:pt x="351453" y="104551"/>
                  </a:lnTo>
                  <a:lnTo>
                    <a:pt x="351453" y="81850"/>
                  </a:lnTo>
                  <a:lnTo>
                    <a:pt x="342131" y="81850"/>
                  </a:lnTo>
                  <a:lnTo>
                    <a:pt x="342131" y="73400"/>
                  </a:lnTo>
                  <a:lnTo>
                    <a:pt x="335959" y="73400"/>
                  </a:lnTo>
                  <a:lnTo>
                    <a:pt x="335959" y="68481"/>
                  </a:lnTo>
                  <a:lnTo>
                    <a:pt x="331046" y="68481"/>
                  </a:lnTo>
                  <a:lnTo>
                    <a:pt x="331046" y="62302"/>
                  </a:lnTo>
                  <a:lnTo>
                    <a:pt x="311899" y="62302"/>
                  </a:lnTo>
                  <a:lnTo>
                    <a:pt x="311899" y="55617"/>
                  </a:lnTo>
                  <a:lnTo>
                    <a:pt x="250174" y="55617"/>
                  </a:lnTo>
                  <a:lnTo>
                    <a:pt x="250174" y="48555"/>
                  </a:lnTo>
                  <a:lnTo>
                    <a:pt x="231531" y="48555"/>
                  </a:lnTo>
                  <a:lnTo>
                    <a:pt x="231531" y="35187"/>
                  </a:lnTo>
                  <a:lnTo>
                    <a:pt x="221327" y="35187"/>
                  </a:lnTo>
                  <a:lnTo>
                    <a:pt x="221327" y="27115"/>
                  </a:lnTo>
                  <a:lnTo>
                    <a:pt x="152800" y="27115"/>
                  </a:lnTo>
                  <a:lnTo>
                    <a:pt x="152800" y="21314"/>
                  </a:lnTo>
                  <a:lnTo>
                    <a:pt x="128866" y="21314"/>
                  </a:lnTo>
                  <a:lnTo>
                    <a:pt x="128866" y="14251"/>
                  </a:lnTo>
                  <a:lnTo>
                    <a:pt x="109341" y="14251"/>
                  </a:lnTo>
                  <a:lnTo>
                    <a:pt x="109341" y="6306"/>
                  </a:lnTo>
                  <a:lnTo>
                    <a:pt x="44467" y="6306"/>
                  </a:lnTo>
                  <a:lnTo>
                    <a:pt x="44467" y="0"/>
                  </a:lnTo>
                  <a:lnTo>
                    <a:pt x="0" y="0"/>
                  </a:lnTo>
                </a:path>
              </a:pathLst>
            </a:custGeom>
            <a:noFill/>
            <a:ln w="12596" cap="flat">
              <a:solidFill>
                <a:srgbClr val="5D8298"/>
              </a:solidFill>
              <a:prstDash val="solid"/>
              <a:miter/>
            </a:ln>
          </p:spPr>
          <p:txBody>
            <a:bodyPr rtlCol="0" anchor="ctr"/>
            <a:lstStyle/>
            <a:p>
              <a:endParaRPr lang="en-US"/>
            </a:p>
          </p:txBody>
        </p:sp>
      </p:grpSp>
      <p:grpSp>
        <p:nvGrpSpPr>
          <p:cNvPr id="493" name="Graphic 58">
            <a:extLst>
              <a:ext uri="{FF2B5EF4-FFF2-40B4-BE49-F238E27FC236}">
                <a16:creationId xmlns:a16="http://schemas.microsoft.com/office/drawing/2014/main" id="{70802DD7-AD81-87C3-76DD-7D0C911EFE5E}"/>
              </a:ext>
            </a:extLst>
          </p:cNvPr>
          <p:cNvGrpSpPr/>
          <p:nvPr/>
        </p:nvGrpSpPr>
        <p:grpSpPr>
          <a:xfrm>
            <a:off x="6347429" y="1282303"/>
            <a:ext cx="4811251" cy="1641912"/>
            <a:chOff x="6347429" y="1249935"/>
            <a:chExt cx="4811251" cy="1641912"/>
          </a:xfrm>
          <a:noFill/>
        </p:grpSpPr>
        <p:grpSp>
          <p:nvGrpSpPr>
            <p:cNvPr id="494" name="Graphic 58">
              <a:extLst>
                <a:ext uri="{FF2B5EF4-FFF2-40B4-BE49-F238E27FC236}">
                  <a16:creationId xmlns:a16="http://schemas.microsoft.com/office/drawing/2014/main" id="{FC43833E-0045-732B-491C-88C595718337}"/>
                </a:ext>
              </a:extLst>
            </p:cNvPr>
            <p:cNvGrpSpPr/>
            <p:nvPr/>
          </p:nvGrpSpPr>
          <p:grpSpPr>
            <a:xfrm>
              <a:off x="11123157" y="2856282"/>
              <a:ext cx="35523" cy="35564"/>
              <a:chOff x="11123157" y="2856282"/>
              <a:chExt cx="35523" cy="35564"/>
            </a:xfrm>
          </p:grpSpPr>
          <p:sp>
            <p:nvSpPr>
              <p:cNvPr id="495" name="Freeform 494">
                <a:extLst>
                  <a:ext uri="{FF2B5EF4-FFF2-40B4-BE49-F238E27FC236}">
                    <a16:creationId xmlns:a16="http://schemas.microsoft.com/office/drawing/2014/main" id="{5A61C90E-BC0F-383C-0ABD-A3732B03DD98}"/>
                  </a:ext>
                </a:extLst>
              </p:cNvPr>
              <p:cNvSpPr/>
              <p:nvPr/>
            </p:nvSpPr>
            <p:spPr>
              <a:xfrm>
                <a:off x="11140918"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756FE2FB-6563-F9E7-B456-4046983AE3FF}"/>
                  </a:ext>
                </a:extLst>
              </p:cNvPr>
              <p:cNvSpPr/>
              <p:nvPr/>
            </p:nvSpPr>
            <p:spPr>
              <a:xfrm>
                <a:off x="11123157"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497" name="Graphic 58">
              <a:extLst>
                <a:ext uri="{FF2B5EF4-FFF2-40B4-BE49-F238E27FC236}">
                  <a16:creationId xmlns:a16="http://schemas.microsoft.com/office/drawing/2014/main" id="{6A85D7E6-7942-0DAB-2F4D-AAE1871D70E2}"/>
                </a:ext>
              </a:extLst>
            </p:cNvPr>
            <p:cNvGrpSpPr/>
            <p:nvPr/>
          </p:nvGrpSpPr>
          <p:grpSpPr>
            <a:xfrm>
              <a:off x="10777876" y="2856282"/>
              <a:ext cx="35523" cy="35564"/>
              <a:chOff x="10777876" y="2856282"/>
              <a:chExt cx="35523" cy="35564"/>
            </a:xfrm>
          </p:grpSpPr>
          <p:sp>
            <p:nvSpPr>
              <p:cNvPr id="498" name="Freeform 497">
                <a:extLst>
                  <a:ext uri="{FF2B5EF4-FFF2-40B4-BE49-F238E27FC236}">
                    <a16:creationId xmlns:a16="http://schemas.microsoft.com/office/drawing/2014/main" id="{4561CCEE-FB41-3DF1-98F3-F83271F0A3C1}"/>
                  </a:ext>
                </a:extLst>
              </p:cNvPr>
              <p:cNvSpPr/>
              <p:nvPr/>
            </p:nvSpPr>
            <p:spPr>
              <a:xfrm>
                <a:off x="10795638"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4815886-3F1C-740B-DBF4-1A4066352534}"/>
                  </a:ext>
                </a:extLst>
              </p:cNvPr>
              <p:cNvSpPr/>
              <p:nvPr/>
            </p:nvSpPr>
            <p:spPr>
              <a:xfrm>
                <a:off x="10777876"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00" name="Graphic 58">
              <a:extLst>
                <a:ext uri="{FF2B5EF4-FFF2-40B4-BE49-F238E27FC236}">
                  <a16:creationId xmlns:a16="http://schemas.microsoft.com/office/drawing/2014/main" id="{A7DA89B7-8017-0996-88BE-8BA050C48504}"/>
                </a:ext>
              </a:extLst>
            </p:cNvPr>
            <p:cNvGrpSpPr/>
            <p:nvPr/>
          </p:nvGrpSpPr>
          <p:grpSpPr>
            <a:xfrm>
              <a:off x="10475048" y="2856282"/>
              <a:ext cx="35523" cy="35564"/>
              <a:chOff x="10475048" y="2856282"/>
              <a:chExt cx="35523" cy="35564"/>
            </a:xfrm>
          </p:grpSpPr>
          <p:sp>
            <p:nvSpPr>
              <p:cNvPr id="501" name="Freeform 500">
                <a:extLst>
                  <a:ext uri="{FF2B5EF4-FFF2-40B4-BE49-F238E27FC236}">
                    <a16:creationId xmlns:a16="http://schemas.microsoft.com/office/drawing/2014/main" id="{B0661B21-3D21-7ABF-DF1F-886BCD686422}"/>
                  </a:ext>
                </a:extLst>
              </p:cNvPr>
              <p:cNvSpPr/>
              <p:nvPr/>
            </p:nvSpPr>
            <p:spPr>
              <a:xfrm>
                <a:off x="10492809"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BC62451-19E1-C5EA-2B7F-99ADD5D88BD8}"/>
                  </a:ext>
                </a:extLst>
              </p:cNvPr>
              <p:cNvSpPr/>
              <p:nvPr/>
            </p:nvSpPr>
            <p:spPr>
              <a:xfrm>
                <a:off x="10475048"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03" name="Graphic 58">
              <a:extLst>
                <a:ext uri="{FF2B5EF4-FFF2-40B4-BE49-F238E27FC236}">
                  <a16:creationId xmlns:a16="http://schemas.microsoft.com/office/drawing/2014/main" id="{305D39A6-D00B-BA8B-7014-5C9057DC96FF}"/>
                </a:ext>
              </a:extLst>
            </p:cNvPr>
            <p:cNvGrpSpPr/>
            <p:nvPr/>
          </p:nvGrpSpPr>
          <p:grpSpPr>
            <a:xfrm>
              <a:off x="10609708" y="2856282"/>
              <a:ext cx="35523" cy="35564"/>
              <a:chOff x="10609708" y="2856282"/>
              <a:chExt cx="35523" cy="35564"/>
            </a:xfrm>
          </p:grpSpPr>
          <p:sp>
            <p:nvSpPr>
              <p:cNvPr id="504" name="Freeform 503">
                <a:extLst>
                  <a:ext uri="{FF2B5EF4-FFF2-40B4-BE49-F238E27FC236}">
                    <a16:creationId xmlns:a16="http://schemas.microsoft.com/office/drawing/2014/main" id="{833640A4-3A8F-C9AB-E9F8-75CBF813253E}"/>
                  </a:ext>
                </a:extLst>
              </p:cNvPr>
              <p:cNvSpPr/>
              <p:nvPr/>
            </p:nvSpPr>
            <p:spPr>
              <a:xfrm>
                <a:off x="10627470"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8A2E139B-E9E4-DCFF-F42A-A026E143787C}"/>
                  </a:ext>
                </a:extLst>
              </p:cNvPr>
              <p:cNvSpPr/>
              <p:nvPr/>
            </p:nvSpPr>
            <p:spPr>
              <a:xfrm>
                <a:off x="10609708"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06" name="Graphic 58">
              <a:extLst>
                <a:ext uri="{FF2B5EF4-FFF2-40B4-BE49-F238E27FC236}">
                  <a16:creationId xmlns:a16="http://schemas.microsoft.com/office/drawing/2014/main" id="{0EBBEF49-3C9C-0BCF-7B27-29F42757B97B}"/>
                </a:ext>
              </a:extLst>
            </p:cNvPr>
            <p:cNvGrpSpPr/>
            <p:nvPr/>
          </p:nvGrpSpPr>
          <p:grpSpPr>
            <a:xfrm>
              <a:off x="10366211" y="2856282"/>
              <a:ext cx="35523" cy="35564"/>
              <a:chOff x="10366211" y="2856282"/>
              <a:chExt cx="35523" cy="35564"/>
            </a:xfrm>
          </p:grpSpPr>
          <p:sp>
            <p:nvSpPr>
              <p:cNvPr id="507" name="Freeform 506">
                <a:extLst>
                  <a:ext uri="{FF2B5EF4-FFF2-40B4-BE49-F238E27FC236}">
                    <a16:creationId xmlns:a16="http://schemas.microsoft.com/office/drawing/2014/main" id="{12DE9602-4F8B-7429-8E8D-157DEDA9BCC6}"/>
                  </a:ext>
                </a:extLst>
              </p:cNvPr>
              <p:cNvSpPr/>
              <p:nvPr/>
            </p:nvSpPr>
            <p:spPr>
              <a:xfrm>
                <a:off x="10383972"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9A1C6ACC-2FE5-A217-3F01-AD1570D90A60}"/>
                  </a:ext>
                </a:extLst>
              </p:cNvPr>
              <p:cNvSpPr/>
              <p:nvPr/>
            </p:nvSpPr>
            <p:spPr>
              <a:xfrm>
                <a:off x="10366211"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09" name="Graphic 58">
              <a:extLst>
                <a:ext uri="{FF2B5EF4-FFF2-40B4-BE49-F238E27FC236}">
                  <a16:creationId xmlns:a16="http://schemas.microsoft.com/office/drawing/2014/main" id="{901C765C-629E-C530-00AA-071C4ADE6192}"/>
                </a:ext>
              </a:extLst>
            </p:cNvPr>
            <p:cNvGrpSpPr/>
            <p:nvPr/>
          </p:nvGrpSpPr>
          <p:grpSpPr>
            <a:xfrm>
              <a:off x="10243517" y="2838500"/>
              <a:ext cx="35649" cy="35564"/>
              <a:chOff x="10243517" y="2838500"/>
              <a:chExt cx="35649" cy="35564"/>
            </a:xfrm>
          </p:grpSpPr>
          <p:sp>
            <p:nvSpPr>
              <p:cNvPr id="510" name="Freeform 509">
                <a:extLst>
                  <a:ext uri="{FF2B5EF4-FFF2-40B4-BE49-F238E27FC236}">
                    <a16:creationId xmlns:a16="http://schemas.microsoft.com/office/drawing/2014/main" id="{BFB3B375-27E2-901D-A259-59D6CD7D2779}"/>
                  </a:ext>
                </a:extLst>
              </p:cNvPr>
              <p:cNvSpPr/>
              <p:nvPr/>
            </p:nvSpPr>
            <p:spPr>
              <a:xfrm>
                <a:off x="10261405" y="283850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3AAADA4-1EF5-9653-61EC-93E2539DF5D0}"/>
                  </a:ext>
                </a:extLst>
              </p:cNvPr>
              <p:cNvSpPr/>
              <p:nvPr/>
            </p:nvSpPr>
            <p:spPr>
              <a:xfrm>
                <a:off x="10243517" y="285628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12" name="Graphic 58">
              <a:extLst>
                <a:ext uri="{FF2B5EF4-FFF2-40B4-BE49-F238E27FC236}">
                  <a16:creationId xmlns:a16="http://schemas.microsoft.com/office/drawing/2014/main" id="{A243CA14-0A6B-508F-6DDE-399FBC6B4F24}"/>
                </a:ext>
              </a:extLst>
            </p:cNvPr>
            <p:cNvGrpSpPr/>
            <p:nvPr/>
          </p:nvGrpSpPr>
          <p:grpSpPr>
            <a:xfrm>
              <a:off x="9959331" y="2824627"/>
              <a:ext cx="35523" cy="35564"/>
              <a:chOff x="9959331" y="2824627"/>
              <a:chExt cx="35523" cy="35564"/>
            </a:xfrm>
          </p:grpSpPr>
          <p:sp>
            <p:nvSpPr>
              <p:cNvPr id="513" name="Freeform 512">
                <a:extLst>
                  <a:ext uri="{FF2B5EF4-FFF2-40B4-BE49-F238E27FC236}">
                    <a16:creationId xmlns:a16="http://schemas.microsoft.com/office/drawing/2014/main" id="{2EB7A6D2-DEB0-2BC2-3747-D37987481375}"/>
                  </a:ext>
                </a:extLst>
              </p:cNvPr>
              <p:cNvSpPr/>
              <p:nvPr/>
            </p:nvSpPr>
            <p:spPr>
              <a:xfrm>
                <a:off x="9977093" y="282462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F9B023C2-CFE5-94D7-8974-A522E858E7EF}"/>
                  </a:ext>
                </a:extLst>
              </p:cNvPr>
              <p:cNvSpPr/>
              <p:nvPr/>
            </p:nvSpPr>
            <p:spPr>
              <a:xfrm>
                <a:off x="9959331" y="284240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15" name="Graphic 58">
              <a:extLst>
                <a:ext uri="{FF2B5EF4-FFF2-40B4-BE49-F238E27FC236}">
                  <a16:creationId xmlns:a16="http://schemas.microsoft.com/office/drawing/2014/main" id="{272DEECE-2B94-F09A-78B1-67A7586C5AF0}"/>
                </a:ext>
              </a:extLst>
            </p:cNvPr>
            <p:cNvGrpSpPr/>
            <p:nvPr/>
          </p:nvGrpSpPr>
          <p:grpSpPr>
            <a:xfrm>
              <a:off x="9967393" y="2824627"/>
              <a:ext cx="35523" cy="35564"/>
              <a:chOff x="9967393" y="2824627"/>
              <a:chExt cx="35523" cy="35564"/>
            </a:xfrm>
          </p:grpSpPr>
          <p:sp>
            <p:nvSpPr>
              <p:cNvPr id="516" name="Freeform 515">
                <a:extLst>
                  <a:ext uri="{FF2B5EF4-FFF2-40B4-BE49-F238E27FC236}">
                    <a16:creationId xmlns:a16="http://schemas.microsoft.com/office/drawing/2014/main" id="{74764E17-4CA4-C282-FB2D-BF0CB2D3C552}"/>
                  </a:ext>
                </a:extLst>
              </p:cNvPr>
              <p:cNvSpPr/>
              <p:nvPr/>
            </p:nvSpPr>
            <p:spPr>
              <a:xfrm>
                <a:off x="9985155" y="282462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59248CEE-D4A0-3188-6BCF-B4A14E84196C}"/>
                  </a:ext>
                </a:extLst>
              </p:cNvPr>
              <p:cNvSpPr/>
              <p:nvPr/>
            </p:nvSpPr>
            <p:spPr>
              <a:xfrm>
                <a:off x="9967393" y="284240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18" name="Graphic 58">
              <a:extLst>
                <a:ext uri="{FF2B5EF4-FFF2-40B4-BE49-F238E27FC236}">
                  <a16:creationId xmlns:a16="http://schemas.microsoft.com/office/drawing/2014/main" id="{E73A04AF-34A9-6CDF-F027-FC87708195C3}"/>
                </a:ext>
              </a:extLst>
            </p:cNvPr>
            <p:cNvGrpSpPr/>
            <p:nvPr/>
          </p:nvGrpSpPr>
          <p:grpSpPr>
            <a:xfrm>
              <a:off x="10009971" y="2838500"/>
              <a:ext cx="35523" cy="35564"/>
              <a:chOff x="10009971" y="2838500"/>
              <a:chExt cx="35523" cy="35564"/>
            </a:xfrm>
          </p:grpSpPr>
          <p:sp>
            <p:nvSpPr>
              <p:cNvPr id="519" name="Freeform 518">
                <a:extLst>
                  <a:ext uri="{FF2B5EF4-FFF2-40B4-BE49-F238E27FC236}">
                    <a16:creationId xmlns:a16="http://schemas.microsoft.com/office/drawing/2014/main" id="{69436BC4-AC92-BDB7-4ACB-6061314F84DE}"/>
                  </a:ext>
                </a:extLst>
              </p:cNvPr>
              <p:cNvSpPr/>
              <p:nvPr/>
            </p:nvSpPr>
            <p:spPr>
              <a:xfrm>
                <a:off x="10027732" y="283850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F5C2EFCC-0C6E-15CE-E1D5-FA6BC5CB4A45}"/>
                  </a:ext>
                </a:extLst>
              </p:cNvPr>
              <p:cNvSpPr/>
              <p:nvPr/>
            </p:nvSpPr>
            <p:spPr>
              <a:xfrm>
                <a:off x="10009971" y="285628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21" name="Graphic 58">
              <a:extLst>
                <a:ext uri="{FF2B5EF4-FFF2-40B4-BE49-F238E27FC236}">
                  <a16:creationId xmlns:a16="http://schemas.microsoft.com/office/drawing/2014/main" id="{87EC3480-F8C4-4AA8-84A1-9DB574F5484D}"/>
                </a:ext>
              </a:extLst>
            </p:cNvPr>
            <p:cNvGrpSpPr/>
            <p:nvPr/>
          </p:nvGrpSpPr>
          <p:grpSpPr>
            <a:xfrm>
              <a:off x="9907306" y="2810250"/>
              <a:ext cx="35523" cy="35564"/>
              <a:chOff x="9907306" y="2810250"/>
              <a:chExt cx="35523" cy="35564"/>
            </a:xfrm>
          </p:grpSpPr>
          <p:sp>
            <p:nvSpPr>
              <p:cNvPr id="522" name="Freeform 521">
                <a:extLst>
                  <a:ext uri="{FF2B5EF4-FFF2-40B4-BE49-F238E27FC236}">
                    <a16:creationId xmlns:a16="http://schemas.microsoft.com/office/drawing/2014/main" id="{CEE7331D-6988-B66F-EA27-238BCD2D5C61}"/>
                  </a:ext>
                </a:extLst>
              </p:cNvPr>
              <p:cNvSpPr/>
              <p:nvPr/>
            </p:nvSpPr>
            <p:spPr>
              <a:xfrm>
                <a:off x="9925068" y="281025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61BA6B6-20F4-1C29-B973-A6667CFB7BB7}"/>
                  </a:ext>
                </a:extLst>
              </p:cNvPr>
              <p:cNvSpPr/>
              <p:nvPr/>
            </p:nvSpPr>
            <p:spPr>
              <a:xfrm>
                <a:off x="9907306" y="282803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24" name="Graphic 58">
              <a:extLst>
                <a:ext uri="{FF2B5EF4-FFF2-40B4-BE49-F238E27FC236}">
                  <a16:creationId xmlns:a16="http://schemas.microsoft.com/office/drawing/2014/main" id="{520CD6EB-D8BA-C5DA-A733-274C07794240}"/>
                </a:ext>
              </a:extLst>
            </p:cNvPr>
            <p:cNvGrpSpPr/>
            <p:nvPr/>
          </p:nvGrpSpPr>
          <p:grpSpPr>
            <a:xfrm>
              <a:off x="9123403" y="2749461"/>
              <a:ext cx="35523" cy="35564"/>
              <a:chOff x="9123403" y="2749461"/>
              <a:chExt cx="35523" cy="35564"/>
            </a:xfrm>
          </p:grpSpPr>
          <p:sp>
            <p:nvSpPr>
              <p:cNvPr id="525" name="Freeform 524">
                <a:extLst>
                  <a:ext uri="{FF2B5EF4-FFF2-40B4-BE49-F238E27FC236}">
                    <a16:creationId xmlns:a16="http://schemas.microsoft.com/office/drawing/2014/main" id="{A3E9BEEC-5B0E-9199-9179-44D6AA1E09BD}"/>
                  </a:ext>
                </a:extLst>
              </p:cNvPr>
              <p:cNvSpPr/>
              <p:nvPr/>
            </p:nvSpPr>
            <p:spPr>
              <a:xfrm>
                <a:off x="9141164" y="274946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F07900C5-EA2A-BCA6-FFF1-2B681B969C41}"/>
                  </a:ext>
                </a:extLst>
              </p:cNvPr>
              <p:cNvSpPr/>
              <p:nvPr/>
            </p:nvSpPr>
            <p:spPr>
              <a:xfrm>
                <a:off x="9123403" y="276724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27" name="Graphic 58">
              <a:extLst>
                <a:ext uri="{FF2B5EF4-FFF2-40B4-BE49-F238E27FC236}">
                  <a16:creationId xmlns:a16="http://schemas.microsoft.com/office/drawing/2014/main" id="{B104FD9C-C6D7-0C1F-0EC6-45F49B1BFF11}"/>
                </a:ext>
              </a:extLst>
            </p:cNvPr>
            <p:cNvGrpSpPr/>
            <p:nvPr/>
          </p:nvGrpSpPr>
          <p:grpSpPr>
            <a:xfrm>
              <a:off x="8902202" y="2738489"/>
              <a:ext cx="35523" cy="35564"/>
              <a:chOff x="8902202" y="2738489"/>
              <a:chExt cx="35523" cy="35564"/>
            </a:xfrm>
          </p:grpSpPr>
          <p:sp>
            <p:nvSpPr>
              <p:cNvPr id="528" name="Freeform 527">
                <a:extLst>
                  <a:ext uri="{FF2B5EF4-FFF2-40B4-BE49-F238E27FC236}">
                    <a16:creationId xmlns:a16="http://schemas.microsoft.com/office/drawing/2014/main" id="{2611E28F-7C3B-6ABF-934C-31B11EA2FB13}"/>
                  </a:ext>
                </a:extLst>
              </p:cNvPr>
              <p:cNvSpPr/>
              <p:nvPr/>
            </p:nvSpPr>
            <p:spPr>
              <a:xfrm>
                <a:off x="8919963" y="273848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B6C4663-9182-21F5-CF2E-3EB4F8DC30C2}"/>
                  </a:ext>
                </a:extLst>
              </p:cNvPr>
              <p:cNvSpPr/>
              <p:nvPr/>
            </p:nvSpPr>
            <p:spPr>
              <a:xfrm>
                <a:off x="8902202" y="275627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30" name="Graphic 58">
              <a:extLst>
                <a:ext uri="{FF2B5EF4-FFF2-40B4-BE49-F238E27FC236}">
                  <a16:creationId xmlns:a16="http://schemas.microsoft.com/office/drawing/2014/main" id="{61D937B2-047A-835F-D235-1C0669CF80D2}"/>
                </a:ext>
              </a:extLst>
            </p:cNvPr>
            <p:cNvGrpSpPr/>
            <p:nvPr/>
          </p:nvGrpSpPr>
          <p:grpSpPr>
            <a:xfrm>
              <a:off x="8674702" y="2738489"/>
              <a:ext cx="35523" cy="35564"/>
              <a:chOff x="8674702" y="2738489"/>
              <a:chExt cx="35523" cy="35564"/>
            </a:xfrm>
          </p:grpSpPr>
          <p:sp>
            <p:nvSpPr>
              <p:cNvPr id="531" name="Freeform 530">
                <a:extLst>
                  <a:ext uri="{FF2B5EF4-FFF2-40B4-BE49-F238E27FC236}">
                    <a16:creationId xmlns:a16="http://schemas.microsoft.com/office/drawing/2014/main" id="{7360F7A4-3CEB-2ACA-5D59-A61BBD4B2D46}"/>
                  </a:ext>
                </a:extLst>
              </p:cNvPr>
              <p:cNvSpPr/>
              <p:nvPr/>
            </p:nvSpPr>
            <p:spPr>
              <a:xfrm>
                <a:off x="8692464" y="273848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285F37CC-2D93-6076-5E6A-91D8E8EEC6DB}"/>
                  </a:ext>
                </a:extLst>
              </p:cNvPr>
              <p:cNvSpPr/>
              <p:nvPr/>
            </p:nvSpPr>
            <p:spPr>
              <a:xfrm>
                <a:off x="8674702" y="275627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33" name="Graphic 58">
              <a:extLst>
                <a:ext uri="{FF2B5EF4-FFF2-40B4-BE49-F238E27FC236}">
                  <a16:creationId xmlns:a16="http://schemas.microsoft.com/office/drawing/2014/main" id="{0B01FD93-E3A9-BCFD-1AEC-F76E1533D1B1}"/>
                </a:ext>
              </a:extLst>
            </p:cNvPr>
            <p:cNvGrpSpPr/>
            <p:nvPr/>
          </p:nvGrpSpPr>
          <p:grpSpPr>
            <a:xfrm>
              <a:off x="8306369" y="2634065"/>
              <a:ext cx="35523" cy="35564"/>
              <a:chOff x="8306369" y="2634065"/>
              <a:chExt cx="35523" cy="35564"/>
            </a:xfrm>
          </p:grpSpPr>
          <p:sp>
            <p:nvSpPr>
              <p:cNvPr id="534" name="Freeform 533">
                <a:extLst>
                  <a:ext uri="{FF2B5EF4-FFF2-40B4-BE49-F238E27FC236}">
                    <a16:creationId xmlns:a16="http://schemas.microsoft.com/office/drawing/2014/main" id="{F337D722-70ED-BAFE-1DEB-EFA802942F0C}"/>
                  </a:ext>
                </a:extLst>
              </p:cNvPr>
              <p:cNvSpPr/>
              <p:nvPr/>
            </p:nvSpPr>
            <p:spPr>
              <a:xfrm>
                <a:off x="8324131" y="263406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FACC6732-A4D5-555E-D30A-842E283867D4}"/>
                  </a:ext>
                </a:extLst>
              </p:cNvPr>
              <p:cNvSpPr/>
              <p:nvPr/>
            </p:nvSpPr>
            <p:spPr>
              <a:xfrm>
                <a:off x="8306369" y="2651847"/>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36" name="Graphic 58">
              <a:extLst>
                <a:ext uri="{FF2B5EF4-FFF2-40B4-BE49-F238E27FC236}">
                  <a16:creationId xmlns:a16="http://schemas.microsoft.com/office/drawing/2014/main" id="{9F5366BE-FDF0-55C1-0B57-A560E92D2398}"/>
                </a:ext>
              </a:extLst>
            </p:cNvPr>
            <p:cNvGrpSpPr/>
            <p:nvPr/>
          </p:nvGrpSpPr>
          <p:grpSpPr>
            <a:xfrm>
              <a:off x="8298055" y="2634065"/>
              <a:ext cx="35523" cy="35564"/>
              <a:chOff x="8298055" y="2634065"/>
              <a:chExt cx="35523" cy="35564"/>
            </a:xfrm>
          </p:grpSpPr>
          <p:sp>
            <p:nvSpPr>
              <p:cNvPr id="537" name="Freeform 536">
                <a:extLst>
                  <a:ext uri="{FF2B5EF4-FFF2-40B4-BE49-F238E27FC236}">
                    <a16:creationId xmlns:a16="http://schemas.microsoft.com/office/drawing/2014/main" id="{6365FD7D-F510-85DD-36C9-49C6EF708039}"/>
                  </a:ext>
                </a:extLst>
              </p:cNvPr>
              <p:cNvSpPr/>
              <p:nvPr/>
            </p:nvSpPr>
            <p:spPr>
              <a:xfrm>
                <a:off x="8315817" y="263406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0673497A-6D58-F252-6941-930C045EFEE0}"/>
                  </a:ext>
                </a:extLst>
              </p:cNvPr>
              <p:cNvSpPr/>
              <p:nvPr/>
            </p:nvSpPr>
            <p:spPr>
              <a:xfrm>
                <a:off x="8298055" y="2651847"/>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39" name="Graphic 58">
              <a:extLst>
                <a:ext uri="{FF2B5EF4-FFF2-40B4-BE49-F238E27FC236}">
                  <a16:creationId xmlns:a16="http://schemas.microsoft.com/office/drawing/2014/main" id="{819A7ECC-A5FB-D641-ABE0-D5DDD562A457}"/>
                </a:ext>
              </a:extLst>
            </p:cNvPr>
            <p:cNvGrpSpPr/>
            <p:nvPr/>
          </p:nvGrpSpPr>
          <p:grpSpPr>
            <a:xfrm>
              <a:off x="8815031" y="2738489"/>
              <a:ext cx="35523" cy="35564"/>
              <a:chOff x="8815031" y="2738489"/>
              <a:chExt cx="35523" cy="35564"/>
            </a:xfrm>
          </p:grpSpPr>
          <p:sp>
            <p:nvSpPr>
              <p:cNvPr id="540" name="Freeform 539">
                <a:extLst>
                  <a:ext uri="{FF2B5EF4-FFF2-40B4-BE49-F238E27FC236}">
                    <a16:creationId xmlns:a16="http://schemas.microsoft.com/office/drawing/2014/main" id="{A1914537-7FB4-06C1-E13B-153E2C6458CE}"/>
                  </a:ext>
                </a:extLst>
              </p:cNvPr>
              <p:cNvSpPr/>
              <p:nvPr/>
            </p:nvSpPr>
            <p:spPr>
              <a:xfrm>
                <a:off x="8832793" y="273848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5F54B1AE-241F-F4B8-7A0E-842D51917146}"/>
                  </a:ext>
                </a:extLst>
              </p:cNvPr>
              <p:cNvSpPr/>
              <p:nvPr/>
            </p:nvSpPr>
            <p:spPr>
              <a:xfrm>
                <a:off x="8815031" y="275627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42" name="Graphic 58">
              <a:extLst>
                <a:ext uri="{FF2B5EF4-FFF2-40B4-BE49-F238E27FC236}">
                  <a16:creationId xmlns:a16="http://schemas.microsoft.com/office/drawing/2014/main" id="{A89152E9-24BF-58FF-4568-D65AC7F04373}"/>
                </a:ext>
              </a:extLst>
            </p:cNvPr>
            <p:cNvGrpSpPr/>
            <p:nvPr/>
          </p:nvGrpSpPr>
          <p:grpSpPr>
            <a:xfrm>
              <a:off x="8347813" y="2652856"/>
              <a:ext cx="35649" cy="35690"/>
              <a:chOff x="8347813" y="2652856"/>
              <a:chExt cx="35649" cy="35690"/>
            </a:xfrm>
          </p:grpSpPr>
          <p:sp>
            <p:nvSpPr>
              <p:cNvPr id="543" name="Freeform 542">
                <a:extLst>
                  <a:ext uri="{FF2B5EF4-FFF2-40B4-BE49-F238E27FC236}">
                    <a16:creationId xmlns:a16="http://schemas.microsoft.com/office/drawing/2014/main" id="{C4217E35-56BD-9FCD-1E8B-C5B6C7A23AC1}"/>
                  </a:ext>
                </a:extLst>
              </p:cNvPr>
              <p:cNvSpPr/>
              <p:nvPr/>
            </p:nvSpPr>
            <p:spPr>
              <a:xfrm>
                <a:off x="8365701" y="2652856"/>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65345080-FB61-DD6C-7575-21A18E7E238C}"/>
                  </a:ext>
                </a:extLst>
              </p:cNvPr>
              <p:cNvSpPr/>
              <p:nvPr/>
            </p:nvSpPr>
            <p:spPr>
              <a:xfrm>
                <a:off x="8347813" y="2670765"/>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45" name="Graphic 58">
              <a:extLst>
                <a:ext uri="{FF2B5EF4-FFF2-40B4-BE49-F238E27FC236}">
                  <a16:creationId xmlns:a16="http://schemas.microsoft.com/office/drawing/2014/main" id="{ECAD4397-C9BA-5F66-03DD-2578AC5CB1AB}"/>
                </a:ext>
              </a:extLst>
            </p:cNvPr>
            <p:cNvGrpSpPr/>
            <p:nvPr/>
          </p:nvGrpSpPr>
          <p:grpSpPr>
            <a:xfrm>
              <a:off x="8066777" y="2593329"/>
              <a:ext cx="35523" cy="35564"/>
              <a:chOff x="8066777" y="2593329"/>
              <a:chExt cx="35523" cy="35564"/>
            </a:xfrm>
          </p:grpSpPr>
          <p:sp>
            <p:nvSpPr>
              <p:cNvPr id="546" name="Freeform 545">
                <a:extLst>
                  <a:ext uri="{FF2B5EF4-FFF2-40B4-BE49-F238E27FC236}">
                    <a16:creationId xmlns:a16="http://schemas.microsoft.com/office/drawing/2014/main" id="{1B245792-BB64-8D7C-62E7-E43D19F84C18}"/>
                  </a:ext>
                </a:extLst>
              </p:cNvPr>
              <p:cNvSpPr/>
              <p:nvPr/>
            </p:nvSpPr>
            <p:spPr>
              <a:xfrm>
                <a:off x="8084538" y="259332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26476FB6-EBDB-839C-3AD0-66582D7A1021}"/>
                  </a:ext>
                </a:extLst>
              </p:cNvPr>
              <p:cNvSpPr/>
              <p:nvPr/>
            </p:nvSpPr>
            <p:spPr>
              <a:xfrm>
                <a:off x="8066777" y="261111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48" name="Graphic 58">
              <a:extLst>
                <a:ext uri="{FF2B5EF4-FFF2-40B4-BE49-F238E27FC236}">
                  <a16:creationId xmlns:a16="http://schemas.microsoft.com/office/drawing/2014/main" id="{44D3E386-29D2-3A13-13CB-DB3A051A5806}"/>
                </a:ext>
              </a:extLst>
            </p:cNvPr>
            <p:cNvGrpSpPr/>
            <p:nvPr/>
          </p:nvGrpSpPr>
          <p:grpSpPr>
            <a:xfrm>
              <a:off x="7635586" y="2500633"/>
              <a:ext cx="35523" cy="35564"/>
              <a:chOff x="7635586" y="2500633"/>
              <a:chExt cx="35523" cy="35564"/>
            </a:xfrm>
          </p:grpSpPr>
          <p:sp>
            <p:nvSpPr>
              <p:cNvPr id="549" name="Freeform 548">
                <a:extLst>
                  <a:ext uri="{FF2B5EF4-FFF2-40B4-BE49-F238E27FC236}">
                    <a16:creationId xmlns:a16="http://schemas.microsoft.com/office/drawing/2014/main" id="{C26D1AF5-356F-5D43-3FDF-CA34EE586452}"/>
                  </a:ext>
                </a:extLst>
              </p:cNvPr>
              <p:cNvSpPr/>
              <p:nvPr/>
            </p:nvSpPr>
            <p:spPr>
              <a:xfrm>
                <a:off x="7653347" y="250063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184DC64D-A501-733E-06B3-B3EBACFD328F}"/>
                  </a:ext>
                </a:extLst>
              </p:cNvPr>
              <p:cNvSpPr/>
              <p:nvPr/>
            </p:nvSpPr>
            <p:spPr>
              <a:xfrm>
                <a:off x="7635586" y="251841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51" name="Graphic 58">
              <a:extLst>
                <a:ext uri="{FF2B5EF4-FFF2-40B4-BE49-F238E27FC236}">
                  <a16:creationId xmlns:a16="http://schemas.microsoft.com/office/drawing/2014/main" id="{16A4CEED-6B3E-F883-FF35-2FC5734EDB4B}"/>
                </a:ext>
              </a:extLst>
            </p:cNvPr>
            <p:cNvGrpSpPr/>
            <p:nvPr/>
          </p:nvGrpSpPr>
          <p:grpSpPr>
            <a:xfrm>
              <a:off x="7542998" y="2453214"/>
              <a:ext cx="35523" cy="35564"/>
              <a:chOff x="7542998" y="2453214"/>
              <a:chExt cx="35523" cy="35564"/>
            </a:xfrm>
          </p:grpSpPr>
          <p:sp>
            <p:nvSpPr>
              <p:cNvPr id="552" name="Freeform 551">
                <a:extLst>
                  <a:ext uri="{FF2B5EF4-FFF2-40B4-BE49-F238E27FC236}">
                    <a16:creationId xmlns:a16="http://schemas.microsoft.com/office/drawing/2014/main" id="{5AFE7A53-5CA9-C3E3-E0D6-18DB5B4D0B9A}"/>
                  </a:ext>
                </a:extLst>
              </p:cNvPr>
              <p:cNvSpPr/>
              <p:nvPr/>
            </p:nvSpPr>
            <p:spPr>
              <a:xfrm>
                <a:off x="7560760" y="245321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A3153BDB-4807-2538-BF8C-A052325193BF}"/>
                  </a:ext>
                </a:extLst>
              </p:cNvPr>
              <p:cNvSpPr/>
              <p:nvPr/>
            </p:nvSpPr>
            <p:spPr>
              <a:xfrm>
                <a:off x="7542998" y="247099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54" name="Graphic 58">
              <a:extLst>
                <a:ext uri="{FF2B5EF4-FFF2-40B4-BE49-F238E27FC236}">
                  <a16:creationId xmlns:a16="http://schemas.microsoft.com/office/drawing/2014/main" id="{CD4AD388-F5C4-B67C-548E-B2946F3A9888}"/>
                </a:ext>
              </a:extLst>
            </p:cNvPr>
            <p:cNvGrpSpPr/>
            <p:nvPr/>
          </p:nvGrpSpPr>
          <p:grpSpPr>
            <a:xfrm>
              <a:off x="7515411" y="2453214"/>
              <a:ext cx="35523" cy="35564"/>
              <a:chOff x="7515411" y="2453214"/>
              <a:chExt cx="35523" cy="35564"/>
            </a:xfrm>
          </p:grpSpPr>
          <p:sp>
            <p:nvSpPr>
              <p:cNvPr id="555" name="Freeform 554">
                <a:extLst>
                  <a:ext uri="{FF2B5EF4-FFF2-40B4-BE49-F238E27FC236}">
                    <a16:creationId xmlns:a16="http://schemas.microsoft.com/office/drawing/2014/main" id="{0B1DE43C-2F10-046C-93D0-53ACAF20CE10}"/>
                  </a:ext>
                </a:extLst>
              </p:cNvPr>
              <p:cNvSpPr/>
              <p:nvPr/>
            </p:nvSpPr>
            <p:spPr>
              <a:xfrm>
                <a:off x="7533173" y="245321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E59BCB92-B1DE-D57D-0DF4-B7E01FC6CA32}"/>
                  </a:ext>
                </a:extLst>
              </p:cNvPr>
              <p:cNvSpPr/>
              <p:nvPr/>
            </p:nvSpPr>
            <p:spPr>
              <a:xfrm>
                <a:off x="7515411" y="247099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57" name="Graphic 58">
              <a:extLst>
                <a:ext uri="{FF2B5EF4-FFF2-40B4-BE49-F238E27FC236}">
                  <a16:creationId xmlns:a16="http://schemas.microsoft.com/office/drawing/2014/main" id="{17D5F192-822F-B1D2-5B06-F9EE70F84120}"/>
                </a:ext>
              </a:extLst>
            </p:cNvPr>
            <p:cNvGrpSpPr/>
            <p:nvPr/>
          </p:nvGrpSpPr>
          <p:grpSpPr>
            <a:xfrm>
              <a:off x="7455450" y="2446529"/>
              <a:ext cx="35523" cy="35564"/>
              <a:chOff x="7455450" y="2446529"/>
              <a:chExt cx="35523" cy="35564"/>
            </a:xfrm>
          </p:grpSpPr>
          <p:sp>
            <p:nvSpPr>
              <p:cNvPr id="558" name="Freeform 557">
                <a:extLst>
                  <a:ext uri="{FF2B5EF4-FFF2-40B4-BE49-F238E27FC236}">
                    <a16:creationId xmlns:a16="http://schemas.microsoft.com/office/drawing/2014/main" id="{1F8B27BC-4C89-353C-490C-7F9EE88121F7}"/>
                  </a:ext>
                </a:extLst>
              </p:cNvPr>
              <p:cNvSpPr/>
              <p:nvPr/>
            </p:nvSpPr>
            <p:spPr>
              <a:xfrm>
                <a:off x="7473212" y="244652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A766CC9-12E8-EBBC-554E-455FD0E5396A}"/>
                  </a:ext>
                </a:extLst>
              </p:cNvPr>
              <p:cNvSpPr/>
              <p:nvPr/>
            </p:nvSpPr>
            <p:spPr>
              <a:xfrm>
                <a:off x="7455450" y="246431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60" name="Graphic 58">
              <a:extLst>
                <a:ext uri="{FF2B5EF4-FFF2-40B4-BE49-F238E27FC236}">
                  <a16:creationId xmlns:a16="http://schemas.microsoft.com/office/drawing/2014/main" id="{961112D9-A72A-99E8-7D52-1C0813740A48}"/>
                </a:ext>
              </a:extLst>
            </p:cNvPr>
            <p:cNvGrpSpPr/>
            <p:nvPr/>
          </p:nvGrpSpPr>
          <p:grpSpPr>
            <a:xfrm>
              <a:off x="7345228" y="2394065"/>
              <a:ext cx="35523" cy="35564"/>
              <a:chOff x="7345228" y="2394065"/>
              <a:chExt cx="35523" cy="35564"/>
            </a:xfrm>
          </p:grpSpPr>
          <p:sp>
            <p:nvSpPr>
              <p:cNvPr id="561" name="Freeform 560">
                <a:extLst>
                  <a:ext uri="{FF2B5EF4-FFF2-40B4-BE49-F238E27FC236}">
                    <a16:creationId xmlns:a16="http://schemas.microsoft.com/office/drawing/2014/main" id="{8C87E211-3505-E5A6-5A26-2FC03AD42169}"/>
                  </a:ext>
                </a:extLst>
              </p:cNvPr>
              <p:cNvSpPr/>
              <p:nvPr/>
            </p:nvSpPr>
            <p:spPr>
              <a:xfrm>
                <a:off x="7362989" y="239406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84555181-CE3B-5A15-EB88-8A1AEC1984CA}"/>
                  </a:ext>
                </a:extLst>
              </p:cNvPr>
              <p:cNvSpPr/>
              <p:nvPr/>
            </p:nvSpPr>
            <p:spPr>
              <a:xfrm>
                <a:off x="7345228" y="2411847"/>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63" name="Graphic 58">
              <a:extLst>
                <a:ext uri="{FF2B5EF4-FFF2-40B4-BE49-F238E27FC236}">
                  <a16:creationId xmlns:a16="http://schemas.microsoft.com/office/drawing/2014/main" id="{34E74919-CB58-FB8B-CAFC-D0AA063ED885}"/>
                </a:ext>
              </a:extLst>
            </p:cNvPr>
            <p:cNvGrpSpPr/>
            <p:nvPr/>
          </p:nvGrpSpPr>
          <p:grpSpPr>
            <a:xfrm>
              <a:off x="7233745" y="2349167"/>
              <a:ext cx="35649" cy="35690"/>
              <a:chOff x="7233745" y="2349167"/>
              <a:chExt cx="35649" cy="35690"/>
            </a:xfrm>
          </p:grpSpPr>
          <p:sp>
            <p:nvSpPr>
              <p:cNvPr id="564" name="Freeform 563">
                <a:extLst>
                  <a:ext uri="{FF2B5EF4-FFF2-40B4-BE49-F238E27FC236}">
                    <a16:creationId xmlns:a16="http://schemas.microsoft.com/office/drawing/2014/main" id="{ADB6BC10-39FA-EDDC-EA32-AB61081809C8}"/>
                  </a:ext>
                </a:extLst>
              </p:cNvPr>
              <p:cNvSpPr/>
              <p:nvPr/>
            </p:nvSpPr>
            <p:spPr>
              <a:xfrm>
                <a:off x="7251633" y="2349167"/>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C5938FF-037B-95BE-0384-27DA67C2105E}"/>
                  </a:ext>
                </a:extLst>
              </p:cNvPr>
              <p:cNvSpPr/>
              <p:nvPr/>
            </p:nvSpPr>
            <p:spPr>
              <a:xfrm>
                <a:off x="7233745" y="2366950"/>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66" name="Graphic 58">
              <a:extLst>
                <a:ext uri="{FF2B5EF4-FFF2-40B4-BE49-F238E27FC236}">
                  <a16:creationId xmlns:a16="http://schemas.microsoft.com/office/drawing/2014/main" id="{6CF75ADE-C01A-6EAF-FCC0-2031173A05D1}"/>
                </a:ext>
              </a:extLst>
            </p:cNvPr>
            <p:cNvGrpSpPr/>
            <p:nvPr/>
          </p:nvGrpSpPr>
          <p:grpSpPr>
            <a:xfrm>
              <a:off x="7217873" y="2349167"/>
              <a:ext cx="35523" cy="35690"/>
              <a:chOff x="7217873" y="2349167"/>
              <a:chExt cx="35523" cy="35690"/>
            </a:xfrm>
          </p:grpSpPr>
          <p:sp>
            <p:nvSpPr>
              <p:cNvPr id="567" name="Freeform 566">
                <a:extLst>
                  <a:ext uri="{FF2B5EF4-FFF2-40B4-BE49-F238E27FC236}">
                    <a16:creationId xmlns:a16="http://schemas.microsoft.com/office/drawing/2014/main" id="{41864987-A784-C076-9AD6-798BB9EA3A83}"/>
                  </a:ext>
                </a:extLst>
              </p:cNvPr>
              <p:cNvSpPr/>
              <p:nvPr/>
            </p:nvSpPr>
            <p:spPr>
              <a:xfrm>
                <a:off x="7235635" y="2349167"/>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4283A1B2-87E6-8E81-849B-908FB903A65E}"/>
                  </a:ext>
                </a:extLst>
              </p:cNvPr>
              <p:cNvSpPr/>
              <p:nvPr/>
            </p:nvSpPr>
            <p:spPr>
              <a:xfrm>
                <a:off x="7217873" y="236695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69" name="Graphic 58">
              <a:extLst>
                <a:ext uri="{FF2B5EF4-FFF2-40B4-BE49-F238E27FC236}">
                  <a16:creationId xmlns:a16="http://schemas.microsoft.com/office/drawing/2014/main" id="{1CA6EA51-5150-4932-646D-AC2E3CF63031}"/>
                </a:ext>
              </a:extLst>
            </p:cNvPr>
            <p:cNvGrpSpPr/>
            <p:nvPr/>
          </p:nvGrpSpPr>
          <p:grpSpPr>
            <a:xfrm>
              <a:off x="7207040" y="2341600"/>
              <a:ext cx="35523" cy="35690"/>
              <a:chOff x="7207040" y="2341600"/>
              <a:chExt cx="35523" cy="35690"/>
            </a:xfrm>
          </p:grpSpPr>
          <p:sp>
            <p:nvSpPr>
              <p:cNvPr id="570" name="Freeform 569">
                <a:extLst>
                  <a:ext uri="{FF2B5EF4-FFF2-40B4-BE49-F238E27FC236}">
                    <a16:creationId xmlns:a16="http://schemas.microsoft.com/office/drawing/2014/main" id="{31572C3A-4E35-4C36-7739-9ACB5A638251}"/>
                  </a:ext>
                </a:extLst>
              </p:cNvPr>
              <p:cNvSpPr/>
              <p:nvPr/>
            </p:nvSpPr>
            <p:spPr>
              <a:xfrm>
                <a:off x="7224801" y="234160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EC74705-AA42-BAFD-F1D0-20D5678C8B83}"/>
                  </a:ext>
                </a:extLst>
              </p:cNvPr>
              <p:cNvSpPr/>
              <p:nvPr/>
            </p:nvSpPr>
            <p:spPr>
              <a:xfrm>
                <a:off x="7207040" y="235950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72" name="Graphic 58">
              <a:extLst>
                <a:ext uri="{FF2B5EF4-FFF2-40B4-BE49-F238E27FC236}">
                  <a16:creationId xmlns:a16="http://schemas.microsoft.com/office/drawing/2014/main" id="{01682336-4374-EA69-DAD1-638C0169E703}"/>
                </a:ext>
              </a:extLst>
            </p:cNvPr>
            <p:cNvGrpSpPr/>
            <p:nvPr/>
          </p:nvGrpSpPr>
          <p:grpSpPr>
            <a:xfrm>
              <a:off x="7204898" y="2334538"/>
              <a:ext cx="35523" cy="35564"/>
              <a:chOff x="7204898" y="2334538"/>
              <a:chExt cx="35523" cy="35564"/>
            </a:xfrm>
          </p:grpSpPr>
          <p:sp>
            <p:nvSpPr>
              <p:cNvPr id="573" name="Freeform 572">
                <a:extLst>
                  <a:ext uri="{FF2B5EF4-FFF2-40B4-BE49-F238E27FC236}">
                    <a16:creationId xmlns:a16="http://schemas.microsoft.com/office/drawing/2014/main" id="{1714CEB2-44CC-61D1-19B9-312EC6464B1B}"/>
                  </a:ext>
                </a:extLst>
              </p:cNvPr>
              <p:cNvSpPr/>
              <p:nvPr/>
            </p:nvSpPr>
            <p:spPr>
              <a:xfrm>
                <a:off x="7222660" y="233453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14CF441E-83D7-BFBA-4CBE-2EBF61FB2649}"/>
                  </a:ext>
                </a:extLst>
              </p:cNvPr>
              <p:cNvSpPr/>
              <p:nvPr/>
            </p:nvSpPr>
            <p:spPr>
              <a:xfrm>
                <a:off x="7204898" y="235232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75" name="Graphic 58">
              <a:extLst>
                <a:ext uri="{FF2B5EF4-FFF2-40B4-BE49-F238E27FC236}">
                  <a16:creationId xmlns:a16="http://schemas.microsoft.com/office/drawing/2014/main" id="{2EE56F09-A61A-AB61-3BF7-86BD12D3035F}"/>
                </a:ext>
              </a:extLst>
            </p:cNvPr>
            <p:cNvGrpSpPr/>
            <p:nvPr/>
          </p:nvGrpSpPr>
          <p:grpSpPr>
            <a:xfrm>
              <a:off x="7137379" y="2301369"/>
              <a:ext cx="35649" cy="35564"/>
              <a:chOff x="7137379" y="2301369"/>
              <a:chExt cx="35649" cy="35564"/>
            </a:xfrm>
          </p:grpSpPr>
          <p:sp>
            <p:nvSpPr>
              <p:cNvPr id="576" name="Freeform 575">
                <a:extLst>
                  <a:ext uri="{FF2B5EF4-FFF2-40B4-BE49-F238E27FC236}">
                    <a16:creationId xmlns:a16="http://schemas.microsoft.com/office/drawing/2014/main" id="{7A0FBD69-73A1-6641-CE58-06B56AF10FD3}"/>
                  </a:ext>
                </a:extLst>
              </p:cNvPr>
              <p:cNvSpPr/>
              <p:nvPr/>
            </p:nvSpPr>
            <p:spPr>
              <a:xfrm>
                <a:off x="7155267" y="230136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B03EB004-9D5A-9FCD-4DA9-FB25390D0002}"/>
                  </a:ext>
                </a:extLst>
              </p:cNvPr>
              <p:cNvSpPr/>
              <p:nvPr/>
            </p:nvSpPr>
            <p:spPr>
              <a:xfrm>
                <a:off x="7137379" y="2319152"/>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78" name="Graphic 58">
              <a:extLst>
                <a:ext uri="{FF2B5EF4-FFF2-40B4-BE49-F238E27FC236}">
                  <a16:creationId xmlns:a16="http://schemas.microsoft.com/office/drawing/2014/main" id="{7465CDF6-E06D-4648-4766-5980D90E9CCA}"/>
                </a:ext>
              </a:extLst>
            </p:cNvPr>
            <p:cNvGrpSpPr/>
            <p:nvPr/>
          </p:nvGrpSpPr>
          <p:grpSpPr>
            <a:xfrm>
              <a:off x="6952205" y="2032489"/>
              <a:ext cx="35649" cy="35564"/>
              <a:chOff x="6952205" y="2032489"/>
              <a:chExt cx="35649" cy="35564"/>
            </a:xfrm>
          </p:grpSpPr>
          <p:sp>
            <p:nvSpPr>
              <p:cNvPr id="579" name="Freeform 578">
                <a:extLst>
                  <a:ext uri="{FF2B5EF4-FFF2-40B4-BE49-F238E27FC236}">
                    <a16:creationId xmlns:a16="http://schemas.microsoft.com/office/drawing/2014/main" id="{3E560E5A-3D58-E8D3-62BF-A5D3EDF84706}"/>
                  </a:ext>
                </a:extLst>
              </p:cNvPr>
              <p:cNvSpPr/>
              <p:nvPr/>
            </p:nvSpPr>
            <p:spPr>
              <a:xfrm>
                <a:off x="6969967" y="2032489"/>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8546BD0-5011-DFD7-1B70-35F9E49BCFFB}"/>
                  </a:ext>
                </a:extLst>
              </p:cNvPr>
              <p:cNvSpPr/>
              <p:nvPr/>
            </p:nvSpPr>
            <p:spPr>
              <a:xfrm>
                <a:off x="6952205" y="2050271"/>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81" name="Graphic 58">
              <a:extLst>
                <a:ext uri="{FF2B5EF4-FFF2-40B4-BE49-F238E27FC236}">
                  <a16:creationId xmlns:a16="http://schemas.microsoft.com/office/drawing/2014/main" id="{B51F808A-C377-A971-7660-C88C53C99D96}"/>
                </a:ext>
              </a:extLst>
            </p:cNvPr>
            <p:cNvGrpSpPr/>
            <p:nvPr/>
          </p:nvGrpSpPr>
          <p:grpSpPr>
            <a:xfrm>
              <a:off x="6815277" y="1866897"/>
              <a:ext cx="35523" cy="35564"/>
              <a:chOff x="6815277" y="1866897"/>
              <a:chExt cx="35523" cy="35564"/>
            </a:xfrm>
          </p:grpSpPr>
          <p:sp>
            <p:nvSpPr>
              <p:cNvPr id="582" name="Freeform 581">
                <a:extLst>
                  <a:ext uri="{FF2B5EF4-FFF2-40B4-BE49-F238E27FC236}">
                    <a16:creationId xmlns:a16="http://schemas.microsoft.com/office/drawing/2014/main" id="{54667C2C-FFEE-5B0D-66D3-B090143DCDB8}"/>
                  </a:ext>
                </a:extLst>
              </p:cNvPr>
              <p:cNvSpPr/>
              <p:nvPr/>
            </p:nvSpPr>
            <p:spPr>
              <a:xfrm>
                <a:off x="6833039" y="186689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D10145AF-4C57-2090-2A54-5936385B032C}"/>
                  </a:ext>
                </a:extLst>
              </p:cNvPr>
              <p:cNvSpPr/>
              <p:nvPr/>
            </p:nvSpPr>
            <p:spPr>
              <a:xfrm>
                <a:off x="6815277" y="188468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84" name="Graphic 58">
              <a:extLst>
                <a:ext uri="{FF2B5EF4-FFF2-40B4-BE49-F238E27FC236}">
                  <a16:creationId xmlns:a16="http://schemas.microsoft.com/office/drawing/2014/main" id="{52A95184-E412-1DF6-00F3-5943D0715739}"/>
                </a:ext>
              </a:extLst>
            </p:cNvPr>
            <p:cNvGrpSpPr/>
            <p:nvPr/>
          </p:nvGrpSpPr>
          <p:grpSpPr>
            <a:xfrm>
              <a:off x="6834298" y="1908390"/>
              <a:ext cx="35649" cy="35690"/>
              <a:chOff x="6834298" y="1908390"/>
              <a:chExt cx="35649" cy="35690"/>
            </a:xfrm>
          </p:grpSpPr>
          <p:sp>
            <p:nvSpPr>
              <p:cNvPr id="585" name="Freeform 584">
                <a:extLst>
                  <a:ext uri="{FF2B5EF4-FFF2-40B4-BE49-F238E27FC236}">
                    <a16:creationId xmlns:a16="http://schemas.microsoft.com/office/drawing/2014/main" id="{D4AAD5A3-28FC-8552-6EA7-7F53955405E2}"/>
                  </a:ext>
                </a:extLst>
              </p:cNvPr>
              <p:cNvSpPr/>
              <p:nvPr/>
            </p:nvSpPr>
            <p:spPr>
              <a:xfrm>
                <a:off x="6852060" y="1908390"/>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0140F439-BCA5-C963-62B2-A2D3CAE779B2}"/>
                  </a:ext>
                </a:extLst>
              </p:cNvPr>
              <p:cNvSpPr/>
              <p:nvPr/>
            </p:nvSpPr>
            <p:spPr>
              <a:xfrm>
                <a:off x="6834298" y="1926298"/>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87" name="Graphic 58">
              <a:extLst>
                <a:ext uri="{FF2B5EF4-FFF2-40B4-BE49-F238E27FC236}">
                  <a16:creationId xmlns:a16="http://schemas.microsoft.com/office/drawing/2014/main" id="{474AB5F9-BD84-3895-1108-E741972EC61A}"/>
                </a:ext>
              </a:extLst>
            </p:cNvPr>
            <p:cNvGrpSpPr/>
            <p:nvPr/>
          </p:nvGrpSpPr>
          <p:grpSpPr>
            <a:xfrm>
              <a:off x="6706944" y="1744438"/>
              <a:ext cx="35523" cy="35564"/>
              <a:chOff x="6706944" y="1744438"/>
              <a:chExt cx="35523" cy="35564"/>
            </a:xfrm>
          </p:grpSpPr>
          <p:sp>
            <p:nvSpPr>
              <p:cNvPr id="588" name="Freeform 587">
                <a:extLst>
                  <a:ext uri="{FF2B5EF4-FFF2-40B4-BE49-F238E27FC236}">
                    <a16:creationId xmlns:a16="http://schemas.microsoft.com/office/drawing/2014/main" id="{C4B23635-6701-7B63-5E4A-D43D7309F97F}"/>
                  </a:ext>
                </a:extLst>
              </p:cNvPr>
              <p:cNvSpPr/>
              <p:nvPr/>
            </p:nvSpPr>
            <p:spPr>
              <a:xfrm>
                <a:off x="6724705" y="174443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9AFC791-41B3-5F02-D2D4-A2A38EE6CA11}"/>
                  </a:ext>
                </a:extLst>
              </p:cNvPr>
              <p:cNvSpPr/>
              <p:nvPr/>
            </p:nvSpPr>
            <p:spPr>
              <a:xfrm>
                <a:off x="6706944" y="176222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90" name="Graphic 58">
              <a:extLst>
                <a:ext uri="{FF2B5EF4-FFF2-40B4-BE49-F238E27FC236}">
                  <a16:creationId xmlns:a16="http://schemas.microsoft.com/office/drawing/2014/main" id="{B7BD4182-6349-0767-C69A-A3E0AE494A51}"/>
                </a:ext>
              </a:extLst>
            </p:cNvPr>
            <p:cNvGrpSpPr/>
            <p:nvPr/>
          </p:nvGrpSpPr>
          <p:grpSpPr>
            <a:xfrm>
              <a:off x="6512574" y="1495232"/>
              <a:ext cx="35523" cy="35690"/>
              <a:chOff x="6512574" y="1495232"/>
              <a:chExt cx="35523" cy="35690"/>
            </a:xfrm>
          </p:grpSpPr>
          <p:sp>
            <p:nvSpPr>
              <p:cNvPr id="591" name="Freeform 590">
                <a:extLst>
                  <a:ext uri="{FF2B5EF4-FFF2-40B4-BE49-F238E27FC236}">
                    <a16:creationId xmlns:a16="http://schemas.microsoft.com/office/drawing/2014/main" id="{467479E5-A011-795E-59EC-584F4FB9573D}"/>
                  </a:ext>
                </a:extLst>
              </p:cNvPr>
              <p:cNvSpPr/>
              <p:nvPr/>
            </p:nvSpPr>
            <p:spPr>
              <a:xfrm>
                <a:off x="6530336" y="1495232"/>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C9261792-4C13-A312-5591-76CAE1503DD6}"/>
                  </a:ext>
                </a:extLst>
              </p:cNvPr>
              <p:cNvSpPr/>
              <p:nvPr/>
            </p:nvSpPr>
            <p:spPr>
              <a:xfrm>
                <a:off x="6512574" y="1513014"/>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93" name="Graphic 58">
              <a:extLst>
                <a:ext uri="{FF2B5EF4-FFF2-40B4-BE49-F238E27FC236}">
                  <a16:creationId xmlns:a16="http://schemas.microsoft.com/office/drawing/2014/main" id="{F7405960-E92F-E568-2283-E4B90E86A4C6}"/>
                </a:ext>
              </a:extLst>
            </p:cNvPr>
            <p:cNvGrpSpPr/>
            <p:nvPr/>
          </p:nvGrpSpPr>
          <p:grpSpPr>
            <a:xfrm>
              <a:off x="6578204" y="1566614"/>
              <a:ext cx="35523" cy="35564"/>
              <a:chOff x="6578204" y="1566614"/>
              <a:chExt cx="35523" cy="35564"/>
            </a:xfrm>
          </p:grpSpPr>
          <p:sp>
            <p:nvSpPr>
              <p:cNvPr id="594" name="Freeform 593">
                <a:extLst>
                  <a:ext uri="{FF2B5EF4-FFF2-40B4-BE49-F238E27FC236}">
                    <a16:creationId xmlns:a16="http://schemas.microsoft.com/office/drawing/2014/main" id="{26EDF208-7B9B-85C9-7D0A-DA55B7DA7C2E}"/>
                  </a:ext>
                </a:extLst>
              </p:cNvPr>
              <p:cNvSpPr/>
              <p:nvPr/>
            </p:nvSpPr>
            <p:spPr>
              <a:xfrm>
                <a:off x="6595965" y="1566614"/>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F1ECC44D-1569-5592-AA8F-4B44C074D146}"/>
                  </a:ext>
                </a:extLst>
              </p:cNvPr>
              <p:cNvSpPr/>
              <p:nvPr/>
            </p:nvSpPr>
            <p:spPr>
              <a:xfrm>
                <a:off x="6578204" y="158439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596" name="Graphic 58">
              <a:extLst>
                <a:ext uri="{FF2B5EF4-FFF2-40B4-BE49-F238E27FC236}">
                  <a16:creationId xmlns:a16="http://schemas.microsoft.com/office/drawing/2014/main" id="{0D22A5F6-5966-8400-3F56-1BB1C127E64E}"/>
                </a:ext>
              </a:extLst>
            </p:cNvPr>
            <p:cNvGrpSpPr/>
            <p:nvPr/>
          </p:nvGrpSpPr>
          <p:grpSpPr>
            <a:xfrm>
              <a:off x="6467981" y="1395852"/>
              <a:ext cx="35649" cy="35564"/>
              <a:chOff x="6467981" y="1395852"/>
              <a:chExt cx="35649" cy="35564"/>
            </a:xfrm>
          </p:grpSpPr>
          <p:sp>
            <p:nvSpPr>
              <p:cNvPr id="597" name="Freeform 596">
                <a:extLst>
                  <a:ext uri="{FF2B5EF4-FFF2-40B4-BE49-F238E27FC236}">
                    <a16:creationId xmlns:a16="http://schemas.microsoft.com/office/drawing/2014/main" id="{9C9EFAAA-FE6F-5040-1DB3-5AEF85B8B8A8}"/>
                  </a:ext>
                </a:extLst>
              </p:cNvPr>
              <p:cNvSpPr/>
              <p:nvPr/>
            </p:nvSpPr>
            <p:spPr>
              <a:xfrm>
                <a:off x="6485869" y="139585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D7D7EA2F-4548-511E-4B82-0AD502F3164D}"/>
                  </a:ext>
                </a:extLst>
              </p:cNvPr>
              <p:cNvSpPr/>
              <p:nvPr/>
            </p:nvSpPr>
            <p:spPr>
              <a:xfrm>
                <a:off x="6467981" y="1413634"/>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599" name="Graphic 58">
              <a:extLst>
                <a:ext uri="{FF2B5EF4-FFF2-40B4-BE49-F238E27FC236}">
                  <a16:creationId xmlns:a16="http://schemas.microsoft.com/office/drawing/2014/main" id="{C1163027-8FBF-A6A2-1A03-ECC0C16DF750}"/>
                </a:ext>
              </a:extLst>
            </p:cNvPr>
            <p:cNvGrpSpPr/>
            <p:nvPr/>
          </p:nvGrpSpPr>
          <p:grpSpPr>
            <a:xfrm>
              <a:off x="6428679" y="1272510"/>
              <a:ext cx="35523" cy="35564"/>
              <a:chOff x="6428679" y="1272510"/>
              <a:chExt cx="35523" cy="35564"/>
            </a:xfrm>
          </p:grpSpPr>
          <p:sp>
            <p:nvSpPr>
              <p:cNvPr id="600" name="Freeform 599">
                <a:extLst>
                  <a:ext uri="{FF2B5EF4-FFF2-40B4-BE49-F238E27FC236}">
                    <a16:creationId xmlns:a16="http://schemas.microsoft.com/office/drawing/2014/main" id="{0B5C4E83-1A00-6767-556A-403E1C6D850F}"/>
                  </a:ext>
                </a:extLst>
              </p:cNvPr>
              <p:cNvSpPr/>
              <p:nvPr/>
            </p:nvSpPr>
            <p:spPr>
              <a:xfrm>
                <a:off x="6446440" y="127251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2D91E4ED-BB34-6BDD-4874-C037D7B7A954}"/>
                  </a:ext>
                </a:extLst>
              </p:cNvPr>
              <p:cNvSpPr/>
              <p:nvPr/>
            </p:nvSpPr>
            <p:spPr>
              <a:xfrm>
                <a:off x="6428679" y="129029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02" name="Graphic 58">
              <a:extLst>
                <a:ext uri="{FF2B5EF4-FFF2-40B4-BE49-F238E27FC236}">
                  <a16:creationId xmlns:a16="http://schemas.microsoft.com/office/drawing/2014/main" id="{F9BBC624-7FBA-4FE1-0982-4A028C2FE220}"/>
                </a:ext>
              </a:extLst>
            </p:cNvPr>
            <p:cNvGrpSpPr/>
            <p:nvPr/>
          </p:nvGrpSpPr>
          <p:grpSpPr>
            <a:xfrm>
              <a:off x="6474028" y="1439488"/>
              <a:ext cx="35523" cy="35564"/>
              <a:chOff x="6474028" y="1439488"/>
              <a:chExt cx="35523" cy="35564"/>
            </a:xfrm>
          </p:grpSpPr>
          <p:sp>
            <p:nvSpPr>
              <p:cNvPr id="603" name="Freeform 602">
                <a:extLst>
                  <a:ext uri="{FF2B5EF4-FFF2-40B4-BE49-F238E27FC236}">
                    <a16:creationId xmlns:a16="http://schemas.microsoft.com/office/drawing/2014/main" id="{6EB97891-B3D9-99BB-3166-D3359BA5DC8F}"/>
                  </a:ext>
                </a:extLst>
              </p:cNvPr>
              <p:cNvSpPr/>
              <p:nvPr/>
            </p:nvSpPr>
            <p:spPr>
              <a:xfrm>
                <a:off x="6491789" y="1439488"/>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8336448D-5098-20AD-88D7-EBF917370E29}"/>
                  </a:ext>
                </a:extLst>
              </p:cNvPr>
              <p:cNvSpPr/>
              <p:nvPr/>
            </p:nvSpPr>
            <p:spPr>
              <a:xfrm>
                <a:off x="6474028" y="145727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05" name="Graphic 58">
              <a:extLst>
                <a:ext uri="{FF2B5EF4-FFF2-40B4-BE49-F238E27FC236}">
                  <a16:creationId xmlns:a16="http://schemas.microsoft.com/office/drawing/2014/main" id="{38ACA143-1E23-9B3F-0674-572FED0BF661}"/>
                </a:ext>
              </a:extLst>
            </p:cNvPr>
            <p:cNvGrpSpPr/>
            <p:nvPr/>
          </p:nvGrpSpPr>
          <p:grpSpPr>
            <a:xfrm>
              <a:off x="6464832" y="1361422"/>
              <a:ext cx="35523" cy="35564"/>
              <a:chOff x="6464832" y="1361422"/>
              <a:chExt cx="35523" cy="35564"/>
            </a:xfrm>
          </p:grpSpPr>
          <p:sp>
            <p:nvSpPr>
              <p:cNvPr id="606" name="Freeform 605">
                <a:extLst>
                  <a:ext uri="{FF2B5EF4-FFF2-40B4-BE49-F238E27FC236}">
                    <a16:creationId xmlns:a16="http://schemas.microsoft.com/office/drawing/2014/main" id="{51571D25-F31B-A8FD-F21E-91033686DDED}"/>
                  </a:ext>
                </a:extLst>
              </p:cNvPr>
              <p:cNvSpPr/>
              <p:nvPr/>
            </p:nvSpPr>
            <p:spPr>
              <a:xfrm>
                <a:off x="6482593" y="136142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E97BD427-B2E1-73C4-602A-57896480860C}"/>
                  </a:ext>
                </a:extLst>
              </p:cNvPr>
              <p:cNvSpPr/>
              <p:nvPr/>
            </p:nvSpPr>
            <p:spPr>
              <a:xfrm>
                <a:off x="6464832" y="137920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08" name="Graphic 58">
              <a:extLst>
                <a:ext uri="{FF2B5EF4-FFF2-40B4-BE49-F238E27FC236}">
                  <a16:creationId xmlns:a16="http://schemas.microsoft.com/office/drawing/2014/main" id="{B7938618-166B-8345-A3C4-B4FD778BE7B6}"/>
                </a:ext>
              </a:extLst>
            </p:cNvPr>
            <p:cNvGrpSpPr/>
            <p:nvPr/>
          </p:nvGrpSpPr>
          <p:grpSpPr>
            <a:xfrm>
              <a:off x="6347429" y="1249935"/>
              <a:ext cx="35649" cy="35564"/>
              <a:chOff x="6347429" y="1249935"/>
              <a:chExt cx="35649" cy="35564"/>
            </a:xfrm>
          </p:grpSpPr>
          <p:sp>
            <p:nvSpPr>
              <p:cNvPr id="609" name="Freeform 608">
                <a:extLst>
                  <a:ext uri="{FF2B5EF4-FFF2-40B4-BE49-F238E27FC236}">
                    <a16:creationId xmlns:a16="http://schemas.microsoft.com/office/drawing/2014/main" id="{E60E46A1-F3B9-D2BA-AE49-143E3DA088BF}"/>
                  </a:ext>
                </a:extLst>
              </p:cNvPr>
              <p:cNvSpPr/>
              <p:nvPr/>
            </p:nvSpPr>
            <p:spPr>
              <a:xfrm>
                <a:off x="6365316" y="124993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0EA60A8C-5874-871E-64E1-A1B40ADE8032}"/>
                  </a:ext>
                </a:extLst>
              </p:cNvPr>
              <p:cNvSpPr/>
              <p:nvPr/>
            </p:nvSpPr>
            <p:spPr>
              <a:xfrm>
                <a:off x="6347429" y="1267717"/>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611" name="Graphic 58">
              <a:extLst>
                <a:ext uri="{FF2B5EF4-FFF2-40B4-BE49-F238E27FC236}">
                  <a16:creationId xmlns:a16="http://schemas.microsoft.com/office/drawing/2014/main" id="{53D583BE-A25C-D594-968B-EE188E845432}"/>
                </a:ext>
              </a:extLst>
            </p:cNvPr>
            <p:cNvGrpSpPr/>
            <p:nvPr/>
          </p:nvGrpSpPr>
          <p:grpSpPr>
            <a:xfrm>
              <a:off x="6478436" y="1474044"/>
              <a:ext cx="35649" cy="35690"/>
              <a:chOff x="6478436" y="1474044"/>
              <a:chExt cx="35649" cy="35690"/>
            </a:xfrm>
          </p:grpSpPr>
          <p:sp>
            <p:nvSpPr>
              <p:cNvPr id="612" name="Freeform 611">
                <a:extLst>
                  <a:ext uri="{FF2B5EF4-FFF2-40B4-BE49-F238E27FC236}">
                    <a16:creationId xmlns:a16="http://schemas.microsoft.com/office/drawing/2014/main" id="{506A6CBA-40FC-DFBE-4DED-C55E5410502E}"/>
                  </a:ext>
                </a:extLst>
              </p:cNvPr>
              <p:cNvSpPr/>
              <p:nvPr/>
            </p:nvSpPr>
            <p:spPr>
              <a:xfrm>
                <a:off x="6496324" y="1474044"/>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BC3B6810-D5E2-DB8F-2B1C-CEE06378A104}"/>
                  </a:ext>
                </a:extLst>
              </p:cNvPr>
              <p:cNvSpPr/>
              <p:nvPr/>
            </p:nvSpPr>
            <p:spPr>
              <a:xfrm>
                <a:off x="6478436" y="1491827"/>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614" name="Graphic 58">
              <a:extLst>
                <a:ext uri="{FF2B5EF4-FFF2-40B4-BE49-F238E27FC236}">
                  <a16:creationId xmlns:a16="http://schemas.microsoft.com/office/drawing/2014/main" id="{02C01841-015F-B859-57F3-C0E4CB2B72D9}"/>
                </a:ext>
              </a:extLst>
            </p:cNvPr>
            <p:cNvGrpSpPr/>
            <p:nvPr/>
          </p:nvGrpSpPr>
          <p:grpSpPr>
            <a:xfrm>
              <a:off x="6583998" y="1581243"/>
              <a:ext cx="35523" cy="35564"/>
              <a:chOff x="6583998" y="1581243"/>
              <a:chExt cx="35523" cy="35564"/>
            </a:xfrm>
          </p:grpSpPr>
          <p:sp>
            <p:nvSpPr>
              <p:cNvPr id="615" name="Freeform 614">
                <a:extLst>
                  <a:ext uri="{FF2B5EF4-FFF2-40B4-BE49-F238E27FC236}">
                    <a16:creationId xmlns:a16="http://schemas.microsoft.com/office/drawing/2014/main" id="{E39828AC-5847-9ECE-A336-9EDC9DAB1C6C}"/>
                  </a:ext>
                </a:extLst>
              </p:cNvPr>
              <p:cNvSpPr/>
              <p:nvPr/>
            </p:nvSpPr>
            <p:spPr>
              <a:xfrm>
                <a:off x="6601760" y="1581243"/>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2B73B92E-90FA-CDE1-9182-ABB9F0B2B847}"/>
                  </a:ext>
                </a:extLst>
              </p:cNvPr>
              <p:cNvSpPr/>
              <p:nvPr/>
            </p:nvSpPr>
            <p:spPr>
              <a:xfrm>
                <a:off x="6583998" y="1599026"/>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17" name="Graphic 58">
              <a:extLst>
                <a:ext uri="{FF2B5EF4-FFF2-40B4-BE49-F238E27FC236}">
                  <a16:creationId xmlns:a16="http://schemas.microsoft.com/office/drawing/2014/main" id="{F957F3AF-1BC1-D062-5DB9-729935B72B9F}"/>
                </a:ext>
              </a:extLst>
            </p:cNvPr>
            <p:cNvGrpSpPr/>
            <p:nvPr/>
          </p:nvGrpSpPr>
          <p:grpSpPr>
            <a:xfrm>
              <a:off x="6590045" y="1588810"/>
              <a:ext cx="35523" cy="35564"/>
              <a:chOff x="6590045" y="1588810"/>
              <a:chExt cx="35523" cy="35564"/>
            </a:xfrm>
          </p:grpSpPr>
          <p:sp>
            <p:nvSpPr>
              <p:cNvPr id="618" name="Freeform 617">
                <a:extLst>
                  <a:ext uri="{FF2B5EF4-FFF2-40B4-BE49-F238E27FC236}">
                    <a16:creationId xmlns:a16="http://schemas.microsoft.com/office/drawing/2014/main" id="{1778A62D-AA80-967F-CEDF-F3CF5B4A96A8}"/>
                  </a:ext>
                </a:extLst>
              </p:cNvPr>
              <p:cNvSpPr/>
              <p:nvPr/>
            </p:nvSpPr>
            <p:spPr>
              <a:xfrm>
                <a:off x="6607806" y="158881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F9D6E4B9-EDD1-F67F-2E3F-B7E81714DADC}"/>
                  </a:ext>
                </a:extLst>
              </p:cNvPr>
              <p:cNvSpPr/>
              <p:nvPr/>
            </p:nvSpPr>
            <p:spPr>
              <a:xfrm>
                <a:off x="6590045" y="160659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20" name="Graphic 58">
              <a:extLst>
                <a:ext uri="{FF2B5EF4-FFF2-40B4-BE49-F238E27FC236}">
                  <a16:creationId xmlns:a16="http://schemas.microsoft.com/office/drawing/2014/main" id="{C0A6236F-C68C-E26F-A0E9-FE4C295484E5}"/>
                </a:ext>
              </a:extLst>
            </p:cNvPr>
            <p:cNvGrpSpPr/>
            <p:nvPr/>
          </p:nvGrpSpPr>
          <p:grpSpPr>
            <a:xfrm>
              <a:off x="6591304" y="1596377"/>
              <a:ext cx="35523" cy="35564"/>
              <a:chOff x="6591304" y="1596377"/>
              <a:chExt cx="35523" cy="35564"/>
            </a:xfrm>
          </p:grpSpPr>
          <p:sp>
            <p:nvSpPr>
              <p:cNvPr id="621" name="Freeform 620">
                <a:extLst>
                  <a:ext uri="{FF2B5EF4-FFF2-40B4-BE49-F238E27FC236}">
                    <a16:creationId xmlns:a16="http://schemas.microsoft.com/office/drawing/2014/main" id="{2673AAB8-349B-A3B7-C47C-6CA945C7221F}"/>
                  </a:ext>
                </a:extLst>
              </p:cNvPr>
              <p:cNvSpPr/>
              <p:nvPr/>
            </p:nvSpPr>
            <p:spPr>
              <a:xfrm>
                <a:off x="6609066" y="1596377"/>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3053AE76-EBC2-2A6B-1367-7A7C1A5624CE}"/>
                  </a:ext>
                </a:extLst>
              </p:cNvPr>
              <p:cNvSpPr/>
              <p:nvPr/>
            </p:nvSpPr>
            <p:spPr>
              <a:xfrm>
                <a:off x="6591304" y="1614160"/>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23" name="Graphic 58">
              <a:extLst>
                <a:ext uri="{FF2B5EF4-FFF2-40B4-BE49-F238E27FC236}">
                  <a16:creationId xmlns:a16="http://schemas.microsoft.com/office/drawing/2014/main" id="{09E63C4C-D80B-030E-068E-99A70AE1DF4A}"/>
                </a:ext>
              </a:extLst>
            </p:cNvPr>
            <p:cNvGrpSpPr/>
            <p:nvPr/>
          </p:nvGrpSpPr>
          <p:grpSpPr>
            <a:xfrm>
              <a:off x="6836440" y="1939541"/>
              <a:ext cx="35523" cy="35564"/>
              <a:chOff x="6836440" y="1939541"/>
              <a:chExt cx="35523" cy="35564"/>
            </a:xfrm>
          </p:grpSpPr>
          <p:sp>
            <p:nvSpPr>
              <p:cNvPr id="624" name="Freeform 623">
                <a:extLst>
                  <a:ext uri="{FF2B5EF4-FFF2-40B4-BE49-F238E27FC236}">
                    <a16:creationId xmlns:a16="http://schemas.microsoft.com/office/drawing/2014/main" id="{B579FC30-7137-6D1F-3732-0FB130BF46A1}"/>
                  </a:ext>
                </a:extLst>
              </p:cNvPr>
              <p:cNvSpPr/>
              <p:nvPr/>
            </p:nvSpPr>
            <p:spPr>
              <a:xfrm>
                <a:off x="6854201" y="1939541"/>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C3ABED5A-DA26-C439-5A1B-E8AE895FBC56}"/>
                  </a:ext>
                </a:extLst>
              </p:cNvPr>
              <p:cNvSpPr/>
              <p:nvPr/>
            </p:nvSpPr>
            <p:spPr>
              <a:xfrm>
                <a:off x="6836440" y="1957323"/>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26" name="Graphic 58">
              <a:extLst>
                <a:ext uri="{FF2B5EF4-FFF2-40B4-BE49-F238E27FC236}">
                  <a16:creationId xmlns:a16="http://schemas.microsoft.com/office/drawing/2014/main" id="{8BC03137-9B7A-E3B2-E78F-247CFE60DDA6}"/>
                </a:ext>
              </a:extLst>
            </p:cNvPr>
            <p:cNvGrpSpPr/>
            <p:nvPr/>
          </p:nvGrpSpPr>
          <p:grpSpPr>
            <a:xfrm>
              <a:off x="6595965" y="1618196"/>
              <a:ext cx="35523" cy="35564"/>
              <a:chOff x="6595965" y="1618196"/>
              <a:chExt cx="35523" cy="35564"/>
            </a:xfrm>
          </p:grpSpPr>
          <p:sp>
            <p:nvSpPr>
              <p:cNvPr id="627" name="Freeform 626">
                <a:extLst>
                  <a:ext uri="{FF2B5EF4-FFF2-40B4-BE49-F238E27FC236}">
                    <a16:creationId xmlns:a16="http://schemas.microsoft.com/office/drawing/2014/main" id="{7B7E44B2-3417-5575-197A-FDA39570A4F3}"/>
                  </a:ext>
                </a:extLst>
              </p:cNvPr>
              <p:cNvSpPr/>
              <p:nvPr/>
            </p:nvSpPr>
            <p:spPr>
              <a:xfrm>
                <a:off x="6613727" y="161819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657E181-6247-F31E-30FE-533A5751AF74}"/>
                  </a:ext>
                </a:extLst>
              </p:cNvPr>
              <p:cNvSpPr/>
              <p:nvPr/>
            </p:nvSpPr>
            <p:spPr>
              <a:xfrm>
                <a:off x="6595965" y="163597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29" name="Graphic 58">
              <a:extLst>
                <a:ext uri="{FF2B5EF4-FFF2-40B4-BE49-F238E27FC236}">
                  <a16:creationId xmlns:a16="http://schemas.microsoft.com/office/drawing/2014/main" id="{C2E95E69-63DA-6760-09CE-2B3D4DF81CB6}"/>
                </a:ext>
              </a:extLst>
            </p:cNvPr>
            <p:cNvGrpSpPr/>
            <p:nvPr/>
          </p:nvGrpSpPr>
          <p:grpSpPr>
            <a:xfrm>
              <a:off x="6838329" y="1948243"/>
              <a:ext cx="35523" cy="35690"/>
              <a:chOff x="6838329" y="1948243"/>
              <a:chExt cx="35523" cy="35690"/>
            </a:xfrm>
          </p:grpSpPr>
          <p:sp>
            <p:nvSpPr>
              <p:cNvPr id="630" name="Freeform 629">
                <a:extLst>
                  <a:ext uri="{FF2B5EF4-FFF2-40B4-BE49-F238E27FC236}">
                    <a16:creationId xmlns:a16="http://schemas.microsoft.com/office/drawing/2014/main" id="{E757C2C5-BF7A-8AA0-9878-DB8930EC55EC}"/>
                  </a:ext>
                </a:extLst>
              </p:cNvPr>
              <p:cNvSpPr/>
              <p:nvPr/>
            </p:nvSpPr>
            <p:spPr>
              <a:xfrm>
                <a:off x="6856091" y="1948243"/>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AA93A820-16CD-C4C4-68B6-94E2985ADB8C}"/>
                  </a:ext>
                </a:extLst>
              </p:cNvPr>
              <p:cNvSpPr/>
              <p:nvPr/>
            </p:nvSpPr>
            <p:spPr>
              <a:xfrm>
                <a:off x="6838329" y="1966151"/>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32" name="Graphic 58">
              <a:extLst>
                <a:ext uri="{FF2B5EF4-FFF2-40B4-BE49-F238E27FC236}">
                  <a16:creationId xmlns:a16="http://schemas.microsoft.com/office/drawing/2014/main" id="{23F8274E-F084-A47F-8A13-FF4C3714C710}"/>
                </a:ext>
              </a:extLst>
            </p:cNvPr>
            <p:cNvGrpSpPr/>
            <p:nvPr/>
          </p:nvGrpSpPr>
          <p:grpSpPr>
            <a:xfrm>
              <a:off x="6854201" y="1970565"/>
              <a:ext cx="35523" cy="35564"/>
              <a:chOff x="6854201" y="1970565"/>
              <a:chExt cx="35523" cy="35564"/>
            </a:xfrm>
          </p:grpSpPr>
          <p:sp>
            <p:nvSpPr>
              <p:cNvPr id="633" name="Freeform 632">
                <a:extLst>
                  <a:ext uri="{FF2B5EF4-FFF2-40B4-BE49-F238E27FC236}">
                    <a16:creationId xmlns:a16="http://schemas.microsoft.com/office/drawing/2014/main" id="{29D848D7-B026-A70C-C8AD-72F5118DEDD0}"/>
                  </a:ext>
                </a:extLst>
              </p:cNvPr>
              <p:cNvSpPr/>
              <p:nvPr/>
            </p:nvSpPr>
            <p:spPr>
              <a:xfrm>
                <a:off x="6871963" y="197056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402D211C-238E-8A88-6419-CED0B984EA27}"/>
                  </a:ext>
                </a:extLst>
              </p:cNvPr>
              <p:cNvSpPr/>
              <p:nvPr/>
            </p:nvSpPr>
            <p:spPr>
              <a:xfrm>
                <a:off x="6854201" y="198834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35" name="Graphic 58">
              <a:extLst>
                <a:ext uri="{FF2B5EF4-FFF2-40B4-BE49-F238E27FC236}">
                  <a16:creationId xmlns:a16="http://schemas.microsoft.com/office/drawing/2014/main" id="{710A6CB7-C99D-C26B-749F-8AFD433D6222}"/>
                </a:ext>
              </a:extLst>
            </p:cNvPr>
            <p:cNvGrpSpPr/>
            <p:nvPr/>
          </p:nvGrpSpPr>
          <p:grpSpPr>
            <a:xfrm>
              <a:off x="7098833" y="2293045"/>
              <a:ext cx="35649" cy="35564"/>
              <a:chOff x="7098833" y="2293045"/>
              <a:chExt cx="35649" cy="35564"/>
            </a:xfrm>
          </p:grpSpPr>
          <p:sp>
            <p:nvSpPr>
              <p:cNvPr id="636" name="Freeform 635">
                <a:extLst>
                  <a:ext uri="{FF2B5EF4-FFF2-40B4-BE49-F238E27FC236}">
                    <a16:creationId xmlns:a16="http://schemas.microsoft.com/office/drawing/2014/main" id="{74017198-CE8B-1783-FE3D-B6BB615441B8}"/>
                  </a:ext>
                </a:extLst>
              </p:cNvPr>
              <p:cNvSpPr/>
              <p:nvPr/>
            </p:nvSpPr>
            <p:spPr>
              <a:xfrm>
                <a:off x="7116720" y="2293045"/>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BB109A75-88A0-CB37-8159-2341FF0E2124}"/>
                  </a:ext>
                </a:extLst>
              </p:cNvPr>
              <p:cNvSpPr/>
              <p:nvPr/>
            </p:nvSpPr>
            <p:spPr>
              <a:xfrm>
                <a:off x="7098833" y="2310828"/>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638" name="Graphic 58">
              <a:extLst>
                <a:ext uri="{FF2B5EF4-FFF2-40B4-BE49-F238E27FC236}">
                  <a16:creationId xmlns:a16="http://schemas.microsoft.com/office/drawing/2014/main" id="{343A5476-3690-9474-D06E-94557F531FEF}"/>
                </a:ext>
              </a:extLst>
            </p:cNvPr>
            <p:cNvGrpSpPr/>
            <p:nvPr/>
          </p:nvGrpSpPr>
          <p:grpSpPr>
            <a:xfrm>
              <a:off x="7074647" y="2237176"/>
              <a:ext cx="35523" cy="35690"/>
              <a:chOff x="7074647" y="2237176"/>
              <a:chExt cx="35523" cy="35690"/>
            </a:xfrm>
          </p:grpSpPr>
          <p:sp>
            <p:nvSpPr>
              <p:cNvPr id="639" name="Freeform 638">
                <a:extLst>
                  <a:ext uri="{FF2B5EF4-FFF2-40B4-BE49-F238E27FC236}">
                    <a16:creationId xmlns:a16="http://schemas.microsoft.com/office/drawing/2014/main" id="{CE6880F6-AD9D-874F-15C4-1CBD02FB35CC}"/>
                  </a:ext>
                </a:extLst>
              </p:cNvPr>
              <p:cNvSpPr/>
              <p:nvPr/>
            </p:nvSpPr>
            <p:spPr>
              <a:xfrm>
                <a:off x="7092408" y="2237176"/>
                <a:ext cx="12596" cy="35690"/>
              </a:xfrm>
              <a:custGeom>
                <a:avLst/>
                <a:gdLst>
                  <a:gd name="connsiteX0" fmla="*/ 0 w 12596"/>
                  <a:gd name="connsiteY0" fmla="*/ 0 h 35690"/>
                  <a:gd name="connsiteX1" fmla="*/ 0 w 12596"/>
                  <a:gd name="connsiteY1" fmla="*/ 35691 h 35690"/>
                </a:gdLst>
                <a:ahLst/>
                <a:cxnLst>
                  <a:cxn ang="0">
                    <a:pos x="connsiteX0" y="connsiteY0"/>
                  </a:cxn>
                  <a:cxn ang="0">
                    <a:pos x="connsiteX1" y="connsiteY1"/>
                  </a:cxn>
                </a:cxnLst>
                <a:rect l="l" t="t" r="r" b="b"/>
                <a:pathLst>
                  <a:path w="12596" h="35690">
                    <a:moveTo>
                      <a:pt x="0" y="0"/>
                    </a:moveTo>
                    <a:lnTo>
                      <a:pt x="0" y="35691"/>
                    </a:lnTo>
                  </a:path>
                </a:pathLst>
              </a:custGeom>
              <a:ln w="6298" cap="flat">
                <a:solidFill>
                  <a:srgbClr val="C6573B"/>
                </a:solid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EFEDED23-8BDA-CAD1-56CE-60304A4BA476}"/>
                  </a:ext>
                </a:extLst>
              </p:cNvPr>
              <p:cNvSpPr/>
              <p:nvPr/>
            </p:nvSpPr>
            <p:spPr>
              <a:xfrm>
                <a:off x="7074647" y="2254958"/>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41" name="Graphic 58">
              <a:extLst>
                <a:ext uri="{FF2B5EF4-FFF2-40B4-BE49-F238E27FC236}">
                  <a16:creationId xmlns:a16="http://schemas.microsoft.com/office/drawing/2014/main" id="{6A49E72F-E34B-E2A1-378E-3828D8527FD8}"/>
                </a:ext>
              </a:extLst>
            </p:cNvPr>
            <p:cNvGrpSpPr/>
            <p:nvPr/>
          </p:nvGrpSpPr>
          <p:grpSpPr>
            <a:xfrm>
              <a:off x="7809926" y="2527496"/>
              <a:ext cx="35523" cy="35564"/>
              <a:chOff x="7809926" y="2527496"/>
              <a:chExt cx="35523" cy="35564"/>
            </a:xfrm>
          </p:grpSpPr>
          <p:sp>
            <p:nvSpPr>
              <p:cNvPr id="642" name="Freeform 641">
                <a:extLst>
                  <a:ext uri="{FF2B5EF4-FFF2-40B4-BE49-F238E27FC236}">
                    <a16:creationId xmlns:a16="http://schemas.microsoft.com/office/drawing/2014/main" id="{7EEF038A-88B7-80BB-4A2F-CD62492B908A}"/>
                  </a:ext>
                </a:extLst>
              </p:cNvPr>
              <p:cNvSpPr/>
              <p:nvPr/>
            </p:nvSpPr>
            <p:spPr>
              <a:xfrm>
                <a:off x="7827688" y="2527496"/>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60CF58FC-3D45-0BF5-7BB2-6781B5AC4E9D}"/>
                  </a:ext>
                </a:extLst>
              </p:cNvPr>
              <p:cNvSpPr/>
              <p:nvPr/>
            </p:nvSpPr>
            <p:spPr>
              <a:xfrm>
                <a:off x="7809926" y="2545279"/>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44" name="Graphic 58">
              <a:extLst>
                <a:ext uri="{FF2B5EF4-FFF2-40B4-BE49-F238E27FC236}">
                  <a16:creationId xmlns:a16="http://schemas.microsoft.com/office/drawing/2014/main" id="{A5AD3BD8-6056-DBC0-40AF-2F2B48936EC2}"/>
                </a:ext>
              </a:extLst>
            </p:cNvPr>
            <p:cNvGrpSpPr/>
            <p:nvPr/>
          </p:nvGrpSpPr>
          <p:grpSpPr>
            <a:xfrm>
              <a:off x="10034661" y="2838500"/>
              <a:ext cx="35523" cy="35564"/>
              <a:chOff x="10034661" y="2838500"/>
              <a:chExt cx="35523" cy="35564"/>
            </a:xfrm>
          </p:grpSpPr>
          <p:sp>
            <p:nvSpPr>
              <p:cNvPr id="645" name="Freeform 644">
                <a:extLst>
                  <a:ext uri="{FF2B5EF4-FFF2-40B4-BE49-F238E27FC236}">
                    <a16:creationId xmlns:a16="http://schemas.microsoft.com/office/drawing/2014/main" id="{4F058112-39B6-9314-A415-457830C70FC4}"/>
                  </a:ext>
                </a:extLst>
              </p:cNvPr>
              <p:cNvSpPr/>
              <p:nvPr/>
            </p:nvSpPr>
            <p:spPr>
              <a:xfrm>
                <a:off x="10052422" y="2838500"/>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0D192D33-38D7-B92C-60C8-7326C1A81E5C}"/>
                  </a:ext>
                </a:extLst>
              </p:cNvPr>
              <p:cNvSpPr/>
              <p:nvPr/>
            </p:nvSpPr>
            <p:spPr>
              <a:xfrm>
                <a:off x="10034661" y="2856282"/>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47" name="Graphic 58">
              <a:extLst>
                <a:ext uri="{FF2B5EF4-FFF2-40B4-BE49-F238E27FC236}">
                  <a16:creationId xmlns:a16="http://schemas.microsoft.com/office/drawing/2014/main" id="{AE0D19AE-12FC-F76D-B302-817BD78AF9E1}"/>
                </a:ext>
              </a:extLst>
            </p:cNvPr>
            <p:cNvGrpSpPr/>
            <p:nvPr/>
          </p:nvGrpSpPr>
          <p:grpSpPr>
            <a:xfrm>
              <a:off x="10261405" y="2856282"/>
              <a:ext cx="35523" cy="35564"/>
              <a:chOff x="10261405" y="2856282"/>
              <a:chExt cx="35523" cy="35564"/>
            </a:xfrm>
          </p:grpSpPr>
          <p:sp>
            <p:nvSpPr>
              <p:cNvPr id="648" name="Freeform 647">
                <a:extLst>
                  <a:ext uri="{FF2B5EF4-FFF2-40B4-BE49-F238E27FC236}">
                    <a16:creationId xmlns:a16="http://schemas.microsoft.com/office/drawing/2014/main" id="{07225267-579C-42DA-7FF4-63AEFA04A219}"/>
                  </a:ext>
                </a:extLst>
              </p:cNvPr>
              <p:cNvSpPr/>
              <p:nvPr/>
            </p:nvSpPr>
            <p:spPr>
              <a:xfrm>
                <a:off x="10279166"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AAF65BE5-C2D9-98C5-7994-5AEBC9F55455}"/>
                  </a:ext>
                </a:extLst>
              </p:cNvPr>
              <p:cNvSpPr/>
              <p:nvPr/>
            </p:nvSpPr>
            <p:spPr>
              <a:xfrm>
                <a:off x="10261405"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50" name="Graphic 58">
              <a:extLst>
                <a:ext uri="{FF2B5EF4-FFF2-40B4-BE49-F238E27FC236}">
                  <a16:creationId xmlns:a16="http://schemas.microsoft.com/office/drawing/2014/main" id="{953B8E7F-4077-ABAA-5A86-8A86730909A9}"/>
                </a:ext>
              </a:extLst>
            </p:cNvPr>
            <p:cNvGrpSpPr/>
            <p:nvPr/>
          </p:nvGrpSpPr>
          <p:grpSpPr>
            <a:xfrm>
              <a:off x="10951084" y="2856282"/>
              <a:ext cx="35523" cy="35564"/>
              <a:chOff x="10951084" y="2856282"/>
              <a:chExt cx="35523" cy="35564"/>
            </a:xfrm>
          </p:grpSpPr>
          <p:sp>
            <p:nvSpPr>
              <p:cNvPr id="651" name="Freeform 650">
                <a:extLst>
                  <a:ext uri="{FF2B5EF4-FFF2-40B4-BE49-F238E27FC236}">
                    <a16:creationId xmlns:a16="http://schemas.microsoft.com/office/drawing/2014/main" id="{4F97F866-D407-F85F-3E7C-45B3A9970125}"/>
                  </a:ext>
                </a:extLst>
              </p:cNvPr>
              <p:cNvSpPr/>
              <p:nvPr/>
            </p:nvSpPr>
            <p:spPr>
              <a:xfrm>
                <a:off x="10968845"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9081057F-EB2F-03C3-0993-4ED1B52E9C6C}"/>
                  </a:ext>
                </a:extLst>
              </p:cNvPr>
              <p:cNvSpPr/>
              <p:nvPr/>
            </p:nvSpPr>
            <p:spPr>
              <a:xfrm>
                <a:off x="10951084"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53" name="Graphic 58">
              <a:extLst>
                <a:ext uri="{FF2B5EF4-FFF2-40B4-BE49-F238E27FC236}">
                  <a16:creationId xmlns:a16="http://schemas.microsoft.com/office/drawing/2014/main" id="{EF0560C0-8A57-13BE-7E6D-6574C78FEDB3}"/>
                </a:ext>
              </a:extLst>
            </p:cNvPr>
            <p:cNvGrpSpPr/>
            <p:nvPr/>
          </p:nvGrpSpPr>
          <p:grpSpPr>
            <a:xfrm>
              <a:off x="10279166" y="2856282"/>
              <a:ext cx="35523" cy="35564"/>
              <a:chOff x="10279166" y="2856282"/>
              <a:chExt cx="35523" cy="35564"/>
            </a:xfrm>
          </p:grpSpPr>
          <p:sp>
            <p:nvSpPr>
              <p:cNvPr id="654" name="Freeform 653">
                <a:extLst>
                  <a:ext uri="{FF2B5EF4-FFF2-40B4-BE49-F238E27FC236}">
                    <a16:creationId xmlns:a16="http://schemas.microsoft.com/office/drawing/2014/main" id="{F2A917EF-FBEA-9F2E-9081-E86D3A551F5E}"/>
                  </a:ext>
                </a:extLst>
              </p:cNvPr>
              <p:cNvSpPr/>
              <p:nvPr/>
            </p:nvSpPr>
            <p:spPr>
              <a:xfrm>
                <a:off x="10296928"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ED34EB01-858D-1168-2C2B-05C3D6BB49CE}"/>
                  </a:ext>
                </a:extLst>
              </p:cNvPr>
              <p:cNvSpPr/>
              <p:nvPr/>
            </p:nvSpPr>
            <p:spPr>
              <a:xfrm>
                <a:off x="10279166"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grpSp>
          <p:nvGrpSpPr>
            <p:cNvPr id="656" name="Graphic 58">
              <a:extLst>
                <a:ext uri="{FF2B5EF4-FFF2-40B4-BE49-F238E27FC236}">
                  <a16:creationId xmlns:a16="http://schemas.microsoft.com/office/drawing/2014/main" id="{36301EBB-7334-FA62-D0F9-B7D760A8D388}"/>
                </a:ext>
              </a:extLst>
            </p:cNvPr>
            <p:cNvGrpSpPr/>
            <p:nvPr/>
          </p:nvGrpSpPr>
          <p:grpSpPr>
            <a:xfrm>
              <a:off x="10652160" y="2856282"/>
              <a:ext cx="35649" cy="35564"/>
              <a:chOff x="10652160" y="2856282"/>
              <a:chExt cx="35649" cy="35564"/>
            </a:xfrm>
          </p:grpSpPr>
          <p:sp>
            <p:nvSpPr>
              <p:cNvPr id="657" name="Freeform 656">
                <a:extLst>
                  <a:ext uri="{FF2B5EF4-FFF2-40B4-BE49-F238E27FC236}">
                    <a16:creationId xmlns:a16="http://schemas.microsoft.com/office/drawing/2014/main" id="{C5B40B16-82CE-37FA-681D-D1DD12F8149D}"/>
                  </a:ext>
                </a:extLst>
              </p:cNvPr>
              <p:cNvSpPr/>
              <p:nvPr/>
            </p:nvSpPr>
            <p:spPr>
              <a:xfrm>
                <a:off x="10670047"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4B8DCB45-1165-AA48-7900-D590BF3117BD}"/>
                  </a:ext>
                </a:extLst>
              </p:cNvPr>
              <p:cNvSpPr/>
              <p:nvPr/>
            </p:nvSpPr>
            <p:spPr>
              <a:xfrm>
                <a:off x="10652160" y="2874065"/>
                <a:ext cx="35649" cy="12611"/>
              </a:xfrm>
              <a:custGeom>
                <a:avLst/>
                <a:gdLst>
                  <a:gd name="connsiteX0" fmla="*/ 0 w 35649"/>
                  <a:gd name="connsiteY0" fmla="*/ 0 h 12611"/>
                  <a:gd name="connsiteX1" fmla="*/ 35649 w 35649"/>
                  <a:gd name="connsiteY1" fmla="*/ 0 h 12611"/>
                </a:gdLst>
                <a:ahLst/>
                <a:cxnLst>
                  <a:cxn ang="0">
                    <a:pos x="connsiteX0" y="connsiteY0"/>
                  </a:cxn>
                  <a:cxn ang="0">
                    <a:pos x="connsiteX1" y="connsiteY1"/>
                  </a:cxn>
                </a:cxnLst>
                <a:rect l="l" t="t" r="r" b="b"/>
                <a:pathLst>
                  <a:path w="35649" h="12611">
                    <a:moveTo>
                      <a:pt x="0" y="0"/>
                    </a:moveTo>
                    <a:lnTo>
                      <a:pt x="35649" y="0"/>
                    </a:lnTo>
                  </a:path>
                </a:pathLst>
              </a:custGeom>
              <a:ln w="6298" cap="flat">
                <a:solidFill>
                  <a:srgbClr val="C6573B"/>
                </a:solidFill>
                <a:prstDash val="solid"/>
                <a:miter/>
              </a:ln>
            </p:spPr>
            <p:txBody>
              <a:bodyPr rtlCol="0" anchor="ctr"/>
              <a:lstStyle/>
              <a:p>
                <a:endParaRPr lang="en-US"/>
              </a:p>
            </p:txBody>
          </p:sp>
        </p:grpSp>
        <p:grpSp>
          <p:nvGrpSpPr>
            <p:cNvPr id="659" name="Graphic 58">
              <a:extLst>
                <a:ext uri="{FF2B5EF4-FFF2-40B4-BE49-F238E27FC236}">
                  <a16:creationId xmlns:a16="http://schemas.microsoft.com/office/drawing/2014/main" id="{5DB4348F-A589-9C6B-66C0-986B1531C3CC}"/>
                </a:ext>
              </a:extLst>
            </p:cNvPr>
            <p:cNvGrpSpPr/>
            <p:nvPr/>
          </p:nvGrpSpPr>
          <p:grpSpPr>
            <a:xfrm>
              <a:off x="10765028" y="2856282"/>
              <a:ext cx="35523" cy="35564"/>
              <a:chOff x="10765028" y="2856282"/>
              <a:chExt cx="35523" cy="35564"/>
            </a:xfrm>
          </p:grpSpPr>
          <p:sp>
            <p:nvSpPr>
              <p:cNvPr id="660" name="Freeform 659">
                <a:extLst>
                  <a:ext uri="{FF2B5EF4-FFF2-40B4-BE49-F238E27FC236}">
                    <a16:creationId xmlns:a16="http://schemas.microsoft.com/office/drawing/2014/main" id="{732E9A91-8A69-9490-F6AC-5E8C66E1178D}"/>
                  </a:ext>
                </a:extLst>
              </p:cNvPr>
              <p:cNvSpPr/>
              <p:nvPr/>
            </p:nvSpPr>
            <p:spPr>
              <a:xfrm>
                <a:off x="10782789" y="2856282"/>
                <a:ext cx="12596" cy="35564"/>
              </a:xfrm>
              <a:custGeom>
                <a:avLst/>
                <a:gdLst>
                  <a:gd name="connsiteX0" fmla="*/ 0 w 12596"/>
                  <a:gd name="connsiteY0" fmla="*/ 0 h 35564"/>
                  <a:gd name="connsiteX1" fmla="*/ 0 w 12596"/>
                  <a:gd name="connsiteY1" fmla="*/ 35565 h 35564"/>
                </a:gdLst>
                <a:ahLst/>
                <a:cxnLst>
                  <a:cxn ang="0">
                    <a:pos x="connsiteX0" y="connsiteY0"/>
                  </a:cxn>
                  <a:cxn ang="0">
                    <a:pos x="connsiteX1" y="connsiteY1"/>
                  </a:cxn>
                </a:cxnLst>
                <a:rect l="l" t="t" r="r" b="b"/>
                <a:pathLst>
                  <a:path w="12596" h="35564">
                    <a:moveTo>
                      <a:pt x="0" y="0"/>
                    </a:moveTo>
                    <a:lnTo>
                      <a:pt x="0" y="35565"/>
                    </a:lnTo>
                  </a:path>
                </a:pathLst>
              </a:custGeom>
              <a:ln w="6298" cap="flat">
                <a:solidFill>
                  <a:srgbClr val="C6573B"/>
                </a:solid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62C381E2-1085-38DB-058A-A88E4BC88D9D}"/>
                  </a:ext>
                </a:extLst>
              </p:cNvPr>
              <p:cNvSpPr/>
              <p:nvPr/>
            </p:nvSpPr>
            <p:spPr>
              <a:xfrm>
                <a:off x="10765028" y="2874065"/>
                <a:ext cx="35523" cy="12611"/>
              </a:xfrm>
              <a:custGeom>
                <a:avLst/>
                <a:gdLst>
                  <a:gd name="connsiteX0" fmla="*/ 0 w 35523"/>
                  <a:gd name="connsiteY0" fmla="*/ 0 h 12611"/>
                  <a:gd name="connsiteX1" fmla="*/ 35523 w 35523"/>
                  <a:gd name="connsiteY1" fmla="*/ 0 h 12611"/>
                </a:gdLst>
                <a:ahLst/>
                <a:cxnLst>
                  <a:cxn ang="0">
                    <a:pos x="connsiteX0" y="connsiteY0"/>
                  </a:cxn>
                  <a:cxn ang="0">
                    <a:pos x="connsiteX1" y="connsiteY1"/>
                  </a:cxn>
                </a:cxnLst>
                <a:rect l="l" t="t" r="r" b="b"/>
                <a:pathLst>
                  <a:path w="35523" h="12611">
                    <a:moveTo>
                      <a:pt x="0" y="0"/>
                    </a:moveTo>
                    <a:lnTo>
                      <a:pt x="35523" y="0"/>
                    </a:lnTo>
                  </a:path>
                </a:pathLst>
              </a:custGeom>
              <a:ln w="6298" cap="flat">
                <a:solidFill>
                  <a:srgbClr val="C6573B"/>
                </a:solidFill>
                <a:prstDash val="solid"/>
                <a:miter/>
              </a:ln>
            </p:spPr>
            <p:txBody>
              <a:bodyPr rtlCol="0" anchor="ctr"/>
              <a:lstStyle/>
              <a:p>
                <a:endParaRPr lang="en-US"/>
              </a:p>
            </p:txBody>
          </p:sp>
        </p:grpSp>
        <p:sp>
          <p:nvSpPr>
            <p:cNvPr id="662" name="Freeform 661">
              <a:extLst>
                <a:ext uri="{FF2B5EF4-FFF2-40B4-BE49-F238E27FC236}">
                  <a16:creationId xmlns:a16="http://schemas.microsoft.com/office/drawing/2014/main" id="{F53424DB-1D8A-AD60-A50F-E68EE3D67A24}"/>
                </a:ext>
              </a:extLst>
            </p:cNvPr>
            <p:cNvSpPr/>
            <p:nvPr/>
          </p:nvSpPr>
          <p:spPr>
            <a:xfrm>
              <a:off x="6359900" y="1267717"/>
              <a:ext cx="4781018" cy="1606347"/>
            </a:xfrm>
            <a:custGeom>
              <a:avLst/>
              <a:gdLst>
                <a:gd name="connsiteX0" fmla="*/ 4781019 w 4781018"/>
                <a:gd name="connsiteY0" fmla="*/ 1606347 h 1606347"/>
                <a:gd name="connsiteX1" fmla="*/ 3922919 w 4781018"/>
                <a:gd name="connsiteY1" fmla="*/ 1606347 h 1606347"/>
                <a:gd name="connsiteX2" fmla="*/ 3922919 w 4781018"/>
                <a:gd name="connsiteY2" fmla="*/ 1589321 h 1606347"/>
                <a:gd name="connsiteX3" fmla="*/ 3625633 w 4781018"/>
                <a:gd name="connsiteY3" fmla="*/ 1589321 h 1606347"/>
                <a:gd name="connsiteX4" fmla="*/ 3625633 w 4781018"/>
                <a:gd name="connsiteY4" fmla="*/ 1572926 h 1606347"/>
                <a:gd name="connsiteX5" fmla="*/ 3615933 w 4781018"/>
                <a:gd name="connsiteY5" fmla="*/ 1572926 h 1606347"/>
                <a:gd name="connsiteX6" fmla="*/ 3615933 w 4781018"/>
                <a:gd name="connsiteY6" fmla="*/ 1561828 h 1606347"/>
                <a:gd name="connsiteX7" fmla="*/ 3107649 w 4781018"/>
                <a:gd name="connsiteY7" fmla="*/ 1561828 h 1606347"/>
                <a:gd name="connsiteX8" fmla="*/ 3107649 w 4781018"/>
                <a:gd name="connsiteY8" fmla="*/ 1549216 h 1606347"/>
                <a:gd name="connsiteX9" fmla="*/ 2969210 w 4781018"/>
                <a:gd name="connsiteY9" fmla="*/ 1549216 h 1606347"/>
                <a:gd name="connsiteX10" fmla="*/ 2969210 w 4781018"/>
                <a:gd name="connsiteY10" fmla="*/ 1537361 h 1606347"/>
                <a:gd name="connsiteX11" fmla="*/ 2828377 w 4781018"/>
                <a:gd name="connsiteY11" fmla="*/ 1537361 h 1606347"/>
                <a:gd name="connsiteX12" fmla="*/ 2828377 w 4781018"/>
                <a:gd name="connsiteY12" fmla="*/ 1515165 h 1606347"/>
                <a:gd name="connsiteX13" fmla="*/ 2818047 w 4781018"/>
                <a:gd name="connsiteY13" fmla="*/ 1515165 h 1606347"/>
                <a:gd name="connsiteX14" fmla="*/ 2818047 w 4781018"/>
                <a:gd name="connsiteY14" fmla="*/ 1499526 h 1606347"/>
                <a:gd name="connsiteX15" fmla="*/ 2709084 w 4781018"/>
                <a:gd name="connsiteY15" fmla="*/ 1499526 h 1606347"/>
                <a:gd name="connsiteX16" fmla="*/ 2709084 w 4781018"/>
                <a:gd name="connsiteY16" fmla="*/ 1489942 h 1606347"/>
                <a:gd name="connsiteX17" fmla="*/ 2286837 w 4781018"/>
                <a:gd name="connsiteY17" fmla="*/ 1489942 h 1606347"/>
                <a:gd name="connsiteX18" fmla="*/ 2286837 w 4781018"/>
                <a:gd name="connsiteY18" fmla="*/ 1478087 h 1606347"/>
                <a:gd name="connsiteX19" fmla="*/ 2280161 w 4781018"/>
                <a:gd name="connsiteY19" fmla="*/ 1478087 h 1606347"/>
                <a:gd name="connsiteX20" fmla="*/ 2280161 w 4781018"/>
                <a:gd name="connsiteY20" fmla="*/ 1467619 h 1606347"/>
                <a:gd name="connsiteX21" fmla="*/ 2261644 w 4781018"/>
                <a:gd name="connsiteY21" fmla="*/ 1467619 h 1606347"/>
                <a:gd name="connsiteX22" fmla="*/ 2261644 w 4781018"/>
                <a:gd name="connsiteY22" fmla="*/ 1456521 h 1606347"/>
                <a:gd name="connsiteX23" fmla="*/ 2227506 w 4781018"/>
                <a:gd name="connsiteY23" fmla="*/ 1456521 h 1606347"/>
                <a:gd name="connsiteX24" fmla="*/ 2227506 w 4781018"/>
                <a:gd name="connsiteY24" fmla="*/ 1445423 h 1606347"/>
                <a:gd name="connsiteX25" fmla="*/ 2220074 w 4781018"/>
                <a:gd name="connsiteY25" fmla="*/ 1445423 h 1606347"/>
                <a:gd name="connsiteX26" fmla="*/ 2220074 w 4781018"/>
                <a:gd name="connsiteY26" fmla="*/ 1435711 h 1606347"/>
                <a:gd name="connsiteX27" fmla="*/ 2211256 w 4781018"/>
                <a:gd name="connsiteY27" fmla="*/ 1435711 h 1606347"/>
                <a:gd name="connsiteX28" fmla="*/ 2211256 w 4781018"/>
                <a:gd name="connsiteY28" fmla="*/ 1415028 h 1606347"/>
                <a:gd name="connsiteX29" fmla="*/ 2104560 w 4781018"/>
                <a:gd name="connsiteY29" fmla="*/ 1415028 h 1606347"/>
                <a:gd name="connsiteX30" fmla="*/ 2104560 w 4781018"/>
                <a:gd name="connsiteY30" fmla="*/ 1404561 h 1606347"/>
                <a:gd name="connsiteX31" fmla="*/ 2003785 w 4781018"/>
                <a:gd name="connsiteY31" fmla="*/ 1404561 h 1606347"/>
                <a:gd name="connsiteX32" fmla="*/ 2003785 w 4781018"/>
                <a:gd name="connsiteY32" fmla="*/ 1393462 h 1606347"/>
                <a:gd name="connsiteX33" fmla="*/ 1980859 w 4781018"/>
                <a:gd name="connsiteY33" fmla="*/ 1393462 h 1606347"/>
                <a:gd name="connsiteX34" fmla="*/ 1980859 w 4781018"/>
                <a:gd name="connsiteY34" fmla="*/ 1385265 h 1606347"/>
                <a:gd name="connsiteX35" fmla="*/ 1918504 w 4781018"/>
                <a:gd name="connsiteY35" fmla="*/ 1385265 h 1606347"/>
                <a:gd name="connsiteX36" fmla="*/ 1918504 w 4781018"/>
                <a:gd name="connsiteY36" fmla="*/ 1373410 h 1606347"/>
                <a:gd name="connsiteX37" fmla="*/ 1906663 w 4781018"/>
                <a:gd name="connsiteY37" fmla="*/ 1373410 h 1606347"/>
                <a:gd name="connsiteX38" fmla="*/ 1906663 w 4781018"/>
                <a:gd name="connsiteY38" fmla="*/ 1365969 h 1606347"/>
                <a:gd name="connsiteX39" fmla="*/ 1843679 w 4781018"/>
                <a:gd name="connsiteY39" fmla="*/ 1365969 h 1606347"/>
                <a:gd name="connsiteX40" fmla="*/ 1843679 w 4781018"/>
                <a:gd name="connsiteY40" fmla="*/ 1356384 h 1606347"/>
                <a:gd name="connsiteX41" fmla="*/ 1821509 w 4781018"/>
                <a:gd name="connsiteY41" fmla="*/ 1356384 h 1606347"/>
                <a:gd name="connsiteX42" fmla="*/ 1821509 w 4781018"/>
                <a:gd name="connsiteY42" fmla="*/ 1345286 h 1606347"/>
                <a:gd name="connsiteX43" fmla="*/ 1724386 w 4781018"/>
                <a:gd name="connsiteY43" fmla="*/ 1345286 h 1606347"/>
                <a:gd name="connsiteX44" fmla="*/ 1724386 w 4781018"/>
                <a:gd name="connsiteY44" fmla="*/ 1335575 h 1606347"/>
                <a:gd name="connsiteX45" fmla="*/ 1713301 w 4781018"/>
                <a:gd name="connsiteY45" fmla="*/ 1335575 h 1606347"/>
                <a:gd name="connsiteX46" fmla="*/ 1713301 w 4781018"/>
                <a:gd name="connsiteY46" fmla="*/ 1325233 h 1606347"/>
                <a:gd name="connsiteX47" fmla="*/ 1703728 w 4781018"/>
                <a:gd name="connsiteY47" fmla="*/ 1325233 h 1606347"/>
                <a:gd name="connsiteX48" fmla="*/ 1703728 w 4781018"/>
                <a:gd name="connsiteY48" fmla="*/ 1314892 h 1606347"/>
                <a:gd name="connsiteX49" fmla="*/ 1575492 w 4781018"/>
                <a:gd name="connsiteY49" fmla="*/ 1314892 h 1606347"/>
                <a:gd name="connsiteX50" fmla="*/ 1575492 w 4781018"/>
                <a:gd name="connsiteY50" fmla="*/ 1306694 h 1606347"/>
                <a:gd name="connsiteX51" fmla="*/ 1536945 w 4781018"/>
                <a:gd name="connsiteY51" fmla="*/ 1306694 h 1606347"/>
                <a:gd name="connsiteX52" fmla="*/ 1536945 w 4781018"/>
                <a:gd name="connsiteY52" fmla="*/ 1297740 h 1606347"/>
                <a:gd name="connsiteX53" fmla="*/ 1484416 w 4781018"/>
                <a:gd name="connsiteY53" fmla="*/ 1297740 h 1606347"/>
                <a:gd name="connsiteX54" fmla="*/ 1484416 w 4781018"/>
                <a:gd name="connsiteY54" fmla="*/ 1285885 h 1606347"/>
                <a:gd name="connsiteX55" fmla="*/ 1475472 w 4781018"/>
                <a:gd name="connsiteY55" fmla="*/ 1285885 h 1606347"/>
                <a:gd name="connsiteX56" fmla="*/ 1475472 w 4781018"/>
                <a:gd name="connsiteY56" fmla="*/ 1277057 h 1606347"/>
                <a:gd name="connsiteX57" fmla="*/ 1462875 w 4781018"/>
                <a:gd name="connsiteY57" fmla="*/ 1277057 h 1606347"/>
                <a:gd name="connsiteX58" fmla="*/ 1462875 w 4781018"/>
                <a:gd name="connsiteY58" fmla="*/ 1268102 h 1606347"/>
                <a:gd name="connsiteX59" fmla="*/ 1366635 w 4781018"/>
                <a:gd name="connsiteY59" fmla="*/ 1268102 h 1606347"/>
                <a:gd name="connsiteX60" fmla="*/ 1366635 w 4781018"/>
                <a:gd name="connsiteY60" fmla="*/ 1251833 h 1606347"/>
                <a:gd name="connsiteX61" fmla="*/ 1256161 w 4781018"/>
                <a:gd name="connsiteY61" fmla="*/ 1251833 h 1606347"/>
                <a:gd name="connsiteX62" fmla="*/ 1256161 w 4781018"/>
                <a:gd name="connsiteY62" fmla="*/ 1240987 h 1606347"/>
                <a:gd name="connsiteX63" fmla="*/ 1247469 w 4781018"/>
                <a:gd name="connsiteY63" fmla="*/ 1240987 h 1606347"/>
                <a:gd name="connsiteX64" fmla="*/ 1247469 w 4781018"/>
                <a:gd name="connsiteY64" fmla="*/ 1231276 h 1606347"/>
                <a:gd name="connsiteX65" fmla="*/ 1235754 w 4781018"/>
                <a:gd name="connsiteY65" fmla="*/ 1231276 h 1606347"/>
                <a:gd name="connsiteX66" fmla="*/ 1235754 w 4781018"/>
                <a:gd name="connsiteY66" fmla="*/ 1221944 h 1606347"/>
                <a:gd name="connsiteX67" fmla="*/ 1226054 w 4781018"/>
                <a:gd name="connsiteY67" fmla="*/ 1221944 h 1606347"/>
                <a:gd name="connsiteX68" fmla="*/ 1226054 w 4781018"/>
                <a:gd name="connsiteY68" fmla="*/ 1204287 h 1606347"/>
                <a:gd name="connsiteX69" fmla="*/ 1144174 w 4781018"/>
                <a:gd name="connsiteY69" fmla="*/ 1204287 h 1606347"/>
                <a:gd name="connsiteX70" fmla="*/ 1144174 w 4781018"/>
                <a:gd name="connsiteY70" fmla="*/ 1194703 h 1606347"/>
                <a:gd name="connsiteX71" fmla="*/ 1110667 w 4781018"/>
                <a:gd name="connsiteY71" fmla="*/ 1194703 h 1606347"/>
                <a:gd name="connsiteX72" fmla="*/ 1110667 w 4781018"/>
                <a:gd name="connsiteY72" fmla="*/ 1178307 h 1606347"/>
                <a:gd name="connsiteX73" fmla="*/ 1099203 w 4781018"/>
                <a:gd name="connsiteY73" fmla="*/ 1178307 h 1606347"/>
                <a:gd name="connsiteX74" fmla="*/ 1099203 w 4781018"/>
                <a:gd name="connsiteY74" fmla="*/ 1168975 h 1606347"/>
                <a:gd name="connsiteX75" fmla="*/ 1092023 w 4781018"/>
                <a:gd name="connsiteY75" fmla="*/ 1168975 h 1606347"/>
                <a:gd name="connsiteX76" fmla="*/ 1092023 w 4781018"/>
                <a:gd name="connsiteY76" fmla="*/ 1160399 h 1606347"/>
                <a:gd name="connsiteX77" fmla="*/ 1075647 w 4781018"/>
                <a:gd name="connsiteY77" fmla="*/ 1160399 h 1606347"/>
                <a:gd name="connsiteX78" fmla="*/ 1075647 w 4781018"/>
                <a:gd name="connsiteY78" fmla="*/ 1152075 h 1606347"/>
                <a:gd name="connsiteX79" fmla="*/ 1051084 w 4781018"/>
                <a:gd name="connsiteY79" fmla="*/ 1152075 h 1606347"/>
                <a:gd name="connsiteX80" fmla="*/ 1051084 w 4781018"/>
                <a:gd name="connsiteY80" fmla="*/ 1143121 h 1606347"/>
                <a:gd name="connsiteX81" fmla="*/ 993138 w 4781018"/>
                <a:gd name="connsiteY81" fmla="*/ 1143121 h 1606347"/>
                <a:gd name="connsiteX82" fmla="*/ 993138 w 4781018"/>
                <a:gd name="connsiteY82" fmla="*/ 1126347 h 1606347"/>
                <a:gd name="connsiteX83" fmla="*/ 968448 w 4781018"/>
                <a:gd name="connsiteY83" fmla="*/ 1126347 h 1606347"/>
                <a:gd name="connsiteX84" fmla="*/ 968448 w 4781018"/>
                <a:gd name="connsiteY84" fmla="*/ 1118402 h 1606347"/>
                <a:gd name="connsiteX85" fmla="*/ 943128 w 4781018"/>
                <a:gd name="connsiteY85" fmla="*/ 1118402 h 1606347"/>
                <a:gd name="connsiteX86" fmla="*/ 943128 w 4781018"/>
                <a:gd name="connsiteY86" fmla="*/ 1108061 h 1606347"/>
                <a:gd name="connsiteX87" fmla="*/ 919194 w 4781018"/>
                <a:gd name="connsiteY87" fmla="*/ 1108061 h 1606347"/>
                <a:gd name="connsiteX88" fmla="*/ 919194 w 4781018"/>
                <a:gd name="connsiteY88" fmla="*/ 1100115 h 1606347"/>
                <a:gd name="connsiteX89" fmla="*/ 875609 w 4781018"/>
                <a:gd name="connsiteY89" fmla="*/ 1100115 h 1606347"/>
                <a:gd name="connsiteX90" fmla="*/ 875609 w 4781018"/>
                <a:gd name="connsiteY90" fmla="*/ 1090404 h 1606347"/>
                <a:gd name="connsiteX91" fmla="*/ 863390 w 4781018"/>
                <a:gd name="connsiteY91" fmla="*/ 1090404 h 1606347"/>
                <a:gd name="connsiteX92" fmla="*/ 863390 w 4781018"/>
                <a:gd name="connsiteY92" fmla="*/ 1073000 h 1606347"/>
                <a:gd name="connsiteX93" fmla="*/ 858981 w 4781018"/>
                <a:gd name="connsiteY93" fmla="*/ 1073000 h 1606347"/>
                <a:gd name="connsiteX94" fmla="*/ 858981 w 4781018"/>
                <a:gd name="connsiteY94" fmla="*/ 1059380 h 1606347"/>
                <a:gd name="connsiteX95" fmla="*/ 849659 w 4781018"/>
                <a:gd name="connsiteY95" fmla="*/ 1059380 h 1606347"/>
                <a:gd name="connsiteX96" fmla="*/ 849659 w 4781018"/>
                <a:gd name="connsiteY96" fmla="*/ 1050804 h 1606347"/>
                <a:gd name="connsiteX97" fmla="*/ 763749 w 4781018"/>
                <a:gd name="connsiteY97" fmla="*/ 1050804 h 1606347"/>
                <a:gd name="connsiteX98" fmla="*/ 763749 w 4781018"/>
                <a:gd name="connsiteY98" fmla="*/ 1040966 h 1606347"/>
                <a:gd name="connsiteX99" fmla="*/ 751530 w 4781018"/>
                <a:gd name="connsiteY99" fmla="*/ 1040966 h 1606347"/>
                <a:gd name="connsiteX100" fmla="*/ 751530 w 4781018"/>
                <a:gd name="connsiteY100" fmla="*/ 1010068 h 1606347"/>
                <a:gd name="connsiteX101" fmla="*/ 742208 w 4781018"/>
                <a:gd name="connsiteY101" fmla="*/ 1010068 h 1606347"/>
                <a:gd name="connsiteX102" fmla="*/ 742208 w 4781018"/>
                <a:gd name="connsiteY102" fmla="*/ 993168 h 1606347"/>
                <a:gd name="connsiteX103" fmla="*/ 736917 w 4781018"/>
                <a:gd name="connsiteY103" fmla="*/ 993168 h 1606347"/>
                <a:gd name="connsiteX104" fmla="*/ 736917 w 4781018"/>
                <a:gd name="connsiteY104" fmla="*/ 984340 h 1606347"/>
                <a:gd name="connsiteX105" fmla="*/ 730493 w 4781018"/>
                <a:gd name="connsiteY105" fmla="*/ 984340 h 1606347"/>
                <a:gd name="connsiteX106" fmla="*/ 730493 w 4781018"/>
                <a:gd name="connsiteY106" fmla="*/ 948523 h 1606347"/>
                <a:gd name="connsiteX107" fmla="*/ 724572 w 4781018"/>
                <a:gd name="connsiteY107" fmla="*/ 948523 h 1606347"/>
                <a:gd name="connsiteX108" fmla="*/ 724572 w 4781018"/>
                <a:gd name="connsiteY108" fmla="*/ 930362 h 1606347"/>
                <a:gd name="connsiteX109" fmla="*/ 719534 w 4781018"/>
                <a:gd name="connsiteY109" fmla="*/ 930362 h 1606347"/>
                <a:gd name="connsiteX110" fmla="*/ 719534 w 4781018"/>
                <a:gd name="connsiteY110" fmla="*/ 908418 h 1606347"/>
                <a:gd name="connsiteX111" fmla="*/ 702906 w 4781018"/>
                <a:gd name="connsiteY111" fmla="*/ 908418 h 1606347"/>
                <a:gd name="connsiteX112" fmla="*/ 702906 w 4781018"/>
                <a:gd name="connsiteY112" fmla="*/ 899464 h 1606347"/>
                <a:gd name="connsiteX113" fmla="*/ 688671 w 4781018"/>
                <a:gd name="connsiteY113" fmla="*/ 899464 h 1606347"/>
                <a:gd name="connsiteX114" fmla="*/ 688671 w 4781018"/>
                <a:gd name="connsiteY114" fmla="*/ 892149 h 1606347"/>
                <a:gd name="connsiteX115" fmla="*/ 640803 w 4781018"/>
                <a:gd name="connsiteY115" fmla="*/ 892149 h 1606347"/>
                <a:gd name="connsiteX116" fmla="*/ 640803 w 4781018"/>
                <a:gd name="connsiteY116" fmla="*/ 882438 h 1606347"/>
                <a:gd name="connsiteX117" fmla="*/ 633119 w 4781018"/>
                <a:gd name="connsiteY117" fmla="*/ 882438 h 1606347"/>
                <a:gd name="connsiteX118" fmla="*/ 633119 w 4781018"/>
                <a:gd name="connsiteY118" fmla="*/ 844855 h 1606347"/>
                <a:gd name="connsiteX119" fmla="*/ 626695 w 4781018"/>
                <a:gd name="connsiteY119" fmla="*/ 844855 h 1606347"/>
                <a:gd name="connsiteX120" fmla="*/ 626695 w 4781018"/>
                <a:gd name="connsiteY120" fmla="*/ 833883 h 1606347"/>
                <a:gd name="connsiteX121" fmla="*/ 622034 w 4781018"/>
                <a:gd name="connsiteY121" fmla="*/ 833883 h 1606347"/>
                <a:gd name="connsiteX122" fmla="*/ 622034 w 4781018"/>
                <a:gd name="connsiteY122" fmla="*/ 808534 h 1606347"/>
                <a:gd name="connsiteX123" fmla="*/ 617499 w 4781018"/>
                <a:gd name="connsiteY123" fmla="*/ 808534 h 1606347"/>
                <a:gd name="connsiteX124" fmla="*/ 613342 w 4781018"/>
                <a:gd name="connsiteY124" fmla="*/ 808534 h 1606347"/>
                <a:gd name="connsiteX125" fmla="*/ 613342 w 4781018"/>
                <a:gd name="connsiteY125" fmla="*/ 782932 h 1606347"/>
                <a:gd name="connsiteX126" fmla="*/ 606665 w 4781018"/>
                <a:gd name="connsiteY126" fmla="*/ 782932 h 1606347"/>
                <a:gd name="connsiteX127" fmla="*/ 606665 w 4781018"/>
                <a:gd name="connsiteY127" fmla="*/ 749637 h 1606347"/>
                <a:gd name="connsiteX128" fmla="*/ 591171 w 4781018"/>
                <a:gd name="connsiteY128" fmla="*/ 749637 h 1606347"/>
                <a:gd name="connsiteX129" fmla="*/ 591171 w 4781018"/>
                <a:gd name="connsiteY129" fmla="*/ 734503 h 1606347"/>
                <a:gd name="connsiteX130" fmla="*/ 584873 w 4781018"/>
                <a:gd name="connsiteY130" fmla="*/ 734503 h 1606347"/>
                <a:gd name="connsiteX131" fmla="*/ 584873 w 4781018"/>
                <a:gd name="connsiteY131" fmla="*/ 727819 h 1606347"/>
                <a:gd name="connsiteX132" fmla="*/ 513071 w 4781018"/>
                <a:gd name="connsiteY132" fmla="*/ 727819 h 1606347"/>
                <a:gd name="connsiteX133" fmla="*/ 513071 w 4781018"/>
                <a:gd name="connsiteY133" fmla="*/ 712307 h 1606347"/>
                <a:gd name="connsiteX134" fmla="*/ 503245 w 4781018"/>
                <a:gd name="connsiteY134" fmla="*/ 712307 h 1606347"/>
                <a:gd name="connsiteX135" fmla="*/ 503245 w 4781018"/>
                <a:gd name="connsiteY135" fmla="*/ 696794 h 1606347"/>
                <a:gd name="connsiteX136" fmla="*/ 495813 w 4781018"/>
                <a:gd name="connsiteY136" fmla="*/ 696794 h 1606347"/>
                <a:gd name="connsiteX137" fmla="*/ 495813 w 4781018"/>
                <a:gd name="connsiteY137" fmla="*/ 659842 h 1606347"/>
                <a:gd name="connsiteX138" fmla="*/ 489515 w 4781018"/>
                <a:gd name="connsiteY138" fmla="*/ 659842 h 1606347"/>
                <a:gd name="connsiteX139" fmla="*/ 489515 w 4781018"/>
                <a:gd name="connsiteY139" fmla="*/ 641177 h 1606347"/>
                <a:gd name="connsiteX140" fmla="*/ 479311 w 4781018"/>
                <a:gd name="connsiteY140" fmla="*/ 641177 h 1606347"/>
                <a:gd name="connsiteX141" fmla="*/ 479311 w 4781018"/>
                <a:gd name="connsiteY141" fmla="*/ 621629 h 1606347"/>
                <a:gd name="connsiteX142" fmla="*/ 470493 w 4781018"/>
                <a:gd name="connsiteY142" fmla="*/ 621629 h 1606347"/>
                <a:gd name="connsiteX143" fmla="*/ 470493 w 4781018"/>
                <a:gd name="connsiteY143" fmla="*/ 613683 h 1606347"/>
                <a:gd name="connsiteX144" fmla="*/ 439001 w 4781018"/>
                <a:gd name="connsiteY144" fmla="*/ 613683 h 1606347"/>
                <a:gd name="connsiteX145" fmla="*/ 439001 w 4781018"/>
                <a:gd name="connsiteY145" fmla="*/ 604855 h 1606347"/>
                <a:gd name="connsiteX146" fmla="*/ 427412 w 4781018"/>
                <a:gd name="connsiteY146" fmla="*/ 604855 h 1606347"/>
                <a:gd name="connsiteX147" fmla="*/ 427412 w 4781018"/>
                <a:gd name="connsiteY147" fmla="*/ 598171 h 1606347"/>
                <a:gd name="connsiteX148" fmla="*/ 394660 w 4781018"/>
                <a:gd name="connsiteY148" fmla="*/ 598171 h 1606347"/>
                <a:gd name="connsiteX149" fmla="*/ 394660 w 4781018"/>
                <a:gd name="connsiteY149" fmla="*/ 575470 h 1606347"/>
                <a:gd name="connsiteX150" fmla="*/ 388866 w 4781018"/>
                <a:gd name="connsiteY150" fmla="*/ 575470 h 1606347"/>
                <a:gd name="connsiteX151" fmla="*/ 388866 w 4781018"/>
                <a:gd name="connsiteY151" fmla="*/ 568408 h 1606347"/>
                <a:gd name="connsiteX152" fmla="*/ 379040 w 4781018"/>
                <a:gd name="connsiteY152" fmla="*/ 568408 h 1606347"/>
                <a:gd name="connsiteX153" fmla="*/ 379040 w 4781018"/>
                <a:gd name="connsiteY153" fmla="*/ 547977 h 1606347"/>
                <a:gd name="connsiteX154" fmla="*/ 374631 w 4781018"/>
                <a:gd name="connsiteY154" fmla="*/ 547977 h 1606347"/>
                <a:gd name="connsiteX155" fmla="*/ 374631 w 4781018"/>
                <a:gd name="connsiteY155" fmla="*/ 524897 h 1606347"/>
                <a:gd name="connsiteX156" fmla="*/ 369718 w 4781018"/>
                <a:gd name="connsiteY156" fmla="*/ 524897 h 1606347"/>
                <a:gd name="connsiteX157" fmla="*/ 369718 w 4781018"/>
                <a:gd name="connsiteY157" fmla="*/ 508880 h 1606347"/>
                <a:gd name="connsiteX158" fmla="*/ 365813 w 4781018"/>
                <a:gd name="connsiteY158" fmla="*/ 508880 h 1606347"/>
                <a:gd name="connsiteX159" fmla="*/ 365813 w 4781018"/>
                <a:gd name="connsiteY159" fmla="*/ 491098 h 1606347"/>
                <a:gd name="connsiteX160" fmla="*/ 360397 w 4781018"/>
                <a:gd name="connsiteY160" fmla="*/ 491098 h 1606347"/>
                <a:gd name="connsiteX161" fmla="*/ 360397 w 4781018"/>
                <a:gd name="connsiteY161" fmla="*/ 477856 h 1606347"/>
                <a:gd name="connsiteX162" fmla="*/ 355988 w 4781018"/>
                <a:gd name="connsiteY162" fmla="*/ 477856 h 1606347"/>
                <a:gd name="connsiteX163" fmla="*/ 355988 w 4781018"/>
                <a:gd name="connsiteY163" fmla="*/ 456038 h 1606347"/>
                <a:gd name="connsiteX164" fmla="*/ 351201 w 4781018"/>
                <a:gd name="connsiteY164" fmla="*/ 456038 h 1606347"/>
                <a:gd name="connsiteX165" fmla="*/ 351201 w 4781018"/>
                <a:gd name="connsiteY165" fmla="*/ 449858 h 1606347"/>
                <a:gd name="connsiteX166" fmla="*/ 335203 w 4781018"/>
                <a:gd name="connsiteY166" fmla="*/ 449858 h 1606347"/>
                <a:gd name="connsiteX167" fmla="*/ 335203 w 4781018"/>
                <a:gd name="connsiteY167" fmla="*/ 435102 h 1606347"/>
                <a:gd name="connsiteX168" fmla="*/ 320590 w 4781018"/>
                <a:gd name="connsiteY168" fmla="*/ 435102 h 1606347"/>
                <a:gd name="connsiteX169" fmla="*/ 320590 w 4781018"/>
                <a:gd name="connsiteY169" fmla="*/ 427157 h 1606347"/>
                <a:gd name="connsiteX170" fmla="*/ 280154 w 4781018"/>
                <a:gd name="connsiteY170" fmla="*/ 427157 h 1606347"/>
                <a:gd name="connsiteX171" fmla="*/ 280154 w 4781018"/>
                <a:gd name="connsiteY171" fmla="*/ 418707 h 1606347"/>
                <a:gd name="connsiteX172" fmla="*/ 271715 w 4781018"/>
                <a:gd name="connsiteY172" fmla="*/ 418707 h 1606347"/>
                <a:gd name="connsiteX173" fmla="*/ 271715 w 4781018"/>
                <a:gd name="connsiteY173" fmla="*/ 399159 h 1606347"/>
                <a:gd name="connsiteX174" fmla="*/ 266802 w 4781018"/>
                <a:gd name="connsiteY174" fmla="*/ 399159 h 1606347"/>
                <a:gd name="connsiteX175" fmla="*/ 266802 w 4781018"/>
                <a:gd name="connsiteY175" fmla="*/ 386295 h 1606347"/>
                <a:gd name="connsiteX176" fmla="*/ 259370 w 4781018"/>
                <a:gd name="connsiteY176" fmla="*/ 386295 h 1606347"/>
                <a:gd name="connsiteX177" fmla="*/ 259370 w 4781018"/>
                <a:gd name="connsiteY177" fmla="*/ 373810 h 1606347"/>
                <a:gd name="connsiteX178" fmla="*/ 254457 w 4781018"/>
                <a:gd name="connsiteY178" fmla="*/ 373810 h 1606347"/>
                <a:gd name="connsiteX179" fmla="*/ 254457 w 4781018"/>
                <a:gd name="connsiteY179" fmla="*/ 346821 h 1606347"/>
                <a:gd name="connsiteX180" fmla="*/ 249166 w 4781018"/>
                <a:gd name="connsiteY180" fmla="*/ 346821 h 1606347"/>
                <a:gd name="connsiteX181" fmla="*/ 249166 w 4781018"/>
                <a:gd name="connsiteY181" fmla="*/ 329038 h 1606347"/>
                <a:gd name="connsiteX182" fmla="*/ 240726 w 4781018"/>
                <a:gd name="connsiteY182" fmla="*/ 329038 h 1606347"/>
                <a:gd name="connsiteX183" fmla="*/ 240726 w 4781018"/>
                <a:gd name="connsiteY183" fmla="*/ 291203 h 1606347"/>
                <a:gd name="connsiteX184" fmla="*/ 233168 w 4781018"/>
                <a:gd name="connsiteY184" fmla="*/ 291203 h 1606347"/>
                <a:gd name="connsiteX185" fmla="*/ 233168 w 4781018"/>
                <a:gd name="connsiteY185" fmla="*/ 272664 h 1606347"/>
                <a:gd name="connsiteX186" fmla="*/ 210998 w 4781018"/>
                <a:gd name="connsiteY186" fmla="*/ 272664 h 1606347"/>
                <a:gd name="connsiteX187" fmla="*/ 210998 w 4781018"/>
                <a:gd name="connsiteY187" fmla="*/ 266358 h 1606347"/>
                <a:gd name="connsiteX188" fmla="*/ 197645 w 4781018"/>
                <a:gd name="connsiteY188" fmla="*/ 266358 h 1606347"/>
                <a:gd name="connsiteX189" fmla="*/ 197645 w 4781018"/>
                <a:gd name="connsiteY189" fmla="*/ 257026 h 1606347"/>
                <a:gd name="connsiteX190" fmla="*/ 187945 w 4781018"/>
                <a:gd name="connsiteY190" fmla="*/ 257026 h 1606347"/>
                <a:gd name="connsiteX191" fmla="*/ 187945 w 4781018"/>
                <a:gd name="connsiteY191" fmla="*/ 250341 h 1606347"/>
                <a:gd name="connsiteX192" fmla="*/ 177742 w 4781018"/>
                <a:gd name="connsiteY192" fmla="*/ 250341 h 1606347"/>
                <a:gd name="connsiteX193" fmla="*/ 177742 w 4781018"/>
                <a:gd name="connsiteY193" fmla="*/ 244162 h 1606347"/>
                <a:gd name="connsiteX194" fmla="*/ 168798 w 4781018"/>
                <a:gd name="connsiteY194" fmla="*/ 244162 h 1606347"/>
                <a:gd name="connsiteX195" fmla="*/ 168798 w 4781018"/>
                <a:gd name="connsiteY195" fmla="*/ 230793 h 1606347"/>
                <a:gd name="connsiteX196" fmla="*/ 149273 w 4781018"/>
                <a:gd name="connsiteY196" fmla="*/ 230793 h 1606347"/>
                <a:gd name="connsiteX197" fmla="*/ 149273 w 4781018"/>
                <a:gd name="connsiteY197" fmla="*/ 224109 h 1606347"/>
                <a:gd name="connsiteX198" fmla="*/ 140455 w 4781018"/>
                <a:gd name="connsiteY198" fmla="*/ 224109 h 1606347"/>
                <a:gd name="connsiteX199" fmla="*/ 140455 w 4781018"/>
                <a:gd name="connsiteY199" fmla="*/ 200021 h 1606347"/>
                <a:gd name="connsiteX200" fmla="*/ 132015 w 4781018"/>
                <a:gd name="connsiteY200" fmla="*/ 200021 h 1606347"/>
                <a:gd name="connsiteX201" fmla="*/ 132015 w 4781018"/>
                <a:gd name="connsiteY201" fmla="*/ 185139 h 1606347"/>
                <a:gd name="connsiteX202" fmla="*/ 127102 w 4781018"/>
                <a:gd name="connsiteY202" fmla="*/ 185139 h 1606347"/>
                <a:gd name="connsiteX203" fmla="*/ 127102 w 4781018"/>
                <a:gd name="connsiteY203" fmla="*/ 112244 h 1606347"/>
                <a:gd name="connsiteX204" fmla="*/ 121308 w 4781018"/>
                <a:gd name="connsiteY204" fmla="*/ 112244 h 1606347"/>
                <a:gd name="connsiteX205" fmla="*/ 121308 w 4781018"/>
                <a:gd name="connsiteY205" fmla="*/ 57761 h 1606347"/>
                <a:gd name="connsiteX206" fmla="*/ 116395 w 4781018"/>
                <a:gd name="connsiteY206" fmla="*/ 57761 h 1606347"/>
                <a:gd name="connsiteX207" fmla="*/ 116395 w 4781018"/>
                <a:gd name="connsiteY207" fmla="*/ 41619 h 1606347"/>
                <a:gd name="connsiteX208" fmla="*/ 109341 w 4781018"/>
                <a:gd name="connsiteY208" fmla="*/ 41619 h 1606347"/>
                <a:gd name="connsiteX209" fmla="*/ 109341 w 4781018"/>
                <a:gd name="connsiteY209" fmla="*/ 33673 h 1606347"/>
                <a:gd name="connsiteX210" fmla="*/ 94350 w 4781018"/>
                <a:gd name="connsiteY210" fmla="*/ 33673 h 1606347"/>
                <a:gd name="connsiteX211" fmla="*/ 94350 w 4781018"/>
                <a:gd name="connsiteY211" fmla="*/ 20305 h 1606347"/>
                <a:gd name="connsiteX212" fmla="*/ 80998 w 4781018"/>
                <a:gd name="connsiteY212" fmla="*/ 20305 h 1606347"/>
                <a:gd name="connsiteX213" fmla="*/ 80998 w 4781018"/>
                <a:gd name="connsiteY213" fmla="*/ 6432 h 1606347"/>
                <a:gd name="connsiteX214" fmla="*/ 25320 w 4781018"/>
                <a:gd name="connsiteY214" fmla="*/ 6432 h 1606347"/>
                <a:gd name="connsiteX215" fmla="*/ 25320 w 4781018"/>
                <a:gd name="connsiteY215" fmla="*/ 0 h 1606347"/>
                <a:gd name="connsiteX216" fmla="*/ 0 w 4781018"/>
                <a:gd name="connsiteY216" fmla="*/ 0 h 160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781018" h="1606347">
                  <a:moveTo>
                    <a:pt x="4781019" y="1606347"/>
                  </a:moveTo>
                  <a:lnTo>
                    <a:pt x="3922919" y="1606347"/>
                  </a:lnTo>
                  <a:lnTo>
                    <a:pt x="3922919" y="1589321"/>
                  </a:lnTo>
                  <a:lnTo>
                    <a:pt x="3625633" y="1589321"/>
                  </a:lnTo>
                  <a:lnTo>
                    <a:pt x="3625633" y="1572926"/>
                  </a:lnTo>
                  <a:lnTo>
                    <a:pt x="3615933" y="1572926"/>
                  </a:lnTo>
                  <a:lnTo>
                    <a:pt x="3615933" y="1561828"/>
                  </a:lnTo>
                  <a:lnTo>
                    <a:pt x="3107649" y="1561828"/>
                  </a:lnTo>
                  <a:lnTo>
                    <a:pt x="3107649" y="1549216"/>
                  </a:lnTo>
                  <a:lnTo>
                    <a:pt x="2969210" y="1549216"/>
                  </a:lnTo>
                  <a:lnTo>
                    <a:pt x="2969210" y="1537361"/>
                  </a:lnTo>
                  <a:lnTo>
                    <a:pt x="2828377" y="1537361"/>
                  </a:lnTo>
                  <a:lnTo>
                    <a:pt x="2828377" y="1515165"/>
                  </a:lnTo>
                  <a:lnTo>
                    <a:pt x="2818047" y="1515165"/>
                  </a:lnTo>
                  <a:lnTo>
                    <a:pt x="2818047" y="1499526"/>
                  </a:lnTo>
                  <a:lnTo>
                    <a:pt x="2709084" y="1499526"/>
                  </a:lnTo>
                  <a:lnTo>
                    <a:pt x="2709084" y="1489942"/>
                  </a:lnTo>
                  <a:lnTo>
                    <a:pt x="2286837" y="1489942"/>
                  </a:lnTo>
                  <a:lnTo>
                    <a:pt x="2286837" y="1478087"/>
                  </a:lnTo>
                  <a:lnTo>
                    <a:pt x="2280161" y="1478087"/>
                  </a:lnTo>
                  <a:lnTo>
                    <a:pt x="2280161" y="1467619"/>
                  </a:lnTo>
                  <a:lnTo>
                    <a:pt x="2261644" y="1467619"/>
                  </a:lnTo>
                  <a:lnTo>
                    <a:pt x="2261644" y="1456521"/>
                  </a:lnTo>
                  <a:lnTo>
                    <a:pt x="2227506" y="1456521"/>
                  </a:lnTo>
                  <a:lnTo>
                    <a:pt x="2227506" y="1445423"/>
                  </a:lnTo>
                  <a:lnTo>
                    <a:pt x="2220074" y="1445423"/>
                  </a:lnTo>
                  <a:lnTo>
                    <a:pt x="2220074" y="1435711"/>
                  </a:lnTo>
                  <a:lnTo>
                    <a:pt x="2211256" y="1435711"/>
                  </a:lnTo>
                  <a:lnTo>
                    <a:pt x="2211256" y="1415028"/>
                  </a:lnTo>
                  <a:lnTo>
                    <a:pt x="2104560" y="1415028"/>
                  </a:lnTo>
                  <a:lnTo>
                    <a:pt x="2104560" y="1404561"/>
                  </a:lnTo>
                  <a:lnTo>
                    <a:pt x="2003785" y="1404561"/>
                  </a:lnTo>
                  <a:lnTo>
                    <a:pt x="2003785" y="1393462"/>
                  </a:lnTo>
                  <a:lnTo>
                    <a:pt x="1980859" y="1393462"/>
                  </a:lnTo>
                  <a:lnTo>
                    <a:pt x="1980859" y="1385265"/>
                  </a:lnTo>
                  <a:lnTo>
                    <a:pt x="1918504" y="1385265"/>
                  </a:lnTo>
                  <a:lnTo>
                    <a:pt x="1918504" y="1373410"/>
                  </a:lnTo>
                  <a:lnTo>
                    <a:pt x="1906663" y="1373410"/>
                  </a:lnTo>
                  <a:lnTo>
                    <a:pt x="1906663" y="1365969"/>
                  </a:lnTo>
                  <a:lnTo>
                    <a:pt x="1843679" y="1365969"/>
                  </a:lnTo>
                  <a:lnTo>
                    <a:pt x="1843679" y="1356384"/>
                  </a:lnTo>
                  <a:lnTo>
                    <a:pt x="1821509" y="1356384"/>
                  </a:lnTo>
                  <a:lnTo>
                    <a:pt x="1821509" y="1345286"/>
                  </a:lnTo>
                  <a:lnTo>
                    <a:pt x="1724386" y="1345286"/>
                  </a:lnTo>
                  <a:lnTo>
                    <a:pt x="1724386" y="1335575"/>
                  </a:lnTo>
                  <a:lnTo>
                    <a:pt x="1713301" y="1335575"/>
                  </a:lnTo>
                  <a:lnTo>
                    <a:pt x="1713301" y="1325233"/>
                  </a:lnTo>
                  <a:lnTo>
                    <a:pt x="1703728" y="1325233"/>
                  </a:lnTo>
                  <a:lnTo>
                    <a:pt x="1703728" y="1314892"/>
                  </a:lnTo>
                  <a:lnTo>
                    <a:pt x="1575492" y="1314892"/>
                  </a:lnTo>
                  <a:lnTo>
                    <a:pt x="1575492" y="1306694"/>
                  </a:lnTo>
                  <a:lnTo>
                    <a:pt x="1536945" y="1306694"/>
                  </a:lnTo>
                  <a:lnTo>
                    <a:pt x="1536945" y="1297740"/>
                  </a:lnTo>
                  <a:lnTo>
                    <a:pt x="1484416" y="1297740"/>
                  </a:lnTo>
                  <a:lnTo>
                    <a:pt x="1484416" y="1285885"/>
                  </a:lnTo>
                  <a:lnTo>
                    <a:pt x="1475472" y="1285885"/>
                  </a:lnTo>
                  <a:lnTo>
                    <a:pt x="1475472" y="1277057"/>
                  </a:lnTo>
                  <a:lnTo>
                    <a:pt x="1462875" y="1277057"/>
                  </a:lnTo>
                  <a:lnTo>
                    <a:pt x="1462875" y="1268102"/>
                  </a:lnTo>
                  <a:lnTo>
                    <a:pt x="1366635" y="1268102"/>
                  </a:lnTo>
                  <a:lnTo>
                    <a:pt x="1366635" y="1251833"/>
                  </a:lnTo>
                  <a:lnTo>
                    <a:pt x="1256161" y="1251833"/>
                  </a:lnTo>
                  <a:lnTo>
                    <a:pt x="1256161" y="1240987"/>
                  </a:lnTo>
                  <a:lnTo>
                    <a:pt x="1247469" y="1240987"/>
                  </a:lnTo>
                  <a:lnTo>
                    <a:pt x="1247469" y="1231276"/>
                  </a:lnTo>
                  <a:lnTo>
                    <a:pt x="1235754" y="1231276"/>
                  </a:lnTo>
                  <a:lnTo>
                    <a:pt x="1235754" y="1221944"/>
                  </a:lnTo>
                  <a:lnTo>
                    <a:pt x="1226054" y="1221944"/>
                  </a:lnTo>
                  <a:lnTo>
                    <a:pt x="1226054" y="1204287"/>
                  </a:lnTo>
                  <a:lnTo>
                    <a:pt x="1144174" y="1204287"/>
                  </a:lnTo>
                  <a:lnTo>
                    <a:pt x="1144174" y="1194703"/>
                  </a:lnTo>
                  <a:lnTo>
                    <a:pt x="1110667" y="1194703"/>
                  </a:lnTo>
                  <a:lnTo>
                    <a:pt x="1110667" y="1178307"/>
                  </a:lnTo>
                  <a:lnTo>
                    <a:pt x="1099203" y="1178307"/>
                  </a:lnTo>
                  <a:lnTo>
                    <a:pt x="1099203" y="1168975"/>
                  </a:lnTo>
                  <a:lnTo>
                    <a:pt x="1092023" y="1168975"/>
                  </a:lnTo>
                  <a:lnTo>
                    <a:pt x="1092023" y="1160399"/>
                  </a:lnTo>
                  <a:lnTo>
                    <a:pt x="1075647" y="1160399"/>
                  </a:lnTo>
                  <a:lnTo>
                    <a:pt x="1075647" y="1152075"/>
                  </a:lnTo>
                  <a:lnTo>
                    <a:pt x="1051084" y="1152075"/>
                  </a:lnTo>
                  <a:lnTo>
                    <a:pt x="1051084" y="1143121"/>
                  </a:lnTo>
                  <a:lnTo>
                    <a:pt x="993138" y="1143121"/>
                  </a:lnTo>
                  <a:lnTo>
                    <a:pt x="993138" y="1126347"/>
                  </a:lnTo>
                  <a:lnTo>
                    <a:pt x="968448" y="1126347"/>
                  </a:lnTo>
                  <a:lnTo>
                    <a:pt x="968448" y="1118402"/>
                  </a:lnTo>
                  <a:lnTo>
                    <a:pt x="943128" y="1118402"/>
                  </a:lnTo>
                  <a:lnTo>
                    <a:pt x="943128" y="1108061"/>
                  </a:lnTo>
                  <a:lnTo>
                    <a:pt x="919194" y="1108061"/>
                  </a:lnTo>
                  <a:lnTo>
                    <a:pt x="919194" y="1100115"/>
                  </a:lnTo>
                  <a:lnTo>
                    <a:pt x="875609" y="1100115"/>
                  </a:lnTo>
                  <a:lnTo>
                    <a:pt x="875609" y="1090404"/>
                  </a:lnTo>
                  <a:lnTo>
                    <a:pt x="863390" y="1090404"/>
                  </a:lnTo>
                  <a:lnTo>
                    <a:pt x="863390" y="1073000"/>
                  </a:lnTo>
                  <a:lnTo>
                    <a:pt x="858981" y="1073000"/>
                  </a:lnTo>
                  <a:lnTo>
                    <a:pt x="858981" y="1059380"/>
                  </a:lnTo>
                  <a:lnTo>
                    <a:pt x="849659" y="1059380"/>
                  </a:lnTo>
                  <a:lnTo>
                    <a:pt x="849659" y="1050804"/>
                  </a:lnTo>
                  <a:lnTo>
                    <a:pt x="763749" y="1050804"/>
                  </a:lnTo>
                  <a:lnTo>
                    <a:pt x="763749" y="1040966"/>
                  </a:lnTo>
                  <a:lnTo>
                    <a:pt x="751530" y="1040966"/>
                  </a:lnTo>
                  <a:lnTo>
                    <a:pt x="751530" y="1010068"/>
                  </a:lnTo>
                  <a:lnTo>
                    <a:pt x="742208" y="1010068"/>
                  </a:lnTo>
                  <a:lnTo>
                    <a:pt x="742208" y="993168"/>
                  </a:lnTo>
                  <a:lnTo>
                    <a:pt x="736917" y="993168"/>
                  </a:lnTo>
                  <a:lnTo>
                    <a:pt x="736917" y="984340"/>
                  </a:lnTo>
                  <a:lnTo>
                    <a:pt x="730493" y="984340"/>
                  </a:lnTo>
                  <a:lnTo>
                    <a:pt x="730493" y="948523"/>
                  </a:lnTo>
                  <a:lnTo>
                    <a:pt x="724572" y="948523"/>
                  </a:lnTo>
                  <a:lnTo>
                    <a:pt x="724572" y="930362"/>
                  </a:lnTo>
                  <a:lnTo>
                    <a:pt x="719534" y="930362"/>
                  </a:lnTo>
                  <a:lnTo>
                    <a:pt x="719534" y="908418"/>
                  </a:lnTo>
                  <a:lnTo>
                    <a:pt x="702906" y="908418"/>
                  </a:lnTo>
                  <a:lnTo>
                    <a:pt x="702906" y="899464"/>
                  </a:lnTo>
                  <a:lnTo>
                    <a:pt x="688671" y="899464"/>
                  </a:lnTo>
                  <a:lnTo>
                    <a:pt x="688671" y="892149"/>
                  </a:lnTo>
                  <a:lnTo>
                    <a:pt x="640803" y="892149"/>
                  </a:lnTo>
                  <a:lnTo>
                    <a:pt x="640803" y="882438"/>
                  </a:lnTo>
                  <a:lnTo>
                    <a:pt x="633119" y="882438"/>
                  </a:lnTo>
                  <a:lnTo>
                    <a:pt x="633119" y="844855"/>
                  </a:lnTo>
                  <a:lnTo>
                    <a:pt x="626695" y="844855"/>
                  </a:lnTo>
                  <a:lnTo>
                    <a:pt x="626695" y="833883"/>
                  </a:lnTo>
                  <a:lnTo>
                    <a:pt x="622034" y="833883"/>
                  </a:lnTo>
                  <a:lnTo>
                    <a:pt x="622034" y="808534"/>
                  </a:lnTo>
                  <a:lnTo>
                    <a:pt x="617499" y="808534"/>
                  </a:lnTo>
                  <a:lnTo>
                    <a:pt x="613342" y="808534"/>
                  </a:lnTo>
                  <a:lnTo>
                    <a:pt x="613342" y="782932"/>
                  </a:lnTo>
                  <a:lnTo>
                    <a:pt x="606665" y="782932"/>
                  </a:lnTo>
                  <a:lnTo>
                    <a:pt x="606665" y="749637"/>
                  </a:lnTo>
                  <a:lnTo>
                    <a:pt x="591171" y="749637"/>
                  </a:lnTo>
                  <a:lnTo>
                    <a:pt x="591171" y="734503"/>
                  </a:lnTo>
                  <a:lnTo>
                    <a:pt x="584873" y="734503"/>
                  </a:lnTo>
                  <a:lnTo>
                    <a:pt x="584873" y="727819"/>
                  </a:lnTo>
                  <a:lnTo>
                    <a:pt x="513071" y="727819"/>
                  </a:lnTo>
                  <a:lnTo>
                    <a:pt x="513071" y="712307"/>
                  </a:lnTo>
                  <a:lnTo>
                    <a:pt x="503245" y="712307"/>
                  </a:lnTo>
                  <a:lnTo>
                    <a:pt x="503245" y="696794"/>
                  </a:lnTo>
                  <a:lnTo>
                    <a:pt x="495813" y="696794"/>
                  </a:lnTo>
                  <a:lnTo>
                    <a:pt x="495813" y="659842"/>
                  </a:lnTo>
                  <a:lnTo>
                    <a:pt x="489515" y="659842"/>
                  </a:lnTo>
                  <a:lnTo>
                    <a:pt x="489515" y="641177"/>
                  </a:lnTo>
                  <a:lnTo>
                    <a:pt x="479311" y="641177"/>
                  </a:lnTo>
                  <a:lnTo>
                    <a:pt x="479311" y="621629"/>
                  </a:lnTo>
                  <a:lnTo>
                    <a:pt x="470493" y="621629"/>
                  </a:lnTo>
                  <a:lnTo>
                    <a:pt x="470493" y="613683"/>
                  </a:lnTo>
                  <a:lnTo>
                    <a:pt x="439001" y="613683"/>
                  </a:lnTo>
                  <a:lnTo>
                    <a:pt x="439001" y="604855"/>
                  </a:lnTo>
                  <a:lnTo>
                    <a:pt x="427412" y="604855"/>
                  </a:lnTo>
                  <a:lnTo>
                    <a:pt x="427412" y="598171"/>
                  </a:lnTo>
                  <a:lnTo>
                    <a:pt x="394660" y="598171"/>
                  </a:lnTo>
                  <a:lnTo>
                    <a:pt x="394660" y="575470"/>
                  </a:lnTo>
                  <a:lnTo>
                    <a:pt x="388866" y="575470"/>
                  </a:lnTo>
                  <a:lnTo>
                    <a:pt x="388866" y="568408"/>
                  </a:lnTo>
                  <a:lnTo>
                    <a:pt x="379040" y="568408"/>
                  </a:lnTo>
                  <a:lnTo>
                    <a:pt x="379040" y="547977"/>
                  </a:lnTo>
                  <a:lnTo>
                    <a:pt x="374631" y="547977"/>
                  </a:lnTo>
                  <a:lnTo>
                    <a:pt x="374631" y="524897"/>
                  </a:lnTo>
                  <a:lnTo>
                    <a:pt x="369718" y="524897"/>
                  </a:lnTo>
                  <a:lnTo>
                    <a:pt x="369718" y="508880"/>
                  </a:lnTo>
                  <a:lnTo>
                    <a:pt x="365813" y="508880"/>
                  </a:lnTo>
                  <a:lnTo>
                    <a:pt x="365813" y="491098"/>
                  </a:lnTo>
                  <a:lnTo>
                    <a:pt x="360397" y="491098"/>
                  </a:lnTo>
                  <a:lnTo>
                    <a:pt x="360397" y="477856"/>
                  </a:lnTo>
                  <a:lnTo>
                    <a:pt x="355988" y="477856"/>
                  </a:lnTo>
                  <a:lnTo>
                    <a:pt x="355988" y="456038"/>
                  </a:lnTo>
                  <a:lnTo>
                    <a:pt x="351201" y="456038"/>
                  </a:lnTo>
                  <a:lnTo>
                    <a:pt x="351201" y="449858"/>
                  </a:lnTo>
                  <a:lnTo>
                    <a:pt x="335203" y="449858"/>
                  </a:lnTo>
                  <a:lnTo>
                    <a:pt x="335203" y="435102"/>
                  </a:lnTo>
                  <a:lnTo>
                    <a:pt x="320590" y="435102"/>
                  </a:lnTo>
                  <a:lnTo>
                    <a:pt x="320590" y="427157"/>
                  </a:lnTo>
                  <a:lnTo>
                    <a:pt x="280154" y="427157"/>
                  </a:lnTo>
                  <a:lnTo>
                    <a:pt x="280154" y="418707"/>
                  </a:lnTo>
                  <a:lnTo>
                    <a:pt x="271715" y="418707"/>
                  </a:lnTo>
                  <a:lnTo>
                    <a:pt x="271715" y="399159"/>
                  </a:lnTo>
                  <a:lnTo>
                    <a:pt x="266802" y="399159"/>
                  </a:lnTo>
                  <a:lnTo>
                    <a:pt x="266802" y="386295"/>
                  </a:lnTo>
                  <a:lnTo>
                    <a:pt x="259370" y="386295"/>
                  </a:lnTo>
                  <a:lnTo>
                    <a:pt x="259370" y="373810"/>
                  </a:lnTo>
                  <a:lnTo>
                    <a:pt x="254457" y="373810"/>
                  </a:lnTo>
                  <a:lnTo>
                    <a:pt x="254457" y="346821"/>
                  </a:lnTo>
                  <a:lnTo>
                    <a:pt x="249166" y="346821"/>
                  </a:lnTo>
                  <a:lnTo>
                    <a:pt x="249166" y="329038"/>
                  </a:lnTo>
                  <a:lnTo>
                    <a:pt x="240726" y="329038"/>
                  </a:lnTo>
                  <a:lnTo>
                    <a:pt x="240726" y="291203"/>
                  </a:lnTo>
                  <a:lnTo>
                    <a:pt x="233168" y="291203"/>
                  </a:lnTo>
                  <a:lnTo>
                    <a:pt x="233168" y="272664"/>
                  </a:lnTo>
                  <a:lnTo>
                    <a:pt x="210998" y="272664"/>
                  </a:lnTo>
                  <a:lnTo>
                    <a:pt x="210998" y="266358"/>
                  </a:lnTo>
                  <a:lnTo>
                    <a:pt x="197645" y="266358"/>
                  </a:lnTo>
                  <a:lnTo>
                    <a:pt x="197645" y="257026"/>
                  </a:lnTo>
                  <a:lnTo>
                    <a:pt x="187945" y="257026"/>
                  </a:lnTo>
                  <a:lnTo>
                    <a:pt x="187945" y="250341"/>
                  </a:lnTo>
                  <a:lnTo>
                    <a:pt x="177742" y="250341"/>
                  </a:lnTo>
                  <a:lnTo>
                    <a:pt x="177742" y="244162"/>
                  </a:lnTo>
                  <a:lnTo>
                    <a:pt x="168798" y="244162"/>
                  </a:lnTo>
                  <a:lnTo>
                    <a:pt x="168798" y="230793"/>
                  </a:lnTo>
                  <a:lnTo>
                    <a:pt x="149273" y="230793"/>
                  </a:lnTo>
                  <a:lnTo>
                    <a:pt x="149273" y="224109"/>
                  </a:lnTo>
                  <a:lnTo>
                    <a:pt x="140455" y="224109"/>
                  </a:lnTo>
                  <a:lnTo>
                    <a:pt x="140455" y="200021"/>
                  </a:lnTo>
                  <a:lnTo>
                    <a:pt x="132015" y="200021"/>
                  </a:lnTo>
                  <a:lnTo>
                    <a:pt x="132015" y="185139"/>
                  </a:lnTo>
                  <a:lnTo>
                    <a:pt x="127102" y="185139"/>
                  </a:lnTo>
                  <a:lnTo>
                    <a:pt x="127102" y="112244"/>
                  </a:lnTo>
                  <a:lnTo>
                    <a:pt x="121308" y="112244"/>
                  </a:lnTo>
                  <a:lnTo>
                    <a:pt x="121308" y="57761"/>
                  </a:lnTo>
                  <a:lnTo>
                    <a:pt x="116395" y="57761"/>
                  </a:lnTo>
                  <a:lnTo>
                    <a:pt x="116395" y="41619"/>
                  </a:lnTo>
                  <a:lnTo>
                    <a:pt x="109341" y="41619"/>
                  </a:lnTo>
                  <a:lnTo>
                    <a:pt x="109341" y="33673"/>
                  </a:lnTo>
                  <a:lnTo>
                    <a:pt x="94350" y="33673"/>
                  </a:lnTo>
                  <a:lnTo>
                    <a:pt x="94350" y="20305"/>
                  </a:lnTo>
                  <a:lnTo>
                    <a:pt x="80998" y="20305"/>
                  </a:lnTo>
                  <a:lnTo>
                    <a:pt x="80998" y="6432"/>
                  </a:lnTo>
                  <a:lnTo>
                    <a:pt x="25320" y="6432"/>
                  </a:lnTo>
                  <a:lnTo>
                    <a:pt x="25320" y="0"/>
                  </a:lnTo>
                  <a:lnTo>
                    <a:pt x="0" y="0"/>
                  </a:lnTo>
                </a:path>
              </a:pathLst>
            </a:custGeom>
            <a:noFill/>
            <a:ln w="12596" cap="flat">
              <a:solidFill>
                <a:srgbClr val="C6573B"/>
              </a:solidFill>
              <a:prstDash val="solid"/>
              <a:miter/>
            </a:ln>
          </p:spPr>
          <p:txBody>
            <a:bodyPr rtlCol="0" anchor="ctr"/>
            <a:lstStyle/>
            <a:p>
              <a:endParaRPr lang="en-US"/>
            </a:p>
          </p:txBody>
        </p:sp>
      </p:grpSp>
      <p:sp>
        <p:nvSpPr>
          <p:cNvPr id="60" name="Rectangle 59">
            <a:extLst>
              <a:ext uri="{FF2B5EF4-FFF2-40B4-BE49-F238E27FC236}">
                <a16:creationId xmlns:a16="http://schemas.microsoft.com/office/drawing/2014/main" id="{EFB94D11-C60D-D899-71E7-14B87D8F0A15}"/>
              </a:ext>
            </a:extLst>
          </p:cNvPr>
          <p:cNvSpPr>
            <a:spLocks noChangeArrowheads="1"/>
          </p:cNvSpPr>
          <p:nvPr/>
        </p:nvSpPr>
        <p:spPr bwMode="auto">
          <a:xfrm>
            <a:off x="112700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56</a:t>
            </a:r>
          </a:p>
        </p:txBody>
      </p:sp>
      <p:sp>
        <p:nvSpPr>
          <p:cNvPr id="61" name="Rectangle 60">
            <a:extLst>
              <a:ext uri="{FF2B5EF4-FFF2-40B4-BE49-F238E27FC236}">
                <a16:creationId xmlns:a16="http://schemas.microsoft.com/office/drawing/2014/main" id="{58AA7E07-0B73-C281-059A-A68CB3B0DE37}"/>
              </a:ext>
            </a:extLst>
          </p:cNvPr>
          <p:cNvSpPr>
            <a:spLocks noChangeArrowheads="1"/>
          </p:cNvSpPr>
          <p:nvPr/>
        </p:nvSpPr>
        <p:spPr bwMode="auto">
          <a:xfrm>
            <a:off x="110922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54</a:t>
            </a:r>
          </a:p>
        </p:txBody>
      </p:sp>
      <p:sp>
        <p:nvSpPr>
          <p:cNvPr id="62" name="Rectangle 61">
            <a:extLst>
              <a:ext uri="{FF2B5EF4-FFF2-40B4-BE49-F238E27FC236}">
                <a16:creationId xmlns:a16="http://schemas.microsoft.com/office/drawing/2014/main" id="{486A7D08-A3F7-0353-F973-2EA8774D8761}"/>
              </a:ext>
            </a:extLst>
          </p:cNvPr>
          <p:cNvSpPr>
            <a:spLocks noChangeArrowheads="1"/>
          </p:cNvSpPr>
          <p:nvPr/>
        </p:nvSpPr>
        <p:spPr bwMode="auto">
          <a:xfrm>
            <a:off x="109144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52</a:t>
            </a:r>
          </a:p>
        </p:txBody>
      </p:sp>
      <p:sp>
        <p:nvSpPr>
          <p:cNvPr id="63" name="Rectangle 62">
            <a:extLst>
              <a:ext uri="{FF2B5EF4-FFF2-40B4-BE49-F238E27FC236}">
                <a16:creationId xmlns:a16="http://schemas.microsoft.com/office/drawing/2014/main" id="{903888B4-C3FE-2D88-0F49-6721904DCB1C}"/>
              </a:ext>
            </a:extLst>
          </p:cNvPr>
          <p:cNvSpPr>
            <a:spLocks noChangeArrowheads="1"/>
          </p:cNvSpPr>
          <p:nvPr/>
        </p:nvSpPr>
        <p:spPr bwMode="auto">
          <a:xfrm>
            <a:off x="107302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50</a:t>
            </a:r>
          </a:p>
        </p:txBody>
      </p:sp>
      <p:sp>
        <p:nvSpPr>
          <p:cNvPr id="64" name="Rectangle 63">
            <a:extLst>
              <a:ext uri="{FF2B5EF4-FFF2-40B4-BE49-F238E27FC236}">
                <a16:creationId xmlns:a16="http://schemas.microsoft.com/office/drawing/2014/main" id="{BB6529E0-EB3B-11B2-58C3-DCF89DAF28BC}"/>
              </a:ext>
            </a:extLst>
          </p:cNvPr>
          <p:cNvSpPr>
            <a:spLocks noChangeArrowheads="1"/>
          </p:cNvSpPr>
          <p:nvPr/>
        </p:nvSpPr>
        <p:spPr bwMode="auto">
          <a:xfrm>
            <a:off x="1055563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48</a:t>
            </a:r>
          </a:p>
        </p:txBody>
      </p:sp>
      <p:sp>
        <p:nvSpPr>
          <p:cNvPr id="65" name="Rectangle 64">
            <a:extLst>
              <a:ext uri="{FF2B5EF4-FFF2-40B4-BE49-F238E27FC236}">
                <a16:creationId xmlns:a16="http://schemas.microsoft.com/office/drawing/2014/main" id="{89250D53-BFBA-127B-297A-8DB35A7F850A}"/>
              </a:ext>
            </a:extLst>
          </p:cNvPr>
          <p:cNvSpPr>
            <a:spLocks noChangeArrowheads="1"/>
          </p:cNvSpPr>
          <p:nvPr/>
        </p:nvSpPr>
        <p:spPr bwMode="auto">
          <a:xfrm>
            <a:off x="1037783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46</a:t>
            </a:r>
          </a:p>
        </p:txBody>
      </p:sp>
      <p:sp>
        <p:nvSpPr>
          <p:cNvPr id="66" name="Rectangle 65">
            <a:extLst>
              <a:ext uri="{FF2B5EF4-FFF2-40B4-BE49-F238E27FC236}">
                <a16:creationId xmlns:a16="http://schemas.microsoft.com/office/drawing/2014/main" id="{6A1168B8-3470-56F2-559A-BDCA3DF24296}"/>
              </a:ext>
            </a:extLst>
          </p:cNvPr>
          <p:cNvSpPr>
            <a:spLocks noChangeArrowheads="1"/>
          </p:cNvSpPr>
          <p:nvPr/>
        </p:nvSpPr>
        <p:spPr bwMode="auto">
          <a:xfrm>
            <a:off x="101968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44</a:t>
            </a:r>
          </a:p>
        </p:txBody>
      </p:sp>
      <p:sp>
        <p:nvSpPr>
          <p:cNvPr id="67" name="Rectangle 66">
            <a:extLst>
              <a:ext uri="{FF2B5EF4-FFF2-40B4-BE49-F238E27FC236}">
                <a16:creationId xmlns:a16="http://schemas.microsoft.com/office/drawing/2014/main" id="{BDE49224-9F8B-8ABB-6B96-64A67BCD1059}"/>
              </a:ext>
            </a:extLst>
          </p:cNvPr>
          <p:cNvSpPr>
            <a:spLocks noChangeArrowheads="1"/>
          </p:cNvSpPr>
          <p:nvPr/>
        </p:nvSpPr>
        <p:spPr bwMode="auto">
          <a:xfrm>
            <a:off x="100254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42</a:t>
            </a:r>
          </a:p>
        </p:txBody>
      </p:sp>
      <p:sp>
        <p:nvSpPr>
          <p:cNvPr id="68" name="Rectangle 67">
            <a:extLst>
              <a:ext uri="{FF2B5EF4-FFF2-40B4-BE49-F238E27FC236}">
                <a16:creationId xmlns:a16="http://schemas.microsoft.com/office/drawing/2014/main" id="{747FF63D-5979-E72B-0220-0DE685197F93}"/>
              </a:ext>
            </a:extLst>
          </p:cNvPr>
          <p:cNvSpPr>
            <a:spLocks noChangeArrowheads="1"/>
          </p:cNvSpPr>
          <p:nvPr/>
        </p:nvSpPr>
        <p:spPr bwMode="auto">
          <a:xfrm>
            <a:off x="98476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40</a:t>
            </a:r>
          </a:p>
        </p:txBody>
      </p:sp>
      <p:sp>
        <p:nvSpPr>
          <p:cNvPr id="69" name="Rectangle 68">
            <a:extLst>
              <a:ext uri="{FF2B5EF4-FFF2-40B4-BE49-F238E27FC236}">
                <a16:creationId xmlns:a16="http://schemas.microsoft.com/office/drawing/2014/main" id="{6C2AA774-2729-BE59-45F0-1B7357A125CD}"/>
              </a:ext>
            </a:extLst>
          </p:cNvPr>
          <p:cNvSpPr>
            <a:spLocks noChangeArrowheads="1"/>
          </p:cNvSpPr>
          <p:nvPr/>
        </p:nvSpPr>
        <p:spPr bwMode="auto">
          <a:xfrm>
            <a:off x="966663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38</a:t>
            </a:r>
          </a:p>
        </p:txBody>
      </p:sp>
      <p:sp>
        <p:nvSpPr>
          <p:cNvPr id="70" name="Rectangle 69">
            <a:extLst>
              <a:ext uri="{FF2B5EF4-FFF2-40B4-BE49-F238E27FC236}">
                <a16:creationId xmlns:a16="http://schemas.microsoft.com/office/drawing/2014/main" id="{8B318F5B-12E3-B798-4BF9-7B029C3CA345}"/>
              </a:ext>
            </a:extLst>
          </p:cNvPr>
          <p:cNvSpPr>
            <a:spLocks noChangeArrowheads="1"/>
          </p:cNvSpPr>
          <p:nvPr/>
        </p:nvSpPr>
        <p:spPr bwMode="auto">
          <a:xfrm>
            <a:off x="94920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36</a:t>
            </a:r>
          </a:p>
        </p:txBody>
      </p:sp>
      <p:sp>
        <p:nvSpPr>
          <p:cNvPr id="71" name="Rectangle 70">
            <a:extLst>
              <a:ext uri="{FF2B5EF4-FFF2-40B4-BE49-F238E27FC236}">
                <a16:creationId xmlns:a16="http://schemas.microsoft.com/office/drawing/2014/main" id="{84B5670E-F8D5-1268-F0C7-66064308A23E}"/>
              </a:ext>
            </a:extLst>
          </p:cNvPr>
          <p:cNvSpPr>
            <a:spLocks noChangeArrowheads="1"/>
          </p:cNvSpPr>
          <p:nvPr/>
        </p:nvSpPr>
        <p:spPr bwMode="auto">
          <a:xfrm>
            <a:off x="931738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34</a:t>
            </a:r>
          </a:p>
        </p:txBody>
      </p:sp>
      <p:sp>
        <p:nvSpPr>
          <p:cNvPr id="72" name="Rectangle 71">
            <a:extLst>
              <a:ext uri="{FF2B5EF4-FFF2-40B4-BE49-F238E27FC236}">
                <a16:creationId xmlns:a16="http://schemas.microsoft.com/office/drawing/2014/main" id="{FEF13CF7-B834-546F-4ADE-83CF10553283}"/>
              </a:ext>
            </a:extLst>
          </p:cNvPr>
          <p:cNvSpPr>
            <a:spLocks noChangeArrowheads="1"/>
          </p:cNvSpPr>
          <p:nvPr/>
        </p:nvSpPr>
        <p:spPr bwMode="auto">
          <a:xfrm>
            <a:off x="91427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32</a:t>
            </a:r>
          </a:p>
        </p:txBody>
      </p:sp>
      <p:sp>
        <p:nvSpPr>
          <p:cNvPr id="73" name="Rectangle 72">
            <a:extLst>
              <a:ext uri="{FF2B5EF4-FFF2-40B4-BE49-F238E27FC236}">
                <a16:creationId xmlns:a16="http://schemas.microsoft.com/office/drawing/2014/main" id="{E698FF29-CD7B-5262-35B8-BC67C4079558}"/>
              </a:ext>
            </a:extLst>
          </p:cNvPr>
          <p:cNvSpPr>
            <a:spLocks noChangeArrowheads="1"/>
          </p:cNvSpPr>
          <p:nvPr/>
        </p:nvSpPr>
        <p:spPr bwMode="auto">
          <a:xfrm>
            <a:off x="89649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30</a:t>
            </a:r>
          </a:p>
        </p:txBody>
      </p:sp>
      <p:sp>
        <p:nvSpPr>
          <p:cNvPr id="74" name="Rectangle 73">
            <a:extLst>
              <a:ext uri="{FF2B5EF4-FFF2-40B4-BE49-F238E27FC236}">
                <a16:creationId xmlns:a16="http://schemas.microsoft.com/office/drawing/2014/main" id="{FC42C23A-60A5-FF01-5CAD-1593DC576821}"/>
              </a:ext>
            </a:extLst>
          </p:cNvPr>
          <p:cNvSpPr>
            <a:spLocks noChangeArrowheads="1"/>
          </p:cNvSpPr>
          <p:nvPr/>
        </p:nvSpPr>
        <p:spPr bwMode="auto">
          <a:xfrm>
            <a:off x="879668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lang="en-US" altLang="en-US" sz="900">
                <a:latin typeface="Arial"/>
              </a:rPr>
              <a:t>2</a:t>
            </a:r>
            <a:r>
              <a:rPr kumimoji="0" lang="en-US" altLang="en-US" sz="900" b="0" i="0" u="none" strike="noStrike" kern="1200" cap="none" spc="0" normalizeH="0" baseline="0" noProof="0">
                <a:ln>
                  <a:noFill/>
                </a:ln>
                <a:effectLst/>
                <a:uLnTx/>
                <a:uFillTx/>
                <a:latin typeface="Arial"/>
                <a:ea typeface="+mn-ea"/>
                <a:cs typeface="+mn-cs"/>
              </a:rPr>
              <a:t>8</a:t>
            </a:r>
          </a:p>
        </p:txBody>
      </p:sp>
      <p:sp>
        <p:nvSpPr>
          <p:cNvPr id="75" name="Rectangle 74">
            <a:extLst>
              <a:ext uri="{FF2B5EF4-FFF2-40B4-BE49-F238E27FC236}">
                <a16:creationId xmlns:a16="http://schemas.microsoft.com/office/drawing/2014/main" id="{8D258978-287A-7667-B40F-9C7010D9EF88}"/>
              </a:ext>
            </a:extLst>
          </p:cNvPr>
          <p:cNvSpPr>
            <a:spLocks noChangeArrowheads="1"/>
          </p:cNvSpPr>
          <p:nvPr/>
        </p:nvSpPr>
        <p:spPr bwMode="auto">
          <a:xfrm>
            <a:off x="6342719" y="317843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0</a:t>
            </a:r>
          </a:p>
        </p:txBody>
      </p:sp>
      <p:sp>
        <p:nvSpPr>
          <p:cNvPr id="76" name="Rectangle 75">
            <a:extLst>
              <a:ext uri="{FF2B5EF4-FFF2-40B4-BE49-F238E27FC236}">
                <a16:creationId xmlns:a16="http://schemas.microsoft.com/office/drawing/2014/main" id="{674AE765-299E-37C0-9B1C-FC3D33C06B45}"/>
              </a:ext>
            </a:extLst>
          </p:cNvPr>
          <p:cNvSpPr>
            <a:spLocks noChangeArrowheads="1"/>
          </p:cNvSpPr>
          <p:nvPr/>
        </p:nvSpPr>
        <p:spPr bwMode="auto">
          <a:xfrm>
            <a:off x="6504644" y="317843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a:t>
            </a:r>
          </a:p>
        </p:txBody>
      </p:sp>
      <p:sp>
        <p:nvSpPr>
          <p:cNvPr id="77" name="Rectangle 76">
            <a:extLst>
              <a:ext uri="{FF2B5EF4-FFF2-40B4-BE49-F238E27FC236}">
                <a16:creationId xmlns:a16="http://schemas.microsoft.com/office/drawing/2014/main" id="{40901A7E-6532-4EE5-02EA-E429D27C7341}"/>
              </a:ext>
            </a:extLst>
          </p:cNvPr>
          <p:cNvSpPr>
            <a:spLocks noChangeArrowheads="1"/>
          </p:cNvSpPr>
          <p:nvPr/>
        </p:nvSpPr>
        <p:spPr bwMode="auto">
          <a:xfrm>
            <a:off x="6682444" y="317843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a:t>
            </a:r>
          </a:p>
        </p:txBody>
      </p:sp>
      <p:sp>
        <p:nvSpPr>
          <p:cNvPr id="78" name="Rectangle 77">
            <a:extLst>
              <a:ext uri="{FF2B5EF4-FFF2-40B4-BE49-F238E27FC236}">
                <a16:creationId xmlns:a16="http://schemas.microsoft.com/office/drawing/2014/main" id="{0643BA71-57AF-3A88-B295-DFA8F9FE99BA}"/>
              </a:ext>
            </a:extLst>
          </p:cNvPr>
          <p:cNvSpPr>
            <a:spLocks noChangeArrowheads="1"/>
          </p:cNvSpPr>
          <p:nvPr/>
        </p:nvSpPr>
        <p:spPr bwMode="auto">
          <a:xfrm>
            <a:off x="6860244" y="317843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6</a:t>
            </a:r>
          </a:p>
        </p:txBody>
      </p:sp>
      <p:sp>
        <p:nvSpPr>
          <p:cNvPr id="79" name="Rectangle 78">
            <a:extLst>
              <a:ext uri="{FF2B5EF4-FFF2-40B4-BE49-F238E27FC236}">
                <a16:creationId xmlns:a16="http://schemas.microsoft.com/office/drawing/2014/main" id="{6FB646E9-972F-D398-CE47-0B7550B09A98}"/>
              </a:ext>
            </a:extLst>
          </p:cNvPr>
          <p:cNvSpPr>
            <a:spLocks noChangeArrowheads="1"/>
          </p:cNvSpPr>
          <p:nvPr/>
        </p:nvSpPr>
        <p:spPr bwMode="auto">
          <a:xfrm>
            <a:off x="7047569" y="317843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8</a:t>
            </a:r>
          </a:p>
        </p:txBody>
      </p:sp>
      <p:sp>
        <p:nvSpPr>
          <p:cNvPr id="80" name="Rectangle 79">
            <a:extLst>
              <a:ext uri="{FF2B5EF4-FFF2-40B4-BE49-F238E27FC236}">
                <a16:creationId xmlns:a16="http://schemas.microsoft.com/office/drawing/2014/main" id="{CED31912-3751-1DE8-5C2C-972D338237CF}"/>
              </a:ext>
            </a:extLst>
          </p:cNvPr>
          <p:cNvSpPr>
            <a:spLocks noChangeArrowheads="1"/>
          </p:cNvSpPr>
          <p:nvPr/>
        </p:nvSpPr>
        <p:spPr bwMode="auto">
          <a:xfrm>
            <a:off x="71933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10</a:t>
            </a:r>
          </a:p>
        </p:txBody>
      </p:sp>
      <p:sp>
        <p:nvSpPr>
          <p:cNvPr id="81" name="Rectangle 80">
            <a:extLst>
              <a:ext uri="{FF2B5EF4-FFF2-40B4-BE49-F238E27FC236}">
                <a16:creationId xmlns:a16="http://schemas.microsoft.com/office/drawing/2014/main" id="{AFC58DA8-ADF4-9683-05B7-DDB9215B9A09}"/>
              </a:ext>
            </a:extLst>
          </p:cNvPr>
          <p:cNvSpPr>
            <a:spLocks noChangeArrowheads="1"/>
          </p:cNvSpPr>
          <p:nvPr/>
        </p:nvSpPr>
        <p:spPr bwMode="auto">
          <a:xfrm>
            <a:off x="73647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12</a:t>
            </a:r>
          </a:p>
        </p:txBody>
      </p:sp>
      <p:sp>
        <p:nvSpPr>
          <p:cNvPr id="82" name="Rectangle 81">
            <a:extLst>
              <a:ext uri="{FF2B5EF4-FFF2-40B4-BE49-F238E27FC236}">
                <a16:creationId xmlns:a16="http://schemas.microsoft.com/office/drawing/2014/main" id="{6E3F213A-6339-741F-F57A-F1FE191AC2E3}"/>
              </a:ext>
            </a:extLst>
          </p:cNvPr>
          <p:cNvSpPr>
            <a:spLocks noChangeArrowheads="1"/>
          </p:cNvSpPr>
          <p:nvPr/>
        </p:nvSpPr>
        <p:spPr bwMode="auto">
          <a:xfrm>
            <a:off x="75425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14</a:t>
            </a:r>
          </a:p>
        </p:txBody>
      </p:sp>
      <p:sp>
        <p:nvSpPr>
          <p:cNvPr id="83" name="Rectangle 82">
            <a:extLst>
              <a:ext uri="{FF2B5EF4-FFF2-40B4-BE49-F238E27FC236}">
                <a16:creationId xmlns:a16="http://schemas.microsoft.com/office/drawing/2014/main" id="{746A3EEE-AAFE-BC97-0B30-57B663A85BB6}"/>
              </a:ext>
            </a:extLst>
          </p:cNvPr>
          <p:cNvSpPr>
            <a:spLocks noChangeArrowheads="1"/>
          </p:cNvSpPr>
          <p:nvPr/>
        </p:nvSpPr>
        <p:spPr bwMode="auto">
          <a:xfrm>
            <a:off x="772035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16</a:t>
            </a:r>
          </a:p>
        </p:txBody>
      </p:sp>
      <p:sp>
        <p:nvSpPr>
          <p:cNvPr id="84" name="Rectangle 83">
            <a:extLst>
              <a:ext uri="{FF2B5EF4-FFF2-40B4-BE49-F238E27FC236}">
                <a16:creationId xmlns:a16="http://schemas.microsoft.com/office/drawing/2014/main" id="{E679C149-E9B9-3BC1-63B7-7A4F5A2AF0EF}"/>
              </a:ext>
            </a:extLst>
          </p:cNvPr>
          <p:cNvSpPr>
            <a:spLocks noChangeArrowheads="1"/>
          </p:cNvSpPr>
          <p:nvPr/>
        </p:nvSpPr>
        <p:spPr bwMode="auto">
          <a:xfrm>
            <a:off x="788863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18</a:t>
            </a:r>
          </a:p>
        </p:txBody>
      </p:sp>
      <p:sp>
        <p:nvSpPr>
          <p:cNvPr id="85" name="Rectangle 84">
            <a:extLst>
              <a:ext uri="{FF2B5EF4-FFF2-40B4-BE49-F238E27FC236}">
                <a16:creationId xmlns:a16="http://schemas.microsoft.com/office/drawing/2014/main" id="{4FC55826-ED41-F95C-DB31-2331F14E1901}"/>
              </a:ext>
            </a:extLst>
          </p:cNvPr>
          <p:cNvSpPr>
            <a:spLocks noChangeArrowheads="1"/>
          </p:cNvSpPr>
          <p:nvPr/>
        </p:nvSpPr>
        <p:spPr bwMode="auto">
          <a:xfrm>
            <a:off x="807278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20</a:t>
            </a:r>
          </a:p>
        </p:txBody>
      </p:sp>
      <p:sp>
        <p:nvSpPr>
          <p:cNvPr id="86" name="Rectangle 85">
            <a:extLst>
              <a:ext uri="{FF2B5EF4-FFF2-40B4-BE49-F238E27FC236}">
                <a16:creationId xmlns:a16="http://schemas.microsoft.com/office/drawing/2014/main" id="{D0C32A33-32A7-FE27-A400-FA1077A9DD13}"/>
              </a:ext>
            </a:extLst>
          </p:cNvPr>
          <p:cNvSpPr>
            <a:spLocks noChangeArrowheads="1"/>
          </p:cNvSpPr>
          <p:nvPr/>
        </p:nvSpPr>
        <p:spPr bwMode="auto">
          <a:xfrm>
            <a:off x="825693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22</a:t>
            </a:r>
          </a:p>
        </p:txBody>
      </p:sp>
      <p:sp>
        <p:nvSpPr>
          <p:cNvPr id="87" name="Rectangle 86">
            <a:extLst>
              <a:ext uri="{FF2B5EF4-FFF2-40B4-BE49-F238E27FC236}">
                <a16:creationId xmlns:a16="http://schemas.microsoft.com/office/drawing/2014/main" id="{503D87FD-0ECF-05B4-B44B-91889697F070}"/>
              </a:ext>
            </a:extLst>
          </p:cNvPr>
          <p:cNvSpPr>
            <a:spLocks noChangeArrowheads="1"/>
          </p:cNvSpPr>
          <p:nvPr/>
        </p:nvSpPr>
        <p:spPr bwMode="auto">
          <a:xfrm>
            <a:off x="8428384"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24</a:t>
            </a:r>
          </a:p>
        </p:txBody>
      </p:sp>
      <p:sp>
        <p:nvSpPr>
          <p:cNvPr id="88" name="Rectangle 87">
            <a:extLst>
              <a:ext uri="{FF2B5EF4-FFF2-40B4-BE49-F238E27FC236}">
                <a16:creationId xmlns:a16="http://schemas.microsoft.com/office/drawing/2014/main" id="{82BD3859-4DF0-C84A-57BF-40E4C15122B0}"/>
              </a:ext>
            </a:extLst>
          </p:cNvPr>
          <p:cNvSpPr>
            <a:spLocks noChangeArrowheads="1"/>
          </p:cNvSpPr>
          <p:nvPr/>
        </p:nvSpPr>
        <p:spPr bwMode="auto">
          <a:xfrm>
            <a:off x="8603009" y="317843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26</a:t>
            </a:r>
          </a:p>
        </p:txBody>
      </p:sp>
      <p:graphicFrame>
        <p:nvGraphicFramePr>
          <p:cNvPr id="663" name="Table 662">
            <a:extLst>
              <a:ext uri="{FF2B5EF4-FFF2-40B4-BE49-F238E27FC236}">
                <a16:creationId xmlns:a16="http://schemas.microsoft.com/office/drawing/2014/main" id="{CF7FED10-39AC-8471-6DF1-14C7629A6EE5}"/>
              </a:ext>
            </a:extLst>
          </p:cNvPr>
          <p:cNvGraphicFramePr>
            <a:graphicFrameLocks noGrp="1"/>
          </p:cNvGraphicFramePr>
          <p:nvPr>
            <p:extLst>
              <p:ext uri="{D42A27DB-BD31-4B8C-83A1-F6EECF244321}">
                <p14:modId xmlns:p14="http://schemas.microsoft.com/office/powerpoint/2010/main" val="11531079"/>
              </p:ext>
            </p:extLst>
          </p:nvPr>
        </p:nvGraphicFramePr>
        <p:xfrm>
          <a:off x="8138177" y="5029994"/>
          <a:ext cx="3444222" cy="470208"/>
        </p:xfrm>
        <a:graphic>
          <a:graphicData uri="http://schemas.openxmlformats.org/drawingml/2006/table">
            <a:tbl>
              <a:tblPr firstRow="1" bandRow="1">
                <a:tableStyleId>{5C22544A-7EE6-4342-B048-85BDC9FD1C3A}</a:tableStyleId>
              </a:tblPr>
              <a:tblGrid>
                <a:gridCol w="1289362">
                  <a:extLst>
                    <a:ext uri="{9D8B030D-6E8A-4147-A177-3AD203B41FA5}">
                      <a16:colId xmlns:a16="http://schemas.microsoft.com/office/drawing/2014/main" val="20000"/>
                    </a:ext>
                  </a:extLst>
                </a:gridCol>
                <a:gridCol w="1077430">
                  <a:extLst>
                    <a:ext uri="{9D8B030D-6E8A-4147-A177-3AD203B41FA5}">
                      <a16:colId xmlns:a16="http://schemas.microsoft.com/office/drawing/2014/main" val="20001"/>
                    </a:ext>
                  </a:extLst>
                </a:gridCol>
                <a:gridCol w="1077430">
                  <a:extLst>
                    <a:ext uri="{9D8B030D-6E8A-4147-A177-3AD203B41FA5}">
                      <a16:colId xmlns:a16="http://schemas.microsoft.com/office/drawing/2014/main" val="20002"/>
                    </a:ext>
                  </a:extLst>
                </a:gridCol>
              </a:tblGrid>
              <a:tr h="16845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90000"/>
                        </a:lnSpc>
                      </a:pPr>
                      <a:endParaRPr lang="en-US" sz="1100" b="1">
                        <a:solidFill>
                          <a:schemeClr val="bg1"/>
                        </a:solidFill>
                        <a:latin typeface="Arial" panose="020B0604020202020204" pitchFamily="34" charset="0"/>
                        <a:cs typeface="Arial" panose="020B0604020202020204" pitchFamily="34" charset="0"/>
                      </a:endParaRPr>
                    </a:p>
                  </a:txBody>
                  <a:tcPr marL="24960" marR="24960" marT="0" marB="0">
                    <a:lnB w="9525" cap="flat" cmpd="sng" algn="ctr">
                      <a:no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90000"/>
                        </a:lnSpc>
                      </a:pPr>
                      <a:r>
                        <a:rPr lang="en-US" sz="1100">
                          <a:latin typeface="Arial" panose="020B0604020202020204" pitchFamily="34" charset="0"/>
                          <a:cs typeface="Arial" panose="020B0604020202020204" pitchFamily="34" charset="0"/>
                        </a:rPr>
                        <a:t>T-</a:t>
                      </a:r>
                      <a:r>
                        <a:rPr lang="en-US" sz="1100" err="1">
                          <a:latin typeface="Arial" panose="020B0604020202020204" pitchFamily="34" charset="0"/>
                          <a:cs typeface="Arial" panose="020B0604020202020204" pitchFamily="34" charset="0"/>
                        </a:rPr>
                        <a:t>DXd</a:t>
                      </a:r>
                      <a:endParaRPr lang="en-US" sz="1100" b="1" baseline="30000">
                        <a:solidFill>
                          <a:schemeClr val="bg1"/>
                        </a:solidFill>
                        <a:latin typeface="Arial" panose="020B0604020202020204" pitchFamily="34" charset="0"/>
                        <a:cs typeface="Arial" panose="020B0604020202020204" pitchFamily="34" charset="0"/>
                      </a:endParaRPr>
                    </a:p>
                  </a:txBody>
                  <a:tcPr marL="24960" marR="24960" marT="0" marB="0" anchor="ctr">
                    <a:lnB w="9525" cap="flat" cmpd="sng" algn="ctr">
                      <a:no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90000"/>
                        </a:lnSpc>
                      </a:pPr>
                      <a:r>
                        <a:rPr lang="en-US" sz="1100">
                          <a:latin typeface="Arial" panose="020B0604020202020204" pitchFamily="34" charset="0"/>
                          <a:cs typeface="Arial" panose="020B0604020202020204" pitchFamily="34" charset="0"/>
                        </a:rPr>
                        <a:t>T-DM1</a:t>
                      </a:r>
                      <a:endParaRPr lang="en-US" sz="1100" b="1">
                        <a:solidFill>
                          <a:schemeClr val="bg1"/>
                        </a:solidFill>
                        <a:latin typeface="Arial" panose="020B0604020202020204" pitchFamily="34" charset="0"/>
                        <a:cs typeface="Arial" panose="020B0604020202020204" pitchFamily="34" charset="0"/>
                      </a:endParaRPr>
                    </a:p>
                  </a:txBody>
                  <a:tcPr marL="24960" marR="24960" marT="0" marB="0" anchor="ctr">
                    <a:lnB w="9525"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94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err="1">
                          <a:latin typeface="Arial" panose="020B0604020202020204" pitchFamily="34" charset="0"/>
                          <a:cs typeface="Arial" panose="020B0604020202020204" pitchFamily="34" charset="0"/>
                        </a:rPr>
                        <a:t>mOS</a:t>
                      </a:r>
                      <a:r>
                        <a:rPr lang="en-US" sz="1100" b="1">
                          <a:latin typeface="Arial" panose="020B0604020202020204" pitchFamily="34" charset="0"/>
                          <a:cs typeface="Arial" panose="020B0604020202020204" pitchFamily="34" charset="0"/>
                        </a:rPr>
                        <a:t> (95% CI), </a:t>
                      </a:r>
                      <a:r>
                        <a:rPr lang="en-US" sz="1100" b="1" err="1">
                          <a:latin typeface="Arial" panose="020B0604020202020204" pitchFamily="34" charset="0"/>
                          <a:cs typeface="Arial" panose="020B0604020202020204" pitchFamily="34" charset="0"/>
                        </a:rPr>
                        <a:t>mo</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100" b="1">
                          <a:latin typeface="Arial" panose="020B0604020202020204" pitchFamily="34" charset="0"/>
                          <a:cs typeface="Arial" panose="020B0604020202020204" pitchFamily="34" charset="0"/>
                        </a:rPr>
                        <a:t>52.6</a:t>
                      </a:r>
                      <a:r>
                        <a:rPr lang="en-US" sz="1100">
                          <a:latin typeface="Arial" panose="020B0604020202020204" pitchFamily="34" charset="0"/>
                          <a:cs typeface="Arial" panose="020B0604020202020204" pitchFamily="34" charset="0"/>
                        </a:rPr>
                        <a:t> (48.7-NE)</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100" b="1">
                          <a:latin typeface="Arial" panose="020B0604020202020204" pitchFamily="34" charset="0"/>
                          <a:cs typeface="Arial" panose="020B0604020202020204" pitchFamily="34" charset="0"/>
                        </a:rPr>
                        <a:t>42.7</a:t>
                      </a:r>
                      <a:r>
                        <a:rPr lang="en-US" sz="1100">
                          <a:latin typeface="Arial" panose="020B0604020202020204" pitchFamily="34" charset="0"/>
                          <a:cs typeface="Arial" panose="020B0604020202020204" pitchFamily="34" charset="0"/>
                        </a:rPr>
                        <a:t> (35.4-NE)</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94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90000"/>
                        </a:lnSpc>
                      </a:pPr>
                      <a:r>
                        <a:rPr lang="en-US" sz="1100" b="1">
                          <a:latin typeface="Arial" panose="020B0604020202020204" pitchFamily="34" charset="0"/>
                          <a:cs typeface="Arial" panose="020B0604020202020204" pitchFamily="34" charset="0"/>
                        </a:rPr>
                        <a:t>HR (95% CI) </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100" b="1">
                          <a:latin typeface="Arial" panose="020B0604020202020204" pitchFamily="34" charset="0"/>
                          <a:cs typeface="Arial" panose="020B0604020202020204" pitchFamily="34" charset="0"/>
                        </a:rPr>
                        <a:t>0.73</a:t>
                      </a:r>
                      <a:r>
                        <a:rPr lang="en-US" sz="1100">
                          <a:latin typeface="Arial" panose="020B0604020202020204" pitchFamily="34" charset="0"/>
                          <a:cs typeface="Arial" panose="020B0604020202020204" pitchFamily="34" charset="0"/>
                        </a:rPr>
                        <a:t> (0.56-0.94) </a:t>
                      </a:r>
                      <a:endParaRPr lang="en-US" sz="1100" b="1">
                        <a:solidFill>
                          <a:srgbClr val="595454"/>
                        </a:solidFill>
                        <a:latin typeface="Arial" panose="020B0604020202020204" pitchFamily="34" charset="0"/>
                        <a:cs typeface="Arial" panose="020B0604020202020204" pitchFamily="34" charset="0"/>
                      </a:endParaRPr>
                    </a:p>
                  </a:txBody>
                  <a:tcPr marL="24960" marR="2496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b="0">
                        <a:solidFill>
                          <a:schemeClr val="tx1"/>
                        </a:solidFill>
                      </a:endParaRPr>
                    </a:p>
                  </a:txBody>
                  <a:tcPr marL="18288" marR="18288"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64" name="TextBox 663">
            <a:extLst>
              <a:ext uri="{FF2B5EF4-FFF2-40B4-BE49-F238E27FC236}">
                <a16:creationId xmlns:a16="http://schemas.microsoft.com/office/drawing/2014/main" id="{56A82280-BF13-79FD-4E13-CF5C87926273}"/>
              </a:ext>
            </a:extLst>
          </p:cNvPr>
          <p:cNvSpPr txBox="1"/>
          <p:nvPr/>
        </p:nvSpPr>
        <p:spPr>
          <a:xfrm>
            <a:off x="6658998" y="5182951"/>
            <a:ext cx="714939" cy="369332"/>
          </a:xfrm>
          <a:prstGeom prst="rect">
            <a:avLst/>
          </a:prstGeom>
          <a:solidFill>
            <a:schemeClr val="bg1"/>
          </a:solidFill>
        </p:spPr>
        <p:txBody>
          <a:bodyPr wrap="none" lIns="0" tIns="0" rIns="0" bIns="0" rtlCol="0">
            <a:spAutoFit/>
          </a:bodyPr>
          <a:lstStyle/>
          <a:p>
            <a:r>
              <a:rPr lang="en-GB" sz="800" b="1" noProof="0">
                <a:solidFill>
                  <a:schemeClr val="tx2"/>
                </a:solidFill>
                <a:latin typeface="Arial" panose="020B0604020202020204" pitchFamily="34" charset="0"/>
                <a:ea typeface="Aileron" charset="0"/>
                <a:cs typeface="Arial" panose="020B0604020202020204" pitchFamily="34" charset="0"/>
              </a:rPr>
              <a:t>T-</a:t>
            </a:r>
            <a:r>
              <a:rPr lang="en-GB" sz="800" b="1" noProof="0" err="1">
                <a:solidFill>
                  <a:schemeClr val="tx2"/>
                </a:solidFill>
                <a:latin typeface="Arial" panose="020B0604020202020204" pitchFamily="34" charset="0"/>
                <a:ea typeface="Aileron" charset="0"/>
                <a:cs typeface="Arial" panose="020B0604020202020204" pitchFamily="34" charset="0"/>
              </a:rPr>
              <a:t>DXd</a:t>
            </a:r>
            <a:r>
              <a:rPr lang="en-GB" sz="800" b="1" noProof="0">
                <a:solidFill>
                  <a:schemeClr val="tx2"/>
                </a:solidFill>
                <a:latin typeface="Arial" panose="020B0604020202020204" pitchFamily="34" charset="0"/>
                <a:ea typeface="Aileron" charset="0"/>
                <a:cs typeface="Arial" panose="020B0604020202020204" pitchFamily="34" charset="0"/>
              </a:rPr>
              <a:t> (N=261)</a:t>
            </a:r>
          </a:p>
          <a:p>
            <a:r>
              <a:rPr lang="en-GB" sz="800" b="1" noProof="0">
                <a:solidFill>
                  <a:schemeClr val="accent1"/>
                </a:solidFill>
                <a:latin typeface="Arial" panose="020B0604020202020204" pitchFamily="34" charset="0"/>
                <a:ea typeface="Aileron" charset="0"/>
                <a:cs typeface="Arial" panose="020B0604020202020204" pitchFamily="34" charset="0"/>
              </a:rPr>
              <a:t>T-DM1 (N=263)</a:t>
            </a:r>
          </a:p>
          <a:p>
            <a:r>
              <a:rPr lang="en-GB" sz="800" b="1" noProof="0">
                <a:latin typeface="Arial" panose="020B0604020202020204" pitchFamily="34" charset="0"/>
                <a:ea typeface="Aileron" charset="0"/>
                <a:cs typeface="Arial" panose="020B0604020202020204" pitchFamily="34" charset="0"/>
              </a:rPr>
              <a:t>Censored</a:t>
            </a:r>
          </a:p>
        </p:txBody>
      </p:sp>
      <p:cxnSp>
        <p:nvCxnSpPr>
          <p:cNvPr id="665" name="Straight Connector 664">
            <a:extLst>
              <a:ext uri="{FF2B5EF4-FFF2-40B4-BE49-F238E27FC236}">
                <a16:creationId xmlns:a16="http://schemas.microsoft.com/office/drawing/2014/main" id="{FDD16AA5-F45E-2DC5-DBE9-F0D817AE3266}"/>
              </a:ext>
            </a:extLst>
          </p:cNvPr>
          <p:cNvCxnSpPr>
            <a:cxnSpLocks/>
          </p:cNvCxnSpPr>
          <p:nvPr/>
        </p:nvCxnSpPr>
        <p:spPr>
          <a:xfrm>
            <a:off x="6477038" y="5240481"/>
            <a:ext cx="140213"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a:extLst>
              <a:ext uri="{FF2B5EF4-FFF2-40B4-BE49-F238E27FC236}">
                <a16:creationId xmlns:a16="http://schemas.microsoft.com/office/drawing/2014/main" id="{9BC8856C-46F7-E1BD-6688-E85B1EA70695}"/>
              </a:ext>
            </a:extLst>
          </p:cNvPr>
          <p:cNvCxnSpPr>
            <a:cxnSpLocks/>
          </p:cNvCxnSpPr>
          <p:nvPr/>
        </p:nvCxnSpPr>
        <p:spPr>
          <a:xfrm>
            <a:off x="6477038" y="5364306"/>
            <a:ext cx="14021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67" name="Group 666">
            <a:extLst>
              <a:ext uri="{FF2B5EF4-FFF2-40B4-BE49-F238E27FC236}">
                <a16:creationId xmlns:a16="http://schemas.microsoft.com/office/drawing/2014/main" id="{249BBF5A-AB8E-E14E-8319-04F6508ACB34}"/>
              </a:ext>
            </a:extLst>
          </p:cNvPr>
          <p:cNvGrpSpPr/>
          <p:nvPr/>
        </p:nvGrpSpPr>
        <p:grpSpPr>
          <a:xfrm>
            <a:off x="6519123" y="5460451"/>
            <a:ext cx="67378" cy="67378"/>
            <a:chOff x="1757931" y="3085372"/>
            <a:chExt cx="67378" cy="67378"/>
          </a:xfrm>
        </p:grpSpPr>
        <p:cxnSp>
          <p:nvCxnSpPr>
            <p:cNvPr id="668" name="Straight Connector 667">
              <a:extLst>
                <a:ext uri="{FF2B5EF4-FFF2-40B4-BE49-F238E27FC236}">
                  <a16:creationId xmlns:a16="http://schemas.microsoft.com/office/drawing/2014/main" id="{254C8974-81A6-B5D0-5A24-B1972CC5B4FC}"/>
                </a:ext>
              </a:extLst>
            </p:cNvPr>
            <p:cNvCxnSpPr>
              <a:cxnSpLocks/>
            </p:cNvCxnSpPr>
            <p:nvPr/>
          </p:nvCxnSpPr>
          <p:spPr>
            <a:xfrm>
              <a:off x="1757931" y="3119060"/>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9" name="Straight Connector 668">
              <a:extLst>
                <a:ext uri="{FF2B5EF4-FFF2-40B4-BE49-F238E27FC236}">
                  <a16:creationId xmlns:a16="http://schemas.microsoft.com/office/drawing/2014/main" id="{23DA5872-C09E-C814-9C8C-521790E108CA}"/>
                </a:ext>
              </a:extLst>
            </p:cNvPr>
            <p:cNvCxnSpPr>
              <a:cxnSpLocks/>
            </p:cNvCxnSpPr>
            <p:nvPr/>
          </p:nvCxnSpPr>
          <p:spPr>
            <a:xfrm rot="16200000">
              <a:off x="1757931" y="3119061"/>
              <a:ext cx="673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2" name="Graphic 670">
            <a:extLst>
              <a:ext uri="{FF2B5EF4-FFF2-40B4-BE49-F238E27FC236}">
                <a16:creationId xmlns:a16="http://schemas.microsoft.com/office/drawing/2014/main" id="{CB61717C-9382-2D1E-8D7C-4DFBF8D8B265}"/>
              </a:ext>
            </a:extLst>
          </p:cNvPr>
          <p:cNvGrpSpPr/>
          <p:nvPr/>
        </p:nvGrpSpPr>
        <p:grpSpPr>
          <a:xfrm>
            <a:off x="6226295" y="3679402"/>
            <a:ext cx="5434790" cy="2009294"/>
            <a:chOff x="6226295" y="3647034"/>
            <a:chExt cx="5434790" cy="2009294"/>
          </a:xfrm>
          <a:noFill/>
        </p:grpSpPr>
        <p:sp>
          <p:nvSpPr>
            <p:cNvPr id="713" name="Freeform 712">
              <a:extLst>
                <a:ext uri="{FF2B5EF4-FFF2-40B4-BE49-F238E27FC236}">
                  <a16:creationId xmlns:a16="http://schemas.microsoft.com/office/drawing/2014/main" id="{67A9DCD7-5F99-1D22-5663-BEE9EA0768C0}"/>
                </a:ext>
              </a:extLst>
            </p:cNvPr>
            <p:cNvSpPr/>
            <p:nvPr/>
          </p:nvSpPr>
          <p:spPr>
            <a:xfrm>
              <a:off x="6266760" y="3647034"/>
              <a:ext cx="5394324" cy="1967010"/>
            </a:xfrm>
            <a:custGeom>
              <a:avLst/>
              <a:gdLst>
                <a:gd name="connsiteX0" fmla="*/ 0 w 5394324"/>
                <a:gd name="connsiteY0" fmla="*/ 0 h 1967010"/>
                <a:gd name="connsiteX1" fmla="*/ 0 w 5394324"/>
                <a:gd name="connsiteY1" fmla="*/ 1967011 h 1967010"/>
                <a:gd name="connsiteX2" fmla="*/ 5394325 w 5394324"/>
                <a:gd name="connsiteY2" fmla="*/ 1967011 h 1967010"/>
              </a:gdLst>
              <a:ahLst/>
              <a:cxnLst>
                <a:cxn ang="0">
                  <a:pos x="connsiteX0" y="connsiteY0"/>
                </a:cxn>
                <a:cxn ang="0">
                  <a:pos x="connsiteX1" y="connsiteY1"/>
                </a:cxn>
                <a:cxn ang="0">
                  <a:pos x="connsiteX2" y="connsiteY2"/>
                </a:cxn>
              </a:cxnLst>
              <a:rect l="l" t="t" r="r" b="b"/>
              <a:pathLst>
                <a:path w="5394324" h="1967010">
                  <a:moveTo>
                    <a:pt x="0" y="0"/>
                  </a:moveTo>
                  <a:lnTo>
                    <a:pt x="0" y="1967011"/>
                  </a:lnTo>
                  <a:lnTo>
                    <a:pt x="5394325" y="1967011"/>
                  </a:lnTo>
                </a:path>
              </a:pathLst>
            </a:custGeom>
            <a:noFill/>
            <a:ln w="9422" cap="flat">
              <a:solidFill>
                <a:srgbClr val="231F20"/>
              </a:solid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B4360836-18EC-556E-9C4C-5DF75E97AF0D}"/>
                </a:ext>
              </a:extLst>
            </p:cNvPr>
            <p:cNvSpPr/>
            <p:nvPr/>
          </p:nvSpPr>
          <p:spPr>
            <a:xfrm>
              <a:off x="6226295" y="4027041"/>
              <a:ext cx="40465" cy="13639"/>
            </a:xfrm>
            <a:custGeom>
              <a:avLst/>
              <a:gdLst>
                <a:gd name="connsiteX0" fmla="*/ 0 w 40465"/>
                <a:gd name="connsiteY0" fmla="*/ 0 h 13639"/>
                <a:gd name="connsiteX1" fmla="*/ 40465 w 40465"/>
                <a:gd name="connsiteY1" fmla="*/ 0 h 13639"/>
              </a:gdLst>
              <a:ahLst/>
              <a:cxnLst>
                <a:cxn ang="0">
                  <a:pos x="connsiteX0" y="connsiteY0"/>
                </a:cxn>
                <a:cxn ang="0">
                  <a:pos x="connsiteX1" y="connsiteY1"/>
                </a:cxn>
              </a:cxnLst>
              <a:rect l="l" t="t" r="r" b="b"/>
              <a:pathLst>
                <a:path w="40465" h="13639">
                  <a:moveTo>
                    <a:pt x="0" y="0"/>
                  </a:moveTo>
                  <a:lnTo>
                    <a:pt x="40465" y="0"/>
                  </a:lnTo>
                </a:path>
              </a:pathLst>
            </a:custGeom>
            <a:ln w="9422" cap="flat">
              <a:solidFill>
                <a:srgbClr val="231F20"/>
              </a:solid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7164764C-4FAE-F5EA-8DF6-1C83550D3201}"/>
                </a:ext>
              </a:extLst>
            </p:cNvPr>
            <p:cNvSpPr/>
            <p:nvPr/>
          </p:nvSpPr>
          <p:spPr>
            <a:xfrm>
              <a:off x="6226295" y="4796605"/>
              <a:ext cx="40465" cy="13639"/>
            </a:xfrm>
            <a:custGeom>
              <a:avLst/>
              <a:gdLst>
                <a:gd name="connsiteX0" fmla="*/ 0 w 40465"/>
                <a:gd name="connsiteY0" fmla="*/ 0 h 13639"/>
                <a:gd name="connsiteX1" fmla="*/ 40465 w 40465"/>
                <a:gd name="connsiteY1" fmla="*/ 0 h 13639"/>
              </a:gdLst>
              <a:ahLst/>
              <a:cxnLst>
                <a:cxn ang="0">
                  <a:pos x="connsiteX0" y="connsiteY0"/>
                </a:cxn>
                <a:cxn ang="0">
                  <a:pos x="connsiteX1" y="connsiteY1"/>
                </a:cxn>
              </a:cxnLst>
              <a:rect l="l" t="t" r="r" b="b"/>
              <a:pathLst>
                <a:path w="40465" h="13639">
                  <a:moveTo>
                    <a:pt x="0" y="0"/>
                  </a:moveTo>
                  <a:lnTo>
                    <a:pt x="40465" y="0"/>
                  </a:lnTo>
                </a:path>
              </a:pathLst>
            </a:custGeom>
            <a:ln w="9422" cap="flat">
              <a:solidFill>
                <a:srgbClr val="231F20"/>
              </a:solid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43D37A3D-D7FC-801A-2D3E-8F0E35DF324D}"/>
                </a:ext>
              </a:extLst>
            </p:cNvPr>
            <p:cNvSpPr/>
            <p:nvPr/>
          </p:nvSpPr>
          <p:spPr>
            <a:xfrm>
              <a:off x="6226295" y="5184115"/>
              <a:ext cx="40465" cy="13639"/>
            </a:xfrm>
            <a:custGeom>
              <a:avLst/>
              <a:gdLst>
                <a:gd name="connsiteX0" fmla="*/ 0 w 40465"/>
                <a:gd name="connsiteY0" fmla="*/ 0 h 13639"/>
                <a:gd name="connsiteX1" fmla="*/ 40465 w 40465"/>
                <a:gd name="connsiteY1" fmla="*/ 0 h 13639"/>
              </a:gdLst>
              <a:ahLst/>
              <a:cxnLst>
                <a:cxn ang="0">
                  <a:pos x="connsiteX0" y="connsiteY0"/>
                </a:cxn>
                <a:cxn ang="0">
                  <a:pos x="connsiteX1" y="connsiteY1"/>
                </a:cxn>
              </a:cxnLst>
              <a:rect l="l" t="t" r="r" b="b"/>
              <a:pathLst>
                <a:path w="40465" h="13639">
                  <a:moveTo>
                    <a:pt x="0" y="0"/>
                  </a:moveTo>
                  <a:lnTo>
                    <a:pt x="40465" y="0"/>
                  </a:lnTo>
                </a:path>
              </a:pathLst>
            </a:custGeom>
            <a:ln w="9422" cap="flat">
              <a:solidFill>
                <a:srgbClr val="231F20"/>
              </a:solid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C4675509-E3FC-09FD-D0D4-0E1097F5C943}"/>
                </a:ext>
              </a:extLst>
            </p:cNvPr>
            <p:cNvSpPr/>
            <p:nvPr/>
          </p:nvSpPr>
          <p:spPr>
            <a:xfrm>
              <a:off x="6361137"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18" name="Freeform 717">
              <a:extLst>
                <a:ext uri="{FF2B5EF4-FFF2-40B4-BE49-F238E27FC236}">
                  <a16:creationId xmlns:a16="http://schemas.microsoft.com/office/drawing/2014/main" id="{22367B1C-0F07-D3FD-42EE-9653D393EBDE}"/>
                </a:ext>
              </a:extLst>
            </p:cNvPr>
            <p:cNvSpPr/>
            <p:nvPr/>
          </p:nvSpPr>
          <p:spPr>
            <a:xfrm>
              <a:off x="6704841"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AE9B26B6-B2C7-8CD5-0B88-6990D4597568}"/>
                </a:ext>
              </a:extLst>
            </p:cNvPr>
            <p:cNvSpPr/>
            <p:nvPr/>
          </p:nvSpPr>
          <p:spPr>
            <a:xfrm>
              <a:off x="7048419"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0" name="Freeform 719">
              <a:extLst>
                <a:ext uri="{FF2B5EF4-FFF2-40B4-BE49-F238E27FC236}">
                  <a16:creationId xmlns:a16="http://schemas.microsoft.com/office/drawing/2014/main" id="{696E5AF3-16A4-50D5-F32D-2661005D4CBE}"/>
                </a:ext>
              </a:extLst>
            </p:cNvPr>
            <p:cNvSpPr/>
            <p:nvPr/>
          </p:nvSpPr>
          <p:spPr>
            <a:xfrm>
              <a:off x="6532926"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1" name="Freeform 720">
              <a:extLst>
                <a:ext uri="{FF2B5EF4-FFF2-40B4-BE49-F238E27FC236}">
                  <a16:creationId xmlns:a16="http://schemas.microsoft.com/office/drawing/2014/main" id="{A3A3F218-7FD1-00A1-816D-3932CC7C4248}"/>
                </a:ext>
              </a:extLst>
            </p:cNvPr>
            <p:cNvSpPr/>
            <p:nvPr/>
          </p:nvSpPr>
          <p:spPr>
            <a:xfrm>
              <a:off x="6876630"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2" name="Freeform 721">
              <a:extLst>
                <a:ext uri="{FF2B5EF4-FFF2-40B4-BE49-F238E27FC236}">
                  <a16:creationId xmlns:a16="http://schemas.microsoft.com/office/drawing/2014/main" id="{912311C2-D3A2-D38E-0E22-336B804F2399}"/>
                </a:ext>
              </a:extLst>
            </p:cNvPr>
            <p:cNvSpPr/>
            <p:nvPr/>
          </p:nvSpPr>
          <p:spPr>
            <a:xfrm>
              <a:off x="7220208"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3" name="Freeform 722">
              <a:extLst>
                <a:ext uri="{FF2B5EF4-FFF2-40B4-BE49-F238E27FC236}">
                  <a16:creationId xmlns:a16="http://schemas.microsoft.com/office/drawing/2014/main" id="{9A3E661B-FB67-784A-02DC-DFFB6BDC20A3}"/>
                </a:ext>
              </a:extLst>
            </p:cNvPr>
            <p:cNvSpPr/>
            <p:nvPr/>
          </p:nvSpPr>
          <p:spPr>
            <a:xfrm>
              <a:off x="7391997"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4" name="Freeform 723">
              <a:extLst>
                <a:ext uri="{FF2B5EF4-FFF2-40B4-BE49-F238E27FC236}">
                  <a16:creationId xmlns:a16="http://schemas.microsoft.com/office/drawing/2014/main" id="{FBFE5AE1-32BF-8507-60F2-6CC1164F824F}"/>
                </a:ext>
              </a:extLst>
            </p:cNvPr>
            <p:cNvSpPr/>
            <p:nvPr/>
          </p:nvSpPr>
          <p:spPr>
            <a:xfrm>
              <a:off x="7735700"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EAE7E009-8ED9-05A8-04BE-C159C668C66C}"/>
                </a:ext>
              </a:extLst>
            </p:cNvPr>
            <p:cNvSpPr/>
            <p:nvPr/>
          </p:nvSpPr>
          <p:spPr>
            <a:xfrm>
              <a:off x="8079278"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6" name="Freeform 725">
              <a:extLst>
                <a:ext uri="{FF2B5EF4-FFF2-40B4-BE49-F238E27FC236}">
                  <a16:creationId xmlns:a16="http://schemas.microsoft.com/office/drawing/2014/main" id="{6C2E3F32-0472-6E45-1AC3-7B30CF839B17}"/>
                </a:ext>
              </a:extLst>
            </p:cNvPr>
            <p:cNvSpPr/>
            <p:nvPr/>
          </p:nvSpPr>
          <p:spPr>
            <a:xfrm>
              <a:off x="8422982"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7" name="Freeform 726">
              <a:extLst>
                <a:ext uri="{FF2B5EF4-FFF2-40B4-BE49-F238E27FC236}">
                  <a16:creationId xmlns:a16="http://schemas.microsoft.com/office/drawing/2014/main" id="{11AD35AD-7E50-FF85-03F3-13E4D9F7DE1F}"/>
                </a:ext>
              </a:extLst>
            </p:cNvPr>
            <p:cNvSpPr/>
            <p:nvPr/>
          </p:nvSpPr>
          <p:spPr>
            <a:xfrm>
              <a:off x="9110264"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565C1895-0224-6BE7-82E7-4F501FA933FF}"/>
                </a:ext>
              </a:extLst>
            </p:cNvPr>
            <p:cNvSpPr/>
            <p:nvPr/>
          </p:nvSpPr>
          <p:spPr>
            <a:xfrm>
              <a:off x="8766560"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29" name="Freeform 728">
              <a:extLst>
                <a:ext uri="{FF2B5EF4-FFF2-40B4-BE49-F238E27FC236}">
                  <a16:creationId xmlns:a16="http://schemas.microsoft.com/office/drawing/2014/main" id="{E163A204-97EF-15FC-CC40-9A21A96C4EA8}"/>
                </a:ext>
              </a:extLst>
            </p:cNvPr>
            <p:cNvSpPr/>
            <p:nvPr/>
          </p:nvSpPr>
          <p:spPr>
            <a:xfrm>
              <a:off x="7563912"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0" name="Freeform 729">
              <a:extLst>
                <a:ext uri="{FF2B5EF4-FFF2-40B4-BE49-F238E27FC236}">
                  <a16:creationId xmlns:a16="http://schemas.microsoft.com/office/drawing/2014/main" id="{B3FE8459-D7EE-92C1-708C-7006CA767FB7}"/>
                </a:ext>
              </a:extLst>
            </p:cNvPr>
            <p:cNvSpPr/>
            <p:nvPr/>
          </p:nvSpPr>
          <p:spPr>
            <a:xfrm>
              <a:off x="7907489"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A826C021-2BF1-A783-8860-7A9BF5B7D0B5}"/>
                </a:ext>
              </a:extLst>
            </p:cNvPr>
            <p:cNvSpPr/>
            <p:nvPr/>
          </p:nvSpPr>
          <p:spPr>
            <a:xfrm>
              <a:off x="8251193"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2" name="Freeform 731">
              <a:extLst>
                <a:ext uri="{FF2B5EF4-FFF2-40B4-BE49-F238E27FC236}">
                  <a16:creationId xmlns:a16="http://schemas.microsoft.com/office/drawing/2014/main" id="{71D93B24-45D6-3031-AF42-CD0A0756C0E5}"/>
                </a:ext>
              </a:extLst>
            </p:cNvPr>
            <p:cNvSpPr/>
            <p:nvPr/>
          </p:nvSpPr>
          <p:spPr>
            <a:xfrm>
              <a:off x="8594771"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3" name="Freeform 732">
              <a:extLst>
                <a:ext uri="{FF2B5EF4-FFF2-40B4-BE49-F238E27FC236}">
                  <a16:creationId xmlns:a16="http://schemas.microsoft.com/office/drawing/2014/main" id="{61947B14-4E67-EBC5-C062-F9EFEC131E2C}"/>
                </a:ext>
              </a:extLst>
            </p:cNvPr>
            <p:cNvSpPr/>
            <p:nvPr/>
          </p:nvSpPr>
          <p:spPr>
            <a:xfrm>
              <a:off x="9453842"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4" name="Freeform 733">
              <a:extLst>
                <a:ext uri="{FF2B5EF4-FFF2-40B4-BE49-F238E27FC236}">
                  <a16:creationId xmlns:a16="http://schemas.microsoft.com/office/drawing/2014/main" id="{09D4B7BD-25B3-E9B5-76EB-AF7DAF6EE7FD}"/>
                </a:ext>
              </a:extLst>
            </p:cNvPr>
            <p:cNvSpPr/>
            <p:nvPr/>
          </p:nvSpPr>
          <p:spPr>
            <a:xfrm>
              <a:off x="10141123"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5" name="Freeform 734">
              <a:extLst>
                <a:ext uri="{FF2B5EF4-FFF2-40B4-BE49-F238E27FC236}">
                  <a16:creationId xmlns:a16="http://schemas.microsoft.com/office/drawing/2014/main" id="{0BE90328-99BD-2D8B-7D5B-4FFB559E9EAB}"/>
                </a:ext>
              </a:extLst>
            </p:cNvPr>
            <p:cNvSpPr/>
            <p:nvPr/>
          </p:nvSpPr>
          <p:spPr>
            <a:xfrm>
              <a:off x="10484827"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6" name="Freeform 735">
              <a:extLst>
                <a:ext uri="{FF2B5EF4-FFF2-40B4-BE49-F238E27FC236}">
                  <a16:creationId xmlns:a16="http://schemas.microsoft.com/office/drawing/2014/main" id="{8146C356-010B-98FA-7C51-B187E200130D}"/>
                </a:ext>
              </a:extLst>
            </p:cNvPr>
            <p:cNvSpPr/>
            <p:nvPr/>
          </p:nvSpPr>
          <p:spPr>
            <a:xfrm>
              <a:off x="11343897"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7" name="Freeform 736">
              <a:extLst>
                <a:ext uri="{FF2B5EF4-FFF2-40B4-BE49-F238E27FC236}">
                  <a16:creationId xmlns:a16="http://schemas.microsoft.com/office/drawing/2014/main" id="{19F6849D-A594-0834-C42E-65E9253A4C8D}"/>
                </a:ext>
              </a:extLst>
            </p:cNvPr>
            <p:cNvSpPr/>
            <p:nvPr/>
          </p:nvSpPr>
          <p:spPr>
            <a:xfrm>
              <a:off x="9625631"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8" name="Freeform 737">
              <a:extLst>
                <a:ext uri="{FF2B5EF4-FFF2-40B4-BE49-F238E27FC236}">
                  <a16:creationId xmlns:a16="http://schemas.microsoft.com/office/drawing/2014/main" id="{88BC7E5C-4459-ECF4-8D5B-A53F3EEA23DB}"/>
                </a:ext>
              </a:extLst>
            </p:cNvPr>
            <p:cNvSpPr/>
            <p:nvPr/>
          </p:nvSpPr>
          <p:spPr>
            <a:xfrm>
              <a:off x="9282053"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39" name="Freeform 738">
              <a:extLst>
                <a:ext uri="{FF2B5EF4-FFF2-40B4-BE49-F238E27FC236}">
                  <a16:creationId xmlns:a16="http://schemas.microsoft.com/office/drawing/2014/main" id="{EE92E127-BFF0-509B-C1B4-49A32BB56FEF}"/>
                </a:ext>
              </a:extLst>
            </p:cNvPr>
            <p:cNvSpPr/>
            <p:nvPr/>
          </p:nvSpPr>
          <p:spPr>
            <a:xfrm>
              <a:off x="9969334"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0" name="Freeform 739">
              <a:extLst>
                <a:ext uri="{FF2B5EF4-FFF2-40B4-BE49-F238E27FC236}">
                  <a16:creationId xmlns:a16="http://schemas.microsoft.com/office/drawing/2014/main" id="{E7F73E92-CBA8-F1A6-6E91-CE7641236C2B}"/>
                </a:ext>
              </a:extLst>
            </p:cNvPr>
            <p:cNvSpPr/>
            <p:nvPr/>
          </p:nvSpPr>
          <p:spPr>
            <a:xfrm>
              <a:off x="10312912"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1" name="Freeform 740">
              <a:extLst>
                <a:ext uri="{FF2B5EF4-FFF2-40B4-BE49-F238E27FC236}">
                  <a16:creationId xmlns:a16="http://schemas.microsoft.com/office/drawing/2014/main" id="{D0FD0A43-FA7B-08D2-4455-8A46E7DF7AF1}"/>
                </a:ext>
              </a:extLst>
            </p:cNvPr>
            <p:cNvSpPr/>
            <p:nvPr/>
          </p:nvSpPr>
          <p:spPr>
            <a:xfrm>
              <a:off x="11000194"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2" name="Freeform 741">
              <a:extLst>
                <a:ext uri="{FF2B5EF4-FFF2-40B4-BE49-F238E27FC236}">
                  <a16:creationId xmlns:a16="http://schemas.microsoft.com/office/drawing/2014/main" id="{D669B407-7598-3C40-84BF-66FFB4F2B0BF}"/>
                </a:ext>
              </a:extLst>
            </p:cNvPr>
            <p:cNvSpPr/>
            <p:nvPr/>
          </p:nvSpPr>
          <p:spPr>
            <a:xfrm>
              <a:off x="11172108"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3" name="Freeform 742">
              <a:extLst>
                <a:ext uri="{FF2B5EF4-FFF2-40B4-BE49-F238E27FC236}">
                  <a16:creationId xmlns:a16="http://schemas.microsoft.com/office/drawing/2014/main" id="{BD9E81D2-4BFE-DDB8-7574-349B0FEF0091}"/>
                </a:ext>
              </a:extLst>
            </p:cNvPr>
            <p:cNvSpPr/>
            <p:nvPr/>
          </p:nvSpPr>
          <p:spPr>
            <a:xfrm>
              <a:off x="10828405"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4" name="Freeform 743">
              <a:extLst>
                <a:ext uri="{FF2B5EF4-FFF2-40B4-BE49-F238E27FC236}">
                  <a16:creationId xmlns:a16="http://schemas.microsoft.com/office/drawing/2014/main" id="{0B8FC1BC-A365-5758-18A5-94F619D1196B}"/>
                </a:ext>
              </a:extLst>
            </p:cNvPr>
            <p:cNvSpPr/>
            <p:nvPr/>
          </p:nvSpPr>
          <p:spPr>
            <a:xfrm>
              <a:off x="10656616"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5" name="Freeform 744">
              <a:extLst>
                <a:ext uri="{FF2B5EF4-FFF2-40B4-BE49-F238E27FC236}">
                  <a16:creationId xmlns:a16="http://schemas.microsoft.com/office/drawing/2014/main" id="{50856588-3DBC-E7AD-FC74-89373836FFA8}"/>
                </a:ext>
              </a:extLst>
            </p:cNvPr>
            <p:cNvSpPr/>
            <p:nvPr/>
          </p:nvSpPr>
          <p:spPr>
            <a:xfrm>
              <a:off x="11515686"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6" name="Freeform 745">
              <a:extLst>
                <a:ext uri="{FF2B5EF4-FFF2-40B4-BE49-F238E27FC236}">
                  <a16:creationId xmlns:a16="http://schemas.microsoft.com/office/drawing/2014/main" id="{39C22DFD-1737-640D-2168-5EFFF429DA73}"/>
                </a:ext>
              </a:extLst>
            </p:cNvPr>
            <p:cNvSpPr/>
            <p:nvPr/>
          </p:nvSpPr>
          <p:spPr>
            <a:xfrm>
              <a:off x="9797545"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7" name="Freeform 746">
              <a:extLst>
                <a:ext uri="{FF2B5EF4-FFF2-40B4-BE49-F238E27FC236}">
                  <a16:creationId xmlns:a16="http://schemas.microsoft.com/office/drawing/2014/main" id="{B86CC73D-DC70-E97C-F290-5BA9B0B0304B}"/>
                </a:ext>
              </a:extLst>
            </p:cNvPr>
            <p:cNvSpPr/>
            <p:nvPr/>
          </p:nvSpPr>
          <p:spPr>
            <a:xfrm>
              <a:off x="8938475" y="5612408"/>
              <a:ext cx="12566" cy="43920"/>
            </a:xfrm>
            <a:custGeom>
              <a:avLst/>
              <a:gdLst>
                <a:gd name="connsiteX0" fmla="*/ 0 w 12566"/>
                <a:gd name="connsiteY0" fmla="*/ 43920 h 43920"/>
                <a:gd name="connsiteX1" fmla="*/ 0 w 12566"/>
                <a:gd name="connsiteY1" fmla="*/ 0 h 43920"/>
              </a:gdLst>
              <a:ahLst/>
              <a:cxnLst>
                <a:cxn ang="0">
                  <a:pos x="connsiteX0" y="connsiteY0"/>
                </a:cxn>
                <a:cxn ang="0">
                  <a:pos x="connsiteX1" y="connsiteY1"/>
                </a:cxn>
              </a:cxnLst>
              <a:rect l="l" t="t" r="r" b="b"/>
              <a:pathLst>
                <a:path w="12566" h="43920">
                  <a:moveTo>
                    <a:pt x="0" y="43920"/>
                  </a:moveTo>
                  <a:lnTo>
                    <a:pt x="0" y="0"/>
                  </a:lnTo>
                </a:path>
              </a:pathLst>
            </a:custGeom>
            <a:ln w="9422" cap="flat">
              <a:solidFill>
                <a:srgbClr val="231F20"/>
              </a:solidFill>
              <a:prstDash val="solid"/>
              <a:miter/>
            </a:ln>
          </p:spPr>
          <p:txBody>
            <a:bodyPr rtlCol="0" anchor="ctr"/>
            <a:lstStyle/>
            <a:p>
              <a:endParaRPr lang="en-US"/>
            </a:p>
          </p:txBody>
        </p:sp>
        <p:sp>
          <p:nvSpPr>
            <p:cNvPr id="748" name="Freeform 747">
              <a:extLst>
                <a:ext uri="{FF2B5EF4-FFF2-40B4-BE49-F238E27FC236}">
                  <a16:creationId xmlns:a16="http://schemas.microsoft.com/office/drawing/2014/main" id="{8BFCC12B-622D-C651-03BC-6071C22F8F93}"/>
                </a:ext>
              </a:extLst>
            </p:cNvPr>
            <p:cNvSpPr/>
            <p:nvPr/>
          </p:nvSpPr>
          <p:spPr>
            <a:xfrm>
              <a:off x="6226295" y="5568896"/>
              <a:ext cx="40465" cy="13639"/>
            </a:xfrm>
            <a:custGeom>
              <a:avLst/>
              <a:gdLst>
                <a:gd name="connsiteX0" fmla="*/ 0 w 40465"/>
                <a:gd name="connsiteY0" fmla="*/ 0 h 13639"/>
                <a:gd name="connsiteX1" fmla="*/ 40465 w 40465"/>
                <a:gd name="connsiteY1" fmla="*/ 0 h 13639"/>
              </a:gdLst>
              <a:ahLst/>
              <a:cxnLst>
                <a:cxn ang="0">
                  <a:pos x="connsiteX0" y="connsiteY0"/>
                </a:cxn>
                <a:cxn ang="0">
                  <a:pos x="connsiteX1" y="connsiteY1"/>
                </a:cxn>
              </a:cxnLst>
              <a:rect l="l" t="t" r="r" b="b"/>
              <a:pathLst>
                <a:path w="40465" h="13639">
                  <a:moveTo>
                    <a:pt x="0" y="0"/>
                  </a:moveTo>
                  <a:lnTo>
                    <a:pt x="40465" y="0"/>
                  </a:lnTo>
                </a:path>
              </a:pathLst>
            </a:custGeom>
            <a:ln w="9422" cap="flat">
              <a:solidFill>
                <a:srgbClr val="231F20"/>
              </a:solidFill>
              <a:prstDash val="solid"/>
              <a:miter/>
            </a:ln>
          </p:spPr>
          <p:txBody>
            <a:bodyPr rtlCol="0" anchor="ctr"/>
            <a:lstStyle/>
            <a:p>
              <a:endParaRPr lang="en-US"/>
            </a:p>
          </p:txBody>
        </p:sp>
        <p:sp>
          <p:nvSpPr>
            <p:cNvPr id="749" name="Freeform 748">
              <a:extLst>
                <a:ext uri="{FF2B5EF4-FFF2-40B4-BE49-F238E27FC236}">
                  <a16:creationId xmlns:a16="http://schemas.microsoft.com/office/drawing/2014/main" id="{87A59124-6392-9AA9-D4EF-159E4D9ACD70}"/>
                </a:ext>
              </a:extLst>
            </p:cNvPr>
            <p:cNvSpPr/>
            <p:nvPr/>
          </p:nvSpPr>
          <p:spPr>
            <a:xfrm>
              <a:off x="6226295" y="4414551"/>
              <a:ext cx="40465" cy="13639"/>
            </a:xfrm>
            <a:custGeom>
              <a:avLst/>
              <a:gdLst>
                <a:gd name="connsiteX0" fmla="*/ 0 w 40465"/>
                <a:gd name="connsiteY0" fmla="*/ 0 h 13639"/>
                <a:gd name="connsiteX1" fmla="*/ 40465 w 40465"/>
                <a:gd name="connsiteY1" fmla="*/ 0 h 13639"/>
              </a:gdLst>
              <a:ahLst/>
              <a:cxnLst>
                <a:cxn ang="0">
                  <a:pos x="connsiteX0" y="connsiteY0"/>
                </a:cxn>
                <a:cxn ang="0">
                  <a:pos x="connsiteX1" y="connsiteY1"/>
                </a:cxn>
              </a:cxnLst>
              <a:rect l="l" t="t" r="r" b="b"/>
              <a:pathLst>
                <a:path w="40465" h="13639">
                  <a:moveTo>
                    <a:pt x="0" y="0"/>
                  </a:moveTo>
                  <a:lnTo>
                    <a:pt x="40465" y="0"/>
                  </a:lnTo>
                </a:path>
              </a:pathLst>
            </a:custGeom>
            <a:ln w="9422" cap="flat">
              <a:solidFill>
                <a:srgbClr val="231F20"/>
              </a:solidFill>
              <a:prstDash val="solid"/>
              <a:miter/>
            </a:ln>
          </p:spPr>
          <p:txBody>
            <a:bodyPr rtlCol="0" anchor="ctr"/>
            <a:lstStyle/>
            <a:p>
              <a:endParaRPr lang="en-US"/>
            </a:p>
          </p:txBody>
        </p:sp>
        <p:sp>
          <p:nvSpPr>
            <p:cNvPr id="750" name="Freeform 749">
              <a:extLst>
                <a:ext uri="{FF2B5EF4-FFF2-40B4-BE49-F238E27FC236}">
                  <a16:creationId xmlns:a16="http://schemas.microsoft.com/office/drawing/2014/main" id="{71AE75D7-0332-968F-CB79-6C34B4C89704}"/>
                </a:ext>
              </a:extLst>
            </p:cNvPr>
            <p:cNvSpPr/>
            <p:nvPr/>
          </p:nvSpPr>
          <p:spPr>
            <a:xfrm>
              <a:off x="6226295" y="3647034"/>
              <a:ext cx="40465" cy="13639"/>
            </a:xfrm>
            <a:custGeom>
              <a:avLst/>
              <a:gdLst>
                <a:gd name="connsiteX0" fmla="*/ 0 w 40465"/>
                <a:gd name="connsiteY0" fmla="*/ 0 h 13639"/>
                <a:gd name="connsiteX1" fmla="*/ 40465 w 40465"/>
                <a:gd name="connsiteY1" fmla="*/ 0 h 13639"/>
              </a:gdLst>
              <a:ahLst/>
              <a:cxnLst>
                <a:cxn ang="0">
                  <a:pos x="connsiteX0" y="connsiteY0"/>
                </a:cxn>
                <a:cxn ang="0">
                  <a:pos x="connsiteX1" y="connsiteY1"/>
                </a:cxn>
              </a:cxnLst>
              <a:rect l="l" t="t" r="r" b="b"/>
              <a:pathLst>
                <a:path w="40465" h="13639">
                  <a:moveTo>
                    <a:pt x="0" y="0"/>
                  </a:moveTo>
                  <a:lnTo>
                    <a:pt x="40465" y="0"/>
                  </a:lnTo>
                </a:path>
              </a:pathLst>
            </a:custGeom>
            <a:ln w="9422" cap="flat">
              <a:solidFill>
                <a:srgbClr val="231F20"/>
              </a:solidFill>
              <a:prstDash val="solid"/>
              <a:miter/>
            </a:ln>
          </p:spPr>
          <p:txBody>
            <a:bodyPr rtlCol="0" anchor="ctr"/>
            <a:lstStyle/>
            <a:p>
              <a:endParaRPr lang="en-US"/>
            </a:p>
          </p:txBody>
        </p:sp>
      </p:grpSp>
      <p:grpSp>
        <p:nvGrpSpPr>
          <p:cNvPr id="751" name="Graphic 670">
            <a:extLst>
              <a:ext uri="{FF2B5EF4-FFF2-40B4-BE49-F238E27FC236}">
                <a16:creationId xmlns:a16="http://schemas.microsoft.com/office/drawing/2014/main" id="{4109716F-792E-46AA-9610-40E7542B0BAE}"/>
              </a:ext>
            </a:extLst>
          </p:cNvPr>
          <p:cNvGrpSpPr/>
          <p:nvPr/>
        </p:nvGrpSpPr>
        <p:grpSpPr>
          <a:xfrm>
            <a:off x="6375589" y="3657578"/>
            <a:ext cx="5233468" cy="1197583"/>
            <a:chOff x="6375589" y="3625210"/>
            <a:chExt cx="5233468" cy="1197583"/>
          </a:xfrm>
          <a:noFill/>
        </p:grpSpPr>
        <p:grpSp>
          <p:nvGrpSpPr>
            <p:cNvPr id="752" name="Graphic 670">
              <a:extLst>
                <a:ext uri="{FF2B5EF4-FFF2-40B4-BE49-F238E27FC236}">
                  <a16:creationId xmlns:a16="http://schemas.microsoft.com/office/drawing/2014/main" id="{D41F6B07-05BB-DB6A-DCE2-4A863678ACBD}"/>
                </a:ext>
              </a:extLst>
            </p:cNvPr>
            <p:cNvGrpSpPr/>
            <p:nvPr/>
          </p:nvGrpSpPr>
          <p:grpSpPr>
            <a:xfrm>
              <a:off x="11471451" y="4784329"/>
              <a:ext cx="35564" cy="38464"/>
              <a:chOff x="11471451" y="4784329"/>
              <a:chExt cx="35564" cy="38464"/>
            </a:xfrm>
          </p:grpSpPr>
          <p:sp>
            <p:nvSpPr>
              <p:cNvPr id="753" name="Freeform 752">
                <a:extLst>
                  <a:ext uri="{FF2B5EF4-FFF2-40B4-BE49-F238E27FC236}">
                    <a16:creationId xmlns:a16="http://schemas.microsoft.com/office/drawing/2014/main" id="{7E0EEB48-E7DF-9663-2545-9636A3B81720}"/>
                  </a:ext>
                </a:extLst>
              </p:cNvPr>
              <p:cNvSpPr/>
              <p:nvPr/>
            </p:nvSpPr>
            <p:spPr>
              <a:xfrm>
                <a:off x="11489170"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754" name="Freeform 753">
                <a:extLst>
                  <a:ext uri="{FF2B5EF4-FFF2-40B4-BE49-F238E27FC236}">
                    <a16:creationId xmlns:a16="http://schemas.microsoft.com/office/drawing/2014/main" id="{B758D6AD-BE1D-3C16-34E5-AD827798F412}"/>
                  </a:ext>
                </a:extLst>
              </p:cNvPr>
              <p:cNvSpPr/>
              <p:nvPr/>
            </p:nvSpPr>
            <p:spPr>
              <a:xfrm>
                <a:off x="11471451" y="480356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55" name="Graphic 670">
              <a:extLst>
                <a:ext uri="{FF2B5EF4-FFF2-40B4-BE49-F238E27FC236}">
                  <a16:creationId xmlns:a16="http://schemas.microsoft.com/office/drawing/2014/main" id="{C1B9DAEE-B4D9-6C03-84C0-25D2ADEA8558}"/>
                </a:ext>
              </a:extLst>
            </p:cNvPr>
            <p:cNvGrpSpPr/>
            <p:nvPr/>
          </p:nvGrpSpPr>
          <p:grpSpPr>
            <a:xfrm>
              <a:off x="11446820" y="4784329"/>
              <a:ext cx="35564" cy="38464"/>
              <a:chOff x="11446820" y="4784329"/>
              <a:chExt cx="35564" cy="38464"/>
            </a:xfrm>
          </p:grpSpPr>
          <p:sp>
            <p:nvSpPr>
              <p:cNvPr id="756" name="Freeform 755">
                <a:extLst>
                  <a:ext uri="{FF2B5EF4-FFF2-40B4-BE49-F238E27FC236}">
                    <a16:creationId xmlns:a16="http://schemas.microsoft.com/office/drawing/2014/main" id="{0DCD31D7-054C-A5F4-260F-A7BCE5DBF5A1}"/>
                  </a:ext>
                </a:extLst>
              </p:cNvPr>
              <p:cNvSpPr/>
              <p:nvPr/>
            </p:nvSpPr>
            <p:spPr>
              <a:xfrm>
                <a:off x="11464539"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757" name="Freeform 756">
                <a:extLst>
                  <a:ext uri="{FF2B5EF4-FFF2-40B4-BE49-F238E27FC236}">
                    <a16:creationId xmlns:a16="http://schemas.microsoft.com/office/drawing/2014/main" id="{BD39017F-21C0-AD82-D22A-467989BCDF0C}"/>
                  </a:ext>
                </a:extLst>
              </p:cNvPr>
              <p:cNvSpPr/>
              <p:nvPr/>
            </p:nvSpPr>
            <p:spPr>
              <a:xfrm>
                <a:off x="11446820" y="480356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58" name="Graphic 670">
              <a:extLst>
                <a:ext uri="{FF2B5EF4-FFF2-40B4-BE49-F238E27FC236}">
                  <a16:creationId xmlns:a16="http://schemas.microsoft.com/office/drawing/2014/main" id="{385C6821-FCC5-D914-3DDB-517EEADFA350}"/>
                </a:ext>
              </a:extLst>
            </p:cNvPr>
            <p:cNvGrpSpPr/>
            <p:nvPr/>
          </p:nvGrpSpPr>
          <p:grpSpPr>
            <a:xfrm>
              <a:off x="11115935" y="4674391"/>
              <a:ext cx="35564" cy="38464"/>
              <a:chOff x="11115935" y="4674391"/>
              <a:chExt cx="35564" cy="38464"/>
            </a:xfrm>
          </p:grpSpPr>
          <p:sp>
            <p:nvSpPr>
              <p:cNvPr id="759" name="Freeform 758">
                <a:extLst>
                  <a:ext uri="{FF2B5EF4-FFF2-40B4-BE49-F238E27FC236}">
                    <a16:creationId xmlns:a16="http://schemas.microsoft.com/office/drawing/2014/main" id="{E890F330-5C34-51CF-1C33-B51A07162158}"/>
                  </a:ext>
                </a:extLst>
              </p:cNvPr>
              <p:cNvSpPr/>
              <p:nvPr/>
            </p:nvSpPr>
            <p:spPr>
              <a:xfrm>
                <a:off x="11133780"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60" name="Freeform 759">
                <a:extLst>
                  <a:ext uri="{FF2B5EF4-FFF2-40B4-BE49-F238E27FC236}">
                    <a16:creationId xmlns:a16="http://schemas.microsoft.com/office/drawing/2014/main" id="{A2286553-CC02-4F90-907A-A6DBBD257275}"/>
                  </a:ext>
                </a:extLst>
              </p:cNvPr>
              <p:cNvSpPr/>
              <p:nvPr/>
            </p:nvSpPr>
            <p:spPr>
              <a:xfrm>
                <a:off x="11115935" y="469362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61" name="Graphic 670">
              <a:extLst>
                <a:ext uri="{FF2B5EF4-FFF2-40B4-BE49-F238E27FC236}">
                  <a16:creationId xmlns:a16="http://schemas.microsoft.com/office/drawing/2014/main" id="{FE4AD7A1-3359-A064-F74C-AD65E4FF3E2E}"/>
                </a:ext>
              </a:extLst>
            </p:cNvPr>
            <p:cNvGrpSpPr/>
            <p:nvPr/>
          </p:nvGrpSpPr>
          <p:grpSpPr>
            <a:xfrm>
              <a:off x="10950178" y="4614512"/>
              <a:ext cx="35438" cy="38600"/>
              <a:chOff x="10950178" y="4614512"/>
              <a:chExt cx="35438" cy="38600"/>
            </a:xfrm>
          </p:grpSpPr>
          <p:sp>
            <p:nvSpPr>
              <p:cNvPr id="762" name="Freeform 761">
                <a:extLst>
                  <a:ext uri="{FF2B5EF4-FFF2-40B4-BE49-F238E27FC236}">
                    <a16:creationId xmlns:a16="http://schemas.microsoft.com/office/drawing/2014/main" id="{CAF4C6F7-DDA7-9FDC-6647-8BF8436743A1}"/>
                  </a:ext>
                </a:extLst>
              </p:cNvPr>
              <p:cNvSpPr/>
              <p:nvPr/>
            </p:nvSpPr>
            <p:spPr>
              <a:xfrm>
                <a:off x="10967897"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763" name="Freeform 762">
                <a:extLst>
                  <a:ext uri="{FF2B5EF4-FFF2-40B4-BE49-F238E27FC236}">
                    <a16:creationId xmlns:a16="http://schemas.microsoft.com/office/drawing/2014/main" id="{B9AA3597-EDF2-D1A7-A644-2EC1E384A605}"/>
                  </a:ext>
                </a:extLst>
              </p:cNvPr>
              <p:cNvSpPr/>
              <p:nvPr/>
            </p:nvSpPr>
            <p:spPr>
              <a:xfrm>
                <a:off x="10950178" y="463374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764" name="Graphic 670">
              <a:extLst>
                <a:ext uri="{FF2B5EF4-FFF2-40B4-BE49-F238E27FC236}">
                  <a16:creationId xmlns:a16="http://schemas.microsoft.com/office/drawing/2014/main" id="{63A5DE16-97E8-843C-8E1B-40CDA27F35A5}"/>
                </a:ext>
              </a:extLst>
            </p:cNvPr>
            <p:cNvGrpSpPr/>
            <p:nvPr/>
          </p:nvGrpSpPr>
          <p:grpSpPr>
            <a:xfrm>
              <a:off x="10904183" y="4614512"/>
              <a:ext cx="35564" cy="38600"/>
              <a:chOff x="10904183" y="4614512"/>
              <a:chExt cx="35564" cy="38600"/>
            </a:xfrm>
          </p:grpSpPr>
          <p:sp>
            <p:nvSpPr>
              <p:cNvPr id="765" name="Freeform 764">
                <a:extLst>
                  <a:ext uri="{FF2B5EF4-FFF2-40B4-BE49-F238E27FC236}">
                    <a16:creationId xmlns:a16="http://schemas.microsoft.com/office/drawing/2014/main" id="{8510929E-D301-FC77-C10B-63124ECDE510}"/>
                  </a:ext>
                </a:extLst>
              </p:cNvPr>
              <p:cNvSpPr/>
              <p:nvPr/>
            </p:nvSpPr>
            <p:spPr>
              <a:xfrm>
                <a:off x="10921902"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766" name="Freeform 765">
                <a:extLst>
                  <a:ext uri="{FF2B5EF4-FFF2-40B4-BE49-F238E27FC236}">
                    <a16:creationId xmlns:a16="http://schemas.microsoft.com/office/drawing/2014/main" id="{67528ABE-DDD6-11C8-23C5-8E598BA68DD1}"/>
                  </a:ext>
                </a:extLst>
              </p:cNvPr>
              <p:cNvSpPr/>
              <p:nvPr/>
            </p:nvSpPr>
            <p:spPr>
              <a:xfrm>
                <a:off x="10904183" y="463374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67" name="Graphic 670">
              <a:extLst>
                <a:ext uri="{FF2B5EF4-FFF2-40B4-BE49-F238E27FC236}">
                  <a16:creationId xmlns:a16="http://schemas.microsoft.com/office/drawing/2014/main" id="{6DA70D21-0444-0BA3-7BD4-B0222AF4B80B}"/>
                </a:ext>
              </a:extLst>
            </p:cNvPr>
            <p:cNvGrpSpPr/>
            <p:nvPr/>
          </p:nvGrpSpPr>
          <p:grpSpPr>
            <a:xfrm>
              <a:off x="10898528" y="4614512"/>
              <a:ext cx="35438" cy="38600"/>
              <a:chOff x="10898528" y="4614512"/>
              <a:chExt cx="35438" cy="38600"/>
            </a:xfrm>
          </p:grpSpPr>
          <p:sp>
            <p:nvSpPr>
              <p:cNvPr id="768" name="Freeform 767">
                <a:extLst>
                  <a:ext uri="{FF2B5EF4-FFF2-40B4-BE49-F238E27FC236}">
                    <a16:creationId xmlns:a16="http://schemas.microsoft.com/office/drawing/2014/main" id="{030B7346-176F-345D-336B-E724D83DEBFA}"/>
                  </a:ext>
                </a:extLst>
              </p:cNvPr>
              <p:cNvSpPr/>
              <p:nvPr/>
            </p:nvSpPr>
            <p:spPr>
              <a:xfrm>
                <a:off x="10916247"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11D23630-C2ED-B0B6-A400-6817A279CA2B}"/>
                  </a:ext>
                </a:extLst>
              </p:cNvPr>
              <p:cNvSpPr/>
              <p:nvPr/>
            </p:nvSpPr>
            <p:spPr>
              <a:xfrm>
                <a:off x="10898528" y="463374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770" name="Graphic 670">
              <a:extLst>
                <a:ext uri="{FF2B5EF4-FFF2-40B4-BE49-F238E27FC236}">
                  <a16:creationId xmlns:a16="http://schemas.microsoft.com/office/drawing/2014/main" id="{3D891DEF-3897-1408-2CD1-496094CE3793}"/>
                </a:ext>
              </a:extLst>
            </p:cNvPr>
            <p:cNvGrpSpPr/>
            <p:nvPr/>
          </p:nvGrpSpPr>
          <p:grpSpPr>
            <a:xfrm>
              <a:off x="10909210" y="4614512"/>
              <a:ext cx="35564" cy="38600"/>
              <a:chOff x="10909210" y="4614512"/>
              <a:chExt cx="35564" cy="38600"/>
            </a:xfrm>
          </p:grpSpPr>
          <p:sp>
            <p:nvSpPr>
              <p:cNvPr id="771" name="Freeform 770">
                <a:extLst>
                  <a:ext uri="{FF2B5EF4-FFF2-40B4-BE49-F238E27FC236}">
                    <a16:creationId xmlns:a16="http://schemas.microsoft.com/office/drawing/2014/main" id="{C711D8A4-F79B-CD3B-2096-502354638253}"/>
                  </a:ext>
                </a:extLst>
              </p:cNvPr>
              <p:cNvSpPr/>
              <p:nvPr/>
            </p:nvSpPr>
            <p:spPr>
              <a:xfrm>
                <a:off x="10927055"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7167FA75-7CE4-1D37-AB50-EC0AC9BBEA40}"/>
                  </a:ext>
                </a:extLst>
              </p:cNvPr>
              <p:cNvSpPr/>
              <p:nvPr/>
            </p:nvSpPr>
            <p:spPr>
              <a:xfrm>
                <a:off x="10909210" y="463374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73" name="Graphic 670">
              <a:extLst>
                <a:ext uri="{FF2B5EF4-FFF2-40B4-BE49-F238E27FC236}">
                  <a16:creationId xmlns:a16="http://schemas.microsoft.com/office/drawing/2014/main" id="{84BFE7D5-0F7E-88E6-0204-8BB7963D2317}"/>
                </a:ext>
              </a:extLst>
            </p:cNvPr>
            <p:cNvGrpSpPr/>
            <p:nvPr/>
          </p:nvGrpSpPr>
          <p:grpSpPr>
            <a:xfrm>
              <a:off x="10946785" y="4614512"/>
              <a:ext cx="35438" cy="38600"/>
              <a:chOff x="10946785" y="4614512"/>
              <a:chExt cx="35438" cy="38600"/>
            </a:xfrm>
          </p:grpSpPr>
          <p:sp>
            <p:nvSpPr>
              <p:cNvPr id="774" name="Freeform 773">
                <a:extLst>
                  <a:ext uri="{FF2B5EF4-FFF2-40B4-BE49-F238E27FC236}">
                    <a16:creationId xmlns:a16="http://schemas.microsoft.com/office/drawing/2014/main" id="{D8260AF6-4AE6-4DDD-2158-C9951B116E5F}"/>
                  </a:ext>
                </a:extLst>
              </p:cNvPr>
              <p:cNvSpPr/>
              <p:nvPr/>
            </p:nvSpPr>
            <p:spPr>
              <a:xfrm>
                <a:off x="10964504"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4B0BF287-63A4-2263-6CD9-E27B5BF63837}"/>
                  </a:ext>
                </a:extLst>
              </p:cNvPr>
              <p:cNvSpPr/>
              <p:nvPr/>
            </p:nvSpPr>
            <p:spPr>
              <a:xfrm>
                <a:off x="10946785" y="463374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776" name="Graphic 670">
              <a:extLst>
                <a:ext uri="{FF2B5EF4-FFF2-40B4-BE49-F238E27FC236}">
                  <a16:creationId xmlns:a16="http://schemas.microsoft.com/office/drawing/2014/main" id="{17398A65-8ED8-E7A7-639C-C20CC484FB1A}"/>
                </a:ext>
              </a:extLst>
            </p:cNvPr>
            <p:cNvGrpSpPr/>
            <p:nvPr/>
          </p:nvGrpSpPr>
          <p:grpSpPr>
            <a:xfrm>
              <a:off x="10929065" y="4614512"/>
              <a:ext cx="35438" cy="38600"/>
              <a:chOff x="10929065" y="4614512"/>
              <a:chExt cx="35438" cy="38600"/>
            </a:xfrm>
          </p:grpSpPr>
          <p:sp>
            <p:nvSpPr>
              <p:cNvPr id="777" name="Freeform 776">
                <a:extLst>
                  <a:ext uri="{FF2B5EF4-FFF2-40B4-BE49-F238E27FC236}">
                    <a16:creationId xmlns:a16="http://schemas.microsoft.com/office/drawing/2014/main" id="{00CA5AC3-EC64-FFC4-77C1-558E20BD4334}"/>
                  </a:ext>
                </a:extLst>
              </p:cNvPr>
              <p:cNvSpPr/>
              <p:nvPr/>
            </p:nvSpPr>
            <p:spPr>
              <a:xfrm>
                <a:off x="10946785"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97BBF849-F710-AC6A-FDE5-7FB7958901A1}"/>
                  </a:ext>
                </a:extLst>
              </p:cNvPr>
              <p:cNvSpPr/>
              <p:nvPr/>
            </p:nvSpPr>
            <p:spPr>
              <a:xfrm>
                <a:off x="10929065" y="463374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779" name="Graphic 670">
              <a:extLst>
                <a:ext uri="{FF2B5EF4-FFF2-40B4-BE49-F238E27FC236}">
                  <a16:creationId xmlns:a16="http://schemas.microsoft.com/office/drawing/2014/main" id="{D56AB487-1786-DB81-D29C-7E072110B3B5}"/>
                </a:ext>
              </a:extLst>
            </p:cNvPr>
            <p:cNvGrpSpPr/>
            <p:nvPr/>
          </p:nvGrpSpPr>
          <p:grpSpPr>
            <a:xfrm>
              <a:off x="10839464" y="4578912"/>
              <a:ext cx="35438" cy="38464"/>
              <a:chOff x="10839464" y="4578912"/>
              <a:chExt cx="35438" cy="38464"/>
            </a:xfrm>
          </p:grpSpPr>
          <p:sp>
            <p:nvSpPr>
              <p:cNvPr id="780" name="Freeform 779">
                <a:extLst>
                  <a:ext uri="{FF2B5EF4-FFF2-40B4-BE49-F238E27FC236}">
                    <a16:creationId xmlns:a16="http://schemas.microsoft.com/office/drawing/2014/main" id="{AFFB7CF8-36D4-40B1-5911-B1B9E0DC2BFB}"/>
                  </a:ext>
                </a:extLst>
              </p:cNvPr>
              <p:cNvSpPr/>
              <p:nvPr/>
            </p:nvSpPr>
            <p:spPr>
              <a:xfrm>
                <a:off x="10857183" y="457891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B15921DD-8FA9-F44E-BFF0-6E29944BE75F}"/>
                  </a:ext>
                </a:extLst>
              </p:cNvPr>
              <p:cNvSpPr/>
              <p:nvPr/>
            </p:nvSpPr>
            <p:spPr>
              <a:xfrm>
                <a:off x="10839464" y="459814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782" name="Graphic 670">
              <a:extLst>
                <a:ext uri="{FF2B5EF4-FFF2-40B4-BE49-F238E27FC236}">
                  <a16:creationId xmlns:a16="http://schemas.microsoft.com/office/drawing/2014/main" id="{7A97464D-8EBD-18AC-3637-C4C2753B817C}"/>
                </a:ext>
              </a:extLst>
            </p:cNvPr>
            <p:cNvGrpSpPr/>
            <p:nvPr/>
          </p:nvGrpSpPr>
          <p:grpSpPr>
            <a:xfrm>
              <a:off x="10816969" y="4578912"/>
              <a:ext cx="35438" cy="38464"/>
              <a:chOff x="10816969" y="4578912"/>
              <a:chExt cx="35438" cy="38464"/>
            </a:xfrm>
          </p:grpSpPr>
          <p:sp>
            <p:nvSpPr>
              <p:cNvPr id="783" name="Freeform 782">
                <a:extLst>
                  <a:ext uri="{FF2B5EF4-FFF2-40B4-BE49-F238E27FC236}">
                    <a16:creationId xmlns:a16="http://schemas.microsoft.com/office/drawing/2014/main" id="{2497C8F9-C4A6-CCA1-0587-7A7FC2CBF15E}"/>
                  </a:ext>
                </a:extLst>
              </p:cNvPr>
              <p:cNvSpPr/>
              <p:nvPr/>
            </p:nvSpPr>
            <p:spPr>
              <a:xfrm>
                <a:off x="10834688" y="457891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8EE17FC9-7111-C553-B79A-73F8CFA88609}"/>
                  </a:ext>
                </a:extLst>
              </p:cNvPr>
              <p:cNvSpPr/>
              <p:nvPr/>
            </p:nvSpPr>
            <p:spPr>
              <a:xfrm>
                <a:off x="10816969" y="459814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785" name="Graphic 670">
              <a:extLst>
                <a:ext uri="{FF2B5EF4-FFF2-40B4-BE49-F238E27FC236}">
                  <a16:creationId xmlns:a16="http://schemas.microsoft.com/office/drawing/2014/main" id="{A0C5ED7B-6C4D-11B7-4577-EFC04F7D94D1}"/>
                </a:ext>
              </a:extLst>
            </p:cNvPr>
            <p:cNvGrpSpPr/>
            <p:nvPr/>
          </p:nvGrpSpPr>
          <p:grpSpPr>
            <a:xfrm>
              <a:off x="10816969" y="4545767"/>
              <a:ext cx="35438" cy="38464"/>
              <a:chOff x="10816969" y="4545767"/>
              <a:chExt cx="35438" cy="38464"/>
            </a:xfrm>
          </p:grpSpPr>
          <p:sp>
            <p:nvSpPr>
              <p:cNvPr id="786" name="Freeform 785">
                <a:extLst>
                  <a:ext uri="{FF2B5EF4-FFF2-40B4-BE49-F238E27FC236}">
                    <a16:creationId xmlns:a16="http://schemas.microsoft.com/office/drawing/2014/main" id="{E09F3ED7-5B06-600F-1A89-62DDDE8905FF}"/>
                  </a:ext>
                </a:extLst>
              </p:cNvPr>
              <p:cNvSpPr/>
              <p:nvPr/>
            </p:nvSpPr>
            <p:spPr>
              <a:xfrm>
                <a:off x="10834688"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11CB8358-65C2-A8F9-E062-3ED025A65EFA}"/>
                  </a:ext>
                </a:extLst>
              </p:cNvPr>
              <p:cNvSpPr/>
              <p:nvPr/>
            </p:nvSpPr>
            <p:spPr>
              <a:xfrm>
                <a:off x="10816969" y="456499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788" name="Graphic 670">
              <a:extLst>
                <a:ext uri="{FF2B5EF4-FFF2-40B4-BE49-F238E27FC236}">
                  <a16:creationId xmlns:a16="http://schemas.microsoft.com/office/drawing/2014/main" id="{FBCD41DF-4AAD-94D1-8EF2-550820DDBA07}"/>
                </a:ext>
              </a:extLst>
            </p:cNvPr>
            <p:cNvGrpSpPr/>
            <p:nvPr/>
          </p:nvGrpSpPr>
          <p:grpSpPr>
            <a:xfrm>
              <a:off x="10813073" y="4545767"/>
              <a:ext cx="35564" cy="38464"/>
              <a:chOff x="10813073" y="4545767"/>
              <a:chExt cx="35564" cy="38464"/>
            </a:xfrm>
          </p:grpSpPr>
          <p:sp>
            <p:nvSpPr>
              <p:cNvPr id="789" name="Freeform 788">
                <a:extLst>
                  <a:ext uri="{FF2B5EF4-FFF2-40B4-BE49-F238E27FC236}">
                    <a16:creationId xmlns:a16="http://schemas.microsoft.com/office/drawing/2014/main" id="{3C003CF5-42CE-545B-7BA0-4E050B0B1694}"/>
                  </a:ext>
                </a:extLst>
              </p:cNvPr>
              <p:cNvSpPr/>
              <p:nvPr/>
            </p:nvSpPr>
            <p:spPr>
              <a:xfrm>
                <a:off x="10830793"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77B446E6-F3CD-3508-BF2B-BBF2FC4094D2}"/>
                  </a:ext>
                </a:extLst>
              </p:cNvPr>
              <p:cNvSpPr/>
              <p:nvPr/>
            </p:nvSpPr>
            <p:spPr>
              <a:xfrm>
                <a:off x="10813073" y="456499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91" name="Graphic 670">
              <a:extLst>
                <a:ext uri="{FF2B5EF4-FFF2-40B4-BE49-F238E27FC236}">
                  <a16:creationId xmlns:a16="http://schemas.microsoft.com/office/drawing/2014/main" id="{A85D72F3-D880-9B4B-727E-78CD5B6A0D05}"/>
                </a:ext>
              </a:extLst>
            </p:cNvPr>
            <p:cNvGrpSpPr/>
            <p:nvPr/>
          </p:nvGrpSpPr>
          <p:grpSpPr>
            <a:xfrm>
              <a:off x="10803397" y="4545767"/>
              <a:ext cx="35438" cy="38464"/>
              <a:chOff x="10803397" y="4545767"/>
              <a:chExt cx="35438" cy="38464"/>
            </a:xfrm>
          </p:grpSpPr>
          <p:sp>
            <p:nvSpPr>
              <p:cNvPr id="792" name="Freeform 791">
                <a:extLst>
                  <a:ext uri="{FF2B5EF4-FFF2-40B4-BE49-F238E27FC236}">
                    <a16:creationId xmlns:a16="http://schemas.microsoft.com/office/drawing/2014/main" id="{BFBE55A8-BA17-A252-1078-DE9A7840DB4E}"/>
                  </a:ext>
                </a:extLst>
              </p:cNvPr>
              <p:cNvSpPr/>
              <p:nvPr/>
            </p:nvSpPr>
            <p:spPr>
              <a:xfrm>
                <a:off x="10821116"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128D9D17-0864-D2AA-37ED-3C7B74B6EBC4}"/>
                  </a:ext>
                </a:extLst>
              </p:cNvPr>
              <p:cNvSpPr/>
              <p:nvPr/>
            </p:nvSpPr>
            <p:spPr>
              <a:xfrm>
                <a:off x="10803397" y="4564999"/>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794" name="Graphic 670">
              <a:extLst>
                <a:ext uri="{FF2B5EF4-FFF2-40B4-BE49-F238E27FC236}">
                  <a16:creationId xmlns:a16="http://schemas.microsoft.com/office/drawing/2014/main" id="{0A935963-9195-8D7E-0C5D-D2511AF8A055}"/>
                </a:ext>
              </a:extLst>
            </p:cNvPr>
            <p:cNvGrpSpPr/>
            <p:nvPr/>
          </p:nvGrpSpPr>
          <p:grpSpPr>
            <a:xfrm>
              <a:off x="10805785" y="4545767"/>
              <a:ext cx="35564" cy="38464"/>
              <a:chOff x="10805785" y="4545767"/>
              <a:chExt cx="35564" cy="38464"/>
            </a:xfrm>
          </p:grpSpPr>
          <p:sp>
            <p:nvSpPr>
              <p:cNvPr id="795" name="Freeform 794">
                <a:extLst>
                  <a:ext uri="{FF2B5EF4-FFF2-40B4-BE49-F238E27FC236}">
                    <a16:creationId xmlns:a16="http://schemas.microsoft.com/office/drawing/2014/main" id="{127150CE-EB45-7AE7-B3DC-C700FAB57C7D}"/>
                  </a:ext>
                </a:extLst>
              </p:cNvPr>
              <p:cNvSpPr/>
              <p:nvPr/>
            </p:nvSpPr>
            <p:spPr>
              <a:xfrm>
                <a:off x="10823504"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FF9E92A0-8A4F-6FD9-666C-7810088B9C9E}"/>
                  </a:ext>
                </a:extLst>
              </p:cNvPr>
              <p:cNvSpPr/>
              <p:nvPr/>
            </p:nvSpPr>
            <p:spPr>
              <a:xfrm>
                <a:off x="10805785" y="456499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797" name="Graphic 670">
              <a:extLst>
                <a:ext uri="{FF2B5EF4-FFF2-40B4-BE49-F238E27FC236}">
                  <a16:creationId xmlns:a16="http://schemas.microsoft.com/office/drawing/2014/main" id="{F7F592B7-22A0-D184-AE72-9F777F289631}"/>
                </a:ext>
              </a:extLst>
            </p:cNvPr>
            <p:cNvGrpSpPr/>
            <p:nvPr/>
          </p:nvGrpSpPr>
          <p:grpSpPr>
            <a:xfrm>
              <a:off x="10764565" y="4545767"/>
              <a:ext cx="35438" cy="38464"/>
              <a:chOff x="10764565" y="4545767"/>
              <a:chExt cx="35438" cy="38464"/>
            </a:xfrm>
          </p:grpSpPr>
          <p:sp>
            <p:nvSpPr>
              <p:cNvPr id="798" name="Freeform 797">
                <a:extLst>
                  <a:ext uri="{FF2B5EF4-FFF2-40B4-BE49-F238E27FC236}">
                    <a16:creationId xmlns:a16="http://schemas.microsoft.com/office/drawing/2014/main" id="{4385181D-C67B-35A6-A093-11EFEFC4A347}"/>
                  </a:ext>
                </a:extLst>
              </p:cNvPr>
              <p:cNvSpPr/>
              <p:nvPr/>
            </p:nvSpPr>
            <p:spPr>
              <a:xfrm>
                <a:off x="10782284"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C594D2CF-AC0F-FC63-C9B8-9C8CC98349E7}"/>
                  </a:ext>
                </a:extLst>
              </p:cNvPr>
              <p:cNvSpPr/>
              <p:nvPr/>
            </p:nvSpPr>
            <p:spPr>
              <a:xfrm>
                <a:off x="10764565" y="456499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00" name="Graphic 670">
              <a:extLst>
                <a:ext uri="{FF2B5EF4-FFF2-40B4-BE49-F238E27FC236}">
                  <a16:creationId xmlns:a16="http://schemas.microsoft.com/office/drawing/2014/main" id="{18424E30-A92E-1DE6-2D96-75E798596DDB}"/>
                </a:ext>
              </a:extLst>
            </p:cNvPr>
            <p:cNvGrpSpPr/>
            <p:nvPr/>
          </p:nvGrpSpPr>
          <p:grpSpPr>
            <a:xfrm>
              <a:off x="10758533" y="4545767"/>
              <a:ext cx="35438" cy="38464"/>
              <a:chOff x="10758533" y="4545767"/>
              <a:chExt cx="35438" cy="38464"/>
            </a:xfrm>
          </p:grpSpPr>
          <p:sp>
            <p:nvSpPr>
              <p:cNvPr id="801" name="Freeform 800">
                <a:extLst>
                  <a:ext uri="{FF2B5EF4-FFF2-40B4-BE49-F238E27FC236}">
                    <a16:creationId xmlns:a16="http://schemas.microsoft.com/office/drawing/2014/main" id="{4356E86D-59EA-A26F-FF55-C4581CDFDBDF}"/>
                  </a:ext>
                </a:extLst>
              </p:cNvPr>
              <p:cNvSpPr/>
              <p:nvPr/>
            </p:nvSpPr>
            <p:spPr>
              <a:xfrm>
                <a:off x="10776252"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ECB7BF0A-DEAE-C129-C243-AA0E0C040C7D}"/>
                  </a:ext>
                </a:extLst>
              </p:cNvPr>
              <p:cNvSpPr/>
              <p:nvPr/>
            </p:nvSpPr>
            <p:spPr>
              <a:xfrm>
                <a:off x="10758533" y="4564999"/>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03" name="Graphic 670">
              <a:extLst>
                <a:ext uri="{FF2B5EF4-FFF2-40B4-BE49-F238E27FC236}">
                  <a16:creationId xmlns:a16="http://schemas.microsoft.com/office/drawing/2014/main" id="{D9E5BC22-25C9-D312-6896-A5DDCCCAC83A}"/>
                </a:ext>
              </a:extLst>
            </p:cNvPr>
            <p:cNvGrpSpPr/>
            <p:nvPr/>
          </p:nvGrpSpPr>
          <p:grpSpPr>
            <a:xfrm>
              <a:off x="10749988" y="4545767"/>
              <a:ext cx="35438" cy="38464"/>
              <a:chOff x="10749988" y="4545767"/>
              <a:chExt cx="35438" cy="38464"/>
            </a:xfrm>
          </p:grpSpPr>
          <p:sp>
            <p:nvSpPr>
              <p:cNvPr id="804" name="Freeform 803">
                <a:extLst>
                  <a:ext uri="{FF2B5EF4-FFF2-40B4-BE49-F238E27FC236}">
                    <a16:creationId xmlns:a16="http://schemas.microsoft.com/office/drawing/2014/main" id="{A5F48C34-65C6-E743-C09D-9FFF37DD232C}"/>
                  </a:ext>
                </a:extLst>
              </p:cNvPr>
              <p:cNvSpPr/>
              <p:nvPr/>
            </p:nvSpPr>
            <p:spPr>
              <a:xfrm>
                <a:off x="10767707" y="454576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8E38201B-FE2E-A49D-2018-1FF3654DABFE}"/>
                  </a:ext>
                </a:extLst>
              </p:cNvPr>
              <p:cNvSpPr/>
              <p:nvPr/>
            </p:nvSpPr>
            <p:spPr>
              <a:xfrm>
                <a:off x="10749988" y="4564999"/>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06" name="Graphic 670">
              <a:extLst>
                <a:ext uri="{FF2B5EF4-FFF2-40B4-BE49-F238E27FC236}">
                  <a16:creationId xmlns:a16="http://schemas.microsoft.com/office/drawing/2014/main" id="{28DF5076-4D17-9076-263A-D95CA9BC1786}"/>
                </a:ext>
              </a:extLst>
            </p:cNvPr>
            <p:cNvGrpSpPr/>
            <p:nvPr/>
          </p:nvGrpSpPr>
          <p:grpSpPr>
            <a:xfrm>
              <a:off x="10701857" y="4516441"/>
              <a:ext cx="35438" cy="38464"/>
              <a:chOff x="10701857" y="4516441"/>
              <a:chExt cx="35438" cy="38464"/>
            </a:xfrm>
          </p:grpSpPr>
          <p:sp>
            <p:nvSpPr>
              <p:cNvPr id="807" name="Freeform 806">
                <a:extLst>
                  <a:ext uri="{FF2B5EF4-FFF2-40B4-BE49-F238E27FC236}">
                    <a16:creationId xmlns:a16="http://schemas.microsoft.com/office/drawing/2014/main" id="{EA313E88-DF50-73A2-A70D-858BE80FD19D}"/>
                  </a:ext>
                </a:extLst>
              </p:cNvPr>
              <p:cNvSpPr/>
              <p:nvPr/>
            </p:nvSpPr>
            <p:spPr>
              <a:xfrm>
                <a:off x="10719576"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0F1E22F3-F57B-F57D-BCE8-5FDAAF50D3FA}"/>
                  </a:ext>
                </a:extLst>
              </p:cNvPr>
              <p:cNvSpPr/>
              <p:nvPr/>
            </p:nvSpPr>
            <p:spPr>
              <a:xfrm>
                <a:off x="10701857" y="453567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09" name="Graphic 670">
              <a:extLst>
                <a:ext uri="{FF2B5EF4-FFF2-40B4-BE49-F238E27FC236}">
                  <a16:creationId xmlns:a16="http://schemas.microsoft.com/office/drawing/2014/main" id="{3D67AB82-CCAA-C9A7-CD5A-8CC10EDFF236}"/>
                </a:ext>
              </a:extLst>
            </p:cNvPr>
            <p:cNvGrpSpPr/>
            <p:nvPr/>
          </p:nvGrpSpPr>
          <p:grpSpPr>
            <a:xfrm>
              <a:off x="10694065" y="4516441"/>
              <a:ext cx="35564" cy="38464"/>
              <a:chOff x="10694065" y="4516441"/>
              <a:chExt cx="35564" cy="38464"/>
            </a:xfrm>
          </p:grpSpPr>
          <p:sp>
            <p:nvSpPr>
              <p:cNvPr id="810" name="Freeform 809">
                <a:extLst>
                  <a:ext uri="{FF2B5EF4-FFF2-40B4-BE49-F238E27FC236}">
                    <a16:creationId xmlns:a16="http://schemas.microsoft.com/office/drawing/2014/main" id="{503439FA-8DE0-B3E4-765C-EB56440EC643}"/>
                  </a:ext>
                </a:extLst>
              </p:cNvPr>
              <p:cNvSpPr/>
              <p:nvPr/>
            </p:nvSpPr>
            <p:spPr>
              <a:xfrm>
                <a:off x="10711910"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11" name="Freeform 810">
                <a:extLst>
                  <a:ext uri="{FF2B5EF4-FFF2-40B4-BE49-F238E27FC236}">
                    <a16:creationId xmlns:a16="http://schemas.microsoft.com/office/drawing/2014/main" id="{E2EDFE4A-03DF-9FEA-F9DC-13192FA79642}"/>
                  </a:ext>
                </a:extLst>
              </p:cNvPr>
              <p:cNvSpPr/>
              <p:nvPr/>
            </p:nvSpPr>
            <p:spPr>
              <a:xfrm>
                <a:off x="10694065" y="453567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12" name="Graphic 670">
              <a:extLst>
                <a:ext uri="{FF2B5EF4-FFF2-40B4-BE49-F238E27FC236}">
                  <a16:creationId xmlns:a16="http://schemas.microsoft.com/office/drawing/2014/main" id="{60BC39A1-6986-AF00-F662-76CE5E672EF2}"/>
                </a:ext>
              </a:extLst>
            </p:cNvPr>
            <p:cNvGrpSpPr/>
            <p:nvPr/>
          </p:nvGrpSpPr>
          <p:grpSpPr>
            <a:xfrm>
              <a:off x="10661391" y="4516441"/>
              <a:ext cx="35438" cy="38464"/>
              <a:chOff x="10661391" y="4516441"/>
              <a:chExt cx="35438" cy="38464"/>
            </a:xfrm>
          </p:grpSpPr>
          <p:sp>
            <p:nvSpPr>
              <p:cNvPr id="813" name="Freeform 812">
                <a:extLst>
                  <a:ext uri="{FF2B5EF4-FFF2-40B4-BE49-F238E27FC236}">
                    <a16:creationId xmlns:a16="http://schemas.microsoft.com/office/drawing/2014/main" id="{485CE137-A50A-C79E-F37E-0727151B7949}"/>
                  </a:ext>
                </a:extLst>
              </p:cNvPr>
              <p:cNvSpPr/>
              <p:nvPr/>
            </p:nvSpPr>
            <p:spPr>
              <a:xfrm>
                <a:off x="10679111"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5CBBC6FF-F68E-E57E-DA36-38B12EF02FCD}"/>
                  </a:ext>
                </a:extLst>
              </p:cNvPr>
              <p:cNvSpPr/>
              <p:nvPr/>
            </p:nvSpPr>
            <p:spPr>
              <a:xfrm>
                <a:off x="10661391" y="453567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15" name="Graphic 670">
              <a:extLst>
                <a:ext uri="{FF2B5EF4-FFF2-40B4-BE49-F238E27FC236}">
                  <a16:creationId xmlns:a16="http://schemas.microsoft.com/office/drawing/2014/main" id="{805B848B-E6B2-0242-9EE4-75B1EA4D8F4F}"/>
                </a:ext>
              </a:extLst>
            </p:cNvPr>
            <p:cNvGrpSpPr/>
            <p:nvPr/>
          </p:nvGrpSpPr>
          <p:grpSpPr>
            <a:xfrm>
              <a:off x="10630602" y="4516441"/>
              <a:ext cx="35438" cy="38464"/>
              <a:chOff x="10630602" y="4516441"/>
              <a:chExt cx="35438" cy="38464"/>
            </a:xfrm>
          </p:grpSpPr>
          <p:sp>
            <p:nvSpPr>
              <p:cNvPr id="816" name="Freeform 815">
                <a:extLst>
                  <a:ext uri="{FF2B5EF4-FFF2-40B4-BE49-F238E27FC236}">
                    <a16:creationId xmlns:a16="http://schemas.microsoft.com/office/drawing/2014/main" id="{79826F4D-688E-E02A-0741-06034B4BBC15}"/>
                  </a:ext>
                </a:extLst>
              </p:cNvPr>
              <p:cNvSpPr/>
              <p:nvPr/>
            </p:nvSpPr>
            <p:spPr>
              <a:xfrm>
                <a:off x="10648322"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17" name="Freeform 816">
                <a:extLst>
                  <a:ext uri="{FF2B5EF4-FFF2-40B4-BE49-F238E27FC236}">
                    <a16:creationId xmlns:a16="http://schemas.microsoft.com/office/drawing/2014/main" id="{5DFF2777-9DE5-D6FF-717C-989AAFB44DD9}"/>
                  </a:ext>
                </a:extLst>
              </p:cNvPr>
              <p:cNvSpPr/>
              <p:nvPr/>
            </p:nvSpPr>
            <p:spPr>
              <a:xfrm>
                <a:off x="10630602" y="45356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18" name="Graphic 670">
              <a:extLst>
                <a:ext uri="{FF2B5EF4-FFF2-40B4-BE49-F238E27FC236}">
                  <a16:creationId xmlns:a16="http://schemas.microsoft.com/office/drawing/2014/main" id="{A9DAD880-B34B-215A-0C2C-CE8EDDBEC6F1}"/>
                </a:ext>
              </a:extLst>
            </p:cNvPr>
            <p:cNvGrpSpPr/>
            <p:nvPr/>
          </p:nvGrpSpPr>
          <p:grpSpPr>
            <a:xfrm>
              <a:off x="10626581" y="4516441"/>
              <a:ext cx="35438" cy="38464"/>
              <a:chOff x="10626581" y="4516441"/>
              <a:chExt cx="35438" cy="38464"/>
            </a:xfrm>
          </p:grpSpPr>
          <p:sp>
            <p:nvSpPr>
              <p:cNvPr id="819" name="Freeform 818">
                <a:extLst>
                  <a:ext uri="{FF2B5EF4-FFF2-40B4-BE49-F238E27FC236}">
                    <a16:creationId xmlns:a16="http://schemas.microsoft.com/office/drawing/2014/main" id="{BADA0681-8960-F337-1B7A-505A269E166C}"/>
                  </a:ext>
                </a:extLst>
              </p:cNvPr>
              <p:cNvSpPr/>
              <p:nvPr/>
            </p:nvSpPr>
            <p:spPr>
              <a:xfrm>
                <a:off x="10644300"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20" name="Freeform 819">
                <a:extLst>
                  <a:ext uri="{FF2B5EF4-FFF2-40B4-BE49-F238E27FC236}">
                    <a16:creationId xmlns:a16="http://schemas.microsoft.com/office/drawing/2014/main" id="{7CE87229-BF10-EA79-5221-43865A098AFA}"/>
                  </a:ext>
                </a:extLst>
              </p:cNvPr>
              <p:cNvSpPr/>
              <p:nvPr/>
            </p:nvSpPr>
            <p:spPr>
              <a:xfrm>
                <a:off x="10626581" y="45356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21" name="Graphic 670">
              <a:extLst>
                <a:ext uri="{FF2B5EF4-FFF2-40B4-BE49-F238E27FC236}">
                  <a16:creationId xmlns:a16="http://schemas.microsoft.com/office/drawing/2014/main" id="{31F0008C-6143-0FDF-BCF2-C37A4B9C7D75}"/>
                </a:ext>
              </a:extLst>
            </p:cNvPr>
            <p:cNvGrpSpPr/>
            <p:nvPr/>
          </p:nvGrpSpPr>
          <p:grpSpPr>
            <a:xfrm>
              <a:off x="10624068" y="4516441"/>
              <a:ext cx="35564" cy="38464"/>
              <a:chOff x="10624068" y="4516441"/>
              <a:chExt cx="35564" cy="38464"/>
            </a:xfrm>
          </p:grpSpPr>
          <p:sp>
            <p:nvSpPr>
              <p:cNvPr id="822" name="Freeform 821">
                <a:extLst>
                  <a:ext uri="{FF2B5EF4-FFF2-40B4-BE49-F238E27FC236}">
                    <a16:creationId xmlns:a16="http://schemas.microsoft.com/office/drawing/2014/main" id="{CC51993D-3C75-97B0-8273-144BBC466905}"/>
                  </a:ext>
                </a:extLst>
              </p:cNvPr>
              <p:cNvSpPr/>
              <p:nvPr/>
            </p:nvSpPr>
            <p:spPr>
              <a:xfrm>
                <a:off x="10641787"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5094C6A4-9B2D-CA17-96D4-9DB08AC4255F}"/>
                  </a:ext>
                </a:extLst>
              </p:cNvPr>
              <p:cNvSpPr/>
              <p:nvPr/>
            </p:nvSpPr>
            <p:spPr>
              <a:xfrm>
                <a:off x="10624068" y="453567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24" name="Graphic 670">
              <a:extLst>
                <a:ext uri="{FF2B5EF4-FFF2-40B4-BE49-F238E27FC236}">
                  <a16:creationId xmlns:a16="http://schemas.microsoft.com/office/drawing/2014/main" id="{F4D9EC0A-FADD-1EEA-DA8E-2F60F30A7113}"/>
                </a:ext>
              </a:extLst>
            </p:cNvPr>
            <p:cNvGrpSpPr/>
            <p:nvPr/>
          </p:nvGrpSpPr>
          <p:grpSpPr>
            <a:xfrm>
              <a:off x="10615648" y="4516441"/>
              <a:ext cx="35438" cy="38464"/>
              <a:chOff x="10615648" y="4516441"/>
              <a:chExt cx="35438" cy="38464"/>
            </a:xfrm>
          </p:grpSpPr>
          <p:sp>
            <p:nvSpPr>
              <p:cNvPr id="825" name="Freeform 824">
                <a:extLst>
                  <a:ext uri="{FF2B5EF4-FFF2-40B4-BE49-F238E27FC236}">
                    <a16:creationId xmlns:a16="http://schemas.microsoft.com/office/drawing/2014/main" id="{F7DB2EA7-ED3C-978D-2474-36F550D0B193}"/>
                  </a:ext>
                </a:extLst>
              </p:cNvPr>
              <p:cNvSpPr/>
              <p:nvPr/>
            </p:nvSpPr>
            <p:spPr>
              <a:xfrm>
                <a:off x="10633367"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26" name="Freeform 825">
                <a:extLst>
                  <a:ext uri="{FF2B5EF4-FFF2-40B4-BE49-F238E27FC236}">
                    <a16:creationId xmlns:a16="http://schemas.microsoft.com/office/drawing/2014/main" id="{88538B19-1AAC-0572-D5C9-8EB6EDECA306}"/>
                  </a:ext>
                </a:extLst>
              </p:cNvPr>
              <p:cNvSpPr/>
              <p:nvPr/>
            </p:nvSpPr>
            <p:spPr>
              <a:xfrm>
                <a:off x="10615648" y="45356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27" name="Graphic 670">
              <a:extLst>
                <a:ext uri="{FF2B5EF4-FFF2-40B4-BE49-F238E27FC236}">
                  <a16:creationId xmlns:a16="http://schemas.microsoft.com/office/drawing/2014/main" id="{4F2B65AA-D3FA-DD7D-D033-E4BA32BC7905}"/>
                </a:ext>
              </a:extLst>
            </p:cNvPr>
            <p:cNvGrpSpPr/>
            <p:nvPr/>
          </p:nvGrpSpPr>
          <p:grpSpPr>
            <a:xfrm>
              <a:off x="10608862" y="4516441"/>
              <a:ext cx="35438" cy="38464"/>
              <a:chOff x="10608862" y="4516441"/>
              <a:chExt cx="35438" cy="38464"/>
            </a:xfrm>
          </p:grpSpPr>
          <p:sp>
            <p:nvSpPr>
              <p:cNvPr id="828" name="Freeform 827">
                <a:extLst>
                  <a:ext uri="{FF2B5EF4-FFF2-40B4-BE49-F238E27FC236}">
                    <a16:creationId xmlns:a16="http://schemas.microsoft.com/office/drawing/2014/main" id="{924A15DA-CD4B-1FDA-FD44-3D33584398EB}"/>
                  </a:ext>
                </a:extLst>
              </p:cNvPr>
              <p:cNvSpPr/>
              <p:nvPr/>
            </p:nvSpPr>
            <p:spPr>
              <a:xfrm>
                <a:off x="10626581"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29" name="Freeform 828">
                <a:extLst>
                  <a:ext uri="{FF2B5EF4-FFF2-40B4-BE49-F238E27FC236}">
                    <a16:creationId xmlns:a16="http://schemas.microsoft.com/office/drawing/2014/main" id="{5C0600DD-4E8B-A7A1-A751-0EBEDCED6FD6}"/>
                  </a:ext>
                </a:extLst>
              </p:cNvPr>
              <p:cNvSpPr/>
              <p:nvPr/>
            </p:nvSpPr>
            <p:spPr>
              <a:xfrm>
                <a:off x="10608862" y="453567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30" name="Graphic 670">
              <a:extLst>
                <a:ext uri="{FF2B5EF4-FFF2-40B4-BE49-F238E27FC236}">
                  <a16:creationId xmlns:a16="http://schemas.microsoft.com/office/drawing/2014/main" id="{1BEC96BC-3021-364F-7482-1C09472BD089}"/>
                </a:ext>
              </a:extLst>
            </p:cNvPr>
            <p:cNvGrpSpPr/>
            <p:nvPr/>
          </p:nvGrpSpPr>
          <p:grpSpPr>
            <a:xfrm>
              <a:off x="10597929" y="4516441"/>
              <a:ext cx="35438" cy="38464"/>
              <a:chOff x="10597929" y="4516441"/>
              <a:chExt cx="35438" cy="38464"/>
            </a:xfrm>
          </p:grpSpPr>
          <p:sp>
            <p:nvSpPr>
              <p:cNvPr id="831" name="Freeform 830">
                <a:extLst>
                  <a:ext uri="{FF2B5EF4-FFF2-40B4-BE49-F238E27FC236}">
                    <a16:creationId xmlns:a16="http://schemas.microsoft.com/office/drawing/2014/main" id="{444FB8AD-5B72-21BE-D2AD-71FCBF6742B3}"/>
                  </a:ext>
                </a:extLst>
              </p:cNvPr>
              <p:cNvSpPr/>
              <p:nvPr/>
            </p:nvSpPr>
            <p:spPr>
              <a:xfrm>
                <a:off x="10615648"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32" name="Freeform 831">
                <a:extLst>
                  <a:ext uri="{FF2B5EF4-FFF2-40B4-BE49-F238E27FC236}">
                    <a16:creationId xmlns:a16="http://schemas.microsoft.com/office/drawing/2014/main" id="{BC20557D-132A-2FD2-561A-CECAA97CBC82}"/>
                  </a:ext>
                </a:extLst>
              </p:cNvPr>
              <p:cNvSpPr/>
              <p:nvPr/>
            </p:nvSpPr>
            <p:spPr>
              <a:xfrm>
                <a:off x="10597929" y="45356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33" name="Graphic 670">
              <a:extLst>
                <a:ext uri="{FF2B5EF4-FFF2-40B4-BE49-F238E27FC236}">
                  <a16:creationId xmlns:a16="http://schemas.microsoft.com/office/drawing/2014/main" id="{48CACCF0-3D4A-29EB-F12E-31875A9B2970}"/>
                </a:ext>
              </a:extLst>
            </p:cNvPr>
            <p:cNvGrpSpPr/>
            <p:nvPr/>
          </p:nvGrpSpPr>
          <p:grpSpPr>
            <a:xfrm>
              <a:off x="10591017" y="4516441"/>
              <a:ext cx="35564" cy="38464"/>
              <a:chOff x="10591017" y="4516441"/>
              <a:chExt cx="35564" cy="38464"/>
            </a:xfrm>
          </p:grpSpPr>
          <p:sp>
            <p:nvSpPr>
              <p:cNvPr id="834" name="Freeform 833">
                <a:extLst>
                  <a:ext uri="{FF2B5EF4-FFF2-40B4-BE49-F238E27FC236}">
                    <a16:creationId xmlns:a16="http://schemas.microsoft.com/office/drawing/2014/main" id="{048628FD-76A8-61C0-137C-7EAE2DD88F6A}"/>
                  </a:ext>
                </a:extLst>
              </p:cNvPr>
              <p:cNvSpPr/>
              <p:nvPr/>
            </p:nvSpPr>
            <p:spPr>
              <a:xfrm>
                <a:off x="10608862" y="451644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35" name="Freeform 834">
                <a:extLst>
                  <a:ext uri="{FF2B5EF4-FFF2-40B4-BE49-F238E27FC236}">
                    <a16:creationId xmlns:a16="http://schemas.microsoft.com/office/drawing/2014/main" id="{2DE57053-0075-4C82-A4C0-974001CFF428}"/>
                  </a:ext>
                </a:extLst>
              </p:cNvPr>
              <p:cNvSpPr/>
              <p:nvPr/>
            </p:nvSpPr>
            <p:spPr>
              <a:xfrm>
                <a:off x="10591017" y="453567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36" name="Graphic 670">
              <a:extLst>
                <a:ext uri="{FF2B5EF4-FFF2-40B4-BE49-F238E27FC236}">
                  <a16:creationId xmlns:a16="http://schemas.microsoft.com/office/drawing/2014/main" id="{E83BBFF4-6017-C520-5C9C-02C27CF3EE99}"/>
                </a:ext>
              </a:extLst>
            </p:cNvPr>
            <p:cNvGrpSpPr/>
            <p:nvPr/>
          </p:nvGrpSpPr>
          <p:grpSpPr>
            <a:xfrm>
              <a:off x="10573298" y="4497073"/>
              <a:ext cx="35564" cy="38464"/>
              <a:chOff x="10573298" y="4497073"/>
              <a:chExt cx="35564" cy="38464"/>
            </a:xfrm>
          </p:grpSpPr>
          <p:sp>
            <p:nvSpPr>
              <p:cNvPr id="837" name="Freeform 836">
                <a:extLst>
                  <a:ext uri="{FF2B5EF4-FFF2-40B4-BE49-F238E27FC236}">
                    <a16:creationId xmlns:a16="http://schemas.microsoft.com/office/drawing/2014/main" id="{521CBB7E-8033-F0AD-3554-6500DC99BB28}"/>
                  </a:ext>
                </a:extLst>
              </p:cNvPr>
              <p:cNvSpPr/>
              <p:nvPr/>
            </p:nvSpPr>
            <p:spPr>
              <a:xfrm>
                <a:off x="10591017" y="4497073"/>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38" name="Freeform 837">
                <a:extLst>
                  <a:ext uri="{FF2B5EF4-FFF2-40B4-BE49-F238E27FC236}">
                    <a16:creationId xmlns:a16="http://schemas.microsoft.com/office/drawing/2014/main" id="{A59B5DA0-8FA9-39B5-062E-0680D55272C7}"/>
                  </a:ext>
                </a:extLst>
              </p:cNvPr>
              <p:cNvSpPr/>
              <p:nvPr/>
            </p:nvSpPr>
            <p:spPr>
              <a:xfrm>
                <a:off x="10573298" y="4516305"/>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39" name="Graphic 670">
              <a:extLst>
                <a:ext uri="{FF2B5EF4-FFF2-40B4-BE49-F238E27FC236}">
                  <a16:creationId xmlns:a16="http://schemas.microsoft.com/office/drawing/2014/main" id="{0B03C0B2-D3B6-21F6-D78D-D1988655116E}"/>
                </a:ext>
              </a:extLst>
            </p:cNvPr>
            <p:cNvGrpSpPr/>
            <p:nvPr/>
          </p:nvGrpSpPr>
          <p:grpSpPr>
            <a:xfrm>
              <a:off x="10576314" y="4498846"/>
              <a:ext cx="35564" cy="38464"/>
              <a:chOff x="10576314" y="4498846"/>
              <a:chExt cx="35564" cy="38464"/>
            </a:xfrm>
          </p:grpSpPr>
          <p:sp>
            <p:nvSpPr>
              <p:cNvPr id="840" name="Freeform 839">
                <a:extLst>
                  <a:ext uri="{FF2B5EF4-FFF2-40B4-BE49-F238E27FC236}">
                    <a16:creationId xmlns:a16="http://schemas.microsoft.com/office/drawing/2014/main" id="{FE1B0028-B2DF-AED3-DC28-2FAE80435ACD}"/>
                  </a:ext>
                </a:extLst>
              </p:cNvPr>
              <p:cNvSpPr/>
              <p:nvPr/>
            </p:nvSpPr>
            <p:spPr>
              <a:xfrm>
                <a:off x="10594033" y="449884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41" name="Freeform 840">
                <a:extLst>
                  <a:ext uri="{FF2B5EF4-FFF2-40B4-BE49-F238E27FC236}">
                    <a16:creationId xmlns:a16="http://schemas.microsoft.com/office/drawing/2014/main" id="{6D9C5DF8-C25F-5F9B-7F50-1E3C73317F0F}"/>
                  </a:ext>
                </a:extLst>
              </p:cNvPr>
              <p:cNvSpPr/>
              <p:nvPr/>
            </p:nvSpPr>
            <p:spPr>
              <a:xfrm>
                <a:off x="10576314" y="4518078"/>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42" name="Graphic 670">
              <a:extLst>
                <a:ext uri="{FF2B5EF4-FFF2-40B4-BE49-F238E27FC236}">
                  <a16:creationId xmlns:a16="http://schemas.microsoft.com/office/drawing/2014/main" id="{37525392-6037-8174-07D9-3EBFC9B66599}"/>
                </a:ext>
              </a:extLst>
            </p:cNvPr>
            <p:cNvGrpSpPr/>
            <p:nvPr/>
          </p:nvGrpSpPr>
          <p:grpSpPr>
            <a:xfrm>
              <a:off x="10561736" y="4475522"/>
              <a:ext cx="35564" cy="38464"/>
              <a:chOff x="10561736" y="4475522"/>
              <a:chExt cx="35564" cy="38464"/>
            </a:xfrm>
          </p:grpSpPr>
          <p:sp>
            <p:nvSpPr>
              <p:cNvPr id="843" name="Freeform 842">
                <a:extLst>
                  <a:ext uri="{FF2B5EF4-FFF2-40B4-BE49-F238E27FC236}">
                    <a16:creationId xmlns:a16="http://schemas.microsoft.com/office/drawing/2014/main" id="{320B9F83-2D0C-848A-0D64-F1599DB2F693}"/>
                  </a:ext>
                </a:extLst>
              </p:cNvPr>
              <p:cNvSpPr/>
              <p:nvPr/>
            </p:nvSpPr>
            <p:spPr>
              <a:xfrm>
                <a:off x="10579455" y="44755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44" name="Freeform 843">
                <a:extLst>
                  <a:ext uri="{FF2B5EF4-FFF2-40B4-BE49-F238E27FC236}">
                    <a16:creationId xmlns:a16="http://schemas.microsoft.com/office/drawing/2014/main" id="{537B5B69-308A-AFB6-1D42-88E2E08F6F75}"/>
                  </a:ext>
                </a:extLst>
              </p:cNvPr>
              <p:cNvSpPr/>
              <p:nvPr/>
            </p:nvSpPr>
            <p:spPr>
              <a:xfrm>
                <a:off x="10561736" y="449475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45" name="Graphic 670">
              <a:extLst>
                <a:ext uri="{FF2B5EF4-FFF2-40B4-BE49-F238E27FC236}">
                  <a16:creationId xmlns:a16="http://schemas.microsoft.com/office/drawing/2014/main" id="{4C778840-CD3A-99C4-F470-32942A2E5A9F}"/>
                </a:ext>
              </a:extLst>
            </p:cNvPr>
            <p:cNvGrpSpPr/>
            <p:nvPr/>
          </p:nvGrpSpPr>
          <p:grpSpPr>
            <a:xfrm>
              <a:off x="10533838" y="4475522"/>
              <a:ext cx="35438" cy="38464"/>
              <a:chOff x="10533838" y="4475522"/>
              <a:chExt cx="35438" cy="38464"/>
            </a:xfrm>
          </p:grpSpPr>
          <p:sp>
            <p:nvSpPr>
              <p:cNvPr id="846" name="Freeform 845">
                <a:extLst>
                  <a:ext uri="{FF2B5EF4-FFF2-40B4-BE49-F238E27FC236}">
                    <a16:creationId xmlns:a16="http://schemas.microsoft.com/office/drawing/2014/main" id="{2D8959BE-47C7-2BD1-4FA0-57106B4ADC72}"/>
                  </a:ext>
                </a:extLst>
              </p:cNvPr>
              <p:cNvSpPr/>
              <p:nvPr/>
            </p:nvSpPr>
            <p:spPr>
              <a:xfrm>
                <a:off x="10551557" y="44755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847" name="Freeform 846">
                <a:extLst>
                  <a:ext uri="{FF2B5EF4-FFF2-40B4-BE49-F238E27FC236}">
                    <a16:creationId xmlns:a16="http://schemas.microsoft.com/office/drawing/2014/main" id="{2313E069-D100-9707-421F-4548C0B0A772}"/>
                  </a:ext>
                </a:extLst>
              </p:cNvPr>
              <p:cNvSpPr/>
              <p:nvPr/>
            </p:nvSpPr>
            <p:spPr>
              <a:xfrm>
                <a:off x="10533838" y="44947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48" name="Graphic 670">
              <a:extLst>
                <a:ext uri="{FF2B5EF4-FFF2-40B4-BE49-F238E27FC236}">
                  <a16:creationId xmlns:a16="http://schemas.microsoft.com/office/drawing/2014/main" id="{4B0A9B73-B495-B523-E907-51F8AD857088}"/>
                </a:ext>
              </a:extLst>
            </p:cNvPr>
            <p:cNvGrpSpPr/>
            <p:nvPr/>
          </p:nvGrpSpPr>
          <p:grpSpPr>
            <a:xfrm>
              <a:off x="10516118" y="4453561"/>
              <a:ext cx="35438" cy="38464"/>
              <a:chOff x="10516118" y="4453561"/>
              <a:chExt cx="35438" cy="38464"/>
            </a:xfrm>
          </p:grpSpPr>
          <p:sp>
            <p:nvSpPr>
              <p:cNvPr id="849" name="Freeform 848">
                <a:extLst>
                  <a:ext uri="{FF2B5EF4-FFF2-40B4-BE49-F238E27FC236}">
                    <a16:creationId xmlns:a16="http://schemas.microsoft.com/office/drawing/2014/main" id="{E292B4C1-6134-D17A-6A41-D9A06744CFA1}"/>
                  </a:ext>
                </a:extLst>
              </p:cNvPr>
              <p:cNvSpPr/>
              <p:nvPr/>
            </p:nvSpPr>
            <p:spPr>
              <a:xfrm>
                <a:off x="10533838"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50" name="Freeform 849">
                <a:extLst>
                  <a:ext uri="{FF2B5EF4-FFF2-40B4-BE49-F238E27FC236}">
                    <a16:creationId xmlns:a16="http://schemas.microsoft.com/office/drawing/2014/main" id="{8173A609-CDFE-0F06-0715-2485752E78B7}"/>
                  </a:ext>
                </a:extLst>
              </p:cNvPr>
              <p:cNvSpPr/>
              <p:nvPr/>
            </p:nvSpPr>
            <p:spPr>
              <a:xfrm>
                <a:off x="10516118" y="447279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51" name="Graphic 670">
              <a:extLst>
                <a:ext uri="{FF2B5EF4-FFF2-40B4-BE49-F238E27FC236}">
                  <a16:creationId xmlns:a16="http://schemas.microsoft.com/office/drawing/2014/main" id="{A5C581F6-A322-8F6F-54EC-7280DEB69879}"/>
                </a:ext>
              </a:extLst>
            </p:cNvPr>
            <p:cNvGrpSpPr/>
            <p:nvPr/>
          </p:nvGrpSpPr>
          <p:grpSpPr>
            <a:xfrm>
              <a:off x="10513605" y="4453561"/>
              <a:ext cx="35438" cy="38464"/>
              <a:chOff x="10513605" y="4453561"/>
              <a:chExt cx="35438" cy="38464"/>
            </a:xfrm>
          </p:grpSpPr>
          <p:sp>
            <p:nvSpPr>
              <p:cNvPr id="852" name="Freeform 851">
                <a:extLst>
                  <a:ext uri="{FF2B5EF4-FFF2-40B4-BE49-F238E27FC236}">
                    <a16:creationId xmlns:a16="http://schemas.microsoft.com/office/drawing/2014/main" id="{A9DB0B62-AA34-EF0E-32DD-2EEB7DE6DDAE}"/>
                  </a:ext>
                </a:extLst>
              </p:cNvPr>
              <p:cNvSpPr/>
              <p:nvPr/>
            </p:nvSpPr>
            <p:spPr>
              <a:xfrm>
                <a:off x="10531324"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53" name="Freeform 852">
                <a:extLst>
                  <a:ext uri="{FF2B5EF4-FFF2-40B4-BE49-F238E27FC236}">
                    <a16:creationId xmlns:a16="http://schemas.microsoft.com/office/drawing/2014/main" id="{C8FF91C3-E7F5-6FCA-7CA9-80CDA40E5ED8}"/>
                  </a:ext>
                </a:extLst>
              </p:cNvPr>
              <p:cNvSpPr/>
              <p:nvPr/>
            </p:nvSpPr>
            <p:spPr>
              <a:xfrm>
                <a:off x="10513605" y="447279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54" name="Graphic 670">
              <a:extLst>
                <a:ext uri="{FF2B5EF4-FFF2-40B4-BE49-F238E27FC236}">
                  <a16:creationId xmlns:a16="http://schemas.microsoft.com/office/drawing/2014/main" id="{23697A94-172E-BF99-5502-348AFD7C1E5C}"/>
                </a:ext>
              </a:extLst>
            </p:cNvPr>
            <p:cNvGrpSpPr/>
            <p:nvPr/>
          </p:nvGrpSpPr>
          <p:grpSpPr>
            <a:xfrm>
              <a:off x="10488471" y="4453561"/>
              <a:ext cx="35564" cy="38464"/>
              <a:chOff x="10488471" y="4453561"/>
              <a:chExt cx="35564" cy="38464"/>
            </a:xfrm>
          </p:grpSpPr>
          <p:sp>
            <p:nvSpPr>
              <p:cNvPr id="855" name="Freeform 854">
                <a:extLst>
                  <a:ext uri="{FF2B5EF4-FFF2-40B4-BE49-F238E27FC236}">
                    <a16:creationId xmlns:a16="http://schemas.microsoft.com/office/drawing/2014/main" id="{F61BD358-7E69-DD37-E6DD-79CB0E2DEA78}"/>
                  </a:ext>
                </a:extLst>
              </p:cNvPr>
              <p:cNvSpPr/>
              <p:nvPr/>
            </p:nvSpPr>
            <p:spPr>
              <a:xfrm>
                <a:off x="10506316"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56" name="Freeform 855">
                <a:extLst>
                  <a:ext uri="{FF2B5EF4-FFF2-40B4-BE49-F238E27FC236}">
                    <a16:creationId xmlns:a16="http://schemas.microsoft.com/office/drawing/2014/main" id="{453814FD-3BDA-5ACE-70E4-66DB7CC9147F}"/>
                  </a:ext>
                </a:extLst>
              </p:cNvPr>
              <p:cNvSpPr/>
              <p:nvPr/>
            </p:nvSpPr>
            <p:spPr>
              <a:xfrm>
                <a:off x="10488471" y="447279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57" name="Graphic 670">
              <a:extLst>
                <a:ext uri="{FF2B5EF4-FFF2-40B4-BE49-F238E27FC236}">
                  <a16:creationId xmlns:a16="http://schemas.microsoft.com/office/drawing/2014/main" id="{8C51E825-8D24-EC46-C163-D5CA3BB2AFCC}"/>
                </a:ext>
              </a:extLst>
            </p:cNvPr>
            <p:cNvGrpSpPr/>
            <p:nvPr/>
          </p:nvGrpSpPr>
          <p:grpSpPr>
            <a:xfrm>
              <a:off x="10442854" y="4453561"/>
              <a:ext cx="35438" cy="38464"/>
              <a:chOff x="10442854" y="4453561"/>
              <a:chExt cx="35438" cy="38464"/>
            </a:xfrm>
          </p:grpSpPr>
          <p:sp>
            <p:nvSpPr>
              <p:cNvPr id="858" name="Freeform 857">
                <a:extLst>
                  <a:ext uri="{FF2B5EF4-FFF2-40B4-BE49-F238E27FC236}">
                    <a16:creationId xmlns:a16="http://schemas.microsoft.com/office/drawing/2014/main" id="{21FC0CA2-7C19-2CE3-B9FD-5F3049F48CCC}"/>
                  </a:ext>
                </a:extLst>
              </p:cNvPr>
              <p:cNvSpPr/>
              <p:nvPr/>
            </p:nvSpPr>
            <p:spPr>
              <a:xfrm>
                <a:off x="10460573"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59" name="Freeform 858">
                <a:extLst>
                  <a:ext uri="{FF2B5EF4-FFF2-40B4-BE49-F238E27FC236}">
                    <a16:creationId xmlns:a16="http://schemas.microsoft.com/office/drawing/2014/main" id="{009F5923-32E3-2CC1-AF71-1BBB456A96D8}"/>
                  </a:ext>
                </a:extLst>
              </p:cNvPr>
              <p:cNvSpPr/>
              <p:nvPr/>
            </p:nvSpPr>
            <p:spPr>
              <a:xfrm>
                <a:off x="10442854" y="447279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60" name="Graphic 670">
              <a:extLst>
                <a:ext uri="{FF2B5EF4-FFF2-40B4-BE49-F238E27FC236}">
                  <a16:creationId xmlns:a16="http://schemas.microsoft.com/office/drawing/2014/main" id="{C3AA2636-8AA0-0D51-7F7C-C9A1D0F81E74}"/>
                </a:ext>
              </a:extLst>
            </p:cNvPr>
            <p:cNvGrpSpPr/>
            <p:nvPr/>
          </p:nvGrpSpPr>
          <p:grpSpPr>
            <a:xfrm>
              <a:off x="10425009" y="4453561"/>
              <a:ext cx="35564" cy="38464"/>
              <a:chOff x="10425009" y="4453561"/>
              <a:chExt cx="35564" cy="38464"/>
            </a:xfrm>
          </p:grpSpPr>
          <p:sp>
            <p:nvSpPr>
              <p:cNvPr id="861" name="Freeform 860">
                <a:extLst>
                  <a:ext uri="{FF2B5EF4-FFF2-40B4-BE49-F238E27FC236}">
                    <a16:creationId xmlns:a16="http://schemas.microsoft.com/office/drawing/2014/main" id="{5B1ECB21-E672-65EF-96CE-A4990D87F5F5}"/>
                  </a:ext>
                </a:extLst>
              </p:cNvPr>
              <p:cNvSpPr/>
              <p:nvPr/>
            </p:nvSpPr>
            <p:spPr>
              <a:xfrm>
                <a:off x="10442854"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62" name="Freeform 861">
                <a:extLst>
                  <a:ext uri="{FF2B5EF4-FFF2-40B4-BE49-F238E27FC236}">
                    <a16:creationId xmlns:a16="http://schemas.microsoft.com/office/drawing/2014/main" id="{5A66952D-EA5F-5609-9D9F-EAD320E82A7E}"/>
                  </a:ext>
                </a:extLst>
              </p:cNvPr>
              <p:cNvSpPr/>
              <p:nvPr/>
            </p:nvSpPr>
            <p:spPr>
              <a:xfrm>
                <a:off x="10425009" y="447279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63" name="Graphic 670">
              <a:extLst>
                <a:ext uri="{FF2B5EF4-FFF2-40B4-BE49-F238E27FC236}">
                  <a16:creationId xmlns:a16="http://schemas.microsoft.com/office/drawing/2014/main" id="{FB82EB10-C3D7-ABD5-42C3-AD420602137E}"/>
                </a:ext>
              </a:extLst>
            </p:cNvPr>
            <p:cNvGrpSpPr/>
            <p:nvPr/>
          </p:nvGrpSpPr>
          <p:grpSpPr>
            <a:xfrm>
              <a:off x="10432297" y="4453561"/>
              <a:ext cx="35438" cy="38464"/>
              <a:chOff x="10432297" y="4453561"/>
              <a:chExt cx="35438" cy="38464"/>
            </a:xfrm>
          </p:grpSpPr>
          <p:sp>
            <p:nvSpPr>
              <p:cNvPr id="864" name="Freeform 863">
                <a:extLst>
                  <a:ext uri="{FF2B5EF4-FFF2-40B4-BE49-F238E27FC236}">
                    <a16:creationId xmlns:a16="http://schemas.microsoft.com/office/drawing/2014/main" id="{C3C5AB9C-7A9E-906C-1962-AA4B48AA8CB5}"/>
                  </a:ext>
                </a:extLst>
              </p:cNvPr>
              <p:cNvSpPr/>
              <p:nvPr/>
            </p:nvSpPr>
            <p:spPr>
              <a:xfrm>
                <a:off x="10450017"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65" name="Freeform 864">
                <a:extLst>
                  <a:ext uri="{FF2B5EF4-FFF2-40B4-BE49-F238E27FC236}">
                    <a16:creationId xmlns:a16="http://schemas.microsoft.com/office/drawing/2014/main" id="{BC10A7A4-50C7-A7C3-67E2-2ED48F95D88A}"/>
                  </a:ext>
                </a:extLst>
              </p:cNvPr>
              <p:cNvSpPr/>
              <p:nvPr/>
            </p:nvSpPr>
            <p:spPr>
              <a:xfrm>
                <a:off x="10432297" y="447279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66" name="Graphic 670">
              <a:extLst>
                <a:ext uri="{FF2B5EF4-FFF2-40B4-BE49-F238E27FC236}">
                  <a16:creationId xmlns:a16="http://schemas.microsoft.com/office/drawing/2014/main" id="{79BF2E3D-8F76-C92A-EC98-E249C0EBCBDA}"/>
                </a:ext>
              </a:extLst>
            </p:cNvPr>
            <p:cNvGrpSpPr/>
            <p:nvPr/>
          </p:nvGrpSpPr>
          <p:grpSpPr>
            <a:xfrm>
              <a:off x="10439586" y="4453561"/>
              <a:ext cx="35564" cy="38464"/>
              <a:chOff x="10439586" y="4453561"/>
              <a:chExt cx="35564" cy="38464"/>
            </a:xfrm>
          </p:grpSpPr>
          <p:sp>
            <p:nvSpPr>
              <p:cNvPr id="867" name="Freeform 866">
                <a:extLst>
                  <a:ext uri="{FF2B5EF4-FFF2-40B4-BE49-F238E27FC236}">
                    <a16:creationId xmlns:a16="http://schemas.microsoft.com/office/drawing/2014/main" id="{9760949A-B379-0EB8-C276-78859CE3A6F5}"/>
                  </a:ext>
                </a:extLst>
              </p:cNvPr>
              <p:cNvSpPr/>
              <p:nvPr/>
            </p:nvSpPr>
            <p:spPr>
              <a:xfrm>
                <a:off x="10457305"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68" name="Freeform 867">
                <a:extLst>
                  <a:ext uri="{FF2B5EF4-FFF2-40B4-BE49-F238E27FC236}">
                    <a16:creationId xmlns:a16="http://schemas.microsoft.com/office/drawing/2014/main" id="{11E34480-8DC0-FFDE-F620-0D7A71DBD49B}"/>
                  </a:ext>
                </a:extLst>
              </p:cNvPr>
              <p:cNvSpPr/>
              <p:nvPr/>
            </p:nvSpPr>
            <p:spPr>
              <a:xfrm>
                <a:off x="10439586" y="447279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69" name="Graphic 670">
              <a:extLst>
                <a:ext uri="{FF2B5EF4-FFF2-40B4-BE49-F238E27FC236}">
                  <a16:creationId xmlns:a16="http://schemas.microsoft.com/office/drawing/2014/main" id="{E10944AB-8F4B-7077-4E79-80FD60B37C5C}"/>
                </a:ext>
              </a:extLst>
            </p:cNvPr>
            <p:cNvGrpSpPr/>
            <p:nvPr/>
          </p:nvGrpSpPr>
          <p:grpSpPr>
            <a:xfrm>
              <a:off x="10417720" y="4453561"/>
              <a:ext cx="35438" cy="38464"/>
              <a:chOff x="10417720" y="4453561"/>
              <a:chExt cx="35438" cy="38464"/>
            </a:xfrm>
          </p:grpSpPr>
          <p:sp>
            <p:nvSpPr>
              <p:cNvPr id="870" name="Freeform 869">
                <a:extLst>
                  <a:ext uri="{FF2B5EF4-FFF2-40B4-BE49-F238E27FC236}">
                    <a16:creationId xmlns:a16="http://schemas.microsoft.com/office/drawing/2014/main" id="{797011E6-81B1-356C-DE1F-41627642A0E1}"/>
                  </a:ext>
                </a:extLst>
              </p:cNvPr>
              <p:cNvSpPr/>
              <p:nvPr/>
            </p:nvSpPr>
            <p:spPr>
              <a:xfrm>
                <a:off x="10435439"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71" name="Freeform 870">
                <a:extLst>
                  <a:ext uri="{FF2B5EF4-FFF2-40B4-BE49-F238E27FC236}">
                    <a16:creationId xmlns:a16="http://schemas.microsoft.com/office/drawing/2014/main" id="{C482BD77-9088-C76E-9BFC-FAB449CCD2D3}"/>
                  </a:ext>
                </a:extLst>
              </p:cNvPr>
              <p:cNvSpPr/>
              <p:nvPr/>
            </p:nvSpPr>
            <p:spPr>
              <a:xfrm>
                <a:off x="10417720" y="447279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72" name="Graphic 670">
              <a:extLst>
                <a:ext uri="{FF2B5EF4-FFF2-40B4-BE49-F238E27FC236}">
                  <a16:creationId xmlns:a16="http://schemas.microsoft.com/office/drawing/2014/main" id="{F8765C61-6F34-4D0D-0C6B-001F9BED4EE3}"/>
                </a:ext>
              </a:extLst>
            </p:cNvPr>
            <p:cNvGrpSpPr/>
            <p:nvPr/>
          </p:nvGrpSpPr>
          <p:grpSpPr>
            <a:xfrm>
              <a:off x="10404776" y="4453561"/>
              <a:ext cx="35438" cy="38464"/>
              <a:chOff x="10404776" y="4453561"/>
              <a:chExt cx="35438" cy="38464"/>
            </a:xfrm>
          </p:grpSpPr>
          <p:sp>
            <p:nvSpPr>
              <p:cNvPr id="873" name="Freeform 872">
                <a:extLst>
                  <a:ext uri="{FF2B5EF4-FFF2-40B4-BE49-F238E27FC236}">
                    <a16:creationId xmlns:a16="http://schemas.microsoft.com/office/drawing/2014/main" id="{D3BBC5E3-F935-9EC9-8D6F-B8DCC7937E98}"/>
                  </a:ext>
                </a:extLst>
              </p:cNvPr>
              <p:cNvSpPr/>
              <p:nvPr/>
            </p:nvSpPr>
            <p:spPr>
              <a:xfrm>
                <a:off x="10422495"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74" name="Freeform 873">
                <a:extLst>
                  <a:ext uri="{FF2B5EF4-FFF2-40B4-BE49-F238E27FC236}">
                    <a16:creationId xmlns:a16="http://schemas.microsoft.com/office/drawing/2014/main" id="{7AC8C0D9-7202-CC44-F3AA-5C7E2063EB29}"/>
                  </a:ext>
                </a:extLst>
              </p:cNvPr>
              <p:cNvSpPr/>
              <p:nvPr/>
            </p:nvSpPr>
            <p:spPr>
              <a:xfrm>
                <a:off x="10404776" y="447279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75" name="Graphic 670">
              <a:extLst>
                <a:ext uri="{FF2B5EF4-FFF2-40B4-BE49-F238E27FC236}">
                  <a16:creationId xmlns:a16="http://schemas.microsoft.com/office/drawing/2014/main" id="{24D39712-EAD5-2DB2-378C-F3C61A08A13D}"/>
                </a:ext>
              </a:extLst>
            </p:cNvPr>
            <p:cNvGrpSpPr/>
            <p:nvPr/>
          </p:nvGrpSpPr>
          <p:grpSpPr>
            <a:xfrm>
              <a:off x="10398241" y="4453561"/>
              <a:ext cx="35564" cy="38464"/>
              <a:chOff x="10398241" y="4453561"/>
              <a:chExt cx="35564" cy="38464"/>
            </a:xfrm>
          </p:grpSpPr>
          <p:sp>
            <p:nvSpPr>
              <p:cNvPr id="876" name="Freeform 875">
                <a:extLst>
                  <a:ext uri="{FF2B5EF4-FFF2-40B4-BE49-F238E27FC236}">
                    <a16:creationId xmlns:a16="http://schemas.microsoft.com/office/drawing/2014/main" id="{2676CA8A-A3F8-D9D4-0E8B-5D05EAD4AAEA}"/>
                  </a:ext>
                </a:extLst>
              </p:cNvPr>
              <p:cNvSpPr/>
              <p:nvPr/>
            </p:nvSpPr>
            <p:spPr>
              <a:xfrm>
                <a:off x="10415960"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77" name="Freeform 876">
                <a:extLst>
                  <a:ext uri="{FF2B5EF4-FFF2-40B4-BE49-F238E27FC236}">
                    <a16:creationId xmlns:a16="http://schemas.microsoft.com/office/drawing/2014/main" id="{ACC1D13F-8B49-3389-0709-B90064D8CED1}"/>
                  </a:ext>
                </a:extLst>
              </p:cNvPr>
              <p:cNvSpPr/>
              <p:nvPr/>
            </p:nvSpPr>
            <p:spPr>
              <a:xfrm>
                <a:off x="10398241" y="447279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878" name="Graphic 670">
              <a:extLst>
                <a:ext uri="{FF2B5EF4-FFF2-40B4-BE49-F238E27FC236}">
                  <a16:creationId xmlns:a16="http://schemas.microsoft.com/office/drawing/2014/main" id="{108DB15D-FABF-D6EF-D043-6786A032881B}"/>
                </a:ext>
              </a:extLst>
            </p:cNvPr>
            <p:cNvGrpSpPr/>
            <p:nvPr/>
          </p:nvGrpSpPr>
          <p:grpSpPr>
            <a:xfrm>
              <a:off x="10390575" y="4439921"/>
              <a:ext cx="35438" cy="38464"/>
              <a:chOff x="10390575" y="4439921"/>
              <a:chExt cx="35438" cy="38464"/>
            </a:xfrm>
          </p:grpSpPr>
          <p:sp>
            <p:nvSpPr>
              <p:cNvPr id="879" name="Freeform 878">
                <a:extLst>
                  <a:ext uri="{FF2B5EF4-FFF2-40B4-BE49-F238E27FC236}">
                    <a16:creationId xmlns:a16="http://schemas.microsoft.com/office/drawing/2014/main" id="{21EECB4F-08DE-986D-20B9-E57B2B837914}"/>
                  </a:ext>
                </a:extLst>
              </p:cNvPr>
              <p:cNvSpPr/>
              <p:nvPr/>
            </p:nvSpPr>
            <p:spPr>
              <a:xfrm>
                <a:off x="10408295"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80" name="Freeform 879">
                <a:extLst>
                  <a:ext uri="{FF2B5EF4-FFF2-40B4-BE49-F238E27FC236}">
                    <a16:creationId xmlns:a16="http://schemas.microsoft.com/office/drawing/2014/main" id="{AAED2C75-8779-3BD0-45D8-CE3AE727E2B0}"/>
                  </a:ext>
                </a:extLst>
              </p:cNvPr>
              <p:cNvSpPr/>
              <p:nvPr/>
            </p:nvSpPr>
            <p:spPr>
              <a:xfrm>
                <a:off x="10390575" y="44591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81" name="Graphic 670">
              <a:extLst>
                <a:ext uri="{FF2B5EF4-FFF2-40B4-BE49-F238E27FC236}">
                  <a16:creationId xmlns:a16="http://schemas.microsoft.com/office/drawing/2014/main" id="{2327DA0F-301C-BD15-B9EB-7202FE243978}"/>
                </a:ext>
              </a:extLst>
            </p:cNvPr>
            <p:cNvGrpSpPr/>
            <p:nvPr/>
          </p:nvGrpSpPr>
          <p:grpSpPr>
            <a:xfrm>
              <a:off x="10366321" y="4439921"/>
              <a:ext cx="35438" cy="38464"/>
              <a:chOff x="10366321" y="4439921"/>
              <a:chExt cx="35438" cy="38464"/>
            </a:xfrm>
          </p:grpSpPr>
          <p:sp>
            <p:nvSpPr>
              <p:cNvPr id="882" name="Freeform 881">
                <a:extLst>
                  <a:ext uri="{FF2B5EF4-FFF2-40B4-BE49-F238E27FC236}">
                    <a16:creationId xmlns:a16="http://schemas.microsoft.com/office/drawing/2014/main" id="{8592EB29-26B9-8F96-6DC9-8A2BA61CE58B}"/>
                  </a:ext>
                </a:extLst>
              </p:cNvPr>
              <p:cNvSpPr/>
              <p:nvPr/>
            </p:nvSpPr>
            <p:spPr>
              <a:xfrm>
                <a:off x="10384041"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83" name="Freeform 882">
                <a:extLst>
                  <a:ext uri="{FF2B5EF4-FFF2-40B4-BE49-F238E27FC236}">
                    <a16:creationId xmlns:a16="http://schemas.microsoft.com/office/drawing/2014/main" id="{F1056FFF-C6FA-C17B-F311-38F52D776012}"/>
                  </a:ext>
                </a:extLst>
              </p:cNvPr>
              <p:cNvSpPr/>
              <p:nvPr/>
            </p:nvSpPr>
            <p:spPr>
              <a:xfrm>
                <a:off x="10366321" y="44591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84" name="Graphic 670">
              <a:extLst>
                <a:ext uri="{FF2B5EF4-FFF2-40B4-BE49-F238E27FC236}">
                  <a16:creationId xmlns:a16="http://schemas.microsoft.com/office/drawing/2014/main" id="{6E2057D0-7DF5-6AEA-BA8C-BE7349B4BE66}"/>
                </a:ext>
              </a:extLst>
            </p:cNvPr>
            <p:cNvGrpSpPr/>
            <p:nvPr/>
          </p:nvGrpSpPr>
          <p:grpSpPr>
            <a:xfrm>
              <a:off x="10361420" y="4439921"/>
              <a:ext cx="35438" cy="38464"/>
              <a:chOff x="10361420" y="4439921"/>
              <a:chExt cx="35438" cy="38464"/>
            </a:xfrm>
          </p:grpSpPr>
          <p:sp>
            <p:nvSpPr>
              <p:cNvPr id="885" name="Freeform 884">
                <a:extLst>
                  <a:ext uri="{FF2B5EF4-FFF2-40B4-BE49-F238E27FC236}">
                    <a16:creationId xmlns:a16="http://schemas.microsoft.com/office/drawing/2014/main" id="{D8D778DE-3E1A-80F7-AE31-724F0EF2EF2F}"/>
                  </a:ext>
                </a:extLst>
              </p:cNvPr>
              <p:cNvSpPr/>
              <p:nvPr/>
            </p:nvSpPr>
            <p:spPr>
              <a:xfrm>
                <a:off x="10379140"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86" name="Freeform 885">
                <a:extLst>
                  <a:ext uri="{FF2B5EF4-FFF2-40B4-BE49-F238E27FC236}">
                    <a16:creationId xmlns:a16="http://schemas.microsoft.com/office/drawing/2014/main" id="{3A859486-E5F2-639A-0211-91610FB7CA6E}"/>
                  </a:ext>
                </a:extLst>
              </p:cNvPr>
              <p:cNvSpPr/>
              <p:nvPr/>
            </p:nvSpPr>
            <p:spPr>
              <a:xfrm>
                <a:off x="10361420" y="44591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87" name="Graphic 670">
              <a:extLst>
                <a:ext uri="{FF2B5EF4-FFF2-40B4-BE49-F238E27FC236}">
                  <a16:creationId xmlns:a16="http://schemas.microsoft.com/office/drawing/2014/main" id="{4B30ABEE-90AE-3929-DF17-3BD57E6F9B7D}"/>
                </a:ext>
              </a:extLst>
            </p:cNvPr>
            <p:cNvGrpSpPr/>
            <p:nvPr/>
          </p:nvGrpSpPr>
          <p:grpSpPr>
            <a:xfrm>
              <a:off x="10343701" y="4439921"/>
              <a:ext cx="35438" cy="38464"/>
              <a:chOff x="10343701" y="4439921"/>
              <a:chExt cx="35438" cy="38464"/>
            </a:xfrm>
          </p:grpSpPr>
          <p:sp>
            <p:nvSpPr>
              <p:cNvPr id="888" name="Freeform 887">
                <a:extLst>
                  <a:ext uri="{FF2B5EF4-FFF2-40B4-BE49-F238E27FC236}">
                    <a16:creationId xmlns:a16="http://schemas.microsoft.com/office/drawing/2014/main" id="{B602946E-31CA-A288-F561-EF5D358ADA72}"/>
                  </a:ext>
                </a:extLst>
              </p:cNvPr>
              <p:cNvSpPr/>
              <p:nvPr/>
            </p:nvSpPr>
            <p:spPr>
              <a:xfrm>
                <a:off x="10361420"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89" name="Freeform 888">
                <a:extLst>
                  <a:ext uri="{FF2B5EF4-FFF2-40B4-BE49-F238E27FC236}">
                    <a16:creationId xmlns:a16="http://schemas.microsoft.com/office/drawing/2014/main" id="{AE9D164B-D7BC-9921-9E2E-C48853A107B2}"/>
                  </a:ext>
                </a:extLst>
              </p:cNvPr>
              <p:cNvSpPr/>
              <p:nvPr/>
            </p:nvSpPr>
            <p:spPr>
              <a:xfrm>
                <a:off x="10343701" y="44591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90" name="Graphic 670">
              <a:extLst>
                <a:ext uri="{FF2B5EF4-FFF2-40B4-BE49-F238E27FC236}">
                  <a16:creationId xmlns:a16="http://schemas.microsoft.com/office/drawing/2014/main" id="{5C8F4C71-EE50-C4E2-4B11-03D70372ADA8}"/>
                </a:ext>
              </a:extLst>
            </p:cNvPr>
            <p:cNvGrpSpPr/>
            <p:nvPr/>
          </p:nvGrpSpPr>
          <p:grpSpPr>
            <a:xfrm>
              <a:off x="10338800" y="4439921"/>
              <a:ext cx="35438" cy="38464"/>
              <a:chOff x="10338800" y="4439921"/>
              <a:chExt cx="35438" cy="38464"/>
            </a:xfrm>
          </p:grpSpPr>
          <p:sp>
            <p:nvSpPr>
              <p:cNvPr id="891" name="Freeform 890">
                <a:extLst>
                  <a:ext uri="{FF2B5EF4-FFF2-40B4-BE49-F238E27FC236}">
                    <a16:creationId xmlns:a16="http://schemas.microsoft.com/office/drawing/2014/main" id="{510368DD-067D-FD04-4F88-52EBFE067D66}"/>
                  </a:ext>
                </a:extLst>
              </p:cNvPr>
              <p:cNvSpPr/>
              <p:nvPr/>
            </p:nvSpPr>
            <p:spPr>
              <a:xfrm>
                <a:off x="10356519"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92" name="Freeform 891">
                <a:extLst>
                  <a:ext uri="{FF2B5EF4-FFF2-40B4-BE49-F238E27FC236}">
                    <a16:creationId xmlns:a16="http://schemas.microsoft.com/office/drawing/2014/main" id="{570B2944-76E7-A1AA-5314-98A2F8D3D2E6}"/>
                  </a:ext>
                </a:extLst>
              </p:cNvPr>
              <p:cNvSpPr/>
              <p:nvPr/>
            </p:nvSpPr>
            <p:spPr>
              <a:xfrm>
                <a:off x="10338800" y="44591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93" name="Graphic 670">
              <a:extLst>
                <a:ext uri="{FF2B5EF4-FFF2-40B4-BE49-F238E27FC236}">
                  <a16:creationId xmlns:a16="http://schemas.microsoft.com/office/drawing/2014/main" id="{6F11F8FD-0F5E-7D27-300A-195F2510C844}"/>
                </a:ext>
              </a:extLst>
            </p:cNvPr>
            <p:cNvGrpSpPr/>
            <p:nvPr/>
          </p:nvGrpSpPr>
          <p:grpSpPr>
            <a:xfrm>
              <a:off x="10323468" y="4439921"/>
              <a:ext cx="35438" cy="38464"/>
              <a:chOff x="10323468" y="4439921"/>
              <a:chExt cx="35438" cy="38464"/>
            </a:xfrm>
          </p:grpSpPr>
          <p:sp>
            <p:nvSpPr>
              <p:cNvPr id="894" name="Freeform 893">
                <a:extLst>
                  <a:ext uri="{FF2B5EF4-FFF2-40B4-BE49-F238E27FC236}">
                    <a16:creationId xmlns:a16="http://schemas.microsoft.com/office/drawing/2014/main" id="{B4AE9A14-A906-8BF1-6FBB-4A5A411A472E}"/>
                  </a:ext>
                </a:extLst>
              </p:cNvPr>
              <p:cNvSpPr/>
              <p:nvPr/>
            </p:nvSpPr>
            <p:spPr>
              <a:xfrm>
                <a:off x="10341188"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95" name="Freeform 894">
                <a:extLst>
                  <a:ext uri="{FF2B5EF4-FFF2-40B4-BE49-F238E27FC236}">
                    <a16:creationId xmlns:a16="http://schemas.microsoft.com/office/drawing/2014/main" id="{FFBA0207-EB44-9E62-6D46-2466A6315158}"/>
                  </a:ext>
                </a:extLst>
              </p:cNvPr>
              <p:cNvSpPr/>
              <p:nvPr/>
            </p:nvSpPr>
            <p:spPr>
              <a:xfrm>
                <a:off x="10323468" y="44591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896" name="Graphic 670">
              <a:extLst>
                <a:ext uri="{FF2B5EF4-FFF2-40B4-BE49-F238E27FC236}">
                  <a16:creationId xmlns:a16="http://schemas.microsoft.com/office/drawing/2014/main" id="{A588C3E3-CB61-F7E6-15E5-61CB0330DCEF}"/>
                </a:ext>
              </a:extLst>
            </p:cNvPr>
            <p:cNvGrpSpPr/>
            <p:nvPr/>
          </p:nvGrpSpPr>
          <p:grpSpPr>
            <a:xfrm>
              <a:off x="10335533" y="4439921"/>
              <a:ext cx="35438" cy="38464"/>
              <a:chOff x="10335533" y="4439921"/>
              <a:chExt cx="35438" cy="38464"/>
            </a:xfrm>
          </p:grpSpPr>
          <p:sp>
            <p:nvSpPr>
              <p:cNvPr id="897" name="Freeform 896">
                <a:extLst>
                  <a:ext uri="{FF2B5EF4-FFF2-40B4-BE49-F238E27FC236}">
                    <a16:creationId xmlns:a16="http://schemas.microsoft.com/office/drawing/2014/main" id="{C8EEE24A-D882-8B2A-667C-F1512CF2FF89}"/>
                  </a:ext>
                </a:extLst>
              </p:cNvPr>
              <p:cNvSpPr/>
              <p:nvPr/>
            </p:nvSpPr>
            <p:spPr>
              <a:xfrm>
                <a:off x="10353252"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898" name="Freeform 897">
                <a:extLst>
                  <a:ext uri="{FF2B5EF4-FFF2-40B4-BE49-F238E27FC236}">
                    <a16:creationId xmlns:a16="http://schemas.microsoft.com/office/drawing/2014/main" id="{749165B8-88B3-062D-1423-C3652D5FBCA3}"/>
                  </a:ext>
                </a:extLst>
              </p:cNvPr>
              <p:cNvSpPr/>
              <p:nvPr/>
            </p:nvSpPr>
            <p:spPr>
              <a:xfrm>
                <a:off x="10335533" y="44591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899" name="Graphic 670">
              <a:extLst>
                <a:ext uri="{FF2B5EF4-FFF2-40B4-BE49-F238E27FC236}">
                  <a16:creationId xmlns:a16="http://schemas.microsoft.com/office/drawing/2014/main" id="{55AD452D-21D7-92CD-08A4-88038838E0EC}"/>
                </a:ext>
              </a:extLst>
            </p:cNvPr>
            <p:cNvGrpSpPr/>
            <p:nvPr/>
          </p:nvGrpSpPr>
          <p:grpSpPr>
            <a:xfrm>
              <a:off x="10359033" y="4439921"/>
              <a:ext cx="35438" cy="38464"/>
              <a:chOff x="10359033" y="4439921"/>
              <a:chExt cx="35438" cy="38464"/>
            </a:xfrm>
          </p:grpSpPr>
          <p:sp>
            <p:nvSpPr>
              <p:cNvPr id="900" name="Freeform 899">
                <a:extLst>
                  <a:ext uri="{FF2B5EF4-FFF2-40B4-BE49-F238E27FC236}">
                    <a16:creationId xmlns:a16="http://schemas.microsoft.com/office/drawing/2014/main" id="{703D9756-696B-70CE-964F-6246A9E9E910}"/>
                  </a:ext>
                </a:extLst>
              </p:cNvPr>
              <p:cNvSpPr/>
              <p:nvPr/>
            </p:nvSpPr>
            <p:spPr>
              <a:xfrm>
                <a:off x="10376752"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01" name="Freeform 900">
                <a:extLst>
                  <a:ext uri="{FF2B5EF4-FFF2-40B4-BE49-F238E27FC236}">
                    <a16:creationId xmlns:a16="http://schemas.microsoft.com/office/drawing/2014/main" id="{A8737E90-C818-B8D6-C55A-B5FB1E8BDE77}"/>
                  </a:ext>
                </a:extLst>
              </p:cNvPr>
              <p:cNvSpPr/>
              <p:nvPr/>
            </p:nvSpPr>
            <p:spPr>
              <a:xfrm>
                <a:off x="10359033" y="44591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02" name="Graphic 670">
              <a:extLst>
                <a:ext uri="{FF2B5EF4-FFF2-40B4-BE49-F238E27FC236}">
                  <a16:creationId xmlns:a16="http://schemas.microsoft.com/office/drawing/2014/main" id="{6BB8FBFA-22BA-28DF-1CF4-201ACC0B13D8}"/>
                </a:ext>
              </a:extLst>
            </p:cNvPr>
            <p:cNvGrpSpPr/>
            <p:nvPr/>
          </p:nvGrpSpPr>
          <p:grpSpPr>
            <a:xfrm>
              <a:off x="10303110" y="4439921"/>
              <a:ext cx="35564" cy="38464"/>
              <a:chOff x="10303110" y="4439921"/>
              <a:chExt cx="35564" cy="38464"/>
            </a:xfrm>
          </p:grpSpPr>
          <p:sp>
            <p:nvSpPr>
              <p:cNvPr id="903" name="Freeform 902">
                <a:extLst>
                  <a:ext uri="{FF2B5EF4-FFF2-40B4-BE49-F238E27FC236}">
                    <a16:creationId xmlns:a16="http://schemas.microsoft.com/office/drawing/2014/main" id="{D4485B66-B687-0B55-1548-B3041C290B3C}"/>
                  </a:ext>
                </a:extLst>
              </p:cNvPr>
              <p:cNvSpPr/>
              <p:nvPr/>
            </p:nvSpPr>
            <p:spPr>
              <a:xfrm>
                <a:off x="10320955"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04" name="Freeform 903">
                <a:extLst>
                  <a:ext uri="{FF2B5EF4-FFF2-40B4-BE49-F238E27FC236}">
                    <a16:creationId xmlns:a16="http://schemas.microsoft.com/office/drawing/2014/main" id="{628CCA0B-3E97-0762-21C1-ED01AF300D0F}"/>
                  </a:ext>
                </a:extLst>
              </p:cNvPr>
              <p:cNvSpPr/>
              <p:nvPr/>
            </p:nvSpPr>
            <p:spPr>
              <a:xfrm>
                <a:off x="10303110" y="445915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905" name="Graphic 670">
              <a:extLst>
                <a:ext uri="{FF2B5EF4-FFF2-40B4-BE49-F238E27FC236}">
                  <a16:creationId xmlns:a16="http://schemas.microsoft.com/office/drawing/2014/main" id="{454453FE-F60C-D045-EE03-FFD7F3BAD096}"/>
                </a:ext>
              </a:extLst>
            </p:cNvPr>
            <p:cNvGrpSpPr/>
            <p:nvPr/>
          </p:nvGrpSpPr>
          <p:grpSpPr>
            <a:xfrm>
              <a:off x="10285391" y="4439921"/>
              <a:ext cx="35564" cy="38464"/>
              <a:chOff x="10285391" y="4439921"/>
              <a:chExt cx="35564" cy="38464"/>
            </a:xfrm>
          </p:grpSpPr>
          <p:sp>
            <p:nvSpPr>
              <p:cNvPr id="906" name="Freeform 905">
                <a:extLst>
                  <a:ext uri="{FF2B5EF4-FFF2-40B4-BE49-F238E27FC236}">
                    <a16:creationId xmlns:a16="http://schemas.microsoft.com/office/drawing/2014/main" id="{A9FE83F4-9897-C5FB-2B9E-25F4FB5EEF48}"/>
                  </a:ext>
                </a:extLst>
              </p:cNvPr>
              <p:cNvSpPr/>
              <p:nvPr/>
            </p:nvSpPr>
            <p:spPr>
              <a:xfrm>
                <a:off x="10303110"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07" name="Freeform 906">
                <a:extLst>
                  <a:ext uri="{FF2B5EF4-FFF2-40B4-BE49-F238E27FC236}">
                    <a16:creationId xmlns:a16="http://schemas.microsoft.com/office/drawing/2014/main" id="{4576DC6B-62FD-49B9-DCEA-98A7023FD53A}"/>
                  </a:ext>
                </a:extLst>
              </p:cNvPr>
              <p:cNvSpPr/>
              <p:nvPr/>
            </p:nvSpPr>
            <p:spPr>
              <a:xfrm>
                <a:off x="10285391" y="445915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908" name="Graphic 670">
              <a:extLst>
                <a:ext uri="{FF2B5EF4-FFF2-40B4-BE49-F238E27FC236}">
                  <a16:creationId xmlns:a16="http://schemas.microsoft.com/office/drawing/2014/main" id="{CD4C2BAB-87EC-6073-35CF-CF8A5937E334}"/>
                </a:ext>
              </a:extLst>
            </p:cNvPr>
            <p:cNvGrpSpPr/>
            <p:nvPr/>
          </p:nvGrpSpPr>
          <p:grpSpPr>
            <a:xfrm>
              <a:off x="10290669" y="4439921"/>
              <a:ext cx="35438" cy="38464"/>
              <a:chOff x="10290669" y="4439921"/>
              <a:chExt cx="35438" cy="38464"/>
            </a:xfrm>
          </p:grpSpPr>
          <p:sp>
            <p:nvSpPr>
              <p:cNvPr id="909" name="Freeform 908">
                <a:extLst>
                  <a:ext uri="{FF2B5EF4-FFF2-40B4-BE49-F238E27FC236}">
                    <a16:creationId xmlns:a16="http://schemas.microsoft.com/office/drawing/2014/main" id="{63AB599E-FCC8-F0EB-3B31-2DF9BF7E1B81}"/>
                  </a:ext>
                </a:extLst>
              </p:cNvPr>
              <p:cNvSpPr/>
              <p:nvPr/>
            </p:nvSpPr>
            <p:spPr>
              <a:xfrm>
                <a:off x="10308388"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10" name="Freeform 909">
                <a:extLst>
                  <a:ext uri="{FF2B5EF4-FFF2-40B4-BE49-F238E27FC236}">
                    <a16:creationId xmlns:a16="http://schemas.microsoft.com/office/drawing/2014/main" id="{9CAD9B49-6AFE-41FF-1CB1-FF572BCAD195}"/>
                  </a:ext>
                </a:extLst>
              </p:cNvPr>
              <p:cNvSpPr/>
              <p:nvPr/>
            </p:nvSpPr>
            <p:spPr>
              <a:xfrm>
                <a:off x="10290669" y="44591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11" name="Graphic 670">
              <a:extLst>
                <a:ext uri="{FF2B5EF4-FFF2-40B4-BE49-F238E27FC236}">
                  <a16:creationId xmlns:a16="http://schemas.microsoft.com/office/drawing/2014/main" id="{D7414D0D-81E5-A57D-48C9-EFF15FBFE204}"/>
                </a:ext>
              </a:extLst>
            </p:cNvPr>
            <p:cNvGrpSpPr/>
            <p:nvPr/>
          </p:nvGrpSpPr>
          <p:grpSpPr>
            <a:xfrm>
              <a:off x="10296701" y="4439921"/>
              <a:ext cx="35438" cy="38464"/>
              <a:chOff x="10296701" y="4439921"/>
              <a:chExt cx="35438" cy="38464"/>
            </a:xfrm>
          </p:grpSpPr>
          <p:sp>
            <p:nvSpPr>
              <p:cNvPr id="912" name="Freeform 911">
                <a:extLst>
                  <a:ext uri="{FF2B5EF4-FFF2-40B4-BE49-F238E27FC236}">
                    <a16:creationId xmlns:a16="http://schemas.microsoft.com/office/drawing/2014/main" id="{86AA2CE5-292D-2BAB-7B45-C9381DDCB34B}"/>
                  </a:ext>
                </a:extLst>
              </p:cNvPr>
              <p:cNvSpPr/>
              <p:nvPr/>
            </p:nvSpPr>
            <p:spPr>
              <a:xfrm>
                <a:off x="10314420" y="443992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13" name="Freeform 912">
                <a:extLst>
                  <a:ext uri="{FF2B5EF4-FFF2-40B4-BE49-F238E27FC236}">
                    <a16:creationId xmlns:a16="http://schemas.microsoft.com/office/drawing/2014/main" id="{D50727B1-6FCB-86FD-3B47-FA9AE8025616}"/>
                  </a:ext>
                </a:extLst>
              </p:cNvPr>
              <p:cNvSpPr/>
              <p:nvPr/>
            </p:nvSpPr>
            <p:spPr>
              <a:xfrm>
                <a:off x="10296701" y="44591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14" name="Graphic 670">
              <a:extLst>
                <a:ext uri="{FF2B5EF4-FFF2-40B4-BE49-F238E27FC236}">
                  <a16:creationId xmlns:a16="http://schemas.microsoft.com/office/drawing/2014/main" id="{383E65C9-555A-ED8C-983F-C5E32F7EB694}"/>
                </a:ext>
              </a:extLst>
            </p:cNvPr>
            <p:cNvGrpSpPr/>
            <p:nvPr/>
          </p:nvGrpSpPr>
          <p:grpSpPr>
            <a:xfrm>
              <a:off x="10262268" y="4428600"/>
              <a:ext cx="35438" cy="38464"/>
              <a:chOff x="10262268" y="4428600"/>
              <a:chExt cx="35438" cy="38464"/>
            </a:xfrm>
          </p:grpSpPr>
          <p:sp>
            <p:nvSpPr>
              <p:cNvPr id="915" name="Freeform 914">
                <a:extLst>
                  <a:ext uri="{FF2B5EF4-FFF2-40B4-BE49-F238E27FC236}">
                    <a16:creationId xmlns:a16="http://schemas.microsoft.com/office/drawing/2014/main" id="{12D44795-195E-1596-03B7-5AD58C70F54D}"/>
                  </a:ext>
                </a:extLst>
              </p:cNvPr>
              <p:cNvSpPr/>
              <p:nvPr/>
            </p:nvSpPr>
            <p:spPr>
              <a:xfrm>
                <a:off x="10279987" y="4428600"/>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16" name="Freeform 915">
                <a:extLst>
                  <a:ext uri="{FF2B5EF4-FFF2-40B4-BE49-F238E27FC236}">
                    <a16:creationId xmlns:a16="http://schemas.microsoft.com/office/drawing/2014/main" id="{00325EC1-0A31-6BB4-2536-3819DBF61FA1}"/>
                  </a:ext>
                </a:extLst>
              </p:cNvPr>
              <p:cNvSpPr/>
              <p:nvPr/>
            </p:nvSpPr>
            <p:spPr>
              <a:xfrm>
                <a:off x="10262268" y="444783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17" name="Graphic 670">
              <a:extLst>
                <a:ext uri="{FF2B5EF4-FFF2-40B4-BE49-F238E27FC236}">
                  <a16:creationId xmlns:a16="http://schemas.microsoft.com/office/drawing/2014/main" id="{42621161-6293-1F29-166E-D94A89D94886}"/>
                </a:ext>
              </a:extLst>
            </p:cNvPr>
            <p:cNvGrpSpPr/>
            <p:nvPr/>
          </p:nvGrpSpPr>
          <p:grpSpPr>
            <a:xfrm>
              <a:off x="10257492" y="4428600"/>
              <a:ext cx="35438" cy="38464"/>
              <a:chOff x="10257492" y="4428600"/>
              <a:chExt cx="35438" cy="38464"/>
            </a:xfrm>
          </p:grpSpPr>
          <p:sp>
            <p:nvSpPr>
              <p:cNvPr id="918" name="Freeform 917">
                <a:extLst>
                  <a:ext uri="{FF2B5EF4-FFF2-40B4-BE49-F238E27FC236}">
                    <a16:creationId xmlns:a16="http://schemas.microsoft.com/office/drawing/2014/main" id="{4F5F1882-2BA3-D5AF-6073-3AD0655A8BCE}"/>
                  </a:ext>
                </a:extLst>
              </p:cNvPr>
              <p:cNvSpPr/>
              <p:nvPr/>
            </p:nvSpPr>
            <p:spPr>
              <a:xfrm>
                <a:off x="10275212" y="4428600"/>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19" name="Freeform 918">
                <a:extLst>
                  <a:ext uri="{FF2B5EF4-FFF2-40B4-BE49-F238E27FC236}">
                    <a16:creationId xmlns:a16="http://schemas.microsoft.com/office/drawing/2014/main" id="{51D3D1A4-022D-B5AA-FB71-DA68B51A3A36}"/>
                  </a:ext>
                </a:extLst>
              </p:cNvPr>
              <p:cNvSpPr/>
              <p:nvPr/>
            </p:nvSpPr>
            <p:spPr>
              <a:xfrm>
                <a:off x="10257492" y="444783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20" name="Graphic 670">
              <a:extLst>
                <a:ext uri="{FF2B5EF4-FFF2-40B4-BE49-F238E27FC236}">
                  <a16:creationId xmlns:a16="http://schemas.microsoft.com/office/drawing/2014/main" id="{0AC0FEF8-2C00-F954-4234-AC5D3A854256}"/>
                </a:ext>
              </a:extLst>
            </p:cNvPr>
            <p:cNvGrpSpPr/>
            <p:nvPr/>
          </p:nvGrpSpPr>
          <p:grpSpPr>
            <a:xfrm>
              <a:off x="10251335" y="4428600"/>
              <a:ext cx="35564" cy="38464"/>
              <a:chOff x="10251335" y="4428600"/>
              <a:chExt cx="35564" cy="38464"/>
            </a:xfrm>
          </p:grpSpPr>
          <p:sp>
            <p:nvSpPr>
              <p:cNvPr id="921" name="Freeform 920">
                <a:extLst>
                  <a:ext uri="{FF2B5EF4-FFF2-40B4-BE49-F238E27FC236}">
                    <a16:creationId xmlns:a16="http://schemas.microsoft.com/office/drawing/2014/main" id="{E0F9B35F-ADDD-1728-6D72-5F10234E08AE}"/>
                  </a:ext>
                </a:extLst>
              </p:cNvPr>
              <p:cNvSpPr/>
              <p:nvPr/>
            </p:nvSpPr>
            <p:spPr>
              <a:xfrm>
                <a:off x="10269054" y="4428600"/>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22" name="Freeform 921">
                <a:extLst>
                  <a:ext uri="{FF2B5EF4-FFF2-40B4-BE49-F238E27FC236}">
                    <a16:creationId xmlns:a16="http://schemas.microsoft.com/office/drawing/2014/main" id="{811B4C76-A2EF-595D-E177-BF173093D57B}"/>
                  </a:ext>
                </a:extLst>
              </p:cNvPr>
              <p:cNvSpPr/>
              <p:nvPr/>
            </p:nvSpPr>
            <p:spPr>
              <a:xfrm>
                <a:off x="10251335" y="444783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923" name="Graphic 670">
              <a:extLst>
                <a:ext uri="{FF2B5EF4-FFF2-40B4-BE49-F238E27FC236}">
                  <a16:creationId xmlns:a16="http://schemas.microsoft.com/office/drawing/2014/main" id="{EAD7BE83-0523-6472-6F00-BD786735B94D}"/>
                </a:ext>
              </a:extLst>
            </p:cNvPr>
            <p:cNvGrpSpPr/>
            <p:nvPr/>
          </p:nvGrpSpPr>
          <p:grpSpPr>
            <a:xfrm>
              <a:off x="10239647" y="4428600"/>
              <a:ext cx="35564" cy="38464"/>
              <a:chOff x="10239647" y="4428600"/>
              <a:chExt cx="35564" cy="38464"/>
            </a:xfrm>
          </p:grpSpPr>
          <p:sp>
            <p:nvSpPr>
              <p:cNvPr id="924" name="Freeform 923">
                <a:extLst>
                  <a:ext uri="{FF2B5EF4-FFF2-40B4-BE49-F238E27FC236}">
                    <a16:creationId xmlns:a16="http://schemas.microsoft.com/office/drawing/2014/main" id="{29924028-7A77-D4CC-6CB1-3A1867DA4DB2}"/>
                  </a:ext>
                </a:extLst>
              </p:cNvPr>
              <p:cNvSpPr/>
              <p:nvPr/>
            </p:nvSpPr>
            <p:spPr>
              <a:xfrm>
                <a:off x="10257492" y="4428600"/>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25" name="Freeform 924">
                <a:extLst>
                  <a:ext uri="{FF2B5EF4-FFF2-40B4-BE49-F238E27FC236}">
                    <a16:creationId xmlns:a16="http://schemas.microsoft.com/office/drawing/2014/main" id="{2FED01D0-35FC-1FC9-3387-2488866627DE}"/>
                  </a:ext>
                </a:extLst>
              </p:cNvPr>
              <p:cNvSpPr/>
              <p:nvPr/>
            </p:nvSpPr>
            <p:spPr>
              <a:xfrm>
                <a:off x="10239647" y="444783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926" name="Graphic 670">
              <a:extLst>
                <a:ext uri="{FF2B5EF4-FFF2-40B4-BE49-F238E27FC236}">
                  <a16:creationId xmlns:a16="http://schemas.microsoft.com/office/drawing/2014/main" id="{979FE366-17C0-66FF-9D27-95E106166659}"/>
                </a:ext>
              </a:extLst>
            </p:cNvPr>
            <p:cNvGrpSpPr/>
            <p:nvPr/>
          </p:nvGrpSpPr>
          <p:grpSpPr>
            <a:xfrm>
              <a:off x="10244549" y="4428600"/>
              <a:ext cx="35438" cy="38464"/>
              <a:chOff x="10244549" y="4428600"/>
              <a:chExt cx="35438" cy="38464"/>
            </a:xfrm>
          </p:grpSpPr>
          <p:sp>
            <p:nvSpPr>
              <p:cNvPr id="927" name="Freeform 926">
                <a:extLst>
                  <a:ext uri="{FF2B5EF4-FFF2-40B4-BE49-F238E27FC236}">
                    <a16:creationId xmlns:a16="http://schemas.microsoft.com/office/drawing/2014/main" id="{5796CFE7-9765-B436-6B05-E9F70D99C74A}"/>
                  </a:ext>
                </a:extLst>
              </p:cNvPr>
              <p:cNvSpPr/>
              <p:nvPr/>
            </p:nvSpPr>
            <p:spPr>
              <a:xfrm>
                <a:off x="10262268" y="4428600"/>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28" name="Freeform 927">
                <a:extLst>
                  <a:ext uri="{FF2B5EF4-FFF2-40B4-BE49-F238E27FC236}">
                    <a16:creationId xmlns:a16="http://schemas.microsoft.com/office/drawing/2014/main" id="{7FA3B0CF-6B00-570D-5433-773826B9896B}"/>
                  </a:ext>
                </a:extLst>
              </p:cNvPr>
              <p:cNvSpPr/>
              <p:nvPr/>
            </p:nvSpPr>
            <p:spPr>
              <a:xfrm>
                <a:off x="10244549" y="444783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29" name="Graphic 670">
              <a:extLst>
                <a:ext uri="{FF2B5EF4-FFF2-40B4-BE49-F238E27FC236}">
                  <a16:creationId xmlns:a16="http://schemas.microsoft.com/office/drawing/2014/main" id="{B2D8C7F2-1F61-2504-B577-313EB9BD6C48}"/>
                </a:ext>
              </a:extLst>
            </p:cNvPr>
            <p:cNvGrpSpPr/>
            <p:nvPr/>
          </p:nvGrpSpPr>
          <p:grpSpPr>
            <a:xfrm>
              <a:off x="10219038" y="4403639"/>
              <a:ext cx="35438" cy="38464"/>
              <a:chOff x="10219038" y="4403639"/>
              <a:chExt cx="35438" cy="38464"/>
            </a:xfrm>
          </p:grpSpPr>
          <p:sp>
            <p:nvSpPr>
              <p:cNvPr id="930" name="Freeform 929">
                <a:extLst>
                  <a:ext uri="{FF2B5EF4-FFF2-40B4-BE49-F238E27FC236}">
                    <a16:creationId xmlns:a16="http://schemas.microsoft.com/office/drawing/2014/main" id="{B3B8EDE5-BEB7-999A-50EB-28BF03086433}"/>
                  </a:ext>
                </a:extLst>
              </p:cNvPr>
              <p:cNvSpPr/>
              <p:nvPr/>
            </p:nvSpPr>
            <p:spPr>
              <a:xfrm>
                <a:off x="10236757" y="440363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31" name="Freeform 930">
                <a:extLst>
                  <a:ext uri="{FF2B5EF4-FFF2-40B4-BE49-F238E27FC236}">
                    <a16:creationId xmlns:a16="http://schemas.microsoft.com/office/drawing/2014/main" id="{1AF0EF4C-3EE4-0726-26B1-9EB880C58379}"/>
                  </a:ext>
                </a:extLst>
              </p:cNvPr>
              <p:cNvSpPr/>
              <p:nvPr/>
            </p:nvSpPr>
            <p:spPr>
              <a:xfrm>
                <a:off x="10219038" y="4422871"/>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32" name="Graphic 670">
              <a:extLst>
                <a:ext uri="{FF2B5EF4-FFF2-40B4-BE49-F238E27FC236}">
                  <a16:creationId xmlns:a16="http://schemas.microsoft.com/office/drawing/2014/main" id="{8A2C9382-5024-47F1-F117-2DDAAAD53DF8}"/>
                </a:ext>
              </a:extLst>
            </p:cNvPr>
            <p:cNvGrpSpPr/>
            <p:nvPr/>
          </p:nvGrpSpPr>
          <p:grpSpPr>
            <a:xfrm>
              <a:off x="9876214" y="4343896"/>
              <a:ext cx="35438" cy="38464"/>
              <a:chOff x="9876214" y="4343896"/>
              <a:chExt cx="35438" cy="38464"/>
            </a:xfrm>
          </p:grpSpPr>
          <p:sp>
            <p:nvSpPr>
              <p:cNvPr id="933" name="Freeform 932">
                <a:extLst>
                  <a:ext uri="{FF2B5EF4-FFF2-40B4-BE49-F238E27FC236}">
                    <a16:creationId xmlns:a16="http://schemas.microsoft.com/office/drawing/2014/main" id="{0373217D-245E-ACF1-D6D2-A7C968BC1FD7}"/>
                  </a:ext>
                </a:extLst>
              </p:cNvPr>
              <p:cNvSpPr/>
              <p:nvPr/>
            </p:nvSpPr>
            <p:spPr>
              <a:xfrm>
                <a:off x="9893933" y="434389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34" name="Freeform 933">
                <a:extLst>
                  <a:ext uri="{FF2B5EF4-FFF2-40B4-BE49-F238E27FC236}">
                    <a16:creationId xmlns:a16="http://schemas.microsoft.com/office/drawing/2014/main" id="{68786771-89E7-E9AA-849C-148FF6E976F7}"/>
                  </a:ext>
                </a:extLst>
              </p:cNvPr>
              <p:cNvSpPr/>
              <p:nvPr/>
            </p:nvSpPr>
            <p:spPr>
              <a:xfrm>
                <a:off x="9876214" y="436312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35" name="Graphic 670">
              <a:extLst>
                <a:ext uri="{FF2B5EF4-FFF2-40B4-BE49-F238E27FC236}">
                  <a16:creationId xmlns:a16="http://schemas.microsoft.com/office/drawing/2014/main" id="{67CA064E-0F66-A246-42B0-24A82D765179}"/>
                </a:ext>
              </a:extLst>
            </p:cNvPr>
            <p:cNvGrpSpPr/>
            <p:nvPr/>
          </p:nvGrpSpPr>
          <p:grpSpPr>
            <a:xfrm>
              <a:off x="9589312" y="4289337"/>
              <a:ext cx="35438" cy="38600"/>
              <a:chOff x="9589312" y="4289337"/>
              <a:chExt cx="35438" cy="38600"/>
            </a:xfrm>
          </p:grpSpPr>
          <p:sp>
            <p:nvSpPr>
              <p:cNvPr id="936" name="Freeform 935">
                <a:extLst>
                  <a:ext uri="{FF2B5EF4-FFF2-40B4-BE49-F238E27FC236}">
                    <a16:creationId xmlns:a16="http://schemas.microsoft.com/office/drawing/2014/main" id="{DE01CEED-9436-D30C-4C2C-B062D682028F}"/>
                  </a:ext>
                </a:extLst>
              </p:cNvPr>
              <p:cNvSpPr/>
              <p:nvPr/>
            </p:nvSpPr>
            <p:spPr>
              <a:xfrm>
                <a:off x="9607032" y="4289337"/>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937" name="Freeform 936">
                <a:extLst>
                  <a:ext uri="{FF2B5EF4-FFF2-40B4-BE49-F238E27FC236}">
                    <a16:creationId xmlns:a16="http://schemas.microsoft.com/office/drawing/2014/main" id="{9A3A7AA9-96F8-8F4F-047D-02A2FB102A45}"/>
                  </a:ext>
                </a:extLst>
              </p:cNvPr>
              <p:cNvSpPr/>
              <p:nvPr/>
            </p:nvSpPr>
            <p:spPr>
              <a:xfrm>
                <a:off x="9589312" y="43085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38" name="Graphic 670">
              <a:extLst>
                <a:ext uri="{FF2B5EF4-FFF2-40B4-BE49-F238E27FC236}">
                  <a16:creationId xmlns:a16="http://schemas.microsoft.com/office/drawing/2014/main" id="{01A46621-7039-AEE1-DEB2-0B62F42C4313}"/>
                </a:ext>
              </a:extLst>
            </p:cNvPr>
            <p:cNvGrpSpPr/>
            <p:nvPr/>
          </p:nvGrpSpPr>
          <p:grpSpPr>
            <a:xfrm>
              <a:off x="9116170" y="4216500"/>
              <a:ext cx="35438" cy="38464"/>
              <a:chOff x="9116170" y="4216500"/>
              <a:chExt cx="35438" cy="38464"/>
            </a:xfrm>
          </p:grpSpPr>
          <p:sp>
            <p:nvSpPr>
              <p:cNvPr id="939" name="Freeform 938">
                <a:extLst>
                  <a:ext uri="{FF2B5EF4-FFF2-40B4-BE49-F238E27FC236}">
                    <a16:creationId xmlns:a16="http://schemas.microsoft.com/office/drawing/2014/main" id="{EE1907E0-976B-260C-1954-0311E7091A80}"/>
                  </a:ext>
                </a:extLst>
              </p:cNvPr>
              <p:cNvSpPr/>
              <p:nvPr/>
            </p:nvSpPr>
            <p:spPr>
              <a:xfrm>
                <a:off x="9133889" y="421650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40" name="Freeform 939">
                <a:extLst>
                  <a:ext uri="{FF2B5EF4-FFF2-40B4-BE49-F238E27FC236}">
                    <a16:creationId xmlns:a16="http://schemas.microsoft.com/office/drawing/2014/main" id="{34207481-FEE8-6247-6DB7-9084A7273D2E}"/>
                  </a:ext>
                </a:extLst>
              </p:cNvPr>
              <p:cNvSpPr/>
              <p:nvPr/>
            </p:nvSpPr>
            <p:spPr>
              <a:xfrm>
                <a:off x="9116170" y="4235732"/>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41" name="Graphic 670">
              <a:extLst>
                <a:ext uri="{FF2B5EF4-FFF2-40B4-BE49-F238E27FC236}">
                  <a16:creationId xmlns:a16="http://schemas.microsoft.com/office/drawing/2014/main" id="{0049C113-5272-BC26-B363-E6A6B470B75D}"/>
                </a:ext>
              </a:extLst>
            </p:cNvPr>
            <p:cNvGrpSpPr/>
            <p:nvPr/>
          </p:nvGrpSpPr>
          <p:grpSpPr>
            <a:xfrm>
              <a:off x="8377616" y="4027723"/>
              <a:ext cx="35438" cy="38464"/>
              <a:chOff x="8377616" y="4027723"/>
              <a:chExt cx="35438" cy="38464"/>
            </a:xfrm>
          </p:grpSpPr>
          <p:sp>
            <p:nvSpPr>
              <p:cNvPr id="942" name="Freeform 941">
                <a:extLst>
                  <a:ext uri="{FF2B5EF4-FFF2-40B4-BE49-F238E27FC236}">
                    <a16:creationId xmlns:a16="http://schemas.microsoft.com/office/drawing/2014/main" id="{07F92992-4E4E-9E90-72D1-A14C9AA1B277}"/>
                  </a:ext>
                </a:extLst>
              </p:cNvPr>
              <p:cNvSpPr/>
              <p:nvPr/>
            </p:nvSpPr>
            <p:spPr>
              <a:xfrm>
                <a:off x="8395335" y="4027723"/>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43" name="Freeform 942">
                <a:extLst>
                  <a:ext uri="{FF2B5EF4-FFF2-40B4-BE49-F238E27FC236}">
                    <a16:creationId xmlns:a16="http://schemas.microsoft.com/office/drawing/2014/main" id="{B36DE7D8-3BC2-36FA-8312-261ABCEAC5DA}"/>
                  </a:ext>
                </a:extLst>
              </p:cNvPr>
              <p:cNvSpPr/>
              <p:nvPr/>
            </p:nvSpPr>
            <p:spPr>
              <a:xfrm>
                <a:off x="8377616" y="404695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44" name="Graphic 670">
              <a:extLst>
                <a:ext uri="{FF2B5EF4-FFF2-40B4-BE49-F238E27FC236}">
                  <a16:creationId xmlns:a16="http://schemas.microsoft.com/office/drawing/2014/main" id="{64BF41BD-C82D-031F-36EA-87443655388F}"/>
                </a:ext>
              </a:extLst>
            </p:cNvPr>
            <p:cNvGrpSpPr/>
            <p:nvPr/>
          </p:nvGrpSpPr>
          <p:grpSpPr>
            <a:xfrm>
              <a:off x="8254083" y="4004808"/>
              <a:ext cx="35438" cy="38464"/>
              <a:chOff x="8254083" y="4004808"/>
              <a:chExt cx="35438" cy="38464"/>
            </a:xfrm>
          </p:grpSpPr>
          <p:sp>
            <p:nvSpPr>
              <p:cNvPr id="945" name="Freeform 944">
                <a:extLst>
                  <a:ext uri="{FF2B5EF4-FFF2-40B4-BE49-F238E27FC236}">
                    <a16:creationId xmlns:a16="http://schemas.microsoft.com/office/drawing/2014/main" id="{47CA1AB3-6A25-234F-9515-2786CB51FD6B}"/>
                  </a:ext>
                </a:extLst>
              </p:cNvPr>
              <p:cNvSpPr/>
              <p:nvPr/>
            </p:nvSpPr>
            <p:spPr>
              <a:xfrm>
                <a:off x="8271803" y="400480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46" name="Freeform 945">
                <a:extLst>
                  <a:ext uri="{FF2B5EF4-FFF2-40B4-BE49-F238E27FC236}">
                    <a16:creationId xmlns:a16="http://schemas.microsoft.com/office/drawing/2014/main" id="{DB9C77EE-D7C4-1D64-0312-1B3CD2C0DAF9}"/>
                  </a:ext>
                </a:extLst>
              </p:cNvPr>
              <p:cNvSpPr/>
              <p:nvPr/>
            </p:nvSpPr>
            <p:spPr>
              <a:xfrm>
                <a:off x="8254083" y="4024041"/>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47" name="Graphic 670">
              <a:extLst>
                <a:ext uri="{FF2B5EF4-FFF2-40B4-BE49-F238E27FC236}">
                  <a16:creationId xmlns:a16="http://schemas.microsoft.com/office/drawing/2014/main" id="{3A980922-A207-23F3-499B-F3D6A3C049C7}"/>
                </a:ext>
              </a:extLst>
            </p:cNvPr>
            <p:cNvGrpSpPr/>
            <p:nvPr/>
          </p:nvGrpSpPr>
          <p:grpSpPr>
            <a:xfrm>
              <a:off x="8151287" y="3978074"/>
              <a:ext cx="35438" cy="38464"/>
              <a:chOff x="8151287" y="3978074"/>
              <a:chExt cx="35438" cy="38464"/>
            </a:xfrm>
          </p:grpSpPr>
          <p:sp>
            <p:nvSpPr>
              <p:cNvPr id="948" name="Freeform 947">
                <a:extLst>
                  <a:ext uri="{FF2B5EF4-FFF2-40B4-BE49-F238E27FC236}">
                    <a16:creationId xmlns:a16="http://schemas.microsoft.com/office/drawing/2014/main" id="{9D4AFC98-E2E6-8578-20FE-E8F487CF8967}"/>
                  </a:ext>
                </a:extLst>
              </p:cNvPr>
              <p:cNvSpPr/>
              <p:nvPr/>
            </p:nvSpPr>
            <p:spPr>
              <a:xfrm>
                <a:off x="8169006" y="3978074"/>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49" name="Freeform 948">
                <a:extLst>
                  <a:ext uri="{FF2B5EF4-FFF2-40B4-BE49-F238E27FC236}">
                    <a16:creationId xmlns:a16="http://schemas.microsoft.com/office/drawing/2014/main" id="{B55DFF53-EAD2-7EF1-4DAB-D069D7EA3A7E}"/>
                  </a:ext>
                </a:extLst>
              </p:cNvPr>
              <p:cNvSpPr/>
              <p:nvPr/>
            </p:nvSpPr>
            <p:spPr>
              <a:xfrm>
                <a:off x="8151287" y="3997306"/>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50" name="Graphic 670">
              <a:extLst>
                <a:ext uri="{FF2B5EF4-FFF2-40B4-BE49-F238E27FC236}">
                  <a16:creationId xmlns:a16="http://schemas.microsoft.com/office/drawing/2014/main" id="{AB41E74F-B2C6-429E-CCAE-072CAE204677}"/>
                </a:ext>
              </a:extLst>
            </p:cNvPr>
            <p:cNvGrpSpPr/>
            <p:nvPr/>
          </p:nvGrpSpPr>
          <p:grpSpPr>
            <a:xfrm>
              <a:off x="7942928" y="3915194"/>
              <a:ext cx="35438" cy="38464"/>
              <a:chOff x="7942928" y="3915194"/>
              <a:chExt cx="35438" cy="38464"/>
            </a:xfrm>
          </p:grpSpPr>
          <p:sp>
            <p:nvSpPr>
              <p:cNvPr id="951" name="Freeform 950">
                <a:extLst>
                  <a:ext uri="{FF2B5EF4-FFF2-40B4-BE49-F238E27FC236}">
                    <a16:creationId xmlns:a16="http://schemas.microsoft.com/office/drawing/2014/main" id="{668DDC4C-50FC-4C68-E503-E10EA7BE8CD3}"/>
                  </a:ext>
                </a:extLst>
              </p:cNvPr>
              <p:cNvSpPr/>
              <p:nvPr/>
            </p:nvSpPr>
            <p:spPr>
              <a:xfrm>
                <a:off x="7960647" y="3915194"/>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52" name="Freeform 951">
                <a:extLst>
                  <a:ext uri="{FF2B5EF4-FFF2-40B4-BE49-F238E27FC236}">
                    <a16:creationId xmlns:a16="http://schemas.microsoft.com/office/drawing/2014/main" id="{E7370D0B-F1EF-A1DB-C9F4-9D41F7BF3555}"/>
                  </a:ext>
                </a:extLst>
              </p:cNvPr>
              <p:cNvSpPr/>
              <p:nvPr/>
            </p:nvSpPr>
            <p:spPr>
              <a:xfrm>
                <a:off x="7942928" y="393442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53" name="Graphic 670">
              <a:extLst>
                <a:ext uri="{FF2B5EF4-FFF2-40B4-BE49-F238E27FC236}">
                  <a16:creationId xmlns:a16="http://schemas.microsoft.com/office/drawing/2014/main" id="{514AA071-0C04-E22F-FCE5-AEFD6D5CB058}"/>
                </a:ext>
              </a:extLst>
            </p:cNvPr>
            <p:cNvGrpSpPr/>
            <p:nvPr/>
          </p:nvGrpSpPr>
          <p:grpSpPr>
            <a:xfrm>
              <a:off x="7763850" y="3862408"/>
              <a:ext cx="35438" cy="38600"/>
              <a:chOff x="7763850" y="3862408"/>
              <a:chExt cx="35438" cy="38600"/>
            </a:xfrm>
          </p:grpSpPr>
          <p:sp>
            <p:nvSpPr>
              <p:cNvPr id="954" name="Freeform 953">
                <a:extLst>
                  <a:ext uri="{FF2B5EF4-FFF2-40B4-BE49-F238E27FC236}">
                    <a16:creationId xmlns:a16="http://schemas.microsoft.com/office/drawing/2014/main" id="{CBEC486A-C24A-B483-7314-32C105B94B11}"/>
                  </a:ext>
                </a:extLst>
              </p:cNvPr>
              <p:cNvSpPr/>
              <p:nvPr/>
            </p:nvSpPr>
            <p:spPr>
              <a:xfrm>
                <a:off x="7781570" y="3862408"/>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955" name="Freeform 954">
                <a:extLst>
                  <a:ext uri="{FF2B5EF4-FFF2-40B4-BE49-F238E27FC236}">
                    <a16:creationId xmlns:a16="http://schemas.microsoft.com/office/drawing/2014/main" id="{78FF3F5D-D0E5-82F7-686C-C43FD24416E7}"/>
                  </a:ext>
                </a:extLst>
              </p:cNvPr>
              <p:cNvSpPr/>
              <p:nvPr/>
            </p:nvSpPr>
            <p:spPr>
              <a:xfrm>
                <a:off x="7763850" y="388164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56" name="Graphic 670">
              <a:extLst>
                <a:ext uri="{FF2B5EF4-FFF2-40B4-BE49-F238E27FC236}">
                  <a16:creationId xmlns:a16="http://schemas.microsoft.com/office/drawing/2014/main" id="{0DBADF68-A0D4-5533-5C10-953F01EF507E}"/>
                </a:ext>
              </a:extLst>
            </p:cNvPr>
            <p:cNvGrpSpPr/>
            <p:nvPr/>
          </p:nvGrpSpPr>
          <p:grpSpPr>
            <a:xfrm>
              <a:off x="7243834" y="3731056"/>
              <a:ext cx="35438" cy="38464"/>
              <a:chOff x="7243834" y="3731056"/>
              <a:chExt cx="35438" cy="38464"/>
            </a:xfrm>
          </p:grpSpPr>
          <p:sp>
            <p:nvSpPr>
              <p:cNvPr id="957" name="Freeform 956">
                <a:extLst>
                  <a:ext uri="{FF2B5EF4-FFF2-40B4-BE49-F238E27FC236}">
                    <a16:creationId xmlns:a16="http://schemas.microsoft.com/office/drawing/2014/main" id="{E23047C9-AA32-B26F-78CF-522D887F5765}"/>
                  </a:ext>
                </a:extLst>
              </p:cNvPr>
              <p:cNvSpPr/>
              <p:nvPr/>
            </p:nvSpPr>
            <p:spPr>
              <a:xfrm>
                <a:off x="7261553" y="3731056"/>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58" name="Freeform 957">
                <a:extLst>
                  <a:ext uri="{FF2B5EF4-FFF2-40B4-BE49-F238E27FC236}">
                    <a16:creationId xmlns:a16="http://schemas.microsoft.com/office/drawing/2014/main" id="{F27E32F4-6E25-6D43-B992-64E592FB80EC}"/>
                  </a:ext>
                </a:extLst>
              </p:cNvPr>
              <p:cNvSpPr/>
              <p:nvPr/>
            </p:nvSpPr>
            <p:spPr>
              <a:xfrm>
                <a:off x="7243834" y="375028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59" name="Graphic 670">
              <a:extLst>
                <a:ext uri="{FF2B5EF4-FFF2-40B4-BE49-F238E27FC236}">
                  <a16:creationId xmlns:a16="http://schemas.microsoft.com/office/drawing/2014/main" id="{E4A79E47-5615-03F4-B00D-D8B1E8EC609D}"/>
                </a:ext>
              </a:extLst>
            </p:cNvPr>
            <p:cNvGrpSpPr/>
            <p:nvPr/>
          </p:nvGrpSpPr>
          <p:grpSpPr>
            <a:xfrm>
              <a:off x="6778985" y="3647034"/>
              <a:ext cx="35438" cy="38464"/>
              <a:chOff x="6778985" y="3647034"/>
              <a:chExt cx="35438" cy="38464"/>
            </a:xfrm>
          </p:grpSpPr>
          <p:sp>
            <p:nvSpPr>
              <p:cNvPr id="960" name="Freeform 959">
                <a:extLst>
                  <a:ext uri="{FF2B5EF4-FFF2-40B4-BE49-F238E27FC236}">
                    <a16:creationId xmlns:a16="http://schemas.microsoft.com/office/drawing/2014/main" id="{9AEFC261-29E9-200C-8654-947639000F19}"/>
                  </a:ext>
                </a:extLst>
              </p:cNvPr>
              <p:cNvSpPr/>
              <p:nvPr/>
            </p:nvSpPr>
            <p:spPr>
              <a:xfrm>
                <a:off x="6796705" y="3647034"/>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61" name="Freeform 960">
                <a:extLst>
                  <a:ext uri="{FF2B5EF4-FFF2-40B4-BE49-F238E27FC236}">
                    <a16:creationId xmlns:a16="http://schemas.microsoft.com/office/drawing/2014/main" id="{FB85A7BF-8ABE-6F83-C4B2-2B4A33AF2F79}"/>
                  </a:ext>
                </a:extLst>
              </p:cNvPr>
              <p:cNvSpPr/>
              <p:nvPr/>
            </p:nvSpPr>
            <p:spPr>
              <a:xfrm>
                <a:off x="6778985" y="366626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62" name="Graphic 670">
              <a:extLst>
                <a:ext uri="{FF2B5EF4-FFF2-40B4-BE49-F238E27FC236}">
                  <a16:creationId xmlns:a16="http://schemas.microsoft.com/office/drawing/2014/main" id="{F929ACF3-3413-7DA7-4490-65BBC6CB4093}"/>
                </a:ext>
              </a:extLst>
            </p:cNvPr>
            <p:cNvGrpSpPr/>
            <p:nvPr/>
          </p:nvGrpSpPr>
          <p:grpSpPr>
            <a:xfrm>
              <a:off x="6774838" y="3647034"/>
              <a:ext cx="35438" cy="38464"/>
              <a:chOff x="6774838" y="3647034"/>
              <a:chExt cx="35438" cy="38464"/>
            </a:xfrm>
          </p:grpSpPr>
          <p:sp>
            <p:nvSpPr>
              <p:cNvPr id="963" name="Freeform 962">
                <a:extLst>
                  <a:ext uri="{FF2B5EF4-FFF2-40B4-BE49-F238E27FC236}">
                    <a16:creationId xmlns:a16="http://schemas.microsoft.com/office/drawing/2014/main" id="{EFF27CAB-B845-10EF-EA6F-D795ADC4555D}"/>
                  </a:ext>
                </a:extLst>
              </p:cNvPr>
              <p:cNvSpPr/>
              <p:nvPr/>
            </p:nvSpPr>
            <p:spPr>
              <a:xfrm>
                <a:off x="6792558" y="3647034"/>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64" name="Freeform 963">
                <a:extLst>
                  <a:ext uri="{FF2B5EF4-FFF2-40B4-BE49-F238E27FC236}">
                    <a16:creationId xmlns:a16="http://schemas.microsoft.com/office/drawing/2014/main" id="{C9BCAC2A-2DB2-0410-3664-1BB9E0276CE5}"/>
                  </a:ext>
                </a:extLst>
              </p:cNvPr>
              <p:cNvSpPr/>
              <p:nvPr/>
            </p:nvSpPr>
            <p:spPr>
              <a:xfrm>
                <a:off x="6774838" y="366626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65" name="Graphic 670">
              <a:extLst>
                <a:ext uri="{FF2B5EF4-FFF2-40B4-BE49-F238E27FC236}">
                  <a16:creationId xmlns:a16="http://schemas.microsoft.com/office/drawing/2014/main" id="{061DDFE0-FFDE-5B4D-1F7C-C7D72B4985D6}"/>
                </a:ext>
              </a:extLst>
            </p:cNvPr>
            <p:cNvGrpSpPr/>
            <p:nvPr/>
          </p:nvGrpSpPr>
          <p:grpSpPr>
            <a:xfrm>
              <a:off x="6737766" y="3647034"/>
              <a:ext cx="35564" cy="38464"/>
              <a:chOff x="6737766" y="3647034"/>
              <a:chExt cx="35564" cy="38464"/>
            </a:xfrm>
          </p:grpSpPr>
          <p:sp>
            <p:nvSpPr>
              <p:cNvPr id="966" name="Freeform 965">
                <a:extLst>
                  <a:ext uri="{FF2B5EF4-FFF2-40B4-BE49-F238E27FC236}">
                    <a16:creationId xmlns:a16="http://schemas.microsoft.com/office/drawing/2014/main" id="{941AA6FA-ED05-F3F1-1C10-1C491D8A7B79}"/>
                  </a:ext>
                </a:extLst>
              </p:cNvPr>
              <p:cNvSpPr/>
              <p:nvPr/>
            </p:nvSpPr>
            <p:spPr>
              <a:xfrm>
                <a:off x="6755485" y="3647034"/>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67" name="Freeform 966">
                <a:extLst>
                  <a:ext uri="{FF2B5EF4-FFF2-40B4-BE49-F238E27FC236}">
                    <a16:creationId xmlns:a16="http://schemas.microsoft.com/office/drawing/2014/main" id="{6A093008-5AC2-A46B-6EE3-99CF2F242126}"/>
                  </a:ext>
                </a:extLst>
              </p:cNvPr>
              <p:cNvSpPr/>
              <p:nvPr/>
            </p:nvSpPr>
            <p:spPr>
              <a:xfrm>
                <a:off x="6737766" y="3666266"/>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968" name="Graphic 670">
              <a:extLst>
                <a:ext uri="{FF2B5EF4-FFF2-40B4-BE49-F238E27FC236}">
                  <a16:creationId xmlns:a16="http://schemas.microsoft.com/office/drawing/2014/main" id="{78407DFF-4726-2C1A-F3E2-EF703E3A6986}"/>
                </a:ext>
              </a:extLst>
            </p:cNvPr>
            <p:cNvGrpSpPr/>
            <p:nvPr/>
          </p:nvGrpSpPr>
          <p:grpSpPr>
            <a:xfrm>
              <a:off x="6410525" y="3629847"/>
              <a:ext cx="35438" cy="38600"/>
              <a:chOff x="6410525" y="3629847"/>
              <a:chExt cx="35438" cy="38600"/>
            </a:xfrm>
          </p:grpSpPr>
          <p:sp>
            <p:nvSpPr>
              <p:cNvPr id="969" name="Freeform 968">
                <a:extLst>
                  <a:ext uri="{FF2B5EF4-FFF2-40B4-BE49-F238E27FC236}">
                    <a16:creationId xmlns:a16="http://schemas.microsoft.com/office/drawing/2014/main" id="{7459F610-8A3F-B044-198C-5564A2A46647}"/>
                  </a:ext>
                </a:extLst>
              </p:cNvPr>
              <p:cNvSpPr/>
              <p:nvPr/>
            </p:nvSpPr>
            <p:spPr>
              <a:xfrm>
                <a:off x="6428244" y="3629847"/>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970" name="Freeform 969">
                <a:extLst>
                  <a:ext uri="{FF2B5EF4-FFF2-40B4-BE49-F238E27FC236}">
                    <a16:creationId xmlns:a16="http://schemas.microsoft.com/office/drawing/2014/main" id="{A8A7E59E-AEFA-7310-68F0-A1D6C6A9F874}"/>
                  </a:ext>
                </a:extLst>
              </p:cNvPr>
              <p:cNvSpPr/>
              <p:nvPr/>
            </p:nvSpPr>
            <p:spPr>
              <a:xfrm>
                <a:off x="6410525" y="364908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71" name="Graphic 670">
              <a:extLst>
                <a:ext uri="{FF2B5EF4-FFF2-40B4-BE49-F238E27FC236}">
                  <a16:creationId xmlns:a16="http://schemas.microsoft.com/office/drawing/2014/main" id="{BD207852-0A24-E5D6-EA67-508FC9285645}"/>
                </a:ext>
              </a:extLst>
            </p:cNvPr>
            <p:cNvGrpSpPr/>
            <p:nvPr/>
          </p:nvGrpSpPr>
          <p:grpSpPr>
            <a:xfrm>
              <a:off x="6401854" y="3625210"/>
              <a:ext cx="35438" cy="38464"/>
              <a:chOff x="6401854" y="3625210"/>
              <a:chExt cx="35438" cy="38464"/>
            </a:xfrm>
          </p:grpSpPr>
          <p:sp>
            <p:nvSpPr>
              <p:cNvPr id="972" name="Freeform 971">
                <a:extLst>
                  <a:ext uri="{FF2B5EF4-FFF2-40B4-BE49-F238E27FC236}">
                    <a16:creationId xmlns:a16="http://schemas.microsoft.com/office/drawing/2014/main" id="{EA730789-4EA7-F3FD-FD1E-B36610B197A2}"/>
                  </a:ext>
                </a:extLst>
              </p:cNvPr>
              <p:cNvSpPr/>
              <p:nvPr/>
            </p:nvSpPr>
            <p:spPr>
              <a:xfrm>
                <a:off x="6419573" y="362521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73" name="Freeform 972">
                <a:extLst>
                  <a:ext uri="{FF2B5EF4-FFF2-40B4-BE49-F238E27FC236}">
                    <a16:creationId xmlns:a16="http://schemas.microsoft.com/office/drawing/2014/main" id="{DCC1F85E-B0F9-9ED9-D905-1CB0D687CBF1}"/>
                  </a:ext>
                </a:extLst>
              </p:cNvPr>
              <p:cNvSpPr/>
              <p:nvPr/>
            </p:nvSpPr>
            <p:spPr>
              <a:xfrm>
                <a:off x="6401854" y="3644442"/>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74" name="Graphic 670">
              <a:extLst>
                <a:ext uri="{FF2B5EF4-FFF2-40B4-BE49-F238E27FC236}">
                  <a16:creationId xmlns:a16="http://schemas.microsoft.com/office/drawing/2014/main" id="{7E6E2DDF-13CA-3E77-3D00-3E0EC7638F7F}"/>
                </a:ext>
              </a:extLst>
            </p:cNvPr>
            <p:cNvGrpSpPr/>
            <p:nvPr/>
          </p:nvGrpSpPr>
          <p:grpSpPr>
            <a:xfrm>
              <a:off x="6693279" y="3647034"/>
              <a:ext cx="35438" cy="38464"/>
              <a:chOff x="6693279" y="3647034"/>
              <a:chExt cx="35438" cy="38464"/>
            </a:xfrm>
          </p:grpSpPr>
          <p:sp>
            <p:nvSpPr>
              <p:cNvPr id="975" name="Freeform 974">
                <a:extLst>
                  <a:ext uri="{FF2B5EF4-FFF2-40B4-BE49-F238E27FC236}">
                    <a16:creationId xmlns:a16="http://schemas.microsoft.com/office/drawing/2014/main" id="{0CBD0032-D7C4-1CBF-4A79-4F7971D5191A}"/>
                  </a:ext>
                </a:extLst>
              </p:cNvPr>
              <p:cNvSpPr/>
              <p:nvPr/>
            </p:nvSpPr>
            <p:spPr>
              <a:xfrm>
                <a:off x="6710999" y="3647034"/>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76" name="Freeform 975">
                <a:extLst>
                  <a:ext uri="{FF2B5EF4-FFF2-40B4-BE49-F238E27FC236}">
                    <a16:creationId xmlns:a16="http://schemas.microsoft.com/office/drawing/2014/main" id="{2D14057E-2392-52AB-F121-2D1632F1775F}"/>
                  </a:ext>
                </a:extLst>
              </p:cNvPr>
              <p:cNvSpPr/>
              <p:nvPr/>
            </p:nvSpPr>
            <p:spPr>
              <a:xfrm>
                <a:off x="6693279" y="366626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77" name="Graphic 670">
              <a:extLst>
                <a:ext uri="{FF2B5EF4-FFF2-40B4-BE49-F238E27FC236}">
                  <a16:creationId xmlns:a16="http://schemas.microsoft.com/office/drawing/2014/main" id="{4AF7D0D7-8DB2-29CF-95B3-4CB0E6091D3C}"/>
                </a:ext>
              </a:extLst>
            </p:cNvPr>
            <p:cNvGrpSpPr/>
            <p:nvPr/>
          </p:nvGrpSpPr>
          <p:grpSpPr>
            <a:xfrm>
              <a:off x="7491778" y="3750288"/>
              <a:ext cx="35438" cy="38464"/>
              <a:chOff x="7491778" y="3750288"/>
              <a:chExt cx="35438" cy="38464"/>
            </a:xfrm>
          </p:grpSpPr>
          <p:sp>
            <p:nvSpPr>
              <p:cNvPr id="978" name="Freeform 977">
                <a:extLst>
                  <a:ext uri="{FF2B5EF4-FFF2-40B4-BE49-F238E27FC236}">
                    <a16:creationId xmlns:a16="http://schemas.microsoft.com/office/drawing/2014/main" id="{46F92B52-69F2-FD41-E630-C4CBDFDEBBAC}"/>
                  </a:ext>
                </a:extLst>
              </p:cNvPr>
              <p:cNvSpPr/>
              <p:nvPr/>
            </p:nvSpPr>
            <p:spPr>
              <a:xfrm>
                <a:off x="7509497" y="375028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79" name="Freeform 978">
                <a:extLst>
                  <a:ext uri="{FF2B5EF4-FFF2-40B4-BE49-F238E27FC236}">
                    <a16:creationId xmlns:a16="http://schemas.microsoft.com/office/drawing/2014/main" id="{19658B08-EB8A-C016-2B15-77826B84823E}"/>
                  </a:ext>
                </a:extLst>
              </p:cNvPr>
              <p:cNvSpPr/>
              <p:nvPr/>
            </p:nvSpPr>
            <p:spPr>
              <a:xfrm>
                <a:off x="7491778" y="376952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80" name="Graphic 670">
              <a:extLst>
                <a:ext uri="{FF2B5EF4-FFF2-40B4-BE49-F238E27FC236}">
                  <a16:creationId xmlns:a16="http://schemas.microsoft.com/office/drawing/2014/main" id="{37D73A31-0D81-5735-6136-7A1B14A54C0A}"/>
                </a:ext>
              </a:extLst>
            </p:cNvPr>
            <p:cNvGrpSpPr/>
            <p:nvPr/>
          </p:nvGrpSpPr>
          <p:grpSpPr>
            <a:xfrm>
              <a:off x="7465387" y="3741831"/>
              <a:ext cx="35438" cy="38464"/>
              <a:chOff x="7465387" y="3741831"/>
              <a:chExt cx="35438" cy="38464"/>
            </a:xfrm>
          </p:grpSpPr>
          <p:sp>
            <p:nvSpPr>
              <p:cNvPr id="981" name="Freeform 980">
                <a:extLst>
                  <a:ext uri="{FF2B5EF4-FFF2-40B4-BE49-F238E27FC236}">
                    <a16:creationId xmlns:a16="http://schemas.microsoft.com/office/drawing/2014/main" id="{71B36FDB-9ED8-F3DF-C59B-92628D89D46E}"/>
                  </a:ext>
                </a:extLst>
              </p:cNvPr>
              <p:cNvSpPr/>
              <p:nvPr/>
            </p:nvSpPr>
            <p:spPr>
              <a:xfrm>
                <a:off x="7483107" y="374183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982" name="Freeform 981">
                <a:extLst>
                  <a:ext uri="{FF2B5EF4-FFF2-40B4-BE49-F238E27FC236}">
                    <a16:creationId xmlns:a16="http://schemas.microsoft.com/office/drawing/2014/main" id="{7190C128-E208-424D-F180-6E48B8B572AF}"/>
                  </a:ext>
                </a:extLst>
              </p:cNvPr>
              <p:cNvSpPr/>
              <p:nvPr/>
            </p:nvSpPr>
            <p:spPr>
              <a:xfrm>
                <a:off x="7465387" y="376106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83" name="Graphic 670">
              <a:extLst>
                <a:ext uri="{FF2B5EF4-FFF2-40B4-BE49-F238E27FC236}">
                  <a16:creationId xmlns:a16="http://schemas.microsoft.com/office/drawing/2014/main" id="{B75D0B0D-2E35-9C7F-BAB1-309B25F1BEB9}"/>
                </a:ext>
              </a:extLst>
            </p:cNvPr>
            <p:cNvGrpSpPr/>
            <p:nvPr/>
          </p:nvGrpSpPr>
          <p:grpSpPr>
            <a:xfrm>
              <a:off x="7066641" y="3692455"/>
              <a:ext cx="35438" cy="38600"/>
              <a:chOff x="7066641" y="3692455"/>
              <a:chExt cx="35438" cy="38600"/>
            </a:xfrm>
          </p:grpSpPr>
          <p:sp>
            <p:nvSpPr>
              <p:cNvPr id="984" name="Freeform 983">
                <a:extLst>
                  <a:ext uri="{FF2B5EF4-FFF2-40B4-BE49-F238E27FC236}">
                    <a16:creationId xmlns:a16="http://schemas.microsoft.com/office/drawing/2014/main" id="{84A8BB01-BD59-4B25-FCC9-86F8DE09ED33}"/>
                  </a:ext>
                </a:extLst>
              </p:cNvPr>
              <p:cNvSpPr/>
              <p:nvPr/>
            </p:nvSpPr>
            <p:spPr>
              <a:xfrm>
                <a:off x="7084360" y="3692455"/>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985" name="Freeform 984">
                <a:extLst>
                  <a:ext uri="{FF2B5EF4-FFF2-40B4-BE49-F238E27FC236}">
                    <a16:creationId xmlns:a16="http://schemas.microsoft.com/office/drawing/2014/main" id="{4703BBF9-5408-F78A-F28D-C763302D7F07}"/>
                  </a:ext>
                </a:extLst>
              </p:cNvPr>
              <p:cNvSpPr/>
              <p:nvPr/>
            </p:nvSpPr>
            <p:spPr>
              <a:xfrm>
                <a:off x="7066641" y="371182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86" name="Graphic 670">
              <a:extLst>
                <a:ext uri="{FF2B5EF4-FFF2-40B4-BE49-F238E27FC236}">
                  <a16:creationId xmlns:a16="http://schemas.microsoft.com/office/drawing/2014/main" id="{17816623-4CB8-BA60-496A-65142089E531}"/>
                </a:ext>
              </a:extLst>
            </p:cNvPr>
            <p:cNvGrpSpPr/>
            <p:nvPr/>
          </p:nvGrpSpPr>
          <p:grpSpPr>
            <a:xfrm>
              <a:off x="9131125" y="4216500"/>
              <a:ext cx="35438" cy="38464"/>
              <a:chOff x="9131125" y="4216500"/>
              <a:chExt cx="35438" cy="38464"/>
            </a:xfrm>
          </p:grpSpPr>
          <p:sp>
            <p:nvSpPr>
              <p:cNvPr id="987" name="Freeform 986">
                <a:extLst>
                  <a:ext uri="{FF2B5EF4-FFF2-40B4-BE49-F238E27FC236}">
                    <a16:creationId xmlns:a16="http://schemas.microsoft.com/office/drawing/2014/main" id="{987DC3C2-67D8-3333-0CBE-F7B62FD439BA}"/>
                  </a:ext>
                </a:extLst>
              </p:cNvPr>
              <p:cNvSpPr/>
              <p:nvPr/>
            </p:nvSpPr>
            <p:spPr>
              <a:xfrm>
                <a:off x="9148844" y="421650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88" name="Freeform 987">
                <a:extLst>
                  <a:ext uri="{FF2B5EF4-FFF2-40B4-BE49-F238E27FC236}">
                    <a16:creationId xmlns:a16="http://schemas.microsoft.com/office/drawing/2014/main" id="{0B9C019A-6851-2E67-F780-346B9DE6D8F4}"/>
                  </a:ext>
                </a:extLst>
              </p:cNvPr>
              <p:cNvSpPr/>
              <p:nvPr/>
            </p:nvSpPr>
            <p:spPr>
              <a:xfrm>
                <a:off x="9131125" y="4235732"/>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989" name="Graphic 670">
              <a:extLst>
                <a:ext uri="{FF2B5EF4-FFF2-40B4-BE49-F238E27FC236}">
                  <a16:creationId xmlns:a16="http://schemas.microsoft.com/office/drawing/2014/main" id="{44A7AC8D-D557-07D6-EB0C-9FEF22AD3CE6}"/>
                </a:ext>
              </a:extLst>
            </p:cNvPr>
            <p:cNvGrpSpPr/>
            <p:nvPr/>
          </p:nvGrpSpPr>
          <p:grpSpPr>
            <a:xfrm>
              <a:off x="9890791" y="4344715"/>
              <a:ext cx="35438" cy="38464"/>
              <a:chOff x="9890791" y="4344715"/>
              <a:chExt cx="35438" cy="38464"/>
            </a:xfrm>
          </p:grpSpPr>
          <p:sp>
            <p:nvSpPr>
              <p:cNvPr id="990" name="Freeform 989">
                <a:extLst>
                  <a:ext uri="{FF2B5EF4-FFF2-40B4-BE49-F238E27FC236}">
                    <a16:creationId xmlns:a16="http://schemas.microsoft.com/office/drawing/2014/main" id="{576AE983-8DE1-5630-9FDE-C191D96D2719}"/>
                  </a:ext>
                </a:extLst>
              </p:cNvPr>
              <p:cNvSpPr/>
              <p:nvPr/>
            </p:nvSpPr>
            <p:spPr>
              <a:xfrm>
                <a:off x="9908511"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91" name="Freeform 990">
                <a:extLst>
                  <a:ext uri="{FF2B5EF4-FFF2-40B4-BE49-F238E27FC236}">
                    <a16:creationId xmlns:a16="http://schemas.microsoft.com/office/drawing/2014/main" id="{156B8130-F4B2-46DD-0574-70C324A208DC}"/>
                  </a:ext>
                </a:extLst>
              </p:cNvPr>
              <p:cNvSpPr/>
              <p:nvPr/>
            </p:nvSpPr>
            <p:spPr>
              <a:xfrm>
                <a:off x="9890791"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92" name="Graphic 670">
              <a:extLst>
                <a:ext uri="{FF2B5EF4-FFF2-40B4-BE49-F238E27FC236}">
                  <a16:creationId xmlns:a16="http://schemas.microsoft.com/office/drawing/2014/main" id="{1A197792-30C2-799D-D817-55047FBC2923}"/>
                </a:ext>
              </a:extLst>
            </p:cNvPr>
            <p:cNvGrpSpPr/>
            <p:nvPr/>
          </p:nvGrpSpPr>
          <p:grpSpPr>
            <a:xfrm>
              <a:off x="9917936" y="4344715"/>
              <a:ext cx="35438" cy="38464"/>
              <a:chOff x="9917936" y="4344715"/>
              <a:chExt cx="35438" cy="38464"/>
            </a:xfrm>
          </p:grpSpPr>
          <p:sp>
            <p:nvSpPr>
              <p:cNvPr id="993" name="Freeform 992">
                <a:extLst>
                  <a:ext uri="{FF2B5EF4-FFF2-40B4-BE49-F238E27FC236}">
                    <a16:creationId xmlns:a16="http://schemas.microsoft.com/office/drawing/2014/main" id="{229330B5-85C5-74E4-A3A3-EBD8D285FA0A}"/>
                  </a:ext>
                </a:extLst>
              </p:cNvPr>
              <p:cNvSpPr/>
              <p:nvPr/>
            </p:nvSpPr>
            <p:spPr>
              <a:xfrm>
                <a:off x="9935655"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809E7C97-03DC-6575-94A6-33277B90BF50}"/>
                  </a:ext>
                </a:extLst>
              </p:cNvPr>
              <p:cNvSpPr/>
              <p:nvPr/>
            </p:nvSpPr>
            <p:spPr>
              <a:xfrm>
                <a:off x="9917936"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95" name="Graphic 670">
              <a:extLst>
                <a:ext uri="{FF2B5EF4-FFF2-40B4-BE49-F238E27FC236}">
                  <a16:creationId xmlns:a16="http://schemas.microsoft.com/office/drawing/2014/main" id="{BFB81A01-D071-110F-EB5E-54666D137A27}"/>
                </a:ext>
              </a:extLst>
            </p:cNvPr>
            <p:cNvGrpSpPr/>
            <p:nvPr/>
          </p:nvGrpSpPr>
          <p:grpSpPr>
            <a:xfrm>
              <a:off x="9921957" y="4344715"/>
              <a:ext cx="35438" cy="38464"/>
              <a:chOff x="9921957" y="4344715"/>
              <a:chExt cx="35438" cy="38464"/>
            </a:xfrm>
          </p:grpSpPr>
          <p:sp>
            <p:nvSpPr>
              <p:cNvPr id="996" name="Freeform 995">
                <a:extLst>
                  <a:ext uri="{FF2B5EF4-FFF2-40B4-BE49-F238E27FC236}">
                    <a16:creationId xmlns:a16="http://schemas.microsoft.com/office/drawing/2014/main" id="{58394A55-6A19-FF97-AD29-CE19E5CDA857}"/>
                  </a:ext>
                </a:extLst>
              </p:cNvPr>
              <p:cNvSpPr/>
              <p:nvPr/>
            </p:nvSpPr>
            <p:spPr>
              <a:xfrm>
                <a:off x="9939676"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997" name="Freeform 996">
                <a:extLst>
                  <a:ext uri="{FF2B5EF4-FFF2-40B4-BE49-F238E27FC236}">
                    <a16:creationId xmlns:a16="http://schemas.microsoft.com/office/drawing/2014/main" id="{207FBFBB-E25E-41C6-7AC7-304579C8B273}"/>
                  </a:ext>
                </a:extLst>
              </p:cNvPr>
              <p:cNvSpPr/>
              <p:nvPr/>
            </p:nvSpPr>
            <p:spPr>
              <a:xfrm>
                <a:off x="9921957"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998" name="Graphic 670">
              <a:extLst>
                <a:ext uri="{FF2B5EF4-FFF2-40B4-BE49-F238E27FC236}">
                  <a16:creationId xmlns:a16="http://schemas.microsoft.com/office/drawing/2014/main" id="{40A9B225-3E78-5DE5-2225-38F75B226A0E}"/>
                </a:ext>
              </a:extLst>
            </p:cNvPr>
            <p:cNvGrpSpPr/>
            <p:nvPr/>
          </p:nvGrpSpPr>
          <p:grpSpPr>
            <a:xfrm>
              <a:off x="9935655" y="4344715"/>
              <a:ext cx="35438" cy="38464"/>
              <a:chOff x="9935655" y="4344715"/>
              <a:chExt cx="35438" cy="38464"/>
            </a:xfrm>
          </p:grpSpPr>
          <p:sp>
            <p:nvSpPr>
              <p:cNvPr id="999" name="Freeform 998">
                <a:extLst>
                  <a:ext uri="{FF2B5EF4-FFF2-40B4-BE49-F238E27FC236}">
                    <a16:creationId xmlns:a16="http://schemas.microsoft.com/office/drawing/2014/main" id="{363BE2A5-383F-516B-BCB1-BD2AEEB3F836}"/>
                  </a:ext>
                </a:extLst>
              </p:cNvPr>
              <p:cNvSpPr/>
              <p:nvPr/>
            </p:nvSpPr>
            <p:spPr>
              <a:xfrm>
                <a:off x="9953374"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00" name="Freeform 999">
                <a:extLst>
                  <a:ext uri="{FF2B5EF4-FFF2-40B4-BE49-F238E27FC236}">
                    <a16:creationId xmlns:a16="http://schemas.microsoft.com/office/drawing/2014/main" id="{2C3BBB17-0625-5C18-AE5F-BCA32B6B475D}"/>
                  </a:ext>
                </a:extLst>
              </p:cNvPr>
              <p:cNvSpPr/>
              <p:nvPr/>
            </p:nvSpPr>
            <p:spPr>
              <a:xfrm>
                <a:off x="9935655"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01" name="Graphic 670">
              <a:extLst>
                <a:ext uri="{FF2B5EF4-FFF2-40B4-BE49-F238E27FC236}">
                  <a16:creationId xmlns:a16="http://schemas.microsoft.com/office/drawing/2014/main" id="{4118F030-602B-A723-97A5-F38B008CE48C}"/>
                </a:ext>
              </a:extLst>
            </p:cNvPr>
            <p:cNvGrpSpPr/>
            <p:nvPr/>
          </p:nvGrpSpPr>
          <p:grpSpPr>
            <a:xfrm>
              <a:off x="9943321" y="4344715"/>
              <a:ext cx="35564" cy="38464"/>
              <a:chOff x="9943321" y="4344715"/>
              <a:chExt cx="35564" cy="38464"/>
            </a:xfrm>
          </p:grpSpPr>
          <p:sp>
            <p:nvSpPr>
              <p:cNvPr id="1002" name="Freeform 1001">
                <a:extLst>
                  <a:ext uri="{FF2B5EF4-FFF2-40B4-BE49-F238E27FC236}">
                    <a16:creationId xmlns:a16="http://schemas.microsoft.com/office/drawing/2014/main" id="{E08E343D-936D-47B7-E5A4-B5FA84F3D059}"/>
                  </a:ext>
                </a:extLst>
              </p:cNvPr>
              <p:cNvSpPr/>
              <p:nvPr/>
            </p:nvSpPr>
            <p:spPr>
              <a:xfrm>
                <a:off x="9961166"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03" name="Freeform 1002">
                <a:extLst>
                  <a:ext uri="{FF2B5EF4-FFF2-40B4-BE49-F238E27FC236}">
                    <a16:creationId xmlns:a16="http://schemas.microsoft.com/office/drawing/2014/main" id="{7B47B2D2-FD04-AEA8-0E13-979E36046895}"/>
                  </a:ext>
                </a:extLst>
              </p:cNvPr>
              <p:cNvSpPr/>
              <p:nvPr/>
            </p:nvSpPr>
            <p:spPr>
              <a:xfrm>
                <a:off x="9943321" y="4363947"/>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04" name="Graphic 670">
              <a:extLst>
                <a:ext uri="{FF2B5EF4-FFF2-40B4-BE49-F238E27FC236}">
                  <a16:creationId xmlns:a16="http://schemas.microsoft.com/office/drawing/2014/main" id="{ED5DAF46-57AF-0AE6-350B-093731A08A80}"/>
                </a:ext>
              </a:extLst>
            </p:cNvPr>
            <p:cNvGrpSpPr/>
            <p:nvPr/>
          </p:nvGrpSpPr>
          <p:grpSpPr>
            <a:xfrm>
              <a:off x="9955511" y="4344715"/>
              <a:ext cx="35438" cy="38464"/>
              <a:chOff x="9955511" y="4344715"/>
              <a:chExt cx="35438" cy="38464"/>
            </a:xfrm>
          </p:grpSpPr>
          <p:sp>
            <p:nvSpPr>
              <p:cNvPr id="1005" name="Freeform 1004">
                <a:extLst>
                  <a:ext uri="{FF2B5EF4-FFF2-40B4-BE49-F238E27FC236}">
                    <a16:creationId xmlns:a16="http://schemas.microsoft.com/office/drawing/2014/main" id="{67EED19D-9554-37E3-4169-992D69DFD93B}"/>
                  </a:ext>
                </a:extLst>
              </p:cNvPr>
              <p:cNvSpPr/>
              <p:nvPr/>
            </p:nvSpPr>
            <p:spPr>
              <a:xfrm>
                <a:off x="9973230"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06" name="Freeform 1005">
                <a:extLst>
                  <a:ext uri="{FF2B5EF4-FFF2-40B4-BE49-F238E27FC236}">
                    <a16:creationId xmlns:a16="http://schemas.microsoft.com/office/drawing/2014/main" id="{EED9E4D5-805F-7AE2-BC04-9634A4E50A4C}"/>
                  </a:ext>
                </a:extLst>
              </p:cNvPr>
              <p:cNvSpPr/>
              <p:nvPr/>
            </p:nvSpPr>
            <p:spPr>
              <a:xfrm>
                <a:off x="9955511" y="4363947"/>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07" name="Graphic 670">
              <a:extLst>
                <a:ext uri="{FF2B5EF4-FFF2-40B4-BE49-F238E27FC236}">
                  <a16:creationId xmlns:a16="http://schemas.microsoft.com/office/drawing/2014/main" id="{86042483-257C-A21C-2CD1-762FE5A0E402}"/>
                </a:ext>
              </a:extLst>
            </p:cNvPr>
            <p:cNvGrpSpPr/>
            <p:nvPr/>
          </p:nvGrpSpPr>
          <p:grpSpPr>
            <a:xfrm>
              <a:off x="9959155" y="4344715"/>
              <a:ext cx="35438" cy="38464"/>
              <a:chOff x="9959155" y="4344715"/>
              <a:chExt cx="35438" cy="38464"/>
            </a:xfrm>
          </p:grpSpPr>
          <p:sp>
            <p:nvSpPr>
              <p:cNvPr id="1008" name="Freeform 1007">
                <a:extLst>
                  <a:ext uri="{FF2B5EF4-FFF2-40B4-BE49-F238E27FC236}">
                    <a16:creationId xmlns:a16="http://schemas.microsoft.com/office/drawing/2014/main" id="{3360D505-D5C5-7849-5A23-7BECB6A0C4D1}"/>
                  </a:ext>
                </a:extLst>
              </p:cNvPr>
              <p:cNvSpPr/>
              <p:nvPr/>
            </p:nvSpPr>
            <p:spPr>
              <a:xfrm>
                <a:off x="9976874"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09" name="Freeform 1008">
                <a:extLst>
                  <a:ext uri="{FF2B5EF4-FFF2-40B4-BE49-F238E27FC236}">
                    <a16:creationId xmlns:a16="http://schemas.microsoft.com/office/drawing/2014/main" id="{25A3DF2B-3116-9650-B45F-F127177958A8}"/>
                  </a:ext>
                </a:extLst>
              </p:cNvPr>
              <p:cNvSpPr/>
              <p:nvPr/>
            </p:nvSpPr>
            <p:spPr>
              <a:xfrm>
                <a:off x="9959155"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10" name="Graphic 670">
              <a:extLst>
                <a:ext uri="{FF2B5EF4-FFF2-40B4-BE49-F238E27FC236}">
                  <a16:creationId xmlns:a16="http://schemas.microsoft.com/office/drawing/2014/main" id="{66C53C3E-C0A0-E777-3A08-D8DF0A6B443D}"/>
                </a:ext>
              </a:extLst>
            </p:cNvPr>
            <p:cNvGrpSpPr/>
            <p:nvPr/>
          </p:nvGrpSpPr>
          <p:grpSpPr>
            <a:xfrm>
              <a:off x="9995599" y="4344715"/>
              <a:ext cx="35438" cy="38464"/>
              <a:chOff x="9995599" y="4344715"/>
              <a:chExt cx="35438" cy="38464"/>
            </a:xfrm>
          </p:grpSpPr>
          <p:sp>
            <p:nvSpPr>
              <p:cNvPr id="1011" name="Freeform 1010">
                <a:extLst>
                  <a:ext uri="{FF2B5EF4-FFF2-40B4-BE49-F238E27FC236}">
                    <a16:creationId xmlns:a16="http://schemas.microsoft.com/office/drawing/2014/main" id="{8CE4E8E8-7DCA-D697-ADD6-C14A27B96A89}"/>
                  </a:ext>
                </a:extLst>
              </p:cNvPr>
              <p:cNvSpPr/>
              <p:nvPr/>
            </p:nvSpPr>
            <p:spPr>
              <a:xfrm>
                <a:off x="10013318"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12" name="Freeform 1011">
                <a:extLst>
                  <a:ext uri="{FF2B5EF4-FFF2-40B4-BE49-F238E27FC236}">
                    <a16:creationId xmlns:a16="http://schemas.microsoft.com/office/drawing/2014/main" id="{C4403038-D94F-D837-AEAE-E42ABCE6DEA3}"/>
                  </a:ext>
                </a:extLst>
              </p:cNvPr>
              <p:cNvSpPr/>
              <p:nvPr/>
            </p:nvSpPr>
            <p:spPr>
              <a:xfrm>
                <a:off x="9995599"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13" name="Graphic 670">
              <a:extLst>
                <a:ext uri="{FF2B5EF4-FFF2-40B4-BE49-F238E27FC236}">
                  <a16:creationId xmlns:a16="http://schemas.microsoft.com/office/drawing/2014/main" id="{4FE6D9B8-784E-FD99-C232-CE5E39B116FA}"/>
                </a:ext>
              </a:extLst>
            </p:cNvPr>
            <p:cNvGrpSpPr/>
            <p:nvPr/>
          </p:nvGrpSpPr>
          <p:grpSpPr>
            <a:xfrm>
              <a:off x="9998866" y="4344715"/>
              <a:ext cx="35438" cy="38464"/>
              <a:chOff x="9998866" y="4344715"/>
              <a:chExt cx="35438" cy="38464"/>
            </a:xfrm>
          </p:grpSpPr>
          <p:sp>
            <p:nvSpPr>
              <p:cNvPr id="1014" name="Freeform 1013">
                <a:extLst>
                  <a:ext uri="{FF2B5EF4-FFF2-40B4-BE49-F238E27FC236}">
                    <a16:creationId xmlns:a16="http://schemas.microsoft.com/office/drawing/2014/main" id="{88DF7F37-C9ED-F4F1-7F9C-FF980A4FD598}"/>
                  </a:ext>
                </a:extLst>
              </p:cNvPr>
              <p:cNvSpPr/>
              <p:nvPr/>
            </p:nvSpPr>
            <p:spPr>
              <a:xfrm>
                <a:off x="10016586" y="43447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15" name="Freeform 1014">
                <a:extLst>
                  <a:ext uri="{FF2B5EF4-FFF2-40B4-BE49-F238E27FC236}">
                    <a16:creationId xmlns:a16="http://schemas.microsoft.com/office/drawing/2014/main" id="{4F7B55F8-50A6-9D68-0574-049F1169A4CB}"/>
                  </a:ext>
                </a:extLst>
              </p:cNvPr>
              <p:cNvSpPr/>
              <p:nvPr/>
            </p:nvSpPr>
            <p:spPr>
              <a:xfrm>
                <a:off x="9998866" y="43639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16" name="Graphic 670">
              <a:extLst>
                <a:ext uri="{FF2B5EF4-FFF2-40B4-BE49-F238E27FC236}">
                  <a16:creationId xmlns:a16="http://schemas.microsoft.com/office/drawing/2014/main" id="{5BA95465-DEEB-DCCA-50EA-1E0DA1555FDF}"/>
                </a:ext>
              </a:extLst>
            </p:cNvPr>
            <p:cNvGrpSpPr/>
            <p:nvPr/>
          </p:nvGrpSpPr>
          <p:grpSpPr>
            <a:xfrm>
              <a:off x="9995599" y="4354808"/>
              <a:ext cx="35438" cy="38464"/>
              <a:chOff x="9995599" y="4354808"/>
              <a:chExt cx="35438" cy="38464"/>
            </a:xfrm>
          </p:grpSpPr>
          <p:sp>
            <p:nvSpPr>
              <p:cNvPr id="1017" name="Freeform 1016">
                <a:extLst>
                  <a:ext uri="{FF2B5EF4-FFF2-40B4-BE49-F238E27FC236}">
                    <a16:creationId xmlns:a16="http://schemas.microsoft.com/office/drawing/2014/main" id="{79392956-2325-85BF-3DCA-E6AF87500089}"/>
                  </a:ext>
                </a:extLst>
              </p:cNvPr>
              <p:cNvSpPr/>
              <p:nvPr/>
            </p:nvSpPr>
            <p:spPr>
              <a:xfrm>
                <a:off x="10013318" y="435480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18" name="Freeform 1017">
                <a:extLst>
                  <a:ext uri="{FF2B5EF4-FFF2-40B4-BE49-F238E27FC236}">
                    <a16:creationId xmlns:a16="http://schemas.microsoft.com/office/drawing/2014/main" id="{F442E476-6D49-CB24-FFC0-D571F8E943EF}"/>
                  </a:ext>
                </a:extLst>
              </p:cNvPr>
              <p:cNvSpPr/>
              <p:nvPr/>
            </p:nvSpPr>
            <p:spPr>
              <a:xfrm>
                <a:off x="9995599" y="4374041"/>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19" name="Graphic 670">
              <a:extLst>
                <a:ext uri="{FF2B5EF4-FFF2-40B4-BE49-F238E27FC236}">
                  <a16:creationId xmlns:a16="http://schemas.microsoft.com/office/drawing/2014/main" id="{1BD6DCAE-BAE8-9A0A-BF14-56F7C7F5EE24}"/>
                </a:ext>
              </a:extLst>
            </p:cNvPr>
            <p:cNvGrpSpPr/>
            <p:nvPr/>
          </p:nvGrpSpPr>
          <p:grpSpPr>
            <a:xfrm>
              <a:off x="10005652" y="4354808"/>
              <a:ext cx="35564" cy="38464"/>
              <a:chOff x="10005652" y="4354808"/>
              <a:chExt cx="35564" cy="38464"/>
            </a:xfrm>
          </p:grpSpPr>
          <p:sp>
            <p:nvSpPr>
              <p:cNvPr id="1020" name="Freeform 1019">
                <a:extLst>
                  <a:ext uri="{FF2B5EF4-FFF2-40B4-BE49-F238E27FC236}">
                    <a16:creationId xmlns:a16="http://schemas.microsoft.com/office/drawing/2014/main" id="{A478DFD6-ACBE-7A33-E048-272F5BF2D805}"/>
                  </a:ext>
                </a:extLst>
              </p:cNvPr>
              <p:cNvSpPr/>
              <p:nvPr/>
            </p:nvSpPr>
            <p:spPr>
              <a:xfrm>
                <a:off x="10023497" y="435480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21" name="Freeform 1020">
                <a:extLst>
                  <a:ext uri="{FF2B5EF4-FFF2-40B4-BE49-F238E27FC236}">
                    <a16:creationId xmlns:a16="http://schemas.microsoft.com/office/drawing/2014/main" id="{F9D49828-83D9-D4E7-8899-30503223397A}"/>
                  </a:ext>
                </a:extLst>
              </p:cNvPr>
              <p:cNvSpPr/>
              <p:nvPr/>
            </p:nvSpPr>
            <p:spPr>
              <a:xfrm>
                <a:off x="10005652" y="437404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22" name="Graphic 670">
              <a:extLst>
                <a:ext uri="{FF2B5EF4-FFF2-40B4-BE49-F238E27FC236}">
                  <a16:creationId xmlns:a16="http://schemas.microsoft.com/office/drawing/2014/main" id="{C712F35E-19BD-1F44-09DF-E4DC72F14C22}"/>
                </a:ext>
              </a:extLst>
            </p:cNvPr>
            <p:cNvGrpSpPr/>
            <p:nvPr/>
          </p:nvGrpSpPr>
          <p:grpSpPr>
            <a:xfrm>
              <a:off x="10013318" y="4354808"/>
              <a:ext cx="35438" cy="38464"/>
              <a:chOff x="10013318" y="4354808"/>
              <a:chExt cx="35438" cy="38464"/>
            </a:xfrm>
          </p:grpSpPr>
          <p:sp>
            <p:nvSpPr>
              <p:cNvPr id="1023" name="Freeform 1022">
                <a:extLst>
                  <a:ext uri="{FF2B5EF4-FFF2-40B4-BE49-F238E27FC236}">
                    <a16:creationId xmlns:a16="http://schemas.microsoft.com/office/drawing/2014/main" id="{C181F4C1-208D-51A2-A06D-80400DB87C3B}"/>
                  </a:ext>
                </a:extLst>
              </p:cNvPr>
              <p:cNvSpPr/>
              <p:nvPr/>
            </p:nvSpPr>
            <p:spPr>
              <a:xfrm>
                <a:off x="10031038" y="435480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636EEE9F-C78B-1CC8-79DA-164932FC9E2D}"/>
                  </a:ext>
                </a:extLst>
              </p:cNvPr>
              <p:cNvSpPr/>
              <p:nvPr/>
            </p:nvSpPr>
            <p:spPr>
              <a:xfrm>
                <a:off x="10013318" y="4374041"/>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25" name="Graphic 670">
              <a:extLst>
                <a:ext uri="{FF2B5EF4-FFF2-40B4-BE49-F238E27FC236}">
                  <a16:creationId xmlns:a16="http://schemas.microsoft.com/office/drawing/2014/main" id="{3F78EC2C-30D5-D5FD-E520-A78EAC98F549}"/>
                </a:ext>
              </a:extLst>
            </p:cNvPr>
            <p:cNvGrpSpPr/>
            <p:nvPr/>
          </p:nvGrpSpPr>
          <p:grpSpPr>
            <a:xfrm>
              <a:off x="10027519" y="4354808"/>
              <a:ext cx="35564" cy="38464"/>
              <a:chOff x="10027519" y="4354808"/>
              <a:chExt cx="35564" cy="38464"/>
            </a:xfrm>
          </p:grpSpPr>
          <p:sp>
            <p:nvSpPr>
              <p:cNvPr id="1026" name="Freeform 1025">
                <a:extLst>
                  <a:ext uri="{FF2B5EF4-FFF2-40B4-BE49-F238E27FC236}">
                    <a16:creationId xmlns:a16="http://schemas.microsoft.com/office/drawing/2014/main" id="{667DF5EB-75CB-A7F2-5134-87DB9A30C5B0}"/>
                  </a:ext>
                </a:extLst>
              </p:cNvPr>
              <p:cNvSpPr/>
              <p:nvPr/>
            </p:nvSpPr>
            <p:spPr>
              <a:xfrm>
                <a:off x="10045238" y="435480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4F3EC6DA-E637-CE93-DA03-D66CB6437CB1}"/>
                  </a:ext>
                </a:extLst>
              </p:cNvPr>
              <p:cNvSpPr/>
              <p:nvPr/>
            </p:nvSpPr>
            <p:spPr>
              <a:xfrm>
                <a:off x="10027519" y="437404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28" name="Graphic 670">
              <a:extLst>
                <a:ext uri="{FF2B5EF4-FFF2-40B4-BE49-F238E27FC236}">
                  <a16:creationId xmlns:a16="http://schemas.microsoft.com/office/drawing/2014/main" id="{639E662E-D623-5105-C45B-FA6E97D56098}"/>
                </a:ext>
              </a:extLst>
            </p:cNvPr>
            <p:cNvGrpSpPr/>
            <p:nvPr/>
          </p:nvGrpSpPr>
          <p:grpSpPr>
            <a:xfrm>
              <a:off x="10031038" y="4354808"/>
              <a:ext cx="35438" cy="38464"/>
              <a:chOff x="10031038" y="4354808"/>
              <a:chExt cx="35438" cy="38464"/>
            </a:xfrm>
          </p:grpSpPr>
          <p:sp>
            <p:nvSpPr>
              <p:cNvPr id="1029" name="Freeform 1028">
                <a:extLst>
                  <a:ext uri="{FF2B5EF4-FFF2-40B4-BE49-F238E27FC236}">
                    <a16:creationId xmlns:a16="http://schemas.microsoft.com/office/drawing/2014/main" id="{C61E150F-741F-FD1F-82D0-F16E82ED4659}"/>
                  </a:ext>
                </a:extLst>
              </p:cNvPr>
              <p:cNvSpPr/>
              <p:nvPr/>
            </p:nvSpPr>
            <p:spPr>
              <a:xfrm>
                <a:off x="10048757" y="435480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9B24CA36-CEDC-B1AC-C2C8-9CF9A6431219}"/>
                  </a:ext>
                </a:extLst>
              </p:cNvPr>
              <p:cNvSpPr/>
              <p:nvPr/>
            </p:nvSpPr>
            <p:spPr>
              <a:xfrm>
                <a:off x="10031038" y="4374041"/>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31" name="Graphic 670">
              <a:extLst>
                <a:ext uri="{FF2B5EF4-FFF2-40B4-BE49-F238E27FC236}">
                  <a16:creationId xmlns:a16="http://schemas.microsoft.com/office/drawing/2014/main" id="{22C565D0-9A59-ABCA-08D9-9306932DD7D0}"/>
                </a:ext>
              </a:extLst>
            </p:cNvPr>
            <p:cNvGrpSpPr/>
            <p:nvPr/>
          </p:nvGrpSpPr>
          <p:grpSpPr>
            <a:xfrm>
              <a:off x="10057931" y="4375541"/>
              <a:ext cx="35438" cy="38464"/>
              <a:chOff x="10057931" y="4375541"/>
              <a:chExt cx="35438" cy="38464"/>
            </a:xfrm>
          </p:grpSpPr>
          <p:sp>
            <p:nvSpPr>
              <p:cNvPr id="1032" name="Freeform 1031">
                <a:extLst>
                  <a:ext uri="{FF2B5EF4-FFF2-40B4-BE49-F238E27FC236}">
                    <a16:creationId xmlns:a16="http://schemas.microsoft.com/office/drawing/2014/main" id="{2794938C-147F-FBB1-2277-FBCFA398BCF4}"/>
                  </a:ext>
                </a:extLst>
              </p:cNvPr>
              <p:cNvSpPr/>
              <p:nvPr/>
            </p:nvSpPr>
            <p:spPr>
              <a:xfrm>
                <a:off x="10075650" y="437554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F2C1118F-1DAE-977C-5CCE-62257096E81B}"/>
                  </a:ext>
                </a:extLst>
              </p:cNvPr>
              <p:cNvSpPr/>
              <p:nvPr/>
            </p:nvSpPr>
            <p:spPr>
              <a:xfrm>
                <a:off x="10057931" y="43947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34" name="Graphic 670">
              <a:extLst>
                <a:ext uri="{FF2B5EF4-FFF2-40B4-BE49-F238E27FC236}">
                  <a16:creationId xmlns:a16="http://schemas.microsoft.com/office/drawing/2014/main" id="{5463F67B-4482-921C-BCCB-6183743D37D5}"/>
                </a:ext>
              </a:extLst>
            </p:cNvPr>
            <p:cNvGrpSpPr/>
            <p:nvPr/>
          </p:nvGrpSpPr>
          <p:grpSpPr>
            <a:xfrm>
              <a:off x="10061952" y="4375541"/>
              <a:ext cx="35438" cy="38464"/>
              <a:chOff x="10061952" y="4375541"/>
              <a:chExt cx="35438" cy="38464"/>
            </a:xfrm>
          </p:grpSpPr>
          <p:sp>
            <p:nvSpPr>
              <p:cNvPr id="1035" name="Freeform 1034">
                <a:extLst>
                  <a:ext uri="{FF2B5EF4-FFF2-40B4-BE49-F238E27FC236}">
                    <a16:creationId xmlns:a16="http://schemas.microsoft.com/office/drawing/2014/main" id="{F5D637B0-4068-E88E-1D01-9FB52A97BBFA}"/>
                  </a:ext>
                </a:extLst>
              </p:cNvPr>
              <p:cNvSpPr/>
              <p:nvPr/>
            </p:nvSpPr>
            <p:spPr>
              <a:xfrm>
                <a:off x="10079671" y="437554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036" name="Freeform 1035">
                <a:extLst>
                  <a:ext uri="{FF2B5EF4-FFF2-40B4-BE49-F238E27FC236}">
                    <a16:creationId xmlns:a16="http://schemas.microsoft.com/office/drawing/2014/main" id="{0B940596-0385-5181-CAD7-7396525652CF}"/>
                  </a:ext>
                </a:extLst>
              </p:cNvPr>
              <p:cNvSpPr/>
              <p:nvPr/>
            </p:nvSpPr>
            <p:spPr>
              <a:xfrm>
                <a:off x="10061952" y="43947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37" name="Graphic 670">
              <a:extLst>
                <a:ext uri="{FF2B5EF4-FFF2-40B4-BE49-F238E27FC236}">
                  <a16:creationId xmlns:a16="http://schemas.microsoft.com/office/drawing/2014/main" id="{7391C551-96AA-B93E-9590-163CB05A2966}"/>
                </a:ext>
              </a:extLst>
            </p:cNvPr>
            <p:cNvGrpSpPr/>
            <p:nvPr/>
          </p:nvGrpSpPr>
          <p:grpSpPr>
            <a:xfrm>
              <a:off x="10074142" y="4375541"/>
              <a:ext cx="35438" cy="38464"/>
              <a:chOff x="10074142" y="4375541"/>
              <a:chExt cx="35438" cy="38464"/>
            </a:xfrm>
          </p:grpSpPr>
          <p:sp>
            <p:nvSpPr>
              <p:cNvPr id="1038" name="Freeform 1037">
                <a:extLst>
                  <a:ext uri="{FF2B5EF4-FFF2-40B4-BE49-F238E27FC236}">
                    <a16:creationId xmlns:a16="http://schemas.microsoft.com/office/drawing/2014/main" id="{FBA92E5E-6803-E459-77D9-6F01F5A06A53}"/>
                  </a:ext>
                </a:extLst>
              </p:cNvPr>
              <p:cNvSpPr/>
              <p:nvPr/>
            </p:nvSpPr>
            <p:spPr>
              <a:xfrm>
                <a:off x="10091861" y="437554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2EF2DA25-513C-E8B7-5B66-79894F3796C0}"/>
                  </a:ext>
                </a:extLst>
              </p:cNvPr>
              <p:cNvSpPr/>
              <p:nvPr/>
            </p:nvSpPr>
            <p:spPr>
              <a:xfrm>
                <a:off x="10074142" y="439477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40" name="Graphic 670">
              <a:extLst>
                <a:ext uri="{FF2B5EF4-FFF2-40B4-BE49-F238E27FC236}">
                  <a16:creationId xmlns:a16="http://schemas.microsoft.com/office/drawing/2014/main" id="{CFBA8F8E-8756-C587-4559-8CC9AB2158E4}"/>
                </a:ext>
              </a:extLst>
            </p:cNvPr>
            <p:cNvGrpSpPr/>
            <p:nvPr/>
          </p:nvGrpSpPr>
          <p:grpSpPr>
            <a:xfrm>
              <a:off x="10087086" y="4375541"/>
              <a:ext cx="35438" cy="38464"/>
              <a:chOff x="10087086" y="4375541"/>
              <a:chExt cx="35438" cy="38464"/>
            </a:xfrm>
          </p:grpSpPr>
          <p:sp>
            <p:nvSpPr>
              <p:cNvPr id="1041" name="Freeform 1040">
                <a:extLst>
                  <a:ext uri="{FF2B5EF4-FFF2-40B4-BE49-F238E27FC236}">
                    <a16:creationId xmlns:a16="http://schemas.microsoft.com/office/drawing/2014/main" id="{EF580F58-1B92-A7B9-08E1-B1325F7413CB}"/>
                  </a:ext>
                </a:extLst>
              </p:cNvPr>
              <p:cNvSpPr/>
              <p:nvPr/>
            </p:nvSpPr>
            <p:spPr>
              <a:xfrm>
                <a:off x="10104805" y="437554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DC884FA8-26B9-B4B6-71C5-7BCCC66E082D}"/>
                  </a:ext>
                </a:extLst>
              </p:cNvPr>
              <p:cNvSpPr/>
              <p:nvPr/>
            </p:nvSpPr>
            <p:spPr>
              <a:xfrm>
                <a:off x="10087086" y="439477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43" name="Graphic 670">
              <a:extLst>
                <a:ext uri="{FF2B5EF4-FFF2-40B4-BE49-F238E27FC236}">
                  <a16:creationId xmlns:a16="http://schemas.microsoft.com/office/drawing/2014/main" id="{2DB9E0C0-77B6-4A9A-3635-C6ABE7E1E80F}"/>
                </a:ext>
              </a:extLst>
            </p:cNvPr>
            <p:cNvGrpSpPr/>
            <p:nvPr/>
          </p:nvGrpSpPr>
          <p:grpSpPr>
            <a:xfrm>
              <a:off x="10116618" y="4382497"/>
              <a:ext cx="35438" cy="38464"/>
              <a:chOff x="10116618" y="4382497"/>
              <a:chExt cx="35438" cy="38464"/>
            </a:xfrm>
          </p:grpSpPr>
          <p:sp>
            <p:nvSpPr>
              <p:cNvPr id="1044" name="Freeform 1043">
                <a:extLst>
                  <a:ext uri="{FF2B5EF4-FFF2-40B4-BE49-F238E27FC236}">
                    <a16:creationId xmlns:a16="http://schemas.microsoft.com/office/drawing/2014/main" id="{C4DE489F-9C2B-CAF9-BEF0-086DD2B2CE23}"/>
                  </a:ext>
                </a:extLst>
              </p:cNvPr>
              <p:cNvSpPr/>
              <p:nvPr/>
            </p:nvSpPr>
            <p:spPr>
              <a:xfrm>
                <a:off x="10134337"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B10B13B8-7A94-5DF9-06DA-508B138433CF}"/>
                  </a:ext>
                </a:extLst>
              </p:cNvPr>
              <p:cNvSpPr/>
              <p:nvPr/>
            </p:nvSpPr>
            <p:spPr>
              <a:xfrm>
                <a:off x="10116618" y="440173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46" name="Graphic 670">
              <a:extLst>
                <a:ext uri="{FF2B5EF4-FFF2-40B4-BE49-F238E27FC236}">
                  <a16:creationId xmlns:a16="http://schemas.microsoft.com/office/drawing/2014/main" id="{1EB125E2-28D5-DEFC-5A4A-6CD8CD32DAEE}"/>
                </a:ext>
              </a:extLst>
            </p:cNvPr>
            <p:cNvGrpSpPr/>
            <p:nvPr/>
          </p:nvGrpSpPr>
          <p:grpSpPr>
            <a:xfrm>
              <a:off x="10123530" y="4382497"/>
              <a:ext cx="35438" cy="38464"/>
              <a:chOff x="10123530" y="4382497"/>
              <a:chExt cx="35438" cy="38464"/>
            </a:xfrm>
          </p:grpSpPr>
          <p:sp>
            <p:nvSpPr>
              <p:cNvPr id="1047" name="Freeform 1046">
                <a:extLst>
                  <a:ext uri="{FF2B5EF4-FFF2-40B4-BE49-F238E27FC236}">
                    <a16:creationId xmlns:a16="http://schemas.microsoft.com/office/drawing/2014/main" id="{A0408438-8F2D-1887-18D8-5CED348DCA39}"/>
                  </a:ext>
                </a:extLst>
              </p:cNvPr>
              <p:cNvSpPr/>
              <p:nvPr/>
            </p:nvSpPr>
            <p:spPr>
              <a:xfrm>
                <a:off x="10141249"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1CBA8DCF-3F0A-5E5E-B203-1F600CA32CC3}"/>
                  </a:ext>
                </a:extLst>
              </p:cNvPr>
              <p:cNvSpPr/>
              <p:nvPr/>
            </p:nvSpPr>
            <p:spPr>
              <a:xfrm>
                <a:off x="10123530" y="4401730"/>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49" name="Graphic 670">
              <a:extLst>
                <a:ext uri="{FF2B5EF4-FFF2-40B4-BE49-F238E27FC236}">
                  <a16:creationId xmlns:a16="http://schemas.microsoft.com/office/drawing/2014/main" id="{7FEC374E-1AB4-896D-343E-8AD080ABD568}"/>
                </a:ext>
              </a:extLst>
            </p:cNvPr>
            <p:cNvGrpSpPr/>
            <p:nvPr/>
          </p:nvGrpSpPr>
          <p:grpSpPr>
            <a:xfrm>
              <a:off x="10141249" y="4382497"/>
              <a:ext cx="35438" cy="38464"/>
              <a:chOff x="10141249" y="4382497"/>
              <a:chExt cx="35438" cy="38464"/>
            </a:xfrm>
          </p:grpSpPr>
          <p:sp>
            <p:nvSpPr>
              <p:cNvPr id="1050" name="Freeform 1049">
                <a:extLst>
                  <a:ext uri="{FF2B5EF4-FFF2-40B4-BE49-F238E27FC236}">
                    <a16:creationId xmlns:a16="http://schemas.microsoft.com/office/drawing/2014/main" id="{AF8C7C46-2836-5D30-2B6C-1C30D738977F}"/>
                  </a:ext>
                </a:extLst>
              </p:cNvPr>
              <p:cNvSpPr/>
              <p:nvPr/>
            </p:nvSpPr>
            <p:spPr>
              <a:xfrm>
                <a:off x="10158968"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55EFAD78-9228-45E3-E602-5A36F5A2AF92}"/>
                  </a:ext>
                </a:extLst>
              </p:cNvPr>
              <p:cNvSpPr/>
              <p:nvPr/>
            </p:nvSpPr>
            <p:spPr>
              <a:xfrm>
                <a:off x="10141249" y="4401730"/>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52" name="Graphic 670">
              <a:extLst>
                <a:ext uri="{FF2B5EF4-FFF2-40B4-BE49-F238E27FC236}">
                  <a16:creationId xmlns:a16="http://schemas.microsoft.com/office/drawing/2014/main" id="{709EE8F0-8F29-39C7-0AE8-A5AC0029882B}"/>
                </a:ext>
              </a:extLst>
            </p:cNvPr>
            <p:cNvGrpSpPr/>
            <p:nvPr/>
          </p:nvGrpSpPr>
          <p:grpSpPr>
            <a:xfrm>
              <a:off x="10138107" y="4382497"/>
              <a:ext cx="35438" cy="38464"/>
              <a:chOff x="10138107" y="4382497"/>
              <a:chExt cx="35438" cy="38464"/>
            </a:xfrm>
          </p:grpSpPr>
          <p:sp>
            <p:nvSpPr>
              <p:cNvPr id="1053" name="Freeform 1052">
                <a:extLst>
                  <a:ext uri="{FF2B5EF4-FFF2-40B4-BE49-F238E27FC236}">
                    <a16:creationId xmlns:a16="http://schemas.microsoft.com/office/drawing/2014/main" id="{10E4FF85-9885-549A-8444-3FCC606BD326}"/>
                  </a:ext>
                </a:extLst>
              </p:cNvPr>
              <p:cNvSpPr/>
              <p:nvPr/>
            </p:nvSpPr>
            <p:spPr>
              <a:xfrm>
                <a:off x="10155826"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0DEB08EE-6D9A-5DC2-1073-A703DC503DED}"/>
                  </a:ext>
                </a:extLst>
              </p:cNvPr>
              <p:cNvSpPr/>
              <p:nvPr/>
            </p:nvSpPr>
            <p:spPr>
              <a:xfrm>
                <a:off x="10138107" y="4401730"/>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55" name="Graphic 670">
              <a:extLst>
                <a:ext uri="{FF2B5EF4-FFF2-40B4-BE49-F238E27FC236}">
                  <a16:creationId xmlns:a16="http://schemas.microsoft.com/office/drawing/2014/main" id="{685C9121-A895-1D3E-0CEE-9F9135E68BD8}"/>
                </a:ext>
              </a:extLst>
            </p:cNvPr>
            <p:cNvGrpSpPr/>
            <p:nvPr/>
          </p:nvGrpSpPr>
          <p:grpSpPr>
            <a:xfrm>
              <a:off x="10129562" y="4382497"/>
              <a:ext cx="35438" cy="38464"/>
              <a:chOff x="10129562" y="4382497"/>
              <a:chExt cx="35438" cy="38464"/>
            </a:xfrm>
          </p:grpSpPr>
          <p:sp>
            <p:nvSpPr>
              <p:cNvPr id="1056" name="Freeform 1055">
                <a:extLst>
                  <a:ext uri="{FF2B5EF4-FFF2-40B4-BE49-F238E27FC236}">
                    <a16:creationId xmlns:a16="http://schemas.microsoft.com/office/drawing/2014/main" id="{48BEA6C9-ADF9-A6C6-D6F6-70C1E1C8A128}"/>
                  </a:ext>
                </a:extLst>
              </p:cNvPr>
              <p:cNvSpPr/>
              <p:nvPr/>
            </p:nvSpPr>
            <p:spPr>
              <a:xfrm>
                <a:off x="10147281"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B11D042F-8161-78CB-DF34-325200F19F09}"/>
                  </a:ext>
                </a:extLst>
              </p:cNvPr>
              <p:cNvSpPr/>
              <p:nvPr/>
            </p:nvSpPr>
            <p:spPr>
              <a:xfrm>
                <a:off x="10129562" y="440173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58" name="Graphic 670">
              <a:extLst>
                <a:ext uri="{FF2B5EF4-FFF2-40B4-BE49-F238E27FC236}">
                  <a16:creationId xmlns:a16="http://schemas.microsoft.com/office/drawing/2014/main" id="{736F13CF-08F3-D731-4569-967E20D02923}"/>
                </a:ext>
              </a:extLst>
            </p:cNvPr>
            <p:cNvGrpSpPr/>
            <p:nvPr/>
          </p:nvGrpSpPr>
          <p:grpSpPr>
            <a:xfrm>
              <a:off x="10160351" y="4382497"/>
              <a:ext cx="35438" cy="38464"/>
              <a:chOff x="10160351" y="4382497"/>
              <a:chExt cx="35438" cy="38464"/>
            </a:xfrm>
          </p:grpSpPr>
          <p:sp>
            <p:nvSpPr>
              <p:cNvPr id="1059" name="Freeform 1058">
                <a:extLst>
                  <a:ext uri="{FF2B5EF4-FFF2-40B4-BE49-F238E27FC236}">
                    <a16:creationId xmlns:a16="http://schemas.microsoft.com/office/drawing/2014/main" id="{E8CA02AF-E6D2-44F5-9413-BE4496DAE98E}"/>
                  </a:ext>
                </a:extLst>
              </p:cNvPr>
              <p:cNvSpPr/>
              <p:nvPr/>
            </p:nvSpPr>
            <p:spPr>
              <a:xfrm>
                <a:off x="10178070"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35F337D5-746D-9E52-B7DB-7728A17C7288}"/>
                  </a:ext>
                </a:extLst>
              </p:cNvPr>
              <p:cNvSpPr/>
              <p:nvPr/>
            </p:nvSpPr>
            <p:spPr>
              <a:xfrm>
                <a:off x="10160351" y="440173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61" name="Graphic 670">
              <a:extLst>
                <a:ext uri="{FF2B5EF4-FFF2-40B4-BE49-F238E27FC236}">
                  <a16:creationId xmlns:a16="http://schemas.microsoft.com/office/drawing/2014/main" id="{D2572312-DE56-D384-A2C2-9387D4665D48}"/>
                </a:ext>
              </a:extLst>
            </p:cNvPr>
            <p:cNvGrpSpPr/>
            <p:nvPr/>
          </p:nvGrpSpPr>
          <p:grpSpPr>
            <a:xfrm>
              <a:off x="10167639" y="4382497"/>
              <a:ext cx="35438" cy="38464"/>
              <a:chOff x="10167639" y="4382497"/>
              <a:chExt cx="35438" cy="38464"/>
            </a:xfrm>
          </p:grpSpPr>
          <p:sp>
            <p:nvSpPr>
              <p:cNvPr id="1062" name="Freeform 1061">
                <a:extLst>
                  <a:ext uri="{FF2B5EF4-FFF2-40B4-BE49-F238E27FC236}">
                    <a16:creationId xmlns:a16="http://schemas.microsoft.com/office/drawing/2014/main" id="{823CD209-ADDD-0938-0962-887E690F8FD1}"/>
                  </a:ext>
                </a:extLst>
              </p:cNvPr>
              <p:cNvSpPr/>
              <p:nvPr/>
            </p:nvSpPr>
            <p:spPr>
              <a:xfrm>
                <a:off x="10185359"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75BB9FB4-DAD8-9908-2124-3C081794CDD7}"/>
                  </a:ext>
                </a:extLst>
              </p:cNvPr>
              <p:cNvSpPr/>
              <p:nvPr/>
            </p:nvSpPr>
            <p:spPr>
              <a:xfrm>
                <a:off x="10167639" y="440173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64" name="Graphic 670">
              <a:extLst>
                <a:ext uri="{FF2B5EF4-FFF2-40B4-BE49-F238E27FC236}">
                  <a16:creationId xmlns:a16="http://schemas.microsoft.com/office/drawing/2014/main" id="{15CA36A2-B205-C826-62EB-07E55243C907}"/>
                </a:ext>
              </a:extLst>
            </p:cNvPr>
            <p:cNvGrpSpPr/>
            <p:nvPr/>
          </p:nvGrpSpPr>
          <p:grpSpPr>
            <a:xfrm>
              <a:off x="10174802" y="4382497"/>
              <a:ext cx="35564" cy="38464"/>
              <a:chOff x="10174802" y="4382497"/>
              <a:chExt cx="35564" cy="38464"/>
            </a:xfrm>
          </p:grpSpPr>
          <p:sp>
            <p:nvSpPr>
              <p:cNvPr id="1065" name="Freeform 1064">
                <a:extLst>
                  <a:ext uri="{FF2B5EF4-FFF2-40B4-BE49-F238E27FC236}">
                    <a16:creationId xmlns:a16="http://schemas.microsoft.com/office/drawing/2014/main" id="{413BCD0A-6D81-DE4A-0E0C-C27AB19F8CA7}"/>
                  </a:ext>
                </a:extLst>
              </p:cNvPr>
              <p:cNvSpPr/>
              <p:nvPr/>
            </p:nvSpPr>
            <p:spPr>
              <a:xfrm>
                <a:off x="10192647" y="43824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3C06FE50-7F90-95C4-35BE-F4C54635FA5F}"/>
                  </a:ext>
                </a:extLst>
              </p:cNvPr>
              <p:cNvSpPr/>
              <p:nvPr/>
            </p:nvSpPr>
            <p:spPr>
              <a:xfrm>
                <a:off x="10174802" y="4401730"/>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67" name="Graphic 670">
              <a:extLst>
                <a:ext uri="{FF2B5EF4-FFF2-40B4-BE49-F238E27FC236}">
                  <a16:creationId xmlns:a16="http://schemas.microsoft.com/office/drawing/2014/main" id="{2AA99677-E0C3-D11D-800A-2DC1AF4DAD62}"/>
                </a:ext>
              </a:extLst>
            </p:cNvPr>
            <p:cNvGrpSpPr/>
            <p:nvPr/>
          </p:nvGrpSpPr>
          <p:grpSpPr>
            <a:xfrm>
              <a:off x="10239899" y="4416597"/>
              <a:ext cx="35564" cy="38600"/>
              <a:chOff x="10239899" y="4416597"/>
              <a:chExt cx="35564" cy="38600"/>
            </a:xfrm>
          </p:grpSpPr>
          <p:sp>
            <p:nvSpPr>
              <p:cNvPr id="1068" name="Freeform 1067">
                <a:extLst>
                  <a:ext uri="{FF2B5EF4-FFF2-40B4-BE49-F238E27FC236}">
                    <a16:creationId xmlns:a16="http://schemas.microsoft.com/office/drawing/2014/main" id="{F162B198-35DF-68B5-C831-99F3E3A90350}"/>
                  </a:ext>
                </a:extLst>
              </p:cNvPr>
              <p:cNvSpPr/>
              <p:nvPr/>
            </p:nvSpPr>
            <p:spPr>
              <a:xfrm>
                <a:off x="10257744" y="4416597"/>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1BB3642E-70A2-9367-8AFD-572D21A7A3EA}"/>
                  </a:ext>
                </a:extLst>
              </p:cNvPr>
              <p:cNvSpPr/>
              <p:nvPr/>
            </p:nvSpPr>
            <p:spPr>
              <a:xfrm>
                <a:off x="10239899" y="443582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70" name="Graphic 670">
              <a:extLst>
                <a:ext uri="{FF2B5EF4-FFF2-40B4-BE49-F238E27FC236}">
                  <a16:creationId xmlns:a16="http://schemas.microsoft.com/office/drawing/2014/main" id="{A14FA8F8-E29C-FCF4-5550-7C57F5A84439}"/>
                </a:ext>
              </a:extLst>
            </p:cNvPr>
            <p:cNvGrpSpPr/>
            <p:nvPr/>
          </p:nvGrpSpPr>
          <p:grpSpPr>
            <a:xfrm>
              <a:off x="10457305" y="4453561"/>
              <a:ext cx="35564" cy="38464"/>
              <a:chOff x="10457305" y="4453561"/>
              <a:chExt cx="35564" cy="38464"/>
            </a:xfrm>
          </p:grpSpPr>
          <p:sp>
            <p:nvSpPr>
              <p:cNvPr id="1071" name="Freeform 1070">
                <a:extLst>
                  <a:ext uri="{FF2B5EF4-FFF2-40B4-BE49-F238E27FC236}">
                    <a16:creationId xmlns:a16="http://schemas.microsoft.com/office/drawing/2014/main" id="{C8E0987B-9172-DEE7-7209-B47C5CEE17BF}"/>
                  </a:ext>
                </a:extLst>
              </p:cNvPr>
              <p:cNvSpPr/>
              <p:nvPr/>
            </p:nvSpPr>
            <p:spPr>
              <a:xfrm>
                <a:off x="10475150"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7AC0D134-4150-EB03-2734-D24A8F9A7D4D}"/>
                  </a:ext>
                </a:extLst>
              </p:cNvPr>
              <p:cNvSpPr/>
              <p:nvPr/>
            </p:nvSpPr>
            <p:spPr>
              <a:xfrm>
                <a:off x="10457305" y="447279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73" name="Graphic 670">
              <a:extLst>
                <a:ext uri="{FF2B5EF4-FFF2-40B4-BE49-F238E27FC236}">
                  <a16:creationId xmlns:a16="http://schemas.microsoft.com/office/drawing/2014/main" id="{10CC0FDD-5E05-26A1-C389-76E4FE9AD799}"/>
                </a:ext>
              </a:extLst>
            </p:cNvPr>
            <p:cNvGrpSpPr/>
            <p:nvPr/>
          </p:nvGrpSpPr>
          <p:grpSpPr>
            <a:xfrm>
              <a:off x="10482816" y="4453561"/>
              <a:ext cx="35564" cy="38464"/>
              <a:chOff x="10482816" y="4453561"/>
              <a:chExt cx="35564" cy="38464"/>
            </a:xfrm>
          </p:grpSpPr>
          <p:sp>
            <p:nvSpPr>
              <p:cNvPr id="1074" name="Freeform 1073">
                <a:extLst>
                  <a:ext uri="{FF2B5EF4-FFF2-40B4-BE49-F238E27FC236}">
                    <a16:creationId xmlns:a16="http://schemas.microsoft.com/office/drawing/2014/main" id="{6DBEF491-0E53-35F1-FEF5-A950770E91B8}"/>
                  </a:ext>
                </a:extLst>
              </p:cNvPr>
              <p:cNvSpPr/>
              <p:nvPr/>
            </p:nvSpPr>
            <p:spPr>
              <a:xfrm>
                <a:off x="10500535" y="445356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FBDE4EAE-CBBE-9C2C-5F82-7BFEAFA6D644}"/>
                  </a:ext>
                </a:extLst>
              </p:cNvPr>
              <p:cNvSpPr/>
              <p:nvPr/>
            </p:nvSpPr>
            <p:spPr>
              <a:xfrm>
                <a:off x="10482816" y="447279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76" name="Graphic 670">
              <a:extLst>
                <a:ext uri="{FF2B5EF4-FFF2-40B4-BE49-F238E27FC236}">
                  <a16:creationId xmlns:a16="http://schemas.microsoft.com/office/drawing/2014/main" id="{3D30F5CF-F96D-5115-F469-497471896E9C}"/>
                </a:ext>
              </a:extLst>
            </p:cNvPr>
            <p:cNvGrpSpPr/>
            <p:nvPr/>
          </p:nvGrpSpPr>
          <p:grpSpPr>
            <a:xfrm>
              <a:off x="10869624" y="4614512"/>
              <a:ext cx="35438" cy="38600"/>
              <a:chOff x="10869624" y="4614512"/>
              <a:chExt cx="35438" cy="38600"/>
            </a:xfrm>
          </p:grpSpPr>
          <p:sp>
            <p:nvSpPr>
              <p:cNvPr id="1077" name="Freeform 1076">
                <a:extLst>
                  <a:ext uri="{FF2B5EF4-FFF2-40B4-BE49-F238E27FC236}">
                    <a16:creationId xmlns:a16="http://schemas.microsoft.com/office/drawing/2014/main" id="{0A27F7CC-1875-5525-A44C-2D0CEEE3B75F}"/>
                  </a:ext>
                </a:extLst>
              </p:cNvPr>
              <p:cNvSpPr/>
              <p:nvPr/>
            </p:nvSpPr>
            <p:spPr>
              <a:xfrm>
                <a:off x="10887343"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884778DE-4B07-8880-285D-8341BF75DB0B}"/>
                  </a:ext>
                </a:extLst>
              </p:cNvPr>
              <p:cNvSpPr/>
              <p:nvPr/>
            </p:nvSpPr>
            <p:spPr>
              <a:xfrm>
                <a:off x="10869624" y="463374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79" name="Graphic 670">
              <a:extLst>
                <a:ext uri="{FF2B5EF4-FFF2-40B4-BE49-F238E27FC236}">
                  <a16:creationId xmlns:a16="http://schemas.microsoft.com/office/drawing/2014/main" id="{718F77FA-17E0-5D56-033A-5D8DF8BAEA57}"/>
                </a:ext>
              </a:extLst>
            </p:cNvPr>
            <p:cNvGrpSpPr/>
            <p:nvPr/>
          </p:nvGrpSpPr>
          <p:grpSpPr>
            <a:xfrm>
              <a:off x="10874400" y="4614512"/>
              <a:ext cx="35438" cy="38600"/>
              <a:chOff x="10874400" y="4614512"/>
              <a:chExt cx="35438" cy="38600"/>
            </a:xfrm>
          </p:grpSpPr>
          <p:sp>
            <p:nvSpPr>
              <p:cNvPr id="1080" name="Freeform 1079">
                <a:extLst>
                  <a:ext uri="{FF2B5EF4-FFF2-40B4-BE49-F238E27FC236}">
                    <a16:creationId xmlns:a16="http://schemas.microsoft.com/office/drawing/2014/main" id="{0790D237-2AA1-3D68-6B97-2FB0713D9944}"/>
                  </a:ext>
                </a:extLst>
              </p:cNvPr>
              <p:cNvSpPr/>
              <p:nvPr/>
            </p:nvSpPr>
            <p:spPr>
              <a:xfrm>
                <a:off x="10892119" y="4614512"/>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5D8298"/>
                </a:solid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32AD6188-8058-6264-1E92-FBBAC405FE71}"/>
                  </a:ext>
                </a:extLst>
              </p:cNvPr>
              <p:cNvSpPr/>
              <p:nvPr/>
            </p:nvSpPr>
            <p:spPr>
              <a:xfrm>
                <a:off x="10874400" y="463374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82" name="Graphic 670">
              <a:extLst>
                <a:ext uri="{FF2B5EF4-FFF2-40B4-BE49-F238E27FC236}">
                  <a16:creationId xmlns:a16="http://schemas.microsoft.com/office/drawing/2014/main" id="{C5667799-FFD3-80BB-FD9D-E98F9553D3DD}"/>
                </a:ext>
              </a:extLst>
            </p:cNvPr>
            <p:cNvGrpSpPr/>
            <p:nvPr/>
          </p:nvGrpSpPr>
          <p:grpSpPr>
            <a:xfrm>
              <a:off x="11002079" y="4674391"/>
              <a:ext cx="35564" cy="38464"/>
              <a:chOff x="11002079" y="4674391"/>
              <a:chExt cx="35564" cy="38464"/>
            </a:xfrm>
          </p:grpSpPr>
          <p:sp>
            <p:nvSpPr>
              <p:cNvPr id="1083" name="Freeform 1082">
                <a:extLst>
                  <a:ext uri="{FF2B5EF4-FFF2-40B4-BE49-F238E27FC236}">
                    <a16:creationId xmlns:a16="http://schemas.microsoft.com/office/drawing/2014/main" id="{3C576E61-B2AD-03F7-4ABE-45E710D99728}"/>
                  </a:ext>
                </a:extLst>
              </p:cNvPr>
              <p:cNvSpPr/>
              <p:nvPr/>
            </p:nvSpPr>
            <p:spPr>
              <a:xfrm>
                <a:off x="11019798"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EA4137FB-FC1C-3A2F-1DDA-D63A838B5B7E}"/>
                  </a:ext>
                </a:extLst>
              </p:cNvPr>
              <p:cNvSpPr/>
              <p:nvPr/>
            </p:nvSpPr>
            <p:spPr>
              <a:xfrm>
                <a:off x="11002079" y="469362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085" name="Graphic 670">
              <a:extLst>
                <a:ext uri="{FF2B5EF4-FFF2-40B4-BE49-F238E27FC236}">
                  <a16:creationId xmlns:a16="http://schemas.microsoft.com/office/drawing/2014/main" id="{F4AC6735-FC29-BE1A-8FCF-85785E77BA37}"/>
                </a:ext>
              </a:extLst>
            </p:cNvPr>
            <p:cNvGrpSpPr/>
            <p:nvPr/>
          </p:nvGrpSpPr>
          <p:grpSpPr>
            <a:xfrm>
              <a:off x="10998560" y="4674391"/>
              <a:ext cx="35438" cy="38464"/>
              <a:chOff x="10998560" y="4674391"/>
              <a:chExt cx="35438" cy="38464"/>
            </a:xfrm>
          </p:grpSpPr>
          <p:sp>
            <p:nvSpPr>
              <p:cNvPr id="1086" name="Freeform 1085">
                <a:extLst>
                  <a:ext uri="{FF2B5EF4-FFF2-40B4-BE49-F238E27FC236}">
                    <a16:creationId xmlns:a16="http://schemas.microsoft.com/office/drawing/2014/main" id="{5B03CD2F-C690-0377-8BB9-AF2BCEAF2A48}"/>
                  </a:ext>
                </a:extLst>
              </p:cNvPr>
              <p:cNvSpPr/>
              <p:nvPr/>
            </p:nvSpPr>
            <p:spPr>
              <a:xfrm>
                <a:off x="11016279"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83E53933-081C-1960-AA6B-9546710D82B6}"/>
                  </a:ext>
                </a:extLst>
              </p:cNvPr>
              <p:cNvSpPr/>
              <p:nvPr/>
            </p:nvSpPr>
            <p:spPr>
              <a:xfrm>
                <a:off x="10998560" y="469362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88" name="Graphic 670">
              <a:extLst>
                <a:ext uri="{FF2B5EF4-FFF2-40B4-BE49-F238E27FC236}">
                  <a16:creationId xmlns:a16="http://schemas.microsoft.com/office/drawing/2014/main" id="{A44BC979-F179-D7F1-FECE-65EEB3E57B31}"/>
                </a:ext>
              </a:extLst>
            </p:cNvPr>
            <p:cNvGrpSpPr/>
            <p:nvPr/>
          </p:nvGrpSpPr>
          <p:grpSpPr>
            <a:xfrm>
              <a:off x="11010247" y="4674391"/>
              <a:ext cx="35438" cy="38464"/>
              <a:chOff x="11010247" y="4674391"/>
              <a:chExt cx="35438" cy="38464"/>
            </a:xfrm>
          </p:grpSpPr>
          <p:sp>
            <p:nvSpPr>
              <p:cNvPr id="1089" name="Freeform 1088">
                <a:extLst>
                  <a:ext uri="{FF2B5EF4-FFF2-40B4-BE49-F238E27FC236}">
                    <a16:creationId xmlns:a16="http://schemas.microsoft.com/office/drawing/2014/main" id="{3A60733F-5531-CE30-2B5A-7067A985DB1A}"/>
                  </a:ext>
                </a:extLst>
              </p:cNvPr>
              <p:cNvSpPr/>
              <p:nvPr/>
            </p:nvSpPr>
            <p:spPr>
              <a:xfrm>
                <a:off x="11027967"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147437D9-5D81-0103-8331-172D44B1423C}"/>
                  </a:ext>
                </a:extLst>
              </p:cNvPr>
              <p:cNvSpPr/>
              <p:nvPr/>
            </p:nvSpPr>
            <p:spPr>
              <a:xfrm>
                <a:off x="11010247" y="469362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91" name="Graphic 670">
              <a:extLst>
                <a:ext uri="{FF2B5EF4-FFF2-40B4-BE49-F238E27FC236}">
                  <a16:creationId xmlns:a16="http://schemas.microsoft.com/office/drawing/2014/main" id="{C156037B-4360-F634-41FB-EC9831D1B5EB}"/>
                </a:ext>
              </a:extLst>
            </p:cNvPr>
            <p:cNvGrpSpPr/>
            <p:nvPr/>
          </p:nvGrpSpPr>
          <p:grpSpPr>
            <a:xfrm>
              <a:off x="11050838" y="4674391"/>
              <a:ext cx="35438" cy="38464"/>
              <a:chOff x="11050838" y="4674391"/>
              <a:chExt cx="35438" cy="38464"/>
            </a:xfrm>
          </p:grpSpPr>
          <p:sp>
            <p:nvSpPr>
              <p:cNvPr id="1092" name="Freeform 1091">
                <a:extLst>
                  <a:ext uri="{FF2B5EF4-FFF2-40B4-BE49-F238E27FC236}">
                    <a16:creationId xmlns:a16="http://schemas.microsoft.com/office/drawing/2014/main" id="{C6F2804B-218A-105C-FE47-16373AF6DFA1}"/>
                  </a:ext>
                </a:extLst>
              </p:cNvPr>
              <p:cNvSpPr/>
              <p:nvPr/>
            </p:nvSpPr>
            <p:spPr>
              <a:xfrm>
                <a:off x="11068558"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BD102FA4-3214-3D28-9A6D-4A6967636100}"/>
                  </a:ext>
                </a:extLst>
              </p:cNvPr>
              <p:cNvSpPr/>
              <p:nvPr/>
            </p:nvSpPr>
            <p:spPr>
              <a:xfrm>
                <a:off x="11050838" y="469362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5D8298"/>
                </a:solidFill>
                <a:prstDash val="solid"/>
                <a:miter/>
              </a:ln>
            </p:spPr>
            <p:txBody>
              <a:bodyPr rtlCol="0" anchor="ctr"/>
              <a:lstStyle/>
              <a:p>
                <a:endParaRPr lang="en-US"/>
              </a:p>
            </p:txBody>
          </p:sp>
        </p:grpSp>
        <p:grpSp>
          <p:nvGrpSpPr>
            <p:cNvPr id="1094" name="Graphic 670">
              <a:extLst>
                <a:ext uri="{FF2B5EF4-FFF2-40B4-BE49-F238E27FC236}">
                  <a16:creationId xmlns:a16="http://schemas.microsoft.com/office/drawing/2014/main" id="{58D34509-F50D-9114-B4E8-99F0F85EEEC0}"/>
                </a:ext>
              </a:extLst>
            </p:cNvPr>
            <p:cNvGrpSpPr/>
            <p:nvPr/>
          </p:nvGrpSpPr>
          <p:grpSpPr>
            <a:xfrm>
              <a:off x="11105630" y="4674391"/>
              <a:ext cx="35438" cy="38464"/>
              <a:chOff x="11105630" y="4674391"/>
              <a:chExt cx="35438" cy="38464"/>
            </a:xfrm>
          </p:grpSpPr>
          <p:sp>
            <p:nvSpPr>
              <p:cNvPr id="1095" name="Freeform 1094">
                <a:extLst>
                  <a:ext uri="{FF2B5EF4-FFF2-40B4-BE49-F238E27FC236}">
                    <a16:creationId xmlns:a16="http://schemas.microsoft.com/office/drawing/2014/main" id="{8310F22A-2543-7C48-345A-BAEC4467598B}"/>
                  </a:ext>
                </a:extLst>
              </p:cNvPr>
              <p:cNvSpPr/>
              <p:nvPr/>
            </p:nvSpPr>
            <p:spPr>
              <a:xfrm>
                <a:off x="11123349"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C6A47A46-CF9B-2573-2727-E050D2BCBC2F}"/>
                  </a:ext>
                </a:extLst>
              </p:cNvPr>
              <p:cNvSpPr/>
              <p:nvPr/>
            </p:nvSpPr>
            <p:spPr>
              <a:xfrm>
                <a:off x="11105630" y="469362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5D8298"/>
                </a:solidFill>
                <a:prstDash val="solid"/>
                <a:miter/>
              </a:ln>
            </p:spPr>
            <p:txBody>
              <a:bodyPr rtlCol="0" anchor="ctr"/>
              <a:lstStyle/>
              <a:p>
                <a:endParaRPr lang="en-US"/>
              </a:p>
            </p:txBody>
          </p:sp>
        </p:grpSp>
        <p:grpSp>
          <p:nvGrpSpPr>
            <p:cNvPr id="1097" name="Graphic 670">
              <a:extLst>
                <a:ext uri="{FF2B5EF4-FFF2-40B4-BE49-F238E27FC236}">
                  <a16:creationId xmlns:a16="http://schemas.microsoft.com/office/drawing/2014/main" id="{05557A11-E88B-0A4E-A661-8381A275EB8E}"/>
                </a:ext>
              </a:extLst>
            </p:cNvPr>
            <p:cNvGrpSpPr/>
            <p:nvPr/>
          </p:nvGrpSpPr>
          <p:grpSpPr>
            <a:xfrm>
              <a:off x="11094445" y="4674391"/>
              <a:ext cx="35564" cy="38464"/>
              <a:chOff x="11094445" y="4674391"/>
              <a:chExt cx="35564" cy="38464"/>
            </a:xfrm>
          </p:grpSpPr>
          <p:sp>
            <p:nvSpPr>
              <p:cNvPr id="1098" name="Freeform 1097">
                <a:extLst>
                  <a:ext uri="{FF2B5EF4-FFF2-40B4-BE49-F238E27FC236}">
                    <a16:creationId xmlns:a16="http://schemas.microsoft.com/office/drawing/2014/main" id="{FE1A158B-1B71-4C5D-6A90-615FBFCE7B57}"/>
                  </a:ext>
                </a:extLst>
              </p:cNvPr>
              <p:cNvSpPr/>
              <p:nvPr/>
            </p:nvSpPr>
            <p:spPr>
              <a:xfrm>
                <a:off x="11112290" y="467439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5D8298"/>
                </a:solid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85305F6A-EFE4-1F89-696C-FC5DA9CBB46F}"/>
                  </a:ext>
                </a:extLst>
              </p:cNvPr>
              <p:cNvSpPr/>
              <p:nvPr/>
            </p:nvSpPr>
            <p:spPr>
              <a:xfrm>
                <a:off x="11094445" y="469362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100" name="Graphic 670">
              <a:extLst>
                <a:ext uri="{FF2B5EF4-FFF2-40B4-BE49-F238E27FC236}">
                  <a16:creationId xmlns:a16="http://schemas.microsoft.com/office/drawing/2014/main" id="{B8DD6393-F374-6AB0-1A85-54B9124989EF}"/>
                </a:ext>
              </a:extLst>
            </p:cNvPr>
            <p:cNvGrpSpPr/>
            <p:nvPr/>
          </p:nvGrpSpPr>
          <p:grpSpPr>
            <a:xfrm>
              <a:off x="11125737" y="4784329"/>
              <a:ext cx="35564" cy="38464"/>
              <a:chOff x="11125737" y="4784329"/>
              <a:chExt cx="35564" cy="38464"/>
            </a:xfrm>
          </p:grpSpPr>
          <p:sp>
            <p:nvSpPr>
              <p:cNvPr id="1101" name="Freeform 1100">
                <a:extLst>
                  <a:ext uri="{FF2B5EF4-FFF2-40B4-BE49-F238E27FC236}">
                    <a16:creationId xmlns:a16="http://schemas.microsoft.com/office/drawing/2014/main" id="{357DFC75-D250-D368-E7CB-E499DD9D269D}"/>
                  </a:ext>
                </a:extLst>
              </p:cNvPr>
              <p:cNvSpPr/>
              <p:nvPr/>
            </p:nvSpPr>
            <p:spPr>
              <a:xfrm>
                <a:off x="11143582"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3B865353-7A67-BDA7-91A8-04FBE4C60C1B}"/>
                  </a:ext>
                </a:extLst>
              </p:cNvPr>
              <p:cNvSpPr/>
              <p:nvPr/>
            </p:nvSpPr>
            <p:spPr>
              <a:xfrm>
                <a:off x="11125737" y="4803561"/>
                <a:ext cx="35564" cy="13639"/>
              </a:xfrm>
              <a:custGeom>
                <a:avLst/>
                <a:gdLst>
                  <a:gd name="connsiteX0" fmla="*/ 0 w 35564"/>
                  <a:gd name="connsiteY0" fmla="*/ 0 h 13639"/>
                  <a:gd name="connsiteX1" fmla="*/ 35565 w 35564"/>
                  <a:gd name="connsiteY1" fmla="*/ 0 h 13639"/>
                </a:gdLst>
                <a:ahLst/>
                <a:cxnLst>
                  <a:cxn ang="0">
                    <a:pos x="connsiteX0" y="connsiteY0"/>
                  </a:cxn>
                  <a:cxn ang="0">
                    <a:pos x="connsiteX1" y="connsiteY1"/>
                  </a:cxn>
                </a:cxnLst>
                <a:rect l="l" t="t" r="r" b="b"/>
                <a:pathLst>
                  <a:path w="35564" h="13639">
                    <a:moveTo>
                      <a:pt x="0" y="0"/>
                    </a:moveTo>
                    <a:lnTo>
                      <a:pt x="35565" y="0"/>
                    </a:lnTo>
                  </a:path>
                </a:pathLst>
              </a:custGeom>
              <a:ln w="6281" cap="flat">
                <a:solidFill>
                  <a:srgbClr val="5D8298"/>
                </a:solidFill>
                <a:prstDash val="solid"/>
                <a:miter/>
              </a:ln>
            </p:spPr>
            <p:txBody>
              <a:bodyPr rtlCol="0" anchor="ctr"/>
              <a:lstStyle/>
              <a:p>
                <a:endParaRPr lang="en-US"/>
              </a:p>
            </p:txBody>
          </p:sp>
        </p:grpSp>
        <p:grpSp>
          <p:nvGrpSpPr>
            <p:cNvPr id="1103" name="Graphic 670">
              <a:extLst>
                <a:ext uri="{FF2B5EF4-FFF2-40B4-BE49-F238E27FC236}">
                  <a16:creationId xmlns:a16="http://schemas.microsoft.com/office/drawing/2014/main" id="{4838A208-2D2B-3D0A-5D1B-A780FF60A778}"/>
                </a:ext>
              </a:extLst>
            </p:cNvPr>
            <p:cNvGrpSpPr/>
            <p:nvPr/>
          </p:nvGrpSpPr>
          <p:grpSpPr>
            <a:xfrm>
              <a:off x="11171480" y="4784329"/>
              <a:ext cx="35564" cy="38464"/>
              <a:chOff x="11171480" y="4784329"/>
              <a:chExt cx="35564" cy="38464"/>
            </a:xfrm>
          </p:grpSpPr>
          <p:sp>
            <p:nvSpPr>
              <p:cNvPr id="1104" name="Freeform 1103">
                <a:extLst>
                  <a:ext uri="{FF2B5EF4-FFF2-40B4-BE49-F238E27FC236}">
                    <a16:creationId xmlns:a16="http://schemas.microsoft.com/office/drawing/2014/main" id="{A4A2B3D1-E7AB-3A81-BB0E-D6079AEF7438}"/>
                  </a:ext>
                </a:extLst>
              </p:cNvPr>
              <p:cNvSpPr/>
              <p:nvPr/>
            </p:nvSpPr>
            <p:spPr>
              <a:xfrm>
                <a:off x="11189325"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DBEC96CD-8437-BED0-0F58-6D04A2B78FB0}"/>
                  </a:ext>
                </a:extLst>
              </p:cNvPr>
              <p:cNvSpPr/>
              <p:nvPr/>
            </p:nvSpPr>
            <p:spPr>
              <a:xfrm>
                <a:off x="11171480" y="480356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106" name="Graphic 670">
              <a:extLst>
                <a:ext uri="{FF2B5EF4-FFF2-40B4-BE49-F238E27FC236}">
                  <a16:creationId xmlns:a16="http://schemas.microsoft.com/office/drawing/2014/main" id="{EB73D19D-BA2E-D67D-7FE4-58F98CE0B2C6}"/>
                </a:ext>
              </a:extLst>
            </p:cNvPr>
            <p:cNvGrpSpPr/>
            <p:nvPr/>
          </p:nvGrpSpPr>
          <p:grpSpPr>
            <a:xfrm>
              <a:off x="11317507" y="4784329"/>
              <a:ext cx="35564" cy="38464"/>
              <a:chOff x="11317507" y="4784329"/>
              <a:chExt cx="35564" cy="38464"/>
            </a:xfrm>
          </p:grpSpPr>
          <p:sp>
            <p:nvSpPr>
              <p:cNvPr id="1107" name="Freeform 1106">
                <a:extLst>
                  <a:ext uri="{FF2B5EF4-FFF2-40B4-BE49-F238E27FC236}">
                    <a16:creationId xmlns:a16="http://schemas.microsoft.com/office/drawing/2014/main" id="{8917EAE5-DC14-A5CA-A467-E1A1027A04EC}"/>
                  </a:ext>
                </a:extLst>
              </p:cNvPr>
              <p:cNvSpPr/>
              <p:nvPr/>
            </p:nvSpPr>
            <p:spPr>
              <a:xfrm>
                <a:off x="11335352"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CF0047AF-FEFD-8FE9-D2D4-BCB213AF5A52}"/>
                  </a:ext>
                </a:extLst>
              </p:cNvPr>
              <p:cNvSpPr/>
              <p:nvPr/>
            </p:nvSpPr>
            <p:spPr>
              <a:xfrm>
                <a:off x="11317507" y="480356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109" name="Graphic 670">
              <a:extLst>
                <a:ext uri="{FF2B5EF4-FFF2-40B4-BE49-F238E27FC236}">
                  <a16:creationId xmlns:a16="http://schemas.microsoft.com/office/drawing/2014/main" id="{2FC2A1EE-9C39-50E6-A8FB-7921D80CDD7A}"/>
                </a:ext>
              </a:extLst>
            </p:cNvPr>
            <p:cNvGrpSpPr/>
            <p:nvPr/>
          </p:nvGrpSpPr>
          <p:grpSpPr>
            <a:xfrm>
              <a:off x="11325424" y="4784329"/>
              <a:ext cx="35564" cy="38464"/>
              <a:chOff x="11325424" y="4784329"/>
              <a:chExt cx="35564" cy="38464"/>
            </a:xfrm>
          </p:grpSpPr>
          <p:sp>
            <p:nvSpPr>
              <p:cNvPr id="1110" name="Freeform 1109">
                <a:extLst>
                  <a:ext uri="{FF2B5EF4-FFF2-40B4-BE49-F238E27FC236}">
                    <a16:creationId xmlns:a16="http://schemas.microsoft.com/office/drawing/2014/main" id="{C117FE75-BD0C-AC16-DEAF-BDC9B23EDEB6}"/>
                  </a:ext>
                </a:extLst>
              </p:cNvPr>
              <p:cNvSpPr/>
              <p:nvPr/>
            </p:nvSpPr>
            <p:spPr>
              <a:xfrm>
                <a:off x="11343269"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644A2F1A-52AC-F392-F4FF-E787630B8022}"/>
                  </a:ext>
                </a:extLst>
              </p:cNvPr>
              <p:cNvSpPr/>
              <p:nvPr/>
            </p:nvSpPr>
            <p:spPr>
              <a:xfrm>
                <a:off x="11325424" y="480356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grpSp>
          <p:nvGrpSpPr>
            <p:cNvPr id="1112" name="Graphic 670">
              <a:extLst>
                <a:ext uri="{FF2B5EF4-FFF2-40B4-BE49-F238E27FC236}">
                  <a16:creationId xmlns:a16="http://schemas.microsoft.com/office/drawing/2014/main" id="{4743A583-FD32-2D37-B0CC-5DF2FD97851A}"/>
                </a:ext>
              </a:extLst>
            </p:cNvPr>
            <p:cNvGrpSpPr/>
            <p:nvPr/>
          </p:nvGrpSpPr>
          <p:grpSpPr>
            <a:xfrm>
              <a:off x="11379085" y="4784329"/>
              <a:ext cx="35564" cy="38464"/>
              <a:chOff x="11379085" y="4784329"/>
              <a:chExt cx="35564" cy="38464"/>
            </a:xfrm>
          </p:grpSpPr>
          <p:sp>
            <p:nvSpPr>
              <p:cNvPr id="1113" name="Freeform 1112">
                <a:extLst>
                  <a:ext uri="{FF2B5EF4-FFF2-40B4-BE49-F238E27FC236}">
                    <a16:creationId xmlns:a16="http://schemas.microsoft.com/office/drawing/2014/main" id="{D3E824C3-4649-F837-989F-D0453E8948D9}"/>
                  </a:ext>
                </a:extLst>
              </p:cNvPr>
              <p:cNvSpPr/>
              <p:nvPr/>
            </p:nvSpPr>
            <p:spPr>
              <a:xfrm>
                <a:off x="11396804" y="4784329"/>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5D8298"/>
                </a:solid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F916BDA2-B0FB-B1FA-F7D5-5CCF80683AB9}"/>
                  </a:ext>
                </a:extLst>
              </p:cNvPr>
              <p:cNvSpPr/>
              <p:nvPr/>
            </p:nvSpPr>
            <p:spPr>
              <a:xfrm>
                <a:off x="11379085" y="4803561"/>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5D8298"/>
                </a:solidFill>
                <a:prstDash val="solid"/>
                <a:miter/>
              </a:ln>
            </p:spPr>
            <p:txBody>
              <a:bodyPr rtlCol="0" anchor="ctr"/>
              <a:lstStyle/>
              <a:p>
                <a:endParaRPr lang="en-US"/>
              </a:p>
            </p:txBody>
          </p:sp>
        </p:grpSp>
        <p:sp>
          <p:nvSpPr>
            <p:cNvPr id="1115" name="Freeform 1114">
              <a:extLst>
                <a:ext uri="{FF2B5EF4-FFF2-40B4-BE49-F238E27FC236}">
                  <a16:creationId xmlns:a16="http://schemas.microsoft.com/office/drawing/2014/main" id="{280BA14F-8A6A-B9B0-F6C7-574F4A3CD32D}"/>
                </a:ext>
              </a:extLst>
            </p:cNvPr>
            <p:cNvSpPr/>
            <p:nvPr/>
          </p:nvSpPr>
          <p:spPr>
            <a:xfrm>
              <a:off x="6375589" y="3643351"/>
              <a:ext cx="5233468" cy="1160210"/>
            </a:xfrm>
            <a:custGeom>
              <a:avLst/>
              <a:gdLst>
                <a:gd name="connsiteX0" fmla="*/ 5233469 w 5233468"/>
                <a:gd name="connsiteY0" fmla="*/ 1160210 h 1160210"/>
                <a:gd name="connsiteX1" fmla="*/ 4758191 w 5233468"/>
                <a:gd name="connsiteY1" fmla="*/ 1160210 h 1160210"/>
                <a:gd name="connsiteX2" fmla="*/ 4758191 w 5233468"/>
                <a:gd name="connsiteY2" fmla="*/ 1047272 h 1160210"/>
                <a:gd name="connsiteX3" fmla="*/ 4618950 w 5233468"/>
                <a:gd name="connsiteY3" fmla="*/ 1047272 h 1160210"/>
                <a:gd name="connsiteX4" fmla="*/ 4618950 w 5233468"/>
                <a:gd name="connsiteY4" fmla="*/ 991894 h 1160210"/>
                <a:gd name="connsiteX5" fmla="*/ 4504466 w 5233468"/>
                <a:gd name="connsiteY5" fmla="*/ 991894 h 1160210"/>
                <a:gd name="connsiteX6" fmla="*/ 4504466 w 5233468"/>
                <a:gd name="connsiteY6" fmla="*/ 955748 h 1160210"/>
                <a:gd name="connsiteX7" fmla="*/ 4460859 w 5233468"/>
                <a:gd name="connsiteY7" fmla="*/ 955748 h 1160210"/>
                <a:gd name="connsiteX8" fmla="*/ 4460859 w 5233468"/>
                <a:gd name="connsiteY8" fmla="*/ 920966 h 1160210"/>
                <a:gd name="connsiteX9" fmla="*/ 4353160 w 5233468"/>
                <a:gd name="connsiteY9" fmla="*/ 920966 h 1160210"/>
                <a:gd name="connsiteX10" fmla="*/ 4353160 w 5233468"/>
                <a:gd name="connsiteY10" fmla="*/ 894505 h 1160210"/>
                <a:gd name="connsiteX11" fmla="*/ 4234153 w 5233468"/>
                <a:gd name="connsiteY11" fmla="*/ 894505 h 1160210"/>
                <a:gd name="connsiteX12" fmla="*/ 4234153 w 5233468"/>
                <a:gd name="connsiteY12" fmla="*/ 872136 h 1160210"/>
                <a:gd name="connsiteX13" fmla="*/ 4209898 w 5233468"/>
                <a:gd name="connsiteY13" fmla="*/ 872136 h 1160210"/>
                <a:gd name="connsiteX14" fmla="*/ 4209898 w 5233468"/>
                <a:gd name="connsiteY14" fmla="*/ 850857 h 1160210"/>
                <a:gd name="connsiteX15" fmla="*/ 4169684 w 5233468"/>
                <a:gd name="connsiteY15" fmla="*/ 850857 h 1160210"/>
                <a:gd name="connsiteX16" fmla="*/ 4169684 w 5233468"/>
                <a:gd name="connsiteY16" fmla="*/ 831216 h 1160210"/>
                <a:gd name="connsiteX17" fmla="*/ 4044770 w 5233468"/>
                <a:gd name="connsiteY17" fmla="*/ 831216 h 1160210"/>
                <a:gd name="connsiteX18" fmla="*/ 4044770 w 5233468"/>
                <a:gd name="connsiteY18" fmla="*/ 823441 h 1160210"/>
                <a:gd name="connsiteX19" fmla="*/ 4033585 w 5233468"/>
                <a:gd name="connsiteY19" fmla="*/ 823441 h 1160210"/>
                <a:gd name="connsiteX20" fmla="*/ 4033585 w 5233468"/>
                <a:gd name="connsiteY20" fmla="*/ 815666 h 1160210"/>
                <a:gd name="connsiteX21" fmla="*/ 3920106 w 5233468"/>
                <a:gd name="connsiteY21" fmla="*/ 815666 h 1160210"/>
                <a:gd name="connsiteX22" fmla="*/ 3920106 w 5233468"/>
                <a:gd name="connsiteY22" fmla="*/ 804209 h 1160210"/>
                <a:gd name="connsiteX23" fmla="*/ 3882155 w 5233468"/>
                <a:gd name="connsiteY23" fmla="*/ 804209 h 1160210"/>
                <a:gd name="connsiteX24" fmla="*/ 3882155 w 5233468"/>
                <a:gd name="connsiteY24" fmla="*/ 790705 h 1160210"/>
                <a:gd name="connsiteX25" fmla="*/ 3865315 w 5233468"/>
                <a:gd name="connsiteY25" fmla="*/ 790705 h 1160210"/>
                <a:gd name="connsiteX26" fmla="*/ 3865315 w 5233468"/>
                <a:gd name="connsiteY26" fmla="*/ 780203 h 1160210"/>
                <a:gd name="connsiteX27" fmla="*/ 3837542 w 5233468"/>
                <a:gd name="connsiteY27" fmla="*/ 780203 h 1160210"/>
                <a:gd name="connsiteX28" fmla="*/ 3837542 w 5233468"/>
                <a:gd name="connsiteY28" fmla="*/ 770109 h 1160210"/>
                <a:gd name="connsiteX29" fmla="*/ 3812911 w 5233468"/>
                <a:gd name="connsiteY29" fmla="*/ 770109 h 1160210"/>
                <a:gd name="connsiteX30" fmla="*/ 3812911 w 5233468"/>
                <a:gd name="connsiteY30" fmla="*/ 758515 h 1160210"/>
                <a:gd name="connsiteX31" fmla="*/ 3761764 w 5233468"/>
                <a:gd name="connsiteY31" fmla="*/ 758515 h 1160210"/>
                <a:gd name="connsiteX32" fmla="*/ 3761764 w 5233468"/>
                <a:gd name="connsiteY32" fmla="*/ 750468 h 1160210"/>
                <a:gd name="connsiteX33" fmla="*/ 3683598 w 5233468"/>
                <a:gd name="connsiteY33" fmla="*/ 750468 h 1160210"/>
                <a:gd name="connsiteX34" fmla="*/ 3683598 w 5233468"/>
                <a:gd name="connsiteY34" fmla="*/ 738874 h 1160210"/>
                <a:gd name="connsiteX35" fmla="*/ 3669900 w 5233468"/>
                <a:gd name="connsiteY35" fmla="*/ 738874 h 1160210"/>
                <a:gd name="connsiteX36" fmla="*/ 3669900 w 5233468"/>
                <a:gd name="connsiteY36" fmla="*/ 730826 h 1160210"/>
                <a:gd name="connsiteX37" fmla="*/ 3639614 w 5233468"/>
                <a:gd name="connsiteY37" fmla="*/ 730826 h 1160210"/>
                <a:gd name="connsiteX38" fmla="*/ 3639614 w 5233468"/>
                <a:gd name="connsiteY38" fmla="*/ 722097 h 1160210"/>
                <a:gd name="connsiteX39" fmla="*/ 3466066 w 5233468"/>
                <a:gd name="connsiteY39" fmla="*/ 722097 h 1160210"/>
                <a:gd name="connsiteX40" fmla="*/ 3466066 w 5233468"/>
                <a:gd name="connsiteY40" fmla="*/ 714867 h 1160210"/>
                <a:gd name="connsiteX41" fmla="*/ 3428114 w 5233468"/>
                <a:gd name="connsiteY41" fmla="*/ 714867 h 1160210"/>
                <a:gd name="connsiteX42" fmla="*/ 3428114 w 5233468"/>
                <a:gd name="connsiteY42" fmla="*/ 705865 h 1160210"/>
                <a:gd name="connsiteX43" fmla="*/ 3418815 w 5233468"/>
                <a:gd name="connsiteY43" fmla="*/ 705865 h 1160210"/>
                <a:gd name="connsiteX44" fmla="*/ 3418815 w 5233468"/>
                <a:gd name="connsiteY44" fmla="*/ 697954 h 1160210"/>
                <a:gd name="connsiteX45" fmla="*/ 3368547 w 5233468"/>
                <a:gd name="connsiteY45" fmla="*/ 697954 h 1160210"/>
                <a:gd name="connsiteX46" fmla="*/ 3368547 w 5233468"/>
                <a:gd name="connsiteY46" fmla="*/ 691270 h 1160210"/>
                <a:gd name="connsiteX47" fmla="*/ 3338386 w 5233468"/>
                <a:gd name="connsiteY47" fmla="*/ 691270 h 1160210"/>
                <a:gd name="connsiteX48" fmla="*/ 3338386 w 5233468"/>
                <a:gd name="connsiteY48" fmla="*/ 683086 h 1160210"/>
                <a:gd name="connsiteX49" fmla="*/ 3324940 w 5233468"/>
                <a:gd name="connsiteY49" fmla="*/ 683086 h 1160210"/>
                <a:gd name="connsiteX50" fmla="*/ 3324940 w 5233468"/>
                <a:gd name="connsiteY50" fmla="*/ 672993 h 1160210"/>
                <a:gd name="connsiteX51" fmla="*/ 3309734 w 5233468"/>
                <a:gd name="connsiteY51" fmla="*/ 672993 h 1160210"/>
                <a:gd name="connsiteX52" fmla="*/ 3309734 w 5233468"/>
                <a:gd name="connsiteY52" fmla="*/ 666855 h 1160210"/>
                <a:gd name="connsiteX53" fmla="*/ 3208445 w 5233468"/>
                <a:gd name="connsiteY53" fmla="*/ 666855 h 1160210"/>
                <a:gd name="connsiteX54" fmla="*/ 3208445 w 5233468"/>
                <a:gd name="connsiteY54" fmla="*/ 659489 h 1160210"/>
                <a:gd name="connsiteX55" fmla="*/ 3200025 w 5233468"/>
                <a:gd name="connsiteY55" fmla="*/ 659489 h 1160210"/>
                <a:gd name="connsiteX56" fmla="*/ 3200025 w 5233468"/>
                <a:gd name="connsiteY56" fmla="*/ 650351 h 1160210"/>
                <a:gd name="connsiteX57" fmla="*/ 3132416 w 5233468"/>
                <a:gd name="connsiteY57" fmla="*/ 650351 h 1160210"/>
                <a:gd name="connsiteX58" fmla="*/ 3132416 w 5233468"/>
                <a:gd name="connsiteY58" fmla="*/ 643258 h 1160210"/>
                <a:gd name="connsiteX59" fmla="*/ 3086295 w 5233468"/>
                <a:gd name="connsiteY59" fmla="*/ 643258 h 1160210"/>
                <a:gd name="connsiteX60" fmla="*/ 3086295 w 5233468"/>
                <a:gd name="connsiteY60" fmla="*/ 626617 h 1160210"/>
                <a:gd name="connsiteX61" fmla="*/ 3022079 w 5233468"/>
                <a:gd name="connsiteY61" fmla="*/ 626617 h 1160210"/>
                <a:gd name="connsiteX62" fmla="*/ 3022079 w 5233468"/>
                <a:gd name="connsiteY62" fmla="*/ 617206 h 1160210"/>
                <a:gd name="connsiteX63" fmla="*/ 2847274 w 5233468"/>
                <a:gd name="connsiteY63" fmla="*/ 617206 h 1160210"/>
                <a:gd name="connsiteX64" fmla="*/ 2847274 w 5233468"/>
                <a:gd name="connsiteY64" fmla="*/ 610386 h 1160210"/>
                <a:gd name="connsiteX65" fmla="*/ 2827292 w 5233468"/>
                <a:gd name="connsiteY65" fmla="*/ 610386 h 1160210"/>
                <a:gd name="connsiteX66" fmla="*/ 2827292 w 5233468"/>
                <a:gd name="connsiteY66" fmla="*/ 602611 h 1160210"/>
                <a:gd name="connsiteX67" fmla="*/ 2789089 w 5233468"/>
                <a:gd name="connsiteY67" fmla="*/ 602611 h 1160210"/>
                <a:gd name="connsiteX68" fmla="*/ 2789089 w 5233468"/>
                <a:gd name="connsiteY68" fmla="*/ 594154 h 1160210"/>
                <a:gd name="connsiteX69" fmla="*/ 2755033 w 5233468"/>
                <a:gd name="connsiteY69" fmla="*/ 594154 h 1160210"/>
                <a:gd name="connsiteX70" fmla="*/ 2755033 w 5233468"/>
                <a:gd name="connsiteY70" fmla="*/ 585698 h 1160210"/>
                <a:gd name="connsiteX71" fmla="*/ 2711175 w 5233468"/>
                <a:gd name="connsiteY71" fmla="*/ 585698 h 1160210"/>
                <a:gd name="connsiteX72" fmla="*/ 2711175 w 5233468"/>
                <a:gd name="connsiteY72" fmla="*/ 577241 h 1160210"/>
                <a:gd name="connsiteX73" fmla="*/ 2668699 w 5233468"/>
                <a:gd name="connsiteY73" fmla="*/ 577241 h 1160210"/>
                <a:gd name="connsiteX74" fmla="*/ 2668699 w 5233468"/>
                <a:gd name="connsiteY74" fmla="*/ 569193 h 1160210"/>
                <a:gd name="connsiteX75" fmla="*/ 2613656 w 5233468"/>
                <a:gd name="connsiteY75" fmla="*/ 569193 h 1160210"/>
                <a:gd name="connsiteX76" fmla="*/ 2613656 w 5233468"/>
                <a:gd name="connsiteY76" fmla="*/ 561691 h 1160210"/>
                <a:gd name="connsiteX77" fmla="*/ 2581485 w 5233468"/>
                <a:gd name="connsiteY77" fmla="*/ 561691 h 1160210"/>
                <a:gd name="connsiteX78" fmla="*/ 2581485 w 5233468"/>
                <a:gd name="connsiteY78" fmla="*/ 554599 h 1160210"/>
                <a:gd name="connsiteX79" fmla="*/ 2554968 w 5233468"/>
                <a:gd name="connsiteY79" fmla="*/ 554599 h 1160210"/>
                <a:gd name="connsiteX80" fmla="*/ 2554968 w 5233468"/>
                <a:gd name="connsiteY80" fmla="*/ 546551 h 1160210"/>
                <a:gd name="connsiteX81" fmla="*/ 2518273 w 5233468"/>
                <a:gd name="connsiteY81" fmla="*/ 546551 h 1160210"/>
                <a:gd name="connsiteX82" fmla="*/ 2518273 w 5233468"/>
                <a:gd name="connsiteY82" fmla="*/ 539458 h 1160210"/>
                <a:gd name="connsiteX83" fmla="*/ 2492386 w 5233468"/>
                <a:gd name="connsiteY83" fmla="*/ 539458 h 1160210"/>
                <a:gd name="connsiteX84" fmla="*/ 2492386 w 5233468"/>
                <a:gd name="connsiteY84" fmla="*/ 531274 h 1160210"/>
                <a:gd name="connsiteX85" fmla="*/ 2480824 w 5233468"/>
                <a:gd name="connsiteY85" fmla="*/ 531274 h 1160210"/>
                <a:gd name="connsiteX86" fmla="*/ 2480824 w 5233468"/>
                <a:gd name="connsiteY86" fmla="*/ 522818 h 1160210"/>
                <a:gd name="connsiteX87" fmla="*/ 2414848 w 5233468"/>
                <a:gd name="connsiteY87" fmla="*/ 522818 h 1160210"/>
                <a:gd name="connsiteX88" fmla="*/ 2414848 w 5233468"/>
                <a:gd name="connsiteY88" fmla="*/ 514361 h 1160210"/>
                <a:gd name="connsiteX89" fmla="*/ 2339447 w 5233468"/>
                <a:gd name="connsiteY89" fmla="*/ 514361 h 1160210"/>
                <a:gd name="connsiteX90" fmla="*/ 2339447 w 5233468"/>
                <a:gd name="connsiteY90" fmla="*/ 506586 h 1160210"/>
                <a:gd name="connsiteX91" fmla="*/ 2290185 w 5233468"/>
                <a:gd name="connsiteY91" fmla="*/ 506586 h 1160210"/>
                <a:gd name="connsiteX92" fmla="*/ 2290185 w 5233468"/>
                <a:gd name="connsiteY92" fmla="*/ 497857 h 1160210"/>
                <a:gd name="connsiteX93" fmla="*/ 2254997 w 5233468"/>
                <a:gd name="connsiteY93" fmla="*/ 497857 h 1160210"/>
                <a:gd name="connsiteX94" fmla="*/ 2254997 w 5233468"/>
                <a:gd name="connsiteY94" fmla="*/ 489400 h 1160210"/>
                <a:gd name="connsiteX95" fmla="*/ 2241551 w 5233468"/>
                <a:gd name="connsiteY95" fmla="*/ 489400 h 1160210"/>
                <a:gd name="connsiteX96" fmla="*/ 2241551 w 5233468"/>
                <a:gd name="connsiteY96" fmla="*/ 482307 h 1160210"/>
                <a:gd name="connsiteX97" fmla="*/ 2213527 w 5233468"/>
                <a:gd name="connsiteY97" fmla="*/ 482307 h 1160210"/>
                <a:gd name="connsiteX98" fmla="*/ 2213527 w 5233468"/>
                <a:gd name="connsiteY98" fmla="*/ 475760 h 1160210"/>
                <a:gd name="connsiteX99" fmla="*/ 2199829 w 5233468"/>
                <a:gd name="connsiteY99" fmla="*/ 475760 h 1160210"/>
                <a:gd name="connsiteX100" fmla="*/ 2199829 w 5233468"/>
                <a:gd name="connsiteY100" fmla="*/ 466348 h 1160210"/>
                <a:gd name="connsiteX101" fmla="*/ 2142147 w 5233468"/>
                <a:gd name="connsiteY101" fmla="*/ 466348 h 1160210"/>
                <a:gd name="connsiteX102" fmla="*/ 2142147 w 5233468"/>
                <a:gd name="connsiteY102" fmla="*/ 458846 h 1160210"/>
                <a:gd name="connsiteX103" fmla="*/ 2100048 w 5233468"/>
                <a:gd name="connsiteY103" fmla="*/ 458846 h 1160210"/>
                <a:gd name="connsiteX104" fmla="*/ 2100048 w 5233468"/>
                <a:gd name="connsiteY104" fmla="*/ 450117 h 1160210"/>
                <a:gd name="connsiteX105" fmla="*/ 2074537 w 5233468"/>
                <a:gd name="connsiteY105" fmla="*/ 450117 h 1160210"/>
                <a:gd name="connsiteX106" fmla="*/ 2074537 w 5233468"/>
                <a:gd name="connsiteY106" fmla="*/ 443706 h 1160210"/>
                <a:gd name="connsiteX107" fmla="*/ 2056441 w 5233468"/>
                <a:gd name="connsiteY107" fmla="*/ 443706 h 1160210"/>
                <a:gd name="connsiteX108" fmla="*/ 2056441 w 5233468"/>
                <a:gd name="connsiteY108" fmla="*/ 435931 h 1160210"/>
                <a:gd name="connsiteX109" fmla="*/ 2030930 w 5233468"/>
                <a:gd name="connsiteY109" fmla="*/ 435931 h 1160210"/>
                <a:gd name="connsiteX110" fmla="*/ 2030930 w 5233468"/>
                <a:gd name="connsiteY110" fmla="*/ 416972 h 1160210"/>
                <a:gd name="connsiteX111" fmla="*/ 2019746 w 5233468"/>
                <a:gd name="connsiteY111" fmla="*/ 416972 h 1160210"/>
                <a:gd name="connsiteX112" fmla="*/ 2019746 w 5233468"/>
                <a:gd name="connsiteY112" fmla="*/ 403059 h 1160210"/>
                <a:gd name="connsiteX113" fmla="*/ 2014468 w 5233468"/>
                <a:gd name="connsiteY113" fmla="*/ 403059 h 1160210"/>
                <a:gd name="connsiteX114" fmla="*/ 2014468 w 5233468"/>
                <a:gd name="connsiteY114" fmla="*/ 394330 h 1160210"/>
                <a:gd name="connsiteX115" fmla="*/ 1937810 w 5233468"/>
                <a:gd name="connsiteY115" fmla="*/ 394330 h 1160210"/>
                <a:gd name="connsiteX116" fmla="*/ 1937810 w 5233468"/>
                <a:gd name="connsiteY116" fmla="*/ 387919 h 1160210"/>
                <a:gd name="connsiteX117" fmla="*/ 1924614 w 5233468"/>
                <a:gd name="connsiteY117" fmla="*/ 387919 h 1160210"/>
                <a:gd name="connsiteX118" fmla="*/ 1924614 w 5233468"/>
                <a:gd name="connsiteY118" fmla="*/ 379462 h 1160210"/>
                <a:gd name="connsiteX119" fmla="*/ 1890684 w 5233468"/>
                <a:gd name="connsiteY119" fmla="*/ 379462 h 1160210"/>
                <a:gd name="connsiteX120" fmla="*/ 1890684 w 5233468"/>
                <a:gd name="connsiteY120" fmla="*/ 371278 h 1160210"/>
                <a:gd name="connsiteX121" fmla="*/ 1858010 w 5233468"/>
                <a:gd name="connsiteY121" fmla="*/ 371278 h 1160210"/>
                <a:gd name="connsiteX122" fmla="*/ 1858010 w 5233468"/>
                <a:gd name="connsiteY122" fmla="*/ 363231 h 1160210"/>
                <a:gd name="connsiteX123" fmla="*/ 1805355 w 5233468"/>
                <a:gd name="connsiteY123" fmla="*/ 363231 h 1160210"/>
                <a:gd name="connsiteX124" fmla="*/ 1805355 w 5233468"/>
                <a:gd name="connsiteY124" fmla="*/ 354365 h 1160210"/>
                <a:gd name="connsiteX125" fmla="*/ 1725304 w 5233468"/>
                <a:gd name="connsiteY125" fmla="*/ 354365 h 1160210"/>
                <a:gd name="connsiteX126" fmla="*/ 1725304 w 5233468"/>
                <a:gd name="connsiteY126" fmla="*/ 346317 h 1160210"/>
                <a:gd name="connsiteX127" fmla="*/ 1700045 w 5233468"/>
                <a:gd name="connsiteY127" fmla="*/ 346317 h 1160210"/>
                <a:gd name="connsiteX128" fmla="*/ 1700045 w 5233468"/>
                <a:gd name="connsiteY128" fmla="*/ 325039 h 1160210"/>
                <a:gd name="connsiteX129" fmla="*/ 1686975 w 5233468"/>
                <a:gd name="connsiteY129" fmla="*/ 325039 h 1160210"/>
                <a:gd name="connsiteX130" fmla="*/ 1686975 w 5233468"/>
                <a:gd name="connsiteY130" fmla="*/ 316582 h 1160210"/>
                <a:gd name="connsiteX131" fmla="*/ 1657317 w 5233468"/>
                <a:gd name="connsiteY131" fmla="*/ 316582 h 1160210"/>
                <a:gd name="connsiteX132" fmla="*/ 1657317 w 5233468"/>
                <a:gd name="connsiteY132" fmla="*/ 309762 h 1160210"/>
                <a:gd name="connsiteX133" fmla="*/ 1619994 w 5233468"/>
                <a:gd name="connsiteY133" fmla="*/ 309762 h 1160210"/>
                <a:gd name="connsiteX134" fmla="*/ 1619994 w 5233468"/>
                <a:gd name="connsiteY134" fmla="*/ 300351 h 1160210"/>
                <a:gd name="connsiteX135" fmla="*/ 1609689 w 5233468"/>
                <a:gd name="connsiteY135" fmla="*/ 300351 h 1160210"/>
                <a:gd name="connsiteX136" fmla="*/ 1609689 w 5233468"/>
                <a:gd name="connsiteY136" fmla="*/ 292167 h 1160210"/>
                <a:gd name="connsiteX137" fmla="*/ 1550499 w 5233468"/>
                <a:gd name="connsiteY137" fmla="*/ 292167 h 1160210"/>
                <a:gd name="connsiteX138" fmla="*/ 1550499 w 5233468"/>
                <a:gd name="connsiteY138" fmla="*/ 283437 h 1160210"/>
                <a:gd name="connsiteX139" fmla="*/ 1545096 w 5233468"/>
                <a:gd name="connsiteY139" fmla="*/ 283437 h 1160210"/>
                <a:gd name="connsiteX140" fmla="*/ 1545096 w 5233468"/>
                <a:gd name="connsiteY140" fmla="*/ 277981 h 1160210"/>
                <a:gd name="connsiteX141" fmla="*/ 1512422 w 5233468"/>
                <a:gd name="connsiteY141" fmla="*/ 277981 h 1160210"/>
                <a:gd name="connsiteX142" fmla="*/ 1512422 w 5233468"/>
                <a:gd name="connsiteY142" fmla="*/ 268843 h 1160210"/>
                <a:gd name="connsiteX143" fmla="*/ 1470071 w 5233468"/>
                <a:gd name="connsiteY143" fmla="*/ 268843 h 1160210"/>
                <a:gd name="connsiteX144" fmla="*/ 1470071 w 5233468"/>
                <a:gd name="connsiteY144" fmla="*/ 262023 h 1160210"/>
                <a:gd name="connsiteX145" fmla="*/ 1431365 w 5233468"/>
                <a:gd name="connsiteY145" fmla="*/ 262023 h 1160210"/>
                <a:gd name="connsiteX146" fmla="*/ 1431365 w 5233468"/>
                <a:gd name="connsiteY146" fmla="*/ 249883 h 1160210"/>
                <a:gd name="connsiteX147" fmla="*/ 1419301 w 5233468"/>
                <a:gd name="connsiteY147" fmla="*/ 249883 h 1160210"/>
                <a:gd name="connsiteX148" fmla="*/ 1419301 w 5233468"/>
                <a:gd name="connsiteY148" fmla="*/ 239108 h 1160210"/>
                <a:gd name="connsiteX149" fmla="*/ 1378459 w 5233468"/>
                <a:gd name="connsiteY149" fmla="*/ 239108 h 1160210"/>
                <a:gd name="connsiteX150" fmla="*/ 1378459 w 5233468"/>
                <a:gd name="connsiteY150" fmla="*/ 229969 h 1160210"/>
                <a:gd name="connsiteX151" fmla="*/ 1358226 w 5233468"/>
                <a:gd name="connsiteY151" fmla="*/ 229969 h 1160210"/>
                <a:gd name="connsiteX152" fmla="*/ 1358226 w 5233468"/>
                <a:gd name="connsiteY152" fmla="*/ 221103 h 1160210"/>
                <a:gd name="connsiteX153" fmla="*/ 1350435 w 5233468"/>
                <a:gd name="connsiteY153" fmla="*/ 221103 h 1160210"/>
                <a:gd name="connsiteX154" fmla="*/ 1350435 w 5233468"/>
                <a:gd name="connsiteY154" fmla="*/ 213328 h 1160210"/>
                <a:gd name="connsiteX155" fmla="*/ 1318892 w 5233468"/>
                <a:gd name="connsiteY155" fmla="*/ 213328 h 1160210"/>
                <a:gd name="connsiteX156" fmla="*/ 1318892 w 5233468"/>
                <a:gd name="connsiteY156" fmla="*/ 205963 h 1160210"/>
                <a:gd name="connsiteX157" fmla="*/ 1308964 w 5233468"/>
                <a:gd name="connsiteY157" fmla="*/ 205963 h 1160210"/>
                <a:gd name="connsiteX158" fmla="*/ 1308964 w 5233468"/>
                <a:gd name="connsiteY158" fmla="*/ 193823 h 1160210"/>
                <a:gd name="connsiteX159" fmla="*/ 1289611 w 5233468"/>
                <a:gd name="connsiteY159" fmla="*/ 193823 h 1160210"/>
                <a:gd name="connsiteX160" fmla="*/ 1289611 w 5233468"/>
                <a:gd name="connsiteY160" fmla="*/ 182229 h 1160210"/>
                <a:gd name="connsiteX161" fmla="*/ 1249774 w 5233468"/>
                <a:gd name="connsiteY161" fmla="*/ 182229 h 1160210"/>
                <a:gd name="connsiteX162" fmla="*/ 1249774 w 5233468"/>
                <a:gd name="connsiteY162" fmla="*/ 175136 h 1160210"/>
                <a:gd name="connsiteX163" fmla="*/ 1238590 w 5233468"/>
                <a:gd name="connsiteY163" fmla="*/ 175136 h 1160210"/>
                <a:gd name="connsiteX164" fmla="*/ 1238590 w 5233468"/>
                <a:gd name="connsiteY164" fmla="*/ 161360 h 1160210"/>
                <a:gd name="connsiteX165" fmla="*/ 1222001 w 5233468"/>
                <a:gd name="connsiteY165" fmla="*/ 161360 h 1160210"/>
                <a:gd name="connsiteX166" fmla="*/ 1222001 w 5233468"/>
                <a:gd name="connsiteY166" fmla="*/ 153176 h 1160210"/>
                <a:gd name="connsiteX167" fmla="*/ 1212953 w 5233468"/>
                <a:gd name="connsiteY167" fmla="*/ 153176 h 1160210"/>
                <a:gd name="connsiteX168" fmla="*/ 1212953 w 5233468"/>
                <a:gd name="connsiteY168" fmla="*/ 145674 h 1160210"/>
                <a:gd name="connsiteX169" fmla="*/ 1200889 w 5233468"/>
                <a:gd name="connsiteY169" fmla="*/ 145674 h 1160210"/>
                <a:gd name="connsiteX170" fmla="*/ 1200889 w 5233468"/>
                <a:gd name="connsiteY170" fmla="*/ 136672 h 1160210"/>
                <a:gd name="connsiteX171" fmla="*/ 1176886 w 5233468"/>
                <a:gd name="connsiteY171" fmla="*/ 136672 h 1160210"/>
                <a:gd name="connsiteX172" fmla="*/ 1176886 w 5233468"/>
                <a:gd name="connsiteY172" fmla="*/ 128488 h 1160210"/>
                <a:gd name="connsiteX173" fmla="*/ 1132274 w 5233468"/>
                <a:gd name="connsiteY173" fmla="*/ 128488 h 1160210"/>
                <a:gd name="connsiteX174" fmla="*/ 1132274 w 5233468"/>
                <a:gd name="connsiteY174" fmla="*/ 120440 h 1160210"/>
                <a:gd name="connsiteX175" fmla="*/ 1101737 w 5233468"/>
                <a:gd name="connsiteY175" fmla="*/ 120440 h 1160210"/>
                <a:gd name="connsiteX176" fmla="*/ 1101737 w 5233468"/>
                <a:gd name="connsiteY176" fmla="*/ 114302 h 1160210"/>
                <a:gd name="connsiteX177" fmla="*/ 897399 w 5233468"/>
                <a:gd name="connsiteY177" fmla="*/ 114302 h 1160210"/>
                <a:gd name="connsiteX178" fmla="*/ 897399 w 5233468"/>
                <a:gd name="connsiteY178" fmla="*/ 106119 h 1160210"/>
                <a:gd name="connsiteX179" fmla="*/ 863846 w 5233468"/>
                <a:gd name="connsiteY179" fmla="*/ 106119 h 1160210"/>
                <a:gd name="connsiteX180" fmla="*/ 863846 w 5233468"/>
                <a:gd name="connsiteY180" fmla="*/ 98071 h 1160210"/>
                <a:gd name="connsiteX181" fmla="*/ 822627 w 5233468"/>
                <a:gd name="connsiteY181" fmla="*/ 98071 h 1160210"/>
                <a:gd name="connsiteX182" fmla="*/ 822627 w 5233468"/>
                <a:gd name="connsiteY182" fmla="*/ 84158 h 1160210"/>
                <a:gd name="connsiteX183" fmla="*/ 776129 w 5233468"/>
                <a:gd name="connsiteY183" fmla="*/ 84158 h 1160210"/>
                <a:gd name="connsiteX184" fmla="*/ 776129 w 5233468"/>
                <a:gd name="connsiteY184" fmla="*/ 75429 h 1160210"/>
                <a:gd name="connsiteX185" fmla="*/ 735664 w 5233468"/>
                <a:gd name="connsiteY185" fmla="*/ 75429 h 1160210"/>
                <a:gd name="connsiteX186" fmla="*/ 735664 w 5233468"/>
                <a:gd name="connsiteY186" fmla="*/ 68336 h 1160210"/>
                <a:gd name="connsiteX187" fmla="*/ 616027 w 5233468"/>
                <a:gd name="connsiteY187" fmla="*/ 68336 h 1160210"/>
                <a:gd name="connsiteX188" fmla="*/ 616027 w 5233468"/>
                <a:gd name="connsiteY188" fmla="*/ 60834 h 1160210"/>
                <a:gd name="connsiteX189" fmla="*/ 585741 w 5233468"/>
                <a:gd name="connsiteY189" fmla="*/ 60834 h 1160210"/>
                <a:gd name="connsiteX190" fmla="*/ 585741 w 5233468"/>
                <a:gd name="connsiteY190" fmla="*/ 53059 h 1160210"/>
                <a:gd name="connsiteX191" fmla="*/ 567394 w 5233468"/>
                <a:gd name="connsiteY191" fmla="*/ 53059 h 1160210"/>
                <a:gd name="connsiteX192" fmla="*/ 567394 w 5233468"/>
                <a:gd name="connsiteY192" fmla="*/ 46649 h 1160210"/>
                <a:gd name="connsiteX193" fmla="*/ 557466 w 5233468"/>
                <a:gd name="connsiteY193" fmla="*/ 46649 h 1160210"/>
                <a:gd name="connsiteX194" fmla="*/ 557466 w 5233468"/>
                <a:gd name="connsiteY194" fmla="*/ 38874 h 1160210"/>
                <a:gd name="connsiteX195" fmla="*/ 540626 w 5233468"/>
                <a:gd name="connsiteY195" fmla="*/ 38874 h 1160210"/>
                <a:gd name="connsiteX196" fmla="*/ 540626 w 5233468"/>
                <a:gd name="connsiteY196" fmla="*/ 29462 h 1160210"/>
                <a:gd name="connsiteX197" fmla="*/ 500412 w 5233468"/>
                <a:gd name="connsiteY197" fmla="*/ 29462 h 1160210"/>
                <a:gd name="connsiteX198" fmla="*/ 500412 w 5233468"/>
                <a:gd name="connsiteY198" fmla="*/ 23597 h 1160210"/>
                <a:gd name="connsiteX199" fmla="*/ 310276 w 5233468"/>
                <a:gd name="connsiteY199" fmla="*/ 23597 h 1160210"/>
                <a:gd name="connsiteX200" fmla="*/ 310276 w 5233468"/>
                <a:gd name="connsiteY200" fmla="*/ 14868 h 1160210"/>
                <a:gd name="connsiteX201" fmla="*/ 195289 w 5233468"/>
                <a:gd name="connsiteY201" fmla="*/ 14868 h 1160210"/>
                <a:gd name="connsiteX202" fmla="*/ 195289 w 5233468"/>
                <a:gd name="connsiteY202" fmla="*/ 4638 h 1160210"/>
                <a:gd name="connsiteX203" fmla="*/ 50393 w 5233468"/>
                <a:gd name="connsiteY203" fmla="*/ 4638 h 1160210"/>
                <a:gd name="connsiteX204" fmla="*/ 50393 w 5233468"/>
                <a:gd name="connsiteY204" fmla="*/ 0 h 1160210"/>
                <a:gd name="connsiteX205" fmla="*/ 0 w 5233468"/>
                <a:gd name="connsiteY205" fmla="*/ 0 h 11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5233468" h="1160210">
                  <a:moveTo>
                    <a:pt x="5233469" y="1160210"/>
                  </a:moveTo>
                  <a:lnTo>
                    <a:pt x="4758191" y="1160210"/>
                  </a:lnTo>
                  <a:lnTo>
                    <a:pt x="4758191" y="1047272"/>
                  </a:lnTo>
                  <a:lnTo>
                    <a:pt x="4618950" y="1047272"/>
                  </a:lnTo>
                  <a:lnTo>
                    <a:pt x="4618950" y="991894"/>
                  </a:lnTo>
                  <a:lnTo>
                    <a:pt x="4504466" y="991894"/>
                  </a:lnTo>
                  <a:lnTo>
                    <a:pt x="4504466" y="955748"/>
                  </a:lnTo>
                  <a:lnTo>
                    <a:pt x="4460859" y="955748"/>
                  </a:lnTo>
                  <a:lnTo>
                    <a:pt x="4460859" y="920966"/>
                  </a:lnTo>
                  <a:lnTo>
                    <a:pt x="4353160" y="920966"/>
                  </a:lnTo>
                  <a:lnTo>
                    <a:pt x="4353160" y="894505"/>
                  </a:lnTo>
                  <a:lnTo>
                    <a:pt x="4234153" y="894505"/>
                  </a:lnTo>
                  <a:lnTo>
                    <a:pt x="4234153" y="872136"/>
                  </a:lnTo>
                  <a:lnTo>
                    <a:pt x="4209898" y="872136"/>
                  </a:lnTo>
                  <a:lnTo>
                    <a:pt x="4209898" y="850857"/>
                  </a:lnTo>
                  <a:lnTo>
                    <a:pt x="4169684" y="850857"/>
                  </a:lnTo>
                  <a:lnTo>
                    <a:pt x="4169684" y="831216"/>
                  </a:lnTo>
                  <a:lnTo>
                    <a:pt x="4044770" y="831216"/>
                  </a:lnTo>
                  <a:lnTo>
                    <a:pt x="4044770" y="823441"/>
                  </a:lnTo>
                  <a:lnTo>
                    <a:pt x="4033585" y="823441"/>
                  </a:lnTo>
                  <a:lnTo>
                    <a:pt x="4033585" y="815666"/>
                  </a:lnTo>
                  <a:lnTo>
                    <a:pt x="3920106" y="815666"/>
                  </a:lnTo>
                  <a:lnTo>
                    <a:pt x="3920106" y="804209"/>
                  </a:lnTo>
                  <a:lnTo>
                    <a:pt x="3882155" y="804209"/>
                  </a:lnTo>
                  <a:lnTo>
                    <a:pt x="3882155" y="790705"/>
                  </a:lnTo>
                  <a:lnTo>
                    <a:pt x="3865315" y="790705"/>
                  </a:lnTo>
                  <a:lnTo>
                    <a:pt x="3865315" y="780203"/>
                  </a:lnTo>
                  <a:lnTo>
                    <a:pt x="3837542" y="780203"/>
                  </a:lnTo>
                  <a:lnTo>
                    <a:pt x="3837542" y="770109"/>
                  </a:lnTo>
                  <a:lnTo>
                    <a:pt x="3812911" y="770109"/>
                  </a:lnTo>
                  <a:lnTo>
                    <a:pt x="3812911" y="758515"/>
                  </a:lnTo>
                  <a:lnTo>
                    <a:pt x="3761764" y="758515"/>
                  </a:lnTo>
                  <a:lnTo>
                    <a:pt x="3761764" y="750468"/>
                  </a:lnTo>
                  <a:lnTo>
                    <a:pt x="3683598" y="750468"/>
                  </a:lnTo>
                  <a:lnTo>
                    <a:pt x="3683598" y="738874"/>
                  </a:lnTo>
                  <a:lnTo>
                    <a:pt x="3669900" y="738874"/>
                  </a:lnTo>
                  <a:lnTo>
                    <a:pt x="3669900" y="730826"/>
                  </a:lnTo>
                  <a:lnTo>
                    <a:pt x="3639614" y="730826"/>
                  </a:lnTo>
                  <a:lnTo>
                    <a:pt x="3639614" y="722097"/>
                  </a:lnTo>
                  <a:lnTo>
                    <a:pt x="3466066" y="722097"/>
                  </a:lnTo>
                  <a:lnTo>
                    <a:pt x="3466066" y="714867"/>
                  </a:lnTo>
                  <a:lnTo>
                    <a:pt x="3428114" y="714867"/>
                  </a:lnTo>
                  <a:lnTo>
                    <a:pt x="3428114" y="705865"/>
                  </a:lnTo>
                  <a:lnTo>
                    <a:pt x="3418815" y="705865"/>
                  </a:lnTo>
                  <a:lnTo>
                    <a:pt x="3418815" y="697954"/>
                  </a:lnTo>
                  <a:lnTo>
                    <a:pt x="3368547" y="697954"/>
                  </a:lnTo>
                  <a:lnTo>
                    <a:pt x="3368547" y="691270"/>
                  </a:lnTo>
                  <a:lnTo>
                    <a:pt x="3338386" y="691270"/>
                  </a:lnTo>
                  <a:lnTo>
                    <a:pt x="3338386" y="683086"/>
                  </a:lnTo>
                  <a:lnTo>
                    <a:pt x="3324940" y="683086"/>
                  </a:lnTo>
                  <a:lnTo>
                    <a:pt x="3324940" y="672993"/>
                  </a:lnTo>
                  <a:lnTo>
                    <a:pt x="3309734" y="672993"/>
                  </a:lnTo>
                  <a:lnTo>
                    <a:pt x="3309734" y="666855"/>
                  </a:lnTo>
                  <a:lnTo>
                    <a:pt x="3208445" y="666855"/>
                  </a:lnTo>
                  <a:lnTo>
                    <a:pt x="3208445" y="659489"/>
                  </a:lnTo>
                  <a:lnTo>
                    <a:pt x="3200025" y="659489"/>
                  </a:lnTo>
                  <a:lnTo>
                    <a:pt x="3200025" y="650351"/>
                  </a:lnTo>
                  <a:lnTo>
                    <a:pt x="3132416" y="650351"/>
                  </a:lnTo>
                  <a:lnTo>
                    <a:pt x="3132416" y="643258"/>
                  </a:lnTo>
                  <a:lnTo>
                    <a:pt x="3086295" y="643258"/>
                  </a:lnTo>
                  <a:lnTo>
                    <a:pt x="3086295" y="626617"/>
                  </a:lnTo>
                  <a:lnTo>
                    <a:pt x="3022079" y="626617"/>
                  </a:lnTo>
                  <a:lnTo>
                    <a:pt x="3022079" y="617206"/>
                  </a:lnTo>
                  <a:lnTo>
                    <a:pt x="2847274" y="617206"/>
                  </a:lnTo>
                  <a:lnTo>
                    <a:pt x="2847274" y="610386"/>
                  </a:lnTo>
                  <a:lnTo>
                    <a:pt x="2827292" y="610386"/>
                  </a:lnTo>
                  <a:lnTo>
                    <a:pt x="2827292" y="602611"/>
                  </a:lnTo>
                  <a:lnTo>
                    <a:pt x="2789089" y="602611"/>
                  </a:lnTo>
                  <a:lnTo>
                    <a:pt x="2789089" y="594154"/>
                  </a:lnTo>
                  <a:lnTo>
                    <a:pt x="2755033" y="594154"/>
                  </a:lnTo>
                  <a:lnTo>
                    <a:pt x="2755033" y="585698"/>
                  </a:lnTo>
                  <a:lnTo>
                    <a:pt x="2711175" y="585698"/>
                  </a:lnTo>
                  <a:lnTo>
                    <a:pt x="2711175" y="577241"/>
                  </a:lnTo>
                  <a:lnTo>
                    <a:pt x="2668699" y="577241"/>
                  </a:lnTo>
                  <a:lnTo>
                    <a:pt x="2668699" y="569193"/>
                  </a:lnTo>
                  <a:lnTo>
                    <a:pt x="2613656" y="569193"/>
                  </a:lnTo>
                  <a:lnTo>
                    <a:pt x="2613656" y="561691"/>
                  </a:lnTo>
                  <a:lnTo>
                    <a:pt x="2581485" y="561691"/>
                  </a:lnTo>
                  <a:lnTo>
                    <a:pt x="2581485" y="554599"/>
                  </a:lnTo>
                  <a:lnTo>
                    <a:pt x="2554968" y="554599"/>
                  </a:lnTo>
                  <a:lnTo>
                    <a:pt x="2554968" y="546551"/>
                  </a:lnTo>
                  <a:lnTo>
                    <a:pt x="2518273" y="546551"/>
                  </a:lnTo>
                  <a:lnTo>
                    <a:pt x="2518273" y="539458"/>
                  </a:lnTo>
                  <a:lnTo>
                    <a:pt x="2492386" y="539458"/>
                  </a:lnTo>
                  <a:lnTo>
                    <a:pt x="2492386" y="531274"/>
                  </a:lnTo>
                  <a:lnTo>
                    <a:pt x="2480824" y="531274"/>
                  </a:lnTo>
                  <a:lnTo>
                    <a:pt x="2480824" y="522818"/>
                  </a:lnTo>
                  <a:lnTo>
                    <a:pt x="2414848" y="522818"/>
                  </a:lnTo>
                  <a:lnTo>
                    <a:pt x="2414848" y="514361"/>
                  </a:lnTo>
                  <a:lnTo>
                    <a:pt x="2339447" y="514361"/>
                  </a:lnTo>
                  <a:lnTo>
                    <a:pt x="2339447" y="506586"/>
                  </a:lnTo>
                  <a:lnTo>
                    <a:pt x="2290185" y="506586"/>
                  </a:lnTo>
                  <a:lnTo>
                    <a:pt x="2290185" y="497857"/>
                  </a:lnTo>
                  <a:lnTo>
                    <a:pt x="2254997" y="497857"/>
                  </a:lnTo>
                  <a:lnTo>
                    <a:pt x="2254997" y="489400"/>
                  </a:lnTo>
                  <a:lnTo>
                    <a:pt x="2241551" y="489400"/>
                  </a:lnTo>
                  <a:lnTo>
                    <a:pt x="2241551" y="482307"/>
                  </a:lnTo>
                  <a:lnTo>
                    <a:pt x="2213527" y="482307"/>
                  </a:lnTo>
                  <a:lnTo>
                    <a:pt x="2213527" y="475760"/>
                  </a:lnTo>
                  <a:lnTo>
                    <a:pt x="2199829" y="475760"/>
                  </a:lnTo>
                  <a:lnTo>
                    <a:pt x="2199829" y="466348"/>
                  </a:lnTo>
                  <a:lnTo>
                    <a:pt x="2142147" y="466348"/>
                  </a:lnTo>
                  <a:lnTo>
                    <a:pt x="2142147" y="458846"/>
                  </a:lnTo>
                  <a:lnTo>
                    <a:pt x="2100048" y="458846"/>
                  </a:lnTo>
                  <a:lnTo>
                    <a:pt x="2100048" y="450117"/>
                  </a:lnTo>
                  <a:lnTo>
                    <a:pt x="2074537" y="450117"/>
                  </a:lnTo>
                  <a:lnTo>
                    <a:pt x="2074537" y="443706"/>
                  </a:lnTo>
                  <a:lnTo>
                    <a:pt x="2056441" y="443706"/>
                  </a:lnTo>
                  <a:lnTo>
                    <a:pt x="2056441" y="435931"/>
                  </a:lnTo>
                  <a:lnTo>
                    <a:pt x="2030930" y="435931"/>
                  </a:lnTo>
                  <a:lnTo>
                    <a:pt x="2030930" y="416972"/>
                  </a:lnTo>
                  <a:lnTo>
                    <a:pt x="2019746" y="416972"/>
                  </a:lnTo>
                  <a:lnTo>
                    <a:pt x="2019746" y="403059"/>
                  </a:lnTo>
                  <a:lnTo>
                    <a:pt x="2014468" y="403059"/>
                  </a:lnTo>
                  <a:lnTo>
                    <a:pt x="2014468" y="394330"/>
                  </a:lnTo>
                  <a:lnTo>
                    <a:pt x="1937810" y="394330"/>
                  </a:lnTo>
                  <a:lnTo>
                    <a:pt x="1937810" y="387919"/>
                  </a:lnTo>
                  <a:lnTo>
                    <a:pt x="1924614" y="387919"/>
                  </a:lnTo>
                  <a:lnTo>
                    <a:pt x="1924614" y="379462"/>
                  </a:lnTo>
                  <a:lnTo>
                    <a:pt x="1890684" y="379462"/>
                  </a:lnTo>
                  <a:lnTo>
                    <a:pt x="1890684" y="371278"/>
                  </a:lnTo>
                  <a:lnTo>
                    <a:pt x="1858010" y="371278"/>
                  </a:lnTo>
                  <a:lnTo>
                    <a:pt x="1858010" y="363231"/>
                  </a:lnTo>
                  <a:lnTo>
                    <a:pt x="1805355" y="363231"/>
                  </a:lnTo>
                  <a:lnTo>
                    <a:pt x="1805355" y="354365"/>
                  </a:lnTo>
                  <a:lnTo>
                    <a:pt x="1725304" y="354365"/>
                  </a:lnTo>
                  <a:lnTo>
                    <a:pt x="1725304" y="346317"/>
                  </a:lnTo>
                  <a:lnTo>
                    <a:pt x="1700045" y="346317"/>
                  </a:lnTo>
                  <a:lnTo>
                    <a:pt x="1700045" y="325039"/>
                  </a:lnTo>
                  <a:lnTo>
                    <a:pt x="1686975" y="325039"/>
                  </a:lnTo>
                  <a:lnTo>
                    <a:pt x="1686975" y="316582"/>
                  </a:lnTo>
                  <a:lnTo>
                    <a:pt x="1657317" y="316582"/>
                  </a:lnTo>
                  <a:lnTo>
                    <a:pt x="1657317" y="309762"/>
                  </a:lnTo>
                  <a:lnTo>
                    <a:pt x="1619994" y="309762"/>
                  </a:lnTo>
                  <a:lnTo>
                    <a:pt x="1619994" y="300351"/>
                  </a:lnTo>
                  <a:lnTo>
                    <a:pt x="1609689" y="300351"/>
                  </a:lnTo>
                  <a:lnTo>
                    <a:pt x="1609689" y="292167"/>
                  </a:lnTo>
                  <a:lnTo>
                    <a:pt x="1550499" y="292167"/>
                  </a:lnTo>
                  <a:lnTo>
                    <a:pt x="1550499" y="283437"/>
                  </a:lnTo>
                  <a:lnTo>
                    <a:pt x="1545096" y="283437"/>
                  </a:lnTo>
                  <a:lnTo>
                    <a:pt x="1545096" y="277981"/>
                  </a:lnTo>
                  <a:lnTo>
                    <a:pt x="1512422" y="277981"/>
                  </a:lnTo>
                  <a:lnTo>
                    <a:pt x="1512422" y="268843"/>
                  </a:lnTo>
                  <a:lnTo>
                    <a:pt x="1470071" y="268843"/>
                  </a:lnTo>
                  <a:lnTo>
                    <a:pt x="1470071" y="262023"/>
                  </a:lnTo>
                  <a:lnTo>
                    <a:pt x="1431365" y="262023"/>
                  </a:lnTo>
                  <a:lnTo>
                    <a:pt x="1431365" y="249883"/>
                  </a:lnTo>
                  <a:lnTo>
                    <a:pt x="1419301" y="249883"/>
                  </a:lnTo>
                  <a:lnTo>
                    <a:pt x="1419301" y="239108"/>
                  </a:lnTo>
                  <a:lnTo>
                    <a:pt x="1378459" y="239108"/>
                  </a:lnTo>
                  <a:lnTo>
                    <a:pt x="1378459" y="229969"/>
                  </a:lnTo>
                  <a:lnTo>
                    <a:pt x="1358226" y="229969"/>
                  </a:lnTo>
                  <a:lnTo>
                    <a:pt x="1358226" y="221103"/>
                  </a:lnTo>
                  <a:lnTo>
                    <a:pt x="1350435" y="221103"/>
                  </a:lnTo>
                  <a:lnTo>
                    <a:pt x="1350435" y="213328"/>
                  </a:lnTo>
                  <a:lnTo>
                    <a:pt x="1318892" y="213328"/>
                  </a:lnTo>
                  <a:lnTo>
                    <a:pt x="1318892" y="205963"/>
                  </a:lnTo>
                  <a:lnTo>
                    <a:pt x="1308964" y="205963"/>
                  </a:lnTo>
                  <a:lnTo>
                    <a:pt x="1308964" y="193823"/>
                  </a:lnTo>
                  <a:lnTo>
                    <a:pt x="1289611" y="193823"/>
                  </a:lnTo>
                  <a:lnTo>
                    <a:pt x="1289611" y="182229"/>
                  </a:lnTo>
                  <a:lnTo>
                    <a:pt x="1249774" y="182229"/>
                  </a:lnTo>
                  <a:lnTo>
                    <a:pt x="1249774" y="175136"/>
                  </a:lnTo>
                  <a:lnTo>
                    <a:pt x="1238590" y="175136"/>
                  </a:lnTo>
                  <a:lnTo>
                    <a:pt x="1238590" y="161360"/>
                  </a:lnTo>
                  <a:lnTo>
                    <a:pt x="1222001" y="161360"/>
                  </a:lnTo>
                  <a:lnTo>
                    <a:pt x="1222001" y="153176"/>
                  </a:lnTo>
                  <a:lnTo>
                    <a:pt x="1212953" y="153176"/>
                  </a:lnTo>
                  <a:lnTo>
                    <a:pt x="1212953" y="145674"/>
                  </a:lnTo>
                  <a:lnTo>
                    <a:pt x="1200889" y="145674"/>
                  </a:lnTo>
                  <a:lnTo>
                    <a:pt x="1200889" y="136672"/>
                  </a:lnTo>
                  <a:lnTo>
                    <a:pt x="1176886" y="136672"/>
                  </a:lnTo>
                  <a:lnTo>
                    <a:pt x="1176886" y="128488"/>
                  </a:lnTo>
                  <a:lnTo>
                    <a:pt x="1132274" y="128488"/>
                  </a:lnTo>
                  <a:lnTo>
                    <a:pt x="1132274" y="120440"/>
                  </a:lnTo>
                  <a:lnTo>
                    <a:pt x="1101737" y="120440"/>
                  </a:lnTo>
                  <a:lnTo>
                    <a:pt x="1101737" y="114302"/>
                  </a:lnTo>
                  <a:lnTo>
                    <a:pt x="897399" y="114302"/>
                  </a:lnTo>
                  <a:lnTo>
                    <a:pt x="897399" y="106119"/>
                  </a:lnTo>
                  <a:lnTo>
                    <a:pt x="863846" y="106119"/>
                  </a:lnTo>
                  <a:lnTo>
                    <a:pt x="863846" y="98071"/>
                  </a:lnTo>
                  <a:lnTo>
                    <a:pt x="822627" y="98071"/>
                  </a:lnTo>
                  <a:lnTo>
                    <a:pt x="822627" y="84158"/>
                  </a:lnTo>
                  <a:lnTo>
                    <a:pt x="776129" y="84158"/>
                  </a:lnTo>
                  <a:lnTo>
                    <a:pt x="776129" y="75429"/>
                  </a:lnTo>
                  <a:lnTo>
                    <a:pt x="735664" y="75429"/>
                  </a:lnTo>
                  <a:lnTo>
                    <a:pt x="735664" y="68336"/>
                  </a:lnTo>
                  <a:lnTo>
                    <a:pt x="616027" y="68336"/>
                  </a:lnTo>
                  <a:lnTo>
                    <a:pt x="616027" y="60834"/>
                  </a:lnTo>
                  <a:lnTo>
                    <a:pt x="585741" y="60834"/>
                  </a:lnTo>
                  <a:lnTo>
                    <a:pt x="585741" y="53059"/>
                  </a:lnTo>
                  <a:lnTo>
                    <a:pt x="567394" y="53059"/>
                  </a:lnTo>
                  <a:lnTo>
                    <a:pt x="567394" y="46649"/>
                  </a:lnTo>
                  <a:lnTo>
                    <a:pt x="557466" y="46649"/>
                  </a:lnTo>
                  <a:lnTo>
                    <a:pt x="557466" y="38874"/>
                  </a:lnTo>
                  <a:lnTo>
                    <a:pt x="540626" y="38874"/>
                  </a:lnTo>
                  <a:lnTo>
                    <a:pt x="540626" y="29462"/>
                  </a:lnTo>
                  <a:lnTo>
                    <a:pt x="500412" y="29462"/>
                  </a:lnTo>
                  <a:lnTo>
                    <a:pt x="500412" y="23597"/>
                  </a:lnTo>
                  <a:lnTo>
                    <a:pt x="310276" y="23597"/>
                  </a:lnTo>
                  <a:lnTo>
                    <a:pt x="310276" y="14868"/>
                  </a:lnTo>
                  <a:lnTo>
                    <a:pt x="195289" y="14868"/>
                  </a:lnTo>
                  <a:lnTo>
                    <a:pt x="195289" y="4638"/>
                  </a:lnTo>
                  <a:lnTo>
                    <a:pt x="50393" y="4638"/>
                  </a:lnTo>
                  <a:lnTo>
                    <a:pt x="50393" y="0"/>
                  </a:lnTo>
                  <a:lnTo>
                    <a:pt x="0" y="0"/>
                  </a:lnTo>
                </a:path>
              </a:pathLst>
            </a:custGeom>
            <a:noFill/>
            <a:ln w="12562" cap="flat">
              <a:solidFill>
                <a:srgbClr val="5D8298"/>
              </a:solidFill>
              <a:prstDash val="solid"/>
              <a:miter/>
            </a:ln>
          </p:spPr>
          <p:txBody>
            <a:bodyPr rtlCol="0" anchor="ctr"/>
            <a:lstStyle/>
            <a:p>
              <a:endParaRPr lang="en-US"/>
            </a:p>
          </p:txBody>
        </p:sp>
      </p:grpSp>
      <p:grpSp>
        <p:nvGrpSpPr>
          <p:cNvPr id="1116" name="Graphic 670">
            <a:extLst>
              <a:ext uri="{FF2B5EF4-FFF2-40B4-BE49-F238E27FC236}">
                <a16:creationId xmlns:a16="http://schemas.microsoft.com/office/drawing/2014/main" id="{8D785693-2372-E8FB-2474-A3F742A5C689}"/>
              </a:ext>
            </a:extLst>
          </p:cNvPr>
          <p:cNvGrpSpPr/>
          <p:nvPr/>
        </p:nvGrpSpPr>
        <p:grpSpPr>
          <a:xfrm>
            <a:off x="6351209" y="3656487"/>
            <a:ext cx="5256717" cy="1116016"/>
            <a:chOff x="6351209" y="3624119"/>
            <a:chExt cx="5256717" cy="1116016"/>
          </a:xfrm>
          <a:noFill/>
        </p:grpSpPr>
        <p:grpSp>
          <p:nvGrpSpPr>
            <p:cNvPr id="1117" name="Graphic 670">
              <a:extLst>
                <a:ext uri="{FF2B5EF4-FFF2-40B4-BE49-F238E27FC236}">
                  <a16:creationId xmlns:a16="http://schemas.microsoft.com/office/drawing/2014/main" id="{E27AB23F-D2F0-4D27-C9F3-5B5D04050264}"/>
                </a:ext>
              </a:extLst>
            </p:cNvPr>
            <p:cNvGrpSpPr/>
            <p:nvPr/>
          </p:nvGrpSpPr>
          <p:grpSpPr>
            <a:xfrm>
              <a:off x="6629691" y="3683725"/>
              <a:ext cx="35438" cy="38600"/>
              <a:chOff x="6629691" y="3683725"/>
              <a:chExt cx="35438" cy="38600"/>
            </a:xfrm>
          </p:grpSpPr>
          <p:sp>
            <p:nvSpPr>
              <p:cNvPr id="1118" name="Freeform 1117">
                <a:extLst>
                  <a:ext uri="{FF2B5EF4-FFF2-40B4-BE49-F238E27FC236}">
                    <a16:creationId xmlns:a16="http://schemas.microsoft.com/office/drawing/2014/main" id="{91930ED7-EEC6-67C2-24A4-EFDF3B5B74B9}"/>
                  </a:ext>
                </a:extLst>
              </p:cNvPr>
              <p:cNvSpPr/>
              <p:nvPr/>
            </p:nvSpPr>
            <p:spPr>
              <a:xfrm>
                <a:off x="6647410" y="3683725"/>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EA7DA09B-AC4A-4F93-2E1B-6968447905F9}"/>
                  </a:ext>
                </a:extLst>
              </p:cNvPr>
              <p:cNvSpPr/>
              <p:nvPr/>
            </p:nvSpPr>
            <p:spPr>
              <a:xfrm>
                <a:off x="6629691" y="370295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20" name="Graphic 670">
              <a:extLst>
                <a:ext uri="{FF2B5EF4-FFF2-40B4-BE49-F238E27FC236}">
                  <a16:creationId xmlns:a16="http://schemas.microsoft.com/office/drawing/2014/main" id="{CB2772D1-C46E-5820-36FA-987B0ACF3013}"/>
                </a:ext>
              </a:extLst>
            </p:cNvPr>
            <p:cNvGrpSpPr/>
            <p:nvPr/>
          </p:nvGrpSpPr>
          <p:grpSpPr>
            <a:xfrm>
              <a:off x="6424349" y="3645261"/>
              <a:ext cx="35438" cy="38464"/>
              <a:chOff x="6424349" y="3645261"/>
              <a:chExt cx="35438" cy="38464"/>
            </a:xfrm>
          </p:grpSpPr>
          <p:sp>
            <p:nvSpPr>
              <p:cNvPr id="1121" name="Freeform 1120">
                <a:extLst>
                  <a:ext uri="{FF2B5EF4-FFF2-40B4-BE49-F238E27FC236}">
                    <a16:creationId xmlns:a16="http://schemas.microsoft.com/office/drawing/2014/main" id="{FEB77E33-4174-760E-1489-8F38D43BA895}"/>
                  </a:ext>
                </a:extLst>
              </p:cNvPr>
              <p:cNvSpPr/>
              <p:nvPr/>
            </p:nvSpPr>
            <p:spPr>
              <a:xfrm>
                <a:off x="6442068" y="364526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80F276AD-132E-9DF4-EA9A-0DEF7A7A6874}"/>
                  </a:ext>
                </a:extLst>
              </p:cNvPr>
              <p:cNvSpPr/>
              <p:nvPr/>
            </p:nvSpPr>
            <p:spPr>
              <a:xfrm>
                <a:off x="6424349" y="366449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23" name="Graphic 670">
              <a:extLst>
                <a:ext uri="{FF2B5EF4-FFF2-40B4-BE49-F238E27FC236}">
                  <a16:creationId xmlns:a16="http://schemas.microsoft.com/office/drawing/2014/main" id="{41A6B5A6-6440-5B3C-DCD9-771D442468B7}"/>
                </a:ext>
              </a:extLst>
            </p:cNvPr>
            <p:cNvGrpSpPr/>
            <p:nvPr/>
          </p:nvGrpSpPr>
          <p:grpSpPr>
            <a:xfrm>
              <a:off x="6661737" y="3692045"/>
              <a:ext cx="35564" cy="38464"/>
              <a:chOff x="6661737" y="3692045"/>
              <a:chExt cx="35564" cy="38464"/>
            </a:xfrm>
          </p:grpSpPr>
          <p:sp>
            <p:nvSpPr>
              <p:cNvPr id="1124" name="Freeform 1123">
                <a:extLst>
                  <a:ext uri="{FF2B5EF4-FFF2-40B4-BE49-F238E27FC236}">
                    <a16:creationId xmlns:a16="http://schemas.microsoft.com/office/drawing/2014/main" id="{60A531EB-B412-B680-C38C-C55752C448B9}"/>
                  </a:ext>
                </a:extLst>
              </p:cNvPr>
              <p:cNvSpPr/>
              <p:nvPr/>
            </p:nvSpPr>
            <p:spPr>
              <a:xfrm>
                <a:off x="6679456" y="369204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2E939AA9-0B84-9CEC-DEC4-742CE405FE65}"/>
                  </a:ext>
                </a:extLst>
              </p:cNvPr>
              <p:cNvSpPr/>
              <p:nvPr/>
            </p:nvSpPr>
            <p:spPr>
              <a:xfrm>
                <a:off x="6661737" y="3711278"/>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26" name="Graphic 670">
              <a:extLst>
                <a:ext uri="{FF2B5EF4-FFF2-40B4-BE49-F238E27FC236}">
                  <a16:creationId xmlns:a16="http://schemas.microsoft.com/office/drawing/2014/main" id="{38369FFE-CF09-B0F7-2D3B-2F0BC476CCD4}"/>
                </a:ext>
              </a:extLst>
            </p:cNvPr>
            <p:cNvGrpSpPr/>
            <p:nvPr/>
          </p:nvGrpSpPr>
          <p:grpSpPr>
            <a:xfrm>
              <a:off x="6710119" y="3692045"/>
              <a:ext cx="35438" cy="38464"/>
              <a:chOff x="6710119" y="3692045"/>
              <a:chExt cx="35438" cy="38464"/>
            </a:xfrm>
          </p:grpSpPr>
          <p:sp>
            <p:nvSpPr>
              <p:cNvPr id="1127" name="Freeform 1126">
                <a:extLst>
                  <a:ext uri="{FF2B5EF4-FFF2-40B4-BE49-F238E27FC236}">
                    <a16:creationId xmlns:a16="http://schemas.microsoft.com/office/drawing/2014/main" id="{18FFDE39-C1B6-2A22-B7DE-EA4080159482}"/>
                  </a:ext>
                </a:extLst>
              </p:cNvPr>
              <p:cNvSpPr/>
              <p:nvPr/>
            </p:nvSpPr>
            <p:spPr>
              <a:xfrm>
                <a:off x="6727838" y="369204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32F470EC-99B7-3F36-8A98-08CB01AA249E}"/>
                  </a:ext>
                </a:extLst>
              </p:cNvPr>
              <p:cNvSpPr/>
              <p:nvPr/>
            </p:nvSpPr>
            <p:spPr>
              <a:xfrm>
                <a:off x="6710119" y="371127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129" name="Graphic 670">
              <a:extLst>
                <a:ext uri="{FF2B5EF4-FFF2-40B4-BE49-F238E27FC236}">
                  <a16:creationId xmlns:a16="http://schemas.microsoft.com/office/drawing/2014/main" id="{0A45E5E8-5F67-E051-96D1-E0384CE41865}"/>
                </a:ext>
              </a:extLst>
            </p:cNvPr>
            <p:cNvGrpSpPr/>
            <p:nvPr/>
          </p:nvGrpSpPr>
          <p:grpSpPr>
            <a:xfrm>
              <a:off x="6713135" y="3692045"/>
              <a:ext cx="35564" cy="38464"/>
              <a:chOff x="6713135" y="3692045"/>
              <a:chExt cx="35564" cy="38464"/>
            </a:xfrm>
          </p:grpSpPr>
          <p:sp>
            <p:nvSpPr>
              <p:cNvPr id="1130" name="Freeform 1129">
                <a:extLst>
                  <a:ext uri="{FF2B5EF4-FFF2-40B4-BE49-F238E27FC236}">
                    <a16:creationId xmlns:a16="http://schemas.microsoft.com/office/drawing/2014/main" id="{EC42A0BC-FCE3-E83C-19E5-FB7758970E85}"/>
                  </a:ext>
                </a:extLst>
              </p:cNvPr>
              <p:cNvSpPr/>
              <p:nvPr/>
            </p:nvSpPr>
            <p:spPr>
              <a:xfrm>
                <a:off x="6730854" y="369204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6EDF69FC-2049-2A8F-FF36-207A6AAF4260}"/>
                  </a:ext>
                </a:extLst>
              </p:cNvPr>
              <p:cNvSpPr/>
              <p:nvPr/>
            </p:nvSpPr>
            <p:spPr>
              <a:xfrm>
                <a:off x="6713135" y="3711278"/>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32" name="Graphic 670">
              <a:extLst>
                <a:ext uri="{FF2B5EF4-FFF2-40B4-BE49-F238E27FC236}">
                  <a16:creationId xmlns:a16="http://schemas.microsoft.com/office/drawing/2014/main" id="{28CBF72A-CDBA-C8CB-5045-5004374E7B27}"/>
                </a:ext>
              </a:extLst>
            </p:cNvPr>
            <p:cNvGrpSpPr/>
            <p:nvPr/>
          </p:nvGrpSpPr>
          <p:grpSpPr>
            <a:xfrm>
              <a:off x="6955550" y="3760791"/>
              <a:ext cx="35438" cy="38464"/>
              <a:chOff x="6955550" y="3760791"/>
              <a:chExt cx="35438" cy="38464"/>
            </a:xfrm>
          </p:grpSpPr>
          <p:sp>
            <p:nvSpPr>
              <p:cNvPr id="1133" name="Freeform 1132">
                <a:extLst>
                  <a:ext uri="{FF2B5EF4-FFF2-40B4-BE49-F238E27FC236}">
                    <a16:creationId xmlns:a16="http://schemas.microsoft.com/office/drawing/2014/main" id="{D4D534DC-6103-A96C-85B7-903E194C9D2C}"/>
                  </a:ext>
                </a:extLst>
              </p:cNvPr>
              <p:cNvSpPr/>
              <p:nvPr/>
            </p:nvSpPr>
            <p:spPr>
              <a:xfrm>
                <a:off x="6973269" y="3760791"/>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51453666-0376-112F-3439-16E084580830}"/>
                  </a:ext>
                </a:extLst>
              </p:cNvPr>
              <p:cNvSpPr/>
              <p:nvPr/>
            </p:nvSpPr>
            <p:spPr>
              <a:xfrm>
                <a:off x="6955550" y="378002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135" name="Graphic 670">
              <a:extLst>
                <a:ext uri="{FF2B5EF4-FFF2-40B4-BE49-F238E27FC236}">
                  <a16:creationId xmlns:a16="http://schemas.microsoft.com/office/drawing/2014/main" id="{80CEE37C-33AD-CB09-E5A4-2710544E5D5F}"/>
                </a:ext>
              </a:extLst>
            </p:cNvPr>
            <p:cNvGrpSpPr/>
            <p:nvPr/>
          </p:nvGrpSpPr>
          <p:grpSpPr>
            <a:xfrm>
              <a:off x="7082475" y="3776749"/>
              <a:ext cx="35438" cy="38464"/>
              <a:chOff x="7082475" y="3776749"/>
              <a:chExt cx="35438" cy="38464"/>
            </a:xfrm>
          </p:grpSpPr>
          <p:sp>
            <p:nvSpPr>
              <p:cNvPr id="1136" name="Freeform 1135">
                <a:extLst>
                  <a:ext uri="{FF2B5EF4-FFF2-40B4-BE49-F238E27FC236}">
                    <a16:creationId xmlns:a16="http://schemas.microsoft.com/office/drawing/2014/main" id="{C168D42E-61C6-D00B-DA25-10CDF14A1D2B}"/>
                  </a:ext>
                </a:extLst>
              </p:cNvPr>
              <p:cNvSpPr/>
              <p:nvPr/>
            </p:nvSpPr>
            <p:spPr>
              <a:xfrm>
                <a:off x="7100194" y="3776749"/>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2327386B-04F5-4473-8F7B-80635DC3162B}"/>
                  </a:ext>
                </a:extLst>
              </p:cNvPr>
              <p:cNvSpPr/>
              <p:nvPr/>
            </p:nvSpPr>
            <p:spPr>
              <a:xfrm>
                <a:off x="7082475" y="3795981"/>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38" name="Graphic 670">
              <a:extLst>
                <a:ext uri="{FF2B5EF4-FFF2-40B4-BE49-F238E27FC236}">
                  <a16:creationId xmlns:a16="http://schemas.microsoft.com/office/drawing/2014/main" id="{8D123921-71F3-9C1F-4685-C807B4734076}"/>
                </a:ext>
              </a:extLst>
            </p:cNvPr>
            <p:cNvGrpSpPr/>
            <p:nvPr/>
          </p:nvGrpSpPr>
          <p:grpSpPr>
            <a:xfrm>
              <a:off x="7247478" y="3830900"/>
              <a:ext cx="35438" cy="38464"/>
              <a:chOff x="7247478" y="3830900"/>
              <a:chExt cx="35438" cy="38464"/>
            </a:xfrm>
          </p:grpSpPr>
          <p:sp>
            <p:nvSpPr>
              <p:cNvPr id="1139" name="Freeform 1138">
                <a:extLst>
                  <a:ext uri="{FF2B5EF4-FFF2-40B4-BE49-F238E27FC236}">
                    <a16:creationId xmlns:a16="http://schemas.microsoft.com/office/drawing/2014/main" id="{305BE401-7847-CBE2-A748-EAB1BA9C227C}"/>
                  </a:ext>
                </a:extLst>
              </p:cNvPr>
              <p:cNvSpPr/>
              <p:nvPr/>
            </p:nvSpPr>
            <p:spPr>
              <a:xfrm>
                <a:off x="7265197" y="383090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20009AC2-CD66-F959-BD94-3065E0EDE90A}"/>
                  </a:ext>
                </a:extLst>
              </p:cNvPr>
              <p:cNvSpPr/>
              <p:nvPr/>
            </p:nvSpPr>
            <p:spPr>
              <a:xfrm>
                <a:off x="7247478" y="3850132"/>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41" name="Graphic 670">
              <a:extLst>
                <a:ext uri="{FF2B5EF4-FFF2-40B4-BE49-F238E27FC236}">
                  <a16:creationId xmlns:a16="http://schemas.microsoft.com/office/drawing/2014/main" id="{D4B98DFE-7B44-7B02-9CB9-B0BF9A479105}"/>
                </a:ext>
              </a:extLst>
            </p:cNvPr>
            <p:cNvGrpSpPr/>
            <p:nvPr/>
          </p:nvGrpSpPr>
          <p:grpSpPr>
            <a:xfrm>
              <a:off x="7762342" y="4047774"/>
              <a:ext cx="35438" cy="38600"/>
              <a:chOff x="7762342" y="4047774"/>
              <a:chExt cx="35438" cy="38600"/>
            </a:xfrm>
          </p:grpSpPr>
          <p:sp>
            <p:nvSpPr>
              <p:cNvPr id="1142" name="Freeform 1141">
                <a:extLst>
                  <a:ext uri="{FF2B5EF4-FFF2-40B4-BE49-F238E27FC236}">
                    <a16:creationId xmlns:a16="http://schemas.microsoft.com/office/drawing/2014/main" id="{7DFAC4FA-EDB2-9865-7B34-652B551003AC}"/>
                  </a:ext>
                </a:extLst>
              </p:cNvPr>
              <p:cNvSpPr/>
              <p:nvPr/>
            </p:nvSpPr>
            <p:spPr>
              <a:xfrm>
                <a:off x="7780062" y="40477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99F601E4-15D4-A69A-D201-1099A511F120}"/>
                  </a:ext>
                </a:extLst>
              </p:cNvPr>
              <p:cNvSpPr/>
              <p:nvPr/>
            </p:nvSpPr>
            <p:spPr>
              <a:xfrm>
                <a:off x="7762342" y="406700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44" name="Graphic 670">
              <a:extLst>
                <a:ext uri="{FF2B5EF4-FFF2-40B4-BE49-F238E27FC236}">
                  <a16:creationId xmlns:a16="http://schemas.microsoft.com/office/drawing/2014/main" id="{5A2E15B3-3080-B055-1B40-B430C65BAA0C}"/>
                </a:ext>
              </a:extLst>
            </p:cNvPr>
            <p:cNvGrpSpPr/>
            <p:nvPr/>
          </p:nvGrpSpPr>
          <p:grpSpPr>
            <a:xfrm>
              <a:off x="7720118" y="4040818"/>
              <a:ext cx="35438" cy="38600"/>
              <a:chOff x="7720118" y="4040818"/>
              <a:chExt cx="35438" cy="38600"/>
            </a:xfrm>
          </p:grpSpPr>
          <p:sp>
            <p:nvSpPr>
              <p:cNvPr id="1145" name="Freeform 1144">
                <a:extLst>
                  <a:ext uri="{FF2B5EF4-FFF2-40B4-BE49-F238E27FC236}">
                    <a16:creationId xmlns:a16="http://schemas.microsoft.com/office/drawing/2014/main" id="{86236C27-F4E9-DA94-DE4B-D2789BEA8E7A}"/>
                  </a:ext>
                </a:extLst>
              </p:cNvPr>
              <p:cNvSpPr/>
              <p:nvPr/>
            </p:nvSpPr>
            <p:spPr>
              <a:xfrm>
                <a:off x="7737837" y="4040818"/>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6DA7D56E-51E0-C0BD-DA18-370A2FAC8A75}"/>
                  </a:ext>
                </a:extLst>
              </p:cNvPr>
              <p:cNvSpPr/>
              <p:nvPr/>
            </p:nvSpPr>
            <p:spPr>
              <a:xfrm>
                <a:off x="7720118" y="4060186"/>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147" name="Graphic 670">
              <a:extLst>
                <a:ext uri="{FF2B5EF4-FFF2-40B4-BE49-F238E27FC236}">
                  <a16:creationId xmlns:a16="http://schemas.microsoft.com/office/drawing/2014/main" id="{B8404B60-F9DE-CB70-7071-E49F1DEFB121}"/>
                </a:ext>
              </a:extLst>
            </p:cNvPr>
            <p:cNvGrpSpPr/>
            <p:nvPr/>
          </p:nvGrpSpPr>
          <p:grpSpPr>
            <a:xfrm>
              <a:off x="7728412" y="4040818"/>
              <a:ext cx="35564" cy="38600"/>
              <a:chOff x="7728412" y="4040818"/>
              <a:chExt cx="35564" cy="38600"/>
            </a:xfrm>
          </p:grpSpPr>
          <p:sp>
            <p:nvSpPr>
              <p:cNvPr id="1148" name="Freeform 1147">
                <a:extLst>
                  <a:ext uri="{FF2B5EF4-FFF2-40B4-BE49-F238E27FC236}">
                    <a16:creationId xmlns:a16="http://schemas.microsoft.com/office/drawing/2014/main" id="{739083C2-6F44-E395-B40E-5A44291E78DF}"/>
                  </a:ext>
                </a:extLst>
              </p:cNvPr>
              <p:cNvSpPr/>
              <p:nvPr/>
            </p:nvSpPr>
            <p:spPr>
              <a:xfrm>
                <a:off x="7746131" y="4040818"/>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8F66AA40-37BA-400C-075F-BE21ACFD707C}"/>
                  </a:ext>
                </a:extLst>
              </p:cNvPr>
              <p:cNvSpPr/>
              <p:nvPr/>
            </p:nvSpPr>
            <p:spPr>
              <a:xfrm>
                <a:off x="7728412" y="4060186"/>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50" name="Graphic 670">
              <a:extLst>
                <a:ext uri="{FF2B5EF4-FFF2-40B4-BE49-F238E27FC236}">
                  <a16:creationId xmlns:a16="http://schemas.microsoft.com/office/drawing/2014/main" id="{D1EC6753-2DF9-719B-5DD7-77E11132D324}"/>
                </a:ext>
              </a:extLst>
            </p:cNvPr>
            <p:cNvGrpSpPr/>
            <p:nvPr/>
          </p:nvGrpSpPr>
          <p:grpSpPr>
            <a:xfrm>
              <a:off x="8019083" y="4126613"/>
              <a:ext cx="35438" cy="38464"/>
              <a:chOff x="8019083" y="4126613"/>
              <a:chExt cx="35438" cy="38464"/>
            </a:xfrm>
          </p:grpSpPr>
          <p:sp>
            <p:nvSpPr>
              <p:cNvPr id="1151" name="Freeform 1150">
                <a:extLst>
                  <a:ext uri="{FF2B5EF4-FFF2-40B4-BE49-F238E27FC236}">
                    <a16:creationId xmlns:a16="http://schemas.microsoft.com/office/drawing/2014/main" id="{4D3B174E-BFE2-6E34-B9C3-DE66FA8338D8}"/>
                  </a:ext>
                </a:extLst>
              </p:cNvPr>
              <p:cNvSpPr/>
              <p:nvPr/>
            </p:nvSpPr>
            <p:spPr>
              <a:xfrm>
                <a:off x="8036802" y="4126613"/>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980DC5E4-8900-FA6A-352D-F72D173E90C3}"/>
                  </a:ext>
                </a:extLst>
              </p:cNvPr>
              <p:cNvSpPr/>
              <p:nvPr/>
            </p:nvSpPr>
            <p:spPr>
              <a:xfrm>
                <a:off x="8019083" y="4145845"/>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53" name="Graphic 670">
              <a:extLst>
                <a:ext uri="{FF2B5EF4-FFF2-40B4-BE49-F238E27FC236}">
                  <a16:creationId xmlns:a16="http://schemas.microsoft.com/office/drawing/2014/main" id="{B67660D5-7486-9E95-50A1-990A9E294928}"/>
                </a:ext>
              </a:extLst>
            </p:cNvPr>
            <p:cNvGrpSpPr/>
            <p:nvPr/>
          </p:nvGrpSpPr>
          <p:grpSpPr>
            <a:xfrm>
              <a:off x="8026749" y="4135615"/>
              <a:ext cx="35438" cy="38464"/>
              <a:chOff x="8026749" y="4135615"/>
              <a:chExt cx="35438" cy="38464"/>
            </a:xfrm>
          </p:grpSpPr>
          <p:sp>
            <p:nvSpPr>
              <p:cNvPr id="1154" name="Freeform 1153">
                <a:extLst>
                  <a:ext uri="{FF2B5EF4-FFF2-40B4-BE49-F238E27FC236}">
                    <a16:creationId xmlns:a16="http://schemas.microsoft.com/office/drawing/2014/main" id="{20DC2E12-0BE0-DABA-9284-6DC1E9A6FC6D}"/>
                  </a:ext>
                </a:extLst>
              </p:cNvPr>
              <p:cNvSpPr/>
              <p:nvPr/>
            </p:nvSpPr>
            <p:spPr>
              <a:xfrm>
                <a:off x="8044468" y="413561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A63F425E-7ED6-4164-C5A8-ACC774126D09}"/>
                  </a:ext>
                </a:extLst>
              </p:cNvPr>
              <p:cNvSpPr/>
              <p:nvPr/>
            </p:nvSpPr>
            <p:spPr>
              <a:xfrm>
                <a:off x="8026749" y="415484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56" name="Graphic 670">
              <a:extLst>
                <a:ext uri="{FF2B5EF4-FFF2-40B4-BE49-F238E27FC236}">
                  <a16:creationId xmlns:a16="http://schemas.microsoft.com/office/drawing/2014/main" id="{D55D0688-72F9-4310-B855-2339B49753C6}"/>
                </a:ext>
              </a:extLst>
            </p:cNvPr>
            <p:cNvGrpSpPr/>
            <p:nvPr/>
          </p:nvGrpSpPr>
          <p:grpSpPr>
            <a:xfrm>
              <a:off x="8029262" y="4132205"/>
              <a:ext cx="35564" cy="38464"/>
              <a:chOff x="8029262" y="4132205"/>
              <a:chExt cx="35564" cy="38464"/>
            </a:xfrm>
          </p:grpSpPr>
          <p:sp>
            <p:nvSpPr>
              <p:cNvPr id="1157" name="Freeform 1156">
                <a:extLst>
                  <a:ext uri="{FF2B5EF4-FFF2-40B4-BE49-F238E27FC236}">
                    <a16:creationId xmlns:a16="http://schemas.microsoft.com/office/drawing/2014/main" id="{964D98ED-3761-7696-8B08-AFB39AAADE92}"/>
                  </a:ext>
                </a:extLst>
              </p:cNvPr>
              <p:cNvSpPr/>
              <p:nvPr/>
            </p:nvSpPr>
            <p:spPr>
              <a:xfrm>
                <a:off x="8047107" y="413220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ED56D316-B72B-7E72-948C-9FAE01187EEC}"/>
                  </a:ext>
                </a:extLst>
              </p:cNvPr>
              <p:cNvSpPr/>
              <p:nvPr/>
            </p:nvSpPr>
            <p:spPr>
              <a:xfrm>
                <a:off x="8029262" y="4151437"/>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59" name="Graphic 670">
              <a:extLst>
                <a:ext uri="{FF2B5EF4-FFF2-40B4-BE49-F238E27FC236}">
                  <a16:creationId xmlns:a16="http://schemas.microsoft.com/office/drawing/2014/main" id="{511081C6-E889-EB7C-338D-75C6705E2072}"/>
                </a:ext>
              </a:extLst>
            </p:cNvPr>
            <p:cNvGrpSpPr/>
            <p:nvPr/>
          </p:nvGrpSpPr>
          <p:grpSpPr>
            <a:xfrm>
              <a:off x="8038310" y="4136297"/>
              <a:ext cx="35438" cy="38464"/>
              <a:chOff x="8038310" y="4136297"/>
              <a:chExt cx="35438" cy="38464"/>
            </a:xfrm>
          </p:grpSpPr>
          <p:sp>
            <p:nvSpPr>
              <p:cNvPr id="1160" name="Freeform 1159">
                <a:extLst>
                  <a:ext uri="{FF2B5EF4-FFF2-40B4-BE49-F238E27FC236}">
                    <a16:creationId xmlns:a16="http://schemas.microsoft.com/office/drawing/2014/main" id="{220660C1-A38E-3A97-EA55-9593FB18E5D6}"/>
                  </a:ext>
                </a:extLst>
              </p:cNvPr>
              <p:cNvSpPr/>
              <p:nvPr/>
            </p:nvSpPr>
            <p:spPr>
              <a:xfrm>
                <a:off x="8056030" y="4136297"/>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D6877100-3AA2-CC3F-78B4-866E0A143950}"/>
                  </a:ext>
                </a:extLst>
              </p:cNvPr>
              <p:cNvSpPr/>
              <p:nvPr/>
            </p:nvSpPr>
            <p:spPr>
              <a:xfrm>
                <a:off x="8038310" y="415552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62" name="Graphic 670">
              <a:extLst>
                <a:ext uri="{FF2B5EF4-FFF2-40B4-BE49-F238E27FC236}">
                  <a16:creationId xmlns:a16="http://schemas.microsoft.com/office/drawing/2014/main" id="{24CB1091-2DED-3077-C237-FF968866A27C}"/>
                </a:ext>
              </a:extLst>
            </p:cNvPr>
            <p:cNvGrpSpPr/>
            <p:nvPr/>
          </p:nvGrpSpPr>
          <p:grpSpPr>
            <a:xfrm>
              <a:off x="8416573" y="4200132"/>
              <a:ext cx="35438" cy="38464"/>
              <a:chOff x="8416573" y="4200132"/>
              <a:chExt cx="35438" cy="38464"/>
            </a:xfrm>
          </p:grpSpPr>
          <p:sp>
            <p:nvSpPr>
              <p:cNvPr id="1163" name="Freeform 1162">
                <a:extLst>
                  <a:ext uri="{FF2B5EF4-FFF2-40B4-BE49-F238E27FC236}">
                    <a16:creationId xmlns:a16="http://schemas.microsoft.com/office/drawing/2014/main" id="{1B893076-A17E-0070-7386-19617CAA7EFB}"/>
                  </a:ext>
                </a:extLst>
              </p:cNvPr>
              <p:cNvSpPr/>
              <p:nvPr/>
            </p:nvSpPr>
            <p:spPr>
              <a:xfrm>
                <a:off x="8434292" y="420013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64" name="Freeform 1163">
                <a:extLst>
                  <a:ext uri="{FF2B5EF4-FFF2-40B4-BE49-F238E27FC236}">
                    <a16:creationId xmlns:a16="http://schemas.microsoft.com/office/drawing/2014/main" id="{8E8B605C-7202-6A7B-3E8D-63A6A24076F3}"/>
                  </a:ext>
                </a:extLst>
              </p:cNvPr>
              <p:cNvSpPr/>
              <p:nvPr/>
            </p:nvSpPr>
            <p:spPr>
              <a:xfrm>
                <a:off x="8416573" y="421936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65" name="Graphic 670">
              <a:extLst>
                <a:ext uri="{FF2B5EF4-FFF2-40B4-BE49-F238E27FC236}">
                  <a16:creationId xmlns:a16="http://schemas.microsoft.com/office/drawing/2014/main" id="{150D00E6-A462-52C9-AE30-F03EC3796F96}"/>
                </a:ext>
              </a:extLst>
            </p:cNvPr>
            <p:cNvGrpSpPr/>
            <p:nvPr/>
          </p:nvGrpSpPr>
          <p:grpSpPr>
            <a:xfrm>
              <a:off x="8625309" y="4281426"/>
              <a:ext cx="35438" cy="38464"/>
              <a:chOff x="8625309" y="4281426"/>
              <a:chExt cx="35438" cy="38464"/>
            </a:xfrm>
          </p:grpSpPr>
          <p:sp>
            <p:nvSpPr>
              <p:cNvPr id="1166" name="Freeform 1165">
                <a:extLst>
                  <a:ext uri="{FF2B5EF4-FFF2-40B4-BE49-F238E27FC236}">
                    <a16:creationId xmlns:a16="http://schemas.microsoft.com/office/drawing/2014/main" id="{14A9157F-257C-3F6E-582C-5AA9B309649C}"/>
                  </a:ext>
                </a:extLst>
              </p:cNvPr>
              <p:cNvSpPr/>
              <p:nvPr/>
            </p:nvSpPr>
            <p:spPr>
              <a:xfrm>
                <a:off x="8643028" y="428142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5475344E-8AF4-8380-3C12-DB83FC4F134E}"/>
                  </a:ext>
                </a:extLst>
              </p:cNvPr>
              <p:cNvSpPr/>
              <p:nvPr/>
            </p:nvSpPr>
            <p:spPr>
              <a:xfrm>
                <a:off x="8625309" y="430065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168" name="Graphic 670">
              <a:extLst>
                <a:ext uri="{FF2B5EF4-FFF2-40B4-BE49-F238E27FC236}">
                  <a16:creationId xmlns:a16="http://schemas.microsoft.com/office/drawing/2014/main" id="{15254F13-1861-7855-FF4D-344E1FDE5E60}"/>
                </a:ext>
              </a:extLst>
            </p:cNvPr>
            <p:cNvGrpSpPr/>
            <p:nvPr/>
          </p:nvGrpSpPr>
          <p:grpSpPr>
            <a:xfrm>
              <a:off x="10051145" y="4605237"/>
              <a:ext cx="35564" cy="38464"/>
              <a:chOff x="10051145" y="4605237"/>
              <a:chExt cx="35564" cy="38464"/>
            </a:xfrm>
          </p:grpSpPr>
          <p:sp>
            <p:nvSpPr>
              <p:cNvPr id="1169" name="Freeform 1168">
                <a:extLst>
                  <a:ext uri="{FF2B5EF4-FFF2-40B4-BE49-F238E27FC236}">
                    <a16:creationId xmlns:a16="http://schemas.microsoft.com/office/drawing/2014/main" id="{AA224B8E-03AC-3020-917F-7BC6D4CC59DE}"/>
                  </a:ext>
                </a:extLst>
              </p:cNvPr>
              <p:cNvSpPr/>
              <p:nvPr/>
            </p:nvSpPr>
            <p:spPr>
              <a:xfrm>
                <a:off x="10068989"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E6103EB6-C350-BCDB-FC94-B7E78E44BBBB}"/>
                  </a:ext>
                </a:extLst>
              </p:cNvPr>
              <p:cNvSpPr/>
              <p:nvPr/>
            </p:nvSpPr>
            <p:spPr>
              <a:xfrm>
                <a:off x="10051145" y="462446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71" name="Graphic 670">
              <a:extLst>
                <a:ext uri="{FF2B5EF4-FFF2-40B4-BE49-F238E27FC236}">
                  <a16:creationId xmlns:a16="http://schemas.microsoft.com/office/drawing/2014/main" id="{28CD96FB-B495-608B-4742-055E58ECC270}"/>
                </a:ext>
              </a:extLst>
            </p:cNvPr>
            <p:cNvGrpSpPr/>
            <p:nvPr/>
          </p:nvGrpSpPr>
          <p:grpSpPr>
            <a:xfrm>
              <a:off x="10057554" y="4605237"/>
              <a:ext cx="35564" cy="38464"/>
              <a:chOff x="10057554" y="4605237"/>
              <a:chExt cx="35564" cy="38464"/>
            </a:xfrm>
          </p:grpSpPr>
          <p:sp>
            <p:nvSpPr>
              <p:cNvPr id="1172" name="Freeform 1171">
                <a:extLst>
                  <a:ext uri="{FF2B5EF4-FFF2-40B4-BE49-F238E27FC236}">
                    <a16:creationId xmlns:a16="http://schemas.microsoft.com/office/drawing/2014/main" id="{493FFF5A-C519-5338-9286-9B3B609E0707}"/>
                  </a:ext>
                </a:extLst>
              </p:cNvPr>
              <p:cNvSpPr/>
              <p:nvPr/>
            </p:nvSpPr>
            <p:spPr>
              <a:xfrm>
                <a:off x="10075273"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73" name="Freeform 1172">
                <a:extLst>
                  <a:ext uri="{FF2B5EF4-FFF2-40B4-BE49-F238E27FC236}">
                    <a16:creationId xmlns:a16="http://schemas.microsoft.com/office/drawing/2014/main" id="{E7D7F53B-1A8B-E9BC-6391-8660EA63F2CA}"/>
                  </a:ext>
                </a:extLst>
              </p:cNvPr>
              <p:cNvSpPr/>
              <p:nvPr/>
            </p:nvSpPr>
            <p:spPr>
              <a:xfrm>
                <a:off x="10057554" y="462446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74" name="Graphic 670">
              <a:extLst>
                <a:ext uri="{FF2B5EF4-FFF2-40B4-BE49-F238E27FC236}">
                  <a16:creationId xmlns:a16="http://schemas.microsoft.com/office/drawing/2014/main" id="{D69F0AB1-E0B9-93E5-EFE0-130C0DA731C7}"/>
                </a:ext>
              </a:extLst>
            </p:cNvPr>
            <p:cNvGrpSpPr/>
            <p:nvPr/>
          </p:nvGrpSpPr>
          <p:grpSpPr>
            <a:xfrm>
              <a:off x="10071377" y="4605237"/>
              <a:ext cx="35438" cy="38464"/>
              <a:chOff x="10071377" y="4605237"/>
              <a:chExt cx="35438" cy="38464"/>
            </a:xfrm>
          </p:grpSpPr>
          <p:sp>
            <p:nvSpPr>
              <p:cNvPr id="1175" name="Freeform 1174">
                <a:extLst>
                  <a:ext uri="{FF2B5EF4-FFF2-40B4-BE49-F238E27FC236}">
                    <a16:creationId xmlns:a16="http://schemas.microsoft.com/office/drawing/2014/main" id="{04E11BAF-7774-EE67-6623-BAD4B595EA43}"/>
                  </a:ext>
                </a:extLst>
              </p:cNvPr>
              <p:cNvSpPr/>
              <p:nvPr/>
            </p:nvSpPr>
            <p:spPr>
              <a:xfrm>
                <a:off x="10089096"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76" name="Freeform 1175">
                <a:extLst>
                  <a:ext uri="{FF2B5EF4-FFF2-40B4-BE49-F238E27FC236}">
                    <a16:creationId xmlns:a16="http://schemas.microsoft.com/office/drawing/2014/main" id="{FD2E2A37-F174-91C9-F171-8597BCADDF67}"/>
                  </a:ext>
                </a:extLst>
              </p:cNvPr>
              <p:cNvSpPr/>
              <p:nvPr/>
            </p:nvSpPr>
            <p:spPr>
              <a:xfrm>
                <a:off x="10071377" y="4624469"/>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177" name="Graphic 670">
              <a:extLst>
                <a:ext uri="{FF2B5EF4-FFF2-40B4-BE49-F238E27FC236}">
                  <a16:creationId xmlns:a16="http://schemas.microsoft.com/office/drawing/2014/main" id="{BFBEA1E3-6442-3DC7-BABB-9E84B07AEE0F}"/>
                </a:ext>
              </a:extLst>
            </p:cNvPr>
            <p:cNvGrpSpPr/>
            <p:nvPr/>
          </p:nvGrpSpPr>
          <p:grpSpPr>
            <a:xfrm>
              <a:off x="10075273" y="4605237"/>
              <a:ext cx="35564" cy="38464"/>
              <a:chOff x="10075273" y="4605237"/>
              <a:chExt cx="35564" cy="38464"/>
            </a:xfrm>
          </p:grpSpPr>
          <p:sp>
            <p:nvSpPr>
              <p:cNvPr id="1178" name="Freeform 1177">
                <a:extLst>
                  <a:ext uri="{FF2B5EF4-FFF2-40B4-BE49-F238E27FC236}">
                    <a16:creationId xmlns:a16="http://schemas.microsoft.com/office/drawing/2014/main" id="{F57E215B-3B0B-D94B-5EF7-9B3AB303A685}"/>
                  </a:ext>
                </a:extLst>
              </p:cNvPr>
              <p:cNvSpPr/>
              <p:nvPr/>
            </p:nvSpPr>
            <p:spPr>
              <a:xfrm>
                <a:off x="10093118"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54A37A76-EB02-FB63-F107-E21E7E32A842}"/>
                  </a:ext>
                </a:extLst>
              </p:cNvPr>
              <p:cNvSpPr/>
              <p:nvPr/>
            </p:nvSpPr>
            <p:spPr>
              <a:xfrm>
                <a:off x="10075273" y="462446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180" name="Graphic 670">
              <a:extLst>
                <a:ext uri="{FF2B5EF4-FFF2-40B4-BE49-F238E27FC236}">
                  <a16:creationId xmlns:a16="http://schemas.microsoft.com/office/drawing/2014/main" id="{67DB186C-363E-4718-789F-9A8E20ECE3BE}"/>
                </a:ext>
              </a:extLst>
            </p:cNvPr>
            <p:cNvGrpSpPr/>
            <p:nvPr/>
          </p:nvGrpSpPr>
          <p:grpSpPr>
            <a:xfrm>
              <a:off x="10095003" y="4605237"/>
              <a:ext cx="35438" cy="38464"/>
              <a:chOff x="10095003" y="4605237"/>
              <a:chExt cx="35438" cy="38464"/>
            </a:xfrm>
          </p:grpSpPr>
          <p:sp>
            <p:nvSpPr>
              <p:cNvPr id="1181" name="Freeform 1180">
                <a:extLst>
                  <a:ext uri="{FF2B5EF4-FFF2-40B4-BE49-F238E27FC236}">
                    <a16:creationId xmlns:a16="http://schemas.microsoft.com/office/drawing/2014/main" id="{D6542DC4-2EE1-E0A4-D290-250BBCC5C495}"/>
                  </a:ext>
                </a:extLst>
              </p:cNvPr>
              <p:cNvSpPr/>
              <p:nvPr/>
            </p:nvSpPr>
            <p:spPr>
              <a:xfrm>
                <a:off x="10112722"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F4653525-405B-2FCC-83F4-F9BC4A0F164A}"/>
                  </a:ext>
                </a:extLst>
              </p:cNvPr>
              <p:cNvSpPr/>
              <p:nvPr/>
            </p:nvSpPr>
            <p:spPr>
              <a:xfrm>
                <a:off x="10095003"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83" name="Graphic 670">
              <a:extLst>
                <a:ext uri="{FF2B5EF4-FFF2-40B4-BE49-F238E27FC236}">
                  <a16:creationId xmlns:a16="http://schemas.microsoft.com/office/drawing/2014/main" id="{1CB1E921-4E53-7FCE-14FF-15B0525656A8}"/>
                </a:ext>
              </a:extLst>
            </p:cNvPr>
            <p:cNvGrpSpPr/>
            <p:nvPr/>
          </p:nvGrpSpPr>
          <p:grpSpPr>
            <a:xfrm>
              <a:off x="10112722" y="4605237"/>
              <a:ext cx="35438" cy="38464"/>
              <a:chOff x="10112722" y="4605237"/>
              <a:chExt cx="35438" cy="38464"/>
            </a:xfrm>
          </p:grpSpPr>
          <p:sp>
            <p:nvSpPr>
              <p:cNvPr id="1184" name="Freeform 1183">
                <a:extLst>
                  <a:ext uri="{FF2B5EF4-FFF2-40B4-BE49-F238E27FC236}">
                    <a16:creationId xmlns:a16="http://schemas.microsoft.com/office/drawing/2014/main" id="{9DC3A957-A685-05E5-4AA7-CA3C6D9DB6D8}"/>
                  </a:ext>
                </a:extLst>
              </p:cNvPr>
              <p:cNvSpPr/>
              <p:nvPr/>
            </p:nvSpPr>
            <p:spPr>
              <a:xfrm>
                <a:off x="10130441"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85" name="Freeform 1184">
                <a:extLst>
                  <a:ext uri="{FF2B5EF4-FFF2-40B4-BE49-F238E27FC236}">
                    <a16:creationId xmlns:a16="http://schemas.microsoft.com/office/drawing/2014/main" id="{DB9C3A59-CF48-8D44-4B90-71557A936FC2}"/>
                  </a:ext>
                </a:extLst>
              </p:cNvPr>
              <p:cNvSpPr/>
              <p:nvPr/>
            </p:nvSpPr>
            <p:spPr>
              <a:xfrm>
                <a:off x="10112722"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86" name="Graphic 670">
              <a:extLst>
                <a:ext uri="{FF2B5EF4-FFF2-40B4-BE49-F238E27FC236}">
                  <a16:creationId xmlns:a16="http://schemas.microsoft.com/office/drawing/2014/main" id="{F6C982D7-4768-B619-45F2-B7A4874D0786}"/>
                </a:ext>
              </a:extLst>
            </p:cNvPr>
            <p:cNvGrpSpPr/>
            <p:nvPr/>
          </p:nvGrpSpPr>
          <p:grpSpPr>
            <a:xfrm>
              <a:off x="10117749" y="4605237"/>
              <a:ext cx="35438" cy="38464"/>
              <a:chOff x="10117749" y="4605237"/>
              <a:chExt cx="35438" cy="38464"/>
            </a:xfrm>
          </p:grpSpPr>
          <p:sp>
            <p:nvSpPr>
              <p:cNvPr id="1187" name="Freeform 1186">
                <a:extLst>
                  <a:ext uri="{FF2B5EF4-FFF2-40B4-BE49-F238E27FC236}">
                    <a16:creationId xmlns:a16="http://schemas.microsoft.com/office/drawing/2014/main" id="{B4B07A3B-EA20-B460-537E-B850E8F69B03}"/>
                  </a:ext>
                </a:extLst>
              </p:cNvPr>
              <p:cNvSpPr/>
              <p:nvPr/>
            </p:nvSpPr>
            <p:spPr>
              <a:xfrm>
                <a:off x="10135468"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88" name="Freeform 1187">
                <a:extLst>
                  <a:ext uri="{FF2B5EF4-FFF2-40B4-BE49-F238E27FC236}">
                    <a16:creationId xmlns:a16="http://schemas.microsoft.com/office/drawing/2014/main" id="{81B5C291-DDA6-EDF0-D669-A3CA2B5B1A88}"/>
                  </a:ext>
                </a:extLst>
              </p:cNvPr>
              <p:cNvSpPr/>
              <p:nvPr/>
            </p:nvSpPr>
            <p:spPr>
              <a:xfrm>
                <a:off x="10117749"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89" name="Graphic 670">
              <a:extLst>
                <a:ext uri="{FF2B5EF4-FFF2-40B4-BE49-F238E27FC236}">
                  <a16:creationId xmlns:a16="http://schemas.microsoft.com/office/drawing/2014/main" id="{CBD0E2DB-F374-19D1-6F44-520409F9E12D}"/>
                </a:ext>
              </a:extLst>
            </p:cNvPr>
            <p:cNvGrpSpPr/>
            <p:nvPr/>
          </p:nvGrpSpPr>
          <p:grpSpPr>
            <a:xfrm>
              <a:off x="10130441" y="4605237"/>
              <a:ext cx="35438" cy="38464"/>
              <a:chOff x="10130441" y="4605237"/>
              <a:chExt cx="35438" cy="38464"/>
            </a:xfrm>
          </p:grpSpPr>
          <p:sp>
            <p:nvSpPr>
              <p:cNvPr id="1190" name="Freeform 1189">
                <a:extLst>
                  <a:ext uri="{FF2B5EF4-FFF2-40B4-BE49-F238E27FC236}">
                    <a16:creationId xmlns:a16="http://schemas.microsoft.com/office/drawing/2014/main" id="{277F584C-8EB4-8612-E490-7AC140B46999}"/>
                  </a:ext>
                </a:extLst>
              </p:cNvPr>
              <p:cNvSpPr/>
              <p:nvPr/>
            </p:nvSpPr>
            <p:spPr>
              <a:xfrm>
                <a:off x="10148161"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91" name="Freeform 1190">
                <a:extLst>
                  <a:ext uri="{FF2B5EF4-FFF2-40B4-BE49-F238E27FC236}">
                    <a16:creationId xmlns:a16="http://schemas.microsoft.com/office/drawing/2014/main" id="{E84FD7DC-3172-BB27-868D-B2A14213CCA6}"/>
                  </a:ext>
                </a:extLst>
              </p:cNvPr>
              <p:cNvSpPr/>
              <p:nvPr/>
            </p:nvSpPr>
            <p:spPr>
              <a:xfrm>
                <a:off x="10130441"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92" name="Graphic 670">
              <a:extLst>
                <a:ext uri="{FF2B5EF4-FFF2-40B4-BE49-F238E27FC236}">
                  <a16:creationId xmlns:a16="http://schemas.microsoft.com/office/drawing/2014/main" id="{A015CF91-1AE1-3D45-031A-092C9FB4D69B}"/>
                </a:ext>
              </a:extLst>
            </p:cNvPr>
            <p:cNvGrpSpPr/>
            <p:nvPr/>
          </p:nvGrpSpPr>
          <p:grpSpPr>
            <a:xfrm>
              <a:off x="10137856" y="4605237"/>
              <a:ext cx="35438" cy="38464"/>
              <a:chOff x="10137856" y="4605237"/>
              <a:chExt cx="35438" cy="38464"/>
            </a:xfrm>
          </p:grpSpPr>
          <p:sp>
            <p:nvSpPr>
              <p:cNvPr id="1193" name="Freeform 1192">
                <a:extLst>
                  <a:ext uri="{FF2B5EF4-FFF2-40B4-BE49-F238E27FC236}">
                    <a16:creationId xmlns:a16="http://schemas.microsoft.com/office/drawing/2014/main" id="{1A7AB6CF-366D-D5CE-76F3-C90B35AFA64C}"/>
                  </a:ext>
                </a:extLst>
              </p:cNvPr>
              <p:cNvSpPr/>
              <p:nvPr/>
            </p:nvSpPr>
            <p:spPr>
              <a:xfrm>
                <a:off x="10155575"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94" name="Freeform 1193">
                <a:extLst>
                  <a:ext uri="{FF2B5EF4-FFF2-40B4-BE49-F238E27FC236}">
                    <a16:creationId xmlns:a16="http://schemas.microsoft.com/office/drawing/2014/main" id="{54DC37C8-FDFB-902B-0CC9-B7F77AF0A108}"/>
                  </a:ext>
                </a:extLst>
              </p:cNvPr>
              <p:cNvSpPr/>
              <p:nvPr/>
            </p:nvSpPr>
            <p:spPr>
              <a:xfrm>
                <a:off x="10137856"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195" name="Graphic 670">
              <a:extLst>
                <a:ext uri="{FF2B5EF4-FFF2-40B4-BE49-F238E27FC236}">
                  <a16:creationId xmlns:a16="http://schemas.microsoft.com/office/drawing/2014/main" id="{B6760779-F9D3-ACFB-91F1-0D3D6F03027A}"/>
                </a:ext>
              </a:extLst>
            </p:cNvPr>
            <p:cNvGrpSpPr/>
            <p:nvPr/>
          </p:nvGrpSpPr>
          <p:grpSpPr>
            <a:xfrm>
              <a:off x="10153816" y="4605237"/>
              <a:ext cx="35438" cy="38464"/>
              <a:chOff x="10153816" y="4605237"/>
              <a:chExt cx="35438" cy="38464"/>
            </a:xfrm>
          </p:grpSpPr>
          <p:sp>
            <p:nvSpPr>
              <p:cNvPr id="1196" name="Freeform 1195">
                <a:extLst>
                  <a:ext uri="{FF2B5EF4-FFF2-40B4-BE49-F238E27FC236}">
                    <a16:creationId xmlns:a16="http://schemas.microsoft.com/office/drawing/2014/main" id="{00A2F0F5-053B-2E6A-12F8-F8EA8EB6FE63}"/>
                  </a:ext>
                </a:extLst>
              </p:cNvPr>
              <p:cNvSpPr/>
              <p:nvPr/>
            </p:nvSpPr>
            <p:spPr>
              <a:xfrm>
                <a:off x="10171535"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197" name="Freeform 1196">
                <a:extLst>
                  <a:ext uri="{FF2B5EF4-FFF2-40B4-BE49-F238E27FC236}">
                    <a16:creationId xmlns:a16="http://schemas.microsoft.com/office/drawing/2014/main" id="{5AA62089-3BF4-AEC1-FF1B-B7E545F8383D}"/>
                  </a:ext>
                </a:extLst>
              </p:cNvPr>
              <p:cNvSpPr/>
              <p:nvPr/>
            </p:nvSpPr>
            <p:spPr>
              <a:xfrm>
                <a:off x="10153816" y="4624469"/>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198" name="Graphic 670">
              <a:extLst>
                <a:ext uri="{FF2B5EF4-FFF2-40B4-BE49-F238E27FC236}">
                  <a16:creationId xmlns:a16="http://schemas.microsoft.com/office/drawing/2014/main" id="{084DF332-F6FB-A99B-7194-50E1F31E2467}"/>
                </a:ext>
              </a:extLst>
            </p:cNvPr>
            <p:cNvGrpSpPr/>
            <p:nvPr/>
          </p:nvGrpSpPr>
          <p:grpSpPr>
            <a:xfrm>
              <a:off x="10165377" y="4605237"/>
              <a:ext cx="35438" cy="38464"/>
              <a:chOff x="10165377" y="4605237"/>
              <a:chExt cx="35438" cy="38464"/>
            </a:xfrm>
          </p:grpSpPr>
          <p:sp>
            <p:nvSpPr>
              <p:cNvPr id="1199" name="Freeform 1198">
                <a:extLst>
                  <a:ext uri="{FF2B5EF4-FFF2-40B4-BE49-F238E27FC236}">
                    <a16:creationId xmlns:a16="http://schemas.microsoft.com/office/drawing/2014/main" id="{2F1938BE-A197-367C-9AA5-4480E9F3B37C}"/>
                  </a:ext>
                </a:extLst>
              </p:cNvPr>
              <p:cNvSpPr/>
              <p:nvPr/>
            </p:nvSpPr>
            <p:spPr>
              <a:xfrm>
                <a:off x="10183097"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200" name="Freeform 1199">
                <a:extLst>
                  <a:ext uri="{FF2B5EF4-FFF2-40B4-BE49-F238E27FC236}">
                    <a16:creationId xmlns:a16="http://schemas.microsoft.com/office/drawing/2014/main" id="{2398E957-D175-1786-8994-5976C5D52B1D}"/>
                  </a:ext>
                </a:extLst>
              </p:cNvPr>
              <p:cNvSpPr/>
              <p:nvPr/>
            </p:nvSpPr>
            <p:spPr>
              <a:xfrm>
                <a:off x="10165377"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01" name="Graphic 670">
              <a:extLst>
                <a:ext uri="{FF2B5EF4-FFF2-40B4-BE49-F238E27FC236}">
                  <a16:creationId xmlns:a16="http://schemas.microsoft.com/office/drawing/2014/main" id="{39C9BEA1-313E-B7F1-727B-1BB6DF64C424}"/>
                </a:ext>
              </a:extLst>
            </p:cNvPr>
            <p:cNvGrpSpPr/>
            <p:nvPr/>
          </p:nvGrpSpPr>
          <p:grpSpPr>
            <a:xfrm>
              <a:off x="10183097" y="4605237"/>
              <a:ext cx="35438" cy="38464"/>
              <a:chOff x="10183097" y="4605237"/>
              <a:chExt cx="35438" cy="38464"/>
            </a:xfrm>
          </p:grpSpPr>
          <p:sp>
            <p:nvSpPr>
              <p:cNvPr id="1202" name="Freeform 1201">
                <a:extLst>
                  <a:ext uri="{FF2B5EF4-FFF2-40B4-BE49-F238E27FC236}">
                    <a16:creationId xmlns:a16="http://schemas.microsoft.com/office/drawing/2014/main" id="{020300BE-E984-E315-8989-C70DA32B3BE7}"/>
                  </a:ext>
                </a:extLst>
              </p:cNvPr>
              <p:cNvSpPr/>
              <p:nvPr/>
            </p:nvSpPr>
            <p:spPr>
              <a:xfrm>
                <a:off x="10200816"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203" name="Freeform 1202">
                <a:extLst>
                  <a:ext uri="{FF2B5EF4-FFF2-40B4-BE49-F238E27FC236}">
                    <a16:creationId xmlns:a16="http://schemas.microsoft.com/office/drawing/2014/main" id="{35CBDA89-273A-32B5-AF0E-131EC881A57A}"/>
                  </a:ext>
                </a:extLst>
              </p:cNvPr>
              <p:cNvSpPr/>
              <p:nvPr/>
            </p:nvSpPr>
            <p:spPr>
              <a:xfrm>
                <a:off x="10183097" y="4624469"/>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04" name="Graphic 670">
              <a:extLst>
                <a:ext uri="{FF2B5EF4-FFF2-40B4-BE49-F238E27FC236}">
                  <a16:creationId xmlns:a16="http://schemas.microsoft.com/office/drawing/2014/main" id="{CC0F896A-A1E6-2AF7-B9BE-AB8E89DAD4D6}"/>
                </a:ext>
              </a:extLst>
            </p:cNvPr>
            <p:cNvGrpSpPr/>
            <p:nvPr/>
          </p:nvGrpSpPr>
          <p:grpSpPr>
            <a:xfrm>
              <a:off x="10193150" y="4606874"/>
              <a:ext cx="35438" cy="38600"/>
              <a:chOff x="10193150" y="4606874"/>
              <a:chExt cx="35438" cy="38600"/>
            </a:xfrm>
          </p:grpSpPr>
          <p:sp>
            <p:nvSpPr>
              <p:cNvPr id="1205" name="Freeform 1204">
                <a:extLst>
                  <a:ext uri="{FF2B5EF4-FFF2-40B4-BE49-F238E27FC236}">
                    <a16:creationId xmlns:a16="http://schemas.microsoft.com/office/drawing/2014/main" id="{9239F61E-49AA-396F-8241-7328E61664C0}"/>
                  </a:ext>
                </a:extLst>
              </p:cNvPr>
              <p:cNvSpPr/>
              <p:nvPr/>
            </p:nvSpPr>
            <p:spPr>
              <a:xfrm>
                <a:off x="10210869"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206" name="Freeform 1205">
                <a:extLst>
                  <a:ext uri="{FF2B5EF4-FFF2-40B4-BE49-F238E27FC236}">
                    <a16:creationId xmlns:a16="http://schemas.microsoft.com/office/drawing/2014/main" id="{BF600D03-E01C-495B-94C3-4C3E711A814F}"/>
                  </a:ext>
                </a:extLst>
              </p:cNvPr>
              <p:cNvSpPr/>
              <p:nvPr/>
            </p:nvSpPr>
            <p:spPr>
              <a:xfrm>
                <a:off x="10193150" y="462610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07" name="Graphic 670">
              <a:extLst>
                <a:ext uri="{FF2B5EF4-FFF2-40B4-BE49-F238E27FC236}">
                  <a16:creationId xmlns:a16="http://schemas.microsoft.com/office/drawing/2014/main" id="{C8476B58-981D-A9D9-A61F-7ACA33AD7998}"/>
                </a:ext>
              </a:extLst>
            </p:cNvPr>
            <p:cNvGrpSpPr/>
            <p:nvPr/>
          </p:nvGrpSpPr>
          <p:grpSpPr>
            <a:xfrm>
              <a:off x="10207853" y="4606874"/>
              <a:ext cx="35438" cy="38600"/>
              <a:chOff x="10207853" y="4606874"/>
              <a:chExt cx="35438" cy="38600"/>
            </a:xfrm>
          </p:grpSpPr>
          <p:sp>
            <p:nvSpPr>
              <p:cNvPr id="1208" name="Freeform 1207">
                <a:extLst>
                  <a:ext uri="{FF2B5EF4-FFF2-40B4-BE49-F238E27FC236}">
                    <a16:creationId xmlns:a16="http://schemas.microsoft.com/office/drawing/2014/main" id="{1573456E-4F7B-88BF-F610-95F6496728E0}"/>
                  </a:ext>
                </a:extLst>
              </p:cNvPr>
              <p:cNvSpPr/>
              <p:nvPr/>
            </p:nvSpPr>
            <p:spPr>
              <a:xfrm>
                <a:off x="10225573"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209" name="Freeform 1208">
                <a:extLst>
                  <a:ext uri="{FF2B5EF4-FFF2-40B4-BE49-F238E27FC236}">
                    <a16:creationId xmlns:a16="http://schemas.microsoft.com/office/drawing/2014/main" id="{D389B766-40F0-C646-FE0E-9B6DAAB56951}"/>
                  </a:ext>
                </a:extLst>
              </p:cNvPr>
              <p:cNvSpPr/>
              <p:nvPr/>
            </p:nvSpPr>
            <p:spPr>
              <a:xfrm>
                <a:off x="10207853" y="462610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10" name="Graphic 670">
              <a:extLst>
                <a:ext uri="{FF2B5EF4-FFF2-40B4-BE49-F238E27FC236}">
                  <a16:creationId xmlns:a16="http://schemas.microsoft.com/office/drawing/2014/main" id="{CFB514BD-7AC5-456C-046B-8ABDD9E33F07}"/>
                </a:ext>
              </a:extLst>
            </p:cNvPr>
            <p:cNvGrpSpPr/>
            <p:nvPr/>
          </p:nvGrpSpPr>
          <p:grpSpPr>
            <a:xfrm>
              <a:off x="10219666" y="4606874"/>
              <a:ext cx="35438" cy="38600"/>
              <a:chOff x="10219666" y="4606874"/>
              <a:chExt cx="35438" cy="38600"/>
            </a:xfrm>
          </p:grpSpPr>
          <p:sp>
            <p:nvSpPr>
              <p:cNvPr id="1211" name="Freeform 1210">
                <a:extLst>
                  <a:ext uri="{FF2B5EF4-FFF2-40B4-BE49-F238E27FC236}">
                    <a16:creationId xmlns:a16="http://schemas.microsoft.com/office/drawing/2014/main" id="{BEB634A3-5A19-78CE-7912-C4E15BA1DBAF}"/>
                  </a:ext>
                </a:extLst>
              </p:cNvPr>
              <p:cNvSpPr/>
              <p:nvPr/>
            </p:nvSpPr>
            <p:spPr>
              <a:xfrm>
                <a:off x="10237385"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A3DEE48E-142B-CFFC-0B50-3D0C9B2E9D67}"/>
                  </a:ext>
                </a:extLst>
              </p:cNvPr>
              <p:cNvSpPr/>
              <p:nvPr/>
            </p:nvSpPr>
            <p:spPr>
              <a:xfrm>
                <a:off x="10219666" y="462610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13" name="Graphic 670">
              <a:extLst>
                <a:ext uri="{FF2B5EF4-FFF2-40B4-BE49-F238E27FC236}">
                  <a16:creationId xmlns:a16="http://schemas.microsoft.com/office/drawing/2014/main" id="{7D8839C7-39ED-F9D8-A4C3-83246E6B14B1}"/>
                </a:ext>
              </a:extLst>
            </p:cNvPr>
            <p:cNvGrpSpPr/>
            <p:nvPr/>
          </p:nvGrpSpPr>
          <p:grpSpPr>
            <a:xfrm>
              <a:off x="10233490" y="4606874"/>
              <a:ext cx="35438" cy="38600"/>
              <a:chOff x="10233490" y="4606874"/>
              <a:chExt cx="35438" cy="38600"/>
            </a:xfrm>
          </p:grpSpPr>
          <p:sp>
            <p:nvSpPr>
              <p:cNvPr id="1214" name="Freeform 1213">
                <a:extLst>
                  <a:ext uri="{FF2B5EF4-FFF2-40B4-BE49-F238E27FC236}">
                    <a16:creationId xmlns:a16="http://schemas.microsoft.com/office/drawing/2014/main" id="{2C2BD6C7-1110-2D3D-015F-D9DD2B0BCC21}"/>
                  </a:ext>
                </a:extLst>
              </p:cNvPr>
              <p:cNvSpPr/>
              <p:nvPr/>
            </p:nvSpPr>
            <p:spPr>
              <a:xfrm>
                <a:off x="10251209"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BF34CCAE-C9FC-41F9-5C8C-E1D472707C99}"/>
                  </a:ext>
                </a:extLst>
              </p:cNvPr>
              <p:cNvSpPr/>
              <p:nvPr/>
            </p:nvSpPr>
            <p:spPr>
              <a:xfrm>
                <a:off x="10233490" y="4626106"/>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16" name="Graphic 670">
              <a:extLst>
                <a:ext uri="{FF2B5EF4-FFF2-40B4-BE49-F238E27FC236}">
                  <a16:creationId xmlns:a16="http://schemas.microsoft.com/office/drawing/2014/main" id="{B54B63D2-5874-1231-ADBF-378E8080A509}"/>
                </a:ext>
              </a:extLst>
            </p:cNvPr>
            <p:cNvGrpSpPr/>
            <p:nvPr/>
          </p:nvGrpSpPr>
          <p:grpSpPr>
            <a:xfrm>
              <a:off x="10240150" y="4606874"/>
              <a:ext cx="35438" cy="38600"/>
              <a:chOff x="10240150" y="4606874"/>
              <a:chExt cx="35438" cy="38600"/>
            </a:xfrm>
          </p:grpSpPr>
          <p:sp>
            <p:nvSpPr>
              <p:cNvPr id="1217" name="Freeform 1216">
                <a:extLst>
                  <a:ext uri="{FF2B5EF4-FFF2-40B4-BE49-F238E27FC236}">
                    <a16:creationId xmlns:a16="http://schemas.microsoft.com/office/drawing/2014/main" id="{B79B715C-FBC8-E764-E282-3B04224F019B}"/>
                  </a:ext>
                </a:extLst>
              </p:cNvPr>
              <p:cNvSpPr/>
              <p:nvPr/>
            </p:nvSpPr>
            <p:spPr>
              <a:xfrm>
                <a:off x="10257869"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218" name="Freeform 1217">
                <a:extLst>
                  <a:ext uri="{FF2B5EF4-FFF2-40B4-BE49-F238E27FC236}">
                    <a16:creationId xmlns:a16="http://schemas.microsoft.com/office/drawing/2014/main" id="{B5DB5C53-4C17-FCB8-B3AF-028D86029EC1}"/>
                  </a:ext>
                </a:extLst>
              </p:cNvPr>
              <p:cNvSpPr/>
              <p:nvPr/>
            </p:nvSpPr>
            <p:spPr>
              <a:xfrm>
                <a:off x="10240150" y="4626106"/>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19" name="Graphic 670">
              <a:extLst>
                <a:ext uri="{FF2B5EF4-FFF2-40B4-BE49-F238E27FC236}">
                  <a16:creationId xmlns:a16="http://schemas.microsoft.com/office/drawing/2014/main" id="{5B0E3D32-F1CF-E9B1-6CAB-B470BE1FFBC5}"/>
                </a:ext>
              </a:extLst>
            </p:cNvPr>
            <p:cNvGrpSpPr/>
            <p:nvPr/>
          </p:nvGrpSpPr>
          <p:grpSpPr>
            <a:xfrm>
              <a:off x="10244297" y="4606874"/>
              <a:ext cx="35438" cy="38600"/>
              <a:chOff x="10244297" y="4606874"/>
              <a:chExt cx="35438" cy="38600"/>
            </a:xfrm>
          </p:grpSpPr>
          <p:sp>
            <p:nvSpPr>
              <p:cNvPr id="1220" name="Freeform 1219">
                <a:extLst>
                  <a:ext uri="{FF2B5EF4-FFF2-40B4-BE49-F238E27FC236}">
                    <a16:creationId xmlns:a16="http://schemas.microsoft.com/office/drawing/2014/main" id="{E394FD59-37CD-BE29-5CD2-81EBCEE587F2}"/>
                  </a:ext>
                </a:extLst>
              </p:cNvPr>
              <p:cNvSpPr/>
              <p:nvPr/>
            </p:nvSpPr>
            <p:spPr>
              <a:xfrm>
                <a:off x="10262016"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221" name="Freeform 1220">
                <a:extLst>
                  <a:ext uri="{FF2B5EF4-FFF2-40B4-BE49-F238E27FC236}">
                    <a16:creationId xmlns:a16="http://schemas.microsoft.com/office/drawing/2014/main" id="{01AA5690-9587-DBC9-43A9-2193EEF83C32}"/>
                  </a:ext>
                </a:extLst>
              </p:cNvPr>
              <p:cNvSpPr/>
              <p:nvPr/>
            </p:nvSpPr>
            <p:spPr>
              <a:xfrm>
                <a:off x="10244297" y="462610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22" name="Graphic 670">
              <a:extLst>
                <a:ext uri="{FF2B5EF4-FFF2-40B4-BE49-F238E27FC236}">
                  <a16:creationId xmlns:a16="http://schemas.microsoft.com/office/drawing/2014/main" id="{683A310D-DFFD-D842-0093-494CCB0F1EBF}"/>
                </a:ext>
              </a:extLst>
            </p:cNvPr>
            <p:cNvGrpSpPr/>
            <p:nvPr/>
          </p:nvGrpSpPr>
          <p:grpSpPr>
            <a:xfrm>
              <a:off x="10288156" y="4621196"/>
              <a:ext cx="35438" cy="38464"/>
              <a:chOff x="10288156" y="4621196"/>
              <a:chExt cx="35438" cy="38464"/>
            </a:xfrm>
          </p:grpSpPr>
          <p:sp>
            <p:nvSpPr>
              <p:cNvPr id="1223" name="Freeform 1222">
                <a:extLst>
                  <a:ext uri="{FF2B5EF4-FFF2-40B4-BE49-F238E27FC236}">
                    <a16:creationId xmlns:a16="http://schemas.microsoft.com/office/drawing/2014/main" id="{3814EA6A-6871-736A-2E68-13610EFDA706}"/>
                  </a:ext>
                </a:extLst>
              </p:cNvPr>
              <p:cNvSpPr/>
              <p:nvPr/>
            </p:nvSpPr>
            <p:spPr>
              <a:xfrm>
                <a:off x="10305875" y="462119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4C2BBDCA-2A8D-7008-49EF-FC8F6A88DADB}"/>
                  </a:ext>
                </a:extLst>
              </p:cNvPr>
              <p:cNvSpPr/>
              <p:nvPr/>
            </p:nvSpPr>
            <p:spPr>
              <a:xfrm>
                <a:off x="10288156" y="464042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25" name="Graphic 670">
              <a:extLst>
                <a:ext uri="{FF2B5EF4-FFF2-40B4-BE49-F238E27FC236}">
                  <a16:creationId xmlns:a16="http://schemas.microsoft.com/office/drawing/2014/main" id="{916167C9-838A-4663-BF7D-7A77C896EEF8}"/>
                </a:ext>
              </a:extLst>
            </p:cNvPr>
            <p:cNvGrpSpPr/>
            <p:nvPr/>
          </p:nvGrpSpPr>
          <p:grpSpPr>
            <a:xfrm>
              <a:off x="10297455" y="4621196"/>
              <a:ext cx="35438" cy="38464"/>
              <a:chOff x="10297455" y="4621196"/>
              <a:chExt cx="35438" cy="38464"/>
            </a:xfrm>
          </p:grpSpPr>
          <p:sp>
            <p:nvSpPr>
              <p:cNvPr id="1226" name="Freeform 1225">
                <a:extLst>
                  <a:ext uri="{FF2B5EF4-FFF2-40B4-BE49-F238E27FC236}">
                    <a16:creationId xmlns:a16="http://schemas.microsoft.com/office/drawing/2014/main" id="{2B402247-23CD-4DBE-BF16-47764A5A7B7F}"/>
                  </a:ext>
                </a:extLst>
              </p:cNvPr>
              <p:cNvSpPr/>
              <p:nvPr/>
            </p:nvSpPr>
            <p:spPr>
              <a:xfrm>
                <a:off x="10315174" y="462119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27" name="Freeform 1226">
                <a:extLst>
                  <a:ext uri="{FF2B5EF4-FFF2-40B4-BE49-F238E27FC236}">
                    <a16:creationId xmlns:a16="http://schemas.microsoft.com/office/drawing/2014/main" id="{0ACC7AFF-1ECF-9A1F-32D1-9B2909FD1C35}"/>
                  </a:ext>
                </a:extLst>
              </p:cNvPr>
              <p:cNvSpPr/>
              <p:nvPr/>
            </p:nvSpPr>
            <p:spPr>
              <a:xfrm>
                <a:off x="10297455" y="464042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28" name="Graphic 670">
              <a:extLst>
                <a:ext uri="{FF2B5EF4-FFF2-40B4-BE49-F238E27FC236}">
                  <a16:creationId xmlns:a16="http://schemas.microsoft.com/office/drawing/2014/main" id="{7B1F5F0B-2A74-51F5-1162-9415DA295BB6}"/>
                </a:ext>
              </a:extLst>
            </p:cNvPr>
            <p:cNvGrpSpPr/>
            <p:nvPr/>
          </p:nvGrpSpPr>
          <p:grpSpPr>
            <a:xfrm>
              <a:off x="10321709" y="4621196"/>
              <a:ext cx="35438" cy="38464"/>
              <a:chOff x="10321709" y="4621196"/>
              <a:chExt cx="35438" cy="38464"/>
            </a:xfrm>
          </p:grpSpPr>
          <p:sp>
            <p:nvSpPr>
              <p:cNvPr id="1229" name="Freeform 1228">
                <a:extLst>
                  <a:ext uri="{FF2B5EF4-FFF2-40B4-BE49-F238E27FC236}">
                    <a16:creationId xmlns:a16="http://schemas.microsoft.com/office/drawing/2014/main" id="{2ABAC619-D527-AEEB-A30B-5AEAA0BA5E9C}"/>
                  </a:ext>
                </a:extLst>
              </p:cNvPr>
              <p:cNvSpPr/>
              <p:nvPr/>
            </p:nvSpPr>
            <p:spPr>
              <a:xfrm>
                <a:off x="10339428" y="462119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30" name="Freeform 1229">
                <a:extLst>
                  <a:ext uri="{FF2B5EF4-FFF2-40B4-BE49-F238E27FC236}">
                    <a16:creationId xmlns:a16="http://schemas.microsoft.com/office/drawing/2014/main" id="{A84B08BE-969A-71F1-AF0E-0F0EAC525DE8}"/>
                  </a:ext>
                </a:extLst>
              </p:cNvPr>
              <p:cNvSpPr/>
              <p:nvPr/>
            </p:nvSpPr>
            <p:spPr>
              <a:xfrm>
                <a:off x="10321709" y="4640428"/>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31" name="Graphic 670">
              <a:extLst>
                <a:ext uri="{FF2B5EF4-FFF2-40B4-BE49-F238E27FC236}">
                  <a16:creationId xmlns:a16="http://schemas.microsoft.com/office/drawing/2014/main" id="{06BEE631-03FB-BBE8-07AF-FCFBCC71BA6E}"/>
                </a:ext>
              </a:extLst>
            </p:cNvPr>
            <p:cNvGrpSpPr/>
            <p:nvPr/>
          </p:nvGrpSpPr>
          <p:grpSpPr>
            <a:xfrm>
              <a:off x="10325856" y="4621196"/>
              <a:ext cx="35438" cy="38464"/>
              <a:chOff x="10325856" y="4621196"/>
              <a:chExt cx="35438" cy="38464"/>
            </a:xfrm>
          </p:grpSpPr>
          <p:sp>
            <p:nvSpPr>
              <p:cNvPr id="1232" name="Freeform 1231">
                <a:extLst>
                  <a:ext uri="{FF2B5EF4-FFF2-40B4-BE49-F238E27FC236}">
                    <a16:creationId xmlns:a16="http://schemas.microsoft.com/office/drawing/2014/main" id="{F9DE6215-F6F3-F615-BD6C-4279E765F940}"/>
                  </a:ext>
                </a:extLst>
              </p:cNvPr>
              <p:cNvSpPr/>
              <p:nvPr/>
            </p:nvSpPr>
            <p:spPr>
              <a:xfrm>
                <a:off x="10343575" y="462119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33" name="Freeform 1232">
                <a:extLst>
                  <a:ext uri="{FF2B5EF4-FFF2-40B4-BE49-F238E27FC236}">
                    <a16:creationId xmlns:a16="http://schemas.microsoft.com/office/drawing/2014/main" id="{2B9B5D73-C87D-F4AF-B98B-50EDD2E041BB}"/>
                  </a:ext>
                </a:extLst>
              </p:cNvPr>
              <p:cNvSpPr/>
              <p:nvPr/>
            </p:nvSpPr>
            <p:spPr>
              <a:xfrm>
                <a:off x="10325856" y="464042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34" name="Graphic 670">
              <a:extLst>
                <a:ext uri="{FF2B5EF4-FFF2-40B4-BE49-F238E27FC236}">
                  <a16:creationId xmlns:a16="http://schemas.microsoft.com/office/drawing/2014/main" id="{5EAA118D-4A09-3227-F8B1-37FE336442CE}"/>
                </a:ext>
              </a:extLst>
            </p:cNvPr>
            <p:cNvGrpSpPr/>
            <p:nvPr/>
          </p:nvGrpSpPr>
          <p:grpSpPr>
            <a:xfrm>
              <a:off x="10331260" y="4621196"/>
              <a:ext cx="35438" cy="38464"/>
              <a:chOff x="10331260" y="4621196"/>
              <a:chExt cx="35438" cy="38464"/>
            </a:xfrm>
          </p:grpSpPr>
          <p:sp>
            <p:nvSpPr>
              <p:cNvPr id="1235" name="Freeform 1234">
                <a:extLst>
                  <a:ext uri="{FF2B5EF4-FFF2-40B4-BE49-F238E27FC236}">
                    <a16:creationId xmlns:a16="http://schemas.microsoft.com/office/drawing/2014/main" id="{6CF971BC-2957-6F78-937C-F877FAB5DB86}"/>
                  </a:ext>
                </a:extLst>
              </p:cNvPr>
              <p:cNvSpPr/>
              <p:nvPr/>
            </p:nvSpPr>
            <p:spPr>
              <a:xfrm>
                <a:off x="10348979" y="4621196"/>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0DEB2176-6A28-82CF-6EDE-C6F2255CC2D9}"/>
                  </a:ext>
                </a:extLst>
              </p:cNvPr>
              <p:cNvSpPr/>
              <p:nvPr/>
            </p:nvSpPr>
            <p:spPr>
              <a:xfrm>
                <a:off x="10331260" y="4640428"/>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37" name="Graphic 670">
              <a:extLst>
                <a:ext uri="{FF2B5EF4-FFF2-40B4-BE49-F238E27FC236}">
                  <a16:creationId xmlns:a16="http://schemas.microsoft.com/office/drawing/2014/main" id="{DFCC17E3-B104-5AA2-44D3-A6CE94806EDD}"/>
                </a:ext>
              </a:extLst>
            </p:cNvPr>
            <p:cNvGrpSpPr/>
            <p:nvPr/>
          </p:nvGrpSpPr>
          <p:grpSpPr>
            <a:xfrm>
              <a:off x="10355891" y="4622150"/>
              <a:ext cx="35438" cy="38464"/>
              <a:chOff x="10355891" y="4622150"/>
              <a:chExt cx="35438" cy="38464"/>
            </a:xfrm>
          </p:grpSpPr>
          <p:sp>
            <p:nvSpPr>
              <p:cNvPr id="1238" name="Freeform 1237">
                <a:extLst>
                  <a:ext uri="{FF2B5EF4-FFF2-40B4-BE49-F238E27FC236}">
                    <a16:creationId xmlns:a16="http://schemas.microsoft.com/office/drawing/2014/main" id="{DBE37064-8B71-ED27-54E8-1B57B00AB048}"/>
                  </a:ext>
                </a:extLst>
              </p:cNvPr>
              <p:cNvSpPr/>
              <p:nvPr/>
            </p:nvSpPr>
            <p:spPr>
              <a:xfrm>
                <a:off x="10373610"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39" name="Freeform 1238">
                <a:extLst>
                  <a:ext uri="{FF2B5EF4-FFF2-40B4-BE49-F238E27FC236}">
                    <a16:creationId xmlns:a16="http://schemas.microsoft.com/office/drawing/2014/main" id="{A9BDAC66-C073-3735-43CA-3DC3E9A9387B}"/>
                  </a:ext>
                </a:extLst>
              </p:cNvPr>
              <p:cNvSpPr/>
              <p:nvPr/>
            </p:nvSpPr>
            <p:spPr>
              <a:xfrm>
                <a:off x="10355891" y="464138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40" name="Graphic 670">
              <a:extLst>
                <a:ext uri="{FF2B5EF4-FFF2-40B4-BE49-F238E27FC236}">
                  <a16:creationId xmlns:a16="http://schemas.microsoft.com/office/drawing/2014/main" id="{8E11D1D0-99FC-D759-BAA6-E2AE7CA4281C}"/>
                </a:ext>
              </a:extLst>
            </p:cNvPr>
            <p:cNvGrpSpPr/>
            <p:nvPr/>
          </p:nvGrpSpPr>
          <p:grpSpPr>
            <a:xfrm>
              <a:off x="10363808" y="4622150"/>
              <a:ext cx="35438" cy="38464"/>
              <a:chOff x="10363808" y="4622150"/>
              <a:chExt cx="35438" cy="38464"/>
            </a:xfrm>
          </p:grpSpPr>
          <p:sp>
            <p:nvSpPr>
              <p:cNvPr id="1241" name="Freeform 1240">
                <a:extLst>
                  <a:ext uri="{FF2B5EF4-FFF2-40B4-BE49-F238E27FC236}">
                    <a16:creationId xmlns:a16="http://schemas.microsoft.com/office/drawing/2014/main" id="{89204D6A-C8A5-EAD9-0D70-FB86B2453AD6}"/>
                  </a:ext>
                </a:extLst>
              </p:cNvPr>
              <p:cNvSpPr/>
              <p:nvPr/>
            </p:nvSpPr>
            <p:spPr>
              <a:xfrm>
                <a:off x="10381527"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C8E965CD-7044-4002-CA5D-0F563DB890A6}"/>
                  </a:ext>
                </a:extLst>
              </p:cNvPr>
              <p:cNvSpPr/>
              <p:nvPr/>
            </p:nvSpPr>
            <p:spPr>
              <a:xfrm>
                <a:off x="10363808" y="464138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43" name="Graphic 670">
              <a:extLst>
                <a:ext uri="{FF2B5EF4-FFF2-40B4-BE49-F238E27FC236}">
                  <a16:creationId xmlns:a16="http://schemas.microsoft.com/office/drawing/2014/main" id="{7C44F1CA-14EA-A345-77C9-D47392951509}"/>
                </a:ext>
              </a:extLst>
            </p:cNvPr>
            <p:cNvGrpSpPr/>
            <p:nvPr/>
          </p:nvGrpSpPr>
          <p:grpSpPr>
            <a:xfrm>
              <a:off x="10377003" y="4622150"/>
              <a:ext cx="35438" cy="38464"/>
              <a:chOff x="10377003" y="4622150"/>
              <a:chExt cx="35438" cy="38464"/>
            </a:xfrm>
          </p:grpSpPr>
          <p:sp>
            <p:nvSpPr>
              <p:cNvPr id="1244" name="Freeform 1243">
                <a:extLst>
                  <a:ext uri="{FF2B5EF4-FFF2-40B4-BE49-F238E27FC236}">
                    <a16:creationId xmlns:a16="http://schemas.microsoft.com/office/drawing/2014/main" id="{2A4E4DE5-5A4A-AE50-756A-FB8E3E10A83B}"/>
                  </a:ext>
                </a:extLst>
              </p:cNvPr>
              <p:cNvSpPr/>
              <p:nvPr/>
            </p:nvSpPr>
            <p:spPr>
              <a:xfrm>
                <a:off x="10394722"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F1CF7411-1091-860E-02FB-4B77F5370250}"/>
                  </a:ext>
                </a:extLst>
              </p:cNvPr>
              <p:cNvSpPr/>
              <p:nvPr/>
            </p:nvSpPr>
            <p:spPr>
              <a:xfrm>
                <a:off x="10377003" y="464138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46" name="Graphic 670">
              <a:extLst>
                <a:ext uri="{FF2B5EF4-FFF2-40B4-BE49-F238E27FC236}">
                  <a16:creationId xmlns:a16="http://schemas.microsoft.com/office/drawing/2014/main" id="{946599BC-AE33-32DD-01DD-3B28F99ACDC3}"/>
                </a:ext>
              </a:extLst>
            </p:cNvPr>
            <p:cNvGrpSpPr/>
            <p:nvPr/>
          </p:nvGrpSpPr>
          <p:grpSpPr>
            <a:xfrm>
              <a:off x="10381527" y="4622150"/>
              <a:ext cx="35438" cy="38464"/>
              <a:chOff x="10381527" y="4622150"/>
              <a:chExt cx="35438" cy="38464"/>
            </a:xfrm>
          </p:grpSpPr>
          <p:sp>
            <p:nvSpPr>
              <p:cNvPr id="1247" name="Freeform 1246">
                <a:extLst>
                  <a:ext uri="{FF2B5EF4-FFF2-40B4-BE49-F238E27FC236}">
                    <a16:creationId xmlns:a16="http://schemas.microsoft.com/office/drawing/2014/main" id="{EB42CCFC-BC59-19BB-A79F-3B29C5BA5DB7}"/>
                  </a:ext>
                </a:extLst>
              </p:cNvPr>
              <p:cNvSpPr/>
              <p:nvPr/>
            </p:nvSpPr>
            <p:spPr>
              <a:xfrm>
                <a:off x="10399247"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9DC13372-8398-9042-9AEF-EA8F0B9B89C0}"/>
                  </a:ext>
                </a:extLst>
              </p:cNvPr>
              <p:cNvSpPr/>
              <p:nvPr/>
            </p:nvSpPr>
            <p:spPr>
              <a:xfrm>
                <a:off x="10381527" y="464138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49" name="Graphic 670">
              <a:extLst>
                <a:ext uri="{FF2B5EF4-FFF2-40B4-BE49-F238E27FC236}">
                  <a16:creationId xmlns:a16="http://schemas.microsoft.com/office/drawing/2014/main" id="{94D5CC18-371A-FE62-025A-BB1CD3BD8064}"/>
                </a:ext>
              </a:extLst>
            </p:cNvPr>
            <p:cNvGrpSpPr/>
            <p:nvPr/>
          </p:nvGrpSpPr>
          <p:grpSpPr>
            <a:xfrm>
              <a:off x="10338172" y="4622150"/>
              <a:ext cx="35438" cy="38464"/>
              <a:chOff x="10338172" y="4622150"/>
              <a:chExt cx="35438" cy="38464"/>
            </a:xfrm>
          </p:grpSpPr>
          <p:sp>
            <p:nvSpPr>
              <p:cNvPr id="1250" name="Freeform 1249">
                <a:extLst>
                  <a:ext uri="{FF2B5EF4-FFF2-40B4-BE49-F238E27FC236}">
                    <a16:creationId xmlns:a16="http://schemas.microsoft.com/office/drawing/2014/main" id="{6AC2C51D-DF95-B70D-A25D-6F9F6BD78430}"/>
                  </a:ext>
                </a:extLst>
              </p:cNvPr>
              <p:cNvSpPr/>
              <p:nvPr/>
            </p:nvSpPr>
            <p:spPr>
              <a:xfrm>
                <a:off x="10355891"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51" name="Freeform 1250">
                <a:extLst>
                  <a:ext uri="{FF2B5EF4-FFF2-40B4-BE49-F238E27FC236}">
                    <a16:creationId xmlns:a16="http://schemas.microsoft.com/office/drawing/2014/main" id="{E094DC97-156D-435F-9B67-CAE20DF726A2}"/>
                  </a:ext>
                </a:extLst>
              </p:cNvPr>
              <p:cNvSpPr/>
              <p:nvPr/>
            </p:nvSpPr>
            <p:spPr>
              <a:xfrm>
                <a:off x="10338172" y="464138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52" name="Graphic 670">
              <a:extLst>
                <a:ext uri="{FF2B5EF4-FFF2-40B4-BE49-F238E27FC236}">
                  <a16:creationId xmlns:a16="http://schemas.microsoft.com/office/drawing/2014/main" id="{EE372A94-1B9D-4787-BA1A-FB60AFED0541}"/>
                </a:ext>
              </a:extLst>
            </p:cNvPr>
            <p:cNvGrpSpPr/>
            <p:nvPr/>
          </p:nvGrpSpPr>
          <p:grpSpPr>
            <a:xfrm>
              <a:off x="10426265" y="4622150"/>
              <a:ext cx="35438" cy="38464"/>
              <a:chOff x="10426265" y="4622150"/>
              <a:chExt cx="35438" cy="38464"/>
            </a:xfrm>
          </p:grpSpPr>
          <p:sp>
            <p:nvSpPr>
              <p:cNvPr id="1253" name="Freeform 1252">
                <a:extLst>
                  <a:ext uri="{FF2B5EF4-FFF2-40B4-BE49-F238E27FC236}">
                    <a16:creationId xmlns:a16="http://schemas.microsoft.com/office/drawing/2014/main" id="{27341055-50E1-04BF-F0EB-E97BFCC1714C}"/>
                  </a:ext>
                </a:extLst>
              </p:cNvPr>
              <p:cNvSpPr/>
              <p:nvPr/>
            </p:nvSpPr>
            <p:spPr>
              <a:xfrm>
                <a:off x="10443985"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CFD3884B-8969-C54A-FA69-33564ED6A366}"/>
                  </a:ext>
                </a:extLst>
              </p:cNvPr>
              <p:cNvSpPr/>
              <p:nvPr/>
            </p:nvSpPr>
            <p:spPr>
              <a:xfrm>
                <a:off x="10426265" y="464138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55" name="Graphic 670">
              <a:extLst>
                <a:ext uri="{FF2B5EF4-FFF2-40B4-BE49-F238E27FC236}">
                  <a16:creationId xmlns:a16="http://schemas.microsoft.com/office/drawing/2014/main" id="{CB56FEE9-85D8-F13E-812D-BA31B2E3A5DC}"/>
                </a:ext>
              </a:extLst>
            </p:cNvPr>
            <p:cNvGrpSpPr/>
            <p:nvPr/>
          </p:nvGrpSpPr>
          <p:grpSpPr>
            <a:xfrm>
              <a:off x="10439963" y="4622150"/>
              <a:ext cx="35564" cy="38464"/>
              <a:chOff x="10439963" y="4622150"/>
              <a:chExt cx="35564" cy="38464"/>
            </a:xfrm>
          </p:grpSpPr>
          <p:sp>
            <p:nvSpPr>
              <p:cNvPr id="1256" name="Freeform 1255">
                <a:extLst>
                  <a:ext uri="{FF2B5EF4-FFF2-40B4-BE49-F238E27FC236}">
                    <a16:creationId xmlns:a16="http://schemas.microsoft.com/office/drawing/2014/main" id="{07250C3E-116B-DFC9-3EF7-4542E8182E2A}"/>
                  </a:ext>
                </a:extLst>
              </p:cNvPr>
              <p:cNvSpPr/>
              <p:nvPr/>
            </p:nvSpPr>
            <p:spPr>
              <a:xfrm>
                <a:off x="10457682"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57" name="Freeform 1256">
                <a:extLst>
                  <a:ext uri="{FF2B5EF4-FFF2-40B4-BE49-F238E27FC236}">
                    <a16:creationId xmlns:a16="http://schemas.microsoft.com/office/drawing/2014/main" id="{E3AF4C92-637C-2930-1D33-421A8C935496}"/>
                  </a:ext>
                </a:extLst>
              </p:cNvPr>
              <p:cNvSpPr/>
              <p:nvPr/>
            </p:nvSpPr>
            <p:spPr>
              <a:xfrm>
                <a:off x="10439963" y="464138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258" name="Graphic 670">
              <a:extLst>
                <a:ext uri="{FF2B5EF4-FFF2-40B4-BE49-F238E27FC236}">
                  <a16:creationId xmlns:a16="http://schemas.microsoft.com/office/drawing/2014/main" id="{78A296D7-B2D8-BA10-CF83-4F992DAAB1D7}"/>
                </a:ext>
              </a:extLst>
            </p:cNvPr>
            <p:cNvGrpSpPr/>
            <p:nvPr/>
          </p:nvGrpSpPr>
          <p:grpSpPr>
            <a:xfrm>
              <a:off x="10549672" y="4622150"/>
              <a:ext cx="35438" cy="38464"/>
              <a:chOff x="10549672" y="4622150"/>
              <a:chExt cx="35438" cy="38464"/>
            </a:xfrm>
          </p:grpSpPr>
          <p:sp>
            <p:nvSpPr>
              <p:cNvPr id="1259" name="Freeform 1258">
                <a:extLst>
                  <a:ext uri="{FF2B5EF4-FFF2-40B4-BE49-F238E27FC236}">
                    <a16:creationId xmlns:a16="http://schemas.microsoft.com/office/drawing/2014/main" id="{15813D8E-C3D2-AF6D-9197-61B357F47DAA}"/>
                  </a:ext>
                </a:extLst>
              </p:cNvPr>
              <p:cNvSpPr/>
              <p:nvPr/>
            </p:nvSpPr>
            <p:spPr>
              <a:xfrm>
                <a:off x="10567391"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D3387480-6D93-AD3F-948D-281F9DB85350}"/>
                  </a:ext>
                </a:extLst>
              </p:cNvPr>
              <p:cNvSpPr/>
              <p:nvPr/>
            </p:nvSpPr>
            <p:spPr>
              <a:xfrm>
                <a:off x="10549672" y="464138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61" name="Graphic 670">
              <a:extLst>
                <a:ext uri="{FF2B5EF4-FFF2-40B4-BE49-F238E27FC236}">
                  <a16:creationId xmlns:a16="http://schemas.microsoft.com/office/drawing/2014/main" id="{D40EFEEB-062A-3CDC-0801-5C31169640AA}"/>
                </a:ext>
              </a:extLst>
            </p:cNvPr>
            <p:cNvGrpSpPr/>
            <p:nvPr/>
          </p:nvGrpSpPr>
          <p:grpSpPr>
            <a:xfrm>
              <a:off x="10636258" y="4622150"/>
              <a:ext cx="35564" cy="38464"/>
              <a:chOff x="10636258" y="4622150"/>
              <a:chExt cx="35564" cy="38464"/>
            </a:xfrm>
          </p:grpSpPr>
          <p:sp>
            <p:nvSpPr>
              <p:cNvPr id="1262" name="Freeform 1261">
                <a:extLst>
                  <a:ext uri="{FF2B5EF4-FFF2-40B4-BE49-F238E27FC236}">
                    <a16:creationId xmlns:a16="http://schemas.microsoft.com/office/drawing/2014/main" id="{D4CE36EB-882A-79A9-76AE-56465E40BD15}"/>
                  </a:ext>
                </a:extLst>
              </p:cNvPr>
              <p:cNvSpPr/>
              <p:nvPr/>
            </p:nvSpPr>
            <p:spPr>
              <a:xfrm>
                <a:off x="10654102"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C75C2255-A476-4F78-E177-9FBFB8A64AD6}"/>
                  </a:ext>
                </a:extLst>
              </p:cNvPr>
              <p:cNvSpPr/>
              <p:nvPr/>
            </p:nvSpPr>
            <p:spPr>
              <a:xfrm>
                <a:off x="10636258" y="464138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264" name="Graphic 670">
              <a:extLst>
                <a:ext uri="{FF2B5EF4-FFF2-40B4-BE49-F238E27FC236}">
                  <a16:creationId xmlns:a16="http://schemas.microsoft.com/office/drawing/2014/main" id="{47487FAC-9E54-3A04-34E9-4EC7223F54F9}"/>
                </a:ext>
              </a:extLst>
            </p:cNvPr>
            <p:cNvGrpSpPr/>
            <p:nvPr/>
          </p:nvGrpSpPr>
          <p:grpSpPr>
            <a:xfrm>
              <a:off x="10642038" y="4622150"/>
              <a:ext cx="35564" cy="38464"/>
              <a:chOff x="10642038" y="4622150"/>
              <a:chExt cx="35564" cy="38464"/>
            </a:xfrm>
          </p:grpSpPr>
          <p:sp>
            <p:nvSpPr>
              <p:cNvPr id="1265" name="Freeform 1264">
                <a:extLst>
                  <a:ext uri="{FF2B5EF4-FFF2-40B4-BE49-F238E27FC236}">
                    <a16:creationId xmlns:a16="http://schemas.microsoft.com/office/drawing/2014/main" id="{F14CF931-6F16-8D5E-4B2B-0057EEB9E973}"/>
                  </a:ext>
                </a:extLst>
              </p:cNvPr>
              <p:cNvSpPr/>
              <p:nvPr/>
            </p:nvSpPr>
            <p:spPr>
              <a:xfrm>
                <a:off x="10659758"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05210987-9B1B-D1D7-38E6-FB1C909F7E3B}"/>
                  </a:ext>
                </a:extLst>
              </p:cNvPr>
              <p:cNvSpPr/>
              <p:nvPr/>
            </p:nvSpPr>
            <p:spPr>
              <a:xfrm>
                <a:off x="10642038" y="464138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267" name="Graphic 670">
              <a:extLst>
                <a:ext uri="{FF2B5EF4-FFF2-40B4-BE49-F238E27FC236}">
                  <a16:creationId xmlns:a16="http://schemas.microsoft.com/office/drawing/2014/main" id="{F77940F3-84E6-20BA-5CBC-DF90DC6C3464}"/>
                </a:ext>
              </a:extLst>
            </p:cNvPr>
            <p:cNvGrpSpPr/>
            <p:nvPr/>
          </p:nvGrpSpPr>
          <p:grpSpPr>
            <a:xfrm>
              <a:off x="10657747" y="4622150"/>
              <a:ext cx="35438" cy="38464"/>
              <a:chOff x="10657747" y="4622150"/>
              <a:chExt cx="35438" cy="38464"/>
            </a:xfrm>
          </p:grpSpPr>
          <p:sp>
            <p:nvSpPr>
              <p:cNvPr id="1268" name="Freeform 1267">
                <a:extLst>
                  <a:ext uri="{FF2B5EF4-FFF2-40B4-BE49-F238E27FC236}">
                    <a16:creationId xmlns:a16="http://schemas.microsoft.com/office/drawing/2014/main" id="{255627DA-C21B-F3CC-2CD7-DA99A469DBD8}"/>
                  </a:ext>
                </a:extLst>
              </p:cNvPr>
              <p:cNvSpPr/>
              <p:nvPr/>
            </p:nvSpPr>
            <p:spPr>
              <a:xfrm>
                <a:off x="10675466"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81271CA8-2F81-BFE4-177D-82A3ED54411C}"/>
                  </a:ext>
                </a:extLst>
              </p:cNvPr>
              <p:cNvSpPr/>
              <p:nvPr/>
            </p:nvSpPr>
            <p:spPr>
              <a:xfrm>
                <a:off x="10657747" y="464138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70" name="Graphic 670">
              <a:extLst>
                <a:ext uri="{FF2B5EF4-FFF2-40B4-BE49-F238E27FC236}">
                  <a16:creationId xmlns:a16="http://schemas.microsoft.com/office/drawing/2014/main" id="{1105E414-27A3-85D0-AF39-2F4104D486F1}"/>
                </a:ext>
              </a:extLst>
            </p:cNvPr>
            <p:cNvGrpSpPr/>
            <p:nvPr/>
          </p:nvGrpSpPr>
          <p:grpSpPr>
            <a:xfrm>
              <a:off x="10715554" y="4652022"/>
              <a:ext cx="35564" cy="38464"/>
              <a:chOff x="10715554" y="4652022"/>
              <a:chExt cx="35564" cy="38464"/>
            </a:xfrm>
          </p:grpSpPr>
          <p:sp>
            <p:nvSpPr>
              <p:cNvPr id="1271" name="Freeform 1270">
                <a:extLst>
                  <a:ext uri="{FF2B5EF4-FFF2-40B4-BE49-F238E27FC236}">
                    <a16:creationId xmlns:a16="http://schemas.microsoft.com/office/drawing/2014/main" id="{D36896D4-7307-256F-7502-FC6D10964C9E}"/>
                  </a:ext>
                </a:extLst>
              </p:cNvPr>
              <p:cNvSpPr/>
              <p:nvPr/>
            </p:nvSpPr>
            <p:spPr>
              <a:xfrm>
                <a:off x="10733399"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C1E3F980-FAE9-644D-F3CE-CA284FE0EE49}"/>
                  </a:ext>
                </a:extLst>
              </p:cNvPr>
              <p:cNvSpPr/>
              <p:nvPr/>
            </p:nvSpPr>
            <p:spPr>
              <a:xfrm>
                <a:off x="10715554" y="467125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273" name="Graphic 670">
              <a:extLst>
                <a:ext uri="{FF2B5EF4-FFF2-40B4-BE49-F238E27FC236}">
                  <a16:creationId xmlns:a16="http://schemas.microsoft.com/office/drawing/2014/main" id="{705C6165-AC9F-0926-4C98-66170D71B7B9}"/>
                </a:ext>
              </a:extLst>
            </p:cNvPr>
            <p:cNvGrpSpPr/>
            <p:nvPr/>
          </p:nvGrpSpPr>
          <p:grpSpPr>
            <a:xfrm>
              <a:off x="10710528" y="4652022"/>
              <a:ext cx="35438" cy="38464"/>
              <a:chOff x="10710528" y="4652022"/>
              <a:chExt cx="35438" cy="38464"/>
            </a:xfrm>
          </p:grpSpPr>
          <p:sp>
            <p:nvSpPr>
              <p:cNvPr id="1274" name="Freeform 1273">
                <a:extLst>
                  <a:ext uri="{FF2B5EF4-FFF2-40B4-BE49-F238E27FC236}">
                    <a16:creationId xmlns:a16="http://schemas.microsoft.com/office/drawing/2014/main" id="{ED1AA9F7-A3F8-8C26-A244-815469C43580}"/>
                  </a:ext>
                </a:extLst>
              </p:cNvPr>
              <p:cNvSpPr/>
              <p:nvPr/>
            </p:nvSpPr>
            <p:spPr>
              <a:xfrm>
                <a:off x="10728247"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75" name="Freeform 1274">
                <a:extLst>
                  <a:ext uri="{FF2B5EF4-FFF2-40B4-BE49-F238E27FC236}">
                    <a16:creationId xmlns:a16="http://schemas.microsoft.com/office/drawing/2014/main" id="{6A6CF327-FBDD-1962-F123-DA581BF46FEC}"/>
                  </a:ext>
                </a:extLst>
              </p:cNvPr>
              <p:cNvSpPr/>
              <p:nvPr/>
            </p:nvSpPr>
            <p:spPr>
              <a:xfrm>
                <a:off x="10710528" y="46712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76" name="Graphic 670">
              <a:extLst>
                <a:ext uri="{FF2B5EF4-FFF2-40B4-BE49-F238E27FC236}">
                  <a16:creationId xmlns:a16="http://schemas.microsoft.com/office/drawing/2014/main" id="{9F94647C-9B46-CD1C-BC8D-2D47E49F99FA}"/>
                </a:ext>
              </a:extLst>
            </p:cNvPr>
            <p:cNvGrpSpPr/>
            <p:nvPr/>
          </p:nvGrpSpPr>
          <p:grpSpPr>
            <a:xfrm>
              <a:off x="10726865" y="4652022"/>
              <a:ext cx="35438" cy="38464"/>
              <a:chOff x="10726865" y="4652022"/>
              <a:chExt cx="35438" cy="38464"/>
            </a:xfrm>
          </p:grpSpPr>
          <p:sp>
            <p:nvSpPr>
              <p:cNvPr id="1277" name="Freeform 1276">
                <a:extLst>
                  <a:ext uri="{FF2B5EF4-FFF2-40B4-BE49-F238E27FC236}">
                    <a16:creationId xmlns:a16="http://schemas.microsoft.com/office/drawing/2014/main" id="{7093323E-1ACF-237D-5A8C-E1BD617FA2C5}"/>
                  </a:ext>
                </a:extLst>
              </p:cNvPr>
              <p:cNvSpPr/>
              <p:nvPr/>
            </p:nvSpPr>
            <p:spPr>
              <a:xfrm>
                <a:off x="10744584"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074B9162-0984-6BAD-A7D4-58B172FB74F6}"/>
                  </a:ext>
                </a:extLst>
              </p:cNvPr>
              <p:cNvSpPr/>
              <p:nvPr/>
            </p:nvSpPr>
            <p:spPr>
              <a:xfrm>
                <a:off x="10726865" y="46712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79" name="Graphic 670">
              <a:extLst>
                <a:ext uri="{FF2B5EF4-FFF2-40B4-BE49-F238E27FC236}">
                  <a16:creationId xmlns:a16="http://schemas.microsoft.com/office/drawing/2014/main" id="{9A66A754-72DF-A8BD-A843-E5C26E4FF984}"/>
                </a:ext>
              </a:extLst>
            </p:cNvPr>
            <p:cNvGrpSpPr/>
            <p:nvPr/>
          </p:nvGrpSpPr>
          <p:grpSpPr>
            <a:xfrm>
              <a:off x="10744584" y="4652022"/>
              <a:ext cx="35438" cy="38464"/>
              <a:chOff x="10744584" y="4652022"/>
              <a:chExt cx="35438" cy="38464"/>
            </a:xfrm>
          </p:grpSpPr>
          <p:sp>
            <p:nvSpPr>
              <p:cNvPr id="1280" name="Freeform 1279">
                <a:extLst>
                  <a:ext uri="{FF2B5EF4-FFF2-40B4-BE49-F238E27FC236}">
                    <a16:creationId xmlns:a16="http://schemas.microsoft.com/office/drawing/2014/main" id="{52936BB4-573F-6E66-4189-78C4293DFB7E}"/>
                  </a:ext>
                </a:extLst>
              </p:cNvPr>
              <p:cNvSpPr/>
              <p:nvPr/>
            </p:nvSpPr>
            <p:spPr>
              <a:xfrm>
                <a:off x="10762303"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81" name="Freeform 1280">
                <a:extLst>
                  <a:ext uri="{FF2B5EF4-FFF2-40B4-BE49-F238E27FC236}">
                    <a16:creationId xmlns:a16="http://schemas.microsoft.com/office/drawing/2014/main" id="{C8997A01-8B48-C756-C56E-40ACDAFA8B1B}"/>
                  </a:ext>
                </a:extLst>
              </p:cNvPr>
              <p:cNvSpPr/>
              <p:nvPr/>
            </p:nvSpPr>
            <p:spPr>
              <a:xfrm>
                <a:off x="10744584" y="4671254"/>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82" name="Graphic 670">
              <a:extLst>
                <a:ext uri="{FF2B5EF4-FFF2-40B4-BE49-F238E27FC236}">
                  <a16:creationId xmlns:a16="http://schemas.microsoft.com/office/drawing/2014/main" id="{570C895E-0402-9628-4958-1FC378FAFC30}"/>
                </a:ext>
              </a:extLst>
            </p:cNvPr>
            <p:cNvGrpSpPr/>
            <p:nvPr/>
          </p:nvGrpSpPr>
          <p:grpSpPr>
            <a:xfrm>
              <a:off x="10751370" y="4652022"/>
              <a:ext cx="35564" cy="38464"/>
              <a:chOff x="10751370" y="4652022"/>
              <a:chExt cx="35564" cy="38464"/>
            </a:xfrm>
          </p:grpSpPr>
          <p:sp>
            <p:nvSpPr>
              <p:cNvPr id="1283" name="Freeform 1282">
                <a:extLst>
                  <a:ext uri="{FF2B5EF4-FFF2-40B4-BE49-F238E27FC236}">
                    <a16:creationId xmlns:a16="http://schemas.microsoft.com/office/drawing/2014/main" id="{F1CB966A-65D4-774E-5608-992B03C6096F}"/>
                  </a:ext>
                </a:extLst>
              </p:cNvPr>
              <p:cNvSpPr/>
              <p:nvPr/>
            </p:nvSpPr>
            <p:spPr>
              <a:xfrm>
                <a:off x="10769215"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FF387F94-273F-9338-4CCF-63476C390C66}"/>
                  </a:ext>
                </a:extLst>
              </p:cNvPr>
              <p:cNvSpPr/>
              <p:nvPr/>
            </p:nvSpPr>
            <p:spPr>
              <a:xfrm>
                <a:off x="10751370" y="4671254"/>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285" name="Graphic 670">
              <a:extLst>
                <a:ext uri="{FF2B5EF4-FFF2-40B4-BE49-F238E27FC236}">
                  <a16:creationId xmlns:a16="http://schemas.microsoft.com/office/drawing/2014/main" id="{A94A8012-E571-CBFF-14F4-2B6D611B30EF}"/>
                </a:ext>
              </a:extLst>
            </p:cNvPr>
            <p:cNvGrpSpPr/>
            <p:nvPr/>
          </p:nvGrpSpPr>
          <p:grpSpPr>
            <a:xfrm>
              <a:off x="10766827" y="4652022"/>
              <a:ext cx="35438" cy="38464"/>
              <a:chOff x="10766827" y="4652022"/>
              <a:chExt cx="35438" cy="38464"/>
            </a:xfrm>
          </p:grpSpPr>
          <p:sp>
            <p:nvSpPr>
              <p:cNvPr id="1286" name="Freeform 1285">
                <a:extLst>
                  <a:ext uri="{FF2B5EF4-FFF2-40B4-BE49-F238E27FC236}">
                    <a16:creationId xmlns:a16="http://schemas.microsoft.com/office/drawing/2014/main" id="{B7371DEE-40A1-3AF4-DA6C-E41A629B283E}"/>
                  </a:ext>
                </a:extLst>
              </p:cNvPr>
              <p:cNvSpPr/>
              <p:nvPr/>
            </p:nvSpPr>
            <p:spPr>
              <a:xfrm>
                <a:off x="10784547"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87" name="Freeform 1286">
                <a:extLst>
                  <a:ext uri="{FF2B5EF4-FFF2-40B4-BE49-F238E27FC236}">
                    <a16:creationId xmlns:a16="http://schemas.microsoft.com/office/drawing/2014/main" id="{A2BBA745-CE01-137A-087A-A53C38DF4A88}"/>
                  </a:ext>
                </a:extLst>
              </p:cNvPr>
              <p:cNvSpPr/>
              <p:nvPr/>
            </p:nvSpPr>
            <p:spPr>
              <a:xfrm>
                <a:off x="10766827" y="46712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88" name="Graphic 670">
              <a:extLst>
                <a:ext uri="{FF2B5EF4-FFF2-40B4-BE49-F238E27FC236}">
                  <a16:creationId xmlns:a16="http://schemas.microsoft.com/office/drawing/2014/main" id="{2F245528-63A2-C192-7A2F-E9AF368B3FD2}"/>
                </a:ext>
              </a:extLst>
            </p:cNvPr>
            <p:cNvGrpSpPr/>
            <p:nvPr/>
          </p:nvGrpSpPr>
          <p:grpSpPr>
            <a:xfrm>
              <a:off x="10778263" y="4652022"/>
              <a:ext cx="35438" cy="38464"/>
              <a:chOff x="10778263" y="4652022"/>
              <a:chExt cx="35438" cy="38464"/>
            </a:xfrm>
          </p:grpSpPr>
          <p:sp>
            <p:nvSpPr>
              <p:cNvPr id="1289" name="Freeform 1288">
                <a:extLst>
                  <a:ext uri="{FF2B5EF4-FFF2-40B4-BE49-F238E27FC236}">
                    <a16:creationId xmlns:a16="http://schemas.microsoft.com/office/drawing/2014/main" id="{454DA79D-EB9F-99AE-B1D9-F78277DB5F68}"/>
                  </a:ext>
                </a:extLst>
              </p:cNvPr>
              <p:cNvSpPr/>
              <p:nvPr/>
            </p:nvSpPr>
            <p:spPr>
              <a:xfrm>
                <a:off x="10795982"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90" name="Freeform 1289">
                <a:extLst>
                  <a:ext uri="{FF2B5EF4-FFF2-40B4-BE49-F238E27FC236}">
                    <a16:creationId xmlns:a16="http://schemas.microsoft.com/office/drawing/2014/main" id="{F151D4D6-791C-93C7-928A-A3FFFC259FFC}"/>
                  </a:ext>
                </a:extLst>
              </p:cNvPr>
              <p:cNvSpPr/>
              <p:nvPr/>
            </p:nvSpPr>
            <p:spPr>
              <a:xfrm>
                <a:off x="10778263" y="46712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91" name="Graphic 670">
              <a:extLst>
                <a:ext uri="{FF2B5EF4-FFF2-40B4-BE49-F238E27FC236}">
                  <a16:creationId xmlns:a16="http://schemas.microsoft.com/office/drawing/2014/main" id="{2FDFCF4B-7355-2F86-6E4C-A45CC9EA08CD}"/>
                </a:ext>
              </a:extLst>
            </p:cNvPr>
            <p:cNvGrpSpPr/>
            <p:nvPr/>
          </p:nvGrpSpPr>
          <p:grpSpPr>
            <a:xfrm>
              <a:off x="10804528" y="4652022"/>
              <a:ext cx="35438" cy="38464"/>
              <a:chOff x="10804528" y="4652022"/>
              <a:chExt cx="35438" cy="38464"/>
            </a:xfrm>
          </p:grpSpPr>
          <p:sp>
            <p:nvSpPr>
              <p:cNvPr id="1292" name="Freeform 1291">
                <a:extLst>
                  <a:ext uri="{FF2B5EF4-FFF2-40B4-BE49-F238E27FC236}">
                    <a16:creationId xmlns:a16="http://schemas.microsoft.com/office/drawing/2014/main" id="{0927EE9F-453B-5CAA-2289-1834907076B9}"/>
                  </a:ext>
                </a:extLst>
              </p:cNvPr>
              <p:cNvSpPr/>
              <p:nvPr/>
            </p:nvSpPr>
            <p:spPr>
              <a:xfrm>
                <a:off x="10822247" y="4652022"/>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93" name="Freeform 1292">
                <a:extLst>
                  <a:ext uri="{FF2B5EF4-FFF2-40B4-BE49-F238E27FC236}">
                    <a16:creationId xmlns:a16="http://schemas.microsoft.com/office/drawing/2014/main" id="{8499603C-6677-E4B3-732D-B539F035E91A}"/>
                  </a:ext>
                </a:extLst>
              </p:cNvPr>
              <p:cNvSpPr/>
              <p:nvPr/>
            </p:nvSpPr>
            <p:spPr>
              <a:xfrm>
                <a:off x="10804528" y="4671254"/>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294" name="Graphic 670">
              <a:extLst>
                <a:ext uri="{FF2B5EF4-FFF2-40B4-BE49-F238E27FC236}">
                  <a16:creationId xmlns:a16="http://schemas.microsoft.com/office/drawing/2014/main" id="{13706569-10E2-6481-F1F6-7A5E3741CB21}"/>
                </a:ext>
              </a:extLst>
            </p:cNvPr>
            <p:cNvGrpSpPr/>
            <p:nvPr/>
          </p:nvGrpSpPr>
          <p:grpSpPr>
            <a:xfrm>
              <a:off x="10871007" y="4699625"/>
              <a:ext cx="35438" cy="38464"/>
              <a:chOff x="10871007" y="4699625"/>
              <a:chExt cx="35438" cy="38464"/>
            </a:xfrm>
          </p:grpSpPr>
          <p:sp>
            <p:nvSpPr>
              <p:cNvPr id="1295" name="Freeform 1294">
                <a:extLst>
                  <a:ext uri="{FF2B5EF4-FFF2-40B4-BE49-F238E27FC236}">
                    <a16:creationId xmlns:a16="http://schemas.microsoft.com/office/drawing/2014/main" id="{2ADD5C36-04C0-CDA3-E744-FB65436398C3}"/>
                  </a:ext>
                </a:extLst>
              </p:cNvPr>
              <p:cNvSpPr/>
              <p:nvPr/>
            </p:nvSpPr>
            <p:spPr>
              <a:xfrm>
                <a:off x="10888726"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96" name="Freeform 1295">
                <a:extLst>
                  <a:ext uri="{FF2B5EF4-FFF2-40B4-BE49-F238E27FC236}">
                    <a16:creationId xmlns:a16="http://schemas.microsoft.com/office/drawing/2014/main" id="{20632B97-0574-0A77-1D29-9583636460FF}"/>
                  </a:ext>
                </a:extLst>
              </p:cNvPr>
              <p:cNvSpPr/>
              <p:nvPr/>
            </p:nvSpPr>
            <p:spPr>
              <a:xfrm>
                <a:off x="10871007" y="471885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297" name="Graphic 670">
              <a:extLst>
                <a:ext uri="{FF2B5EF4-FFF2-40B4-BE49-F238E27FC236}">
                  <a16:creationId xmlns:a16="http://schemas.microsoft.com/office/drawing/2014/main" id="{2643D2C3-1034-7EC2-83C5-F360C9F12247}"/>
                </a:ext>
              </a:extLst>
            </p:cNvPr>
            <p:cNvGrpSpPr/>
            <p:nvPr/>
          </p:nvGrpSpPr>
          <p:grpSpPr>
            <a:xfrm>
              <a:off x="10861456" y="4699625"/>
              <a:ext cx="35438" cy="38464"/>
              <a:chOff x="10861456" y="4699625"/>
              <a:chExt cx="35438" cy="38464"/>
            </a:xfrm>
          </p:grpSpPr>
          <p:sp>
            <p:nvSpPr>
              <p:cNvPr id="1298" name="Freeform 1297">
                <a:extLst>
                  <a:ext uri="{FF2B5EF4-FFF2-40B4-BE49-F238E27FC236}">
                    <a16:creationId xmlns:a16="http://schemas.microsoft.com/office/drawing/2014/main" id="{A506F778-7517-B4DB-73DF-E09768584153}"/>
                  </a:ext>
                </a:extLst>
              </p:cNvPr>
              <p:cNvSpPr/>
              <p:nvPr/>
            </p:nvSpPr>
            <p:spPr>
              <a:xfrm>
                <a:off x="10879175"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299" name="Freeform 1298">
                <a:extLst>
                  <a:ext uri="{FF2B5EF4-FFF2-40B4-BE49-F238E27FC236}">
                    <a16:creationId xmlns:a16="http://schemas.microsoft.com/office/drawing/2014/main" id="{BE148A14-6F87-22B1-31E3-3A3107287EB6}"/>
                  </a:ext>
                </a:extLst>
              </p:cNvPr>
              <p:cNvSpPr/>
              <p:nvPr/>
            </p:nvSpPr>
            <p:spPr>
              <a:xfrm>
                <a:off x="10861456" y="4718857"/>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00" name="Graphic 670">
              <a:extLst>
                <a:ext uri="{FF2B5EF4-FFF2-40B4-BE49-F238E27FC236}">
                  <a16:creationId xmlns:a16="http://schemas.microsoft.com/office/drawing/2014/main" id="{FC842529-FB8C-FBEE-5906-6EC3F12CF83F}"/>
                </a:ext>
              </a:extLst>
            </p:cNvPr>
            <p:cNvGrpSpPr/>
            <p:nvPr/>
          </p:nvGrpSpPr>
          <p:grpSpPr>
            <a:xfrm>
              <a:off x="10891742" y="4699625"/>
              <a:ext cx="35564" cy="38464"/>
              <a:chOff x="10891742" y="4699625"/>
              <a:chExt cx="35564" cy="38464"/>
            </a:xfrm>
          </p:grpSpPr>
          <p:sp>
            <p:nvSpPr>
              <p:cNvPr id="1301" name="Freeform 1300">
                <a:extLst>
                  <a:ext uri="{FF2B5EF4-FFF2-40B4-BE49-F238E27FC236}">
                    <a16:creationId xmlns:a16="http://schemas.microsoft.com/office/drawing/2014/main" id="{CFE8CF87-3B3F-02BD-7B62-264E6E9552E9}"/>
                  </a:ext>
                </a:extLst>
              </p:cNvPr>
              <p:cNvSpPr/>
              <p:nvPr/>
            </p:nvSpPr>
            <p:spPr>
              <a:xfrm>
                <a:off x="10909461"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02" name="Freeform 1301">
                <a:extLst>
                  <a:ext uri="{FF2B5EF4-FFF2-40B4-BE49-F238E27FC236}">
                    <a16:creationId xmlns:a16="http://schemas.microsoft.com/office/drawing/2014/main" id="{5BA2A643-A5E0-BD8A-B001-4722D3A2A6FF}"/>
                  </a:ext>
                </a:extLst>
              </p:cNvPr>
              <p:cNvSpPr/>
              <p:nvPr/>
            </p:nvSpPr>
            <p:spPr>
              <a:xfrm>
                <a:off x="10891742" y="4718857"/>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03" name="Graphic 670">
              <a:extLst>
                <a:ext uri="{FF2B5EF4-FFF2-40B4-BE49-F238E27FC236}">
                  <a16:creationId xmlns:a16="http://schemas.microsoft.com/office/drawing/2014/main" id="{F38DA8E1-C801-E6B2-DCF2-477CF4C19CA6}"/>
                </a:ext>
              </a:extLst>
            </p:cNvPr>
            <p:cNvGrpSpPr/>
            <p:nvPr/>
          </p:nvGrpSpPr>
          <p:grpSpPr>
            <a:xfrm>
              <a:off x="10939747" y="4699625"/>
              <a:ext cx="35438" cy="38464"/>
              <a:chOff x="10939747" y="4699625"/>
              <a:chExt cx="35438" cy="38464"/>
            </a:xfrm>
          </p:grpSpPr>
          <p:sp>
            <p:nvSpPr>
              <p:cNvPr id="1304" name="Freeform 1303">
                <a:extLst>
                  <a:ext uri="{FF2B5EF4-FFF2-40B4-BE49-F238E27FC236}">
                    <a16:creationId xmlns:a16="http://schemas.microsoft.com/office/drawing/2014/main" id="{3E351242-9058-2B38-4907-BDE6F3A3AFDF}"/>
                  </a:ext>
                </a:extLst>
              </p:cNvPr>
              <p:cNvSpPr/>
              <p:nvPr/>
            </p:nvSpPr>
            <p:spPr>
              <a:xfrm>
                <a:off x="10957467"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05" name="Freeform 1304">
                <a:extLst>
                  <a:ext uri="{FF2B5EF4-FFF2-40B4-BE49-F238E27FC236}">
                    <a16:creationId xmlns:a16="http://schemas.microsoft.com/office/drawing/2014/main" id="{2B5079AF-4E61-B263-B22C-5553E357F070}"/>
                  </a:ext>
                </a:extLst>
              </p:cNvPr>
              <p:cNvSpPr/>
              <p:nvPr/>
            </p:nvSpPr>
            <p:spPr>
              <a:xfrm>
                <a:off x="10939747" y="4718857"/>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06" name="Graphic 670">
              <a:extLst>
                <a:ext uri="{FF2B5EF4-FFF2-40B4-BE49-F238E27FC236}">
                  <a16:creationId xmlns:a16="http://schemas.microsoft.com/office/drawing/2014/main" id="{65EEF195-3121-08F4-8E80-AA01D3A0B8EE}"/>
                </a:ext>
              </a:extLst>
            </p:cNvPr>
            <p:cNvGrpSpPr/>
            <p:nvPr/>
          </p:nvGrpSpPr>
          <p:grpSpPr>
            <a:xfrm>
              <a:off x="11027087" y="4699625"/>
              <a:ext cx="35438" cy="38464"/>
              <a:chOff x="11027087" y="4699625"/>
              <a:chExt cx="35438" cy="38464"/>
            </a:xfrm>
          </p:grpSpPr>
          <p:sp>
            <p:nvSpPr>
              <p:cNvPr id="1307" name="Freeform 1306">
                <a:extLst>
                  <a:ext uri="{FF2B5EF4-FFF2-40B4-BE49-F238E27FC236}">
                    <a16:creationId xmlns:a16="http://schemas.microsoft.com/office/drawing/2014/main" id="{069955B3-E490-6389-2CF0-4E618C319AC8}"/>
                  </a:ext>
                </a:extLst>
              </p:cNvPr>
              <p:cNvSpPr/>
              <p:nvPr/>
            </p:nvSpPr>
            <p:spPr>
              <a:xfrm>
                <a:off x="11044806"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08" name="Freeform 1307">
                <a:extLst>
                  <a:ext uri="{FF2B5EF4-FFF2-40B4-BE49-F238E27FC236}">
                    <a16:creationId xmlns:a16="http://schemas.microsoft.com/office/drawing/2014/main" id="{910E9817-EF19-4DC5-7EA7-0E32E2CAA6FB}"/>
                  </a:ext>
                </a:extLst>
              </p:cNvPr>
              <p:cNvSpPr/>
              <p:nvPr/>
            </p:nvSpPr>
            <p:spPr>
              <a:xfrm>
                <a:off x="11027087" y="4718857"/>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09" name="Graphic 670">
              <a:extLst>
                <a:ext uri="{FF2B5EF4-FFF2-40B4-BE49-F238E27FC236}">
                  <a16:creationId xmlns:a16="http://schemas.microsoft.com/office/drawing/2014/main" id="{1A3DBF06-A0E8-EF14-5639-BD960FA5A0A3}"/>
                </a:ext>
              </a:extLst>
            </p:cNvPr>
            <p:cNvGrpSpPr/>
            <p:nvPr/>
          </p:nvGrpSpPr>
          <p:grpSpPr>
            <a:xfrm>
              <a:off x="11091932" y="4701671"/>
              <a:ext cx="35438" cy="38464"/>
              <a:chOff x="11091932" y="4701671"/>
              <a:chExt cx="35438" cy="38464"/>
            </a:xfrm>
          </p:grpSpPr>
          <p:sp>
            <p:nvSpPr>
              <p:cNvPr id="1310" name="Freeform 1309">
                <a:extLst>
                  <a:ext uri="{FF2B5EF4-FFF2-40B4-BE49-F238E27FC236}">
                    <a16:creationId xmlns:a16="http://schemas.microsoft.com/office/drawing/2014/main" id="{D1171EE9-7B23-A4F3-B7FC-685E409108FB}"/>
                  </a:ext>
                </a:extLst>
              </p:cNvPr>
              <p:cNvSpPr/>
              <p:nvPr/>
            </p:nvSpPr>
            <p:spPr>
              <a:xfrm>
                <a:off x="11109651"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11" name="Freeform 1310">
                <a:extLst>
                  <a:ext uri="{FF2B5EF4-FFF2-40B4-BE49-F238E27FC236}">
                    <a16:creationId xmlns:a16="http://schemas.microsoft.com/office/drawing/2014/main" id="{82DC2D8B-151A-5C48-A457-684D3E75139E}"/>
                  </a:ext>
                </a:extLst>
              </p:cNvPr>
              <p:cNvSpPr/>
              <p:nvPr/>
            </p:nvSpPr>
            <p:spPr>
              <a:xfrm>
                <a:off x="11091932" y="472090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12" name="Graphic 670">
              <a:extLst>
                <a:ext uri="{FF2B5EF4-FFF2-40B4-BE49-F238E27FC236}">
                  <a16:creationId xmlns:a16="http://schemas.microsoft.com/office/drawing/2014/main" id="{D3D59034-7576-1259-222A-D076B4278FFA}"/>
                </a:ext>
              </a:extLst>
            </p:cNvPr>
            <p:cNvGrpSpPr/>
            <p:nvPr/>
          </p:nvGrpSpPr>
          <p:grpSpPr>
            <a:xfrm>
              <a:off x="11052598" y="4701671"/>
              <a:ext cx="35438" cy="38464"/>
              <a:chOff x="11052598" y="4701671"/>
              <a:chExt cx="35438" cy="38464"/>
            </a:xfrm>
          </p:grpSpPr>
          <p:sp>
            <p:nvSpPr>
              <p:cNvPr id="1313" name="Freeform 1312">
                <a:extLst>
                  <a:ext uri="{FF2B5EF4-FFF2-40B4-BE49-F238E27FC236}">
                    <a16:creationId xmlns:a16="http://schemas.microsoft.com/office/drawing/2014/main" id="{9D248834-A095-8AAF-F8A4-7F3B10980C54}"/>
                  </a:ext>
                </a:extLst>
              </p:cNvPr>
              <p:cNvSpPr/>
              <p:nvPr/>
            </p:nvSpPr>
            <p:spPr>
              <a:xfrm>
                <a:off x="11070317"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14" name="Freeform 1313">
                <a:extLst>
                  <a:ext uri="{FF2B5EF4-FFF2-40B4-BE49-F238E27FC236}">
                    <a16:creationId xmlns:a16="http://schemas.microsoft.com/office/drawing/2014/main" id="{F62DD333-A4B4-F5FD-FFB8-76F65F681F50}"/>
                  </a:ext>
                </a:extLst>
              </p:cNvPr>
              <p:cNvSpPr/>
              <p:nvPr/>
            </p:nvSpPr>
            <p:spPr>
              <a:xfrm>
                <a:off x="11052598" y="472090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15" name="Graphic 670">
              <a:extLst>
                <a:ext uri="{FF2B5EF4-FFF2-40B4-BE49-F238E27FC236}">
                  <a16:creationId xmlns:a16="http://schemas.microsoft.com/office/drawing/2014/main" id="{801D89FF-07B8-8118-4FB3-7554A0DC5918}"/>
                </a:ext>
              </a:extLst>
            </p:cNvPr>
            <p:cNvGrpSpPr/>
            <p:nvPr/>
          </p:nvGrpSpPr>
          <p:grpSpPr>
            <a:xfrm>
              <a:off x="11193346" y="4701671"/>
              <a:ext cx="35438" cy="38464"/>
              <a:chOff x="11193346" y="4701671"/>
              <a:chExt cx="35438" cy="38464"/>
            </a:xfrm>
          </p:grpSpPr>
          <p:sp>
            <p:nvSpPr>
              <p:cNvPr id="1316" name="Freeform 1315">
                <a:extLst>
                  <a:ext uri="{FF2B5EF4-FFF2-40B4-BE49-F238E27FC236}">
                    <a16:creationId xmlns:a16="http://schemas.microsoft.com/office/drawing/2014/main" id="{98B5A136-9C64-C87E-814F-8985E40C0E6C}"/>
                  </a:ext>
                </a:extLst>
              </p:cNvPr>
              <p:cNvSpPr/>
              <p:nvPr/>
            </p:nvSpPr>
            <p:spPr>
              <a:xfrm>
                <a:off x="11211066"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17" name="Freeform 1316">
                <a:extLst>
                  <a:ext uri="{FF2B5EF4-FFF2-40B4-BE49-F238E27FC236}">
                    <a16:creationId xmlns:a16="http://schemas.microsoft.com/office/drawing/2014/main" id="{B734CBE4-7290-2003-F178-E89A91C7B1A1}"/>
                  </a:ext>
                </a:extLst>
              </p:cNvPr>
              <p:cNvSpPr/>
              <p:nvPr/>
            </p:nvSpPr>
            <p:spPr>
              <a:xfrm>
                <a:off x="11193346" y="472090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18" name="Graphic 670">
              <a:extLst>
                <a:ext uri="{FF2B5EF4-FFF2-40B4-BE49-F238E27FC236}">
                  <a16:creationId xmlns:a16="http://schemas.microsoft.com/office/drawing/2014/main" id="{D9C475DE-07CF-85B9-974A-033084F55B20}"/>
                </a:ext>
              </a:extLst>
            </p:cNvPr>
            <p:cNvGrpSpPr/>
            <p:nvPr/>
          </p:nvGrpSpPr>
          <p:grpSpPr>
            <a:xfrm>
              <a:off x="11465042" y="4701671"/>
              <a:ext cx="35564" cy="38464"/>
              <a:chOff x="11465042" y="4701671"/>
              <a:chExt cx="35564" cy="38464"/>
            </a:xfrm>
          </p:grpSpPr>
          <p:sp>
            <p:nvSpPr>
              <p:cNvPr id="1319" name="Freeform 1318">
                <a:extLst>
                  <a:ext uri="{FF2B5EF4-FFF2-40B4-BE49-F238E27FC236}">
                    <a16:creationId xmlns:a16="http://schemas.microsoft.com/office/drawing/2014/main" id="{9BD8C788-A58F-B227-DF45-D2E49B84E600}"/>
                  </a:ext>
                </a:extLst>
              </p:cNvPr>
              <p:cNvSpPr/>
              <p:nvPr/>
            </p:nvSpPr>
            <p:spPr>
              <a:xfrm>
                <a:off x="11482761"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20" name="Freeform 1319">
                <a:extLst>
                  <a:ext uri="{FF2B5EF4-FFF2-40B4-BE49-F238E27FC236}">
                    <a16:creationId xmlns:a16="http://schemas.microsoft.com/office/drawing/2014/main" id="{146AC28B-2D02-16CA-F4CE-AF05C8D287A1}"/>
                  </a:ext>
                </a:extLst>
              </p:cNvPr>
              <p:cNvSpPr/>
              <p:nvPr/>
            </p:nvSpPr>
            <p:spPr>
              <a:xfrm>
                <a:off x="11465042" y="4720903"/>
                <a:ext cx="35564" cy="13639"/>
              </a:xfrm>
              <a:custGeom>
                <a:avLst/>
                <a:gdLst>
                  <a:gd name="connsiteX0" fmla="*/ 0 w 35564"/>
                  <a:gd name="connsiteY0" fmla="*/ 0 h 13639"/>
                  <a:gd name="connsiteX1" fmla="*/ 35565 w 35564"/>
                  <a:gd name="connsiteY1" fmla="*/ 0 h 13639"/>
                </a:gdLst>
                <a:ahLst/>
                <a:cxnLst>
                  <a:cxn ang="0">
                    <a:pos x="connsiteX0" y="connsiteY0"/>
                  </a:cxn>
                  <a:cxn ang="0">
                    <a:pos x="connsiteX1" y="connsiteY1"/>
                  </a:cxn>
                </a:cxnLst>
                <a:rect l="l" t="t" r="r" b="b"/>
                <a:pathLst>
                  <a:path w="35564" h="13639">
                    <a:moveTo>
                      <a:pt x="0" y="0"/>
                    </a:moveTo>
                    <a:lnTo>
                      <a:pt x="35565" y="0"/>
                    </a:lnTo>
                  </a:path>
                </a:pathLst>
              </a:custGeom>
              <a:ln w="6281" cap="flat">
                <a:solidFill>
                  <a:srgbClr val="C6573B"/>
                </a:solidFill>
                <a:prstDash val="solid"/>
                <a:miter/>
              </a:ln>
            </p:spPr>
            <p:txBody>
              <a:bodyPr rtlCol="0" anchor="ctr"/>
              <a:lstStyle/>
              <a:p>
                <a:endParaRPr lang="en-US"/>
              </a:p>
            </p:txBody>
          </p:sp>
        </p:grpSp>
        <p:grpSp>
          <p:nvGrpSpPr>
            <p:cNvPr id="1321" name="Graphic 670">
              <a:extLst>
                <a:ext uri="{FF2B5EF4-FFF2-40B4-BE49-F238E27FC236}">
                  <a16:creationId xmlns:a16="http://schemas.microsoft.com/office/drawing/2014/main" id="{1A9F8333-3733-DAF6-2746-527BC402870B}"/>
                </a:ext>
              </a:extLst>
            </p:cNvPr>
            <p:cNvGrpSpPr/>
            <p:nvPr/>
          </p:nvGrpSpPr>
          <p:grpSpPr>
            <a:xfrm>
              <a:off x="11572489" y="4701671"/>
              <a:ext cx="35438" cy="38464"/>
              <a:chOff x="11572489" y="4701671"/>
              <a:chExt cx="35438" cy="38464"/>
            </a:xfrm>
          </p:grpSpPr>
          <p:sp>
            <p:nvSpPr>
              <p:cNvPr id="1322" name="Freeform 1321">
                <a:extLst>
                  <a:ext uri="{FF2B5EF4-FFF2-40B4-BE49-F238E27FC236}">
                    <a16:creationId xmlns:a16="http://schemas.microsoft.com/office/drawing/2014/main" id="{84B78B92-3F49-1878-B3C7-58F030854237}"/>
                  </a:ext>
                </a:extLst>
              </p:cNvPr>
              <p:cNvSpPr/>
              <p:nvPr/>
            </p:nvSpPr>
            <p:spPr>
              <a:xfrm>
                <a:off x="11590208"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23" name="Freeform 1322">
                <a:extLst>
                  <a:ext uri="{FF2B5EF4-FFF2-40B4-BE49-F238E27FC236}">
                    <a16:creationId xmlns:a16="http://schemas.microsoft.com/office/drawing/2014/main" id="{05B74A60-37E0-3632-7E4C-E3B12552FC44}"/>
                  </a:ext>
                </a:extLst>
              </p:cNvPr>
              <p:cNvSpPr/>
              <p:nvPr/>
            </p:nvSpPr>
            <p:spPr>
              <a:xfrm>
                <a:off x="11572489" y="472090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24" name="Graphic 670">
              <a:extLst>
                <a:ext uri="{FF2B5EF4-FFF2-40B4-BE49-F238E27FC236}">
                  <a16:creationId xmlns:a16="http://schemas.microsoft.com/office/drawing/2014/main" id="{3A07ADF1-54F2-BD8D-647E-45D28CD5532A}"/>
                </a:ext>
              </a:extLst>
            </p:cNvPr>
            <p:cNvGrpSpPr/>
            <p:nvPr/>
          </p:nvGrpSpPr>
          <p:grpSpPr>
            <a:xfrm>
              <a:off x="11165322" y="4701671"/>
              <a:ext cx="35438" cy="38464"/>
              <a:chOff x="11165322" y="4701671"/>
              <a:chExt cx="35438" cy="38464"/>
            </a:xfrm>
          </p:grpSpPr>
          <p:sp>
            <p:nvSpPr>
              <p:cNvPr id="1325" name="Freeform 1324">
                <a:extLst>
                  <a:ext uri="{FF2B5EF4-FFF2-40B4-BE49-F238E27FC236}">
                    <a16:creationId xmlns:a16="http://schemas.microsoft.com/office/drawing/2014/main" id="{B8FAF0A5-DCB6-1346-C77D-5218D487FDFA}"/>
                  </a:ext>
                </a:extLst>
              </p:cNvPr>
              <p:cNvSpPr/>
              <p:nvPr/>
            </p:nvSpPr>
            <p:spPr>
              <a:xfrm>
                <a:off x="11183042"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26" name="Freeform 1325">
                <a:extLst>
                  <a:ext uri="{FF2B5EF4-FFF2-40B4-BE49-F238E27FC236}">
                    <a16:creationId xmlns:a16="http://schemas.microsoft.com/office/drawing/2014/main" id="{F7445DDB-BA4B-051E-1BFF-CD2152089307}"/>
                  </a:ext>
                </a:extLst>
              </p:cNvPr>
              <p:cNvSpPr/>
              <p:nvPr/>
            </p:nvSpPr>
            <p:spPr>
              <a:xfrm>
                <a:off x="11165322" y="472090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27" name="Graphic 670">
              <a:extLst>
                <a:ext uri="{FF2B5EF4-FFF2-40B4-BE49-F238E27FC236}">
                  <a16:creationId xmlns:a16="http://schemas.microsoft.com/office/drawing/2014/main" id="{5F8AF46B-04A8-A86B-36EB-118518C264C5}"/>
                </a:ext>
              </a:extLst>
            </p:cNvPr>
            <p:cNvGrpSpPr/>
            <p:nvPr/>
          </p:nvGrpSpPr>
          <p:grpSpPr>
            <a:xfrm>
              <a:off x="11306197" y="4701671"/>
              <a:ext cx="35438" cy="38464"/>
              <a:chOff x="11306197" y="4701671"/>
              <a:chExt cx="35438" cy="38464"/>
            </a:xfrm>
          </p:grpSpPr>
          <p:sp>
            <p:nvSpPr>
              <p:cNvPr id="1328" name="Freeform 1327">
                <a:extLst>
                  <a:ext uri="{FF2B5EF4-FFF2-40B4-BE49-F238E27FC236}">
                    <a16:creationId xmlns:a16="http://schemas.microsoft.com/office/drawing/2014/main" id="{A73FA53B-2116-C62C-E03C-68DC5DE13411}"/>
                  </a:ext>
                </a:extLst>
              </p:cNvPr>
              <p:cNvSpPr/>
              <p:nvPr/>
            </p:nvSpPr>
            <p:spPr>
              <a:xfrm>
                <a:off x="11323916"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29" name="Freeform 1328">
                <a:extLst>
                  <a:ext uri="{FF2B5EF4-FFF2-40B4-BE49-F238E27FC236}">
                    <a16:creationId xmlns:a16="http://schemas.microsoft.com/office/drawing/2014/main" id="{29C5F824-0244-7ABB-7029-8446A15868BA}"/>
                  </a:ext>
                </a:extLst>
              </p:cNvPr>
              <p:cNvSpPr/>
              <p:nvPr/>
            </p:nvSpPr>
            <p:spPr>
              <a:xfrm>
                <a:off x="11306197" y="472090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30" name="Graphic 670">
              <a:extLst>
                <a:ext uri="{FF2B5EF4-FFF2-40B4-BE49-F238E27FC236}">
                  <a16:creationId xmlns:a16="http://schemas.microsoft.com/office/drawing/2014/main" id="{C954FDDE-EF63-CAC9-B4A5-41F5A51429E0}"/>
                </a:ext>
              </a:extLst>
            </p:cNvPr>
            <p:cNvGrpSpPr/>
            <p:nvPr/>
          </p:nvGrpSpPr>
          <p:grpSpPr>
            <a:xfrm>
              <a:off x="11147603" y="4701671"/>
              <a:ext cx="35438" cy="38464"/>
              <a:chOff x="11147603" y="4701671"/>
              <a:chExt cx="35438" cy="38464"/>
            </a:xfrm>
          </p:grpSpPr>
          <p:sp>
            <p:nvSpPr>
              <p:cNvPr id="1331" name="Freeform 1330">
                <a:extLst>
                  <a:ext uri="{FF2B5EF4-FFF2-40B4-BE49-F238E27FC236}">
                    <a16:creationId xmlns:a16="http://schemas.microsoft.com/office/drawing/2014/main" id="{448CFB5F-1A3E-93F8-B182-D73D48B8FDCA}"/>
                  </a:ext>
                </a:extLst>
              </p:cNvPr>
              <p:cNvSpPr/>
              <p:nvPr/>
            </p:nvSpPr>
            <p:spPr>
              <a:xfrm>
                <a:off x="11165322" y="4701671"/>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32" name="Freeform 1331">
                <a:extLst>
                  <a:ext uri="{FF2B5EF4-FFF2-40B4-BE49-F238E27FC236}">
                    <a16:creationId xmlns:a16="http://schemas.microsoft.com/office/drawing/2014/main" id="{21D3CB88-2344-D678-E4B2-11FC06DCED88}"/>
                  </a:ext>
                </a:extLst>
              </p:cNvPr>
              <p:cNvSpPr/>
              <p:nvPr/>
            </p:nvSpPr>
            <p:spPr>
              <a:xfrm>
                <a:off x="11147603" y="472090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33" name="Graphic 670">
              <a:extLst>
                <a:ext uri="{FF2B5EF4-FFF2-40B4-BE49-F238E27FC236}">
                  <a16:creationId xmlns:a16="http://schemas.microsoft.com/office/drawing/2014/main" id="{69EDB87B-F16D-E0CA-52B8-AE63FFB69B2B}"/>
                </a:ext>
              </a:extLst>
            </p:cNvPr>
            <p:cNvGrpSpPr/>
            <p:nvPr/>
          </p:nvGrpSpPr>
          <p:grpSpPr>
            <a:xfrm>
              <a:off x="10895009" y="4699625"/>
              <a:ext cx="35438" cy="38464"/>
              <a:chOff x="10895009" y="4699625"/>
              <a:chExt cx="35438" cy="38464"/>
            </a:xfrm>
          </p:grpSpPr>
          <p:sp>
            <p:nvSpPr>
              <p:cNvPr id="1334" name="Freeform 1333">
                <a:extLst>
                  <a:ext uri="{FF2B5EF4-FFF2-40B4-BE49-F238E27FC236}">
                    <a16:creationId xmlns:a16="http://schemas.microsoft.com/office/drawing/2014/main" id="{FEE9CDED-D359-119D-5C61-15884F02A93C}"/>
                  </a:ext>
                </a:extLst>
              </p:cNvPr>
              <p:cNvSpPr/>
              <p:nvPr/>
            </p:nvSpPr>
            <p:spPr>
              <a:xfrm>
                <a:off x="10912728"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35" name="Freeform 1334">
                <a:extLst>
                  <a:ext uri="{FF2B5EF4-FFF2-40B4-BE49-F238E27FC236}">
                    <a16:creationId xmlns:a16="http://schemas.microsoft.com/office/drawing/2014/main" id="{25A4534D-398A-F9C2-EB32-FB9FB762CFB1}"/>
                  </a:ext>
                </a:extLst>
              </p:cNvPr>
              <p:cNvSpPr/>
              <p:nvPr/>
            </p:nvSpPr>
            <p:spPr>
              <a:xfrm>
                <a:off x="10895009" y="471885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36" name="Graphic 670">
              <a:extLst>
                <a:ext uri="{FF2B5EF4-FFF2-40B4-BE49-F238E27FC236}">
                  <a16:creationId xmlns:a16="http://schemas.microsoft.com/office/drawing/2014/main" id="{081F993E-A8B5-8AD7-A992-BE567E75465A}"/>
                </a:ext>
              </a:extLst>
            </p:cNvPr>
            <p:cNvGrpSpPr/>
            <p:nvPr/>
          </p:nvGrpSpPr>
          <p:grpSpPr>
            <a:xfrm>
              <a:off x="10909461" y="4699625"/>
              <a:ext cx="35564" cy="38464"/>
              <a:chOff x="10909461" y="4699625"/>
              <a:chExt cx="35564" cy="38464"/>
            </a:xfrm>
          </p:grpSpPr>
          <p:sp>
            <p:nvSpPr>
              <p:cNvPr id="1337" name="Freeform 1336">
                <a:extLst>
                  <a:ext uri="{FF2B5EF4-FFF2-40B4-BE49-F238E27FC236}">
                    <a16:creationId xmlns:a16="http://schemas.microsoft.com/office/drawing/2014/main" id="{EAB3B5BD-42E8-8C76-84BC-B79DED45835F}"/>
                  </a:ext>
                </a:extLst>
              </p:cNvPr>
              <p:cNvSpPr/>
              <p:nvPr/>
            </p:nvSpPr>
            <p:spPr>
              <a:xfrm>
                <a:off x="10927306"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38" name="Freeform 1337">
                <a:extLst>
                  <a:ext uri="{FF2B5EF4-FFF2-40B4-BE49-F238E27FC236}">
                    <a16:creationId xmlns:a16="http://schemas.microsoft.com/office/drawing/2014/main" id="{146A0C56-D7E0-09C1-5179-82723786DF6B}"/>
                  </a:ext>
                </a:extLst>
              </p:cNvPr>
              <p:cNvSpPr/>
              <p:nvPr/>
            </p:nvSpPr>
            <p:spPr>
              <a:xfrm>
                <a:off x="10909461" y="4718857"/>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39" name="Graphic 670">
              <a:extLst>
                <a:ext uri="{FF2B5EF4-FFF2-40B4-BE49-F238E27FC236}">
                  <a16:creationId xmlns:a16="http://schemas.microsoft.com/office/drawing/2014/main" id="{A90AB906-F9A9-75F1-88C8-AB3FE56D429E}"/>
                </a:ext>
              </a:extLst>
            </p:cNvPr>
            <p:cNvGrpSpPr/>
            <p:nvPr/>
          </p:nvGrpSpPr>
          <p:grpSpPr>
            <a:xfrm>
              <a:off x="10989261" y="4699625"/>
              <a:ext cx="35564" cy="38464"/>
              <a:chOff x="10989261" y="4699625"/>
              <a:chExt cx="35564" cy="38464"/>
            </a:xfrm>
          </p:grpSpPr>
          <p:sp>
            <p:nvSpPr>
              <p:cNvPr id="1340" name="Freeform 1339">
                <a:extLst>
                  <a:ext uri="{FF2B5EF4-FFF2-40B4-BE49-F238E27FC236}">
                    <a16:creationId xmlns:a16="http://schemas.microsoft.com/office/drawing/2014/main" id="{3875F5EB-A7BE-1DD9-E75C-B585F9803BFE}"/>
                  </a:ext>
                </a:extLst>
              </p:cNvPr>
              <p:cNvSpPr/>
              <p:nvPr/>
            </p:nvSpPr>
            <p:spPr>
              <a:xfrm>
                <a:off x="11007106"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41" name="Freeform 1340">
                <a:extLst>
                  <a:ext uri="{FF2B5EF4-FFF2-40B4-BE49-F238E27FC236}">
                    <a16:creationId xmlns:a16="http://schemas.microsoft.com/office/drawing/2014/main" id="{F482A498-15E4-4D75-B1CB-3F47A755B576}"/>
                  </a:ext>
                </a:extLst>
              </p:cNvPr>
              <p:cNvSpPr/>
              <p:nvPr/>
            </p:nvSpPr>
            <p:spPr>
              <a:xfrm>
                <a:off x="10989261" y="4718857"/>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42" name="Graphic 670">
              <a:extLst>
                <a:ext uri="{FF2B5EF4-FFF2-40B4-BE49-F238E27FC236}">
                  <a16:creationId xmlns:a16="http://schemas.microsoft.com/office/drawing/2014/main" id="{8BAC0E02-7F10-0A4B-54B0-0483E092F7AE}"/>
                </a:ext>
              </a:extLst>
            </p:cNvPr>
            <p:cNvGrpSpPr/>
            <p:nvPr/>
          </p:nvGrpSpPr>
          <p:grpSpPr>
            <a:xfrm>
              <a:off x="10930196" y="4699625"/>
              <a:ext cx="35438" cy="38464"/>
              <a:chOff x="10930196" y="4699625"/>
              <a:chExt cx="35438" cy="38464"/>
            </a:xfrm>
          </p:grpSpPr>
          <p:sp>
            <p:nvSpPr>
              <p:cNvPr id="1343" name="Freeform 1342">
                <a:extLst>
                  <a:ext uri="{FF2B5EF4-FFF2-40B4-BE49-F238E27FC236}">
                    <a16:creationId xmlns:a16="http://schemas.microsoft.com/office/drawing/2014/main" id="{5B3F481B-AFAC-FCD3-2708-4A6CD0B11911}"/>
                  </a:ext>
                </a:extLst>
              </p:cNvPr>
              <p:cNvSpPr/>
              <p:nvPr/>
            </p:nvSpPr>
            <p:spPr>
              <a:xfrm>
                <a:off x="10947916" y="469962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44" name="Freeform 1343">
                <a:extLst>
                  <a:ext uri="{FF2B5EF4-FFF2-40B4-BE49-F238E27FC236}">
                    <a16:creationId xmlns:a16="http://schemas.microsoft.com/office/drawing/2014/main" id="{D8D06925-33AB-000A-AE6A-CEAE8EAE4401}"/>
                  </a:ext>
                </a:extLst>
              </p:cNvPr>
              <p:cNvSpPr/>
              <p:nvPr/>
            </p:nvSpPr>
            <p:spPr>
              <a:xfrm>
                <a:off x="10930196" y="4718857"/>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45" name="Graphic 670">
              <a:extLst>
                <a:ext uri="{FF2B5EF4-FFF2-40B4-BE49-F238E27FC236}">
                  <a16:creationId xmlns:a16="http://schemas.microsoft.com/office/drawing/2014/main" id="{76F3165A-5D62-D0B9-15D1-FAE8BD79EAD6}"/>
                </a:ext>
              </a:extLst>
            </p:cNvPr>
            <p:cNvGrpSpPr/>
            <p:nvPr/>
          </p:nvGrpSpPr>
          <p:grpSpPr>
            <a:xfrm>
              <a:off x="10830290" y="4653795"/>
              <a:ext cx="35438" cy="38464"/>
              <a:chOff x="10830290" y="4653795"/>
              <a:chExt cx="35438" cy="38464"/>
            </a:xfrm>
          </p:grpSpPr>
          <p:sp>
            <p:nvSpPr>
              <p:cNvPr id="1346" name="Freeform 1345">
                <a:extLst>
                  <a:ext uri="{FF2B5EF4-FFF2-40B4-BE49-F238E27FC236}">
                    <a16:creationId xmlns:a16="http://schemas.microsoft.com/office/drawing/2014/main" id="{B20D070D-351A-B175-D3A5-B5430805564D}"/>
                  </a:ext>
                </a:extLst>
              </p:cNvPr>
              <p:cNvSpPr/>
              <p:nvPr/>
            </p:nvSpPr>
            <p:spPr>
              <a:xfrm>
                <a:off x="10848009" y="465379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47" name="Freeform 1346">
                <a:extLst>
                  <a:ext uri="{FF2B5EF4-FFF2-40B4-BE49-F238E27FC236}">
                    <a16:creationId xmlns:a16="http://schemas.microsoft.com/office/drawing/2014/main" id="{57F32EC0-68EF-8127-E602-16A21A0E7C8C}"/>
                  </a:ext>
                </a:extLst>
              </p:cNvPr>
              <p:cNvSpPr/>
              <p:nvPr/>
            </p:nvSpPr>
            <p:spPr>
              <a:xfrm>
                <a:off x="10830290" y="4673027"/>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48" name="Graphic 670">
              <a:extLst>
                <a:ext uri="{FF2B5EF4-FFF2-40B4-BE49-F238E27FC236}">
                  <a16:creationId xmlns:a16="http://schemas.microsoft.com/office/drawing/2014/main" id="{EB0F66BB-9481-3396-BB3D-B3ACF9C98F4C}"/>
                </a:ext>
              </a:extLst>
            </p:cNvPr>
            <p:cNvGrpSpPr/>
            <p:nvPr/>
          </p:nvGrpSpPr>
          <p:grpSpPr>
            <a:xfrm>
              <a:off x="10614894" y="4622150"/>
              <a:ext cx="35438" cy="38464"/>
              <a:chOff x="10614894" y="4622150"/>
              <a:chExt cx="35438" cy="38464"/>
            </a:xfrm>
          </p:grpSpPr>
          <p:sp>
            <p:nvSpPr>
              <p:cNvPr id="1349" name="Freeform 1348">
                <a:extLst>
                  <a:ext uri="{FF2B5EF4-FFF2-40B4-BE49-F238E27FC236}">
                    <a16:creationId xmlns:a16="http://schemas.microsoft.com/office/drawing/2014/main" id="{CA8DE45D-6CAF-5A50-D809-5BAAF6982939}"/>
                  </a:ext>
                </a:extLst>
              </p:cNvPr>
              <p:cNvSpPr/>
              <p:nvPr/>
            </p:nvSpPr>
            <p:spPr>
              <a:xfrm>
                <a:off x="10632613"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50" name="Freeform 1349">
                <a:extLst>
                  <a:ext uri="{FF2B5EF4-FFF2-40B4-BE49-F238E27FC236}">
                    <a16:creationId xmlns:a16="http://schemas.microsoft.com/office/drawing/2014/main" id="{2A3C9562-433A-27A3-AD7D-69B5A0AE2F1F}"/>
                  </a:ext>
                </a:extLst>
              </p:cNvPr>
              <p:cNvSpPr/>
              <p:nvPr/>
            </p:nvSpPr>
            <p:spPr>
              <a:xfrm>
                <a:off x="10614894" y="464138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51" name="Graphic 670">
              <a:extLst>
                <a:ext uri="{FF2B5EF4-FFF2-40B4-BE49-F238E27FC236}">
                  <a16:creationId xmlns:a16="http://schemas.microsoft.com/office/drawing/2014/main" id="{BA6178EC-F2EE-C158-BCA1-898C4DC6B141}"/>
                </a:ext>
              </a:extLst>
            </p:cNvPr>
            <p:cNvGrpSpPr/>
            <p:nvPr/>
          </p:nvGrpSpPr>
          <p:grpSpPr>
            <a:xfrm>
              <a:off x="10542257" y="4622150"/>
              <a:ext cx="35564" cy="38464"/>
              <a:chOff x="10542257" y="4622150"/>
              <a:chExt cx="35564" cy="38464"/>
            </a:xfrm>
          </p:grpSpPr>
          <p:sp>
            <p:nvSpPr>
              <p:cNvPr id="1352" name="Freeform 1351">
                <a:extLst>
                  <a:ext uri="{FF2B5EF4-FFF2-40B4-BE49-F238E27FC236}">
                    <a16:creationId xmlns:a16="http://schemas.microsoft.com/office/drawing/2014/main" id="{BA609BAB-7995-2EA2-B1DE-13980F661F7E}"/>
                  </a:ext>
                </a:extLst>
              </p:cNvPr>
              <p:cNvSpPr/>
              <p:nvPr/>
            </p:nvSpPr>
            <p:spPr>
              <a:xfrm>
                <a:off x="10560102"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53" name="Freeform 1352">
                <a:extLst>
                  <a:ext uri="{FF2B5EF4-FFF2-40B4-BE49-F238E27FC236}">
                    <a16:creationId xmlns:a16="http://schemas.microsoft.com/office/drawing/2014/main" id="{F9CE0AD5-9BD5-1B11-456F-3C9CA93316C1}"/>
                  </a:ext>
                </a:extLst>
              </p:cNvPr>
              <p:cNvSpPr/>
              <p:nvPr/>
            </p:nvSpPr>
            <p:spPr>
              <a:xfrm>
                <a:off x="10542257" y="464138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54" name="Graphic 670">
              <a:extLst>
                <a:ext uri="{FF2B5EF4-FFF2-40B4-BE49-F238E27FC236}">
                  <a16:creationId xmlns:a16="http://schemas.microsoft.com/office/drawing/2014/main" id="{578F2D37-7EB3-36FE-44E5-500E62C9A06F}"/>
                </a:ext>
              </a:extLst>
            </p:cNvPr>
            <p:cNvGrpSpPr/>
            <p:nvPr/>
          </p:nvGrpSpPr>
          <p:grpSpPr>
            <a:xfrm>
              <a:off x="10520517" y="4622150"/>
              <a:ext cx="35564" cy="38464"/>
              <a:chOff x="10520517" y="4622150"/>
              <a:chExt cx="35564" cy="38464"/>
            </a:xfrm>
          </p:grpSpPr>
          <p:sp>
            <p:nvSpPr>
              <p:cNvPr id="1355" name="Freeform 1354">
                <a:extLst>
                  <a:ext uri="{FF2B5EF4-FFF2-40B4-BE49-F238E27FC236}">
                    <a16:creationId xmlns:a16="http://schemas.microsoft.com/office/drawing/2014/main" id="{B29075AF-2454-64A0-9F59-8F5D179F502F}"/>
                  </a:ext>
                </a:extLst>
              </p:cNvPr>
              <p:cNvSpPr/>
              <p:nvPr/>
            </p:nvSpPr>
            <p:spPr>
              <a:xfrm>
                <a:off x="10538362"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56" name="Freeform 1355">
                <a:extLst>
                  <a:ext uri="{FF2B5EF4-FFF2-40B4-BE49-F238E27FC236}">
                    <a16:creationId xmlns:a16="http://schemas.microsoft.com/office/drawing/2014/main" id="{584C7C6D-CB5F-E405-A2F2-C1BCB2301E51}"/>
                  </a:ext>
                </a:extLst>
              </p:cNvPr>
              <p:cNvSpPr/>
              <p:nvPr/>
            </p:nvSpPr>
            <p:spPr>
              <a:xfrm>
                <a:off x="10520517" y="4641383"/>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57" name="Graphic 670">
              <a:extLst>
                <a:ext uri="{FF2B5EF4-FFF2-40B4-BE49-F238E27FC236}">
                  <a16:creationId xmlns:a16="http://schemas.microsoft.com/office/drawing/2014/main" id="{2041F75C-F100-5814-D7C3-E67C4588D886}"/>
                </a:ext>
              </a:extLst>
            </p:cNvPr>
            <p:cNvGrpSpPr/>
            <p:nvPr/>
          </p:nvGrpSpPr>
          <p:grpSpPr>
            <a:xfrm>
              <a:off x="10513856" y="4622150"/>
              <a:ext cx="35438" cy="38464"/>
              <a:chOff x="10513856" y="4622150"/>
              <a:chExt cx="35438" cy="38464"/>
            </a:xfrm>
          </p:grpSpPr>
          <p:sp>
            <p:nvSpPr>
              <p:cNvPr id="1358" name="Freeform 1357">
                <a:extLst>
                  <a:ext uri="{FF2B5EF4-FFF2-40B4-BE49-F238E27FC236}">
                    <a16:creationId xmlns:a16="http://schemas.microsoft.com/office/drawing/2014/main" id="{5C98484D-06BB-DDF5-FDDE-0030B22495C5}"/>
                  </a:ext>
                </a:extLst>
              </p:cNvPr>
              <p:cNvSpPr/>
              <p:nvPr/>
            </p:nvSpPr>
            <p:spPr>
              <a:xfrm>
                <a:off x="10531576"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59" name="Freeform 1358">
                <a:extLst>
                  <a:ext uri="{FF2B5EF4-FFF2-40B4-BE49-F238E27FC236}">
                    <a16:creationId xmlns:a16="http://schemas.microsoft.com/office/drawing/2014/main" id="{2471F69B-484C-062F-2B2C-0A25F02385B2}"/>
                  </a:ext>
                </a:extLst>
              </p:cNvPr>
              <p:cNvSpPr/>
              <p:nvPr/>
            </p:nvSpPr>
            <p:spPr>
              <a:xfrm>
                <a:off x="10513856" y="4641383"/>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60" name="Graphic 670">
              <a:extLst>
                <a:ext uri="{FF2B5EF4-FFF2-40B4-BE49-F238E27FC236}">
                  <a16:creationId xmlns:a16="http://schemas.microsoft.com/office/drawing/2014/main" id="{21CC2FC4-5AEC-2437-3265-94DFB5EC08E9}"/>
                </a:ext>
              </a:extLst>
            </p:cNvPr>
            <p:cNvGrpSpPr/>
            <p:nvPr/>
          </p:nvGrpSpPr>
          <p:grpSpPr>
            <a:xfrm>
              <a:off x="10507447" y="4622150"/>
              <a:ext cx="35438" cy="38464"/>
              <a:chOff x="10507447" y="4622150"/>
              <a:chExt cx="35438" cy="38464"/>
            </a:xfrm>
          </p:grpSpPr>
          <p:sp>
            <p:nvSpPr>
              <p:cNvPr id="1361" name="Freeform 1360">
                <a:extLst>
                  <a:ext uri="{FF2B5EF4-FFF2-40B4-BE49-F238E27FC236}">
                    <a16:creationId xmlns:a16="http://schemas.microsoft.com/office/drawing/2014/main" id="{A20799ED-EF14-AABD-DADE-ECDBBACD40E5}"/>
                  </a:ext>
                </a:extLst>
              </p:cNvPr>
              <p:cNvSpPr/>
              <p:nvPr/>
            </p:nvSpPr>
            <p:spPr>
              <a:xfrm>
                <a:off x="10525167" y="462215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362" name="Freeform 1361">
                <a:extLst>
                  <a:ext uri="{FF2B5EF4-FFF2-40B4-BE49-F238E27FC236}">
                    <a16:creationId xmlns:a16="http://schemas.microsoft.com/office/drawing/2014/main" id="{E8C1AC2E-8C94-0180-532F-BF0917E142F2}"/>
                  </a:ext>
                </a:extLst>
              </p:cNvPr>
              <p:cNvSpPr/>
              <p:nvPr/>
            </p:nvSpPr>
            <p:spPr>
              <a:xfrm>
                <a:off x="10507447" y="4641383"/>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63" name="Graphic 670">
              <a:extLst>
                <a:ext uri="{FF2B5EF4-FFF2-40B4-BE49-F238E27FC236}">
                  <a16:creationId xmlns:a16="http://schemas.microsoft.com/office/drawing/2014/main" id="{658DF4A8-6C64-9F2B-01F9-F32AF32EDF72}"/>
                </a:ext>
              </a:extLst>
            </p:cNvPr>
            <p:cNvGrpSpPr/>
            <p:nvPr/>
          </p:nvGrpSpPr>
          <p:grpSpPr>
            <a:xfrm>
              <a:off x="10189254" y="4605237"/>
              <a:ext cx="35564" cy="38464"/>
              <a:chOff x="10189254" y="4605237"/>
              <a:chExt cx="35564" cy="38464"/>
            </a:xfrm>
          </p:grpSpPr>
          <p:sp>
            <p:nvSpPr>
              <p:cNvPr id="1364" name="Freeform 1363">
                <a:extLst>
                  <a:ext uri="{FF2B5EF4-FFF2-40B4-BE49-F238E27FC236}">
                    <a16:creationId xmlns:a16="http://schemas.microsoft.com/office/drawing/2014/main" id="{8D9A1B40-DFD7-9998-507E-538BF2BA5494}"/>
                  </a:ext>
                </a:extLst>
              </p:cNvPr>
              <p:cNvSpPr/>
              <p:nvPr/>
            </p:nvSpPr>
            <p:spPr>
              <a:xfrm>
                <a:off x="10206974" y="46052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365" name="Freeform 1364">
                <a:extLst>
                  <a:ext uri="{FF2B5EF4-FFF2-40B4-BE49-F238E27FC236}">
                    <a16:creationId xmlns:a16="http://schemas.microsoft.com/office/drawing/2014/main" id="{E14E42CE-EF7D-EDE1-363D-2BC964B01CEF}"/>
                  </a:ext>
                </a:extLst>
              </p:cNvPr>
              <p:cNvSpPr/>
              <p:nvPr/>
            </p:nvSpPr>
            <p:spPr>
              <a:xfrm>
                <a:off x="10189254" y="4624469"/>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66" name="Graphic 670">
              <a:extLst>
                <a:ext uri="{FF2B5EF4-FFF2-40B4-BE49-F238E27FC236}">
                  <a16:creationId xmlns:a16="http://schemas.microsoft.com/office/drawing/2014/main" id="{68C3E73D-B102-ECBD-EE02-7D276AAD7B3E}"/>
                </a:ext>
              </a:extLst>
            </p:cNvPr>
            <p:cNvGrpSpPr/>
            <p:nvPr/>
          </p:nvGrpSpPr>
          <p:grpSpPr>
            <a:xfrm>
              <a:off x="10255230" y="4606874"/>
              <a:ext cx="35438" cy="38600"/>
              <a:chOff x="10255230" y="4606874"/>
              <a:chExt cx="35438" cy="38600"/>
            </a:xfrm>
          </p:grpSpPr>
          <p:sp>
            <p:nvSpPr>
              <p:cNvPr id="1367" name="Freeform 1366">
                <a:extLst>
                  <a:ext uri="{FF2B5EF4-FFF2-40B4-BE49-F238E27FC236}">
                    <a16:creationId xmlns:a16="http://schemas.microsoft.com/office/drawing/2014/main" id="{F784687D-A750-755B-D1D8-70451A7B3AF8}"/>
                  </a:ext>
                </a:extLst>
              </p:cNvPr>
              <p:cNvSpPr/>
              <p:nvPr/>
            </p:nvSpPr>
            <p:spPr>
              <a:xfrm>
                <a:off x="10272950"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68" name="Freeform 1367">
                <a:extLst>
                  <a:ext uri="{FF2B5EF4-FFF2-40B4-BE49-F238E27FC236}">
                    <a16:creationId xmlns:a16="http://schemas.microsoft.com/office/drawing/2014/main" id="{6F85E469-9E8F-C0BF-381B-9563F4A32EF5}"/>
                  </a:ext>
                </a:extLst>
              </p:cNvPr>
              <p:cNvSpPr/>
              <p:nvPr/>
            </p:nvSpPr>
            <p:spPr>
              <a:xfrm>
                <a:off x="10255230" y="462610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69" name="Graphic 670">
              <a:extLst>
                <a:ext uri="{FF2B5EF4-FFF2-40B4-BE49-F238E27FC236}">
                  <a16:creationId xmlns:a16="http://schemas.microsoft.com/office/drawing/2014/main" id="{416DAE81-4505-49E4-AFC6-DBA987AC0D21}"/>
                </a:ext>
              </a:extLst>
            </p:cNvPr>
            <p:cNvGrpSpPr/>
            <p:nvPr/>
          </p:nvGrpSpPr>
          <p:grpSpPr>
            <a:xfrm>
              <a:off x="10198554" y="4606874"/>
              <a:ext cx="35564" cy="38600"/>
              <a:chOff x="10198554" y="4606874"/>
              <a:chExt cx="35564" cy="38600"/>
            </a:xfrm>
          </p:grpSpPr>
          <p:sp>
            <p:nvSpPr>
              <p:cNvPr id="1370" name="Freeform 1369">
                <a:extLst>
                  <a:ext uri="{FF2B5EF4-FFF2-40B4-BE49-F238E27FC236}">
                    <a16:creationId xmlns:a16="http://schemas.microsoft.com/office/drawing/2014/main" id="{8B7A4EEC-414F-3FFA-0CAF-F4AFC94D5DA9}"/>
                  </a:ext>
                </a:extLst>
              </p:cNvPr>
              <p:cNvSpPr/>
              <p:nvPr/>
            </p:nvSpPr>
            <p:spPr>
              <a:xfrm>
                <a:off x="10216273" y="460687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71" name="Freeform 1370">
                <a:extLst>
                  <a:ext uri="{FF2B5EF4-FFF2-40B4-BE49-F238E27FC236}">
                    <a16:creationId xmlns:a16="http://schemas.microsoft.com/office/drawing/2014/main" id="{FB4CF769-D563-0140-879A-5BED6E66D104}"/>
                  </a:ext>
                </a:extLst>
              </p:cNvPr>
              <p:cNvSpPr/>
              <p:nvPr/>
            </p:nvSpPr>
            <p:spPr>
              <a:xfrm>
                <a:off x="10198554" y="4626106"/>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72" name="Graphic 670">
              <a:extLst>
                <a:ext uri="{FF2B5EF4-FFF2-40B4-BE49-F238E27FC236}">
                  <a16:creationId xmlns:a16="http://schemas.microsoft.com/office/drawing/2014/main" id="{3B8ECC82-9969-F912-5BA8-FCAF4725A60F}"/>
                </a:ext>
              </a:extLst>
            </p:cNvPr>
            <p:cNvGrpSpPr/>
            <p:nvPr/>
          </p:nvGrpSpPr>
          <p:grpSpPr>
            <a:xfrm>
              <a:off x="9822930" y="4571137"/>
              <a:ext cx="35438" cy="38464"/>
              <a:chOff x="9822930" y="4571137"/>
              <a:chExt cx="35438" cy="38464"/>
            </a:xfrm>
          </p:grpSpPr>
          <p:sp>
            <p:nvSpPr>
              <p:cNvPr id="1373" name="Freeform 1372">
                <a:extLst>
                  <a:ext uri="{FF2B5EF4-FFF2-40B4-BE49-F238E27FC236}">
                    <a16:creationId xmlns:a16="http://schemas.microsoft.com/office/drawing/2014/main" id="{957E57FD-33D2-D3DD-3437-C683489B14A5}"/>
                  </a:ext>
                </a:extLst>
              </p:cNvPr>
              <p:cNvSpPr/>
              <p:nvPr/>
            </p:nvSpPr>
            <p:spPr>
              <a:xfrm>
                <a:off x="9840650" y="4571137"/>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374" name="Freeform 1373">
                <a:extLst>
                  <a:ext uri="{FF2B5EF4-FFF2-40B4-BE49-F238E27FC236}">
                    <a16:creationId xmlns:a16="http://schemas.microsoft.com/office/drawing/2014/main" id="{D83686F7-FA00-DDDB-F124-F64BC5DA82E6}"/>
                  </a:ext>
                </a:extLst>
              </p:cNvPr>
              <p:cNvSpPr/>
              <p:nvPr/>
            </p:nvSpPr>
            <p:spPr>
              <a:xfrm>
                <a:off x="9822930" y="4590370"/>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75" name="Graphic 670">
              <a:extLst>
                <a:ext uri="{FF2B5EF4-FFF2-40B4-BE49-F238E27FC236}">
                  <a16:creationId xmlns:a16="http://schemas.microsoft.com/office/drawing/2014/main" id="{635031CE-F55F-6B4D-8A8B-790FD3F71730}"/>
                </a:ext>
              </a:extLst>
            </p:cNvPr>
            <p:cNvGrpSpPr/>
            <p:nvPr/>
          </p:nvGrpSpPr>
          <p:grpSpPr>
            <a:xfrm>
              <a:off x="9844671" y="4579458"/>
              <a:ext cx="35438" cy="38464"/>
              <a:chOff x="9844671" y="4579458"/>
              <a:chExt cx="35438" cy="38464"/>
            </a:xfrm>
          </p:grpSpPr>
          <p:sp>
            <p:nvSpPr>
              <p:cNvPr id="1376" name="Freeform 1375">
                <a:extLst>
                  <a:ext uri="{FF2B5EF4-FFF2-40B4-BE49-F238E27FC236}">
                    <a16:creationId xmlns:a16="http://schemas.microsoft.com/office/drawing/2014/main" id="{DC1E00D3-1D43-DC60-0A33-7FE0731C8FB5}"/>
                  </a:ext>
                </a:extLst>
              </p:cNvPr>
              <p:cNvSpPr/>
              <p:nvPr/>
            </p:nvSpPr>
            <p:spPr>
              <a:xfrm>
                <a:off x="9862390" y="4579458"/>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377" name="Freeform 1376">
                <a:extLst>
                  <a:ext uri="{FF2B5EF4-FFF2-40B4-BE49-F238E27FC236}">
                    <a16:creationId xmlns:a16="http://schemas.microsoft.com/office/drawing/2014/main" id="{AED7783D-6994-E361-991C-AFC5D6AB6D03}"/>
                  </a:ext>
                </a:extLst>
              </p:cNvPr>
              <p:cNvSpPr/>
              <p:nvPr/>
            </p:nvSpPr>
            <p:spPr>
              <a:xfrm>
                <a:off x="9844671" y="4598690"/>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78" name="Graphic 670">
              <a:extLst>
                <a:ext uri="{FF2B5EF4-FFF2-40B4-BE49-F238E27FC236}">
                  <a16:creationId xmlns:a16="http://schemas.microsoft.com/office/drawing/2014/main" id="{7B3B7D63-7B4F-7A6B-37F2-8DE10950A81E}"/>
                </a:ext>
              </a:extLst>
            </p:cNvPr>
            <p:cNvGrpSpPr/>
            <p:nvPr/>
          </p:nvGrpSpPr>
          <p:grpSpPr>
            <a:xfrm>
              <a:off x="9849069" y="4579458"/>
              <a:ext cx="35564" cy="38464"/>
              <a:chOff x="9849069" y="4579458"/>
              <a:chExt cx="35564" cy="38464"/>
            </a:xfrm>
          </p:grpSpPr>
          <p:sp>
            <p:nvSpPr>
              <p:cNvPr id="1379" name="Freeform 1378">
                <a:extLst>
                  <a:ext uri="{FF2B5EF4-FFF2-40B4-BE49-F238E27FC236}">
                    <a16:creationId xmlns:a16="http://schemas.microsoft.com/office/drawing/2014/main" id="{122BFEBA-79C7-CF47-020B-0981C941E1A9}"/>
                  </a:ext>
                </a:extLst>
              </p:cNvPr>
              <p:cNvSpPr/>
              <p:nvPr/>
            </p:nvSpPr>
            <p:spPr>
              <a:xfrm>
                <a:off x="9866914" y="4579458"/>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380" name="Freeform 1379">
                <a:extLst>
                  <a:ext uri="{FF2B5EF4-FFF2-40B4-BE49-F238E27FC236}">
                    <a16:creationId xmlns:a16="http://schemas.microsoft.com/office/drawing/2014/main" id="{404AEC59-3F79-8BF4-E45F-44CA23DFE40F}"/>
                  </a:ext>
                </a:extLst>
              </p:cNvPr>
              <p:cNvSpPr/>
              <p:nvPr/>
            </p:nvSpPr>
            <p:spPr>
              <a:xfrm>
                <a:off x="9849069" y="4598690"/>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81" name="Graphic 670">
              <a:extLst>
                <a:ext uri="{FF2B5EF4-FFF2-40B4-BE49-F238E27FC236}">
                  <a16:creationId xmlns:a16="http://schemas.microsoft.com/office/drawing/2014/main" id="{6A21CFD1-3E54-4451-D8B7-64BCC573E43C}"/>
                </a:ext>
              </a:extLst>
            </p:cNvPr>
            <p:cNvGrpSpPr/>
            <p:nvPr/>
          </p:nvGrpSpPr>
          <p:grpSpPr>
            <a:xfrm>
              <a:off x="9860631" y="4583550"/>
              <a:ext cx="35438" cy="38464"/>
              <a:chOff x="9860631" y="4583550"/>
              <a:chExt cx="35438" cy="38464"/>
            </a:xfrm>
          </p:grpSpPr>
          <p:sp>
            <p:nvSpPr>
              <p:cNvPr id="1382" name="Freeform 1381">
                <a:extLst>
                  <a:ext uri="{FF2B5EF4-FFF2-40B4-BE49-F238E27FC236}">
                    <a16:creationId xmlns:a16="http://schemas.microsoft.com/office/drawing/2014/main" id="{9021DA05-E92C-2E7C-4226-68194E06A24D}"/>
                  </a:ext>
                </a:extLst>
              </p:cNvPr>
              <p:cNvSpPr/>
              <p:nvPr/>
            </p:nvSpPr>
            <p:spPr>
              <a:xfrm>
                <a:off x="9878350" y="4583550"/>
                <a:ext cx="12566" cy="38464"/>
              </a:xfrm>
              <a:custGeom>
                <a:avLst/>
                <a:gdLst>
                  <a:gd name="connsiteX0" fmla="*/ 0 w 12566"/>
                  <a:gd name="connsiteY0" fmla="*/ 0 h 38464"/>
                  <a:gd name="connsiteX1" fmla="*/ 0 w 12566"/>
                  <a:gd name="connsiteY1" fmla="*/ 38464 h 38464"/>
                </a:gdLst>
                <a:ahLst/>
                <a:cxnLst>
                  <a:cxn ang="0">
                    <a:pos x="connsiteX0" y="connsiteY0"/>
                  </a:cxn>
                  <a:cxn ang="0">
                    <a:pos x="connsiteX1" y="connsiteY1"/>
                  </a:cxn>
                </a:cxnLst>
                <a:rect l="l" t="t" r="r" b="b"/>
                <a:pathLst>
                  <a:path w="12566" h="38464">
                    <a:moveTo>
                      <a:pt x="0" y="0"/>
                    </a:moveTo>
                    <a:lnTo>
                      <a:pt x="0" y="38464"/>
                    </a:lnTo>
                  </a:path>
                </a:pathLst>
              </a:custGeom>
              <a:ln w="6281" cap="flat">
                <a:solidFill>
                  <a:srgbClr val="C6573B"/>
                </a:solidFill>
                <a:prstDash val="solid"/>
                <a:miter/>
              </a:ln>
            </p:spPr>
            <p:txBody>
              <a:bodyPr rtlCol="0" anchor="ctr"/>
              <a:lstStyle/>
              <a:p>
                <a:endParaRPr lang="en-US"/>
              </a:p>
            </p:txBody>
          </p:sp>
          <p:sp>
            <p:nvSpPr>
              <p:cNvPr id="1383" name="Freeform 1382">
                <a:extLst>
                  <a:ext uri="{FF2B5EF4-FFF2-40B4-BE49-F238E27FC236}">
                    <a16:creationId xmlns:a16="http://schemas.microsoft.com/office/drawing/2014/main" id="{0B1B994E-E66A-5D46-8865-4A8B5DE0B571}"/>
                  </a:ext>
                </a:extLst>
              </p:cNvPr>
              <p:cNvSpPr/>
              <p:nvPr/>
            </p:nvSpPr>
            <p:spPr>
              <a:xfrm>
                <a:off x="9860631" y="4602782"/>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84" name="Graphic 670">
              <a:extLst>
                <a:ext uri="{FF2B5EF4-FFF2-40B4-BE49-F238E27FC236}">
                  <a16:creationId xmlns:a16="http://schemas.microsoft.com/office/drawing/2014/main" id="{77A72A71-AC9C-9740-2C73-A503CB846D54}"/>
                </a:ext>
              </a:extLst>
            </p:cNvPr>
            <p:cNvGrpSpPr/>
            <p:nvPr/>
          </p:nvGrpSpPr>
          <p:grpSpPr>
            <a:xfrm>
              <a:off x="9876339" y="4584914"/>
              <a:ext cx="35438" cy="38600"/>
              <a:chOff x="9876339" y="4584914"/>
              <a:chExt cx="35438" cy="38600"/>
            </a:xfrm>
          </p:grpSpPr>
          <p:sp>
            <p:nvSpPr>
              <p:cNvPr id="1385" name="Freeform 1384">
                <a:extLst>
                  <a:ext uri="{FF2B5EF4-FFF2-40B4-BE49-F238E27FC236}">
                    <a16:creationId xmlns:a16="http://schemas.microsoft.com/office/drawing/2014/main" id="{55CA59ED-E574-D23A-BCBB-0E7F64E659A8}"/>
                  </a:ext>
                </a:extLst>
              </p:cNvPr>
              <p:cNvSpPr/>
              <p:nvPr/>
            </p:nvSpPr>
            <p:spPr>
              <a:xfrm>
                <a:off x="9894059"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86" name="Freeform 1385">
                <a:extLst>
                  <a:ext uri="{FF2B5EF4-FFF2-40B4-BE49-F238E27FC236}">
                    <a16:creationId xmlns:a16="http://schemas.microsoft.com/office/drawing/2014/main" id="{D1D16E3F-49D9-1DAF-B956-8D0A50DAEF22}"/>
                  </a:ext>
                </a:extLst>
              </p:cNvPr>
              <p:cNvSpPr/>
              <p:nvPr/>
            </p:nvSpPr>
            <p:spPr>
              <a:xfrm>
                <a:off x="9876339" y="460414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87" name="Graphic 670">
              <a:extLst>
                <a:ext uri="{FF2B5EF4-FFF2-40B4-BE49-F238E27FC236}">
                  <a16:creationId xmlns:a16="http://schemas.microsoft.com/office/drawing/2014/main" id="{1A05369E-AB27-734A-8C08-0C1DB8E15257}"/>
                </a:ext>
              </a:extLst>
            </p:cNvPr>
            <p:cNvGrpSpPr/>
            <p:nvPr/>
          </p:nvGrpSpPr>
          <p:grpSpPr>
            <a:xfrm>
              <a:off x="9880110" y="4584914"/>
              <a:ext cx="35438" cy="38600"/>
              <a:chOff x="9880110" y="4584914"/>
              <a:chExt cx="35438" cy="38600"/>
            </a:xfrm>
          </p:grpSpPr>
          <p:sp>
            <p:nvSpPr>
              <p:cNvPr id="1388" name="Freeform 1387">
                <a:extLst>
                  <a:ext uri="{FF2B5EF4-FFF2-40B4-BE49-F238E27FC236}">
                    <a16:creationId xmlns:a16="http://schemas.microsoft.com/office/drawing/2014/main" id="{0B34482A-9BED-A7AD-94AE-1D4909C54A72}"/>
                  </a:ext>
                </a:extLst>
              </p:cNvPr>
              <p:cNvSpPr/>
              <p:nvPr/>
            </p:nvSpPr>
            <p:spPr>
              <a:xfrm>
                <a:off x="9897829"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89" name="Freeform 1388">
                <a:extLst>
                  <a:ext uri="{FF2B5EF4-FFF2-40B4-BE49-F238E27FC236}">
                    <a16:creationId xmlns:a16="http://schemas.microsoft.com/office/drawing/2014/main" id="{C65B9126-701D-577F-83D2-CC28B1E1E575}"/>
                  </a:ext>
                </a:extLst>
              </p:cNvPr>
              <p:cNvSpPr/>
              <p:nvPr/>
            </p:nvSpPr>
            <p:spPr>
              <a:xfrm>
                <a:off x="9880110" y="4604146"/>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90" name="Graphic 670">
              <a:extLst>
                <a:ext uri="{FF2B5EF4-FFF2-40B4-BE49-F238E27FC236}">
                  <a16:creationId xmlns:a16="http://schemas.microsoft.com/office/drawing/2014/main" id="{12DC8011-FCD5-3A75-9220-0A7609851470}"/>
                </a:ext>
              </a:extLst>
            </p:cNvPr>
            <p:cNvGrpSpPr/>
            <p:nvPr/>
          </p:nvGrpSpPr>
          <p:grpSpPr>
            <a:xfrm>
              <a:off x="9897829" y="4584914"/>
              <a:ext cx="35564" cy="38600"/>
              <a:chOff x="9897829" y="4584914"/>
              <a:chExt cx="35564" cy="38600"/>
            </a:xfrm>
          </p:grpSpPr>
          <p:sp>
            <p:nvSpPr>
              <p:cNvPr id="1391" name="Freeform 1390">
                <a:extLst>
                  <a:ext uri="{FF2B5EF4-FFF2-40B4-BE49-F238E27FC236}">
                    <a16:creationId xmlns:a16="http://schemas.microsoft.com/office/drawing/2014/main" id="{15A04048-F1B0-E58E-7D14-338D6C6E32E4}"/>
                  </a:ext>
                </a:extLst>
              </p:cNvPr>
              <p:cNvSpPr/>
              <p:nvPr/>
            </p:nvSpPr>
            <p:spPr>
              <a:xfrm>
                <a:off x="9915548"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92" name="Freeform 1391">
                <a:extLst>
                  <a:ext uri="{FF2B5EF4-FFF2-40B4-BE49-F238E27FC236}">
                    <a16:creationId xmlns:a16="http://schemas.microsoft.com/office/drawing/2014/main" id="{D73A666F-327C-BE86-9A98-088FC0BD38F2}"/>
                  </a:ext>
                </a:extLst>
              </p:cNvPr>
              <p:cNvSpPr/>
              <p:nvPr/>
            </p:nvSpPr>
            <p:spPr>
              <a:xfrm>
                <a:off x="9897829" y="4604146"/>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393" name="Graphic 670">
              <a:extLst>
                <a:ext uri="{FF2B5EF4-FFF2-40B4-BE49-F238E27FC236}">
                  <a16:creationId xmlns:a16="http://schemas.microsoft.com/office/drawing/2014/main" id="{0FBE5095-838E-351B-137B-F66BE7F5FD52}"/>
                </a:ext>
              </a:extLst>
            </p:cNvPr>
            <p:cNvGrpSpPr/>
            <p:nvPr/>
          </p:nvGrpSpPr>
          <p:grpSpPr>
            <a:xfrm>
              <a:off x="9907631" y="4584914"/>
              <a:ext cx="35438" cy="38600"/>
              <a:chOff x="9907631" y="4584914"/>
              <a:chExt cx="35438" cy="38600"/>
            </a:xfrm>
          </p:grpSpPr>
          <p:sp>
            <p:nvSpPr>
              <p:cNvPr id="1394" name="Freeform 1393">
                <a:extLst>
                  <a:ext uri="{FF2B5EF4-FFF2-40B4-BE49-F238E27FC236}">
                    <a16:creationId xmlns:a16="http://schemas.microsoft.com/office/drawing/2014/main" id="{E2ABEDAF-75C2-8473-1AD8-CCDA0A36DBE9}"/>
                  </a:ext>
                </a:extLst>
              </p:cNvPr>
              <p:cNvSpPr/>
              <p:nvPr/>
            </p:nvSpPr>
            <p:spPr>
              <a:xfrm>
                <a:off x="9925350"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95" name="Freeform 1394">
                <a:extLst>
                  <a:ext uri="{FF2B5EF4-FFF2-40B4-BE49-F238E27FC236}">
                    <a16:creationId xmlns:a16="http://schemas.microsoft.com/office/drawing/2014/main" id="{45CE95EB-6BC7-A8E6-7C43-A731D168CFCC}"/>
                  </a:ext>
                </a:extLst>
              </p:cNvPr>
              <p:cNvSpPr/>
              <p:nvPr/>
            </p:nvSpPr>
            <p:spPr>
              <a:xfrm>
                <a:off x="9907631" y="460414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396" name="Graphic 670">
              <a:extLst>
                <a:ext uri="{FF2B5EF4-FFF2-40B4-BE49-F238E27FC236}">
                  <a16:creationId xmlns:a16="http://schemas.microsoft.com/office/drawing/2014/main" id="{A86E7ACF-54AA-7285-6CE3-1CD213487225}"/>
                </a:ext>
              </a:extLst>
            </p:cNvPr>
            <p:cNvGrpSpPr/>
            <p:nvPr/>
          </p:nvGrpSpPr>
          <p:grpSpPr>
            <a:xfrm>
              <a:off x="9926858" y="4584914"/>
              <a:ext cx="35438" cy="38600"/>
              <a:chOff x="9926858" y="4584914"/>
              <a:chExt cx="35438" cy="38600"/>
            </a:xfrm>
          </p:grpSpPr>
          <p:sp>
            <p:nvSpPr>
              <p:cNvPr id="1397" name="Freeform 1396">
                <a:extLst>
                  <a:ext uri="{FF2B5EF4-FFF2-40B4-BE49-F238E27FC236}">
                    <a16:creationId xmlns:a16="http://schemas.microsoft.com/office/drawing/2014/main" id="{77BD85B1-5217-AD75-0572-2234F0A4190C}"/>
                  </a:ext>
                </a:extLst>
              </p:cNvPr>
              <p:cNvSpPr/>
              <p:nvPr/>
            </p:nvSpPr>
            <p:spPr>
              <a:xfrm>
                <a:off x="9944578"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398" name="Freeform 1397">
                <a:extLst>
                  <a:ext uri="{FF2B5EF4-FFF2-40B4-BE49-F238E27FC236}">
                    <a16:creationId xmlns:a16="http://schemas.microsoft.com/office/drawing/2014/main" id="{7306804A-36CA-5247-2E37-EB51746D324F}"/>
                  </a:ext>
                </a:extLst>
              </p:cNvPr>
              <p:cNvSpPr/>
              <p:nvPr/>
            </p:nvSpPr>
            <p:spPr>
              <a:xfrm>
                <a:off x="9926858" y="4604146"/>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399" name="Graphic 670">
              <a:extLst>
                <a:ext uri="{FF2B5EF4-FFF2-40B4-BE49-F238E27FC236}">
                  <a16:creationId xmlns:a16="http://schemas.microsoft.com/office/drawing/2014/main" id="{7926797E-53B3-0A6A-348C-6362D8BD658D}"/>
                </a:ext>
              </a:extLst>
            </p:cNvPr>
            <p:cNvGrpSpPr/>
            <p:nvPr/>
          </p:nvGrpSpPr>
          <p:grpSpPr>
            <a:xfrm>
              <a:off x="9939551" y="4584914"/>
              <a:ext cx="35564" cy="38600"/>
              <a:chOff x="9939551" y="4584914"/>
              <a:chExt cx="35564" cy="38600"/>
            </a:xfrm>
          </p:grpSpPr>
          <p:sp>
            <p:nvSpPr>
              <p:cNvPr id="1400" name="Freeform 1399">
                <a:extLst>
                  <a:ext uri="{FF2B5EF4-FFF2-40B4-BE49-F238E27FC236}">
                    <a16:creationId xmlns:a16="http://schemas.microsoft.com/office/drawing/2014/main" id="{2500EC21-7E35-834C-FDF4-E06CB0C5D6BF}"/>
                  </a:ext>
                </a:extLst>
              </p:cNvPr>
              <p:cNvSpPr/>
              <p:nvPr/>
            </p:nvSpPr>
            <p:spPr>
              <a:xfrm>
                <a:off x="9957396"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401" name="Freeform 1400">
                <a:extLst>
                  <a:ext uri="{FF2B5EF4-FFF2-40B4-BE49-F238E27FC236}">
                    <a16:creationId xmlns:a16="http://schemas.microsoft.com/office/drawing/2014/main" id="{7350F065-A8D1-E4D5-C0F0-CE4B228C732B}"/>
                  </a:ext>
                </a:extLst>
              </p:cNvPr>
              <p:cNvSpPr/>
              <p:nvPr/>
            </p:nvSpPr>
            <p:spPr>
              <a:xfrm>
                <a:off x="9939551" y="4604146"/>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402" name="Graphic 670">
              <a:extLst>
                <a:ext uri="{FF2B5EF4-FFF2-40B4-BE49-F238E27FC236}">
                  <a16:creationId xmlns:a16="http://schemas.microsoft.com/office/drawing/2014/main" id="{0D5C4E75-E41D-191C-8E4D-080330249EDE}"/>
                </a:ext>
              </a:extLst>
            </p:cNvPr>
            <p:cNvGrpSpPr/>
            <p:nvPr/>
          </p:nvGrpSpPr>
          <p:grpSpPr>
            <a:xfrm>
              <a:off x="9962674" y="4584914"/>
              <a:ext cx="35438" cy="38600"/>
              <a:chOff x="9962674" y="4584914"/>
              <a:chExt cx="35438" cy="38600"/>
            </a:xfrm>
          </p:grpSpPr>
          <p:sp>
            <p:nvSpPr>
              <p:cNvPr id="1403" name="Freeform 1402">
                <a:extLst>
                  <a:ext uri="{FF2B5EF4-FFF2-40B4-BE49-F238E27FC236}">
                    <a16:creationId xmlns:a16="http://schemas.microsoft.com/office/drawing/2014/main" id="{A0AA9648-1A52-730D-4ED9-EEF26038DC7A}"/>
                  </a:ext>
                </a:extLst>
              </p:cNvPr>
              <p:cNvSpPr/>
              <p:nvPr/>
            </p:nvSpPr>
            <p:spPr>
              <a:xfrm>
                <a:off x="9980393"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404" name="Freeform 1403">
                <a:extLst>
                  <a:ext uri="{FF2B5EF4-FFF2-40B4-BE49-F238E27FC236}">
                    <a16:creationId xmlns:a16="http://schemas.microsoft.com/office/drawing/2014/main" id="{B279B161-E92B-07B4-9453-905F9A633EC6}"/>
                  </a:ext>
                </a:extLst>
              </p:cNvPr>
              <p:cNvSpPr/>
              <p:nvPr/>
            </p:nvSpPr>
            <p:spPr>
              <a:xfrm>
                <a:off x="9962674" y="460414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405" name="Graphic 670">
              <a:extLst>
                <a:ext uri="{FF2B5EF4-FFF2-40B4-BE49-F238E27FC236}">
                  <a16:creationId xmlns:a16="http://schemas.microsoft.com/office/drawing/2014/main" id="{7C5B78C4-2319-0352-1AB1-77E0E630E13F}"/>
                </a:ext>
              </a:extLst>
            </p:cNvPr>
            <p:cNvGrpSpPr/>
            <p:nvPr/>
          </p:nvGrpSpPr>
          <p:grpSpPr>
            <a:xfrm>
              <a:off x="9969711" y="4584914"/>
              <a:ext cx="35438" cy="38600"/>
              <a:chOff x="9969711" y="4584914"/>
              <a:chExt cx="35438" cy="38600"/>
            </a:xfrm>
          </p:grpSpPr>
          <p:sp>
            <p:nvSpPr>
              <p:cNvPr id="1406" name="Freeform 1405">
                <a:extLst>
                  <a:ext uri="{FF2B5EF4-FFF2-40B4-BE49-F238E27FC236}">
                    <a16:creationId xmlns:a16="http://schemas.microsoft.com/office/drawing/2014/main" id="{C820D6C1-06FD-B9F4-1B16-33A5A6F1CCDF}"/>
                  </a:ext>
                </a:extLst>
              </p:cNvPr>
              <p:cNvSpPr/>
              <p:nvPr/>
            </p:nvSpPr>
            <p:spPr>
              <a:xfrm>
                <a:off x="9987431"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407" name="Freeform 1406">
                <a:extLst>
                  <a:ext uri="{FF2B5EF4-FFF2-40B4-BE49-F238E27FC236}">
                    <a16:creationId xmlns:a16="http://schemas.microsoft.com/office/drawing/2014/main" id="{922F44FE-39B7-B8FC-5BA7-374ED38CD233}"/>
                  </a:ext>
                </a:extLst>
              </p:cNvPr>
              <p:cNvSpPr/>
              <p:nvPr/>
            </p:nvSpPr>
            <p:spPr>
              <a:xfrm>
                <a:off x="9969711" y="460414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408" name="Graphic 670">
              <a:extLst>
                <a:ext uri="{FF2B5EF4-FFF2-40B4-BE49-F238E27FC236}">
                  <a16:creationId xmlns:a16="http://schemas.microsoft.com/office/drawing/2014/main" id="{E9EB49A1-2775-65AF-F879-A182C18DF543}"/>
                </a:ext>
              </a:extLst>
            </p:cNvPr>
            <p:cNvGrpSpPr/>
            <p:nvPr/>
          </p:nvGrpSpPr>
          <p:grpSpPr>
            <a:xfrm>
              <a:off x="9934147" y="4584914"/>
              <a:ext cx="35438" cy="38600"/>
              <a:chOff x="9934147" y="4584914"/>
              <a:chExt cx="35438" cy="38600"/>
            </a:xfrm>
          </p:grpSpPr>
          <p:sp>
            <p:nvSpPr>
              <p:cNvPr id="1409" name="Freeform 1408">
                <a:extLst>
                  <a:ext uri="{FF2B5EF4-FFF2-40B4-BE49-F238E27FC236}">
                    <a16:creationId xmlns:a16="http://schemas.microsoft.com/office/drawing/2014/main" id="{C6AAB1DB-6698-58F5-6660-B7963F475753}"/>
                  </a:ext>
                </a:extLst>
              </p:cNvPr>
              <p:cNvSpPr/>
              <p:nvPr/>
            </p:nvSpPr>
            <p:spPr>
              <a:xfrm>
                <a:off x="9951866"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410" name="Freeform 1409">
                <a:extLst>
                  <a:ext uri="{FF2B5EF4-FFF2-40B4-BE49-F238E27FC236}">
                    <a16:creationId xmlns:a16="http://schemas.microsoft.com/office/drawing/2014/main" id="{05A42BBB-2597-3DF1-9C26-E31C836E1D77}"/>
                  </a:ext>
                </a:extLst>
              </p:cNvPr>
              <p:cNvSpPr/>
              <p:nvPr/>
            </p:nvSpPr>
            <p:spPr>
              <a:xfrm>
                <a:off x="9934147" y="460414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411" name="Graphic 670">
              <a:extLst>
                <a:ext uri="{FF2B5EF4-FFF2-40B4-BE49-F238E27FC236}">
                  <a16:creationId xmlns:a16="http://schemas.microsoft.com/office/drawing/2014/main" id="{342A56BE-D01A-B4E2-B049-857D8D19C055}"/>
                </a:ext>
              </a:extLst>
            </p:cNvPr>
            <p:cNvGrpSpPr/>
            <p:nvPr/>
          </p:nvGrpSpPr>
          <p:grpSpPr>
            <a:xfrm>
              <a:off x="10003265" y="4584914"/>
              <a:ext cx="35438" cy="38600"/>
              <a:chOff x="10003265" y="4584914"/>
              <a:chExt cx="35438" cy="38600"/>
            </a:xfrm>
          </p:grpSpPr>
          <p:sp>
            <p:nvSpPr>
              <p:cNvPr id="1412" name="Freeform 1411">
                <a:extLst>
                  <a:ext uri="{FF2B5EF4-FFF2-40B4-BE49-F238E27FC236}">
                    <a16:creationId xmlns:a16="http://schemas.microsoft.com/office/drawing/2014/main" id="{DF48F2B7-ACC6-2210-C9A6-EC57B1E03CEF}"/>
                  </a:ext>
                </a:extLst>
              </p:cNvPr>
              <p:cNvSpPr/>
              <p:nvPr/>
            </p:nvSpPr>
            <p:spPr>
              <a:xfrm>
                <a:off x="10020984" y="4584914"/>
                <a:ext cx="12566" cy="38600"/>
              </a:xfrm>
              <a:custGeom>
                <a:avLst/>
                <a:gdLst>
                  <a:gd name="connsiteX0" fmla="*/ 0 w 12566"/>
                  <a:gd name="connsiteY0" fmla="*/ 0 h 38600"/>
                  <a:gd name="connsiteX1" fmla="*/ 0 w 12566"/>
                  <a:gd name="connsiteY1" fmla="*/ 38601 h 38600"/>
                </a:gdLst>
                <a:ahLst/>
                <a:cxnLst>
                  <a:cxn ang="0">
                    <a:pos x="connsiteX0" y="connsiteY0"/>
                  </a:cxn>
                  <a:cxn ang="0">
                    <a:pos x="connsiteX1" y="connsiteY1"/>
                  </a:cxn>
                </a:cxnLst>
                <a:rect l="l" t="t" r="r" b="b"/>
                <a:pathLst>
                  <a:path w="12566" h="38600">
                    <a:moveTo>
                      <a:pt x="0" y="0"/>
                    </a:moveTo>
                    <a:lnTo>
                      <a:pt x="0" y="38601"/>
                    </a:lnTo>
                  </a:path>
                </a:pathLst>
              </a:custGeom>
              <a:ln w="6281" cap="flat">
                <a:solidFill>
                  <a:srgbClr val="C6573B"/>
                </a:solidFill>
                <a:prstDash val="solid"/>
                <a:miter/>
              </a:ln>
            </p:spPr>
            <p:txBody>
              <a:bodyPr rtlCol="0" anchor="ctr"/>
              <a:lstStyle/>
              <a:p>
                <a:endParaRPr lang="en-US"/>
              </a:p>
            </p:txBody>
          </p:sp>
          <p:sp>
            <p:nvSpPr>
              <p:cNvPr id="1413" name="Freeform 1412">
                <a:extLst>
                  <a:ext uri="{FF2B5EF4-FFF2-40B4-BE49-F238E27FC236}">
                    <a16:creationId xmlns:a16="http://schemas.microsoft.com/office/drawing/2014/main" id="{56904601-FFCE-5375-B03A-D45993463009}"/>
                  </a:ext>
                </a:extLst>
              </p:cNvPr>
              <p:cNvSpPr/>
              <p:nvPr/>
            </p:nvSpPr>
            <p:spPr>
              <a:xfrm>
                <a:off x="10003265" y="4604146"/>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414" name="Graphic 670">
              <a:extLst>
                <a:ext uri="{FF2B5EF4-FFF2-40B4-BE49-F238E27FC236}">
                  <a16:creationId xmlns:a16="http://schemas.microsoft.com/office/drawing/2014/main" id="{E6DFEB5E-1D15-8F31-601D-D4A23227985E}"/>
                </a:ext>
              </a:extLst>
            </p:cNvPr>
            <p:cNvGrpSpPr/>
            <p:nvPr/>
          </p:nvGrpSpPr>
          <p:grpSpPr>
            <a:xfrm>
              <a:off x="7650372" y="4002353"/>
              <a:ext cx="35564" cy="38464"/>
              <a:chOff x="7650372" y="4002353"/>
              <a:chExt cx="35564" cy="38464"/>
            </a:xfrm>
          </p:grpSpPr>
          <p:sp>
            <p:nvSpPr>
              <p:cNvPr id="1415" name="Freeform 1414">
                <a:extLst>
                  <a:ext uri="{FF2B5EF4-FFF2-40B4-BE49-F238E27FC236}">
                    <a16:creationId xmlns:a16="http://schemas.microsoft.com/office/drawing/2014/main" id="{5656C29C-AB1F-4062-80D5-6285382008D2}"/>
                  </a:ext>
                </a:extLst>
              </p:cNvPr>
              <p:cNvSpPr/>
              <p:nvPr/>
            </p:nvSpPr>
            <p:spPr>
              <a:xfrm>
                <a:off x="7668216" y="4002353"/>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416" name="Freeform 1415">
                <a:extLst>
                  <a:ext uri="{FF2B5EF4-FFF2-40B4-BE49-F238E27FC236}">
                    <a16:creationId xmlns:a16="http://schemas.microsoft.com/office/drawing/2014/main" id="{C70F0F48-B3EC-0175-B656-E264DFEBA8B0}"/>
                  </a:ext>
                </a:extLst>
              </p:cNvPr>
              <p:cNvSpPr/>
              <p:nvPr/>
            </p:nvSpPr>
            <p:spPr>
              <a:xfrm>
                <a:off x="7650372" y="4021586"/>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417" name="Graphic 670">
              <a:extLst>
                <a:ext uri="{FF2B5EF4-FFF2-40B4-BE49-F238E27FC236}">
                  <a16:creationId xmlns:a16="http://schemas.microsoft.com/office/drawing/2014/main" id="{8060354B-D634-4ED7-C643-A7C1A4BDF192}"/>
                </a:ext>
              </a:extLst>
            </p:cNvPr>
            <p:cNvGrpSpPr/>
            <p:nvPr/>
          </p:nvGrpSpPr>
          <p:grpSpPr>
            <a:xfrm>
              <a:off x="7233654" y="3830900"/>
              <a:ext cx="35438" cy="38464"/>
              <a:chOff x="7233654" y="3830900"/>
              <a:chExt cx="35438" cy="38464"/>
            </a:xfrm>
          </p:grpSpPr>
          <p:sp>
            <p:nvSpPr>
              <p:cNvPr id="1418" name="Freeform 1417">
                <a:extLst>
                  <a:ext uri="{FF2B5EF4-FFF2-40B4-BE49-F238E27FC236}">
                    <a16:creationId xmlns:a16="http://schemas.microsoft.com/office/drawing/2014/main" id="{9C77B456-766B-7809-26E8-E446E874677E}"/>
                  </a:ext>
                </a:extLst>
              </p:cNvPr>
              <p:cNvSpPr/>
              <p:nvPr/>
            </p:nvSpPr>
            <p:spPr>
              <a:xfrm>
                <a:off x="7251374" y="3830900"/>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419" name="Freeform 1418">
                <a:extLst>
                  <a:ext uri="{FF2B5EF4-FFF2-40B4-BE49-F238E27FC236}">
                    <a16:creationId xmlns:a16="http://schemas.microsoft.com/office/drawing/2014/main" id="{EE4102CE-02DC-2FCA-D7DE-098E6468EA7C}"/>
                  </a:ext>
                </a:extLst>
              </p:cNvPr>
              <p:cNvSpPr/>
              <p:nvPr/>
            </p:nvSpPr>
            <p:spPr>
              <a:xfrm>
                <a:off x="7233654" y="3850132"/>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420" name="Graphic 670">
              <a:extLst>
                <a:ext uri="{FF2B5EF4-FFF2-40B4-BE49-F238E27FC236}">
                  <a16:creationId xmlns:a16="http://schemas.microsoft.com/office/drawing/2014/main" id="{90366C99-8186-E48C-2B80-A3DDBACFF661}"/>
                </a:ext>
              </a:extLst>
            </p:cNvPr>
            <p:cNvGrpSpPr/>
            <p:nvPr/>
          </p:nvGrpSpPr>
          <p:grpSpPr>
            <a:xfrm>
              <a:off x="7323256" y="3884368"/>
              <a:ext cx="35564" cy="38464"/>
              <a:chOff x="7323256" y="3884368"/>
              <a:chExt cx="35564" cy="38464"/>
            </a:xfrm>
          </p:grpSpPr>
          <p:sp>
            <p:nvSpPr>
              <p:cNvPr id="1421" name="Freeform 1420">
                <a:extLst>
                  <a:ext uri="{FF2B5EF4-FFF2-40B4-BE49-F238E27FC236}">
                    <a16:creationId xmlns:a16="http://schemas.microsoft.com/office/drawing/2014/main" id="{EF827258-A43E-249A-E734-C6B0F9188CEC}"/>
                  </a:ext>
                </a:extLst>
              </p:cNvPr>
              <p:cNvSpPr/>
              <p:nvPr/>
            </p:nvSpPr>
            <p:spPr>
              <a:xfrm>
                <a:off x="7340975" y="388436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422" name="Freeform 1421">
                <a:extLst>
                  <a:ext uri="{FF2B5EF4-FFF2-40B4-BE49-F238E27FC236}">
                    <a16:creationId xmlns:a16="http://schemas.microsoft.com/office/drawing/2014/main" id="{349682C3-EB6A-2E59-2BB9-2992C8940694}"/>
                  </a:ext>
                </a:extLst>
              </p:cNvPr>
              <p:cNvSpPr/>
              <p:nvPr/>
            </p:nvSpPr>
            <p:spPr>
              <a:xfrm>
                <a:off x="7323256" y="3903600"/>
                <a:ext cx="35564" cy="13639"/>
              </a:xfrm>
              <a:custGeom>
                <a:avLst/>
                <a:gdLst>
                  <a:gd name="connsiteX0" fmla="*/ 0 w 35564"/>
                  <a:gd name="connsiteY0" fmla="*/ 0 h 13639"/>
                  <a:gd name="connsiteX1" fmla="*/ 35564 w 35564"/>
                  <a:gd name="connsiteY1" fmla="*/ 0 h 13639"/>
                </a:gdLst>
                <a:ahLst/>
                <a:cxnLst>
                  <a:cxn ang="0">
                    <a:pos x="connsiteX0" y="connsiteY0"/>
                  </a:cxn>
                  <a:cxn ang="0">
                    <a:pos x="connsiteX1" y="connsiteY1"/>
                  </a:cxn>
                </a:cxnLst>
                <a:rect l="l" t="t" r="r" b="b"/>
                <a:pathLst>
                  <a:path w="35564" h="13639">
                    <a:moveTo>
                      <a:pt x="0" y="0"/>
                    </a:moveTo>
                    <a:lnTo>
                      <a:pt x="35564" y="0"/>
                    </a:lnTo>
                  </a:path>
                </a:pathLst>
              </a:custGeom>
              <a:ln w="6281" cap="flat">
                <a:solidFill>
                  <a:srgbClr val="C6573B"/>
                </a:solidFill>
                <a:prstDash val="solid"/>
                <a:miter/>
              </a:ln>
            </p:spPr>
            <p:txBody>
              <a:bodyPr rtlCol="0" anchor="ctr"/>
              <a:lstStyle/>
              <a:p>
                <a:endParaRPr lang="en-US"/>
              </a:p>
            </p:txBody>
          </p:sp>
        </p:grpSp>
        <p:grpSp>
          <p:nvGrpSpPr>
            <p:cNvPr id="1423" name="Graphic 670">
              <a:extLst>
                <a:ext uri="{FF2B5EF4-FFF2-40B4-BE49-F238E27FC236}">
                  <a16:creationId xmlns:a16="http://schemas.microsoft.com/office/drawing/2014/main" id="{85A94500-A8DB-90B2-2A3F-A3820C437681}"/>
                </a:ext>
              </a:extLst>
            </p:cNvPr>
            <p:cNvGrpSpPr/>
            <p:nvPr/>
          </p:nvGrpSpPr>
          <p:grpSpPr>
            <a:xfrm>
              <a:off x="7329414" y="3884368"/>
              <a:ext cx="35438" cy="38464"/>
              <a:chOff x="7329414" y="3884368"/>
              <a:chExt cx="35438" cy="38464"/>
            </a:xfrm>
          </p:grpSpPr>
          <p:sp>
            <p:nvSpPr>
              <p:cNvPr id="1424" name="Freeform 1423">
                <a:extLst>
                  <a:ext uri="{FF2B5EF4-FFF2-40B4-BE49-F238E27FC236}">
                    <a16:creationId xmlns:a16="http://schemas.microsoft.com/office/drawing/2014/main" id="{CC21C3B6-5F4E-C232-C8E7-B94906DE080C}"/>
                  </a:ext>
                </a:extLst>
              </p:cNvPr>
              <p:cNvSpPr/>
              <p:nvPr/>
            </p:nvSpPr>
            <p:spPr>
              <a:xfrm>
                <a:off x="7347133" y="3884368"/>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425" name="Freeform 1424">
                <a:extLst>
                  <a:ext uri="{FF2B5EF4-FFF2-40B4-BE49-F238E27FC236}">
                    <a16:creationId xmlns:a16="http://schemas.microsoft.com/office/drawing/2014/main" id="{9B81A7CB-99E4-0676-B44B-DD1340761CC4}"/>
                  </a:ext>
                </a:extLst>
              </p:cNvPr>
              <p:cNvSpPr/>
              <p:nvPr/>
            </p:nvSpPr>
            <p:spPr>
              <a:xfrm>
                <a:off x="7329414" y="3903600"/>
                <a:ext cx="35438" cy="13639"/>
              </a:xfrm>
              <a:custGeom>
                <a:avLst/>
                <a:gdLst>
                  <a:gd name="connsiteX0" fmla="*/ 0 w 35438"/>
                  <a:gd name="connsiteY0" fmla="*/ 0 h 13639"/>
                  <a:gd name="connsiteX1" fmla="*/ 35438 w 35438"/>
                  <a:gd name="connsiteY1" fmla="*/ 0 h 13639"/>
                </a:gdLst>
                <a:ahLst/>
                <a:cxnLst>
                  <a:cxn ang="0">
                    <a:pos x="connsiteX0" y="connsiteY0"/>
                  </a:cxn>
                  <a:cxn ang="0">
                    <a:pos x="connsiteX1" y="connsiteY1"/>
                  </a:cxn>
                </a:cxnLst>
                <a:rect l="l" t="t" r="r" b="b"/>
                <a:pathLst>
                  <a:path w="35438" h="13639">
                    <a:moveTo>
                      <a:pt x="0" y="0"/>
                    </a:moveTo>
                    <a:lnTo>
                      <a:pt x="35438" y="0"/>
                    </a:lnTo>
                  </a:path>
                </a:pathLst>
              </a:custGeom>
              <a:ln w="6281" cap="flat">
                <a:solidFill>
                  <a:srgbClr val="C6573B"/>
                </a:solidFill>
                <a:prstDash val="solid"/>
                <a:miter/>
              </a:ln>
            </p:spPr>
            <p:txBody>
              <a:bodyPr rtlCol="0" anchor="ctr"/>
              <a:lstStyle/>
              <a:p>
                <a:endParaRPr lang="en-US"/>
              </a:p>
            </p:txBody>
          </p:sp>
        </p:grpSp>
        <p:grpSp>
          <p:nvGrpSpPr>
            <p:cNvPr id="1426" name="Graphic 670">
              <a:extLst>
                <a:ext uri="{FF2B5EF4-FFF2-40B4-BE49-F238E27FC236}">
                  <a16:creationId xmlns:a16="http://schemas.microsoft.com/office/drawing/2014/main" id="{6B192497-4419-31DE-AE32-7701750D62AE}"/>
                </a:ext>
              </a:extLst>
            </p:cNvPr>
            <p:cNvGrpSpPr/>
            <p:nvPr/>
          </p:nvGrpSpPr>
          <p:grpSpPr>
            <a:xfrm>
              <a:off x="6686619" y="3692045"/>
              <a:ext cx="35438" cy="38464"/>
              <a:chOff x="6686619" y="3692045"/>
              <a:chExt cx="35438" cy="38464"/>
            </a:xfrm>
          </p:grpSpPr>
          <p:sp>
            <p:nvSpPr>
              <p:cNvPr id="1427" name="Freeform 1426">
                <a:extLst>
                  <a:ext uri="{FF2B5EF4-FFF2-40B4-BE49-F238E27FC236}">
                    <a16:creationId xmlns:a16="http://schemas.microsoft.com/office/drawing/2014/main" id="{BA869A41-2FC0-A8CD-B5AA-AD4DE5030352}"/>
                  </a:ext>
                </a:extLst>
              </p:cNvPr>
              <p:cNvSpPr/>
              <p:nvPr/>
            </p:nvSpPr>
            <p:spPr>
              <a:xfrm>
                <a:off x="6704338" y="3692045"/>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428" name="Freeform 1427">
                <a:extLst>
                  <a:ext uri="{FF2B5EF4-FFF2-40B4-BE49-F238E27FC236}">
                    <a16:creationId xmlns:a16="http://schemas.microsoft.com/office/drawing/2014/main" id="{1D26AFE8-D34D-CB21-D724-150A9E010CFB}"/>
                  </a:ext>
                </a:extLst>
              </p:cNvPr>
              <p:cNvSpPr/>
              <p:nvPr/>
            </p:nvSpPr>
            <p:spPr>
              <a:xfrm>
                <a:off x="6686619" y="3711278"/>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grpSp>
          <p:nvGrpSpPr>
            <p:cNvPr id="1429" name="Graphic 670">
              <a:extLst>
                <a:ext uri="{FF2B5EF4-FFF2-40B4-BE49-F238E27FC236}">
                  <a16:creationId xmlns:a16="http://schemas.microsoft.com/office/drawing/2014/main" id="{CA2BE963-79AA-3F72-A233-9965A95A6BA0}"/>
                </a:ext>
              </a:extLst>
            </p:cNvPr>
            <p:cNvGrpSpPr/>
            <p:nvPr/>
          </p:nvGrpSpPr>
          <p:grpSpPr>
            <a:xfrm>
              <a:off x="6351209" y="3624119"/>
              <a:ext cx="35438" cy="38464"/>
              <a:chOff x="6351209" y="3624119"/>
              <a:chExt cx="35438" cy="38464"/>
            </a:xfrm>
          </p:grpSpPr>
          <p:sp>
            <p:nvSpPr>
              <p:cNvPr id="1430" name="Freeform 1429">
                <a:extLst>
                  <a:ext uri="{FF2B5EF4-FFF2-40B4-BE49-F238E27FC236}">
                    <a16:creationId xmlns:a16="http://schemas.microsoft.com/office/drawing/2014/main" id="{FCACA80B-AE57-C416-D535-2672D05BAEA7}"/>
                  </a:ext>
                </a:extLst>
              </p:cNvPr>
              <p:cNvSpPr/>
              <p:nvPr/>
            </p:nvSpPr>
            <p:spPr>
              <a:xfrm>
                <a:off x="6368929" y="3624119"/>
                <a:ext cx="12566" cy="38464"/>
              </a:xfrm>
              <a:custGeom>
                <a:avLst/>
                <a:gdLst>
                  <a:gd name="connsiteX0" fmla="*/ 0 w 12566"/>
                  <a:gd name="connsiteY0" fmla="*/ 0 h 38464"/>
                  <a:gd name="connsiteX1" fmla="*/ 0 w 12566"/>
                  <a:gd name="connsiteY1" fmla="*/ 38465 h 38464"/>
                </a:gdLst>
                <a:ahLst/>
                <a:cxnLst>
                  <a:cxn ang="0">
                    <a:pos x="connsiteX0" y="connsiteY0"/>
                  </a:cxn>
                  <a:cxn ang="0">
                    <a:pos x="connsiteX1" y="connsiteY1"/>
                  </a:cxn>
                </a:cxnLst>
                <a:rect l="l" t="t" r="r" b="b"/>
                <a:pathLst>
                  <a:path w="12566" h="38464">
                    <a:moveTo>
                      <a:pt x="0" y="0"/>
                    </a:moveTo>
                    <a:lnTo>
                      <a:pt x="0" y="38465"/>
                    </a:lnTo>
                  </a:path>
                </a:pathLst>
              </a:custGeom>
              <a:ln w="6281" cap="flat">
                <a:solidFill>
                  <a:srgbClr val="C6573B"/>
                </a:solidFill>
                <a:prstDash val="solid"/>
                <a:miter/>
              </a:ln>
            </p:spPr>
            <p:txBody>
              <a:bodyPr rtlCol="0" anchor="ctr"/>
              <a:lstStyle/>
              <a:p>
                <a:endParaRPr lang="en-US"/>
              </a:p>
            </p:txBody>
          </p:sp>
          <p:sp>
            <p:nvSpPr>
              <p:cNvPr id="1431" name="Freeform 1430">
                <a:extLst>
                  <a:ext uri="{FF2B5EF4-FFF2-40B4-BE49-F238E27FC236}">
                    <a16:creationId xmlns:a16="http://schemas.microsoft.com/office/drawing/2014/main" id="{77C4BF7F-800E-B67B-03A6-63D82BCE77A2}"/>
                  </a:ext>
                </a:extLst>
              </p:cNvPr>
              <p:cNvSpPr/>
              <p:nvPr/>
            </p:nvSpPr>
            <p:spPr>
              <a:xfrm>
                <a:off x="6351209" y="3643351"/>
                <a:ext cx="35438" cy="13639"/>
              </a:xfrm>
              <a:custGeom>
                <a:avLst/>
                <a:gdLst>
                  <a:gd name="connsiteX0" fmla="*/ 0 w 35438"/>
                  <a:gd name="connsiteY0" fmla="*/ 0 h 13639"/>
                  <a:gd name="connsiteX1" fmla="*/ 35439 w 35438"/>
                  <a:gd name="connsiteY1" fmla="*/ 0 h 13639"/>
                </a:gdLst>
                <a:ahLst/>
                <a:cxnLst>
                  <a:cxn ang="0">
                    <a:pos x="connsiteX0" y="connsiteY0"/>
                  </a:cxn>
                  <a:cxn ang="0">
                    <a:pos x="connsiteX1" y="connsiteY1"/>
                  </a:cxn>
                </a:cxnLst>
                <a:rect l="l" t="t" r="r" b="b"/>
                <a:pathLst>
                  <a:path w="35438" h="13639">
                    <a:moveTo>
                      <a:pt x="0" y="0"/>
                    </a:moveTo>
                    <a:lnTo>
                      <a:pt x="35439" y="0"/>
                    </a:lnTo>
                  </a:path>
                </a:pathLst>
              </a:custGeom>
              <a:ln w="6281" cap="flat">
                <a:solidFill>
                  <a:srgbClr val="C6573B"/>
                </a:solidFill>
                <a:prstDash val="solid"/>
                <a:miter/>
              </a:ln>
            </p:spPr>
            <p:txBody>
              <a:bodyPr rtlCol="0" anchor="ctr"/>
              <a:lstStyle/>
              <a:p>
                <a:endParaRPr lang="en-US"/>
              </a:p>
            </p:txBody>
          </p:sp>
        </p:grpSp>
        <p:sp>
          <p:nvSpPr>
            <p:cNvPr id="1432" name="Freeform 1431">
              <a:extLst>
                <a:ext uri="{FF2B5EF4-FFF2-40B4-BE49-F238E27FC236}">
                  <a16:creationId xmlns:a16="http://schemas.microsoft.com/office/drawing/2014/main" id="{4DF46F0A-0989-7D58-3D42-E246493866FB}"/>
                </a:ext>
              </a:extLst>
            </p:cNvPr>
            <p:cNvSpPr/>
            <p:nvPr/>
          </p:nvSpPr>
          <p:spPr>
            <a:xfrm>
              <a:off x="6370814" y="3641851"/>
              <a:ext cx="5219393" cy="1078098"/>
            </a:xfrm>
            <a:custGeom>
              <a:avLst/>
              <a:gdLst>
                <a:gd name="connsiteX0" fmla="*/ 5219394 w 5219393"/>
                <a:gd name="connsiteY0" fmla="*/ 1078098 h 1078098"/>
                <a:gd name="connsiteX1" fmla="*/ 4503083 w 5219393"/>
                <a:gd name="connsiteY1" fmla="*/ 1078098 h 1078098"/>
                <a:gd name="connsiteX2" fmla="*/ 4503083 w 5219393"/>
                <a:gd name="connsiteY2" fmla="*/ 1031177 h 1078098"/>
                <a:gd name="connsiteX3" fmla="*/ 4348762 w 5219393"/>
                <a:gd name="connsiteY3" fmla="*/ 1031177 h 1078098"/>
                <a:gd name="connsiteX4" fmla="*/ 4348762 w 5219393"/>
                <a:gd name="connsiteY4" fmla="*/ 997623 h 1078098"/>
                <a:gd name="connsiteX5" fmla="*/ 3907163 w 5219393"/>
                <a:gd name="connsiteY5" fmla="*/ 997623 h 1078098"/>
                <a:gd name="connsiteX6" fmla="*/ 3907163 w 5219393"/>
                <a:gd name="connsiteY6" fmla="*/ 982619 h 1078098"/>
                <a:gd name="connsiteX7" fmla="*/ 3680205 w 5219393"/>
                <a:gd name="connsiteY7" fmla="*/ 982619 h 1078098"/>
                <a:gd name="connsiteX8" fmla="*/ 3674173 w 5219393"/>
                <a:gd name="connsiteY8" fmla="*/ 982619 h 1078098"/>
                <a:gd name="connsiteX9" fmla="*/ 3674173 w 5219393"/>
                <a:gd name="connsiteY9" fmla="*/ 974708 h 1078098"/>
                <a:gd name="connsiteX10" fmla="*/ 3661606 w 5219393"/>
                <a:gd name="connsiteY10" fmla="*/ 974708 h 1078098"/>
                <a:gd name="connsiteX11" fmla="*/ 3661606 w 5219393"/>
                <a:gd name="connsiteY11" fmla="*/ 965432 h 1078098"/>
                <a:gd name="connsiteX12" fmla="*/ 3515705 w 5219393"/>
                <a:gd name="connsiteY12" fmla="*/ 965432 h 1078098"/>
                <a:gd name="connsiteX13" fmla="*/ 3515705 w 5219393"/>
                <a:gd name="connsiteY13" fmla="*/ 956839 h 1078098"/>
                <a:gd name="connsiteX14" fmla="*/ 3487555 w 5219393"/>
                <a:gd name="connsiteY14" fmla="*/ 956839 h 1078098"/>
                <a:gd name="connsiteX15" fmla="*/ 3487555 w 5219393"/>
                <a:gd name="connsiteY15" fmla="*/ 947837 h 1078098"/>
                <a:gd name="connsiteX16" fmla="*/ 3458777 w 5219393"/>
                <a:gd name="connsiteY16" fmla="*/ 947837 h 1078098"/>
                <a:gd name="connsiteX17" fmla="*/ 3458777 w 5219393"/>
                <a:gd name="connsiteY17" fmla="*/ 939926 h 1078098"/>
                <a:gd name="connsiteX18" fmla="*/ 3434272 w 5219393"/>
                <a:gd name="connsiteY18" fmla="*/ 939926 h 1078098"/>
                <a:gd name="connsiteX19" fmla="*/ 3434272 w 5219393"/>
                <a:gd name="connsiteY19" fmla="*/ 929969 h 1078098"/>
                <a:gd name="connsiteX20" fmla="*/ 3420574 w 5219393"/>
                <a:gd name="connsiteY20" fmla="*/ 929969 h 1078098"/>
                <a:gd name="connsiteX21" fmla="*/ 3420574 w 5219393"/>
                <a:gd name="connsiteY21" fmla="*/ 922330 h 1078098"/>
                <a:gd name="connsiteX22" fmla="*/ 3404237 w 5219393"/>
                <a:gd name="connsiteY22" fmla="*/ 922330 h 1078098"/>
                <a:gd name="connsiteX23" fmla="*/ 3404237 w 5219393"/>
                <a:gd name="connsiteY23" fmla="*/ 914283 h 1078098"/>
                <a:gd name="connsiteX24" fmla="*/ 3394435 w 5219393"/>
                <a:gd name="connsiteY24" fmla="*/ 914283 h 1078098"/>
                <a:gd name="connsiteX25" fmla="*/ 3394435 w 5219393"/>
                <a:gd name="connsiteY25" fmla="*/ 907599 h 1078098"/>
                <a:gd name="connsiteX26" fmla="*/ 3357488 w 5219393"/>
                <a:gd name="connsiteY26" fmla="*/ 907599 h 1078098"/>
                <a:gd name="connsiteX27" fmla="*/ 3357488 w 5219393"/>
                <a:gd name="connsiteY27" fmla="*/ 899415 h 1078098"/>
                <a:gd name="connsiteX28" fmla="*/ 3340272 w 5219393"/>
                <a:gd name="connsiteY28" fmla="*/ 899415 h 1078098"/>
                <a:gd name="connsiteX29" fmla="*/ 3340272 w 5219393"/>
                <a:gd name="connsiteY29" fmla="*/ 890004 h 1078098"/>
                <a:gd name="connsiteX30" fmla="*/ 3314384 w 5219393"/>
                <a:gd name="connsiteY30" fmla="*/ 890004 h 1078098"/>
                <a:gd name="connsiteX31" fmla="*/ 3314384 w 5219393"/>
                <a:gd name="connsiteY31" fmla="*/ 882365 h 1078098"/>
                <a:gd name="connsiteX32" fmla="*/ 3288873 w 5219393"/>
                <a:gd name="connsiteY32" fmla="*/ 882365 h 1078098"/>
                <a:gd name="connsiteX33" fmla="*/ 3288873 w 5219393"/>
                <a:gd name="connsiteY33" fmla="*/ 872817 h 1078098"/>
                <a:gd name="connsiteX34" fmla="*/ 3228678 w 5219393"/>
                <a:gd name="connsiteY34" fmla="*/ 872817 h 1078098"/>
                <a:gd name="connsiteX35" fmla="*/ 3228678 w 5219393"/>
                <a:gd name="connsiteY35" fmla="*/ 865179 h 1078098"/>
                <a:gd name="connsiteX36" fmla="*/ 3116330 w 5219393"/>
                <a:gd name="connsiteY36" fmla="*/ 865179 h 1078098"/>
                <a:gd name="connsiteX37" fmla="*/ 3116330 w 5219393"/>
                <a:gd name="connsiteY37" fmla="*/ 856177 h 1078098"/>
                <a:gd name="connsiteX38" fmla="*/ 3030122 w 5219393"/>
                <a:gd name="connsiteY38" fmla="*/ 856177 h 1078098"/>
                <a:gd name="connsiteX39" fmla="*/ 3030122 w 5219393"/>
                <a:gd name="connsiteY39" fmla="*/ 841855 h 1078098"/>
                <a:gd name="connsiteX40" fmla="*/ 2940143 w 5219393"/>
                <a:gd name="connsiteY40" fmla="*/ 841855 h 1078098"/>
                <a:gd name="connsiteX41" fmla="*/ 2940143 w 5219393"/>
                <a:gd name="connsiteY41" fmla="*/ 832580 h 1078098"/>
                <a:gd name="connsiteX42" fmla="*/ 2914129 w 5219393"/>
                <a:gd name="connsiteY42" fmla="*/ 832580 h 1078098"/>
                <a:gd name="connsiteX43" fmla="*/ 2914129 w 5219393"/>
                <a:gd name="connsiteY43" fmla="*/ 824259 h 1078098"/>
                <a:gd name="connsiteX44" fmla="*/ 2896913 w 5219393"/>
                <a:gd name="connsiteY44" fmla="*/ 824259 h 1078098"/>
                <a:gd name="connsiteX45" fmla="*/ 2896913 w 5219393"/>
                <a:gd name="connsiteY45" fmla="*/ 815393 h 1078098"/>
                <a:gd name="connsiteX46" fmla="*/ 2867255 w 5219393"/>
                <a:gd name="connsiteY46" fmla="*/ 815393 h 1078098"/>
                <a:gd name="connsiteX47" fmla="*/ 2867255 w 5219393"/>
                <a:gd name="connsiteY47" fmla="*/ 807755 h 1078098"/>
                <a:gd name="connsiteX48" fmla="*/ 2795372 w 5219393"/>
                <a:gd name="connsiteY48" fmla="*/ 807755 h 1078098"/>
                <a:gd name="connsiteX49" fmla="*/ 2795372 w 5219393"/>
                <a:gd name="connsiteY49" fmla="*/ 799708 h 1078098"/>
                <a:gd name="connsiteX50" fmla="*/ 2773380 w 5219393"/>
                <a:gd name="connsiteY50" fmla="*/ 799708 h 1078098"/>
                <a:gd name="connsiteX51" fmla="*/ 2773380 w 5219393"/>
                <a:gd name="connsiteY51" fmla="*/ 783476 h 1078098"/>
                <a:gd name="connsiteX52" fmla="*/ 2709667 w 5219393"/>
                <a:gd name="connsiteY52" fmla="*/ 783476 h 1078098"/>
                <a:gd name="connsiteX53" fmla="*/ 2709667 w 5219393"/>
                <a:gd name="connsiteY53" fmla="*/ 774883 h 1078098"/>
                <a:gd name="connsiteX54" fmla="*/ 2694963 w 5219393"/>
                <a:gd name="connsiteY54" fmla="*/ 774883 h 1078098"/>
                <a:gd name="connsiteX55" fmla="*/ 2694963 w 5219393"/>
                <a:gd name="connsiteY55" fmla="*/ 766153 h 1078098"/>
                <a:gd name="connsiteX56" fmla="*/ 2628610 w 5219393"/>
                <a:gd name="connsiteY56" fmla="*/ 766153 h 1078098"/>
                <a:gd name="connsiteX57" fmla="*/ 2628610 w 5219393"/>
                <a:gd name="connsiteY57" fmla="*/ 757151 h 1078098"/>
                <a:gd name="connsiteX58" fmla="*/ 2620693 w 5219393"/>
                <a:gd name="connsiteY58" fmla="*/ 757151 h 1078098"/>
                <a:gd name="connsiteX59" fmla="*/ 2620693 w 5219393"/>
                <a:gd name="connsiteY59" fmla="*/ 749240 h 1078098"/>
                <a:gd name="connsiteX60" fmla="*/ 2592795 w 5219393"/>
                <a:gd name="connsiteY60" fmla="*/ 749240 h 1078098"/>
                <a:gd name="connsiteX61" fmla="*/ 2592795 w 5219393"/>
                <a:gd name="connsiteY61" fmla="*/ 743648 h 1078098"/>
                <a:gd name="connsiteX62" fmla="*/ 2582741 w 5219393"/>
                <a:gd name="connsiteY62" fmla="*/ 743648 h 1078098"/>
                <a:gd name="connsiteX63" fmla="*/ 2582741 w 5219393"/>
                <a:gd name="connsiteY63" fmla="*/ 734236 h 1078098"/>
                <a:gd name="connsiteX64" fmla="*/ 2560372 w 5219393"/>
                <a:gd name="connsiteY64" fmla="*/ 734236 h 1078098"/>
                <a:gd name="connsiteX65" fmla="*/ 2560372 w 5219393"/>
                <a:gd name="connsiteY65" fmla="*/ 726052 h 1078098"/>
                <a:gd name="connsiteX66" fmla="*/ 2507466 w 5219393"/>
                <a:gd name="connsiteY66" fmla="*/ 726052 h 1078098"/>
                <a:gd name="connsiteX67" fmla="*/ 2507466 w 5219393"/>
                <a:gd name="connsiteY67" fmla="*/ 716368 h 1078098"/>
                <a:gd name="connsiteX68" fmla="*/ 2495276 w 5219393"/>
                <a:gd name="connsiteY68" fmla="*/ 716368 h 1078098"/>
                <a:gd name="connsiteX69" fmla="*/ 2495276 w 5219393"/>
                <a:gd name="connsiteY69" fmla="*/ 709002 h 1078098"/>
                <a:gd name="connsiteX70" fmla="*/ 2463356 w 5219393"/>
                <a:gd name="connsiteY70" fmla="*/ 709002 h 1078098"/>
                <a:gd name="connsiteX71" fmla="*/ 2463356 w 5219393"/>
                <a:gd name="connsiteY71" fmla="*/ 700818 h 1078098"/>
                <a:gd name="connsiteX72" fmla="*/ 2437720 w 5219393"/>
                <a:gd name="connsiteY72" fmla="*/ 700818 h 1078098"/>
                <a:gd name="connsiteX73" fmla="*/ 2437720 w 5219393"/>
                <a:gd name="connsiteY73" fmla="*/ 692498 h 1078098"/>
                <a:gd name="connsiteX74" fmla="*/ 2394238 w 5219393"/>
                <a:gd name="connsiteY74" fmla="*/ 692498 h 1078098"/>
                <a:gd name="connsiteX75" fmla="*/ 2394238 w 5219393"/>
                <a:gd name="connsiteY75" fmla="*/ 685132 h 1078098"/>
                <a:gd name="connsiteX76" fmla="*/ 2357166 w 5219393"/>
                <a:gd name="connsiteY76" fmla="*/ 685132 h 1078098"/>
                <a:gd name="connsiteX77" fmla="*/ 2357166 w 5219393"/>
                <a:gd name="connsiteY77" fmla="*/ 675857 h 1078098"/>
                <a:gd name="connsiteX78" fmla="*/ 2314062 w 5219393"/>
                <a:gd name="connsiteY78" fmla="*/ 675857 h 1078098"/>
                <a:gd name="connsiteX79" fmla="*/ 2314062 w 5219393"/>
                <a:gd name="connsiteY79" fmla="*/ 667537 h 1078098"/>
                <a:gd name="connsiteX80" fmla="*/ 2286792 w 5219393"/>
                <a:gd name="connsiteY80" fmla="*/ 667537 h 1078098"/>
                <a:gd name="connsiteX81" fmla="*/ 2286792 w 5219393"/>
                <a:gd name="connsiteY81" fmla="*/ 658535 h 1078098"/>
                <a:gd name="connsiteX82" fmla="*/ 2259019 w 5219393"/>
                <a:gd name="connsiteY82" fmla="*/ 658535 h 1078098"/>
                <a:gd name="connsiteX83" fmla="*/ 2259019 w 5219393"/>
                <a:gd name="connsiteY83" fmla="*/ 651987 h 1078098"/>
                <a:gd name="connsiteX84" fmla="*/ 2218051 w 5219393"/>
                <a:gd name="connsiteY84" fmla="*/ 651987 h 1078098"/>
                <a:gd name="connsiteX85" fmla="*/ 2218051 w 5219393"/>
                <a:gd name="connsiteY85" fmla="*/ 643667 h 1078098"/>
                <a:gd name="connsiteX86" fmla="*/ 2207620 w 5219393"/>
                <a:gd name="connsiteY86" fmla="*/ 643667 h 1078098"/>
                <a:gd name="connsiteX87" fmla="*/ 2207620 w 5219393"/>
                <a:gd name="connsiteY87" fmla="*/ 634938 h 1078098"/>
                <a:gd name="connsiteX88" fmla="*/ 2196562 w 5219393"/>
                <a:gd name="connsiteY88" fmla="*/ 634938 h 1078098"/>
                <a:gd name="connsiteX89" fmla="*/ 2196562 w 5219393"/>
                <a:gd name="connsiteY89" fmla="*/ 627981 h 1078098"/>
                <a:gd name="connsiteX90" fmla="*/ 2165647 w 5219393"/>
                <a:gd name="connsiteY90" fmla="*/ 627981 h 1078098"/>
                <a:gd name="connsiteX91" fmla="*/ 2165647 w 5219393"/>
                <a:gd name="connsiteY91" fmla="*/ 618024 h 1078098"/>
                <a:gd name="connsiteX92" fmla="*/ 2151949 w 5219393"/>
                <a:gd name="connsiteY92" fmla="*/ 618024 h 1078098"/>
                <a:gd name="connsiteX93" fmla="*/ 2151949 w 5219393"/>
                <a:gd name="connsiteY93" fmla="*/ 602475 h 1078098"/>
                <a:gd name="connsiteX94" fmla="*/ 2140890 w 5219393"/>
                <a:gd name="connsiteY94" fmla="*/ 602475 h 1078098"/>
                <a:gd name="connsiteX95" fmla="*/ 2140890 w 5219393"/>
                <a:gd name="connsiteY95" fmla="*/ 592517 h 1078098"/>
                <a:gd name="connsiteX96" fmla="*/ 2131465 w 5219393"/>
                <a:gd name="connsiteY96" fmla="*/ 592517 h 1078098"/>
                <a:gd name="connsiteX97" fmla="*/ 2131465 w 5219393"/>
                <a:gd name="connsiteY97" fmla="*/ 585561 h 1078098"/>
                <a:gd name="connsiteX98" fmla="*/ 2088863 w 5219393"/>
                <a:gd name="connsiteY98" fmla="*/ 585561 h 1078098"/>
                <a:gd name="connsiteX99" fmla="*/ 2088863 w 5219393"/>
                <a:gd name="connsiteY99" fmla="*/ 577514 h 1078098"/>
                <a:gd name="connsiteX100" fmla="*/ 1955780 w 5219393"/>
                <a:gd name="connsiteY100" fmla="*/ 577514 h 1078098"/>
                <a:gd name="connsiteX101" fmla="*/ 1955780 w 5219393"/>
                <a:gd name="connsiteY101" fmla="*/ 566602 h 1078098"/>
                <a:gd name="connsiteX102" fmla="*/ 1948995 w 5219393"/>
                <a:gd name="connsiteY102" fmla="*/ 566602 h 1078098"/>
                <a:gd name="connsiteX103" fmla="*/ 1948995 w 5219393"/>
                <a:gd name="connsiteY103" fmla="*/ 561555 h 1078098"/>
                <a:gd name="connsiteX104" fmla="*/ 1941706 w 5219393"/>
                <a:gd name="connsiteY104" fmla="*/ 561555 h 1078098"/>
                <a:gd name="connsiteX105" fmla="*/ 1941706 w 5219393"/>
                <a:gd name="connsiteY105" fmla="*/ 553644 h 1078098"/>
                <a:gd name="connsiteX106" fmla="*/ 1871583 w 5219393"/>
                <a:gd name="connsiteY106" fmla="*/ 553644 h 1078098"/>
                <a:gd name="connsiteX107" fmla="*/ 1871583 w 5219393"/>
                <a:gd name="connsiteY107" fmla="*/ 547642 h 1078098"/>
                <a:gd name="connsiteX108" fmla="*/ 1819556 w 5219393"/>
                <a:gd name="connsiteY108" fmla="*/ 547642 h 1078098"/>
                <a:gd name="connsiteX109" fmla="*/ 1819556 w 5219393"/>
                <a:gd name="connsiteY109" fmla="*/ 537003 h 1078098"/>
                <a:gd name="connsiteX110" fmla="*/ 1772556 w 5219393"/>
                <a:gd name="connsiteY110" fmla="*/ 537003 h 1078098"/>
                <a:gd name="connsiteX111" fmla="*/ 1772556 w 5219393"/>
                <a:gd name="connsiteY111" fmla="*/ 529365 h 1078098"/>
                <a:gd name="connsiteX112" fmla="*/ 1727566 w 5219393"/>
                <a:gd name="connsiteY112" fmla="*/ 529365 h 1078098"/>
                <a:gd name="connsiteX113" fmla="*/ 1727566 w 5219393"/>
                <a:gd name="connsiteY113" fmla="*/ 523090 h 1078098"/>
                <a:gd name="connsiteX114" fmla="*/ 1719901 w 5219393"/>
                <a:gd name="connsiteY114" fmla="*/ 523090 h 1078098"/>
                <a:gd name="connsiteX115" fmla="*/ 1719901 w 5219393"/>
                <a:gd name="connsiteY115" fmla="*/ 515043 h 1078098"/>
                <a:gd name="connsiteX116" fmla="*/ 1678807 w 5219393"/>
                <a:gd name="connsiteY116" fmla="*/ 515043 h 1078098"/>
                <a:gd name="connsiteX117" fmla="*/ 1678807 w 5219393"/>
                <a:gd name="connsiteY117" fmla="*/ 504131 h 1078098"/>
                <a:gd name="connsiteX118" fmla="*/ 1666994 w 5219393"/>
                <a:gd name="connsiteY118" fmla="*/ 504131 h 1078098"/>
                <a:gd name="connsiteX119" fmla="*/ 1666994 w 5219393"/>
                <a:gd name="connsiteY119" fmla="*/ 498811 h 1078098"/>
                <a:gd name="connsiteX120" fmla="*/ 1657192 w 5219393"/>
                <a:gd name="connsiteY120" fmla="*/ 498811 h 1078098"/>
                <a:gd name="connsiteX121" fmla="*/ 1657192 w 5219393"/>
                <a:gd name="connsiteY121" fmla="*/ 494583 h 1078098"/>
                <a:gd name="connsiteX122" fmla="*/ 1647641 w 5219393"/>
                <a:gd name="connsiteY122" fmla="*/ 494583 h 1078098"/>
                <a:gd name="connsiteX123" fmla="*/ 1647641 w 5219393"/>
                <a:gd name="connsiteY123" fmla="*/ 487490 h 1078098"/>
                <a:gd name="connsiteX124" fmla="*/ 1633566 w 5219393"/>
                <a:gd name="connsiteY124" fmla="*/ 487490 h 1078098"/>
                <a:gd name="connsiteX125" fmla="*/ 1633566 w 5219393"/>
                <a:gd name="connsiteY125" fmla="*/ 480943 h 1078098"/>
                <a:gd name="connsiteX126" fmla="*/ 1613333 w 5219393"/>
                <a:gd name="connsiteY126" fmla="*/ 480943 h 1078098"/>
                <a:gd name="connsiteX127" fmla="*/ 1613333 w 5219393"/>
                <a:gd name="connsiteY127" fmla="*/ 475623 h 1078098"/>
                <a:gd name="connsiteX128" fmla="*/ 1594986 w 5219393"/>
                <a:gd name="connsiteY128" fmla="*/ 475623 h 1078098"/>
                <a:gd name="connsiteX129" fmla="*/ 1594986 w 5219393"/>
                <a:gd name="connsiteY129" fmla="*/ 466894 h 1078098"/>
                <a:gd name="connsiteX130" fmla="*/ 1579403 w 5219393"/>
                <a:gd name="connsiteY130" fmla="*/ 466894 h 1078098"/>
                <a:gd name="connsiteX131" fmla="*/ 1579403 w 5219393"/>
                <a:gd name="connsiteY131" fmla="*/ 459256 h 1078098"/>
                <a:gd name="connsiteX132" fmla="*/ 1523104 w 5219393"/>
                <a:gd name="connsiteY132" fmla="*/ 459256 h 1078098"/>
                <a:gd name="connsiteX133" fmla="*/ 1523104 w 5219393"/>
                <a:gd name="connsiteY133" fmla="*/ 451072 h 1078098"/>
                <a:gd name="connsiteX134" fmla="*/ 1506892 w 5219393"/>
                <a:gd name="connsiteY134" fmla="*/ 451072 h 1078098"/>
                <a:gd name="connsiteX135" fmla="*/ 1506892 w 5219393"/>
                <a:gd name="connsiteY135" fmla="*/ 442342 h 1078098"/>
                <a:gd name="connsiteX136" fmla="*/ 1488796 w 5219393"/>
                <a:gd name="connsiteY136" fmla="*/ 442342 h 1078098"/>
                <a:gd name="connsiteX137" fmla="*/ 1488796 w 5219393"/>
                <a:gd name="connsiteY137" fmla="*/ 434431 h 1078098"/>
                <a:gd name="connsiteX138" fmla="*/ 1422820 w 5219393"/>
                <a:gd name="connsiteY138" fmla="*/ 434431 h 1078098"/>
                <a:gd name="connsiteX139" fmla="*/ 1422820 w 5219393"/>
                <a:gd name="connsiteY139" fmla="*/ 426383 h 1078098"/>
                <a:gd name="connsiteX140" fmla="*/ 1378082 w 5219393"/>
                <a:gd name="connsiteY140" fmla="*/ 426383 h 1078098"/>
                <a:gd name="connsiteX141" fmla="*/ 1378082 w 5219393"/>
                <a:gd name="connsiteY141" fmla="*/ 417517 h 1078098"/>
                <a:gd name="connsiteX142" fmla="*/ 1345408 w 5219393"/>
                <a:gd name="connsiteY142" fmla="*/ 417517 h 1078098"/>
                <a:gd name="connsiteX143" fmla="*/ 1345408 w 5219393"/>
                <a:gd name="connsiteY143" fmla="*/ 402514 h 1078098"/>
                <a:gd name="connsiteX144" fmla="*/ 1329071 w 5219393"/>
                <a:gd name="connsiteY144" fmla="*/ 402514 h 1078098"/>
                <a:gd name="connsiteX145" fmla="*/ 1329071 w 5219393"/>
                <a:gd name="connsiteY145" fmla="*/ 393238 h 1078098"/>
                <a:gd name="connsiteX146" fmla="*/ 1310724 w 5219393"/>
                <a:gd name="connsiteY146" fmla="*/ 393238 h 1078098"/>
                <a:gd name="connsiteX147" fmla="*/ 1310724 w 5219393"/>
                <a:gd name="connsiteY147" fmla="*/ 384236 h 1078098"/>
                <a:gd name="connsiteX148" fmla="*/ 1305571 w 5219393"/>
                <a:gd name="connsiteY148" fmla="*/ 384236 h 1078098"/>
                <a:gd name="connsiteX149" fmla="*/ 1305571 w 5219393"/>
                <a:gd name="connsiteY149" fmla="*/ 378644 h 1078098"/>
                <a:gd name="connsiteX150" fmla="*/ 1281443 w 5219393"/>
                <a:gd name="connsiteY150" fmla="*/ 378644 h 1078098"/>
                <a:gd name="connsiteX151" fmla="*/ 1281443 w 5219393"/>
                <a:gd name="connsiteY151" fmla="*/ 371278 h 1078098"/>
                <a:gd name="connsiteX152" fmla="*/ 1208304 w 5219393"/>
                <a:gd name="connsiteY152" fmla="*/ 371278 h 1078098"/>
                <a:gd name="connsiteX153" fmla="*/ 1208304 w 5219393"/>
                <a:gd name="connsiteY153" fmla="*/ 363367 h 1078098"/>
                <a:gd name="connsiteX154" fmla="*/ 1178646 w 5219393"/>
                <a:gd name="connsiteY154" fmla="*/ 363367 h 1078098"/>
                <a:gd name="connsiteX155" fmla="*/ 1178646 w 5219393"/>
                <a:gd name="connsiteY155" fmla="*/ 355319 h 1078098"/>
                <a:gd name="connsiteX156" fmla="*/ 1131143 w 5219393"/>
                <a:gd name="connsiteY156" fmla="*/ 355319 h 1078098"/>
                <a:gd name="connsiteX157" fmla="*/ 1131143 w 5219393"/>
                <a:gd name="connsiteY157" fmla="*/ 345772 h 1078098"/>
                <a:gd name="connsiteX158" fmla="*/ 1115812 w 5219393"/>
                <a:gd name="connsiteY158" fmla="*/ 345772 h 1078098"/>
                <a:gd name="connsiteX159" fmla="*/ 1115812 w 5219393"/>
                <a:gd name="connsiteY159" fmla="*/ 330086 h 1078098"/>
                <a:gd name="connsiteX160" fmla="*/ 1108272 w 5219393"/>
                <a:gd name="connsiteY160" fmla="*/ 330086 h 1078098"/>
                <a:gd name="connsiteX161" fmla="*/ 1108272 w 5219393"/>
                <a:gd name="connsiteY161" fmla="*/ 317810 h 1078098"/>
                <a:gd name="connsiteX162" fmla="*/ 1101234 w 5219393"/>
                <a:gd name="connsiteY162" fmla="*/ 317810 h 1078098"/>
                <a:gd name="connsiteX163" fmla="*/ 1101234 w 5219393"/>
                <a:gd name="connsiteY163" fmla="*/ 305943 h 1078098"/>
                <a:gd name="connsiteX164" fmla="*/ 1092563 w 5219393"/>
                <a:gd name="connsiteY164" fmla="*/ 305943 h 1078098"/>
                <a:gd name="connsiteX165" fmla="*/ 1092563 w 5219393"/>
                <a:gd name="connsiteY165" fmla="*/ 298850 h 1078098"/>
                <a:gd name="connsiteX166" fmla="*/ 1084017 w 5219393"/>
                <a:gd name="connsiteY166" fmla="*/ 298850 h 1078098"/>
                <a:gd name="connsiteX167" fmla="*/ 1084017 w 5219393"/>
                <a:gd name="connsiteY167" fmla="*/ 291621 h 1078098"/>
                <a:gd name="connsiteX168" fmla="*/ 1076729 w 5219393"/>
                <a:gd name="connsiteY168" fmla="*/ 291621 h 1078098"/>
                <a:gd name="connsiteX169" fmla="*/ 1076729 w 5219393"/>
                <a:gd name="connsiteY169" fmla="*/ 283574 h 1078098"/>
                <a:gd name="connsiteX170" fmla="*/ 1051595 w 5219393"/>
                <a:gd name="connsiteY170" fmla="*/ 283574 h 1078098"/>
                <a:gd name="connsiteX171" fmla="*/ 1051595 w 5219393"/>
                <a:gd name="connsiteY171" fmla="*/ 274708 h 1078098"/>
                <a:gd name="connsiteX172" fmla="*/ 1043678 w 5219393"/>
                <a:gd name="connsiteY172" fmla="*/ 274708 h 1078098"/>
                <a:gd name="connsiteX173" fmla="*/ 1043678 w 5219393"/>
                <a:gd name="connsiteY173" fmla="*/ 269661 h 1078098"/>
                <a:gd name="connsiteX174" fmla="*/ 977199 w 5219393"/>
                <a:gd name="connsiteY174" fmla="*/ 269661 h 1078098"/>
                <a:gd name="connsiteX175" fmla="*/ 977199 w 5219393"/>
                <a:gd name="connsiteY175" fmla="*/ 261341 h 1078098"/>
                <a:gd name="connsiteX176" fmla="*/ 966517 w 5219393"/>
                <a:gd name="connsiteY176" fmla="*/ 261341 h 1078098"/>
                <a:gd name="connsiteX177" fmla="*/ 966517 w 5219393"/>
                <a:gd name="connsiteY177" fmla="*/ 251383 h 1078098"/>
                <a:gd name="connsiteX178" fmla="*/ 957092 w 5219393"/>
                <a:gd name="connsiteY178" fmla="*/ 251383 h 1078098"/>
                <a:gd name="connsiteX179" fmla="*/ 957092 w 5219393"/>
                <a:gd name="connsiteY179" fmla="*/ 242108 h 1078098"/>
                <a:gd name="connsiteX180" fmla="*/ 945154 w 5219393"/>
                <a:gd name="connsiteY180" fmla="*/ 242108 h 1078098"/>
                <a:gd name="connsiteX181" fmla="*/ 945154 w 5219393"/>
                <a:gd name="connsiteY181" fmla="*/ 229832 h 1078098"/>
                <a:gd name="connsiteX182" fmla="*/ 902929 w 5219393"/>
                <a:gd name="connsiteY182" fmla="*/ 229832 h 1078098"/>
                <a:gd name="connsiteX183" fmla="*/ 902929 w 5219393"/>
                <a:gd name="connsiteY183" fmla="*/ 220148 h 1078098"/>
                <a:gd name="connsiteX184" fmla="*/ 891242 w 5219393"/>
                <a:gd name="connsiteY184" fmla="*/ 220148 h 1078098"/>
                <a:gd name="connsiteX185" fmla="*/ 891242 w 5219393"/>
                <a:gd name="connsiteY185" fmla="*/ 205553 h 1078098"/>
                <a:gd name="connsiteX186" fmla="*/ 883073 w 5219393"/>
                <a:gd name="connsiteY186" fmla="*/ 205553 h 1078098"/>
                <a:gd name="connsiteX187" fmla="*/ 883073 w 5219393"/>
                <a:gd name="connsiteY187" fmla="*/ 200234 h 1078098"/>
                <a:gd name="connsiteX188" fmla="*/ 874151 w 5219393"/>
                <a:gd name="connsiteY188" fmla="*/ 200234 h 1078098"/>
                <a:gd name="connsiteX189" fmla="*/ 874151 w 5219393"/>
                <a:gd name="connsiteY189" fmla="*/ 192595 h 1078098"/>
                <a:gd name="connsiteX190" fmla="*/ 816343 w 5219393"/>
                <a:gd name="connsiteY190" fmla="*/ 192595 h 1078098"/>
                <a:gd name="connsiteX191" fmla="*/ 816343 w 5219393"/>
                <a:gd name="connsiteY191" fmla="*/ 183729 h 1078098"/>
                <a:gd name="connsiteX192" fmla="*/ 799127 w 5219393"/>
                <a:gd name="connsiteY192" fmla="*/ 183729 h 1078098"/>
                <a:gd name="connsiteX193" fmla="*/ 799127 w 5219393"/>
                <a:gd name="connsiteY193" fmla="*/ 175682 h 1078098"/>
                <a:gd name="connsiteX194" fmla="*/ 772234 w 5219393"/>
                <a:gd name="connsiteY194" fmla="*/ 175682 h 1078098"/>
                <a:gd name="connsiteX195" fmla="*/ 772234 w 5219393"/>
                <a:gd name="connsiteY195" fmla="*/ 167771 h 1078098"/>
                <a:gd name="connsiteX196" fmla="*/ 753258 w 5219393"/>
                <a:gd name="connsiteY196" fmla="*/ 167771 h 1078098"/>
                <a:gd name="connsiteX197" fmla="*/ 753258 w 5219393"/>
                <a:gd name="connsiteY197" fmla="*/ 154813 h 1078098"/>
                <a:gd name="connsiteX198" fmla="*/ 728752 w 5219393"/>
                <a:gd name="connsiteY198" fmla="*/ 154813 h 1078098"/>
                <a:gd name="connsiteX199" fmla="*/ 728752 w 5219393"/>
                <a:gd name="connsiteY199" fmla="*/ 149493 h 1078098"/>
                <a:gd name="connsiteX200" fmla="*/ 715054 w 5219393"/>
                <a:gd name="connsiteY200" fmla="*/ 149493 h 1078098"/>
                <a:gd name="connsiteX201" fmla="*/ 715054 w 5219393"/>
                <a:gd name="connsiteY201" fmla="*/ 143765 h 1078098"/>
                <a:gd name="connsiteX202" fmla="*/ 703116 w 5219393"/>
                <a:gd name="connsiteY202" fmla="*/ 143765 h 1078098"/>
                <a:gd name="connsiteX203" fmla="*/ 703116 w 5219393"/>
                <a:gd name="connsiteY203" fmla="*/ 137899 h 1078098"/>
                <a:gd name="connsiteX204" fmla="*/ 588003 w 5219393"/>
                <a:gd name="connsiteY204" fmla="*/ 137899 h 1078098"/>
                <a:gd name="connsiteX205" fmla="*/ 588003 w 5219393"/>
                <a:gd name="connsiteY205" fmla="*/ 128897 h 1078098"/>
                <a:gd name="connsiteX206" fmla="*/ 576693 w 5219393"/>
                <a:gd name="connsiteY206" fmla="*/ 128897 h 1078098"/>
                <a:gd name="connsiteX207" fmla="*/ 576693 w 5219393"/>
                <a:gd name="connsiteY207" fmla="*/ 122214 h 1078098"/>
                <a:gd name="connsiteX208" fmla="*/ 562995 w 5219393"/>
                <a:gd name="connsiteY208" fmla="*/ 122214 h 1078098"/>
                <a:gd name="connsiteX209" fmla="*/ 562995 w 5219393"/>
                <a:gd name="connsiteY209" fmla="*/ 114984 h 1078098"/>
                <a:gd name="connsiteX210" fmla="*/ 527808 w 5219393"/>
                <a:gd name="connsiteY210" fmla="*/ 114984 h 1078098"/>
                <a:gd name="connsiteX211" fmla="*/ 527808 w 5219393"/>
                <a:gd name="connsiteY211" fmla="*/ 106937 h 1078098"/>
                <a:gd name="connsiteX212" fmla="*/ 505691 w 5219393"/>
                <a:gd name="connsiteY212" fmla="*/ 106937 h 1078098"/>
                <a:gd name="connsiteX213" fmla="*/ 505691 w 5219393"/>
                <a:gd name="connsiteY213" fmla="*/ 99980 h 1078098"/>
                <a:gd name="connsiteX214" fmla="*/ 478169 w 5219393"/>
                <a:gd name="connsiteY214" fmla="*/ 99980 h 1078098"/>
                <a:gd name="connsiteX215" fmla="*/ 478169 w 5219393"/>
                <a:gd name="connsiteY215" fmla="*/ 84704 h 1078098"/>
                <a:gd name="connsiteX216" fmla="*/ 452533 w 5219393"/>
                <a:gd name="connsiteY216" fmla="*/ 84704 h 1078098"/>
                <a:gd name="connsiteX217" fmla="*/ 452533 w 5219393"/>
                <a:gd name="connsiteY217" fmla="*/ 76793 h 1078098"/>
                <a:gd name="connsiteX218" fmla="*/ 439086 w 5219393"/>
                <a:gd name="connsiteY218" fmla="*/ 76793 h 1078098"/>
                <a:gd name="connsiteX219" fmla="*/ 439086 w 5219393"/>
                <a:gd name="connsiteY219" fmla="*/ 69700 h 1078098"/>
                <a:gd name="connsiteX220" fmla="*/ 298840 w 5219393"/>
                <a:gd name="connsiteY220" fmla="*/ 69700 h 1078098"/>
                <a:gd name="connsiteX221" fmla="*/ 298840 w 5219393"/>
                <a:gd name="connsiteY221" fmla="*/ 60834 h 1078098"/>
                <a:gd name="connsiteX222" fmla="*/ 249955 w 5219393"/>
                <a:gd name="connsiteY222" fmla="*/ 60834 h 1078098"/>
                <a:gd name="connsiteX223" fmla="*/ 249955 w 5219393"/>
                <a:gd name="connsiteY223" fmla="*/ 51422 h 1078098"/>
                <a:gd name="connsiteX224" fmla="*/ 240153 w 5219393"/>
                <a:gd name="connsiteY224" fmla="*/ 51422 h 1078098"/>
                <a:gd name="connsiteX225" fmla="*/ 240153 w 5219393"/>
                <a:gd name="connsiteY225" fmla="*/ 46512 h 1078098"/>
                <a:gd name="connsiteX226" fmla="*/ 228465 w 5219393"/>
                <a:gd name="connsiteY226" fmla="*/ 46512 h 1078098"/>
                <a:gd name="connsiteX227" fmla="*/ 228465 w 5219393"/>
                <a:gd name="connsiteY227" fmla="*/ 39146 h 1078098"/>
                <a:gd name="connsiteX228" fmla="*/ 194912 w 5219393"/>
                <a:gd name="connsiteY228" fmla="*/ 39146 h 1078098"/>
                <a:gd name="connsiteX229" fmla="*/ 194912 w 5219393"/>
                <a:gd name="connsiteY229" fmla="*/ 31508 h 1078098"/>
                <a:gd name="connsiteX230" fmla="*/ 121019 w 5219393"/>
                <a:gd name="connsiteY230" fmla="*/ 31508 h 1078098"/>
                <a:gd name="connsiteX231" fmla="*/ 121019 w 5219393"/>
                <a:gd name="connsiteY231" fmla="*/ 21278 h 1078098"/>
                <a:gd name="connsiteX232" fmla="*/ 97016 w 5219393"/>
                <a:gd name="connsiteY232" fmla="*/ 21278 h 1078098"/>
                <a:gd name="connsiteX233" fmla="*/ 97016 w 5219393"/>
                <a:gd name="connsiteY233" fmla="*/ 12958 h 1078098"/>
                <a:gd name="connsiteX234" fmla="*/ 52278 w 5219393"/>
                <a:gd name="connsiteY234" fmla="*/ 12958 h 1078098"/>
                <a:gd name="connsiteX235" fmla="*/ 52278 w 5219393"/>
                <a:gd name="connsiteY235" fmla="*/ 3410 h 1078098"/>
                <a:gd name="connsiteX236" fmla="*/ 21112 w 5219393"/>
                <a:gd name="connsiteY236" fmla="*/ 3410 h 1078098"/>
                <a:gd name="connsiteX237" fmla="*/ 21112 w 5219393"/>
                <a:gd name="connsiteY237" fmla="*/ 0 h 1078098"/>
                <a:gd name="connsiteX238" fmla="*/ 0 w 5219393"/>
                <a:gd name="connsiteY238" fmla="*/ 0 h 107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5219393" h="1078098">
                  <a:moveTo>
                    <a:pt x="5219394" y="1078098"/>
                  </a:moveTo>
                  <a:lnTo>
                    <a:pt x="4503083" y="1078098"/>
                  </a:lnTo>
                  <a:lnTo>
                    <a:pt x="4503083" y="1031177"/>
                  </a:lnTo>
                  <a:lnTo>
                    <a:pt x="4348762" y="1031177"/>
                  </a:lnTo>
                  <a:lnTo>
                    <a:pt x="4348762" y="997623"/>
                  </a:lnTo>
                  <a:lnTo>
                    <a:pt x="3907163" y="997623"/>
                  </a:lnTo>
                  <a:lnTo>
                    <a:pt x="3907163" y="982619"/>
                  </a:lnTo>
                  <a:lnTo>
                    <a:pt x="3680205" y="982619"/>
                  </a:lnTo>
                  <a:lnTo>
                    <a:pt x="3674173" y="982619"/>
                  </a:lnTo>
                  <a:lnTo>
                    <a:pt x="3674173" y="974708"/>
                  </a:lnTo>
                  <a:lnTo>
                    <a:pt x="3661606" y="974708"/>
                  </a:lnTo>
                  <a:lnTo>
                    <a:pt x="3661606" y="965432"/>
                  </a:lnTo>
                  <a:lnTo>
                    <a:pt x="3515705" y="965432"/>
                  </a:lnTo>
                  <a:lnTo>
                    <a:pt x="3515705" y="956839"/>
                  </a:lnTo>
                  <a:lnTo>
                    <a:pt x="3487555" y="956839"/>
                  </a:lnTo>
                  <a:lnTo>
                    <a:pt x="3487555" y="947837"/>
                  </a:lnTo>
                  <a:lnTo>
                    <a:pt x="3458777" y="947837"/>
                  </a:lnTo>
                  <a:lnTo>
                    <a:pt x="3458777" y="939926"/>
                  </a:lnTo>
                  <a:lnTo>
                    <a:pt x="3434272" y="939926"/>
                  </a:lnTo>
                  <a:lnTo>
                    <a:pt x="3434272" y="929969"/>
                  </a:lnTo>
                  <a:lnTo>
                    <a:pt x="3420574" y="929969"/>
                  </a:lnTo>
                  <a:lnTo>
                    <a:pt x="3420574" y="922330"/>
                  </a:lnTo>
                  <a:lnTo>
                    <a:pt x="3404237" y="922330"/>
                  </a:lnTo>
                  <a:lnTo>
                    <a:pt x="3404237" y="914283"/>
                  </a:lnTo>
                  <a:lnTo>
                    <a:pt x="3394435" y="914283"/>
                  </a:lnTo>
                  <a:lnTo>
                    <a:pt x="3394435" y="907599"/>
                  </a:lnTo>
                  <a:lnTo>
                    <a:pt x="3357488" y="907599"/>
                  </a:lnTo>
                  <a:lnTo>
                    <a:pt x="3357488" y="899415"/>
                  </a:lnTo>
                  <a:lnTo>
                    <a:pt x="3340272" y="899415"/>
                  </a:lnTo>
                  <a:lnTo>
                    <a:pt x="3340272" y="890004"/>
                  </a:lnTo>
                  <a:lnTo>
                    <a:pt x="3314384" y="890004"/>
                  </a:lnTo>
                  <a:lnTo>
                    <a:pt x="3314384" y="882365"/>
                  </a:lnTo>
                  <a:lnTo>
                    <a:pt x="3288873" y="882365"/>
                  </a:lnTo>
                  <a:lnTo>
                    <a:pt x="3288873" y="872817"/>
                  </a:lnTo>
                  <a:lnTo>
                    <a:pt x="3228678" y="872817"/>
                  </a:lnTo>
                  <a:lnTo>
                    <a:pt x="3228678" y="865179"/>
                  </a:lnTo>
                  <a:lnTo>
                    <a:pt x="3116330" y="865179"/>
                  </a:lnTo>
                  <a:lnTo>
                    <a:pt x="3116330" y="856177"/>
                  </a:lnTo>
                  <a:lnTo>
                    <a:pt x="3030122" y="856177"/>
                  </a:lnTo>
                  <a:lnTo>
                    <a:pt x="3030122" y="841855"/>
                  </a:lnTo>
                  <a:lnTo>
                    <a:pt x="2940143" y="841855"/>
                  </a:lnTo>
                  <a:lnTo>
                    <a:pt x="2940143" y="832580"/>
                  </a:lnTo>
                  <a:lnTo>
                    <a:pt x="2914129" y="832580"/>
                  </a:lnTo>
                  <a:lnTo>
                    <a:pt x="2914129" y="824259"/>
                  </a:lnTo>
                  <a:lnTo>
                    <a:pt x="2896913" y="824259"/>
                  </a:lnTo>
                  <a:lnTo>
                    <a:pt x="2896913" y="815393"/>
                  </a:lnTo>
                  <a:lnTo>
                    <a:pt x="2867255" y="815393"/>
                  </a:lnTo>
                  <a:lnTo>
                    <a:pt x="2867255" y="807755"/>
                  </a:lnTo>
                  <a:lnTo>
                    <a:pt x="2795372" y="807755"/>
                  </a:lnTo>
                  <a:lnTo>
                    <a:pt x="2795372" y="799708"/>
                  </a:lnTo>
                  <a:lnTo>
                    <a:pt x="2773380" y="799708"/>
                  </a:lnTo>
                  <a:lnTo>
                    <a:pt x="2773380" y="783476"/>
                  </a:lnTo>
                  <a:lnTo>
                    <a:pt x="2709667" y="783476"/>
                  </a:lnTo>
                  <a:lnTo>
                    <a:pt x="2709667" y="774883"/>
                  </a:lnTo>
                  <a:lnTo>
                    <a:pt x="2694963" y="774883"/>
                  </a:lnTo>
                  <a:lnTo>
                    <a:pt x="2694963" y="766153"/>
                  </a:lnTo>
                  <a:lnTo>
                    <a:pt x="2628610" y="766153"/>
                  </a:lnTo>
                  <a:lnTo>
                    <a:pt x="2628610" y="757151"/>
                  </a:lnTo>
                  <a:lnTo>
                    <a:pt x="2620693" y="757151"/>
                  </a:lnTo>
                  <a:lnTo>
                    <a:pt x="2620693" y="749240"/>
                  </a:lnTo>
                  <a:lnTo>
                    <a:pt x="2592795" y="749240"/>
                  </a:lnTo>
                  <a:lnTo>
                    <a:pt x="2592795" y="743648"/>
                  </a:lnTo>
                  <a:lnTo>
                    <a:pt x="2582741" y="743648"/>
                  </a:lnTo>
                  <a:lnTo>
                    <a:pt x="2582741" y="734236"/>
                  </a:lnTo>
                  <a:lnTo>
                    <a:pt x="2560372" y="734236"/>
                  </a:lnTo>
                  <a:lnTo>
                    <a:pt x="2560372" y="726052"/>
                  </a:lnTo>
                  <a:lnTo>
                    <a:pt x="2507466" y="726052"/>
                  </a:lnTo>
                  <a:lnTo>
                    <a:pt x="2507466" y="716368"/>
                  </a:lnTo>
                  <a:lnTo>
                    <a:pt x="2495276" y="716368"/>
                  </a:lnTo>
                  <a:lnTo>
                    <a:pt x="2495276" y="709002"/>
                  </a:lnTo>
                  <a:lnTo>
                    <a:pt x="2463356" y="709002"/>
                  </a:lnTo>
                  <a:lnTo>
                    <a:pt x="2463356" y="700818"/>
                  </a:lnTo>
                  <a:lnTo>
                    <a:pt x="2437720" y="700818"/>
                  </a:lnTo>
                  <a:lnTo>
                    <a:pt x="2437720" y="692498"/>
                  </a:lnTo>
                  <a:lnTo>
                    <a:pt x="2394238" y="692498"/>
                  </a:lnTo>
                  <a:lnTo>
                    <a:pt x="2394238" y="685132"/>
                  </a:lnTo>
                  <a:lnTo>
                    <a:pt x="2357166" y="685132"/>
                  </a:lnTo>
                  <a:lnTo>
                    <a:pt x="2357166" y="675857"/>
                  </a:lnTo>
                  <a:lnTo>
                    <a:pt x="2314062" y="675857"/>
                  </a:lnTo>
                  <a:lnTo>
                    <a:pt x="2314062" y="667537"/>
                  </a:lnTo>
                  <a:lnTo>
                    <a:pt x="2286792" y="667537"/>
                  </a:lnTo>
                  <a:lnTo>
                    <a:pt x="2286792" y="658535"/>
                  </a:lnTo>
                  <a:lnTo>
                    <a:pt x="2259019" y="658535"/>
                  </a:lnTo>
                  <a:lnTo>
                    <a:pt x="2259019" y="651987"/>
                  </a:lnTo>
                  <a:lnTo>
                    <a:pt x="2218051" y="651987"/>
                  </a:lnTo>
                  <a:lnTo>
                    <a:pt x="2218051" y="643667"/>
                  </a:lnTo>
                  <a:lnTo>
                    <a:pt x="2207620" y="643667"/>
                  </a:lnTo>
                  <a:lnTo>
                    <a:pt x="2207620" y="634938"/>
                  </a:lnTo>
                  <a:lnTo>
                    <a:pt x="2196562" y="634938"/>
                  </a:lnTo>
                  <a:lnTo>
                    <a:pt x="2196562" y="627981"/>
                  </a:lnTo>
                  <a:lnTo>
                    <a:pt x="2165647" y="627981"/>
                  </a:lnTo>
                  <a:lnTo>
                    <a:pt x="2165647" y="618024"/>
                  </a:lnTo>
                  <a:lnTo>
                    <a:pt x="2151949" y="618024"/>
                  </a:lnTo>
                  <a:lnTo>
                    <a:pt x="2151949" y="602475"/>
                  </a:lnTo>
                  <a:lnTo>
                    <a:pt x="2140890" y="602475"/>
                  </a:lnTo>
                  <a:lnTo>
                    <a:pt x="2140890" y="592517"/>
                  </a:lnTo>
                  <a:lnTo>
                    <a:pt x="2131465" y="592517"/>
                  </a:lnTo>
                  <a:lnTo>
                    <a:pt x="2131465" y="585561"/>
                  </a:lnTo>
                  <a:lnTo>
                    <a:pt x="2088863" y="585561"/>
                  </a:lnTo>
                  <a:lnTo>
                    <a:pt x="2088863" y="577514"/>
                  </a:lnTo>
                  <a:lnTo>
                    <a:pt x="1955780" y="577514"/>
                  </a:lnTo>
                  <a:lnTo>
                    <a:pt x="1955780" y="566602"/>
                  </a:lnTo>
                  <a:lnTo>
                    <a:pt x="1948995" y="566602"/>
                  </a:lnTo>
                  <a:lnTo>
                    <a:pt x="1948995" y="561555"/>
                  </a:lnTo>
                  <a:lnTo>
                    <a:pt x="1941706" y="561555"/>
                  </a:lnTo>
                  <a:lnTo>
                    <a:pt x="1941706" y="553644"/>
                  </a:lnTo>
                  <a:lnTo>
                    <a:pt x="1871583" y="553644"/>
                  </a:lnTo>
                  <a:lnTo>
                    <a:pt x="1871583" y="547642"/>
                  </a:lnTo>
                  <a:lnTo>
                    <a:pt x="1819556" y="547642"/>
                  </a:lnTo>
                  <a:lnTo>
                    <a:pt x="1819556" y="537003"/>
                  </a:lnTo>
                  <a:lnTo>
                    <a:pt x="1772556" y="537003"/>
                  </a:lnTo>
                  <a:lnTo>
                    <a:pt x="1772556" y="529365"/>
                  </a:lnTo>
                  <a:lnTo>
                    <a:pt x="1727566" y="529365"/>
                  </a:lnTo>
                  <a:lnTo>
                    <a:pt x="1727566" y="523090"/>
                  </a:lnTo>
                  <a:lnTo>
                    <a:pt x="1719901" y="523090"/>
                  </a:lnTo>
                  <a:lnTo>
                    <a:pt x="1719901" y="515043"/>
                  </a:lnTo>
                  <a:lnTo>
                    <a:pt x="1678807" y="515043"/>
                  </a:lnTo>
                  <a:lnTo>
                    <a:pt x="1678807" y="504131"/>
                  </a:lnTo>
                  <a:lnTo>
                    <a:pt x="1666994" y="504131"/>
                  </a:lnTo>
                  <a:lnTo>
                    <a:pt x="1666994" y="498811"/>
                  </a:lnTo>
                  <a:lnTo>
                    <a:pt x="1657192" y="498811"/>
                  </a:lnTo>
                  <a:lnTo>
                    <a:pt x="1657192" y="494583"/>
                  </a:lnTo>
                  <a:lnTo>
                    <a:pt x="1647641" y="494583"/>
                  </a:lnTo>
                  <a:lnTo>
                    <a:pt x="1647641" y="487490"/>
                  </a:lnTo>
                  <a:lnTo>
                    <a:pt x="1633566" y="487490"/>
                  </a:lnTo>
                  <a:lnTo>
                    <a:pt x="1633566" y="480943"/>
                  </a:lnTo>
                  <a:lnTo>
                    <a:pt x="1613333" y="480943"/>
                  </a:lnTo>
                  <a:lnTo>
                    <a:pt x="1613333" y="475623"/>
                  </a:lnTo>
                  <a:lnTo>
                    <a:pt x="1594986" y="475623"/>
                  </a:lnTo>
                  <a:lnTo>
                    <a:pt x="1594986" y="466894"/>
                  </a:lnTo>
                  <a:lnTo>
                    <a:pt x="1579403" y="466894"/>
                  </a:lnTo>
                  <a:lnTo>
                    <a:pt x="1579403" y="459256"/>
                  </a:lnTo>
                  <a:lnTo>
                    <a:pt x="1523104" y="459256"/>
                  </a:lnTo>
                  <a:lnTo>
                    <a:pt x="1523104" y="451072"/>
                  </a:lnTo>
                  <a:lnTo>
                    <a:pt x="1506892" y="451072"/>
                  </a:lnTo>
                  <a:lnTo>
                    <a:pt x="1506892" y="442342"/>
                  </a:lnTo>
                  <a:lnTo>
                    <a:pt x="1488796" y="442342"/>
                  </a:lnTo>
                  <a:lnTo>
                    <a:pt x="1488796" y="434431"/>
                  </a:lnTo>
                  <a:lnTo>
                    <a:pt x="1422820" y="434431"/>
                  </a:lnTo>
                  <a:lnTo>
                    <a:pt x="1422820" y="426383"/>
                  </a:lnTo>
                  <a:lnTo>
                    <a:pt x="1378082" y="426383"/>
                  </a:lnTo>
                  <a:lnTo>
                    <a:pt x="1378082" y="417517"/>
                  </a:lnTo>
                  <a:lnTo>
                    <a:pt x="1345408" y="417517"/>
                  </a:lnTo>
                  <a:lnTo>
                    <a:pt x="1345408" y="402514"/>
                  </a:lnTo>
                  <a:lnTo>
                    <a:pt x="1329071" y="402514"/>
                  </a:lnTo>
                  <a:lnTo>
                    <a:pt x="1329071" y="393238"/>
                  </a:lnTo>
                  <a:lnTo>
                    <a:pt x="1310724" y="393238"/>
                  </a:lnTo>
                  <a:lnTo>
                    <a:pt x="1310724" y="384236"/>
                  </a:lnTo>
                  <a:lnTo>
                    <a:pt x="1305571" y="384236"/>
                  </a:lnTo>
                  <a:lnTo>
                    <a:pt x="1305571" y="378644"/>
                  </a:lnTo>
                  <a:lnTo>
                    <a:pt x="1281443" y="378644"/>
                  </a:lnTo>
                  <a:lnTo>
                    <a:pt x="1281443" y="371278"/>
                  </a:lnTo>
                  <a:lnTo>
                    <a:pt x="1208304" y="371278"/>
                  </a:lnTo>
                  <a:lnTo>
                    <a:pt x="1208304" y="363367"/>
                  </a:lnTo>
                  <a:lnTo>
                    <a:pt x="1178646" y="363367"/>
                  </a:lnTo>
                  <a:lnTo>
                    <a:pt x="1178646" y="355319"/>
                  </a:lnTo>
                  <a:lnTo>
                    <a:pt x="1131143" y="355319"/>
                  </a:lnTo>
                  <a:lnTo>
                    <a:pt x="1131143" y="345772"/>
                  </a:lnTo>
                  <a:lnTo>
                    <a:pt x="1115812" y="345772"/>
                  </a:lnTo>
                  <a:lnTo>
                    <a:pt x="1115812" y="330086"/>
                  </a:lnTo>
                  <a:lnTo>
                    <a:pt x="1108272" y="330086"/>
                  </a:lnTo>
                  <a:lnTo>
                    <a:pt x="1108272" y="317810"/>
                  </a:lnTo>
                  <a:lnTo>
                    <a:pt x="1101234" y="317810"/>
                  </a:lnTo>
                  <a:lnTo>
                    <a:pt x="1101234" y="305943"/>
                  </a:lnTo>
                  <a:lnTo>
                    <a:pt x="1092563" y="305943"/>
                  </a:lnTo>
                  <a:lnTo>
                    <a:pt x="1092563" y="298850"/>
                  </a:lnTo>
                  <a:lnTo>
                    <a:pt x="1084017" y="298850"/>
                  </a:lnTo>
                  <a:lnTo>
                    <a:pt x="1084017" y="291621"/>
                  </a:lnTo>
                  <a:lnTo>
                    <a:pt x="1076729" y="291621"/>
                  </a:lnTo>
                  <a:lnTo>
                    <a:pt x="1076729" y="283574"/>
                  </a:lnTo>
                  <a:lnTo>
                    <a:pt x="1051595" y="283574"/>
                  </a:lnTo>
                  <a:lnTo>
                    <a:pt x="1051595" y="274708"/>
                  </a:lnTo>
                  <a:lnTo>
                    <a:pt x="1043678" y="274708"/>
                  </a:lnTo>
                  <a:lnTo>
                    <a:pt x="1043678" y="269661"/>
                  </a:lnTo>
                  <a:lnTo>
                    <a:pt x="977199" y="269661"/>
                  </a:lnTo>
                  <a:lnTo>
                    <a:pt x="977199" y="261341"/>
                  </a:lnTo>
                  <a:lnTo>
                    <a:pt x="966517" y="261341"/>
                  </a:lnTo>
                  <a:lnTo>
                    <a:pt x="966517" y="251383"/>
                  </a:lnTo>
                  <a:lnTo>
                    <a:pt x="957092" y="251383"/>
                  </a:lnTo>
                  <a:lnTo>
                    <a:pt x="957092" y="242108"/>
                  </a:lnTo>
                  <a:lnTo>
                    <a:pt x="945154" y="242108"/>
                  </a:lnTo>
                  <a:lnTo>
                    <a:pt x="945154" y="229832"/>
                  </a:lnTo>
                  <a:lnTo>
                    <a:pt x="902929" y="229832"/>
                  </a:lnTo>
                  <a:lnTo>
                    <a:pt x="902929" y="220148"/>
                  </a:lnTo>
                  <a:lnTo>
                    <a:pt x="891242" y="220148"/>
                  </a:lnTo>
                  <a:lnTo>
                    <a:pt x="891242" y="205553"/>
                  </a:lnTo>
                  <a:lnTo>
                    <a:pt x="883073" y="205553"/>
                  </a:lnTo>
                  <a:lnTo>
                    <a:pt x="883073" y="200234"/>
                  </a:lnTo>
                  <a:lnTo>
                    <a:pt x="874151" y="200234"/>
                  </a:lnTo>
                  <a:lnTo>
                    <a:pt x="874151" y="192595"/>
                  </a:lnTo>
                  <a:lnTo>
                    <a:pt x="816343" y="192595"/>
                  </a:lnTo>
                  <a:lnTo>
                    <a:pt x="816343" y="183729"/>
                  </a:lnTo>
                  <a:lnTo>
                    <a:pt x="799127" y="183729"/>
                  </a:lnTo>
                  <a:lnTo>
                    <a:pt x="799127" y="175682"/>
                  </a:lnTo>
                  <a:lnTo>
                    <a:pt x="772234" y="175682"/>
                  </a:lnTo>
                  <a:lnTo>
                    <a:pt x="772234" y="167771"/>
                  </a:lnTo>
                  <a:lnTo>
                    <a:pt x="753258" y="167771"/>
                  </a:lnTo>
                  <a:lnTo>
                    <a:pt x="753258" y="154813"/>
                  </a:lnTo>
                  <a:lnTo>
                    <a:pt x="728752" y="154813"/>
                  </a:lnTo>
                  <a:lnTo>
                    <a:pt x="728752" y="149493"/>
                  </a:lnTo>
                  <a:lnTo>
                    <a:pt x="715054" y="149493"/>
                  </a:lnTo>
                  <a:lnTo>
                    <a:pt x="715054" y="143765"/>
                  </a:lnTo>
                  <a:lnTo>
                    <a:pt x="703116" y="143765"/>
                  </a:lnTo>
                  <a:lnTo>
                    <a:pt x="703116" y="137899"/>
                  </a:lnTo>
                  <a:lnTo>
                    <a:pt x="588003" y="137899"/>
                  </a:lnTo>
                  <a:lnTo>
                    <a:pt x="588003" y="128897"/>
                  </a:lnTo>
                  <a:lnTo>
                    <a:pt x="576693" y="128897"/>
                  </a:lnTo>
                  <a:lnTo>
                    <a:pt x="576693" y="122214"/>
                  </a:lnTo>
                  <a:lnTo>
                    <a:pt x="562995" y="122214"/>
                  </a:lnTo>
                  <a:lnTo>
                    <a:pt x="562995" y="114984"/>
                  </a:lnTo>
                  <a:lnTo>
                    <a:pt x="527808" y="114984"/>
                  </a:lnTo>
                  <a:lnTo>
                    <a:pt x="527808" y="106937"/>
                  </a:lnTo>
                  <a:lnTo>
                    <a:pt x="505691" y="106937"/>
                  </a:lnTo>
                  <a:lnTo>
                    <a:pt x="505691" y="99980"/>
                  </a:lnTo>
                  <a:lnTo>
                    <a:pt x="478169" y="99980"/>
                  </a:lnTo>
                  <a:lnTo>
                    <a:pt x="478169" y="84704"/>
                  </a:lnTo>
                  <a:lnTo>
                    <a:pt x="452533" y="84704"/>
                  </a:lnTo>
                  <a:lnTo>
                    <a:pt x="452533" y="76793"/>
                  </a:lnTo>
                  <a:lnTo>
                    <a:pt x="439086" y="76793"/>
                  </a:lnTo>
                  <a:lnTo>
                    <a:pt x="439086" y="69700"/>
                  </a:lnTo>
                  <a:lnTo>
                    <a:pt x="298840" y="69700"/>
                  </a:lnTo>
                  <a:lnTo>
                    <a:pt x="298840" y="60834"/>
                  </a:lnTo>
                  <a:lnTo>
                    <a:pt x="249955" y="60834"/>
                  </a:lnTo>
                  <a:lnTo>
                    <a:pt x="249955" y="51422"/>
                  </a:lnTo>
                  <a:lnTo>
                    <a:pt x="240153" y="51422"/>
                  </a:lnTo>
                  <a:lnTo>
                    <a:pt x="240153" y="46512"/>
                  </a:lnTo>
                  <a:lnTo>
                    <a:pt x="228465" y="46512"/>
                  </a:lnTo>
                  <a:lnTo>
                    <a:pt x="228465" y="39146"/>
                  </a:lnTo>
                  <a:lnTo>
                    <a:pt x="194912" y="39146"/>
                  </a:lnTo>
                  <a:lnTo>
                    <a:pt x="194912" y="31508"/>
                  </a:lnTo>
                  <a:lnTo>
                    <a:pt x="121019" y="31508"/>
                  </a:lnTo>
                  <a:lnTo>
                    <a:pt x="121019" y="21278"/>
                  </a:lnTo>
                  <a:lnTo>
                    <a:pt x="97016" y="21278"/>
                  </a:lnTo>
                  <a:lnTo>
                    <a:pt x="97016" y="12958"/>
                  </a:lnTo>
                  <a:lnTo>
                    <a:pt x="52278" y="12958"/>
                  </a:lnTo>
                  <a:lnTo>
                    <a:pt x="52278" y="3410"/>
                  </a:lnTo>
                  <a:lnTo>
                    <a:pt x="21112" y="3410"/>
                  </a:lnTo>
                  <a:lnTo>
                    <a:pt x="21112" y="0"/>
                  </a:lnTo>
                  <a:lnTo>
                    <a:pt x="0" y="0"/>
                  </a:lnTo>
                </a:path>
              </a:pathLst>
            </a:custGeom>
            <a:noFill/>
            <a:ln w="12562" cap="flat">
              <a:solidFill>
                <a:srgbClr val="C6573B"/>
              </a:solidFill>
              <a:prstDash val="solid"/>
              <a:miter/>
            </a:ln>
          </p:spPr>
          <p:txBody>
            <a:bodyPr rtlCol="0" anchor="ctr"/>
            <a:lstStyle/>
            <a:p>
              <a:endParaRPr lang="en-US"/>
            </a:p>
          </p:txBody>
        </p:sp>
      </p:grpSp>
      <p:sp>
        <p:nvSpPr>
          <p:cNvPr id="672" name="Rectangle 9">
            <a:extLst>
              <a:ext uri="{FF2B5EF4-FFF2-40B4-BE49-F238E27FC236}">
                <a16:creationId xmlns:a16="http://schemas.microsoft.com/office/drawing/2014/main" id="{FD7765AB-C5E1-678A-6C57-F8C07EFD0AC1}"/>
              </a:ext>
            </a:extLst>
          </p:cNvPr>
          <p:cNvSpPr>
            <a:spLocks noChangeArrowheads="1"/>
          </p:cNvSpPr>
          <p:nvPr/>
        </p:nvSpPr>
        <p:spPr bwMode="auto">
          <a:xfrm>
            <a:off x="8402023" y="5841523"/>
            <a:ext cx="10584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202"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effectLst/>
                <a:uLnTx/>
                <a:uFillTx/>
                <a:latin typeface="Arial"/>
                <a:ea typeface="+mn-ea"/>
                <a:cs typeface="+mn-cs"/>
              </a:rPr>
              <a:t>Time (months)</a:t>
            </a:r>
            <a:endParaRPr kumimoji="0" lang="en-US" altLang="en-US" sz="1200" b="0" i="0" u="none" strike="noStrike" kern="1200" cap="none" spc="0" normalizeH="0" baseline="0" noProof="0">
              <a:ln>
                <a:noFill/>
              </a:ln>
              <a:effectLst/>
              <a:uLnTx/>
              <a:uFillTx/>
              <a:latin typeface="Arial"/>
              <a:ea typeface="+mn-ea"/>
              <a:cs typeface="+mn-cs"/>
            </a:endParaRPr>
          </a:p>
        </p:txBody>
      </p:sp>
      <p:sp>
        <p:nvSpPr>
          <p:cNvPr id="673" name="Rectangle 672">
            <a:extLst>
              <a:ext uri="{FF2B5EF4-FFF2-40B4-BE49-F238E27FC236}">
                <a16:creationId xmlns:a16="http://schemas.microsoft.com/office/drawing/2014/main" id="{0673F4E8-7C6C-5962-9DBC-3310866FFD7E}"/>
              </a:ext>
            </a:extLst>
          </p:cNvPr>
          <p:cNvSpPr>
            <a:spLocks noChangeArrowheads="1"/>
          </p:cNvSpPr>
          <p:nvPr/>
        </p:nvSpPr>
        <p:spPr bwMode="auto">
          <a:xfrm>
            <a:off x="6131266" y="555228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0</a:t>
            </a:r>
          </a:p>
        </p:txBody>
      </p:sp>
      <p:sp>
        <p:nvSpPr>
          <p:cNvPr id="674" name="Rectangle 673">
            <a:extLst>
              <a:ext uri="{FF2B5EF4-FFF2-40B4-BE49-F238E27FC236}">
                <a16:creationId xmlns:a16="http://schemas.microsoft.com/office/drawing/2014/main" id="{6291D84B-6C36-6D56-9133-50AB738D9B1D}"/>
              </a:ext>
            </a:extLst>
          </p:cNvPr>
          <p:cNvSpPr>
            <a:spLocks noChangeArrowheads="1"/>
          </p:cNvSpPr>
          <p:nvPr/>
        </p:nvSpPr>
        <p:spPr bwMode="auto">
          <a:xfrm>
            <a:off x="11282328"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58</a:t>
            </a:r>
          </a:p>
        </p:txBody>
      </p:sp>
      <p:sp>
        <p:nvSpPr>
          <p:cNvPr id="675" name="Rectangle 674">
            <a:extLst>
              <a:ext uri="{FF2B5EF4-FFF2-40B4-BE49-F238E27FC236}">
                <a16:creationId xmlns:a16="http://schemas.microsoft.com/office/drawing/2014/main" id="{5CE55CC5-A7B9-48BC-A14F-DBC8F839BAC9}"/>
              </a:ext>
            </a:extLst>
          </p:cNvPr>
          <p:cNvSpPr>
            <a:spLocks noChangeArrowheads="1"/>
          </p:cNvSpPr>
          <p:nvPr/>
        </p:nvSpPr>
        <p:spPr bwMode="auto">
          <a:xfrm>
            <a:off x="11110497"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56</a:t>
            </a:r>
          </a:p>
        </p:txBody>
      </p:sp>
      <p:sp>
        <p:nvSpPr>
          <p:cNvPr id="676" name="Rectangle 675">
            <a:extLst>
              <a:ext uri="{FF2B5EF4-FFF2-40B4-BE49-F238E27FC236}">
                <a16:creationId xmlns:a16="http://schemas.microsoft.com/office/drawing/2014/main" id="{5123B7D0-8133-520A-598B-0A93467D4607}"/>
              </a:ext>
            </a:extLst>
          </p:cNvPr>
          <p:cNvSpPr>
            <a:spLocks noChangeArrowheads="1"/>
          </p:cNvSpPr>
          <p:nvPr/>
        </p:nvSpPr>
        <p:spPr bwMode="auto">
          <a:xfrm>
            <a:off x="10938666"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54</a:t>
            </a:r>
          </a:p>
        </p:txBody>
      </p:sp>
      <p:sp>
        <p:nvSpPr>
          <p:cNvPr id="677" name="Rectangle 676">
            <a:extLst>
              <a:ext uri="{FF2B5EF4-FFF2-40B4-BE49-F238E27FC236}">
                <a16:creationId xmlns:a16="http://schemas.microsoft.com/office/drawing/2014/main" id="{A2C23859-F1A0-13B4-F6BC-64DEECD47BC5}"/>
              </a:ext>
            </a:extLst>
          </p:cNvPr>
          <p:cNvSpPr>
            <a:spLocks noChangeArrowheads="1"/>
          </p:cNvSpPr>
          <p:nvPr/>
        </p:nvSpPr>
        <p:spPr bwMode="auto">
          <a:xfrm>
            <a:off x="10766835"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52</a:t>
            </a:r>
          </a:p>
        </p:txBody>
      </p:sp>
      <p:sp>
        <p:nvSpPr>
          <p:cNvPr id="678" name="Rectangle 677">
            <a:extLst>
              <a:ext uri="{FF2B5EF4-FFF2-40B4-BE49-F238E27FC236}">
                <a16:creationId xmlns:a16="http://schemas.microsoft.com/office/drawing/2014/main" id="{4BD6756E-6FAD-A280-36D1-225E4B4CF985}"/>
              </a:ext>
            </a:extLst>
          </p:cNvPr>
          <p:cNvSpPr>
            <a:spLocks noChangeArrowheads="1"/>
          </p:cNvSpPr>
          <p:nvPr/>
        </p:nvSpPr>
        <p:spPr bwMode="auto">
          <a:xfrm>
            <a:off x="10595004"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50</a:t>
            </a:r>
          </a:p>
        </p:txBody>
      </p:sp>
      <p:sp>
        <p:nvSpPr>
          <p:cNvPr id="679" name="Rectangle 678">
            <a:extLst>
              <a:ext uri="{FF2B5EF4-FFF2-40B4-BE49-F238E27FC236}">
                <a16:creationId xmlns:a16="http://schemas.microsoft.com/office/drawing/2014/main" id="{CBF3DEFE-AC0E-F802-935A-DD9D969A3804}"/>
              </a:ext>
            </a:extLst>
          </p:cNvPr>
          <p:cNvSpPr>
            <a:spLocks noChangeArrowheads="1"/>
          </p:cNvSpPr>
          <p:nvPr/>
        </p:nvSpPr>
        <p:spPr bwMode="auto">
          <a:xfrm>
            <a:off x="10423173"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48</a:t>
            </a:r>
          </a:p>
        </p:txBody>
      </p:sp>
      <p:sp>
        <p:nvSpPr>
          <p:cNvPr id="680" name="Rectangle 679">
            <a:extLst>
              <a:ext uri="{FF2B5EF4-FFF2-40B4-BE49-F238E27FC236}">
                <a16:creationId xmlns:a16="http://schemas.microsoft.com/office/drawing/2014/main" id="{DBFC457C-AC31-21E4-096B-6D9816D6884E}"/>
              </a:ext>
            </a:extLst>
          </p:cNvPr>
          <p:cNvSpPr>
            <a:spLocks noChangeArrowheads="1"/>
          </p:cNvSpPr>
          <p:nvPr/>
        </p:nvSpPr>
        <p:spPr bwMode="auto">
          <a:xfrm>
            <a:off x="10251342"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46</a:t>
            </a:r>
          </a:p>
        </p:txBody>
      </p:sp>
      <p:sp>
        <p:nvSpPr>
          <p:cNvPr id="681" name="Rectangle 680">
            <a:extLst>
              <a:ext uri="{FF2B5EF4-FFF2-40B4-BE49-F238E27FC236}">
                <a16:creationId xmlns:a16="http://schemas.microsoft.com/office/drawing/2014/main" id="{29625859-F752-4215-75F0-8D44F3BA295C}"/>
              </a:ext>
            </a:extLst>
          </p:cNvPr>
          <p:cNvSpPr>
            <a:spLocks noChangeArrowheads="1"/>
          </p:cNvSpPr>
          <p:nvPr/>
        </p:nvSpPr>
        <p:spPr bwMode="auto">
          <a:xfrm>
            <a:off x="10079511"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44</a:t>
            </a:r>
          </a:p>
        </p:txBody>
      </p:sp>
      <p:sp>
        <p:nvSpPr>
          <p:cNvPr id="682" name="Rectangle 681">
            <a:extLst>
              <a:ext uri="{FF2B5EF4-FFF2-40B4-BE49-F238E27FC236}">
                <a16:creationId xmlns:a16="http://schemas.microsoft.com/office/drawing/2014/main" id="{EBEF1B63-1527-756C-1245-7FEEA0D05955}"/>
              </a:ext>
            </a:extLst>
          </p:cNvPr>
          <p:cNvSpPr>
            <a:spLocks noChangeArrowheads="1"/>
          </p:cNvSpPr>
          <p:nvPr/>
        </p:nvSpPr>
        <p:spPr bwMode="auto">
          <a:xfrm>
            <a:off x="9907680"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42</a:t>
            </a:r>
          </a:p>
        </p:txBody>
      </p:sp>
      <p:sp>
        <p:nvSpPr>
          <p:cNvPr id="683" name="Rectangle 682">
            <a:extLst>
              <a:ext uri="{FF2B5EF4-FFF2-40B4-BE49-F238E27FC236}">
                <a16:creationId xmlns:a16="http://schemas.microsoft.com/office/drawing/2014/main" id="{BEFC7D2F-AB9A-C87B-2A5D-7F82D74CFFBD}"/>
              </a:ext>
            </a:extLst>
          </p:cNvPr>
          <p:cNvSpPr>
            <a:spLocks noChangeArrowheads="1"/>
          </p:cNvSpPr>
          <p:nvPr/>
        </p:nvSpPr>
        <p:spPr bwMode="auto">
          <a:xfrm>
            <a:off x="9735849"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40</a:t>
            </a:r>
          </a:p>
        </p:txBody>
      </p:sp>
      <p:sp>
        <p:nvSpPr>
          <p:cNvPr id="684" name="Rectangle 683">
            <a:extLst>
              <a:ext uri="{FF2B5EF4-FFF2-40B4-BE49-F238E27FC236}">
                <a16:creationId xmlns:a16="http://schemas.microsoft.com/office/drawing/2014/main" id="{35998F10-EB66-B569-DBE2-4498BC9ABF54}"/>
              </a:ext>
            </a:extLst>
          </p:cNvPr>
          <p:cNvSpPr>
            <a:spLocks noChangeArrowheads="1"/>
          </p:cNvSpPr>
          <p:nvPr/>
        </p:nvSpPr>
        <p:spPr bwMode="auto">
          <a:xfrm>
            <a:off x="9564018"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38</a:t>
            </a:r>
          </a:p>
        </p:txBody>
      </p:sp>
      <p:sp>
        <p:nvSpPr>
          <p:cNvPr id="685" name="Rectangle 684">
            <a:extLst>
              <a:ext uri="{FF2B5EF4-FFF2-40B4-BE49-F238E27FC236}">
                <a16:creationId xmlns:a16="http://schemas.microsoft.com/office/drawing/2014/main" id="{EA5E6F36-14C4-BC1E-D928-131442EFA4E3}"/>
              </a:ext>
            </a:extLst>
          </p:cNvPr>
          <p:cNvSpPr>
            <a:spLocks noChangeArrowheads="1"/>
          </p:cNvSpPr>
          <p:nvPr/>
        </p:nvSpPr>
        <p:spPr bwMode="auto">
          <a:xfrm>
            <a:off x="9392187"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36</a:t>
            </a:r>
          </a:p>
        </p:txBody>
      </p:sp>
      <p:sp>
        <p:nvSpPr>
          <p:cNvPr id="686" name="Rectangle 685">
            <a:extLst>
              <a:ext uri="{FF2B5EF4-FFF2-40B4-BE49-F238E27FC236}">
                <a16:creationId xmlns:a16="http://schemas.microsoft.com/office/drawing/2014/main" id="{95526D43-D8AB-47A5-50A7-693E20603710}"/>
              </a:ext>
            </a:extLst>
          </p:cNvPr>
          <p:cNvSpPr>
            <a:spLocks noChangeArrowheads="1"/>
          </p:cNvSpPr>
          <p:nvPr/>
        </p:nvSpPr>
        <p:spPr bwMode="auto">
          <a:xfrm>
            <a:off x="9220356"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34</a:t>
            </a:r>
          </a:p>
        </p:txBody>
      </p:sp>
      <p:sp>
        <p:nvSpPr>
          <p:cNvPr id="687" name="Rectangle 686">
            <a:extLst>
              <a:ext uri="{FF2B5EF4-FFF2-40B4-BE49-F238E27FC236}">
                <a16:creationId xmlns:a16="http://schemas.microsoft.com/office/drawing/2014/main" id="{07C8BEB0-3CB8-EA09-1257-05FCB15EEDCC}"/>
              </a:ext>
            </a:extLst>
          </p:cNvPr>
          <p:cNvSpPr>
            <a:spLocks noChangeArrowheads="1"/>
          </p:cNvSpPr>
          <p:nvPr/>
        </p:nvSpPr>
        <p:spPr bwMode="auto">
          <a:xfrm>
            <a:off x="9048525"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32</a:t>
            </a:r>
          </a:p>
        </p:txBody>
      </p:sp>
      <p:sp>
        <p:nvSpPr>
          <p:cNvPr id="688" name="Rectangle 687">
            <a:extLst>
              <a:ext uri="{FF2B5EF4-FFF2-40B4-BE49-F238E27FC236}">
                <a16:creationId xmlns:a16="http://schemas.microsoft.com/office/drawing/2014/main" id="{DDD39963-E825-ADB0-6801-AFACAAC75A25}"/>
              </a:ext>
            </a:extLst>
          </p:cNvPr>
          <p:cNvSpPr>
            <a:spLocks noChangeArrowheads="1"/>
          </p:cNvSpPr>
          <p:nvPr/>
        </p:nvSpPr>
        <p:spPr bwMode="auto">
          <a:xfrm>
            <a:off x="8876694"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30</a:t>
            </a:r>
          </a:p>
        </p:txBody>
      </p:sp>
      <p:sp>
        <p:nvSpPr>
          <p:cNvPr id="689" name="Rectangle 688">
            <a:extLst>
              <a:ext uri="{FF2B5EF4-FFF2-40B4-BE49-F238E27FC236}">
                <a16:creationId xmlns:a16="http://schemas.microsoft.com/office/drawing/2014/main" id="{E97E838A-4650-F8D6-6E18-53F83DE1EE29}"/>
              </a:ext>
            </a:extLst>
          </p:cNvPr>
          <p:cNvSpPr>
            <a:spLocks noChangeArrowheads="1"/>
          </p:cNvSpPr>
          <p:nvPr/>
        </p:nvSpPr>
        <p:spPr bwMode="auto">
          <a:xfrm>
            <a:off x="8704863"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lang="en-US" altLang="en-US" sz="900">
                <a:latin typeface="Arial"/>
              </a:rPr>
              <a:t>2</a:t>
            </a:r>
            <a:r>
              <a:rPr kumimoji="0" lang="en-US" altLang="en-US" sz="900" b="0" i="0" u="none" strike="noStrike" kern="1200" cap="none" spc="0" normalizeH="0" baseline="0" noProof="0">
                <a:ln>
                  <a:noFill/>
                </a:ln>
                <a:effectLst/>
                <a:uLnTx/>
                <a:uFillTx/>
                <a:latin typeface="Arial"/>
                <a:ea typeface="+mn-ea"/>
                <a:cs typeface="+mn-cs"/>
              </a:rPr>
              <a:t>8</a:t>
            </a:r>
          </a:p>
        </p:txBody>
      </p:sp>
      <p:sp>
        <p:nvSpPr>
          <p:cNvPr id="690" name="Rectangle 689">
            <a:extLst>
              <a:ext uri="{FF2B5EF4-FFF2-40B4-BE49-F238E27FC236}">
                <a16:creationId xmlns:a16="http://schemas.microsoft.com/office/drawing/2014/main" id="{CEE497A3-6D5F-15F7-BFBA-A403D1F0D46D}"/>
              </a:ext>
            </a:extLst>
          </p:cNvPr>
          <p:cNvSpPr>
            <a:spLocks noChangeArrowheads="1"/>
          </p:cNvSpPr>
          <p:nvPr/>
        </p:nvSpPr>
        <p:spPr bwMode="auto">
          <a:xfrm>
            <a:off x="6339544" y="5703737"/>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0</a:t>
            </a:r>
          </a:p>
        </p:txBody>
      </p:sp>
      <p:sp>
        <p:nvSpPr>
          <p:cNvPr id="691" name="Rectangle 690">
            <a:extLst>
              <a:ext uri="{FF2B5EF4-FFF2-40B4-BE49-F238E27FC236}">
                <a16:creationId xmlns:a16="http://schemas.microsoft.com/office/drawing/2014/main" id="{5746BD37-FB47-11D3-CDEC-5D3CB8FCF299}"/>
              </a:ext>
            </a:extLst>
          </p:cNvPr>
          <p:cNvSpPr>
            <a:spLocks noChangeArrowheads="1"/>
          </p:cNvSpPr>
          <p:nvPr/>
        </p:nvSpPr>
        <p:spPr bwMode="auto">
          <a:xfrm>
            <a:off x="6501469" y="5703737"/>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a:t>
            </a:r>
          </a:p>
        </p:txBody>
      </p:sp>
      <p:sp>
        <p:nvSpPr>
          <p:cNvPr id="692" name="Rectangle 691">
            <a:extLst>
              <a:ext uri="{FF2B5EF4-FFF2-40B4-BE49-F238E27FC236}">
                <a16:creationId xmlns:a16="http://schemas.microsoft.com/office/drawing/2014/main" id="{CC9DDECE-C7FA-A5D6-8DC1-EECC845CB0F7}"/>
              </a:ext>
            </a:extLst>
          </p:cNvPr>
          <p:cNvSpPr>
            <a:spLocks noChangeArrowheads="1"/>
          </p:cNvSpPr>
          <p:nvPr/>
        </p:nvSpPr>
        <p:spPr bwMode="auto">
          <a:xfrm>
            <a:off x="6679269" y="5703737"/>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4</a:t>
            </a:r>
          </a:p>
        </p:txBody>
      </p:sp>
      <p:sp>
        <p:nvSpPr>
          <p:cNvPr id="693" name="Rectangle 692">
            <a:extLst>
              <a:ext uri="{FF2B5EF4-FFF2-40B4-BE49-F238E27FC236}">
                <a16:creationId xmlns:a16="http://schemas.microsoft.com/office/drawing/2014/main" id="{9B944196-888A-4E0F-105F-B87A98FD379A}"/>
              </a:ext>
            </a:extLst>
          </p:cNvPr>
          <p:cNvSpPr>
            <a:spLocks noChangeArrowheads="1"/>
          </p:cNvSpPr>
          <p:nvPr/>
        </p:nvSpPr>
        <p:spPr bwMode="auto">
          <a:xfrm>
            <a:off x="6857069" y="5703737"/>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6</a:t>
            </a:r>
          </a:p>
        </p:txBody>
      </p:sp>
      <p:sp>
        <p:nvSpPr>
          <p:cNvPr id="694" name="Rectangle 693">
            <a:extLst>
              <a:ext uri="{FF2B5EF4-FFF2-40B4-BE49-F238E27FC236}">
                <a16:creationId xmlns:a16="http://schemas.microsoft.com/office/drawing/2014/main" id="{EF4D293F-1CC0-7B4F-7B69-860A08F40776}"/>
              </a:ext>
            </a:extLst>
          </p:cNvPr>
          <p:cNvSpPr>
            <a:spLocks noChangeArrowheads="1"/>
          </p:cNvSpPr>
          <p:nvPr/>
        </p:nvSpPr>
        <p:spPr bwMode="auto">
          <a:xfrm>
            <a:off x="7022169" y="5703737"/>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8</a:t>
            </a:r>
          </a:p>
        </p:txBody>
      </p:sp>
      <p:sp>
        <p:nvSpPr>
          <p:cNvPr id="695" name="Rectangle 694">
            <a:extLst>
              <a:ext uri="{FF2B5EF4-FFF2-40B4-BE49-F238E27FC236}">
                <a16:creationId xmlns:a16="http://schemas.microsoft.com/office/drawing/2014/main" id="{52E85DA2-1D3A-3895-FD89-725B981949CD}"/>
              </a:ext>
            </a:extLst>
          </p:cNvPr>
          <p:cNvSpPr>
            <a:spLocks noChangeArrowheads="1"/>
          </p:cNvSpPr>
          <p:nvPr/>
        </p:nvSpPr>
        <p:spPr bwMode="auto">
          <a:xfrm>
            <a:off x="7158384"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10</a:t>
            </a:r>
          </a:p>
        </p:txBody>
      </p:sp>
      <p:sp>
        <p:nvSpPr>
          <p:cNvPr id="696" name="Rectangle 695">
            <a:extLst>
              <a:ext uri="{FF2B5EF4-FFF2-40B4-BE49-F238E27FC236}">
                <a16:creationId xmlns:a16="http://schemas.microsoft.com/office/drawing/2014/main" id="{592D0382-2F40-31AF-0D0D-C1FBD4817A64}"/>
              </a:ext>
            </a:extLst>
          </p:cNvPr>
          <p:cNvSpPr>
            <a:spLocks noChangeArrowheads="1"/>
          </p:cNvSpPr>
          <p:nvPr/>
        </p:nvSpPr>
        <p:spPr bwMode="auto">
          <a:xfrm>
            <a:off x="7330215"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12</a:t>
            </a:r>
          </a:p>
        </p:txBody>
      </p:sp>
      <p:sp>
        <p:nvSpPr>
          <p:cNvPr id="697" name="Rectangle 696">
            <a:extLst>
              <a:ext uri="{FF2B5EF4-FFF2-40B4-BE49-F238E27FC236}">
                <a16:creationId xmlns:a16="http://schemas.microsoft.com/office/drawing/2014/main" id="{9FDC988A-6B39-AA26-7DD9-A1EFBAA44A6E}"/>
              </a:ext>
            </a:extLst>
          </p:cNvPr>
          <p:cNvSpPr>
            <a:spLocks noChangeArrowheads="1"/>
          </p:cNvSpPr>
          <p:nvPr/>
        </p:nvSpPr>
        <p:spPr bwMode="auto">
          <a:xfrm>
            <a:off x="7502046"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14</a:t>
            </a:r>
          </a:p>
        </p:txBody>
      </p:sp>
      <p:sp>
        <p:nvSpPr>
          <p:cNvPr id="698" name="Rectangle 697">
            <a:extLst>
              <a:ext uri="{FF2B5EF4-FFF2-40B4-BE49-F238E27FC236}">
                <a16:creationId xmlns:a16="http://schemas.microsoft.com/office/drawing/2014/main" id="{95D259C7-2A5E-9E1E-9AC5-2DA0DCA52F86}"/>
              </a:ext>
            </a:extLst>
          </p:cNvPr>
          <p:cNvSpPr>
            <a:spLocks noChangeArrowheads="1"/>
          </p:cNvSpPr>
          <p:nvPr/>
        </p:nvSpPr>
        <p:spPr bwMode="auto">
          <a:xfrm>
            <a:off x="7673877"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16</a:t>
            </a:r>
          </a:p>
        </p:txBody>
      </p:sp>
      <p:sp>
        <p:nvSpPr>
          <p:cNvPr id="699" name="Rectangle 698">
            <a:extLst>
              <a:ext uri="{FF2B5EF4-FFF2-40B4-BE49-F238E27FC236}">
                <a16:creationId xmlns:a16="http://schemas.microsoft.com/office/drawing/2014/main" id="{BA1A807C-D2FE-25D6-D5E2-26E1D688FB95}"/>
              </a:ext>
            </a:extLst>
          </p:cNvPr>
          <p:cNvSpPr>
            <a:spLocks noChangeArrowheads="1"/>
          </p:cNvSpPr>
          <p:nvPr/>
        </p:nvSpPr>
        <p:spPr bwMode="auto">
          <a:xfrm>
            <a:off x="7845708"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18</a:t>
            </a:r>
          </a:p>
        </p:txBody>
      </p:sp>
      <p:sp>
        <p:nvSpPr>
          <p:cNvPr id="700" name="Rectangle 699">
            <a:extLst>
              <a:ext uri="{FF2B5EF4-FFF2-40B4-BE49-F238E27FC236}">
                <a16:creationId xmlns:a16="http://schemas.microsoft.com/office/drawing/2014/main" id="{B7DD0216-66E4-7E5B-485D-E4907492028E}"/>
              </a:ext>
            </a:extLst>
          </p:cNvPr>
          <p:cNvSpPr>
            <a:spLocks noChangeArrowheads="1"/>
          </p:cNvSpPr>
          <p:nvPr/>
        </p:nvSpPr>
        <p:spPr bwMode="auto">
          <a:xfrm>
            <a:off x="8017539"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20</a:t>
            </a:r>
          </a:p>
        </p:txBody>
      </p:sp>
      <p:sp>
        <p:nvSpPr>
          <p:cNvPr id="701" name="Rectangle 700">
            <a:extLst>
              <a:ext uri="{FF2B5EF4-FFF2-40B4-BE49-F238E27FC236}">
                <a16:creationId xmlns:a16="http://schemas.microsoft.com/office/drawing/2014/main" id="{23A63F51-D1DA-BBE1-BFE3-5F9CBF06C6AF}"/>
              </a:ext>
            </a:extLst>
          </p:cNvPr>
          <p:cNvSpPr>
            <a:spLocks noChangeArrowheads="1"/>
          </p:cNvSpPr>
          <p:nvPr/>
        </p:nvSpPr>
        <p:spPr bwMode="auto">
          <a:xfrm>
            <a:off x="8189370"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22</a:t>
            </a:r>
          </a:p>
        </p:txBody>
      </p:sp>
      <p:sp>
        <p:nvSpPr>
          <p:cNvPr id="702" name="Rectangle 701">
            <a:extLst>
              <a:ext uri="{FF2B5EF4-FFF2-40B4-BE49-F238E27FC236}">
                <a16:creationId xmlns:a16="http://schemas.microsoft.com/office/drawing/2014/main" id="{8AA87297-E533-F7DC-018E-66184365FA77}"/>
              </a:ext>
            </a:extLst>
          </p:cNvPr>
          <p:cNvSpPr>
            <a:spLocks noChangeArrowheads="1"/>
          </p:cNvSpPr>
          <p:nvPr/>
        </p:nvSpPr>
        <p:spPr bwMode="auto">
          <a:xfrm>
            <a:off x="8361201"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24</a:t>
            </a:r>
          </a:p>
        </p:txBody>
      </p:sp>
      <p:sp>
        <p:nvSpPr>
          <p:cNvPr id="703" name="Rectangle 702">
            <a:extLst>
              <a:ext uri="{FF2B5EF4-FFF2-40B4-BE49-F238E27FC236}">
                <a16:creationId xmlns:a16="http://schemas.microsoft.com/office/drawing/2014/main" id="{4082E52A-6E03-9DE8-9E96-404196E2C52A}"/>
              </a:ext>
            </a:extLst>
          </p:cNvPr>
          <p:cNvSpPr>
            <a:spLocks noChangeArrowheads="1"/>
          </p:cNvSpPr>
          <p:nvPr/>
        </p:nvSpPr>
        <p:spPr bwMode="auto">
          <a:xfrm>
            <a:off x="8533032"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26</a:t>
            </a:r>
          </a:p>
        </p:txBody>
      </p:sp>
      <p:sp>
        <p:nvSpPr>
          <p:cNvPr id="704" name="Rectangle 703">
            <a:extLst>
              <a:ext uri="{FF2B5EF4-FFF2-40B4-BE49-F238E27FC236}">
                <a16:creationId xmlns:a16="http://schemas.microsoft.com/office/drawing/2014/main" id="{04B2175C-249A-B7F4-0B8B-4D028E23D0FE}"/>
              </a:ext>
            </a:extLst>
          </p:cNvPr>
          <p:cNvSpPr>
            <a:spLocks noChangeArrowheads="1"/>
          </p:cNvSpPr>
          <p:nvPr/>
        </p:nvSpPr>
        <p:spPr bwMode="auto">
          <a:xfrm>
            <a:off x="11454159" y="5703737"/>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202"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effectLst/>
                <a:uLnTx/>
                <a:uFillTx/>
                <a:latin typeface="Arial"/>
                <a:ea typeface="+mn-ea"/>
                <a:cs typeface="+mn-cs"/>
              </a:rPr>
              <a:t>60</a:t>
            </a:r>
          </a:p>
        </p:txBody>
      </p:sp>
      <p:sp>
        <p:nvSpPr>
          <p:cNvPr id="705" name="Rectangle 5">
            <a:extLst>
              <a:ext uri="{FF2B5EF4-FFF2-40B4-BE49-F238E27FC236}">
                <a16:creationId xmlns:a16="http://schemas.microsoft.com/office/drawing/2014/main" id="{6B682088-471D-8F22-45E2-A42BE6F63BD0}"/>
              </a:ext>
            </a:extLst>
          </p:cNvPr>
          <p:cNvSpPr>
            <a:spLocks noChangeArrowheads="1"/>
          </p:cNvSpPr>
          <p:nvPr/>
        </p:nvSpPr>
        <p:spPr bwMode="auto">
          <a:xfrm rot="16200000">
            <a:off x="5163486" y="4473109"/>
            <a:ext cx="1336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202"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effectLst/>
                <a:uLnTx/>
                <a:uFillTx/>
                <a:latin typeface="Arial"/>
                <a:ea typeface="+mn-ea"/>
                <a:cs typeface="+mn-cs"/>
              </a:rPr>
              <a:t>OS probability (%)</a:t>
            </a:r>
            <a:endParaRPr kumimoji="0" lang="en-US" altLang="en-US" sz="1200" b="0" i="0" u="none" strike="noStrike" kern="1200" cap="none" spc="0" normalizeH="0" baseline="30000" noProof="0">
              <a:ln>
                <a:noFill/>
              </a:ln>
              <a:effectLst/>
              <a:uLnTx/>
              <a:uFillTx/>
              <a:latin typeface="Arial"/>
              <a:ea typeface="+mn-ea"/>
              <a:cs typeface="+mn-cs"/>
            </a:endParaRPr>
          </a:p>
        </p:txBody>
      </p:sp>
      <p:sp>
        <p:nvSpPr>
          <p:cNvPr id="706" name="Rectangle 47">
            <a:extLst>
              <a:ext uri="{FF2B5EF4-FFF2-40B4-BE49-F238E27FC236}">
                <a16:creationId xmlns:a16="http://schemas.microsoft.com/office/drawing/2014/main" id="{09FD5FC2-E042-C24C-C648-FF4D16F7E45E}"/>
              </a:ext>
            </a:extLst>
          </p:cNvPr>
          <p:cNvSpPr>
            <a:spLocks noChangeArrowheads="1"/>
          </p:cNvSpPr>
          <p:nvPr/>
        </p:nvSpPr>
        <p:spPr bwMode="auto">
          <a:xfrm>
            <a:off x="5990202" y="3621310"/>
            <a:ext cx="2115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100</a:t>
            </a:r>
          </a:p>
        </p:txBody>
      </p:sp>
      <p:sp>
        <p:nvSpPr>
          <p:cNvPr id="707" name="Rectangle 47">
            <a:extLst>
              <a:ext uri="{FF2B5EF4-FFF2-40B4-BE49-F238E27FC236}">
                <a16:creationId xmlns:a16="http://schemas.microsoft.com/office/drawing/2014/main" id="{1F231006-4EC7-EC4B-17E3-1EA8B5A3F8C6}"/>
              </a:ext>
            </a:extLst>
          </p:cNvPr>
          <p:cNvSpPr>
            <a:spLocks noChangeArrowheads="1"/>
          </p:cNvSpPr>
          <p:nvPr/>
        </p:nvSpPr>
        <p:spPr bwMode="auto">
          <a:xfrm>
            <a:off x="6060735" y="398756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80</a:t>
            </a:r>
          </a:p>
        </p:txBody>
      </p:sp>
      <p:sp>
        <p:nvSpPr>
          <p:cNvPr id="708" name="Rectangle 47">
            <a:extLst>
              <a:ext uri="{FF2B5EF4-FFF2-40B4-BE49-F238E27FC236}">
                <a16:creationId xmlns:a16="http://schemas.microsoft.com/office/drawing/2014/main" id="{56A36304-9BCF-3412-203E-39DB55A1CBD7}"/>
              </a:ext>
            </a:extLst>
          </p:cNvPr>
          <p:cNvSpPr>
            <a:spLocks noChangeArrowheads="1"/>
          </p:cNvSpPr>
          <p:nvPr/>
        </p:nvSpPr>
        <p:spPr bwMode="auto">
          <a:xfrm>
            <a:off x="6060735" y="437133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60</a:t>
            </a:r>
          </a:p>
        </p:txBody>
      </p:sp>
      <p:sp>
        <p:nvSpPr>
          <p:cNvPr id="709" name="Rectangle 708">
            <a:extLst>
              <a:ext uri="{FF2B5EF4-FFF2-40B4-BE49-F238E27FC236}">
                <a16:creationId xmlns:a16="http://schemas.microsoft.com/office/drawing/2014/main" id="{9C914DAD-74D3-A45B-3B13-CD1E5CB7E0BC}"/>
              </a:ext>
            </a:extLst>
          </p:cNvPr>
          <p:cNvSpPr>
            <a:spLocks noChangeArrowheads="1"/>
          </p:cNvSpPr>
          <p:nvPr/>
        </p:nvSpPr>
        <p:spPr bwMode="auto">
          <a:xfrm>
            <a:off x="6060735" y="475179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40</a:t>
            </a:r>
          </a:p>
        </p:txBody>
      </p:sp>
      <p:sp>
        <p:nvSpPr>
          <p:cNvPr id="710" name="Rectangle 709">
            <a:extLst>
              <a:ext uri="{FF2B5EF4-FFF2-40B4-BE49-F238E27FC236}">
                <a16:creationId xmlns:a16="http://schemas.microsoft.com/office/drawing/2014/main" id="{8F49A3B2-8603-115E-E323-89E38D3F1D97}"/>
              </a:ext>
            </a:extLst>
          </p:cNvPr>
          <p:cNvSpPr>
            <a:spLocks noChangeArrowheads="1"/>
          </p:cNvSpPr>
          <p:nvPr/>
        </p:nvSpPr>
        <p:spPr bwMode="auto">
          <a:xfrm>
            <a:off x="6060735" y="514622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202"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effectLst/>
                <a:uLnTx/>
                <a:uFillTx/>
                <a:latin typeface="Arial"/>
                <a:ea typeface="+mn-ea"/>
                <a:cs typeface="+mn-cs"/>
              </a:rPr>
              <a:t>20</a:t>
            </a:r>
          </a:p>
        </p:txBody>
      </p:sp>
    </p:spTree>
    <p:extLst>
      <p:ext uri="{BB962C8B-B14F-4D97-AF65-F5344CB8AC3E}">
        <p14:creationId xmlns:p14="http://schemas.microsoft.com/office/powerpoint/2010/main" val="19275860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B79402-A327-3D1C-7FA3-A968174E2092}"/>
              </a:ext>
            </a:extLst>
          </p:cNvPr>
          <p:cNvSpPr>
            <a:spLocks noGrp="1"/>
          </p:cNvSpPr>
          <p:nvPr>
            <p:ph type="title"/>
          </p:nvPr>
        </p:nvSpPr>
        <p:spPr>
          <a:xfrm>
            <a:off x="619201" y="259200"/>
            <a:ext cx="10963199" cy="864000"/>
          </a:xfrm>
        </p:spPr>
        <p:txBody>
          <a:bodyPr>
            <a:normAutofit/>
          </a:bodyPr>
          <a:lstStyle/>
          <a:p>
            <a:r>
              <a:rPr lang="en-GB"/>
              <a:t>Destiny-breast03: drug-related </a:t>
            </a:r>
            <a:r>
              <a:rPr lang="en-GB" err="1"/>
              <a:t>teae</a:t>
            </a:r>
            <a:r>
              <a:rPr lang="en-GB" cap="none" err="1"/>
              <a:t>s</a:t>
            </a:r>
            <a:r>
              <a:rPr lang="en-GB"/>
              <a:t> in ≥20% of PTS</a:t>
            </a:r>
            <a:r>
              <a:rPr lang="en-GB" baseline="30000"/>
              <a:t>1</a:t>
            </a:r>
          </a:p>
        </p:txBody>
      </p:sp>
      <p:sp>
        <p:nvSpPr>
          <p:cNvPr id="4" name="Slide Number Placeholder 3">
            <a:extLst>
              <a:ext uri="{FF2B5EF4-FFF2-40B4-BE49-F238E27FC236}">
                <a16:creationId xmlns:a16="http://schemas.microsoft.com/office/drawing/2014/main" id="{A1C388E1-A4AC-F904-4FBF-C565DC3707A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a:p>
        </p:txBody>
      </p:sp>
      <p:sp>
        <p:nvSpPr>
          <p:cNvPr id="5" name="Content Placeholder 4">
            <a:extLst>
              <a:ext uri="{FF2B5EF4-FFF2-40B4-BE49-F238E27FC236}">
                <a16:creationId xmlns:a16="http://schemas.microsoft.com/office/drawing/2014/main" id="{9853F509-9D8F-9E5E-EEE9-CFF55E13D0BA}"/>
              </a:ext>
            </a:extLst>
          </p:cNvPr>
          <p:cNvSpPr>
            <a:spLocks noGrp="1"/>
          </p:cNvSpPr>
          <p:nvPr>
            <p:ph sz="quarter" idx="15"/>
          </p:nvPr>
        </p:nvSpPr>
        <p:spPr>
          <a:xfrm>
            <a:off x="620183" y="6356351"/>
            <a:ext cx="10180339" cy="365125"/>
          </a:xfrm>
        </p:spPr>
        <p:txBody>
          <a:bodyPr anchor="b" anchorCtr="0"/>
          <a:lstStyle/>
          <a:p>
            <a:pPr>
              <a:spcBef>
                <a:spcPts val="0"/>
              </a:spcBef>
            </a:pPr>
            <a:r>
              <a:rPr lang="en-US" sz="900" baseline="30000"/>
              <a:t>a </a:t>
            </a:r>
            <a:r>
              <a:rPr lang="en-US" sz="900"/>
              <a:t>This category includes the preferred terms neutrophil count decreased and neutropenia; </a:t>
            </a:r>
            <a:r>
              <a:rPr lang="en-US" sz="900" baseline="30000"/>
              <a:t>b </a:t>
            </a:r>
            <a:r>
              <a:rPr lang="en-US" sz="900"/>
              <a:t>This category includes the preferred terms hemoglobin decreased, red blood cell count decreased, anemia, and hematocrit decreased; </a:t>
            </a:r>
            <a:r>
              <a:rPr lang="en-US" sz="900" baseline="30000"/>
              <a:t>c </a:t>
            </a:r>
            <a:r>
              <a:rPr lang="en-US" sz="900"/>
              <a:t>This category includes the preferred terms white blood cell count decreased and leukopenia. </a:t>
            </a:r>
            <a:r>
              <a:rPr lang="en-US" sz="900" baseline="30000" err="1"/>
              <a:t>d</a:t>
            </a:r>
            <a:r>
              <a:rPr lang="en-US" sz="900" err="1"/>
              <a:t>This</a:t>
            </a:r>
            <a:r>
              <a:rPr lang="en-US" sz="900"/>
              <a:t> category includes platelet count decreased and thrombocytopenia; </a:t>
            </a:r>
            <a:r>
              <a:rPr lang="en-US" sz="900" baseline="30000"/>
              <a:t>e </a:t>
            </a:r>
            <a:r>
              <a:rPr lang="en-US" sz="900"/>
              <a:t>This category includes the preferred terms fatigue, asthenia, and malaise; </a:t>
            </a:r>
            <a:r>
              <a:rPr lang="en-US" sz="900" baseline="30000"/>
              <a:t>f </a:t>
            </a:r>
            <a:r>
              <a:rPr lang="en-US" sz="900"/>
              <a:t>Grade 1 alopecia: T-</a:t>
            </a:r>
            <a:r>
              <a:rPr lang="en-US" sz="900" err="1"/>
              <a:t>DXd</a:t>
            </a:r>
            <a:r>
              <a:rPr lang="en-US" sz="900"/>
              <a:t> = 26.5%, T-DM1 = 2.3%; grade 2, T-</a:t>
            </a:r>
            <a:r>
              <a:rPr lang="en-US" sz="900" err="1"/>
              <a:t>DXd</a:t>
            </a:r>
            <a:r>
              <a:rPr lang="en-US" sz="900"/>
              <a:t> = 9.3%; </a:t>
            </a:r>
            <a:r>
              <a:rPr lang="en-US" sz="900" baseline="30000"/>
              <a:t>g </a:t>
            </a:r>
            <a:r>
              <a:rPr lang="en-US" sz="900"/>
              <a:t>Patients with prior history of ILD/pneumonitis requiring steroids were excluded.</a:t>
            </a:r>
          </a:p>
          <a:p>
            <a:pPr>
              <a:spcBef>
                <a:spcPts val="0"/>
              </a:spcBef>
            </a:pPr>
            <a:r>
              <a:rPr lang="en-US" sz="900"/>
              <a:t>ALT, alanine aminotransferase; AST, aspartate aminotransferase; ILD, interstitial lung disease; T-DM1, trastuzumab emtansine; T-</a:t>
            </a:r>
            <a:r>
              <a:rPr lang="en-US" sz="900" err="1"/>
              <a:t>DXd</a:t>
            </a:r>
            <a:r>
              <a:rPr lang="en-US" sz="900"/>
              <a:t>, trastuzumab </a:t>
            </a:r>
            <a:r>
              <a:rPr lang="en-US" sz="900" err="1"/>
              <a:t>deruxtecan</a:t>
            </a:r>
            <a:r>
              <a:rPr lang="en-US" sz="900"/>
              <a:t>; TEAE, treatment-emergent adverse event.</a:t>
            </a:r>
          </a:p>
          <a:p>
            <a:pPr>
              <a:spcBef>
                <a:spcPts val="0"/>
              </a:spcBef>
            </a:pPr>
            <a:r>
              <a:rPr lang="en-US" sz="900"/>
              <a:t>1.</a:t>
            </a:r>
            <a:r>
              <a:rPr lang="en-GB" sz="900"/>
              <a:t> Cortes J, et al. Nat Med. 2024;30(8):2208-15.</a:t>
            </a:r>
            <a:endParaRPr lang="en-US" sz="900"/>
          </a:p>
        </p:txBody>
      </p:sp>
      <p:sp>
        <p:nvSpPr>
          <p:cNvPr id="9" name="Rounded Rectangle 8">
            <a:extLst>
              <a:ext uri="{FF2B5EF4-FFF2-40B4-BE49-F238E27FC236}">
                <a16:creationId xmlns:a16="http://schemas.microsoft.com/office/drawing/2014/main" id="{A1B5F300-EAF6-1DB8-EDC1-F54CF1DFB866}"/>
              </a:ext>
            </a:extLst>
          </p:cNvPr>
          <p:cNvSpPr/>
          <p:nvPr/>
        </p:nvSpPr>
        <p:spPr>
          <a:xfrm>
            <a:off x="16879750" y="5046123"/>
            <a:ext cx="68129" cy="184606"/>
          </a:xfrm>
          <a:prstGeom prst="roundRect">
            <a:avLst/>
          </a:prstGeom>
          <a:solidFill>
            <a:srgbClr val="002357"/>
          </a:solidFill>
          <a:ln w="22225">
            <a:no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aseline="30000">
                <a:latin typeface="Arial" panose="020B0604020202020204" pitchFamily="34" charset="0"/>
                <a:cs typeface="Arial" panose="020B0604020202020204" pitchFamily="34" charset="0"/>
              </a:rPr>
              <a:t>Gg</a:t>
            </a:r>
            <a:endParaRPr lang="en-GB" sz="1200" baseline="30000">
              <a:latin typeface="Arial" panose="020B0604020202020204" pitchFamily="34" charset="0"/>
              <a:cs typeface="Arial" panose="020B0604020202020204" pitchFamily="34" charset="0"/>
            </a:endParaRPr>
          </a:p>
          <a:p>
            <a:pPr algn="ctr"/>
            <a:endParaRPr lang="en-GB" sz="1200" baseline="300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464BAC15-9B42-4C15-5400-73E4FD751411}"/>
              </a:ext>
            </a:extLst>
          </p:cNvPr>
          <p:cNvGraphicFramePr>
            <a:graphicFrameLocks noGrp="1"/>
          </p:cNvGraphicFramePr>
          <p:nvPr>
            <p:extLst>
              <p:ext uri="{D42A27DB-BD31-4B8C-83A1-F6EECF244321}">
                <p14:modId xmlns:p14="http://schemas.microsoft.com/office/powerpoint/2010/main" val="663612"/>
              </p:ext>
            </p:extLst>
          </p:nvPr>
        </p:nvGraphicFramePr>
        <p:xfrm>
          <a:off x="619124" y="822291"/>
          <a:ext cx="10963198" cy="3896208"/>
        </p:xfrm>
        <a:graphic>
          <a:graphicData uri="http://schemas.openxmlformats.org/drawingml/2006/table">
            <a:tbl>
              <a:tblPr firstRow="1" bandRow="1">
                <a:tableStyleId>{5C22544A-7EE6-4342-B048-85BDC9FD1C3A}</a:tableStyleId>
              </a:tblPr>
              <a:tblGrid>
                <a:gridCol w="3442034">
                  <a:extLst>
                    <a:ext uri="{9D8B030D-6E8A-4147-A177-3AD203B41FA5}">
                      <a16:colId xmlns:a16="http://schemas.microsoft.com/office/drawing/2014/main" val="2466588541"/>
                    </a:ext>
                  </a:extLst>
                </a:gridCol>
                <a:gridCol w="1880291">
                  <a:extLst>
                    <a:ext uri="{9D8B030D-6E8A-4147-A177-3AD203B41FA5}">
                      <a16:colId xmlns:a16="http://schemas.microsoft.com/office/drawing/2014/main" val="914387336"/>
                    </a:ext>
                  </a:extLst>
                </a:gridCol>
                <a:gridCol w="1880291">
                  <a:extLst>
                    <a:ext uri="{9D8B030D-6E8A-4147-A177-3AD203B41FA5}">
                      <a16:colId xmlns:a16="http://schemas.microsoft.com/office/drawing/2014/main" val="669606506"/>
                    </a:ext>
                  </a:extLst>
                </a:gridCol>
                <a:gridCol w="1880291">
                  <a:extLst>
                    <a:ext uri="{9D8B030D-6E8A-4147-A177-3AD203B41FA5}">
                      <a16:colId xmlns:a16="http://schemas.microsoft.com/office/drawing/2014/main" val="1990067588"/>
                    </a:ext>
                  </a:extLst>
                </a:gridCol>
                <a:gridCol w="1880291">
                  <a:extLst>
                    <a:ext uri="{9D8B030D-6E8A-4147-A177-3AD203B41FA5}">
                      <a16:colId xmlns:a16="http://schemas.microsoft.com/office/drawing/2014/main" val="2144345096"/>
                    </a:ext>
                  </a:extLst>
                </a:gridCol>
              </a:tblGrid>
              <a:tr h="133527">
                <a:tc>
                  <a:txBody>
                    <a:bodyPr/>
                    <a:lstStyle/>
                    <a:p>
                      <a:pPr algn="l" fontAlgn="t">
                        <a:lnSpc>
                          <a:spcPct val="90000"/>
                        </a:lnSpc>
                      </a:pPr>
                      <a:r>
                        <a:rPr lang="en-GB" sz="1200" b="1" noProof="0">
                          <a:solidFill>
                            <a:schemeClr val="bg1"/>
                          </a:solidFill>
                          <a:effectLst/>
                          <a:latin typeface="Arial" panose="020B0604020202020204" pitchFamily="34" charset="0"/>
                          <a:cs typeface="Arial" panose="020B0604020202020204" pitchFamily="34" charset="0"/>
                        </a:rPr>
                        <a:t>System organ class</a:t>
                      </a:r>
                    </a:p>
                  </a:txBody>
                  <a:tcPr marL="90000" marR="23658" marT="25200" marB="25200">
                    <a:lnB w="38100" cap="flat" cmpd="sng" algn="ctr">
                      <a:noFill/>
                      <a:prstDash val="solid"/>
                      <a:round/>
                      <a:headEnd type="none" w="med" len="med"/>
                      <a:tailEnd type="none" w="med" len="med"/>
                    </a:lnB>
                    <a:solidFill>
                      <a:schemeClr val="accent1"/>
                    </a:solidFill>
                  </a:tcPr>
                </a:tc>
                <a:tc gridSpan="2">
                  <a:txBody>
                    <a:bodyPr/>
                    <a:lstStyle/>
                    <a:p>
                      <a:pPr algn="ctr">
                        <a:lnSpc>
                          <a:spcPct val="90000"/>
                        </a:lnSpc>
                      </a:pPr>
                      <a:r>
                        <a:rPr lang="en-GB" sz="1200" b="1" noProof="0">
                          <a:solidFill>
                            <a:schemeClr val="bg1"/>
                          </a:solidFill>
                          <a:effectLst/>
                          <a:latin typeface="Arial" panose="020B0604020202020204" pitchFamily="34" charset="0"/>
                          <a:cs typeface="Arial" panose="020B0604020202020204" pitchFamily="34" charset="0"/>
                        </a:rPr>
                        <a:t>T-</a:t>
                      </a:r>
                      <a:r>
                        <a:rPr lang="en-GB" sz="1200" b="1" noProof="0" err="1">
                          <a:solidFill>
                            <a:schemeClr val="bg1"/>
                          </a:solidFill>
                          <a:effectLst/>
                          <a:latin typeface="Arial" panose="020B0604020202020204" pitchFamily="34" charset="0"/>
                          <a:cs typeface="Arial" panose="020B0604020202020204" pitchFamily="34" charset="0"/>
                        </a:rPr>
                        <a:t>DXd</a:t>
                      </a:r>
                      <a:r>
                        <a:rPr lang="en-GB" sz="1200" b="1" noProof="0">
                          <a:solidFill>
                            <a:schemeClr val="bg1"/>
                          </a:solidFill>
                          <a:effectLst/>
                          <a:latin typeface="Arial" panose="020B0604020202020204" pitchFamily="34" charset="0"/>
                          <a:cs typeface="Arial" panose="020B0604020202020204" pitchFamily="34" charset="0"/>
                        </a:rPr>
                        <a:t> (N=257)</a:t>
                      </a:r>
                      <a:endParaRPr lang="en-GB" noProof="0"/>
                    </a:p>
                  </a:txBody>
                  <a:tcPr marL="23658" marR="23658" marT="25200" marB="25200" anchor="ct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t">
                        <a:lnSpc>
                          <a:spcPct val="90000"/>
                        </a:lnSpc>
                      </a:pPr>
                      <a:r>
                        <a:rPr lang="en-GB" sz="1200" b="1" noProof="0">
                          <a:solidFill>
                            <a:schemeClr val="bg1"/>
                          </a:solidFill>
                          <a:effectLst/>
                          <a:latin typeface="Arial" panose="020B0604020202020204" pitchFamily="34" charset="0"/>
                          <a:cs typeface="Arial" panose="020B0604020202020204" pitchFamily="34" charset="0"/>
                        </a:rPr>
                        <a:t>T-DM1 (N=261)</a:t>
                      </a:r>
                    </a:p>
                  </a:txBody>
                  <a:tcPr marL="23658" marR="23658" marT="25200" marB="2520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863035966"/>
                  </a:ext>
                </a:extLst>
              </a:tr>
              <a:tr h="133527">
                <a:tc>
                  <a:txBody>
                    <a:bodyPr/>
                    <a:lstStyle/>
                    <a:p>
                      <a:pPr marL="0" marR="0" lvl="0" indent="0" algn="l" defTabSz="457200" rtl="0" eaLnBrk="1" fontAlgn="t" latinLnBrk="0" hangingPunct="1">
                        <a:lnSpc>
                          <a:spcPct val="90000"/>
                        </a:lnSpc>
                        <a:spcBef>
                          <a:spcPts val="0"/>
                        </a:spcBef>
                        <a:spcAft>
                          <a:spcPts val="0"/>
                        </a:spcAft>
                        <a:buClrTx/>
                        <a:buSzTx/>
                        <a:buFontTx/>
                        <a:buNone/>
                        <a:tabLst/>
                        <a:defRPr/>
                      </a:pPr>
                      <a:r>
                        <a:rPr lang="en-GB" sz="1200" b="1" noProof="0">
                          <a:solidFill>
                            <a:schemeClr val="bg1"/>
                          </a:solidFill>
                          <a:effectLst/>
                          <a:latin typeface="Arial" panose="020B0604020202020204" pitchFamily="34" charset="0"/>
                          <a:cs typeface="Arial" panose="020B0604020202020204" pitchFamily="34" charset="0"/>
                        </a:rPr>
                        <a:t>Preferred term, n (%)</a:t>
                      </a:r>
                    </a:p>
                  </a:txBody>
                  <a:tcPr marL="90000" marR="23658" marT="25200" marB="25200">
                    <a:lnT w="38100" cmpd="sng">
                      <a:noFill/>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t">
                        <a:lnSpc>
                          <a:spcPct val="90000"/>
                        </a:lnSpc>
                      </a:pPr>
                      <a:r>
                        <a:rPr lang="en-GB" sz="1200" b="1" noProof="0">
                          <a:solidFill>
                            <a:schemeClr val="bg1"/>
                          </a:solidFill>
                          <a:effectLst/>
                          <a:latin typeface="Arial" panose="020B0604020202020204" pitchFamily="34" charset="0"/>
                          <a:cs typeface="Arial" panose="020B0604020202020204" pitchFamily="34" charset="0"/>
                        </a:rPr>
                        <a:t>Any grade</a:t>
                      </a:r>
                    </a:p>
                  </a:txBody>
                  <a:tcPr marL="23658" marR="23658" marT="25200" marB="25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t">
                        <a:lnSpc>
                          <a:spcPct val="90000"/>
                        </a:lnSpc>
                      </a:pPr>
                      <a:r>
                        <a:rPr lang="en-GB" sz="1200" b="1" noProof="0">
                          <a:solidFill>
                            <a:schemeClr val="bg1"/>
                          </a:solidFill>
                          <a:effectLst/>
                          <a:latin typeface="Arial" panose="020B0604020202020204" pitchFamily="34" charset="0"/>
                          <a:cs typeface="Arial" panose="020B0604020202020204" pitchFamily="34" charset="0"/>
                        </a:rPr>
                        <a:t>Grade ≥3</a:t>
                      </a:r>
                    </a:p>
                  </a:txBody>
                  <a:tcPr marL="23658" marR="23658" marT="25200" marB="25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t">
                        <a:lnSpc>
                          <a:spcPct val="90000"/>
                        </a:lnSpc>
                      </a:pPr>
                      <a:r>
                        <a:rPr lang="en-GB" sz="1200" b="1" noProof="0">
                          <a:solidFill>
                            <a:schemeClr val="bg1"/>
                          </a:solidFill>
                          <a:effectLst/>
                          <a:latin typeface="Arial" panose="020B0604020202020204" pitchFamily="34" charset="0"/>
                          <a:cs typeface="Arial" panose="020B0604020202020204" pitchFamily="34" charset="0"/>
                        </a:rPr>
                        <a:t>Any grade</a:t>
                      </a:r>
                    </a:p>
                  </a:txBody>
                  <a:tcPr marL="23658" marR="23658" marT="25200" marB="25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t">
                        <a:lnSpc>
                          <a:spcPct val="90000"/>
                        </a:lnSpc>
                      </a:pPr>
                      <a:r>
                        <a:rPr lang="en-GB" sz="1200" b="1" noProof="0">
                          <a:solidFill>
                            <a:schemeClr val="bg1"/>
                          </a:solidFill>
                          <a:effectLst/>
                          <a:latin typeface="Arial" panose="020B0604020202020204" pitchFamily="34" charset="0"/>
                          <a:cs typeface="Arial" panose="020B0604020202020204" pitchFamily="34" charset="0"/>
                        </a:rPr>
                        <a:t>Grade ≥3</a:t>
                      </a:r>
                    </a:p>
                  </a:txBody>
                  <a:tcPr marL="23658" marR="23658" marT="25200" marB="25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14711571"/>
                  </a:ext>
                </a:extLst>
              </a:tr>
              <a:tr h="133527">
                <a:tc>
                  <a:txBody>
                    <a:bodyPr/>
                    <a:lstStyle/>
                    <a:p>
                      <a:pPr algn="l" fontAlgn="t">
                        <a:lnSpc>
                          <a:spcPct val="90000"/>
                        </a:lnSpc>
                      </a:pPr>
                      <a:r>
                        <a:rPr lang="en-GB" sz="1200" b="1" noProof="0">
                          <a:effectLst/>
                          <a:latin typeface="Arial" panose="020B0604020202020204" pitchFamily="34" charset="0"/>
                          <a:cs typeface="Arial" panose="020B0604020202020204" pitchFamily="34" charset="0"/>
                        </a:rPr>
                        <a:t>Blood and lymphatic system disorders</a:t>
                      </a:r>
                    </a:p>
                    <a:p>
                      <a:pPr marL="9525" indent="169863" algn="l" fontAlgn="t">
                        <a:lnSpc>
                          <a:spcPct val="90000"/>
                        </a:lnSpc>
                        <a:tabLst/>
                      </a:pPr>
                      <a:r>
                        <a:rPr lang="en-GB" sz="1200" b="0" noProof="0" err="1">
                          <a:effectLst/>
                          <a:latin typeface="Arial" panose="020B0604020202020204" pitchFamily="34" charset="0"/>
                          <a:cs typeface="Arial" panose="020B0604020202020204" pitchFamily="34" charset="0"/>
                        </a:rPr>
                        <a:t>Neutropenia</a:t>
                      </a:r>
                      <a:r>
                        <a:rPr lang="en-GB" sz="1200" b="0" baseline="30000" noProof="0" err="1">
                          <a:effectLst/>
                          <a:latin typeface="Arial" panose="020B0604020202020204" pitchFamily="34" charset="0"/>
                          <a:cs typeface="Arial" panose="020B0604020202020204" pitchFamily="34" charset="0"/>
                        </a:rPr>
                        <a:t>a</a:t>
                      </a:r>
                      <a:endParaRPr lang="en-GB" sz="1200" b="0" baseline="30000" noProof="0">
                        <a:effectLst/>
                        <a:latin typeface="Arial" panose="020B0604020202020204" pitchFamily="34" charset="0"/>
                        <a:cs typeface="Arial" panose="020B0604020202020204" pitchFamily="34" charset="0"/>
                      </a:endParaRPr>
                    </a:p>
                    <a:p>
                      <a:pPr marL="9525" indent="169863" algn="l" fontAlgn="t">
                        <a:lnSpc>
                          <a:spcPct val="90000"/>
                        </a:lnSpc>
                        <a:tabLst/>
                      </a:pPr>
                      <a:r>
                        <a:rPr lang="en-GB" sz="1200" b="0" noProof="0" err="1">
                          <a:effectLst/>
                          <a:latin typeface="Arial" panose="020B0604020202020204" pitchFamily="34" charset="0"/>
                          <a:cs typeface="Arial" panose="020B0604020202020204" pitchFamily="34" charset="0"/>
                        </a:rPr>
                        <a:t>Anaemia</a:t>
                      </a:r>
                      <a:r>
                        <a:rPr lang="en-GB" sz="1200" b="0" baseline="30000" noProof="0" err="1">
                          <a:effectLst/>
                          <a:latin typeface="Arial" panose="020B0604020202020204" pitchFamily="34" charset="0"/>
                          <a:cs typeface="Arial" panose="020B0604020202020204" pitchFamily="34" charset="0"/>
                        </a:rPr>
                        <a:t>b</a:t>
                      </a:r>
                      <a:endParaRPr lang="en-GB" sz="1200" b="0" baseline="30000" noProof="0">
                        <a:effectLst/>
                        <a:latin typeface="Arial" panose="020B0604020202020204" pitchFamily="34" charset="0"/>
                        <a:cs typeface="Arial" panose="020B0604020202020204" pitchFamily="34" charset="0"/>
                      </a:endParaRPr>
                    </a:p>
                    <a:p>
                      <a:pPr marL="9525" indent="169863" algn="l" fontAlgn="t">
                        <a:lnSpc>
                          <a:spcPct val="90000"/>
                        </a:lnSpc>
                        <a:tabLst/>
                      </a:pPr>
                      <a:r>
                        <a:rPr lang="en-GB" sz="1200" b="0" noProof="0" err="1">
                          <a:effectLst/>
                          <a:latin typeface="Arial" panose="020B0604020202020204" pitchFamily="34" charset="0"/>
                          <a:cs typeface="Arial" panose="020B0604020202020204" pitchFamily="34" charset="0"/>
                        </a:rPr>
                        <a:t>Leukopenia</a:t>
                      </a:r>
                      <a:r>
                        <a:rPr lang="en-GB" sz="1200" b="0" baseline="30000" noProof="0" err="1">
                          <a:effectLst/>
                          <a:latin typeface="Arial" panose="020B0604020202020204" pitchFamily="34" charset="0"/>
                          <a:cs typeface="Arial" panose="020B0604020202020204" pitchFamily="34" charset="0"/>
                        </a:rPr>
                        <a:t>c</a:t>
                      </a:r>
                      <a:endParaRPr lang="en-GB" sz="1200" b="0" baseline="30000" noProof="0">
                        <a:effectLst/>
                        <a:latin typeface="Arial" panose="020B0604020202020204" pitchFamily="34" charset="0"/>
                        <a:cs typeface="Arial" panose="020B0604020202020204" pitchFamily="34" charset="0"/>
                      </a:endParaRPr>
                    </a:p>
                    <a:p>
                      <a:pPr marL="9525" indent="169863" algn="l" fontAlgn="t">
                        <a:lnSpc>
                          <a:spcPct val="90000"/>
                        </a:lnSpc>
                        <a:tabLst/>
                      </a:pPr>
                      <a:r>
                        <a:rPr lang="en-GB" sz="1200" b="0" noProof="0" err="1">
                          <a:effectLst/>
                          <a:latin typeface="Arial" panose="020B0604020202020204" pitchFamily="34" charset="0"/>
                          <a:cs typeface="Arial" panose="020B0604020202020204" pitchFamily="34" charset="0"/>
                        </a:rPr>
                        <a:t>Thrombocytopenia</a:t>
                      </a:r>
                      <a:r>
                        <a:rPr lang="en-GB" sz="1200" b="0" baseline="30000" noProof="0" err="1">
                          <a:effectLst/>
                          <a:latin typeface="Arial" panose="020B0604020202020204" pitchFamily="34" charset="0"/>
                          <a:cs typeface="Arial" panose="020B0604020202020204" pitchFamily="34" charset="0"/>
                        </a:rPr>
                        <a:t>d</a:t>
                      </a:r>
                      <a:endParaRPr lang="en-GB" sz="1200" b="0" baseline="30000" noProof="0">
                        <a:effectLst/>
                        <a:latin typeface="Arial" panose="020B0604020202020204" pitchFamily="34" charset="0"/>
                        <a:cs typeface="Arial" panose="020B0604020202020204" pitchFamily="34" charset="0"/>
                      </a:endParaRPr>
                    </a:p>
                  </a:txBody>
                  <a:tcPr marL="90000" marR="23658" marT="25200" marB="25200">
                    <a:lnT w="38100" cap="flat" cmpd="sng" algn="ctr">
                      <a:solidFill>
                        <a:schemeClr val="bg1"/>
                      </a:solidFill>
                      <a:prstDash val="solid"/>
                      <a:round/>
                      <a:headEnd type="none" w="med" len="med"/>
                      <a:tailEnd type="none" w="med" len="med"/>
                    </a:lnT>
                  </a:tcPr>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110 (42.8)</a:t>
                      </a:r>
                    </a:p>
                    <a:p>
                      <a:pPr algn="ctr" fontAlgn="t">
                        <a:lnSpc>
                          <a:spcPct val="90000"/>
                        </a:lnSpc>
                      </a:pPr>
                      <a:r>
                        <a:rPr lang="en-GB" sz="1200" noProof="0">
                          <a:effectLst/>
                          <a:latin typeface="Arial" panose="020B0604020202020204" pitchFamily="34" charset="0"/>
                          <a:cs typeface="Arial" panose="020B0604020202020204" pitchFamily="34" charset="0"/>
                        </a:rPr>
                        <a:t>78 (30.4)</a:t>
                      </a:r>
                    </a:p>
                    <a:p>
                      <a:pPr algn="ctr" fontAlgn="t">
                        <a:lnSpc>
                          <a:spcPct val="90000"/>
                        </a:lnSpc>
                      </a:pPr>
                      <a:r>
                        <a:rPr lang="en-GB" sz="1200" noProof="0">
                          <a:effectLst/>
                          <a:latin typeface="Arial" panose="020B0604020202020204" pitchFamily="34" charset="0"/>
                          <a:cs typeface="Arial" panose="020B0604020202020204" pitchFamily="34" charset="0"/>
                        </a:rPr>
                        <a:t>77 (30.0)</a:t>
                      </a:r>
                    </a:p>
                    <a:p>
                      <a:pPr algn="ctr" fontAlgn="t">
                        <a:lnSpc>
                          <a:spcPct val="90000"/>
                        </a:lnSpc>
                      </a:pPr>
                      <a:r>
                        <a:rPr lang="en-GB" sz="1200" noProof="0">
                          <a:effectLst/>
                          <a:latin typeface="Arial" panose="020B0604020202020204" pitchFamily="34" charset="0"/>
                          <a:cs typeface="Arial" panose="020B0604020202020204" pitchFamily="34" charset="0"/>
                        </a:rPr>
                        <a:t>64 (24.9)</a:t>
                      </a:r>
                    </a:p>
                  </a:txBody>
                  <a:tcPr marL="23658" marR="23658" marT="25200" marB="25200">
                    <a:lnT w="38100" cap="flat" cmpd="sng" algn="ctr">
                      <a:solidFill>
                        <a:schemeClr val="bg1"/>
                      </a:solidFill>
                      <a:prstDash val="solid"/>
                      <a:round/>
                      <a:headEnd type="none" w="med" len="med"/>
                      <a:tailEnd type="none" w="med" len="med"/>
                    </a:lnT>
                  </a:tcPr>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49 (19.1)</a:t>
                      </a:r>
                    </a:p>
                    <a:p>
                      <a:pPr algn="ctr" fontAlgn="t">
                        <a:lnSpc>
                          <a:spcPct val="90000"/>
                        </a:lnSpc>
                      </a:pPr>
                      <a:r>
                        <a:rPr lang="en-GB" sz="1200" noProof="0">
                          <a:effectLst/>
                          <a:latin typeface="Arial" panose="020B0604020202020204" pitchFamily="34" charset="0"/>
                          <a:cs typeface="Arial" panose="020B0604020202020204" pitchFamily="34" charset="0"/>
                        </a:rPr>
                        <a:t>15 (5.8)</a:t>
                      </a:r>
                    </a:p>
                    <a:p>
                      <a:pPr algn="ctr" fontAlgn="t">
                        <a:lnSpc>
                          <a:spcPct val="90000"/>
                        </a:lnSpc>
                      </a:pPr>
                      <a:r>
                        <a:rPr lang="en-GB" sz="1200" noProof="0">
                          <a:effectLst/>
                          <a:latin typeface="Arial" panose="020B0604020202020204" pitchFamily="34" charset="0"/>
                          <a:cs typeface="Arial" panose="020B0604020202020204" pitchFamily="34" charset="0"/>
                        </a:rPr>
                        <a:t>17 (6.6)</a:t>
                      </a:r>
                    </a:p>
                    <a:p>
                      <a:pPr algn="ctr" fontAlgn="t">
                        <a:lnSpc>
                          <a:spcPct val="90000"/>
                        </a:lnSpc>
                      </a:pPr>
                      <a:r>
                        <a:rPr lang="en-GB" sz="1200" noProof="0">
                          <a:effectLst/>
                          <a:latin typeface="Arial" panose="020B0604020202020204" pitchFamily="34" charset="0"/>
                          <a:cs typeface="Arial" panose="020B0604020202020204" pitchFamily="34" charset="0"/>
                        </a:rPr>
                        <a:t>18 (7.0)</a:t>
                      </a:r>
                    </a:p>
                  </a:txBody>
                  <a:tcPr marL="23658" marR="23658" marT="25200" marB="25200">
                    <a:lnT w="38100" cap="flat" cmpd="sng" algn="ctr">
                      <a:solidFill>
                        <a:schemeClr val="bg1"/>
                      </a:solidFill>
                      <a:prstDash val="solid"/>
                      <a:round/>
                      <a:headEnd type="none" w="med" len="med"/>
                      <a:tailEnd type="none" w="med" len="med"/>
                    </a:lnT>
                  </a:tcPr>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29 9 (11.1)</a:t>
                      </a:r>
                    </a:p>
                    <a:p>
                      <a:pPr algn="ctr" fontAlgn="t">
                        <a:lnSpc>
                          <a:spcPct val="90000"/>
                        </a:lnSpc>
                      </a:pPr>
                      <a:r>
                        <a:rPr lang="en-GB" sz="1200" noProof="0">
                          <a:effectLst/>
                          <a:latin typeface="Arial" panose="020B0604020202020204" pitchFamily="34" charset="0"/>
                          <a:cs typeface="Arial" panose="020B0604020202020204" pitchFamily="34" charset="0"/>
                        </a:rPr>
                        <a:t>37 (14.2)</a:t>
                      </a:r>
                    </a:p>
                    <a:p>
                      <a:pPr algn="ctr" fontAlgn="t">
                        <a:lnSpc>
                          <a:spcPct val="90000"/>
                        </a:lnSpc>
                      </a:pPr>
                      <a:r>
                        <a:rPr lang="en-GB" sz="1200" noProof="0">
                          <a:effectLst/>
                          <a:latin typeface="Arial" panose="020B0604020202020204" pitchFamily="34" charset="0"/>
                          <a:cs typeface="Arial" panose="020B0604020202020204" pitchFamily="34" charset="0"/>
                        </a:rPr>
                        <a:t>20 (7.7)</a:t>
                      </a:r>
                    </a:p>
                    <a:p>
                      <a:pPr algn="ctr" fontAlgn="t">
                        <a:lnSpc>
                          <a:spcPct val="90000"/>
                        </a:lnSpc>
                      </a:pPr>
                      <a:r>
                        <a:rPr lang="en-GB" sz="1200" noProof="0">
                          <a:effectLst/>
                          <a:latin typeface="Arial" panose="020B0604020202020204" pitchFamily="34" charset="0"/>
                          <a:cs typeface="Arial" panose="020B0604020202020204" pitchFamily="34" charset="0"/>
                        </a:rPr>
                        <a:t>135 (51.7)</a:t>
                      </a:r>
                    </a:p>
                  </a:txBody>
                  <a:tcPr marL="23658" marR="23658" marT="25200" marB="25200">
                    <a:lnT w="38100" cap="flat" cmpd="sng" algn="ctr">
                      <a:solidFill>
                        <a:schemeClr val="bg1"/>
                      </a:solidFill>
                      <a:prstDash val="solid"/>
                      <a:round/>
                      <a:headEnd type="none" w="med" len="med"/>
                      <a:tailEnd type="none" w="med" len="med"/>
                    </a:lnT>
                  </a:tcPr>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8 (3.1)</a:t>
                      </a:r>
                    </a:p>
                    <a:p>
                      <a:pPr algn="ctr" fontAlgn="t">
                        <a:lnSpc>
                          <a:spcPct val="90000"/>
                        </a:lnSpc>
                      </a:pPr>
                      <a:r>
                        <a:rPr lang="en-GB" sz="1200" noProof="0">
                          <a:effectLst/>
                          <a:latin typeface="Arial" panose="020B0604020202020204" pitchFamily="34" charset="0"/>
                          <a:cs typeface="Arial" panose="020B0604020202020204" pitchFamily="34" charset="0"/>
                        </a:rPr>
                        <a:t>11 (4.2)</a:t>
                      </a:r>
                    </a:p>
                    <a:p>
                      <a:pPr algn="ctr" fontAlgn="t">
                        <a:lnSpc>
                          <a:spcPct val="90000"/>
                        </a:lnSpc>
                      </a:pPr>
                      <a:r>
                        <a:rPr lang="en-GB" sz="1200" noProof="0">
                          <a:effectLst/>
                          <a:latin typeface="Arial" panose="020B0604020202020204" pitchFamily="34" charset="0"/>
                          <a:cs typeface="Arial" panose="020B0604020202020204" pitchFamily="34" charset="0"/>
                        </a:rPr>
                        <a:t>1 (0.4)</a:t>
                      </a:r>
                    </a:p>
                    <a:p>
                      <a:pPr algn="ctr" fontAlgn="t">
                        <a:lnSpc>
                          <a:spcPct val="90000"/>
                        </a:lnSpc>
                      </a:pPr>
                      <a:r>
                        <a:rPr lang="en-GB" sz="1200" noProof="0">
                          <a:effectLst/>
                          <a:latin typeface="Arial" panose="020B0604020202020204" pitchFamily="34" charset="0"/>
                          <a:cs typeface="Arial" panose="020B0604020202020204" pitchFamily="34" charset="0"/>
                        </a:rPr>
                        <a:t>65 (24.9)</a:t>
                      </a:r>
                    </a:p>
                  </a:txBody>
                  <a:tcPr marL="23658" marR="23658" marT="25200" marB="252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00678069"/>
                  </a:ext>
                </a:extLst>
              </a:tr>
              <a:tr h="133527">
                <a:tc>
                  <a:txBody>
                    <a:bodyPr/>
                    <a:lstStyle/>
                    <a:p>
                      <a:pPr algn="l" fontAlgn="t">
                        <a:lnSpc>
                          <a:spcPct val="90000"/>
                        </a:lnSpc>
                      </a:pPr>
                      <a:r>
                        <a:rPr lang="en-GB" sz="1200" b="1" noProof="0">
                          <a:effectLst/>
                          <a:latin typeface="Arial" panose="020B0604020202020204" pitchFamily="34" charset="0"/>
                          <a:cs typeface="Arial" panose="020B0604020202020204" pitchFamily="34" charset="0"/>
                        </a:rPr>
                        <a:t>Gastrointestinal disorders</a:t>
                      </a:r>
                    </a:p>
                    <a:p>
                      <a:pPr marL="9525" indent="169863" algn="l" fontAlgn="t">
                        <a:lnSpc>
                          <a:spcPct val="90000"/>
                        </a:lnSpc>
                        <a:tabLst/>
                      </a:pPr>
                      <a:r>
                        <a:rPr lang="en-GB" sz="1200" b="0" noProof="0">
                          <a:effectLst/>
                          <a:latin typeface="Arial" panose="020B0604020202020204" pitchFamily="34" charset="0"/>
                          <a:cs typeface="Arial" panose="020B0604020202020204" pitchFamily="34" charset="0"/>
                        </a:rPr>
                        <a:t>Nausea</a:t>
                      </a:r>
                    </a:p>
                    <a:p>
                      <a:pPr marL="9525" indent="169863" algn="l" fontAlgn="t">
                        <a:lnSpc>
                          <a:spcPct val="90000"/>
                        </a:lnSpc>
                        <a:tabLst/>
                      </a:pPr>
                      <a:r>
                        <a:rPr lang="en-GB" sz="1200" b="0" noProof="0">
                          <a:effectLst/>
                          <a:latin typeface="Arial" panose="020B0604020202020204" pitchFamily="34" charset="0"/>
                          <a:cs typeface="Arial" panose="020B0604020202020204" pitchFamily="34" charset="0"/>
                        </a:rPr>
                        <a:t>Vomiting</a:t>
                      </a:r>
                    </a:p>
                    <a:p>
                      <a:pPr marL="9525" indent="169863" algn="l" fontAlgn="t">
                        <a:lnSpc>
                          <a:spcPct val="90000"/>
                        </a:lnSpc>
                        <a:tabLst/>
                      </a:pPr>
                      <a:r>
                        <a:rPr lang="en-GB" sz="1200" b="0" noProof="0">
                          <a:effectLst/>
                          <a:latin typeface="Arial" panose="020B0604020202020204" pitchFamily="34" charset="0"/>
                          <a:cs typeface="Arial" panose="020B0604020202020204" pitchFamily="34" charset="0"/>
                        </a:rPr>
                        <a:t>Diarrhoea</a:t>
                      </a:r>
                    </a:p>
                    <a:p>
                      <a:pPr marL="9525" indent="169863" algn="l" fontAlgn="t">
                        <a:lnSpc>
                          <a:spcPct val="90000"/>
                        </a:lnSpc>
                        <a:tabLst/>
                      </a:pPr>
                      <a:r>
                        <a:rPr lang="en-GB" sz="1200" b="0" noProof="0">
                          <a:effectLst/>
                          <a:latin typeface="Arial" panose="020B0604020202020204" pitchFamily="34" charset="0"/>
                          <a:cs typeface="Arial" panose="020B0604020202020204" pitchFamily="34" charset="0"/>
                        </a:rPr>
                        <a:t>Constipation</a:t>
                      </a:r>
                      <a:endParaRPr lang="en-GB" sz="1200" b="1" noProof="0">
                        <a:effectLst/>
                        <a:latin typeface="Arial" panose="020B0604020202020204" pitchFamily="34" charset="0"/>
                        <a:cs typeface="Arial" panose="020B0604020202020204" pitchFamily="34" charset="0"/>
                      </a:endParaRPr>
                    </a:p>
                  </a:txBody>
                  <a:tcPr marL="90000"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187 (72.8)</a:t>
                      </a:r>
                    </a:p>
                    <a:p>
                      <a:pPr algn="ctr" fontAlgn="t">
                        <a:lnSpc>
                          <a:spcPct val="90000"/>
                        </a:lnSpc>
                      </a:pPr>
                      <a:r>
                        <a:rPr lang="en-GB" sz="1200" noProof="0">
                          <a:effectLst/>
                          <a:latin typeface="Arial" panose="020B0604020202020204" pitchFamily="34" charset="0"/>
                          <a:cs typeface="Arial" panose="020B0604020202020204" pitchFamily="34" charset="0"/>
                        </a:rPr>
                        <a:t>113 (44.0)</a:t>
                      </a:r>
                    </a:p>
                    <a:p>
                      <a:pPr algn="ctr" fontAlgn="t">
                        <a:lnSpc>
                          <a:spcPct val="90000"/>
                        </a:lnSpc>
                      </a:pPr>
                      <a:r>
                        <a:rPr lang="en-GB" sz="1200" noProof="0">
                          <a:effectLst/>
                          <a:latin typeface="Arial" panose="020B0604020202020204" pitchFamily="34" charset="0"/>
                          <a:cs typeface="Arial" panose="020B0604020202020204" pitchFamily="34" charset="0"/>
                        </a:rPr>
                        <a:t>61 (23.7)</a:t>
                      </a:r>
                    </a:p>
                    <a:p>
                      <a:pPr algn="ctr" fontAlgn="t">
                        <a:lnSpc>
                          <a:spcPct val="90000"/>
                        </a:lnSpc>
                      </a:pPr>
                      <a:r>
                        <a:rPr lang="en-GB" sz="1200" noProof="0">
                          <a:effectLst/>
                          <a:latin typeface="Arial" panose="020B0604020202020204" pitchFamily="34" charset="0"/>
                          <a:cs typeface="Arial" panose="020B0604020202020204" pitchFamily="34" charset="0"/>
                        </a:rPr>
                        <a:t>58 (22.6)</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17 (6.6)</a:t>
                      </a:r>
                    </a:p>
                    <a:p>
                      <a:pPr algn="ctr" fontAlgn="t">
                        <a:lnSpc>
                          <a:spcPct val="90000"/>
                        </a:lnSpc>
                      </a:pPr>
                      <a:r>
                        <a:rPr lang="en-GB" sz="1200" noProof="0">
                          <a:effectLst/>
                          <a:latin typeface="Arial" panose="020B0604020202020204" pitchFamily="34" charset="0"/>
                          <a:cs typeface="Arial" panose="020B0604020202020204" pitchFamily="34" charset="0"/>
                        </a:rPr>
                        <a:t>4 (1.6)</a:t>
                      </a:r>
                    </a:p>
                    <a:p>
                      <a:pPr algn="ctr" fontAlgn="t">
                        <a:lnSpc>
                          <a:spcPct val="90000"/>
                        </a:lnSpc>
                      </a:pPr>
                      <a:r>
                        <a:rPr lang="en-GB" sz="1200" noProof="0">
                          <a:effectLst/>
                          <a:latin typeface="Arial" panose="020B0604020202020204" pitchFamily="34" charset="0"/>
                          <a:cs typeface="Arial" panose="020B0604020202020204" pitchFamily="34" charset="0"/>
                        </a:rPr>
                        <a:t>1 (0.4)</a:t>
                      </a:r>
                    </a:p>
                    <a:p>
                      <a:pPr algn="ctr" fontAlgn="t">
                        <a:lnSpc>
                          <a:spcPct val="90000"/>
                        </a:lnSpc>
                      </a:pPr>
                      <a:r>
                        <a:rPr lang="en-GB" sz="1200" noProof="0">
                          <a:effectLst/>
                          <a:latin typeface="Arial" panose="020B0604020202020204" pitchFamily="34" charset="0"/>
                          <a:cs typeface="Arial" panose="020B0604020202020204" pitchFamily="34" charset="0"/>
                        </a:rPr>
                        <a:t>0</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72 9 (27.6)</a:t>
                      </a:r>
                    </a:p>
                    <a:p>
                      <a:pPr algn="ctr" fontAlgn="t">
                        <a:lnSpc>
                          <a:spcPct val="90000"/>
                        </a:lnSpc>
                      </a:pPr>
                      <a:r>
                        <a:rPr lang="en-GB" sz="1200" noProof="0">
                          <a:effectLst/>
                          <a:latin typeface="Arial" panose="020B0604020202020204" pitchFamily="34" charset="0"/>
                          <a:cs typeface="Arial" panose="020B0604020202020204" pitchFamily="34" charset="0"/>
                        </a:rPr>
                        <a:t>15 (5.7)</a:t>
                      </a:r>
                    </a:p>
                    <a:p>
                      <a:pPr algn="ctr" fontAlgn="t">
                        <a:lnSpc>
                          <a:spcPct val="90000"/>
                        </a:lnSpc>
                      </a:pPr>
                      <a:r>
                        <a:rPr lang="en-GB" sz="1200" noProof="0">
                          <a:effectLst/>
                          <a:latin typeface="Arial" panose="020B0604020202020204" pitchFamily="34" charset="0"/>
                          <a:cs typeface="Arial" panose="020B0604020202020204" pitchFamily="34" charset="0"/>
                        </a:rPr>
                        <a:t>10 (3.8)</a:t>
                      </a:r>
                    </a:p>
                    <a:p>
                      <a:pPr algn="ctr" fontAlgn="t">
                        <a:lnSpc>
                          <a:spcPct val="90000"/>
                        </a:lnSpc>
                      </a:pPr>
                      <a:r>
                        <a:rPr lang="en-GB" sz="1200" noProof="0">
                          <a:effectLst/>
                          <a:latin typeface="Arial" panose="020B0604020202020204" pitchFamily="34" charset="0"/>
                          <a:cs typeface="Arial" panose="020B0604020202020204" pitchFamily="34" charset="0"/>
                        </a:rPr>
                        <a:t>25 (9.6)</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 (0.4)</a:t>
                      </a:r>
                    </a:p>
                    <a:p>
                      <a:pPr algn="ctr" fontAlgn="t">
                        <a:lnSpc>
                          <a:spcPct val="90000"/>
                        </a:lnSpc>
                      </a:pPr>
                      <a:r>
                        <a:rPr lang="en-GB" sz="1200" noProof="0">
                          <a:effectLst/>
                          <a:latin typeface="Arial" panose="020B0604020202020204" pitchFamily="34" charset="0"/>
                          <a:cs typeface="Arial" panose="020B0604020202020204" pitchFamily="34" charset="0"/>
                        </a:rPr>
                        <a:t>1 (0.4)</a:t>
                      </a:r>
                    </a:p>
                    <a:p>
                      <a:pPr algn="ctr" fontAlgn="t">
                        <a:lnSpc>
                          <a:spcPct val="90000"/>
                        </a:lnSpc>
                      </a:pPr>
                      <a:r>
                        <a:rPr lang="en-GB" sz="1200" noProof="0">
                          <a:effectLst/>
                          <a:latin typeface="Arial" panose="020B0604020202020204" pitchFamily="34" charset="0"/>
                          <a:cs typeface="Arial" panose="020B0604020202020204" pitchFamily="34" charset="0"/>
                        </a:rPr>
                        <a:t>1 (0.4)</a:t>
                      </a:r>
                    </a:p>
                    <a:p>
                      <a:pPr algn="ctr" fontAlgn="t">
                        <a:lnSpc>
                          <a:spcPct val="90000"/>
                        </a:lnSpc>
                      </a:pPr>
                      <a:r>
                        <a:rPr lang="en-GB" sz="1200" noProof="0">
                          <a:effectLst/>
                          <a:latin typeface="Arial" panose="020B0604020202020204" pitchFamily="34" charset="0"/>
                          <a:cs typeface="Arial" panose="020B0604020202020204" pitchFamily="34" charset="0"/>
                        </a:rPr>
                        <a:t>0</a:t>
                      </a:r>
                    </a:p>
                  </a:txBody>
                  <a:tcPr marL="23658" marR="23658" marT="25200" marB="25200"/>
                </a:tc>
                <a:extLst>
                  <a:ext uri="{0D108BD9-81ED-4DB2-BD59-A6C34878D82A}">
                    <a16:rowId xmlns:a16="http://schemas.microsoft.com/office/drawing/2014/main" val="851801820"/>
                  </a:ext>
                </a:extLst>
              </a:tr>
              <a:tr h="133527">
                <a:tc>
                  <a:txBody>
                    <a:bodyPr/>
                    <a:lstStyle/>
                    <a:p>
                      <a:pPr algn="l" fontAlgn="t">
                        <a:lnSpc>
                          <a:spcPct val="90000"/>
                        </a:lnSpc>
                      </a:pPr>
                      <a:r>
                        <a:rPr lang="en-US" sz="1200" b="1">
                          <a:effectLst/>
                          <a:latin typeface="Arial" panose="020B0604020202020204" pitchFamily="34" charset="0"/>
                          <a:cs typeface="Arial" panose="020B0604020202020204" pitchFamily="34" charset="0"/>
                        </a:rPr>
                        <a:t>General disorders</a:t>
                      </a:r>
                    </a:p>
                    <a:p>
                      <a:pPr marL="9525" indent="169863" algn="l" fontAlgn="t">
                        <a:lnSpc>
                          <a:spcPct val="90000"/>
                        </a:lnSpc>
                        <a:tabLst/>
                      </a:pPr>
                      <a:r>
                        <a:rPr lang="en-US" sz="1200" b="0" err="1">
                          <a:effectLst/>
                          <a:latin typeface="Arial" panose="020B0604020202020204" pitchFamily="34" charset="0"/>
                          <a:cs typeface="Arial" panose="020B0604020202020204" pitchFamily="34" charset="0"/>
                        </a:rPr>
                        <a:t>Fatigue</a:t>
                      </a:r>
                      <a:r>
                        <a:rPr lang="en-US" sz="1200" b="0" baseline="30000" err="1">
                          <a:effectLst/>
                          <a:latin typeface="Arial" panose="020B0604020202020204" pitchFamily="34" charset="0"/>
                          <a:cs typeface="Arial" panose="020B0604020202020204" pitchFamily="34" charset="0"/>
                        </a:rPr>
                        <a:t>e</a:t>
                      </a:r>
                      <a:endParaRPr lang="en-GB" sz="1200" b="1" baseline="30000" noProof="0">
                        <a:effectLst/>
                        <a:latin typeface="Arial" panose="020B0604020202020204" pitchFamily="34" charset="0"/>
                        <a:cs typeface="Arial" panose="020B0604020202020204" pitchFamily="34" charset="0"/>
                      </a:endParaRPr>
                    </a:p>
                  </a:txBody>
                  <a:tcPr marL="90000"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115 (44.7)</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13 (5.1)</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77 (29.5)</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2 (0.8)</a:t>
                      </a:r>
                    </a:p>
                  </a:txBody>
                  <a:tcPr marL="23658" marR="23658" marT="25200" marB="25200"/>
                </a:tc>
                <a:extLst>
                  <a:ext uri="{0D108BD9-81ED-4DB2-BD59-A6C34878D82A}">
                    <a16:rowId xmlns:a16="http://schemas.microsoft.com/office/drawing/2014/main" val="3019862325"/>
                  </a:ext>
                </a:extLst>
              </a:tr>
              <a:tr h="133527">
                <a:tc>
                  <a:txBody>
                    <a:bodyPr/>
                    <a:lstStyle/>
                    <a:p>
                      <a:pPr algn="l" fontAlgn="t">
                        <a:lnSpc>
                          <a:spcPct val="90000"/>
                        </a:lnSpc>
                      </a:pPr>
                      <a:r>
                        <a:rPr lang="en-GB" sz="1200" b="1" noProof="0">
                          <a:effectLst/>
                          <a:latin typeface="Arial" panose="020B0604020202020204" pitchFamily="34" charset="0"/>
                          <a:cs typeface="Arial" panose="020B0604020202020204" pitchFamily="34" charset="0"/>
                        </a:rPr>
                        <a:t>Investigations</a:t>
                      </a:r>
                    </a:p>
                    <a:p>
                      <a:pPr marL="9525" indent="169863" algn="l" fontAlgn="t">
                        <a:lnSpc>
                          <a:spcPct val="90000"/>
                        </a:lnSpc>
                        <a:tabLst/>
                      </a:pPr>
                      <a:r>
                        <a:rPr lang="en-GB" sz="1200" b="0" noProof="0">
                          <a:effectLst/>
                          <a:latin typeface="Arial" panose="020B0604020202020204" pitchFamily="34" charset="0"/>
                          <a:cs typeface="Arial" panose="020B0604020202020204" pitchFamily="34" charset="0"/>
                        </a:rPr>
                        <a:t>AST increased</a:t>
                      </a:r>
                    </a:p>
                    <a:p>
                      <a:pPr marL="9525" indent="169863" algn="l" fontAlgn="t">
                        <a:lnSpc>
                          <a:spcPct val="90000"/>
                        </a:lnSpc>
                        <a:tabLst/>
                      </a:pPr>
                      <a:r>
                        <a:rPr lang="en-GB" sz="1200" b="0" noProof="0">
                          <a:effectLst/>
                          <a:latin typeface="Arial" panose="020B0604020202020204" pitchFamily="34" charset="0"/>
                          <a:cs typeface="Arial" panose="020B0604020202020204" pitchFamily="34" charset="0"/>
                        </a:rPr>
                        <a:t>ALT increased</a:t>
                      </a:r>
                    </a:p>
                  </a:txBody>
                  <a:tcPr marL="90000"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60 (23.3)</a:t>
                      </a:r>
                    </a:p>
                    <a:p>
                      <a:pPr algn="ctr" fontAlgn="t">
                        <a:lnSpc>
                          <a:spcPct val="90000"/>
                        </a:lnSpc>
                      </a:pPr>
                      <a:r>
                        <a:rPr lang="en-GB" sz="1200" noProof="0">
                          <a:effectLst/>
                          <a:latin typeface="Arial" panose="020B0604020202020204" pitchFamily="34" charset="0"/>
                          <a:cs typeface="Arial" panose="020B0604020202020204" pitchFamily="34" charset="0"/>
                        </a:rPr>
                        <a:t>50 (19.5)</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2 (0.8)</a:t>
                      </a:r>
                    </a:p>
                    <a:p>
                      <a:pPr algn="ctr" fontAlgn="t">
                        <a:lnSpc>
                          <a:spcPct val="90000"/>
                        </a:lnSpc>
                      </a:pPr>
                      <a:r>
                        <a:rPr lang="en-GB" sz="1200" noProof="0">
                          <a:effectLst/>
                          <a:latin typeface="Arial" panose="020B0604020202020204" pitchFamily="34" charset="0"/>
                          <a:cs typeface="Arial" panose="020B0604020202020204" pitchFamily="34" charset="0"/>
                        </a:rPr>
                        <a:t>4 (1.6)</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97 (37.2)</a:t>
                      </a:r>
                    </a:p>
                    <a:p>
                      <a:pPr algn="ctr" fontAlgn="t">
                        <a:lnSpc>
                          <a:spcPct val="90000"/>
                        </a:lnSpc>
                      </a:pPr>
                      <a:r>
                        <a:rPr lang="en-GB" sz="1200" noProof="0">
                          <a:effectLst/>
                          <a:latin typeface="Arial" panose="020B0604020202020204" pitchFamily="34" charset="0"/>
                          <a:cs typeface="Arial" panose="020B0604020202020204" pitchFamily="34" charset="0"/>
                        </a:rPr>
                        <a:t>71 (27.2)</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13 (5.0)</a:t>
                      </a:r>
                    </a:p>
                    <a:p>
                      <a:pPr algn="ctr" fontAlgn="t">
                        <a:lnSpc>
                          <a:spcPct val="90000"/>
                        </a:lnSpc>
                      </a:pPr>
                      <a:r>
                        <a:rPr lang="en-GB" sz="1200" noProof="0">
                          <a:effectLst/>
                          <a:latin typeface="Arial" panose="020B0604020202020204" pitchFamily="34" charset="0"/>
                          <a:cs typeface="Arial" panose="020B0604020202020204" pitchFamily="34" charset="0"/>
                        </a:rPr>
                        <a:t>12 (4.6)</a:t>
                      </a:r>
                    </a:p>
                  </a:txBody>
                  <a:tcPr marL="23658" marR="23658" marT="25200" marB="25200"/>
                </a:tc>
                <a:extLst>
                  <a:ext uri="{0D108BD9-81ED-4DB2-BD59-A6C34878D82A}">
                    <a16:rowId xmlns:a16="http://schemas.microsoft.com/office/drawing/2014/main" val="3110985062"/>
                  </a:ext>
                </a:extLst>
              </a:tr>
              <a:tr h="133527">
                <a:tc>
                  <a:txBody>
                    <a:bodyPr/>
                    <a:lstStyle/>
                    <a:p>
                      <a:pPr algn="l" fontAlgn="t">
                        <a:lnSpc>
                          <a:spcPct val="90000"/>
                        </a:lnSpc>
                      </a:pPr>
                      <a:r>
                        <a:rPr lang="en-US" sz="1200" b="1">
                          <a:effectLst/>
                          <a:latin typeface="Arial" panose="020B0604020202020204" pitchFamily="34" charset="0"/>
                          <a:cs typeface="Arial" panose="020B0604020202020204" pitchFamily="34" charset="0"/>
                        </a:rPr>
                        <a:t>Metabolism and nutrition disorders</a:t>
                      </a:r>
                    </a:p>
                    <a:p>
                      <a:pPr marL="9525" indent="169863" algn="l" fontAlgn="t">
                        <a:lnSpc>
                          <a:spcPct val="90000"/>
                        </a:lnSpc>
                        <a:tabLst/>
                      </a:pPr>
                      <a:r>
                        <a:rPr lang="en-US" sz="1200" b="0">
                          <a:effectLst/>
                          <a:latin typeface="Arial" panose="020B0604020202020204" pitchFamily="34" charset="0"/>
                          <a:cs typeface="Arial" panose="020B0604020202020204" pitchFamily="34" charset="0"/>
                        </a:rPr>
                        <a:t>Decreased appetite</a:t>
                      </a:r>
                      <a:endParaRPr lang="en-GB" sz="1200" b="1" baseline="30000" noProof="0">
                        <a:effectLst/>
                        <a:latin typeface="Arial" panose="020B0604020202020204" pitchFamily="34" charset="0"/>
                        <a:cs typeface="Arial" panose="020B0604020202020204" pitchFamily="34" charset="0"/>
                      </a:endParaRPr>
                    </a:p>
                  </a:txBody>
                  <a:tcPr marL="90000"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67 (26.1)</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3 (1.2)</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33 (12.6)</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0</a:t>
                      </a:r>
                    </a:p>
                  </a:txBody>
                  <a:tcPr marL="23658" marR="23658" marT="25200" marB="25200"/>
                </a:tc>
                <a:extLst>
                  <a:ext uri="{0D108BD9-81ED-4DB2-BD59-A6C34878D82A}">
                    <a16:rowId xmlns:a16="http://schemas.microsoft.com/office/drawing/2014/main" val="692310581"/>
                  </a:ext>
                </a:extLst>
              </a:tr>
              <a:tr h="133527">
                <a:tc>
                  <a:txBody>
                    <a:bodyPr/>
                    <a:lstStyle/>
                    <a:p>
                      <a:pPr algn="l" fontAlgn="t">
                        <a:lnSpc>
                          <a:spcPct val="90000"/>
                        </a:lnSpc>
                      </a:pPr>
                      <a:r>
                        <a:rPr lang="en-US" sz="1200" b="1">
                          <a:effectLst/>
                          <a:latin typeface="Arial" panose="020B0604020202020204" pitchFamily="34" charset="0"/>
                          <a:cs typeface="Arial" panose="020B0604020202020204" pitchFamily="34" charset="0"/>
                        </a:rPr>
                        <a:t>Skin and subcutaneous tissue disorders</a:t>
                      </a:r>
                    </a:p>
                    <a:p>
                      <a:pPr marL="9525" indent="169863" algn="l" fontAlgn="t">
                        <a:lnSpc>
                          <a:spcPct val="90000"/>
                        </a:lnSpc>
                        <a:tabLst/>
                      </a:pPr>
                      <a:r>
                        <a:rPr lang="en-US" sz="1200" b="0" err="1">
                          <a:effectLst/>
                          <a:latin typeface="Arial" panose="020B0604020202020204" pitchFamily="34" charset="0"/>
                          <a:cs typeface="Arial" panose="020B0604020202020204" pitchFamily="34" charset="0"/>
                        </a:rPr>
                        <a:t>Alopecia</a:t>
                      </a:r>
                      <a:r>
                        <a:rPr lang="en-US" sz="1200" b="0" baseline="30000" err="1">
                          <a:effectLst/>
                          <a:latin typeface="Arial" panose="020B0604020202020204" pitchFamily="34" charset="0"/>
                          <a:cs typeface="Arial" panose="020B0604020202020204" pitchFamily="34" charset="0"/>
                        </a:rPr>
                        <a:t>f</a:t>
                      </a:r>
                      <a:endParaRPr lang="en-GB" sz="1200" b="1" baseline="30000" noProof="0">
                        <a:effectLst/>
                        <a:latin typeface="Arial" panose="020B0604020202020204" pitchFamily="34" charset="0"/>
                        <a:cs typeface="Arial" panose="020B0604020202020204" pitchFamily="34" charset="0"/>
                      </a:endParaRPr>
                    </a:p>
                  </a:txBody>
                  <a:tcPr marL="90000"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93 (36.2)</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1 (0.4)</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6 (2.3)</a:t>
                      </a:r>
                    </a:p>
                  </a:txBody>
                  <a:tcPr marL="23658" marR="23658" marT="25200" marB="25200"/>
                </a:tc>
                <a:tc>
                  <a:txBody>
                    <a:bodyPr/>
                    <a:lstStyle/>
                    <a:p>
                      <a:pPr algn="ctr" fontAlgn="t">
                        <a:lnSpc>
                          <a:spcPct val="90000"/>
                        </a:lnSpc>
                      </a:pPr>
                      <a:endParaRPr lang="en-GB" sz="1200" noProof="0">
                        <a:effectLst/>
                        <a:latin typeface="Arial" panose="020B0604020202020204" pitchFamily="34" charset="0"/>
                        <a:cs typeface="Arial" panose="020B0604020202020204" pitchFamily="34" charset="0"/>
                      </a:endParaRPr>
                    </a:p>
                    <a:p>
                      <a:pPr algn="ctr" fontAlgn="t">
                        <a:lnSpc>
                          <a:spcPct val="90000"/>
                        </a:lnSpc>
                      </a:pPr>
                      <a:r>
                        <a:rPr lang="en-GB" sz="1200" noProof="0">
                          <a:effectLst/>
                          <a:latin typeface="Arial" panose="020B0604020202020204" pitchFamily="34" charset="0"/>
                          <a:cs typeface="Arial" panose="020B0604020202020204" pitchFamily="34" charset="0"/>
                        </a:rPr>
                        <a:t>0</a:t>
                      </a:r>
                    </a:p>
                  </a:txBody>
                  <a:tcPr marL="23658" marR="23658" marT="25200" marB="25200"/>
                </a:tc>
                <a:extLst>
                  <a:ext uri="{0D108BD9-81ED-4DB2-BD59-A6C34878D82A}">
                    <a16:rowId xmlns:a16="http://schemas.microsoft.com/office/drawing/2014/main" val="4005141127"/>
                  </a:ext>
                </a:extLst>
              </a:tr>
            </a:tbl>
          </a:graphicData>
        </a:graphic>
      </p:graphicFrame>
      <p:sp>
        <p:nvSpPr>
          <p:cNvPr id="13" name="Rectangle 12">
            <a:extLst>
              <a:ext uri="{FF2B5EF4-FFF2-40B4-BE49-F238E27FC236}">
                <a16:creationId xmlns:a16="http://schemas.microsoft.com/office/drawing/2014/main" id="{CC76C1C9-82DA-9532-DAED-BBF8E8D27617}"/>
              </a:ext>
            </a:extLst>
          </p:cNvPr>
          <p:cNvSpPr/>
          <p:nvPr/>
        </p:nvSpPr>
        <p:spPr>
          <a:xfrm>
            <a:off x="628684" y="2325863"/>
            <a:ext cx="10953677" cy="324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294506-B65C-C95A-DF90-F744C6FC30EA}"/>
              </a:ext>
            </a:extLst>
          </p:cNvPr>
          <p:cNvSpPr/>
          <p:nvPr/>
        </p:nvSpPr>
        <p:spPr>
          <a:xfrm>
            <a:off x="619198" y="3028539"/>
            <a:ext cx="10953677" cy="396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554B479C-CE28-653B-787F-DD46089D99E9}"/>
              </a:ext>
            </a:extLst>
          </p:cNvPr>
          <p:cNvGraphicFramePr>
            <a:graphicFrameLocks noGrp="1"/>
          </p:cNvGraphicFramePr>
          <p:nvPr>
            <p:extLst>
              <p:ext uri="{D42A27DB-BD31-4B8C-83A1-F6EECF244321}">
                <p14:modId xmlns:p14="http://schemas.microsoft.com/office/powerpoint/2010/main" val="1938774393"/>
              </p:ext>
            </p:extLst>
          </p:nvPr>
        </p:nvGraphicFramePr>
        <p:xfrm>
          <a:off x="619124" y="4825719"/>
          <a:ext cx="10953754" cy="1097280"/>
        </p:xfrm>
        <a:graphic>
          <a:graphicData uri="http://schemas.openxmlformats.org/drawingml/2006/table">
            <a:tbl>
              <a:tblPr firstRow="1" bandRow="1">
                <a:tableStyleId>{5C22544A-7EE6-4342-B048-85BDC9FD1C3A}</a:tableStyleId>
              </a:tblPr>
              <a:tblGrid>
                <a:gridCol w="1564822">
                  <a:extLst>
                    <a:ext uri="{9D8B030D-6E8A-4147-A177-3AD203B41FA5}">
                      <a16:colId xmlns:a16="http://schemas.microsoft.com/office/drawing/2014/main" val="1278416020"/>
                    </a:ext>
                  </a:extLst>
                </a:gridCol>
                <a:gridCol w="1564822">
                  <a:extLst>
                    <a:ext uri="{9D8B030D-6E8A-4147-A177-3AD203B41FA5}">
                      <a16:colId xmlns:a16="http://schemas.microsoft.com/office/drawing/2014/main" val="3429765516"/>
                    </a:ext>
                  </a:extLst>
                </a:gridCol>
                <a:gridCol w="1564822">
                  <a:extLst>
                    <a:ext uri="{9D8B030D-6E8A-4147-A177-3AD203B41FA5}">
                      <a16:colId xmlns:a16="http://schemas.microsoft.com/office/drawing/2014/main" val="4017786500"/>
                    </a:ext>
                  </a:extLst>
                </a:gridCol>
                <a:gridCol w="1564822">
                  <a:extLst>
                    <a:ext uri="{9D8B030D-6E8A-4147-A177-3AD203B41FA5}">
                      <a16:colId xmlns:a16="http://schemas.microsoft.com/office/drawing/2014/main" val="1450133288"/>
                    </a:ext>
                  </a:extLst>
                </a:gridCol>
                <a:gridCol w="1564822">
                  <a:extLst>
                    <a:ext uri="{9D8B030D-6E8A-4147-A177-3AD203B41FA5}">
                      <a16:colId xmlns:a16="http://schemas.microsoft.com/office/drawing/2014/main" val="1317689350"/>
                    </a:ext>
                  </a:extLst>
                </a:gridCol>
                <a:gridCol w="1564822">
                  <a:extLst>
                    <a:ext uri="{9D8B030D-6E8A-4147-A177-3AD203B41FA5}">
                      <a16:colId xmlns:a16="http://schemas.microsoft.com/office/drawing/2014/main" val="3700453353"/>
                    </a:ext>
                  </a:extLst>
                </a:gridCol>
                <a:gridCol w="1564822">
                  <a:extLst>
                    <a:ext uri="{9D8B030D-6E8A-4147-A177-3AD203B41FA5}">
                      <a16:colId xmlns:a16="http://schemas.microsoft.com/office/drawing/2014/main" val="4290114910"/>
                    </a:ext>
                  </a:extLst>
                </a:gridCol>
              </a:tblGrid>
              <a:tr h="0">
                <a:tc gridSpan="7">
                  <a:txBody>
                    <a:bodyPr/>
                    <a:lstStyle/>
                    <a:p>
                      <a:r>
                        <a:rPr lang="en-US" sz="1200">
                          <a:latin typeface="Arial" panose="020B0604020202020204" pitchFamily="34" charset="0"/>
                          <a:cs typeface="Arial" panose="020B0604020202020204" pitchFamily="34" charset="0"/>
                        </a:rPr>
                        <a:t>Adjudicated as drug-related ILD/</a:t>
                      </a:r>
                      <a:r>
                        <a:rPr lang="en-US" sz="1200" err="1">
                          <a:latin typeface="Arial" panose="020B0604020202020204" pitchFamily="34" charset="0"/>
                          <a:cs typeface="Arial" panose="020B0604020202020204" pitchFamily="34" charset="0"/>
                        </a:rPr>
                        <a:t>pneumonitis</a:t>
                      </a:r>
                      <a:r>
                        <a:rPr lang="en-US" sz="1200" baseline="30000" err="1">
                          <a:latin typeface="Arial" panose="020B0604020202020204" pitchFamily="34" charset="0"/>
                          <a:cs typeface="Arial" panose="020B0604020202020204" pitchFamily="34" charset="0"/>
                        </a:rPr>
                        <a:t>g</a:t>
                      </a:r>
                      <a:r>
                        <a:rPr lang="en-US" sz="1200">
                          <a:latin typeface="Arial" panose="020B0604020202020204" pitchFamily="34" charset="0"/>
                          <a:cs typeface="Arial" panose="020B0604020202020204" pitchFamily="34" charset="0"/>
                        </a:rPr>
                        <a:t>, n (%)</a:t>
                      </a:r>
                    </a:p>
                  </a:txBody>
                  <a:tcPr>
                    <a:lnB w="12700" cap="flat" cmpd="sng" algn="ctr">
                      <a:solidFill>
                        <a:schemeClr val="bg1"/>
                      </a:solidFill>
                      <a:prstDash val="solid"/>
                      <a:round/>
                      <a:headEnd type="none" w="med" len="med"/>
                      <a:tailEnd type="none" w="med" len="med"/>
                    </a:lnB>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tc hMerge="1">
                  <a:txBody>
                    <a:bodyPr/>
                    <a:lstStyle/>
                    <a:p>
                      <a:endParaRPr lang="en-US" sz="1200"/>
                    </a:p>
                  </a:txBody>
                  <a:tcPr/>
                </a:tc>
                <a:extLst>
                  <a:ext uri="{0D108BD9-81ED-4DB2-BD59-A6C34878D82A}">
                    <a16:rowId xmlns:a16="http://schemas.microsoft.com/office/drawing/2014/main" val="128372015"/>
                  </a:ext>
                </a:extLst>
              </a:tr>
              <a:tr h="0">
                <a:tc>
                  <a:txBody>
                    <a:bodyPr/>
                    <a:lstStyle/>
                    <a:p>
                      <a:r>
                        <a:rPr lang="en-US" sz="1200" b="1">
                          <a:solidFill>
                            <a:schemeClr val="bg1"/>
                          </a:solidFill>
                          <a:latin typeface="Arial" panose="020B0604020202020204" pitchFamily="34" charset="0"/>
                          <a:cs typeface="Arial" panose="020B0604020202020204" pitchFamily="34" charset="0"/>
                        </a:rPr>
                        <a:t>N (%)</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Grade 1</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Grade 2</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Grade 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Grade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Grade 5</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199300383"/>
                  </a:ext>
                </a:extLst>
              </a:tr>
              <a:tr h="0">
                <a:tc>
                  <a:txBody>
                    <a:bodyPr/>
                    <a:lstStyle/>
                    <a:p>
                      <a:r>
                        <a:rPr lang="en-US" sz="1200">
                          <a:latin typeface="Arial" panose="020B0604020202020204" pitchFamily="34" charset="0"/>
                          <a:cs typeface="Arial" panose="020B0604020202020204" pitchFamily="34" charset="0"/>
                        </a:rPr>
                        <a:t>T-</a:t>
                      </a:r>
                      <a:r>
                        <a:rPr lang="en-US" sz="1200" err="1">
                          <a:latin typeface="Arial" panose="020B0604020202020204" pitchFamily="34" charset="0"/>
                          <a:cs typeface="Arial" panose="020B0604020202020204" pitchFamily="34" charset="0"/>
                        </a:rPr>
                        <a:t>DXd</a:t>
                      </a:r>
                      <a:r>
                        <a:rPr lang="en-US" sz="1200">
                          <a:latin typeface="Arial" panose="020B0604020202020204" pitchFamily="34" charset="0"/>
                          <a:cs typeface="Arial" panose="020B0604020202020204" pitchFamily="34" charset="0"/>
                        </a:rPr>
                        <a:t> (N=257)</a:t>
                      </a:r>
                    </a:p>
                  </a:txBody>
                  <a:tcPr>
                    <a:lnT w="38100" cap="flat" cmpd="sng" algn="ctr">
                      <a:solidFill>
                        <a:schemeClr val="bg1"/>
                      </a:solidFill>
                      <a:prstDash val="solid"/>
                      <a:round/>
                      <a:headEnd type="none" w="med" len="med"/>
                      <a:tailEnd type="none" w="med" len="med"/>
                    </a:lnT>
                  </a:tcPr>
                </a:tc>
                <a:tc>
                  <a:txBody>
                    <a:bodyPr/>
                    <a:lstStyle/>
                    <a:p>
                      <a:pPr algn="ctr"/>
                      <a:r>
                        <a:rPr lang="en-US" sz="1200">
                          <a:latin typeface="Arial" panose="020B0604020202020204" pitchFamily="34" charset="0"/>
                          <a:cs typeface="Arial" panose="020B0604020202020204" pitchFamily="34" charset="0"/>
                        </a:rPr>
                        <a:t>7 (2.7)</a:t>
                      </a:r>
                    </a:p>
                  </a:txBody>
                  <a:tcPr>
                    <a:lnT w="38100" cap="flat" cmpd="sng" algn="ctr">
                      <a:solidFill>
                        <a:schemeClr val="bg1"/>
                      </a:solidFill>
                      <a:prstDash val="solid"/>
                      <a:round/>
                      <a:headEnd type="none" w="med" len="med"/>
                      <a:tailEnd type="none" w="med" len="med"/>
                    </a:lnT>
                  </a:tcPr>
                </a:tc>
                <a:tc>
                  <a:txBody>
                    <a:bodyPr/>
                    <a:lstStyle/>
                    <a:p>
                      <a:pPr algn="ctr"/>
                      <a:r>
                        <a:rPr lang="en-US" sz="1200">
                          <a:latin typeface="Arial" panose="020B0604020202020204" pitchFamily="34" charset="0"/>
                          <a:cs typeface="Arial" panose="020B0604020202020204" pitchFamily="34" charset="0"/>
                        </a:rPr>
                        <a:t>18 (7.0)</a:t>
                      </a:r>
                    </a:p>
                  </a:txBody>
                  <a:tcPr>
                    <a:lnT w="38100" cap="flat" cmpd="sng" algn="ctr">
                      <a:solidFill>
                        <a:schemeClr val="bg1"/>
                      </a:solidFill>
                      <a:prstDash val="solid"/>
                      <a:round/>
                      <a:headEnd type="none" w="med" len="med"/>
                      <a:tailEnd type="none" w="med" len="med"/>
                    </a:lnT>
                  </a:tcPr>
                </a:tc>
                <a:tc>
                  <a:txBody>
                    <a:bodyPr/>
                    <a:lstStyle/>
                    <a:p>
                      <a:pPr algn="ctr"/>
                      <a:r>
                        <a:rPr lang="en-US" sz="1200">
                          <a:latin typeface="Arial" panose="020B0604020202020204" pitchFamily="34" charset="0"/>
                          <a:cs typeface="Arial" panose="020B0604020202020204" pitchFamily="34" charset="0"/>
                        </a:rPr>
                        <a:t>2 (0.8)</a:t>
                      </a:r>
                    </a:p>
                  </a:txBody>
                  <a:tcPr>
                    <a:lnT w="38100" cap="flat" cmpd="sng" algn="ctr">
                      <a:solidFill>
                        <a:schemeClr val="bg1"/>
                      </a:solidFill>
                      <a:prstDash val="solid"/>
                      <a:round/>
                      <a:headEnd type="none" w="med" len="med"/>
                      <a:tailEnd type="none" w="med" len="med"/>
                    </a:lnT>
                  </a:tcPr>
                </a:tc>
                <a:tc>
                  <a:txBody>
                    <a:bodyPr/>
                    <a:lstStyle/>
                    <a:p>
                      <a:pPr algn="ctr"/>
                      <a:r>
                        <a:rPr lang="en-US" sz="1200">
                          <a:latin typeface="Arial" panose="020B0604020202020204" pitchFamily="34" charset="0"/>
                          <a:cs typeface="Arial" panose="020B0604020202020204" pitchFamily="34" charset="0"/>
                        </a:rPr>
                        <a:t>0</a:t>
                      </a:r>
                    </a:p>
                  </a:txBody>
                  <a:tcPr>
                    <a:lnT w="38100" cap="flat" cmpd="sng" algn="ctr">
                      <a:solidFill>
                        <a:schemeClr val="bg1"/>
                      </a:solidFill>
                      <a:prstDash val="solid"/>
                      <a:round/>
                      <a:headEnd type="none" w="med" len="med"/>
                      <a:tailEnd type="none" w="med" len="med"/>
                    </a:lnT>
                  </a:tcPr>
                </a:tc>
                <a:tc>
                  <a:txBody>
                    <a:bodyPr/>
                    <a:lstStyle/>
                    <a:p>
                      <a:pPr algn="ctr"/>
                      <a:r>
                        <a:rPr lang="en-US" sz="1200">
                          <a:latin typeface="Arial" panose="020B0604020202020204" pitchFamily="34" charset="0"/>
                          <a:cs typeface="Arial" panose="020B0604020202020204" pitchFamily="34" charset="0"/>
                        </a:rPr>
                        <a:t>0</a:t>
                      </a:r>
                    </a:p>
                  </a:txBody>
                  <a:tcPr>
                    <a:lnT w="38100" cap="flat" cmpd="sng" algn="ctr">
                      <a:solidFill>
                        <a:schemeClr val="bg1"/>
                      </a:solidFill>
                      <a:prstDash val="solid"/>
                      <a:round/>
                      <a:headEnd type="none" w="med" len="med"/>
                      <a:tailEnd type="none" w="med" len="med"/>
                    </a:lnT>
                  </a:tcPr>
                </a:tc>
                <a:tc>
                  <a:txBody>
                    <a:bodyPr/>
                    <a:lstStyle/>
                    <a:p>
                      <a:pPr algn="ctr"/>
                      <a:r>
                        <a:rPr lang="en-US" sz="1200">
                          <a:latin typeface="Arial" panose="020B0604020202020204" pitchFamily="34" charset="0"/>
                          <a:cs typeface="Arial" panose="020B0604020202020204" pitchFamily="34" charset="0"/>
                        </a:rPr>
                        <a:t>27 (10.5)</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78939987"/>
                  </a:ext>
                </a:extLst>
              </a:tr>
              <a:tr h="0">
                <a:tc>
                  <a:txBody>
                    <a:bodyPr/>
                    <a:lstStyle/>
                    <a:p>
                      <a:r>
                        <a:rPr lang="en-US" sz="1200">
                          <a:latin typeface="Arial" panose="020B0604020202020204" pitchFamily="34" charset="0"/>
                          <a:cs typeface="Arial" panose="020B0604020202020204" pitchFamily="34" charset="0"/>
                        </a:rPr>
                        <a:t>T-DM1 (N=261)</a:t>
                      </a:r>
                    </a:p>
                  </a:txBody>
                  <a:tcPr/>
                </a:tc>
                <a:tc>
                  <a:txBody>
                    <a:bodyPr/>
                    <a:lstStyle/>
                    <a:p>
                      <a:pPr algn="ctr"/>
                      <a:r>
                        <a:rPr lang="en-US" sz="1200">
                          <a:latin typeface="Arial" panose="020B0604020202020204" pitchFamily="34" charset="0"/>
                          <a:cs typeface="Arial" panose="020B0604020202020204" pitchFamily="34" charset="0"/>
                        </a:rPr>
                        <a:t>4 (1.5)</a:t>
                      </a:r>
                    </a:p>
                  </a:txBody>
                  <a:tcPr/>
                </a:tc>
                <a:tc>
                  <a:txBody>
                    <a:bodyPr/>
                    <a:lstStyle/>
                    <a:p>
                      <a:pPr algn="ctr"/>
                      <a:r>
                        <a:rPr lang="en-US" sz="1200">
                          <a:latin typeface="Arial" panose="020B0604020202020204" pitchFamily="34" charset="0"/>
                          <a:cs typeface="Arial" panose="020B0604020202020204" pitchFamily="34" charset="0"/>
                        </a:rPr>
                        <a:t>1 (0.4)</a:t>
                      </a:r>
                    </a:p>
                  </a:txBody>
                  <a:tcPr/>
                </a:tc>
                <a:tc>
                  <a:txBody>
                    <a:bodyPr/>
                    <a:lstStyle/>
                    <a:p>
                      <a:pPr algn="ctr"/>
                      <a:r>
                        <a:rPr lang="en-US" sz="1200">
                          <a:latin typeface="Arial" panose="020B0604020202020204" pitchFamily="34" charset="0"/>
                          <a:cs typeface="Arial" panose="020B0604020202020204" pitchFamily="34" charset="0"/>
                        </a:rPr>
                        <a:t>0</a:t>
                      </a:r>
                    </a:p>
                  </a:txBody>
                  <a:tcPr/>
                </a:tc>
                <a:tc>
                  <a:txBody>
                    <a:bodyPr/>
                    <a:lstStyle/>
                    <a:p>
                      <a:pPr algn="ctr"/>
                      <a:r>
                        <a:rPr lang="en-US" sz="1200">
                          <a:latin typeface="Arial" panose="020B0604020202020204" pitchFamily="34" charset="0"/>
                          <a:cs typeface="Arial" panose="020B0604020202020204" pitchFamily="34" charset="0"/>
                        </a:rPr>
                        <a:t>0</a:t>
                      </a:r>
                    </a:p>
                  </a:txBody>
                  <a:tcPr/>
                </a:tc>
                <a:tc>
                  <a:txBody>
                    <a:bodyPr/>
                    <a:lstStyle/>
                    <a:p>
                      <a:pPr algn="ctr"/>
                      <a:r>
                        <a:rPr lang="en-US" sz="1200">
                          <a:latin typeface="Arial" panose="020B0604020202020204" pitchFamily="34" charset="0"/>
                          <a:cs typeface="Arial" panose="020B0604020202020204" pitchFamily="34" charset="0"/>
                        </a:rPr>
                        <a:t>0</a:t>
                      </a:r>
                    </a:p>
                  </a:txBody>
                  <a:tcPr/>
                </a:tc>
                <a:tc>
                  <a:txBody>
                    <a:bodyPr/>
                    <a:lstStyle/>
                    <a:p>
                      <a:pPr algn="ctr"/>
                      <a:r>
                        <a:rPr lang="en-US" sz="1200">
                          <a:latin typeface="Arial" panose="020B0604020202020204" pitchFamily="34" charset="0"/>
                          <a:cs typeface="Arial" panose="020B0604020202020204" pitchFamily="34" charset="0"/>
                        </a:rPr>
                        <a:t>5 (1.9)</a:t>
                      </a:r>
                    </a:p>
                  </a:txBody>
                  <a:tcPr/>
                </a:tc>
                <a:extLst>
                  <a:ext uri="{0D108BD9-81ED-4DB2-BD59-A6C34878D82A}">
                    <a16:rowId xmlns:a16="http://schemas.microsoft.com/office/drawing/2014/main" val="747909124"/>
                  </a:ext>
                </a:extLst>
              </a:tr>
            </a:tbl>
          </a:graphicData>
        </a:graphic>
      </p:graphicFrame>
    </p:spTree>
    <p:extLst>
      <p:ext uri="{BB962C8B-B14F-4D97-AF65-F5344CB8AC3E}">
        <p14:creationId xmlns:p14="http://schemas.microsoft.com/office/powerpoint/2010/main" val="28347297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A6E89-ED82-D8D4-8D63-A0C3F9690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6CDDC-A5DA-F084-5329-1E3BBC3733DE}"/>
              </a:ext>
            </a:extLst>
          </p:cNvPr>
          <p:cNvSpPr>
            <a:spLocks noGrp="1"/>
          </p:cNvSpPr>
          <p:nvPr>
            <p:ph type="title"/>
          </p:nvPr>
        </p:nvSpPr>
        <p:spPr>
          <a:xfrm>
            <a:off x="609600" y="274638"/>
            <a:ext cx="10972800" cy="5821362"/>
          </a:xfrm>
        </p:spPr>
        <p:txBody>
          <a:bodyPr>
            <a:normAutofit/>
          </a:bodyPr>
          <a:lstStyle/>
          <a:p>
            <a:r>
              <a:rPr lang="en-GB" noProof="0"/>
              <a:t>T-</a:t>
            </a:r>
            <a:r>
              <a:rPr lang="en-GB" noProof="0" err="1"/>
              <a:t>dx</a:t>
            </a:r>
            <a:r>
              <a:rPr lang="en-GB" cap="none" noProof="0" err="1"/>
              <a:t>d</a:t>
            </a:r>
            <a:r>
              <a:rPr lang="en-GB" cap="none" noProof="0"/>
              <a:t> </a:t>
            </a:r>
            <a:r>
              <a:rPr lang="en-GB"/>
              <a:t>induced </a:t>
            </a:r>
            <a:r>
              <a:rPr lang="en-GB" noProof="0"/>
              <a:t>NAUSEA</a:t>
            </a:r>
            <a:br>
              <a:rPr lang="en-GB" noProof="0"/>
            </a:br>
            <a:r>
              <a:rPr lang="en-GB" noProof="0"/>
              <a:t>and VOMITING MANAGEMENT</a:t>
            </a:r>
          </a:p>
        </p:txBody>
      </p:sp>
      <p:sp>
        <p:nvSpPr>
          <p:cNvPr id="3" name="Slide Number Placeholder 2">
            <a:extLst>
              <a:ext uri="{FF2B5EF4-FFF2-40B4-BE49-F238E27FC236}">
                <a16:creationId xmlns:a16="http://schemas.microsoft.com/office/drawing/2014/main" id="{C40CA101-D1A8-9AE5-142D-14532C777D84}"/>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14</a:t>
            </a:fld>
            <a:endParaRPr lang="en-GB" noProof="0"/>
          </a:p>
        </p:txBody>
      </p:sp>
      <p:sp>
        <p:nvSpPr>
          <p:cNvPr id="5" name="TextBox 4">
            <a:extLst>
              <a:ext uri="{FF2B5EF4-FFF2-40B4-BE49-F238E27FC236}">
                <a16:creationId xmlns:a16="http://schemas.microsoft.com/office/drawing/2014/main" id="{596D122C-AB70-19DC-5F02-6D5588C2170D}"/>
              </a:ext>
            </a:extLst>
          </p:cNvPr>
          <p:cNvSpPr txBox="1"/>
          <p:nvPr/>
        </p:nvSpPr>
        <p:spPr>
          <a:xfrm>
            <a:off x="619200" y="6308081"/>
            <a:ext cx="6099586" cy="230832"/>
          </a:xfrm>
          <a:prstGeom prst="rect">
            <a:avLst/>
          </a:prstGeom>
          <a:noFill/>
        </p:spPr>
        <p:txBody>
          <a:bodyPr wrap="square" lIns="0">
            <a:spAutoFit/>
          </a:bodyPr>
          <a:lstStyle/>
          <a:p>
            <a:r>
              <a:rPr lang="en-GB" sz="900" noProof="0">
                <a:solidFill>
                  <a:schemeClr val="bg1"/>
                </a:solidFill>
                <a:latin typeface="Arial" panose="020B0604020202020204" pitchFamily="34" charset="0"/>
                <a:cs typeface="Arial" panose="020B0604020202020204" pitchFamily="34" charset="0"/>
              </a:rPr>
              <a:t>T-</a:t>
            </a:r>
            <a:r>
              <a:rPr lang="en-GB" sz="900" noProof="0" err="1">
                <a:solidFill>
                  <a:schemeClr val="bg1"/>
                </a:solidFill>
                <a:latin typeface="Arial" panose="020B0604020202020204" pitchFamily="34" charset="0"/>
                <a:cs typeface="Arial" panose="020B0604020202020204" pitchFamily="34" charset="0"/>
              </a:rPr>
              <a:t>DXd</a:t>
            </a:r>
            <a:r>
              <a:rPr lang="en-GB" sz="900" noProof="0">
                <a:solidFill>
                  <a:schemeClr val="bg1"/>
                </a:solidFill>
                <a:latin typeface="Arial" panose="020B0604020202020204" pitchFamily="34" charset="0"/>
                <a:cs typeface="Arial" panose="020B0604020202020204" pitchFamily="34" charset="0"/>
              </a:rPr>
              <a:t>, trastuzumab deruxtecan</a:t>
            </a:r>
          </a:p>
        </p:txBody>
      </p:sp>
    </p:spTree>
    <p:extLst>
      <p:ext uri="{BB962C8B-B14F-4D97-AF65-F5344CB8AC3E}">
        <p14:creationId xmlns:p14="http://schemas.microsoft.com/office/powerpoint/2010/main" val="13821956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a:extLst>
              <a:ext uri="{FF2B5EF4-FFF2-40B4-BE49-F238E27FC236}">
                <a16:creationId xmlns:a16="http://schemas.microsoft.com/office/drawing/2014/main" id="{BEAF3268-9C99-850C-D315-9F64B7071787}"/>
              </a:ext>
            </a:extLst>
          </p:cNvPr>
          <p:cNvSpPr/>
          <p:nvPr/>
        </p:nvSpPr>
        <p:spPr>
          <a:xfrm>
            <a:off x="5220676" y="1586523"/>
            <a:ext cx="6545721" cy="3341076"/>
          </a:xfrm>
          <a:prstGeom prst="roundRect">
            <a:avLst>
              <a:gd name="adj" fmla="val 6375"/>
            </a:avLst>
          </a:prstGeom>
          <a:solidFill>
            <a:schemeClr val="bg1"/>
          </a:solidFill>
          <a:ln w="9525">
            <a:solidFill>
              <a:schemeClr val="tx2"/>
            </a:solidFill>
            <a:tailEnd type="triangle"/>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pic>
        <p:nvPicPr>
          <p:cNvPr id="54" name="Picture 53" descr="A side view of a human brain&#10;&#10;AI-generated content may be incorrect.">
            <a:extLst>
              <a:ext uri="{FF2B5EF4-FFF2-40B4-BE49-F238E27FC236}">
                <a16:creationId xmlns:a16="http://schemas.microsoft.com/office/drawing/2014/main" id="{77403F81-70DB-7253-7985-48CC99E2D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058" y="1884254"/>
            <a:ext cx="1085771" cy="1393188"/>
          </a:xfrm>
          <a:prstGeom prst="rect">
            <a:avLst/>
          </a:prstGeom>
        </p:spPr>
      </p:pic>
      <p:sp>
        <p:nvSpPr>
          <p:cNvPr id="3081" name="Content Placeholder 4">
            <a:extLst>
              <a:ext uri="{FF2B5EF4-FFF2-40B4-BE49-F238E27FC236}">
                <a16:creationId xmlns:a16="http://schemas.microsoft.com/office/drawing/2014/main" id="{20B8BD95-83DF-DD7A-4014-A9D1EFBA777A}"/>
              </a:ext>
            </a:extLst>
          </p:cNvPr>
          <p:cNvSpPr>
            <a:spLocks noGrp="1"/>
          </p:cNvSpPr>
          <p:nvPr>
            <p:ph sz="quarter" idx="12"/>
          </p:nvPr>
        </p:nvSpPr>
        <p:spPr>
          <a:xfrm>
            <a:off x="613028" y="1748219"/>
            <a:ext cx="4264437" cy="4525963"/>
          </a:xfrm>
        </p:spPr>
        <p:txBody>
          <a:bodyPr/>
          <a:lstStyle/>
          <a:p>
            <a:pPr marL="0" indent="0">
              <a:buNone/>
            </a:pPr>
            <a:r>
              <a:rPr lang="en-GB" sz="1800" b="1" noProof="0">
                <a:solidFill>
                  <a:schemeClr val="accent1"/>
                </a:solidFill>
              </a:rPr>
              <a:t>Two main emetic pathways: </a:t>
            </a:r>
            <a:br>
              <a:rPr lang="en-GB" sz="1800" b="1" noProof="0">
                <a:solidFill>
                  <a:schemeClr val="accent1"/>
                </a:solidFill>
              </a:rPr>
            </a:br>
            <a:r>
              <a:rPr lang="en-GB" sz="1800" b="1" noProof="0">
                <a:solidFill>
                  <a:schemeClr val="accent1"/>
                </a:solidFill>
              </a:rPr>
              <a:t>Central and Peripheral</a:t>
            </a:r>
          </a:p>
          <a:p>
            <a:r>
              <a:rPr lang="en-GB" sz="1400" b="1" noProof="0">
                <a:solidFill>
                  <a:schemeClr val="accent1"/>
                </a:solidFill>
              </a:rPr>
              <a:t>Peripheral (acute phase): </a:t>
            </a:r>
            <a:r>
              <a:rPr lang="en-GB" sz="1400" noProof="0"/>
              <a:t>Chemotherapy damages gut lining → serotonin release → activates 5-HT3 receptors on vagal nerves → signals to brainstem (NTS, DMNV) → trigger emetic response</a:t>
            </a:r>
          </a:p>
          <a:p>
            <a:r>
              <a:rPr lang="en-GB" sz="1400" b="1" noProof="0">
                <a:solidFill>
                  <a:schemeClr val="accent1"/>
                </a:solidFill>
              </a:rPr>
              <a:t>Central (delayed phase): </a:t>
            </a:r>
            <a:r>
              <a:rPr lang="en-GB" sz="1400" noProof="0"/>
              <a:t>CTZ detects circulating toxins → releases serotonin, dopamine, substance P → stimulates emetic centre via 5-HT3, dopamine, and NK1 receptors</a:t>
            </a:r>
          </a:p>
          <a:p>
            <a:endParaRPr lang="en-GB" sz="1400" b="1" noProof="0">
              <a:solidFill>
                <a:schemeClr val="accent1"/>
              </a:solidFill>
            </a:endParaRPr>
          </a:p>
        </p:txBody>
      </p:sp>
      <p:sp>
        <p:nvSpPr>
          <p:cNvPr id="3079" name="Title 1">
            <a:extLst>
              <a:ext uri="{FF2B5EF4-FFF2-40B4-BE49-F238E27FC236}">
                <a16:creationId xmlns:a16="http://schemas.microsoft.com/office/drawing/2014/main" id="{BD532220-1A0C-7654-AC0C-B934B6E2ACB4}"/>
              </a:ext>
            </a:extLst>
          </p:cNvPr>
          <p:cNvSpPr>
            <a:spLocks noGrp="1"/>
          </p:cNvSpPr>
          <p:nvPr>
            <p:ph type="title"/>
          </p:nvPr>
        </p:nvSpPr>
        <p:spPr>
          <a:xfrm>
            <a:off x="619201" y="259200"/>
            <a:ext cx="10963199" cy="864000"/>
          </a:xfrm>
        </p:spPr>
        <p:txBody>
          <a:bodyPr>
            <a:normAutofit/>
          </a:bodyPr>
          <a:lstStyle/>
          <a:p>
            <a:r>
              <a:rPr lang="en-GB" noProof="0"/>
              <a:t>pathways by which antineoplastic agents, including ADC</a:t>
            </a:r>
            <a:r>
              <a:rPr lang="en-GB" cap="none" noProof="0"/>
              <a:t>s,</a:t>
            </a:r>
            <a:r>
              <a:rPr lang="en-GB" noProof="0"/>
              <a:t> may produce an emetic response</a:t>
            </a:r>
            <a:r>
              <a:rPr lang="en-GB" baseline="30000" noProof="0"/>
              <a:t>1</a:t>
            </a:r>
          </a:p>
        </p:txBody>
      </p:sp>
      <p:sp>
        <p:nvSpPr>
          <p:cNvPr id="2" name="Slide Number Placeholder 1">
            <a:extLst>
              <a:ext uri="{FF2B5EF4-FFF2-40B4-BE49-F238E27FC236}">
                <a16:creationId xmlns:a16="http://schemas.microsoft.com/office/drawing/2014/main" id="{7040BE4B-7989-FE60-201C-FD3BC5202207}"/>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noProof="0" smtClean="0"/>
              <a:pPr/>
              <a:t>15</a:t>
            </a:fld>
            <a:endParaRPr lang="en-GB" noProof="0"/>
          </a:p>
        </p:txBody>
      </p:sp>
      <p:sp>
        <p:nvSpPr>
          <p:cNvPr id="3" name="Content Placeholder 2">
            <a:extLst>
              <a:ext uri="{FF2B5EF4-FFF2-40B4-BE49-F238E27FC236}">
                <a16:creationId xmlns:a16="http://schemas.microsoft.com/office/drawing/2014/main" id="{758E17B1-DFE4-A698-F4A9-D9B78980E80C}"/>
              </a:ext>
            </a:extLst>
          </p:cNvPr>
          <p:cNvSpPr>
            <a:spLocks noGrp="1"/>
          </p:cNvSpPr>
          <p:nvPr>
            <p:ph sz="quarter" idx="15"/>
          </p:nvPr>
        </p:nvSpPr>
        <p:spPr>
          <a:xfrm>
            <a:off x="620183" y="6356351"/>
            <a:ext cx="10180339" cy="365125"/>
          </a:xfrm>
        </p:spPr>
        <p:txBody>
          <a:bodyPr anchor="b" anchorCtr="0"/>
          <a:lstStyle/>
          <a:p>
            <a:r>
              <a:rPr lang="en-GB" sz="900" noProof="0">
                <a:solidFill>
                  <a:schemeClr val="tx2"/>
                </a:solidFill>
              </a:rPr>
              <a:t>5-HT3(R), serotonin type 3 (receptor); CTZ, chemoreceptor trigger zone; D2R, dopamine D2 receptor; DMNV, dorsal motor nucleus of the vagus; EC cells, enterochromaffin cells; NK1(R), neurokinin 1 (receptor); </a:t>
            </a:r>
            <a:br>
              <a:rPr lang="en-GB" sz="900" noProof="0">
                <a:solidFill>
                  <a:schemeClr val="tx2"/>
                </a:solidFill>
              </a:rPr>
            </a:br>
            <a:r>
              <a:rPr lang="en-GB" sz="900" noProof="0">
                <a:solidFill>
                  <a:schemeClr val="tx2"/>
                </a:solidFill>
              </a:rPr>
              <a:t>NTS, nucleus tractus solitarius; VC, vomiting centre.</a:t>
            </a:r>
          </a:p>
          <a:p>
            <a:r>
              <a:rPr lang="en-GB" sz="900" noProof="0">
                <a:solidFill>
                  <a:schemeClr val="tx2"/>
                </a:solidFill>
              </a:rPr>
              <a:t>1. Farhat J, et al. Breast Cancer. 2025;32(2):278-85.</a:t>
            </a:r>
          </a:p>
        </p:txBody>
      </p:sp>
      <p:sp>
        <p:nvSpPr>
          <p:cNvPr id="10" name="TextBox 9">
            <a:extLst>
              <a:ext uri="{FF2B5EF4-FFF2-40B4-BE49-F238E27FC236}">
                <a16:creationId xmlns:a16="http://schemas.microsoft.com/office/drawing/2014/main" id="{F89D29BC-388A-1D82-C15E-F2A4A96E4B46}"/>
              </a:ext>
            </a:extLst>
          </p:cNvPr>
          <p:cNvSpPr txBox="1"/>
          <p:nvPr/>
        </p:nvSpPr>
        <p:spPr>
          <a:xfrm>
            <a:off x="5416129" y="3764682"/>
            <a:ext cx="460062" cy="2769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Cell </a:t>
            </a:r>
            <a:br>
              <a:rPr lang="en-GB" sz="1000" noProof="0">
                <a:latin typeface="Arial" panose="020B0604020202020204" pitchFamily="34" charset="0"/>
                <a:ea typeface="Aileron" charset="0"/>
                <a:cs typeface="Arial" panose="020B0604020202020204" pitchFamily="34" charset="0"/>
              </a:rPr>
            </a:br>
            <a:r>
              <a:rPr lang="en-GB" sz="1000" noProof="0">
                <a:latin typeface="Arial" panose="020B0604020202020204" pitchFamily="34" charset="0"/>
                <a:ea typeface="Aileron" charset="0"/>
                <a:cs typeface="Arial" panose="020B0604020202020204" pitchFamily="34" charset="0"/>
              </a:rPr>
              <a:t>damage</a:t>
            </a:r>
          </a:p>
        </p:txBody>
      </p:sp>
      <p:sp>
        <p:nvSpPr>
          <p:cNvPr id="11" name="TextBox 10">
            <a:extLst>
              <a:ext uri="{FF2B5EF4-FFF2-40B4-BE49-F238E27FC236}">
                <a16:creationId xmlns:a16="http://schemas.microsoft.com/office/drawing/2014/main" id="{21A665A4-914A-ACE5-F383-6BD05A4BBB21}"/>
              </a:ext>
            </a:extLst>
          </p:cNvPr>
          <p:cNvSpPr txBox="1"/>
          <p:nvPr/>
        </p:nvSpPr>
        <p:spPr>
          <a:xfrm>
            <a:off x="5416129" y="3184197"/>
            <a:ext cx="793487" cy="2769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Antineoplastic</a:t>
            </a:r>
            <a:br>
              <a:rPr lang="en-GB" sz="1000" noProof="0">
                <a:latin typeface="Arial" panose="020B0604020202020204" pitchFamily="34" charset="0"/>
                <a:ea typeface="Aileron" charset="0"/>
                <a:cs typeface="Arial" panose="020B0604020202020204" pitchFamily="34" charset="0"/>
              </a:rPr>
            </a:br>
            <a:r>
              <a:rPr lang="en-GB" sz="1000" noProof="0">
                <a:latin typeface="Arial" panose="020B0604020202020204" pitchFamily="34" charset="0"/>
                <a:ea typeface="Aileron" charset="0"/>
                <a:cs typeface="Arial" panose="020B0604020202020204" pitchFamily="34" charset="0"/>
              </a:rPr>
              <a:t>agent</a:t>
            </a:r>
          </a:p>
        </p:txBody>
      </p:sp>
      <p:sp>
        <p:nvSpPr>
          <p:cNvPr id="14" name="TextBox 13">
            <a:extLst>
              <a:ext uri="{FF2B5EF4-FFF2-40B4-BE49-F238E27FC236}">
                <a16:creationId xmlns:a16="http://schemas.microsoft.com/office/drawing/2014/main" id="{7CAAE07B-1F7C-BE84-711A-0B29725E614E}"/>
              </a:ext>
            </a:extLst>
          </p:cNvPr>
          <p:cNvSpPr txBox="1"/>
          <p:nvPr/>
        </p:nvSpPr>
        <p:spPr>
          <a:xfrm>
            <a:off x="6184417" y="4041681"/>
            <a:ext cx="692458" cy="349702"/>
          </a:xfrm>
          <a:prstGeom prst="rect">
            <a:avLst/>
          </a:prstGeom>
          <a:solidFill>
            <a:schemeClr val="tx2"/>
          </a:solidFill>
        </p:spPr>
        <p:txBody>
          <a:bodyPr wrap="square" lIns="0" tIns="36000" rIns="0" bIns="36000" rtlCol="0">
            <a:spAutoFit/>
          </a:bodyPr>
          <a:lstStyle/>
          <a:p>
            <a:pPr algn="ctr">
              <a:lnSpc>
                <a:spcPct val="90000"/>
              </a:lnSpc>
            </a:pPr>
            <a:r>
              <a:rPr lang="en-GB" sz="1000" noProof="0">
                <a:solidFill>
                  <a:schemeClr val="bg1"/>
                </a:solidFill>
                <a:latin typeface="Arial" panose="020B0604020202020204" pitchFamily="34" charset="0"/>
                <a:ea typeface="Aileron" charset="0"/>
                <a:cs typeface="Arial" panose="020B0604020202020204" pitchFamily="34" charset="0"/>
              </a:rPr>
              <a:t>Peripheral</a:t>
            </a:r>
            <a:br>
              <a:rPr lang="en-GB" sz="1000" noProof="0">
                <a:solidFill>
                  <a:schemeClr val="bg1"/>
                </a:solidFill>
                <a:latin typeface="Arial" panose="020B0604020202020204" pitchFamily="34" charset="0"/>
                <a:ea typeface="Aileron" charset="0"/>
                <a:cs typeface="Arial" panose="020B0604020202020204" pitchFamily="34" charset="0"/>
              </a:rPr>
            </a:br>
            <a:r>
              <a:rPr lang="en-GB" sz="1000" noProof="0">
                <a:solidFill>
                  <a:schemeClr val="bg1"/>
                </a:solidFill>
                <a:latin typeface="Arial" panose="020B0604020202020204" pitchFamily="34" charset="0"/>
                <a:ea typeface="Aileron" charset="0"/>
                <a:cs typeface="Arial" panose="020B0604020202020204" pitchFamily="34" charset="0"/>
              </a:rPr>
              <a:t>pathway</a:t>
            </a:r>
          </a:p>
        </p:txBody>
      </p:sp>
      <p:sp>
        <p:nvSpPr>
          <p:cNvPr id="15" name="TextBox 14">
            <a:extLst>
              <a:ext uri="{FF2B5EF4-FFF2-40B4-BE49-F238E27FC236}">
                <a16:creationId xmlns:a16="http://schemas.microsoft.com/office/drawing/2014/main" id="{5017DC09-F928-179E-DDBE-A57BD89E33C2}"/>
              </a:ext>
            </a:extLst>
          </p:cNvPr>
          <p:cNvSpPr txBox="1"/>
          <p:nvPr/>
        </p:nvSpPr>
        <p:spPr>
          <a:xfrm>
            <a:off x="10752701" y="1801426"/>
            <a:ext cx="581891" cy="211203"/>
          </a:xfrm>
          <a:prstGeom prst="rect">
            <a:avLst/>
          </a:prstGeom>
          <a:solidFill>
            <a:schemeClr val="tx2"/>
          </a:solidFill>
        </p:spPr>
        <p:txBody>
          <a:bodyPr wrap="square" lIns="0" tIns="36000" rIns="0" bIns="36000" rtlCol="0">
            <a:spAutoFit/>
          </a:bodyPr>
          <a:lstStyle/>
          <a:p>
            <a:pPr algn="ctr">
              <a:lnSpc>
                <a:spcPct val="90000"/>
              </a:lnSpc>
            </a:pPr>
            <a:r>
              <a:rPr lang="en-GB" sz="1000" noProof="0">
                <a:solidFill>
                  <a:schemeClr val="bg1"/>
                </a:solidFill>
                <a:latin typeface="Arial" panose="020B0604020202020204" pitchFamily="34" charset="0"/>
                <a:ea typeface="Aileron" charset="0"/>
                <a:cs typeface="Arial" panose="020B0604020202020204" pitchFamily="34" charset="0"/>
              </a:rPr>
              <a:t>Nausea</a:t>
            </a:r>
          </a:p>
        </p:txBody>
      </p:sp>
      <p:sp>
        <p:nvSpPr>
          <p:cNvPr id="16" name="TextBox 15">
            <a:extLst>
              <a:ext uri="{FF2B5EF4-FFF2-40B4-BE49-F238E27FC236}">
                <a16:creationId xmlns:a16="http://schemas.microsoft.com/office/drawing/2014/main" id="{E2AF26FA-5DFE-568B-7603-6D2950867887}"/>
              </a:ext>
            </a:extLst>
          </p:cNvPr>
          <p:cNvSpPr txBox="1"/>
          <p:nvPr/>
        </p:nvSpPr>
        <p:spPr>
          <a:xfrm>
            <a:off x="8215873" y="2415813"/>
            <a:ext cx="581891"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Dopamine</a:t>
            </a:r>
          </a:p>
        </p:txBody>
      </p:sp>
      <p:sp>
        <p:nvSpPr>
          <p:cNvPr id="17" name="TextBox 16">
            <a:extLst>
              <a:ext uri="{FF2B5EF4-FFF2-40B4-BE49-F238E27FC236}">
                <a16:creationId xmlns:a16="http://schemas.microsoft.com/office/drawing/2014/main" id="{412AD64D-62D4-2F5E-1A84-20D3B6ED45DD}"/>
              </a:ext>
            </a:extLst>
          </p:cNvPr>
          <p:cNvSpPr txBox="1"/>
          <p:nvPr/>
        </p:nvSpPr>
        <p:spPr>
          <a:xfrm>
            <a:off x="8146143" y="2139856"/>
            <a:ext cx="721351"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Substance P</a:t>
            </a:r>
          </a:p>
        </p:txBody>
      </p:sp>
      <p:sp>
        <p:nvSpPr>
          <p:cNvPr id="18" name="TextBox 17">
            <a:extLst>
              <a:ext uri="{FF2B5EF4-FFF2-40B4-BE49-F238E27FC236}">
                <a16:creationId xmlns:a16="http://schemas.microsoft.com/office/drawing/2014/main" id="{EC1A04A2-B7BA-EC1C-E40E-8C6D682F480A}"/>
              </a:ext>
            </a:extLst>
          </p:cNvPr>
          <p:cNvSpPr txBox="1"/>
          <p:nvPr/>
        </p:nvSpPr>
        <p:spPr>
          <a:xfrm>
            <a:off x="7871227" y="1861224"/>
            <a:ext cx="1271182"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Higher cortical centres</a:t>
            </a:r>
          </a:p>
        </p:txBody>
      </p:sp>
      <p:sp>
        <p:nvSpPr>
          <p:cNvPr id="19" name="TextBox 18">
            <a:extLst>
              <a:ext uri="{FF2B5EF4-FFF2-40B4-BE49-F238E27FC236}">
                <a16:creationId xmlns:a16="http://schemas.microsoft.com/office/drawing/2014/main" id="{0867DB4E-2321-2BD7-2132-CA1F760CBC9F}"/>
              </a:ext>
            </a:extLst>
          </p:cNvPr>
          <p:cNvSpPr txBox="1"/>
          <p:nvPr/>
        </p:nvSpPr>
        <p:spPr>
          <a:xfrm>
            <a:off x="9111149" y="2504330"/>
            <a:ext cx="256480"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D2R</a:t>
            </a:r>
          </a:p>
        </p:txBody>
      </p:sp>
      <p:sp>
        <p:nvSpPr>
          <p:cNvPr id="20" name="TextBox 19">
            <a:extLst>
              <a:ext uri="{FF2B5EF4-FFF2-40B4-BE49-F238E27FC236}">
                <a16:creationId xmlns:a16="http://schemas.microsoft.com/office/drawing/2014/main" id="{E97E8ABB-5610-0DAC-960D-8BB24693CDD4}"/>
              </a:ext>
            </a:extLst>
          </p:cNvPr>
          <p:cNvSpPr txBox="1"/>
          <p:nvPr/>
        </p:nvSpPr>
        <p:spPr>
          <a:xfrm>
            <a:off x="9111149" y="2232550"/>
            <a:ext cx="341440"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NK1R</a:t>
            </a:r>
          </a:p>
        </p:txBody>
      </p:sp>
      <p:sp>
        <p:nvSpPr>
          <p:cNvPr id="21" name="TextBox 20">
            <a:extLst>
              <a:ext uri="{FF2B5EF4-FFF2-40B4-BE49-F238E27FC236}">
                <a16:creationId xmlns:a16="http://schemas.microsoft.com/office/drawing/2014/main" id="{7CEFCA8C-874C-0B84-95EA-CF3A48B6C85A}"/>
              </a:ext>
            </a:extLst>
          </p:cNvPr>
          <p:cNvSpPr txBox="1"/>
          <p:nvPr/>
        </p:nvSpPr>
        <p:spPr>
          <a:xfrm>
            <a:off x="9873424" y="3626183"/>
            <a:ext cx="856004"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Vagal afferents</a:t>
            </a:r>
          </a:p>
        </p:txBody>
      </p:sp>
      <p:sp>
        <p:nvSpPr>
          <p:cNvPr id="22" name="TextBox 21">
            <a:extLst>
              <a:ext uri="{FF2B5EF4-FFF2-40B4-BE49-F238E27FC236}">
                <a16:creationId xmlns:a16="http://schemas.microsoft.com/office/drawing/2014/main" id="{13215C4B-9612-AA37-1352-884268A1A3F0}"/>
              </a:ext>
            </a:extLst>
          </p:cNvPr>
          <p:cNvSpPr txBox="1"/>
          <p:nvPr/>
        </p:nvSpPr>
        <p:spPr>
          <a:xfrm>
            <a:off x="10752701" y="2172752"/>
            <a:ext cx="826271" cy="211203"/>
          </a:xfrm>
          <a:prstGeom prst="rect">
            <a:avLst/>
          </a:prstGeom>
          <a:solidFill>
            <a:schemeClr val="tx2"/>
          </a:solidFill>
        </p:spPr>
        <p:txBody>
          <a:bodyPr wrap="square" lIns="0" tIns="36000" rIns="0" bIns="36000" rtlCol="0">
            <a:spAutoFit/>
          </a:bodyPr>
          <a:lstStyle/>
          <a:p>
            <a:pPr algn="ctr">
              <a:lnSpc>
                <a:spcPct val="90000"/>
              </a:lnSpc>
            </a:pPr>
            <a:r>
              <a:rPr lang="en-GB" sz="1000" noProof="0">
                <a:solidFill>
                  <a:schemeClr val="bg1"/>
                </a:solidFill>
                <a:latin typeface="Arial" panose="020B0604020202020204" pitchFamily="34" charset="0"/>
                <a:ea typeface="Aileron" charset="0"/>
                <a:cs typeface="Arial" panose="020B0604020202020204" pitchFamily="34" charset="0"/>
              </a:rPr>
              <a:t>Emetic reflex</a:t>
            </a:r>
          </a:p>
        </p:txBody>
      </p:sp>
      <p:pic>
        <p:nvPicPr>
          <p:cNvPr id="25" name="Picture 24" descr="A cartoon of a large intestine&#10;&#10;Description automatically generated">
            <a:extLst>
              <a:ext uri="{FF2B5EF4-FFF2-40B4-BE49-F238E27FC236}">
                <a16:creationId xmlns:a16="http://schemas.microsoft.com/office/drawing/2014/main" id="{C4C847B0-9950-3382-0AEC-7A0428C0D1B2}"/>
              </a:ext>
            </a:extLst>
          </p:cNvPr>
          <p:cNvPicPr>
            <a:picLocks noChangeAspect="1"/>
          </p:cNvPicPr>
          <p:nvPr/>
        </p:nvPicPr>
        <p:blipFill>
          <a:blip r:embed="rId3"/>
          <a:stretch>
            <a:fillRect/>
          </a:stretch>
        </p:blipFill>
        <p:spPr>
          <a:xfrm>
            <a:off x="6931388" y="3746915"/>
            <a:ext cx="956889" cy="1043009"/>
          </a:xfrm>
          <a:prstGeom prst="rect">
            <a:avLst/>
          </a:prstGeom>
        </p:spPr>
      </p:pic>
      <p:sp>
        <p:nvSpPr>
          <p:cNvPr id="27" name="Freeform 26">
            <a:extLst>
              <a:ext uri="{FF2B5EF4-FFF2-40B4-BE49-F238E27FC236}">
                <a16:creationId xmlns:a16="http://schemas.microsoft.com/office/drawing/2014/main" id="{D7A8B5B5-A943-56B6-336E-C0C7E6F7D94A}"/>
              </a:ext>
            </a:extLst>
          </p:cNvPr>
          <p:cNvSpPr/>
          <p:nvPr/>
        </p:nvSpPr>
        <p:spPr>
          <a:xfrm>
            <a:off x="5668826" y="2371049"/>
            <a:ext cx="468351" cy="737567"/>
          </a:xfrm>
          <a:custGeom>
            <a:avLst/>
            <a:gdLst>
              <a:gd name="connsiteX0" fmla="*/ 0 w 553844"/>
              <a:gd name="connsiteY0" fmla="*/ 717395 h 717395"/>
              <a:gd name="connsiteX1" fmla="*/ 553844 w 553844"/>
              <a:gd name="connsiteY1" fmla="*/ 0 h 717395"/>
            </a:gdLst>
            <a:ahLst/>
            <a:cxnLst>
              <a:cxn ang="0">
                <a:pos x="connsiteX0" y="connsiteY0"/>
              </a:cxn>
              <a:cxn ang="0">
                <a:pos x="connsiteX1" y="connsiteY1"/>
              </a:cxn>
            </a:cxnLst>
            <a:rect l="l" t="t" r="r" b="b"/>
            <a:pathLst>
              <a:path w="553844" h="717395">
                <a:moveTo>
                  <a:pt x="0" y="717395"/>
                </a:moveTo>
                <a:lnTo>
                  <a:pt x="553844"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8" name="Freeform 27">
            <a:extLst>
              <a:ext uri="{FF2B5EF4-FFF2-40B4-BE49-F238E27FC236}">
                <a16:creationId xmlns:a16="http://schemas.microsoft.com/office/drawing/2014/main" id="{E17FDDEC-A30C-BFC4-BDA7-7E1029D5BA58}"/>
              </a:ext>
            </a:extLst>
          </p:cNvPr>
          <p:cNvSpPr/>
          <p:nvPr/>
        </p:nvSpPr>
        <p:spPr>
          <a:xfrm>
            <a:off x="5665109" y="3517494"/>
            <a:ext cx="472068" cy="676507"/>
          </a:xfrm>
          <a:custGeom>
            <a:avLst/>
            <a:gdLst>
              <a:gd name="connsiteX0" fmla="*/ 0 w 472068"/>
              <a:gd name="connsiteY0" fmla="*/ 0 h 676507"/>
              <a:gd name="connsiteX1" fmla="*/ 472068 w 472068"/>
              <a:gd name="connsiteY1" fmla="*/ 676507 h 676507"/>
            </a:gdLst>
            <a:ahLst/>
            <a:cxnLst>
              <a:cxn ang="0">
                <a:pos x="connsiteX0" y="connsiteY0"/>
              </a:cxn>
              <a:cxn ang="0">
                <a:pos x="connsiteX1" y="connsiteY1"/>
              </a:cxn>
            </a:cxnLst>
            <a:rect l="l" t="t" r="r" b="b"/>
            <a:pathLst>
              <a:path w="472068" h="676507">
                <a:moveTo>
                  <a:pt x="0" y="0"/>
                </a:moveTo>
                <a:lnTo>
                  <a:pt x="472068" y="676507"/>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9" name="Freeform 28">
            <a:extLst>
              <a:ext uri="{FF2B5EF4-FFF2-40B4-BE49-F238E27FC236}">
                <a16:creationId xmlns:a16="http://schemas.microsoft.com/office/drawing/2014/main" id="{1E8CF362-6472-B22A-3B5F-8DC54D5339E7}"/>
              </a:ext>
            </a:extLst>
          </p:cNvPr>
          <p:cNvSpPr/>
          <p:nvPr/>
        </p:nvSpPr>
        <p:spPr>
          <a:xfrm>
            <a:off x="8420694" y="4439328"/>
            <a:ext cx="648000" cy="0"/>
          </a:xfrm>
          <a:custGeom>
            <a:avLst/>
            <a:gdLst>
              <a:gd name="connsiteX0" fmla="*/ 0 w 713678"/>
              <a:gd name="connsiteY0" fmla="*/ 0 h 0"/>
              <a:gd name="connsiteX1" fmla="*/ 713678 w 713678"/>
              <a:gd name="connsiteY1" fmla="*/ 0 h 0"/>
            </a:gdLst>
            <a:ahLst/>
            <a:cxnLst>
              <a:cxn ang="0">
                <a:pos x="connsiteX0" y="connsiteY0"/>
              </a:cxn>
              <a:cxn ang="0">
                <a:pos x="connsiteX1" y="connsiteY1"/>
              </a:cxn>
            </a:cxnLst>
            <a:rect l="l" t="t" r="r" b="b"/>
            <a:pathLst>
              <a:path w="713678">
                <a:moveTo>
                  <a:pt x="0" y="0"/>
                </a:moveTo>
                <a:lnTo>
                  <a:pt x="713678"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0" name="Freeform 29">
            <a:extLst>
              <a:ext uri="{FF2B5EF4-FFF2-40B4-BE49-F238E27FC236}">
                <a16:creationId xmlns:a16="http://schemas.microsoft.com/office/drawing/2014/main" id="{9939DA2C-C67A-C0EB-3CE7-3BDE24E775A1}"/>
              </a:ext>
            </a:extLst>
          </p:cNvPr>
          <p:cNvSpPr/>
          <p:nvPr/>
        </p:nvSpPr>
        <p:spPr>
          <a:xfrm>
            <a:off x="9608924" y="4208869"/>
            <a:ext cx="323385" cy="211874"/>
          </a:xfrm>
          <a:custGeom>
            <a:avLst/>
            <a:gdLst>
              <a:gd name="connsiteX0" fmla="*/ 0 w 323385"/>
              <a:gd name="connsiteY0" fmla="*/ 211874 h 211874"/>
              <a:gd name="connsiteX1" fmla="*/ 323385 w 323385"/>
              <a:gd name="connsiteY1" fmla="*/ 0 h 211874"/>
            </a:gdLst>
            <a:ahLst/>
            <a:cxnLst>
              <a:cxn ang="0">
                <a:pos x="connsiteX0" y="connsiteY0"/>
              </a:cxn>
              <a:cxn ang="0">
                <a:pos x="connsiteX1" y="connsiteY1"/>
              </a:cxn>
            </a:cxnLst>
            <a:rect l="l" t="t" r="r" b="b"/>
            <a:pathLst>
              <a:path w="323385" h="211874">
                <a:moveTo>
                  <a:pt x="0" y="211874"/>
                </a:moveTo>
                <a:lnTo>
                  <a:pt x="323385"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2" name="TextBox 31">
            <a:extLst>
              <a:ext uri="{FF2B5EF4-FFF2-40B4-BE49-F238E27FC236}">
                <a16:creationId xmlns:a16="http://schemas.microsoft.com/office/drawing/2014/main" id="{26971F32-9A10-439F-1D6B-0DDFD04991CB}"/>
              </a:ext>
            </a:extLst>
          </p:cNvPr>
          <p:cNvSpPr txBox="1"/>
          <p:nvPr/>
        </p:nvSpPr>
        <p:spPr>
          <a:xfrm>
            <a:off x="8403427" y="4204671"/>
            <a:ext cx="545021"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Serotonin</a:t>
            </a:r>
          </a:p>
        </p:txBody>
      </p:sp>
      <p:sp>
        <p:nvSpPr>
          <p:cNvPr id="33" name="TextBox 32">
            <a:extLst>
              <a:ext uri="{FF2B5EF4-FFF2-40B4-BE49-F238E27FC236}">
                <a16:creationId xmlns:a16="http://schemas.microsoft.com/office/drawing/2014/main" id="{58A839B6-1C9D-F886-2B0B-D78CADC03DCE}"/>
              </a:ext>
            </a:extLst>
          </p:cNvPr>
          <p:cNvSpPr txBox="1"/>
          <p:nvPr/>
        </p:nvSpPr>
        <p:spPr>
          <a:xfrm>
            <a:off x="9128012" y="4351493"/>
            <a:ext cx="426399"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5-HT</a:t>
            </a:r>
            <a:r>
              <a:rPr lang="en-GB" sz="1000" baseline="-25000" noProof="0">
                <a:latin typeface="Arial" panose="020B0604020202020204" pitchFamily="34" charset="0"/>
                <a:ea typeface="Aileron" charset="0"/>
                <a:cs typeface="Arial" panose="020B0604020202020204" pitchFamily="34" charset="0"/>
              </a:rPr>
              <a:t>3</a:t>
            </a:r>
            <a:r>
              <a:rPr lang="en-GB" sz="1000" noProof="0">
                <a:latin typeface="Arial" panose="020B0604020202020204" pitchFamily="34" charset="0"/>
                <a:ea typeface="Aileron" charset="0"/>
                <a:cs typeface="Arial" panose="020B0604020202020204" pitchFamily="34" charset="0"/>
              </a:rPr>
              <a:t>R</a:t>
            </a:r>
          </a:p>
        </p:txBody>
      </p:sp>
      <p:sp>
        <p:nvSpPr>
          <p:cNvPr id="34" name="TextBox 33">
            <a:extLst>
              <a:ext uri="{FF2B5EF4-FFF2-40B4-BE49-F238E27FC236}">
                <a16:creationId xmlns:a16="http://schemas.microsoft.com/office/drawing/2014/main" id="{3C397B37-9318-7D92-096F-6CC3BD0F0426}"/>
              </a:ext>
            </a:extLst>
          </p:cNvPr>
          <p:cNvSpPr txBox="1"/>
          <p:nvPr/>
        </p:nvSpPr>
        <p:spPr>
          <a:xfrm>
            <a:off x="7903993" y="4351493"/>
            <a:ext cx="469680" cy="138499"/>
          </a:xfrm>
          <a:prstGeom prst="rect">
            <a:avLst/>
          </a:prstGeom>
          <a:noFill/>
        </p:spPr>
        <p:txBody>
          <a:bodyPr wrap="none" lIns="0" tIns="0" rIns="0" bIns="0" rtlCol="0">
            <a:spAutoFit/>
          </a:bodyPr>
          <a:lstStyle/>
          <a:p>
            <a:pPr>
              <a:lnSpc>
                <a:spcPct val="90000"/>
              </a:lnSpc>
            </a:pPr>
            <a:r>
              <a:rPr lang="en-GB" sz="1000" noProof="0">
                <a:latin typeface="Arial" panose="020B0604020202020204" pitchFamily="34" charset="0"/>
                <a:ea typeface="Aileron" charset="0"/>
                <a:cs typeface="Arial" panose="020B0604020202020204" pitchFamily="34" charset="0"/>
              </a:rPr>
              <a:t>EC cells</a:t>
            </a:r>
          </a:p>
        </p:txBody>
      </p:sp>
      <p:sp>
        <p:nvSpPr>
          <p:cNvPr id="35" name="TextBox 34">
            <a:extLst>
              <a:ext uri="{FF2B5EF4-FFF2-40B4-BE49-F238E27FC236}">
                <a16:creationId xmlns:a16="http://schemas.microsoft.com/office/drawing/2014/main" id="{18E50B54-E233-6F7C-808A-8078F43BF3C6}"/>
              </a:ext>
            </a:extLst>
          </p:cNvPr>
          <p:cNvSpPr txBox="1"/>
          <p:nvPr/>
        </p:nvSpPr>
        <p:spPr>
          <a:xfrm>
            <a:off x="10102877" y="2193073"/>
            <a:ext cx="341441" cy="211203"/>
          </a:xfrm>
          <a:prstGeom prst="rect">
            <a:avLst/>
          </a:prstGeom>
          <a:solidFill>
            <a:schemeClr val="bg1"/>
          </a:solidFill>
          <a:ln w="15875">
            <a:solidFill>
              <a:schemeClr val="accent6"/>
            </a:solidFill>
          </a:ln>
        </p:spPr>
        <p:txBody>
          <a:bodyPr wrap="square" lIns="0" tIns="36000" rIns="0" bIns="36000" rtlCol="0">
            <a:spAutoFit/>
          </a:bodyPr>
          <a:lstStyle/>
          <a:p>
            <a:pPr algn="ctr">
              <a:lnSpc>
                <a:spcPct val="90000"/>
              </a:lnSpc>
            </a:pPr>
            <a:r>
              <a:rPr lang="en-GB" sz="1000" noProof="0">
                <a:latin typeface="Arial" panose="020B0604020202020204" pitchFamily="34" charset="0"/>
                <a:ea typeface="Aileron" charset="0"/>
                <a:cs typeface="Arial" panose="020B0604020202020204" pitchFamily="34" charset="0"/>
              </a:rPr>
              <a:t>VC</a:t>
            </a:r>
          </a:p>
        </p:txBody>
      </p:sp>
      <p:sp>
        <p:nvSpPr>
          <p:cNvPr id="36" name="TextBox 35">
            <a:extLst>
              <a:ext uri="{FF2B5EF4-FFF2-40B4-BE49-F238E27FC236}">
                <a16:creationId xmlns:a16="http://schemas.microsoft.com/office/drawing/2014/main" id="{04D56D68-6D22-F72C-5B10-1B14E67A4335}"/>
              </a:ext>
            </a:extLst>
          </p:cNvPr>
          <p:cNvSpPr txBox="1"/>
          <p:nvPr/>
        </p:nvSpPr>
        <p:spPr>
          <a:xfrm>
            <a:off x="10473840" y="2833856"/>
            <a:ext cx="922806" cy="349702"/>
          </a:xfrm>
          <a:prstGeom prst="rect">
            <a:avLst/>
          </a:prstGeom>
          <a:solidFill>
            <a:schemeClr val="bg1"/>
          </a:solidFill>
          <a:ln w="15875">
            <a:solidFill>
              <a:schemeClr val="accent6"/>
            </a:solidFill>
          </a:ln>
        </p:spPr>
        <p:txBody>
          <a:bodyPr wrap="square" lIns="0" tIns="36000" rIns="0" bIns="36000" rtlCol="0">
            <a:spAutoFit/>
          </a:bodyPr>
          <a:lstStyle/>
          <a:p>
            <a:pPr algn="ctr">
              <a:lnSpc>
                <a:spcPct val="90000"/>
              </a:lnSpc>
            </a:pPr>
            <a:r>
              <a:rPr lang="en-GB" sz="1000" noProof="0">
                <a:latin typeface="Arial" panose="020B0604020202020204" pitchFamily="34" charset="0"/>
                <a:ea typeface="Aileron" charset="0"/>
                <a:cs typeface="Arial" panose="020B0604020202020204" pitchFamily="34" charset="0"/>
              </a:rPr>
              <a:t>Area postrema</a:t>
            </a:r>
            <a:br>
              <a:rPr lang="en-GB" sz="1000" noProof="0">
                <a:latin typeface="Arial" panose="020B0604020202020204" pitchFamily="34" charset="0"/>
                <a:ea typeface="Aileron" charset="0"/>
                <a:cs typeface="Arial" panose="020B0604020202020204" pitchFamily="34" charset="0"/>
              </a:rPr>
            </a:br>
            <a:r>
              <a:rPr lang="en-GB" sz="1000" noProof="0">
                <a:latin typeface="Arial" panose="020B0604020202020204" pitchFamily="34" charset="0"/>
                <a:ea typeface="Aileron" charset="0"/>
                <a:cs typeface="Arial" panose="020B0604020202020204" pitchFamily="34" charset="0"/>
              </a:rPr>
              <a:t>(CTZ)</a:t>
            </a:r>
          </a:p>
        </p:txBody>
      </p:sp>
      <p:sp>
        <p:nvSpPr>
          <p:cNvPr id="40" name="Freeform 39">
            <a:extLst>
              <a:ext uri="{FF2B5EF4-FFF2-40B4-BE49-F238E27FC236}">
                <a16:creationId xmlns:a16="http://schemas.microsoft.com/office/drawing/2014/main" id="{F180A67C-9D96-1D21-A335-71CFA3E2ECB7}"/>
              </a:ext>
            </a:extLst>
          </p:cNvPr>
          <p:cNvSpPr/>
          <p:nvPr/>
        </p:nvSpPr>
        <p:spPr>
          <a:xfrm>
            <a:off x="7836965" y="2576145"/>
            <a:ext cx="1224000" cy="0"/>
          </a:xfrm>
          <a:custGeom>
            <a:avLst/>
            <a:gdLst>
              <a:gd name="connsiteX0" fmla="*/ 0 w 1298575"/>
              <a:gd name="connsiteY0" fmla="*/ 0 h 0"/>
              <a:gd name="connsiteX1" fmla="*/ 1298575 w 1298575"/>
              <a:gd name="connsiteY1" fmla="*/ 0 h 0"/>
              <a:gd name="connsiteX2" fmla="*/ 1298575 w 1298575"/>
              <a:gd name="connsiteY2" fmla="*/ 0 h 0"/>
            </a:gdLst>
            <a:ahLst/>
            <a:cxnLst>
              <a:cxn ang="0">
                <a:pos x="connsiteX0" y="connsiteY0"/>
              </a:cxn>
              <a:cxn ang="0">
                <a:pos x="connsiteX1" y="connsiteY1"/>
              </a:cxn>
              <a:cxn ang="0">
                <a:pos x="connsiteX2" y="connsiteY2"/>
              </a:cxn>
            </a:cxnLst>
            <a:rect l="l" t="t" r="r" b="b"/>
            <a:pathLst>
              <a:path w="1298575">
                <a:moveTo>
                  <a:pt x="0" y="0"/>
                </a:moveTo>
                <a:lnTo>
                  <a:pt x="1298575" y="0"/>
                </a:lnTo>
                <a:lnTo>
                  <a:pt x="1298575"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1" name="Freeform 40">
            <a:extLst>
              <a:ext uri="{FF2B5EF4-FFF2-40B4-BE49-F238E27FC236}">
                <a16:creationId xmlns:a16="http://schemas.microsoft.com/office/drawing/2014/main" id="{D0634B9D-E253-46DF-A747-E28F9C8634A4}"/>
              </a:ext>
            </a:extLst>
          </p:cNvPr>
          <p:cNvSpPr/>
          <p:nvPr/>
        </p:nvSpPr>
        <p:spPr>
          <a:xfrm>
            <a:off x="7841765" y="2026870"/>
            <a:ext cx="2219325" cy="130175"/>
          </a:xfrm>
          <a:custGeom>
            <a:avLst/>
            <a:gdLst>
              <a:gd name="connsiteX0" fmla="*/ 0 w 2219325"/>
              <a:gd name="connsiteY0" fmla="*/ 0 h 130175"/>
              <a:gd name="connsiteX1" fmla="*/ 1898650 w 2219325"/>
              <a:gd name="connsiteY1" fmla="*/ 0 h 130175"/>
              <a:gd name="connsiteX2" fmla="*/ 2219325 w 2219325"/>
              <a:gd name="connsiteY2" fmla="*/ 130175 h 130175"/>
            </a:gdLst>
            <a:ahLst/>
            <a:cxnLst>
              <a:cxn ang="0">
                <a:pos x="connsiteX0" y="connsiteY0"/>
              </a:cxn>
              <a:cxn ang="0">
                <a:pos x="connsiteX1" y="connsiteY1"/>
              </a:cxn>
              <a:cxn ang="0">
                <a:pos x="connsiteX2" y="connsiteY2"/>
              </a:cxn>
            </a:cxnLst>
            <a:rect l="l" t="t" r="r" b="b"/>
            <a:pathLst>
              <a:path w="2219325" h="130175">
                <a:moveTo>
                  <a:pt x="0" y="0"/>
                </a:moveTo>
                <a:lnTo>
                  <a:pt x="1898650" y="0"/>
                </a:lnTo>
                <a:lnTo>
                  <a:pt x="2219325" y="130175"/>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2" name="Freeform 41">
            <a:extLst>
              <a:ext uri="{FF2B5EF4-FFF2-40B4-BE49-F238E27FC236}">
                <a16:creationId xmlns:a16="http://schemas.microsoft.com/office/drawing/2014/main" id="{23F511F0-6E0F-72FF-FF69-841BF629F97A}"/>
              </a:ext>
            </a:extLst>
          </p:cNvPr>
          <p:cNvSpPr/>
          <p:nvPr/>
        </p:nvSpPr>
        <p:spPr>
          <a:xfrm>
            <a:off x="10268263" y="2445970"/>
            <a:ext cx="618328" cy="1133475"/>
          </a:xfrm>
          <a:custGeom>
            <a:avLst/>
            <a:gdLst>
              <a:gd name="connsiteX0" fmla="*/ 574675 w 574675"/>
              <a:gd name="connsiteY0" fmla="*/ 768350 h 1133475"/>
              <a:gd name="connsiteX1" fmla="*/ 0 w 574675"/>
              <a:gd name="connsiteY1" fmla="*/ 1133475 h 1133475"/>
              <a:gd name="connsiteX2" fmla="*/ 0 w 574675"/>
              <a:gd name="connsiteY2" fmla="*/ 0 h 1133475"/>
            </a:gdLst>
            <a:ahLst/>
            <a:cxnLst>
              <a:cxn ang="0">
                <a:pos x="connsiteX0" y="connsiteY0"/>
              </a:cxn>
              <a:cxn ang="0">
                <a:pos x="connsiteX1" y="connsiteY1"/>
              </a:cxn>
              <a:cxn ang="0">
                <a:pos x="connsiteX2" y="connsiteY2"/>
              </a:cxn>
            </a:cxnLst>
            <a:rect l="l" t="t" r="r" b="b"/>
            <a:pathLst>
              <a:path w="574675" h="1133475">
                <a:moveTo>
                  <a:pt x="574675" y="768350"/>
                </a:moveTo>
                <a:lnTo>
                  <a:pt x="0" y="1133475"/>
                </a:lnTo>
                <a:lnTo>
                  <a:pt x="0" y="0"/>
                </a:lnTo>
              </a:path>
            </a:pathLst>
          </a:custGeom>
          <a:noFill/>
          <a:ln w="19050">
            <a:solidFill>
              <a:schemeClr val="accent6"/>
            </a:solidFill>
            <a:headEnd type="triangle"/>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3" name="Freeform 42">
            <a:extLst>
              <a:ext uri="{FF2B5EF4-FFF2-40B4-BE49-F238E27FC236}">
                <a16:creationId xmlns:a16="http://schemas.microsoft.com/office/drawing/2014/main" id="{C71E5E07-96B6-9862-03CC-ECB7BD631EF8}"/>
              </a:ext>
            </a:extLst>
          </p:cNvPr>
          <p:cNvSpPr/>
          <p:nvPr/>
        </p:nvSpPr>
        <p:spPr>
          <a:xfrm flipV="1">
            <a:off x="7924929" y="2264994"/>
            <a:ext cx="1136036" cy="45719"/>
          </a:xfrm>
          <a:custGeom>
            <a:avLst/>
            <a:gdLst>
              <a:gd name="connsiteX0" fmla="*/ 0 w 1298575"/>
              <a:gd name="connsiteY0" fmla="*/ 0 h 0"/>
              <a:gd name="connsiteX1" fmla="*/ 1298575 w 1298575"/>
              <a:gd name="connsiteY1" fmla="*/ 0 h 0"/>
              <a:gd name="connsiteX2" fmla="*/ 1298575 w 1298575"/>
              <a:gd name="connsiteY2" fmla="*/ 0 h 0"/>
            </a:gdLst>
            <a:ahLst/>
            <a:cxnLst>
              <a:cxn ang="0">
                <a:pos x="connsiteX0" y="connsiteY0"/>
              </a:cxn>
              <a:cxn ang="0">
                <a:pos x="connsiteX1" y="connsiteY1"/>
              </a:cxn>
              <a:cxn ang="0">
                <a:pos x="connsiteX2" y="connsiteY2"/>
              </a:cxn>
            </a:cxnLst>
            <a:rect l="l" t="t" r="r" b="b"/>
            <a:pathLst>
              <a:path w="1298575">
                <a:moveTo>
                  <a:pt x="0" y="0"/>
                </a:moveTo>
                <a:lnTo>
                  <a:pt x="1298575" y="0"/>
                </a:lnTo>
                <a:lnTo>
                  <a:pt x="1298575"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4" name="Freeform 43">
            <a:extLst>
              <a:ext uri="{FF2B5EF4-FFF2-40B4-BE49-F238E27FC236}">
                <a16:creationId xmlns:a16="http://schemas.microsoft.com/office/drawing/2014/main" id="{B189A153-AEBE-E389-C085-B3EFF93219AB}"/>
              </a:ext>
            </a:extLst>
          </p:cNvPr>
          <p:cNvSpPr/>
          <p:nvPr/>
        </p:nvSpPr>
        <p:spPr>
          <a:xfrm flipV="1">
            <a:off x="9525733" y="2264994"/>
            <a:ext cx="504000" cy="45719"/>
          </a:xfrm>
          <a:custGeom>
            <a:avLst/>
            <a:gdLst>
              <a:gd name="connsiteX0" fmla="*/ 0 w 1298575"/>
              <a:gd name="connsiteY0" fmla="*/ 0 h 0"/>
              <a:gd name="connsiteX1" fmla="*/ 1298575 w 1298575"/>
              <a:gd name="connsiteY1" fmla="*/ 0 h 0"/>
              <a:gd name="connsiteX2" fmla="*/ 1298575 w 1298575"/>
              <a:gd name="connsiteY2" fmla="*/ 0 h 0"/>
            </a:gdLst>
            <a:ahLst/>
            <a:cxnLst>
              <a:cxn ang="0">
                <a:pos x="connsiteX0" y="connsiteY0"/>
              </a:cxn>
              <a:cxn ang="0">
                <a:pos x="connsiteX1" y="connsiteY1"/>
              </a:cxn>
              <a:cxn ang="0">
                <a:pos x="connsiteX2" y="connsiteY2"/>
              </a:cxn>
            </a:cxnLst>
            <a:rect l="l" t="t" r="r" b="b"/>
            <a:pathLst>
              <a:path w="1298575">
                <a:moveTo>
                  <a:pt x="0" y="0"/>
                </a:moveTo>
                <a:lnTo>
                  <a:pt x="1298575" y="0"/>
                </a:lnTo>
                <a:lnTo>
                  <a:pt x="1298575"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5" name="Freeform 44">
            <a:extLst>
              <a:ext uri="{FF2B5EF4-FFF2-40B4-BE49-F238E27FC236}">
                <a16:creationId xmlns:a16="http://schemas.microsoft.com/office/drawing/2014/main" id="{C9004F8E-77C3-B729-986F-10C72F59552A}"/>
              </a:ext>
            </a:extLst>
          </p:cNvPr>
          <p:cNvSpPr/>
          <p:nvPr/>
        </p:nvSpPr>
        <p:spPr>
          <a:xfrm>
            <a:off x="9419740" y="2414220"/>
            <a:ext cx="606425" cy="130175"/>
          </a:xfrm>
          <a:custGeom>
            <a:avLst/>
            <a:gdLst>
              <a:gd name="connsiteX0" fmla="*/ 0 w 606425"/>
              <a:gd name="connsiteY0" fmla="*/ 130175 h 130175"/>
              <a:gd name="connsiteX1" fmla="*/ 606425 w 606425"/>
              <a:gd name="connsiteY1" fmla="*/ 0 h 130175"/>
            </a:gdLst>
            <a:ahLst/>
            <a:cxnLst>
              <a:cxn ang="0">
                <a:pos x="connsiteX0" y="connsiteY0"/>
              </a:cxn>
              <a:cxn ang="0">
                <a:pos x="connsiteX1" y="connsiteY1"/>
              </a:cxn>
            </a:cxnLst>
            <a:rect l="l" t="t" r="r" b="b"/>
            <a:pathLst>
              <a:path w="606425" h="130175">
                <a:moveTo>
                  <a:pt x="0" y="130175"/>
                </a:moveTo>
                <a:lnTo>
                  <a:pt x="606425"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6" name="Freeform 45">
            <a:extLst>
              <a:ext uri="{FF2B5EF4-FFF2-40B4-BE49-F238E27FC236}">
                <a16:creationId xmlns:a16="http://schemas.microsoft.com/office/drawing/2014/main" id="{7CF93204-5566-5D87-5C9C-36626AC065CE}"/>
              </a:ext>
            </a:extLst>
          </p:cNvPr>
          <p:cNvSpPr/>
          <p:nvPr/>
        </p:nvSpPr>
        <p:spPr>
          <a:xfrm>
            <a:off x="10388115" y="2461845"/>
            <a:ext cx="508000" cy="352425"/>
          </a:xfrm>
          <a:custGeom>
            <a:avLst/>
            <a:gdLst>
              <a:gd name="connsiteX0" fmla="*/ 508000 w 508000"/>
              <a:gd name="connsiteY0" fmla="*/ 352425 h 352425"/>
              <a:gd name="connsiteX1" fmla="*/ 0 w 508000"/>
              <a:gd name="connsiteY1" fmla="*/ 0 h 352425"/>
            </a:gdLst>
            <a:ahLst/>
            <a:cxnLst>
              <a:cxn ang="0">
                <a:pos x="connsiteX0" y="connsiteY0"/>
              </a:cxn>
              <a:cxn ang="0">
                <a:pos x="connsiteX1" y="connsiteY1"/>
              </a:cxn>
            </a:cxnLst>
            <a:rect l="l" t="t" r="r" b="b"/>
            <a:pathLst>
              <a:path w="508000" h="352425">
                <a:moveTo>
                  <a:pt x="508000" y="352425"/>
                </a:moveTo>
                <a:lnTo>
                  <a:pt x="0"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7" name="Freeform 46">
            <a:extLst>
              <a:ext uri="{FF2B5EF4-FFF2-40B4-BE49-F238E27FC236}">
                <a16:creationId xmlns:a16="http://schemas.microsoft.com/office/drawing/2014/main" id="{4EA5287A-2573-D7A7-F2C7-471305FE96E6}"/>
              </a:ext>
            </a:extLst>
          </p:cNvPr>
          <p:cNvSpPr/>
          <p:nvPr/>
        </p:nvSpPr>
        <p:spPr>
          <a:xfrm flipV="1">
            <a:off x="10472509" y="2264994"/>
            <a:ext cx="252000" cy="45719"/>
          </a:xfrm>
          <a:custGeom>
            <a:avLst/>
            <a:gdLst>
              <a:gd name="connsiteX0" fmla="*/ 0 w 1298575"/>
              <a:gd name="connsiteY0" fmla="*/ 0 h 0"/>
              <a:gd name="connsiteX1" fmla="*/ 1298575 w 1298575"/>
              <a:gd name="connsiteY1" fmla="*/ 0 h 0"/>
              <a:gd name="connsiteX2" fmla="*/ 1298575 w 1298575"/>
              <a:gd name="connsiteY2" fmla="*/ 0 h 0"/>
            </a:gdLst>
            <a:ahLst/>
            <a:cxnLst>
              <a:cxn ang="0">
                <a:pos x="connsiteX0" y="connsiteY0"/>
              </a:cxn>
              <a:cxn ang="0">
                <a:pos x="connsiteX1" y="connsiteY1"/>
              </a:cxn>
              <a:cxn ang="0">
                <a:pos x="connsiteX2" y="connsiteY2"/>
              </a:cxn>
            </a:cxnLst>
            <a:rect l="l" t="t" r="r" b="b"/>
            <a:pathLst>
              <a:path w="1298575">
                <a:moveTo>
                  <a:pt x="0" y="0"/>
                </a:moveTo>
                <a:lnTo>
                  <a:pt x="1298575" y="0"/>
                </a:lnTo>
                <a:lnTo>
                  <a:pt x="1298575"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8" name="Freeform 47">
            <a:extLst>
              <a:ext uri="{FF2B5EF4-FFF2-40B4-BE49-F238E27FC236}">
                <a16:creationId xmlns:a16="http://schemas.microsoft.com/office/drawing/2014/main" id="{57CE660A-C1D8-A535-C938-E59DB8BF8313}"/>
              </a:ext>
            </a:extLst>
          </p:cNvPr>
          <p:cNvSpPr/>
          <p:nvPr/>
        </p:nvSpPr>
        <p:spPr>
          <a:xfrm>
            <a:off x="10470665" y="1925270"/>
            <a:ext cx="254000" cy="292100"/>
          </a:xfrm>
          <a:custGeom>
            <a:avLst/>
            <a:gdLst>
              <a:gd name="connsiteX0" fmla="*/ 0 w 254000"/>
              <a:gd name="connsiteY0" fmla="*/ 292100 h 292100"/>
              <a:gd name="connsiteX1" fmla="*/ 254000 w 254000"/>
              <a:gd name="connsiteY1" fmla="*/ 0 h 292100"/>
            </a:gdLst>
            <a:ahLst/>
            <a:cxnLst>
              <a:cxn ang="0">
                <a:pos x="connsiteX0" y="connsiteY0"/>
              </a:cxn>
              <a:cxn ang="0">
                <a:pos x="connsiteX1" y="connsiteY1"/>
              </a:cxn>
            </a:cxnLst>
            <a:rect l="l" t="t" r="r" b="b"/>
            <a:pathLst>
              <a:path w="254000" h="292100">
                <a:moveTo>
                  <a:pt x="0" y="292100"/>
                </a:moveTo>
                <a:lnTo>
                  <a:pt x="254000" y="0"/>
                </a:lnTo>
              </a:path>
            </a:pathLst>
          </a:custGeom>
          <a:noFill/>
          <a:ln w="19050">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3" name="TextBox 22">
            <a:extLst>
              <a:ext uri="{FF2B5EF4-FFF2-40B4-BE49-F238E27FC236}">
                <a16:creationId xmlns:a16="http://schemas.microsoft.com/office/drawing/2014/main" id="{5D53CDC0-BBF0-5C0F-56CB-DC0B5BA83FC8}"/>
              </a:ext>
            </a:extLst>
          </p:cNvPr>
          <p:cNvSpPr txBox="1"/>
          <p:nvPr/>
        </p:nvSpPr>
        <p:spPr>
          <a:xfrm>
            <a:off x="6172304" y="2036107"/>
            <a:ext cx="692458" cy="349702"/>
          </a:xfrm>
          <a:prstGeom prst="rect">
            <a:avLst/>
          </a:prstGeom>
          <a:solidFill>
            <a:schemeClr val="tx2"/>
          </a:solidFill>
        </p:spPr>
        <p:txBody>
          <a:bodyPr wrap="square" lIns="0" tIns="36000" rIns="0" bIns="36000" rtlCol="0">
            <a:spAutoFit/>
          </a:bodyPr>
          <a:lstStyle/>
          <a:p>
            <a:pPr algn="ctr">
              <a:lnSpc>
                <a:spcPct val="90000"/>
              </a:lnSpc>
            </a:pPr>
            <a:r>
              <a:rPr lang="en-GB" sz="1000" noProof="0">
                <a:solidFill>
                  <a:schemeClr val="bg1"/>
                </a:solidFill>
                <a:latin typeface="Arial" panose="020B0604020202020204" pitchFamily="34" charset="0"/>
                <a:ea typeface="Aileron" charset="0"/>
                <a:cs typeface="Arial" panose="020B0604020202020204" pitchFamily="34" charset="0"/>
              </a:rPr>
              <a:t>Central</a:t>
            </a:r>
            <a:br>
              <a:rPr lang="en-GB" sz="1000" noProof="0">
                <a:solidFill>
                  <a:schemeClr val="bg1"/>
                </a:solidFill>
                <a:latin typeface="Arial" panose="020B0604020202020204" pitchFamily="34" charset="0"/>
                <a:ea typeface="Aileron" charset="0"/>
                <a:cs typeface="Arial" panose="020B0604020202020204" pitchFamily="34" charset="0"/>
              </a:rPr>
            </a:br>
            <a:r>
              <a:rPr lang="en-GB" sz="1000" noProof="0">
                <a:solidFill>
                  <a:schemeClr val="bg1"/>
                </a:solidFill>
                <a:latin typeface="Arial" panose="020B0604020202020204" pitchFamily="34" charset="0"/>
                <a:ea typeface="Aileron" charset="0"/>
                <a:cs typeface="Arial" panose="020B0604020202020204" pitchFamily="34" charset="0"/>
              </a:rPr>
              <a:t>pathway</a:t>
            </a:r>
          </a:p>
        </p:txBody>
      </p:sp>
      <p:pic>
        <p:nvPicPr>
          <p:cNvPr id="4" name="Picture 3">
            <a:extLst>
              <a:ext uri="{FF2B5EF4-FFF2-40B4-BE49-F238E27FC236}">
                <a16:creationId xmlns:a16="http://schemas.microsoft.com/office/drawing/2014/main" id="{DD4689E7-6430-5544-E4C3-8273F8137BA6}"/>
              </a:ext>
            </a:extLst>
          </p:cNvPr>
          <p:cNvPicPr>
            <a:picLocks noChangeAspect="1"/>
          </p:cNvPicPr>
          <p:nvPr/>
        </p:nvPicPr>
        <p:blipFill>
          <a:blip r:embed="rId4">
            <a:duotone>
              <a:schemeClr val="accent1">
                <a:shade val="45000"/>
                <a:satMod val="135000"/>
              </a:schemeClr>
              <a:prstClr val="white"/>
            </a:duotone>
          </a:blip>
          <a:srcRect b="8731"/>
          <a:stretch/>
        </p:blipFill>
        <p:spPr>
          <a:xfrm>
            <a:off x="10017957" y="3825781"/>
            <a:ext cx="651138" cy="1020690"/>
          </a:xfrm>
          <a:prstGeom prst="rect">
            <a:avLst/>
          </a:prstGeom>
        </p:spPr>
      </p:pic>
      <p:sp>
        <p:nvSpPr>
          <p:cNvPr id="5" name="Rounded Rectangle 4">
            <a:extLst>
              <a:ext uri="{FF2B5EF4-FFF2-40B4-BE49-F238E27FC236}">
                <a16:creationId xmlns:a16="http://schemas.microsoft.com/office/drawing/2014/main" id="{CFA58E7B-B271-31C0-DC23-267815849194}"/>
              </a:ext>
            </a:extLst>
          </p:cNvPr>
          <p:cNvSpPr/>
          <p:nvPr/>
        </p:nvSpPr>
        <p:spPr>
          <a:xfrm>
            <a:off x="635783" y="5166158"/>
            <a:ext cx="11130613" cy="789456"/>
          </a:xfrm>
          <a:prstGeom prst="roundRect">
            <a:avLst/>
          </a:prstGeom>
          <a:no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B712016-C5B1-AE44-3295-A82EA4305643}"/>
              </a:ext>
            </a:extLst>
          </p:cNvPr>
          <p:cNvSpPr txBox="1"/>
          <p:nvPr/>
        </p:nvSpPr>
        <p:spPr>
          <a:xfrm>
            <a:off x="620183" y="5243919"/>
            <a:ext cx="11020666" cy="646331"/>
          </a:xfrm>
          <a:prstGeom prst="rect">
            <a:avLst/>
          </a:prstGeom>
          <a:noFill/>
        </p:spPr>
        <p:txBody>
          <a:bodyPr wrap="square" rtlCol="0">
            <a:spAutoFit/>
          </a:bodyPr>
          <a:lstStyle/>
          <a:p>
            <a:pPr algn="ctr"/>
            <a:r>
              <a:rPr lang="en-GB" b="1">
                <a:solidFill>
                  <a:schemeClr val="accent1"/>
                </a:solidFill>
                <a:latin typeface="Arial" panose="020B0604020202020204" pitchFamily="34" charset="0"/>
                <a:cs typeface="Arial" panose="020B0604020202020204" pitchFamily="34" charset="0"/>
              </a:rPr>
              <a:t>Nausea involves cortical processing </a:t>
            </a:r>
            <a:r>
              <a:rPr lang="en-GB">
                <a:solidFill>
                  <a:srgbClr val="5D8298"/>
                </a:solidFill>
                <a:latin typeface="Arial" panose="020B0604020202020204" pitchFamily="34" charset="0"/>
                <a:cs typeface="Arial" panose="020B0604020202020204" pitchFamily="34" charset="0"/>
              </a:rPr>
              <a:t>and is often more difficult to manage than vomiting, even with antiemetics treatment</a:t>
            </a:r>
          </a:p>
        </p:txBody>
      </p:sp>
    </p:spTree>
    <p:extLst>
      <p:ext uri="{BB962C8B-B14F-4D97-AF65-F5344CB8AC3E}">
        <p14:creationId xmlns:p14="http://schemas.microsoft.com/office/powerpoint/2010/main" val="20726702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1CBD2-FAC4-AE23-D979-F8B097907754}"/>
              </a:ext>
            </a:extLst>
          </p:cNvPr>
          <p:cNvSpPr>
            <a:spLocks noGrp="1"/>
          </p:cNvSpPr>
          <p:nvPr>
            <p:ph type="title"/>
          </p:nvPr>
        </p:nvSpPr>
        <p:spPr/>
        <p:txBody>
          <a:bodyPr/>
          <a:lstStyle/>
          <a:p>
            <a:r>
              <a:rPr lang="en-US"/>
              <a:t>A 5-Step Framework for Managing T-</a:t>
            </a:r>
            <a:r>
              <a:rPr lang="en-US" err="1"/>
              <a:t>DX</a:t>
            </a:r>
            <a:r>
              <a:rPr lang="en-US" cap="none" err="1"/>
              <a:t>d</a:t>
            </a:r>
            <a:r>
              <a:rPr lang="en-US"/>
              <a:t> Induced Nausea and Vomiting</a:t>
            </a:r>
            <a:r>
              <a:rPr lang="en-US" baseline="30000"/>
              <a:t>1</a:t>
            </a:r>
            <a:endParaRPr lang="en-GB" baseline="30000"/>
          </a:p>
        </p:txBody>
      </p:sp>
      <p:sp>
        <p:nvSpPr>
          <p:cNvPr id="4" name="Slide Number Placeholder 3">
            <a:extLst>
              <a:ext uri="{FF2B5EF4-FFF2-40B4-BE49-F238E27FC236}">
                <a16:creationId xmlns:a16="http://schemas.microsoft.com/office/drawing/2014/main" id="{90370B29-D37C-56BE-3462-69A9295CF259}"/>
              </a:ext>
            </a:extLst>
          </p:cNvPr>
          <p:cNvSpPr>
            <a:spLocks noGrp="1"/>
          </p:cNvSpPr>
          <p:nvPr>
            <p:ph type="sldNum" sz="quarter" idx="4"/>
          </p:nvPr>
        </p:nvSpPr>
        <p:spPr/>
        <p:txBody>
          <a:bodyPr/>
          <a:lstStyle/>
          <a:p>
            <a:fld id="{FCE43C0F-8A7B-3A4B-9DB5-B3472E36E833}" type="slidenum">
              <a:rPr lang="en-GB" smtClean="0"/>
              <a:pPr/>
              <a:t>16</a:t>
            </a:fld>
            <a:endParaRPr lang="en-GB"/>
          </a:p>
        </p:txBody>
      </p:sp>
      <p:sp>
        <p:nvSpPr>
          <p:cNvPr id="10" name="TextBox 9">
            <a:extLst>
              <a:ext uri="{FF2B5EF4-FFF2-40B4-BE49-F238E27FC236}">
                <a16:creationId xmlns:a16="http://schemas.microsoft.com/office/drawing/2014/main" id="{601E94A9-A29F-24B5-7F09-D0A9EB4EA6A6}"/>
              </a:ext>
            </a:extLst>
          </p:cNvPr>
          <p:cNvSpPr txBox="1"/>
          <p:nvPr/>
        </p:nvSpPr>
        <p:spPr>
          <a:xfrm>
            <a:off x="620357" y="2042937"/>
            <a:ext cx="3310621" cy="938719"/>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Start by </a:t>
            </a:r>
            <a:r>
              <a:rPr lang="en-US" sz="1100" b="1">
                <a:latin typeface="Arial" panose="020B0604020202020204" pitchFamily="34" charset="0"/>
                <a:cs typeface="Arial" panose="020B0604020202020204" pitchFamily="34" charset="0"/>
              </a:rPr>
              <a:t>identifying the emetogenic potential </a:t>
            </a:r>
            <a:r>
              <a:rPr lang="en-US" sz="1100">
                <a:latin typeface="Arial" panose="020B0604020202020204" pitchFamily="34" charset="0"/>
                <a:cs typeface="Arial" panose="020B0604020202020204" pitchFamily="34" charset="0"/>
              </a:rPr>
              <a:t>of the ADC</a:t>
            </a: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Use evidence-based tools (NCCN, ASCO, MASCC/ESMO) to guide</a:t>
            </a:r>
            <a:r>
              <a:rPr lang="en-US" sz="1100" b="1">
                <a:latin typeface="Arial" panose="020B0604020202020204" pitchFamily="34" charset="0"/>
                <a:cs typeface="Arial" panose="020B0604020202020204" pitchFamily="34" charset="0"/>
              </a:rPr>
              <a:t> risk stratification and determine prophylaxis needs</a:t>
            </a:r>
            <a:endParaRPr lang="en-US" sz="11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0C9745E-8B1A-DF8E-5865-AA861B8140B8}"/>
              </a:ext>
            </a:extLst>
          </p:cNvPr>
          <p:cNvSpPr txBox="1"/>
          <p:nvPr/>
        </p:nvSpPr>
        <p:spPr>
          <a:xfrm>
            <a:off x="4402297" y="2024954"/>
            <a:ext cx="3446244" cy="1785104"/>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Engage in anticipatory guidance for patients:</a:t>
            </a:r>
            <a:endParaRPr lang="en-US" sz="1100">
              <a:latin typeface="Arial" panose="020B0604020202020204" pitchFamily="34" charset="0"/>
              <a:cs typeface="Arial" panose="020B0604020202020204" pitchFamily="34" charset="0"/>
            </a:endParaRP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Set expectations for </a:t>
            </a:r>
            <a:r>
              <a:rPr lang="en-US" sz="1100" b="1">
                <a:latin typeface="Arial" panose="020B0604020202020204" pitchFamily="34" charset="0"/>
                <a:cs typeface="Arial" panose="020B0604020202020204" pitchFamily="34" charset="0"/>
              </a:rPr>
              <a:t>when and how</a:t>
            </a:r>
            <a:r>
              <a:rPr lang="en-US" sz="1100">
                <a:latin typeface="Arial" panose="020B0604020202020204" pitchFamily="34" charset="0"/>
                <a:cs typeface="Arial" panose="020B0604020202020204" pitchFamily="34" charset="0"/>
              </a:rPr>
              <a:t> nausea may occur</a:t>
            </a: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Discuss potential impact on </a:t>
            </a:r>
            <a:r>
              <a:rPr lang="en-US" sz="1100" b="1">
                <a:latin typeface="Arial" panose="020B0604020202020204" pitchFamily="34" charset="0"/>
                <a:cs typeface="Arial" panose="020B0604020202020204" pitchFamily="34" charset="0"/>
              </a:rPr>
              <a:t>daily life and quality of life</a:t>
            </a:r>
            <a:endParaRPr lang="en-US" sz="1100">
              <a:latin typeface="Arial" panose="020B0604020202020204" pitchFamily="34" charset="0"/>
              <a:cs typeface="Arial" panose="020B0604020202020204" pitchFamily="34" charset="0"/>
            </a:endParaRPr>
          </a:p>
          <a:p>
            <a:r>
              <a:rPr lang="en-US" sz="1100" b="1">
                <a:latin typeface="Arial" panose="020B0604020202020204" pitchFamily="34" charset="0"/>
                <a:cs typeface="Arial" panose="020B0604020202020204" pitchFamily="34" charset="0"/>
              </a:rPr>
              <a:t>Use shared decision-making:</a:t>
            </a:r>
            <a:endParaRPr lang="en-US" sz="1100">
              <a:latin typeface="Arial" panose="020B0604020202020204" pitchFamily="34" charset="0"/>
              <a:cs typeface="Arial" panose="020B0604020202020204" pitchFamily="34" charset="0"/>
            </a:endParaRP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Consider patient preferences and past experiences with CINV</a:t>
            </a: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Provide written instructions and clear follow-up plans</a:t>
            </a:r>
          </a:p>
        </p:txBody>
      </p:sp>
      <p:sp>
        <p:nvSpPr>
          <p:cNvPr id="12" name="TextBox 11">
            <a:extLst>
              <a:ext uri="{FF2B5EF4-FFF2-40B4-BE49-F238E27FC236}">
                <a16:creationId xmlns:a16="http://schemas.microsoft.com/office/drawing/2014/main" id="{F9649DA4-E572-B7BE-D6D3-D24BBCED466E}"/>
              </a:ext>
            </a:extLst>
          </p:cNvPr>
          <p:cNvSpPr txBox="1"/>
          <p:nvPr/>
        </p:nvSpPr>
        <p:spPr>
          <a:xfrm>
            <a:off x="8220794" y="1996798"/>
            <a:ext cx="3299330" cy="2462213"/>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Select antiemetic regimen: </a:t>
            </a:r>
          </a:p>
          <a:p>
            <a:pPr marL="179388" indent="-179388">
              <a:buClr>
                <a:schemeClr val="accent1"/>
              </a:buClr>
              <a:buFont typeface="Arial" panose="020B0604020202020204" pitchFamily="34" charset="0"/>
              <a:buChar char="•"/>
            </a:pPr>
            <a:r>
              <a:rPr lang="en-US" sz="1100" b="1">
                <a:latin typeface="Arial" panose="020B0604020202020204" pitchFamily="34" charset="0"/>
                <a:cs typeface="Arial" panose="020B0604020202020204" pitchFamily="34" charset="0"/>
              </a:rPr>
              <a:t>3-drug regimen (standard):</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e.g. 5-HT3 RA + dexamethasone + NK1 RA </a:t>
            </a:r>
          </a:p>
          <a:p>
            <a:pPr marL="179388" indent="-179388">
              <a:buClr>
                <a:schemeClr val="accent1"/>
              </a:buClr>
              <a:buFont typeface="Arial" panose="020B0604020202020204" pitchFamily="34" charset="0"/>
              <a:buChar char="•"/>
            </a:pPr>
            <a:r>
              <a:rPr lang="en-US" sz="1100" b="1">
                <a:latin typeface="Arial" panose="020B0604020202020204" pitchFamily="34" charset="0"/>
                <a:cs typeface="Arial" panose="020B0604020202020204" pitchFamily="34" charset="0"/>
              </a:rPr>
              <a:t>4-drug regimen:</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Consider if prior 3-drug prophylaxis was inadequate, or for patients at high-risk (e.g. younger age, history of CINV, anxiety, or hyperemesis)</a:t>
            </a:r>
          </a:p>
          <a:p>
            <a:pPr marL="179388" indent="-179388">
              <a:buClr>
                <a:schemeClr val="accent1"/>
              </a:buClr>
              <a:buFont typeface="Arial" panose="020B0604020202020204" pitchFamily="34" charset="0"/>
              <a:buChar char="•"/>
            </a:pPr>
            <a:r>
              <a:rPr lang="en-US" sz="1100" b="1">
                <a:latin typeface="Arial" panose="020B0604020202020204" pitchFamily="34" charset="0"/>
                <a:cs typeface="Arial" panose="020B0604020202020204" pitchFamily="34" charset="0"/>
              </a:rPr>
              <a:t>2-drug regimen:</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 May be suitable for select low-risk patients, but generally suboptimal with T-</a:t>
            </a:r>
            <a:r>
              <a:rPr lang="en-US" sz="1100" err="1">
                <a:latin typeface="Arial" panose="020B0604020202020204" pitchFamily="34" charset="0"/>
                <a:cs typeface="Arial" panose="020B0604020202020204" pitchFamily="34" charset="0"/>
              </a:rPr>
              <a:t>DXd</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 Use with close monitoring and access to rescue therapy</a:t>
            </a: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Advise on </a:t>
            </a:r>
            <a:r>
              <a:rPr lang="en-US" sz="1100" b="1" err="1">
                <a:latin typeface="Arial" panose="020B0604020202020204" pitchFamily="34" charset="0"/>
                <a:cs typeface="Arial" panose="020B0604020202020204" pitchFamily="34" charset="0"/>
              </a:rPr>
              <a:t>behavioural</a:t>
            </a:r>
            <a:r>
              <a:rPr lang="en-US" sz="1100" b="1">
                <a:latin typeface="Arial" panose="020B0604020202020204" pitchFamily="34" charset="0"/>
                <a:cs typeface="Arial" panose="020B0604020202020204" pitchFamily="34" charset="0"/>
              </a:rPr>
              <a:t> strategies</a:t>
            </a:r>
            <a:endParaRPr lang="en-US" sz="1100" baseline="30000">
              <a:solidFill>
                <a:schemeClr val="accent1"/>
              </a:solidFill>
              <a:latin typeface="Arial" panose="020B0604020202020204" pitchFamily="34" charset="0"/>
              <a:cs typeface="Arial" panose="020B0604020202020204" pitchFamily="34" charset="0"/>
            </a:endParaRPr>
          </a:p>
        </p:txBody>
      </p:sp>
      <p:sp>
        <p:nvSpPr>
          <p:cNvPr id="16" name="Google Shape;2821;p79">
            <a:extLst>
              <a:ext uri="{FF2B5EF4-FFF2-40B4-BE49-F238E27FC236}">
                <a16:creationId xmlns:a16="http://schemas.microsoft.com/office/drawing/2014/main" id="{D96E2E2A-25D5-F1BB-3D54-453572025B15}"/>
              </a:ext>
            </a:extLst>
          </p:cNvPr>
          <p:cNvSpPr txBox="1"/>
          <p:nvPr/>
        </p:nvSpPr>
        <p:spPr>
          <a:xfrm>
            <a:off x="1055269" y="1529241"/>
            <a:ext cx="2864743" cy="294126"/>
          </a:xfrm>
          <a:prstGeom prst="rect">
            <a:avLst/>
          </a:prstGeom>
          <a:noFill/>
          <a:ln>
            <a:noFill/>
          </a:ln>
        </p:spPr>
        <p:txBody>
          <a:bodyPr spcFirstLastPara="1" wrap="square" lIns="0" tIns="12700" rIns="0" bIns="0" anchor="t" anchorCtr="0">
            <a:noAutofit/>
          </a:bodyPr>
          <a:lstStyle/>
          <a:p>
            <a:pPr marL="38100" lvl="0">
              <a:buClr>
                <a:schemeClr val="accent3"/>
              </a:buClr>
              <a:buSzPts val="1800"/>
            </a:pPr>
            <a:r>
              <a:rPr lang="en-US" b="1">
                <a:solidFill>
                  <a:schemeClr val="accent1"/>
                </a:solidFill>
                <a:latin typeface="Arial" panose="020B0604020202020204" pitchFamily="34" charset="0"/>
                <a:cs typeface="Arial" panose="020B0604020202020204" pitchFamily="34" charset="0"/>
              </a:rPr>
              <a:t>Classify Risk</a:t>
            </a:r>
            <a:endParaRPr lang="en-GB" b="1">
              <a:solidFill>
                <a:schemeClr val="accent1"/>
              </a:solidFill>
              <a:latin typeface="Arial" panose="020B0604020202020204" pitchFamily="34" charset="0"/>
              <a:cs typeface="Arial" panose="020B0604020202020204" pitchFamily="34" charset="0"/>
              <a:sym typeface="Arial"/>
            </a:endParaRPr>
          </a:p>
        </p:txBody>
      </p:sp>
      <p:sp>
        <p:nvSpPr>
          <p:cNvPr id="17" name="Google Shape;2822;p79">
            <a:extLst>
              <a:ext uri="{FF2B5EF4-FFF2-40B4-BE49-F238E27FC236}">
                <a16:creationId xmlns:a16="http://schemas.microsoft.com/office/drawing/2014/main" id="{5364D85C-04B6-E1F2-A121-65B0C4E34C90}"/>
              </a:ext>
            </a:extLst>
          </p:cNvPr>
          <p:cNvSpPr txBox="1"/>
          <p:nvPr/>
        </p:nvSpPr>
        <p:spPr>
          <a:xfrm>
            <a:off x="4881823" y="1533957"/>
            <a:ext cx="2953408" cy="289410"/>
          </a:xfrm>
          <a:prstGeom prst="rect">
            <a:avLst/>
          </a:prstGeom>
          <a:noFill/>
          <a:ln>
            <a:noFill/>
          </a:ln>
        </p:spPr>
        <p:txBody>
          <a:bodyPr spcFirstLastPara="1" wrap="square" lIns="0" tIns="12700" rIns="0" bIns="0" anchor="t" anchorCtr="0">
            <a:noAutofit/>
          </a:bodyPr>
          <a:lstStyle/>
          <a:p>
            <a:pPr marL="38100" lvl="0">
              <a:buClr>
                <a:schemeClr val="accent3"/>
              </a:buClr>
              <a:buSzPts val="1800"/>
            </a:pPr>
            <a:r>
              <a:rPr lang="en-US" b="1">
                <a:solidFill>
                  <a:schemeClr val="accent1"/>
                </a:solidFill>
                <a:latin typeface="Arial" panose="020B0604020202020204" pitchFamily="34" charset="0"/>
                <a:cs typeface="Arial" panose="020B0604020202020204" pitchFamily="34" charset="0"/>
              </a:rPr>
              <a:t> Listen &amp; Educate</a:t>
            </a:r>
            <a:endParaRPr lang="en-GB" b="1">
              <a:solidFill>
                <a:schemeClr val="accent1"/>
              </a:solidFill>
              <a:latin typeface="Arial" panose="020B0604020202020204" pitchFamily="34" charset="0"/>
              <a:cs typeface="Arial" panose="020B0604020202020204" pitchFamily="34" charset="0"/>
            </a:endParaRPr>
          </a:p>
        </p:txBody>
      </p:sp>
      <p:sp>
        <p:nvSpPr>
          <p:cNvPr id="18" name="Google Shape;2823;p79">
            <a:extLst>
              <a:ext uri="{FF2B5EF4-FFF2-40B4-BE49-F238E27FC236}">
                <a16:creationId xmlns:a16="http://schemas.microsoft.com/office/drawing/2014/main" id="{37A3A4DE-7528-0D0E-DE86-54BE05CFA749}"/>
              </a:ext>
            </a:extLst>
          </p:cNvPr>
          <p:cNvSpPr txBox="1"/>
          <p:nvPr/>
        </p:nvSpPr>
        <p:spPr>
          <a:xfrm>
            <a:off x="8639040" y="1525825"/>
            <a:ext cx="2953407" cy="384241"/>
          </a:xfrm>
          <a:prstGeom prst="rect">
            <a:avLst/>
          </a:prstGeom>
          <a:noFill/>
          <a:ln>
            <a:noFill/>
          </a:ln>
        </p:spPr>
        <p:txBody>
          <a:bodyPr spcFirstLastPara="1" wrap="square" lIns="0" tIns="12700" rIns="0" bIns="0" anchor="t" anchorCtr="0">
            <a:noAutofit/>
          </a:bodyPr>
          <a:lstStyle/>
          <a:p>
            <a:pPr marL="38100" lvl="0">
              <a:buClr>
                <a:schemeClr val="accent3"/>
              </a:buClr>
              <a:buSzPts val="1800"/>
            </a:pPr>
            <a:r>
              <a:rPr lang="en-US" b="1">
                <a:solidFill>
                  <a:schemeClr val="accent1"/>
                </a:solidFill>
                <a:latin typeface="Arial" panose="020B0604020202020204" pitchFamily="34" charset="0"/>
                <a:cs typeface="Arial" panose="020B0604020202020204" pitchFamily="34" charset="0"/>
              </a:rPr>
              <a:t> Establish Prophylaxis</a:t>
            </a:r>
            <a:endParaRPr lang="en-GB" b="1">
              <a:solidFill>
                <a:schemeClr val="accent1"/>
              </a:solidFill>
              <a:latin typeface="Arial" panose="020B0604020202020204" pitchFamily="34" charset="0"/>
              <a:cs typeface="Arial" panose="020B0604020202020204" pitchFamily="34" charset="0"/>
              <a:sym typeface="Arial "/>
            </a:endParaRPr>
          </a:p>
        </p:txBody>
      </p:sp>
      <p:sp>
        <p:nvSpPr>
          <p:cNvPr id="19" name="Google Shape;2843;p79">
            <a:extLst>
              <a:ext uri="{FF2B5EF4-FFF2-40B4-BE49-F238E27FC236}">
                <a16:creationId xmlns:a16="http://schemas.microsoft.com/office/drawing/2014/main" id="{50F9197B-6B34-8D4E-F672-527F3571D035}"/>
              </a:ext>
            </a:extLst>
          </p:cNvPr>
          <p:cNvSpPr/>
          <p:nvPr/>
        </p:nvSpPr>
        <p:spPr>
          <a:xfrm>
            <a:off x="739582" y="1526240"/>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a:solidFill>
                  <a:srgbClr val="FFFFFF"/>
                </a:solidFill>
                <a:latin typeface="Arial" panose="020B0604020202020204" pitchFamily="34" charset="0"/>
                <a:ea typeface="Arial"/>
                <a:cs typeface="Arial" panose="020B0604020202020204" pitchFamily="34" charset="0"/>
                <a:sym typeface="Arial"/>
              </a:rPr>
              <a:t>1</a:t>
            </a:r>
            <a:endParaRPr lang="en-GB" noProof="0">
              <a:latin typeface="Arial" panose="020B0604020202020204" pitchFamily="34" charset="0"/>
              <a:cs typeface="Arial" panose="020B0604020202020204" pitchFamily="34" charset="0"/>
            </a:endParaRPr>
          </a:p>
        </p:txBody>
      </p:sp>
      <p:sp>
        <p:nvSpPr>
          <p:cNvPr id="20" name="Google Shape;2844;p79">
            <a:extLst>
              <a:ext uri="{FF2B5EF4-FFF2-40B4-BE49-F238E27FC236}">
                <a16:creationId xmlns:a16="http://schemas.microsoft.com/office/drawing/2014/main" id="{562207BC-1900-8F56-6CF1-5CE9857F25D8}"/>
              </a:ext>
            </a:extLst>
          </p:cNvPr>
          <p:cNvSpPr/>
          <p:nvPr/>
        </p:nvSpPr>
        <p:spPr>
          <a:xfrm>
            <a:off x="4547090" y="1529241"/>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a:solidFill>
                  <a:srgbClr val="FFFFFF"/>
                </a:solidFill>
                <a:latin typeface="Arial" panose="020B0604020202020204" pitchFamily="34" charset="0"/>
                <a:ea typeface="Arial"/>
                <a:cs typeface="Arial" panose="020B0604020202020204" pitchFamily="34" charset="0"/>
                <a:sym typeface="Arial"/>
              </a:rPr>
              <a:t>2</a:t>
            </a:r>
            <a:endParaRPr lang="en-GB" noProof="0">
              <a:latin typeface="Arial" panose="020B0604020202020204" pitchFamily="34" charset="0"/>
              <a:cs typeface="Arial" panose="020B0604020202020204" pitchFamily="34" charset="0"/>
            </a:endParaRPr>
          </a:p>
        </p:txBody>
      </p:sp>
      <p:sp>
        <p:nvSpPr>
          <p:cNvPr id="21" name="Google Shape;2845;p79">
            <a:extLst>
              <a:ext uri="{FF2B5EF4-FFF2-40B4-BE49-F238E27FC236}">
                <a16:creationId xmlns:a16="http://schemas.microsoft.com/office/drawing/2014/main" id="{0D872A24-3981-F4EB-7E51-4D6DC899A22D}"/>
              </a:ext>
            </a:extLst>
          </p:cNvPr>
          <p:cNvSpPr/>
          <p:nvPr/>
        </p:nvSpPr>
        <p:spPr>
          <a:xfrm>
            <a:off x="8323353" y="1524630"/>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a:solidFill>
                  <a:srgbClr val="FFFFFF"/>
                </a:solidFill>
                <a:latin typeface="Arial" panose="020B0604020202020204" pitchFamily="34" charset="0"/>
                <a:ea typeface="Arial"/>
                <a:cs typeface="Arial" panose="020B0604020202020204" pitchFamily="34" charset="0"/>
                <a:sym typeface="Arial"/>
              </a:rPr>
              <a:t>3</a:t>
            </a:r>
            <a:endParaRPr lang="en-GB" noProof="0">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B5E712FF-2829-1D24-0E69-D431F6918FE6}"/>
              </a:ext>
            </a:extLst>
          </p:cNvPr>
          <p:cNvSpPr/>
          <p:nvPr/>
        </p:nvSpPr>
        <p:spPr>
          <a:xfrm>
            <a:off x="608799" y="1391368"/>
            <a:ext cx="3322179" cy="557702"/>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B8CA5ADB-D59E-4E51-1249-01C525AF3983}"/>
              </a:ext>
            </a:extLst>
          </p:cNvPr>
          <p:cNvSpPr/>
          <p:nvPr/>
        </p:nvSpPr>
        <p:spPr>
          <a:xfrm>
            <a:off x="4424509" y="1396020"/>
            <a:ext cx="3322179" cy="550050"/>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53217AD7-8158-2924-1C27-159695DB538D}"/>
              </a:ext>
            </a:extLst>
          </p:cNvPr>
          <p:cNvSpPr/>
          <p:nvPr/>
        </p:nvSpPr>
        <p:spPr>
          <a:xfrm>
            <a:off x="8229254" y="1391368"/>
            <a:ext cx="3322179" cy="557703"/>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5" name="Right Arrow 24">
            <a:extLst>
              <a:ext uri="{FF2B5EF4-FFF2-40B4-BE49-F238E27FC236}">
                <a16:creationId xmlns:a16="http://schemas.microsoft.com/office/drawing/2014/main" id="{5505E823-A8C1-6B3F-A230-1D2FB35DDD4B}"/>
              </a:ext>
            </a:extLst>
          </p:cNvPr>
          <p:cNvSpPr/>
          <p:nvPr/>
        </p:nvSpPr>
        <p:spPr>
          <a:xfrm>
            <a:off x="7787701" y="1507492"/>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6" name="Right Arrow 25">
            <a:extLst>
              <a:ext uri="{FF2B5EF4-FFF2-40B4-BE49-F238E27FC236}">
                <a16:creationId xmlns:a16="http://schemas.microsoft.com/office/drawing/2014/main" id="{E94E10A1-C0AD-68F3-FBFD-978D7DF8F4FF}"/>
              </a:ext>
            </a:extLst>
          </p:cNvPr>
          <p:cNvSpPr/>
          <p:nvPr/>
        </p:nvSpPr>
        <p:spPr>
          <a:xfrm>
            <a:off x="11592447" y="1478098"/>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7" name="Right Arrow 26">
            <a:extLst>
              <a:ext uri="{FF2B5EF4-FFF2-40B4-BE49-F238E27FC236}">
                <a16:creationId xmlns:a16="http://schemas.microsoft.com/office/drawing/2014/main" id="{91B5C121-CC89-F365-E1B9-3A48E8744189}"/>
              </a:ext>
            </a:extLst>
          </p:cNvPr>
          <p:cNvSpPr/>
          <p:nvPr/>
        </p:nvSpPr>
        <p:spPr>
          <a:xfrm>
            <a:off x="3971991" y="1507493"/>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8" name="Google Shape;2821;p79">
            <a:extLst>
              <a:ext uri="{FF2B5EF4-FFF2-40B4-BE49-F238E27FC236}">
                <a16:creationId xmlns:a16="http://schemas.microsoft.com/office/drawing/2014/main" id="{9095D85A-79D6-9C45-FC87-49EE92A34FDF}"/>
              </a:ext>
            </a:extLst>
          </p:cNvPr>
          <p:cNvSpPr txBox="1"/>
          <p:nvPr/>
        </p:nvSpPr>
        <p:spPr>
          <a:xfrm>
            <a:off x="1018584" y="4197752"/>
            <a:ext cx="2953408" cy="291126"/>
          </a:xfrm>
          <a:prstGeom prst="rect">
            <a:avLst/>
          </a:prstGeom>
          <a:noFill/>
          <a:ln>
            <a:noFill/>
          </a:ln>
        </p:spPr>
        <p:txBody>
          <a:bodyPr spcFirstLastPara="1" wrap="square" lIns="0" tIns="12700" rIns="0" bIns="0" anchor="t" anchorCtr="0">
            <a:noAutofit/>
          </a:bodyPr>
          <a:lstStyle/>
          <a:p>
            <a:pPr marL="38100" lvl="0">
              <a:buClr>
                <a:schemeClr val="accent3"/>
              </a:buClr>
              <a:buSzPts val="1800"/>
            </a:pPr>
            <a:r>
              <a:rPr lang="en-US" b="1">
                <a:solidFill>
                  <a:schemeClr val="accent1"/>
                </a:solidFill>
                <a:latin typeface="Arial" panose="020B0604020202020204" pitchFamily="34" charset="0"/>
                <a:cs typeface="Arial" panose="020B0604020202020204" pitchFamily="34" charset="0"/>
              </a:rPr>
              <a:t>Administer &amp; Monitor</a:t>
            </a:r>
            <a:endParaRPr lang="en-GB" b="1">
              <a:solidFill>
                <a:schemeClr val="accent1"/>
              </a:solidFill>
              <a:latin typeface="Arial" panose="020B0604020202020204" pitchFamily="34" charset="0"/>
              <a:cs typeface="Arial" panose="020B0604020202020204" pitchFamily="34" charset="0"/>
              <a:sym typeface="Arial"/>
            </a:endParaRPr>
          </a:p>
        </p:txBody>
      </p:sp>
      <p:sp>
        <p:nvSpPr>
          <p:cNvPr id="29" name="Google Shape;2843;p79">
            <a:extLst>
              <a:ext uri="{FF2B5EF4-FFF2-40B4-BE49-F238E27FC236}">
                <a16:creationId xmlns:a16="http://schemas.microsoft.com/office/drawing/2014/main" id="{B5257299-C2DC-2345-3BD7-318A83274F9F}"/>
              </a:ext>
            </a:extLst>
          </p:cNvPr>
          <p:cNvSpPr/>
          <p:nvPr/>
        </p:nvSpPr>
        <p:spPr>
          <a:xfrm>
            <a:off x="702897" y="4194751"/>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b="1">
                <a:solidFill>
                  <a:srgbClr val="FFFFFF"/>
                </a:solidFill>
                <a:latin typeface="Arial" panose="020B0604020202020204" pitchFamily="34" charset="0"/>
                <a:cs typeface="Arial" panose="020B0604020202020204" pitchFamily="34" charset="0"/>
                <a:sym typeface="Arial"/>
              </a:rPr>
              <a:t>4</a:t>
            </a:r>
            <a:endParaRPr lang="en-GB" noProof="0">
              <a:latin typeface="Arial" panose="020B0604020202020204" pitchFamily="34" charset="0"/>
              <a:cs typeface="Arial" panose="020B0604020202020204" pitchFamily="34" charset="0"/>
            </a:endParaRPr>
          </a:p>
        </p:txBody>
      </p:sp>
      <p:sp>
        <p:nvSpPr>
          <p:cNvPr id="33" name="Google Shape;2844;p79">
            <a:extLst>
              <a:ext uri="{FF2B5EF4-FFF2-40B4-BE49-F238E27FC236}">
                <a16:creationId xmlns:a16="http://schemas.microsoft.com/office/drawing/2014/main" id="{94F2C6DE-67C8-F3A3-ECC6-801C578EDA47}"/>
              </a:ext>
            </a:extLst>
          </p:cNvPr>
          <p:cNvSpPr/>
          <p:nvPr/>
        </p:nvSpPr>
        <p:spPr>
          <a:xfrm>
            <a:off x="4551409" y="4198127"/>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b="1" noProof="0">
                <a:solidFill>
                  <a:srgbClr val="FFFFFF"/>
                </a:solidFill>
                <a:latin typeface="Arial" panose="020B0604020202020204" pitchFamily="34" charset="0"/>
                <a:cs typeface="Arial" panose="020B0604020202020204" pitchFamily="34" charset="0"/>
                <a:sym typeface="Arial"/>
              </a:rPr>
              <a:t>5</a:t>
            </a:r>
            <a:endParaRPr lang="en-GB" noProof="0">
              <a:latin typeface="Arial" panose="020B0604020202020204" pitchFamily="34" charset="0"/>
              <a:cs typeface="Arial" panose="020B0604020202020204" pitchFamily="34" charset="0"/>
            </a:endParaRPr>
          </a:p>
        </p:txBody>
      </p:sp>
      <p:sp>
        <p:nvSpPr>
          <p:cNvPr id="34" name="Google Shape;2822;p79">
            <a:extLst>
              <a:ext uri="{FF2B5EF4-FFF2-40B4-BE49-F238E27FC236}">
                <a16:creationId xmlns:a16="http://schemas.microsoft.com/office/drawing/2014/main" id="{48653796-37A1-B429-59E2-1EF8C856A7E4}"/>
              </a:ext>
            </a:extLst>
          </p:cNvPr>
          <p:cNvSpPr txBox="1"/>
          <p:nvPr/>
        </p:nvSpPr>
        <p:spPr>
          <a:xfrm>
            <a:off x="4867096" y="4202843"/>
            <a:ext cx="2675719" cy="294126"/>
          </a:xfrm>
          <a:prstGeom prst="rect">
            <a:avLst/>
          </a:prstGeom>
          <a:noFill/>
          <a:ln>
            <a:noFill/>
          </a:ln>
        </p:spPr>
        <p:txBody>
          <a:bodyPr spcFirstLastPara="1" wrap="square" lIns="0" tIns="12700" rIns="0" bIns="0" anchor="t" anchorCtr="0">
            <a:noAutofit/>
          </a:bodyPr>
          <a:lstStyle/>
          <a:p>
            <a:pPr marL="38100" lvl="0">
              <a:buClr>
                <a:srgbClr val="003865"/>
              </a:buClr>
              <a:buSzPts val="1600"/>
            </a:pPr>
            <a:r>
              <a:rPr lang="en-US" b="1">
                <a:solidFill>
                  <a:schemeClr val="accent1"/>
                </a:solidFill>
                <a:latin typeface="Arial" panose="020B0604020202020204" pitchFamily="34" charset="0"/>
                <a:cs typeface="Arial" panose="020B0604020202020204" pitchFamily="34" charset="0"/>
              </a:rPr>
              <a:t>Rescue</a:t>
            </a:r>
            <a:br>
              <a:rPr lang="en-US">
                <a:latin typeface="Arial" panose="020B0604020202020204" pitchFamily="34" charset="0"/>
                <a:cs typeface="Arial" panose="020B0604020202020204" pitchFamily="34" charset="0"/>
              </a:rPr>
            </a:br>
            <a:endParaRPr lang="en-GB" noProof="0">
              <a:solidFill>
                <a:schemeClr val="accent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DA5ACC4-AF78-3225-804B-75C26741FE40}"/>
              </a:ext>
            </a:extLst>
          </p:cNvPr>
          <p:cNvSpPr txBox="1"/>
          <p:nvPr/>
        </p:nvSpPr>
        <p:spPr>
          <a:xfrm>
            <a:off x="4402298" y="4684129"/>
            <a:ext cx="3366602" cy="1107996"/>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Address </a:t>
            </a:r>
            <a:r>
              <a:rPr lang="en-US" sz="1100" b="1">
                <a:latin typeface="Arial" panose="020B0604020202020204" pitchFamily="34" charset="0"/>
                <a:cs typeface="Arial" panose="020B0604020202020204" pitchFamily="34" charset="0"/>
              </a:rPr>
              <a:t>breakthrough nausea/vomiting</a:t>
            </a:r>
            <a:r>
              <a:rPr lang="en-US" sz="1100">
                <a:latin typeface="Arial" panose="020B0604020202020204" pitchFamily="34" charset="0"/>
                <a:cs typeface="Arial" panose="020B0604020202020204" pitchFamily="34" charset="0"/>
              </a:rPr>
              <a:t> with </a:t>
            </a:r>
            <a:r>
              <a:rPr lang="en-US" sz="1100" b="1" err="1">
                <a:latin typeface="Arial" panose="020B0604020202020204" pitchFamily="34" charset="0"/>
                <a:cs typeface="Arial" panose="020B0604020202020204" pitchFamily="34" charset="0"/>
              </a:rPr>
              <a:t>PRN</a:t>
            </a:r>
            <a:r>
              <a:rPr lang="en-US" sz="1100" b="1" baseline="30000" err="1">
                <a:latin typeface="Arial" panose="020B0604020202020204" pitchFamily="34" charset="0"/>
                <a:cs typeface="Arial" panose="020B0604020202020204" pitchFamily="34" charset="0"/>
              </a:rPr>
              <a:t>a</a:t>
            </a:r>
            <a:r>
              <a:rPr lang="en-US" sz="1100" b="1">
                <a:latin typeface="Arial" panose="020B0604020202020204" pitchFamily="34" charset="0"/>
                <a:cs typeface="Arial" panose="020B0604020202020204" pitchFamily="34" charset="0"/>
              </a:rPr>
              <a:t> therapy</a:t>
            </a:r>
            <a:endParaRPr lang="en-US" sz="1100" b="1" baseline="30000">
              <a:latin typeface="Arial" panose="020B0604020202020204" pitchFamily="34" charset="0"/>
              <a:cs typeface="Arial" panose="020B0604020202020204" pitchFamily="34" charset="0"/>
            </a:endParaRPr>
          </a:p>
          <a:p>
            <a:pPr marL="171450" indent="-171450">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Encourage </a:t>
            </a:r>
            <a:r>
              <a:rPr lang="en-US" sz="1100" b="1">
                <a:latin typeface="Arial" panose="020B0604020202020204" pitchFamily="34" charset="0"/>
                <a:cs typeface="Arial" panose="020B0604020202020204" pitchFamily="34" charset="0"/>
              </a:rPr>
              <a:t>early intervention</a:t>
            </a:r>
            <a:r>
              <a:rPr lang="en-US" sz="1100">
                <a:latin typeface="Arial" panose="020B0604020202020204" pitchFamily="34" charset="0"/>
                <a:cs typeface="Arial" panose="020B0604020202020204" pitchFamily="34" charset="0"/>
              </a:rPr>
              <a:t> at the first sign of nausea</a:t>
            </a:r>
          </a:p>
          <a:p>
            <a:pPr marL="171450" indent="-171450">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If frequent rescue is needed, consider </a:t>
            </a:r>
            <a:r>
              <a:rPr lang="en-US" sz="1100" b="1">
                <a:latin typeface="Arial" panose="020B0604020202020204" pitchFamily="34" charset="0"/>
                <a:cs typeface="Arial" panose="020B0604020202020204" pitchFamily="34" charset="0"/>
              </a:rPr>
              <a:t>adjusting prophylaxis</a:t>
            </a:r>
            <a:r>
              <a:rPr lang="en-US" sz="1100">
                <a:latin typeface="Arial" panose="020B0604020202020204" pitchFamily="34" charset="0"/>
                <a:cs typeface="Arial" panose="020B0604020202020204" pitchFamily="34" charset="0"/>
              </a:rPr>
              <a:t> for the next cycle</a:t>
            </a:r>
          </a:p>
        </p:txBody>
      </p:sp>
      <p:sp>
        <p:nvSpPr>
          <p:cNvPr id="40" name="TextBox 39">
            <a:extLst>
              <a:ext uri="{FF2B5EF4-FFF2-40B4-BE49-F238E27FC236}">
                <a16:creationId xmlns:a16="http://schemas.microsoft.com/office/drawing/2014/main" id="{18799895-CFEE-4215-C293-3C0B3DBBBD8D}"/>
              </a:ext>
            </a:extLst>
          </p:cNvPr>
          <p:cNvSpPr txBox="1"/>
          <p:nvPr/>
        </p:nvSpPr>
        <p:spPr>
          <a:xfrm>
            <a:off x="597833" y="4686795"/>
            <a:ext cx="3374158" cy="938719"/>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Begin prophylaxis </a:t>
            </a:r>
            <a:r>
              <a:rPr lang="en-US" sz="1100" b="1">
                <a:latin typeface="Arial" panose="020B0604020202020204" pitchFamily="34" charset="0"/>
                <a:cs typeface="Arial" panose="020B0604020202020204" pitchFamily="34" charset="0"/>
              </a:rPr>
              <a:t>before the first ADC infusion</a:t>
            </a:r>
            <a:r>
              <a:rPr lang="en-US" sz="1100" b="1" baseline="30000">
                <a:latin typeface="Arial" panose="020B0604020202020204" pitchFamily="34" charset="0"/>
                <a:cs typeface="Arial" panose="020B0604020202020204" pitchFamily="34" charset="0"/>
              </a:rPr>
              <a:t>2-4</a:t>
            </a:r>
            <a:endParaRPr lang="en-US" sz="1100" baseline="30000">
              <a:latin typeface="Arial" panose="020B0604020202020204" pitchFamily="34" charset="0"/>
              <a:cs typeface="Arial" panose="020B0604020202020204" pitchFamily="34" charset="0"/>
            </a:endParaRP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Monitor closely during the first cycle to assess effectiveness</a:t>
            </a:r>
          </a:p>
          <a:p>
            <a:pPr marL="179388" indent="-179388">
              <a:buClr>
                <a:schemeClr val="accent1"/>
              </a:buClr>
              <a:buFont typeface="Arial" panose="020B0604020202020204" pitchFamily="34" charset="0"/>
              <a:buChar char="•"/>
            </a:pPr>
            <a:r>
              <a:rPr lang="en-US" sz="1100">
                <a:latin typeface="Arial" panose="020B0604020202020204" pitchFamily="34" charset="0"/>
                <a:cs typeface="Arial" panose="020B0604020202020204" pitchFamily="34" charset="0"/>
              </a:rPr>
              <a:t>Document patient-reported outcomes and adjust in subsequent cycles as needed</a:t>
            </a:r>
          </a:p>
        </p:txBody>
      </p:sp>
      <p:sp>
        <p:nvSpPr>
          <p:cNvPr id="41" name="Content Placeholder 6">
            <a:extLst>
              <a:ext uri="{FF2B5EF4-FFF2-40B4-BE49-F238E27FC236}">
                <a16:creationId xmlns:a16="http://schemas.microsoft.com/office/drawing/2014/main" id="{CA78E095-54C8-3B17-6327-5D7F2A1D3349}"/>
              </a:ext>
            </a:extLst>
          </p:cNvPr>
          <p:cNvSpPr txBox="1">
            <a:spLocks/>
          </p:cNvSpPr>
          <p:nvPr/>
        </p:nvSpPr>
        <p:spPr>
          <a:xfrm>
            <a:off x="620183" y="5955739"/>
            <a:ext cx="10627746" cy="765738"/>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aseline="30000" err="1"/>
              <a:t>a</a:t>
            </a:r>
            <a:r>
              <a:rPr lang="en-US" sz="900" err="1"/>
              <a:t>PRN</a:t>
            </a:r>
            <a:r>
              <a:rPr lang="en-US" sz="900"/>
              <a:t>, or </a:t>
            </a:r>
            <a:r>
              <a:rPr lang="en-US" sz="900" i="1"/>
              <a:t>pro re nata</a:t>
            </a:r>
            <a:r>
              <a:rPr lang="en-US" sz="900"/>
              <a:t>, therapy refers to medications that are not administered on a fixed schedule but are taken only when necessary, based on the patient’s symptoms.</a:t>
            </a:r>
            <a:endParaRPr lang="en-GB" sz="900">
              <a:solidFill>
                <a:schemeClr val="tx2"/>
              </a:solidFill>
            </a:endParaRPr>
          </a:p>
          <a:p>
            <a:r>
              <a:rPr lang="en-GB" sz="900">
                <a:solidFill>
                  <a:schemeClr val="tx2"/>
                </a:solidFill>
              </a:rPr>
              <a:t>5-HT3 RA, serotonin type 3 receptor antagonist; </a:t>
            </a:r>
            <a:r>
              <a:rPr lang="en-US" sz="900"/>
              <a:t>ADC, antibody drug conjugate; </a:t>
            </a:r>
            <a:r>
              <a:rPr lang="en-GB" sz="900">
                <a:solidFill>
                  <a:schemeClr val="tx2"/>
                </a:solidFill>
              </a:rPr>
              <a:t>ASCO, American society of Clinical Oncology; CINV, chemotherapy-induced nausea and vomiting; ESMO, European Society for Medica;  Oncology; MASCC, Multinational Association of Supportive Care in Cancer; NCCN, National Comprehensive Cancer Network; NK1 RA, neurokinin-1 receptor antagonist.</a:t>
            </a:r>
          </a:p>
          <a:p>
            <a:r>
              <a:rPr lang="en-US" sz="900"/>
              <a:t>1. Framework based on the expert opinion and clinical experience of Dr. Sara </a:t>
            </a:r>
            <a:r>
              <a:rPr lang="en-US" sz="900" err="1"/>
              <a:t>Tolaney</a:t>
            </a:r>
            <a:r>
              <a:rPr lang="en-US" sz="900"/>
              <a:t>.</a:t>
            </a:r>
            <a:endParaRPr lang="en-GB" sz="900">
              <a:solidFill>
                <a:schemeClr val="tx2"/>
              </a:solidFill>
            </a:endParaRPr>
          </a:p>
        </p:txBody>
      </p:sp>
      <p:sp>
        <p:nvSpPr>
          <p:cNvPr id="43" name="Rounded Rectangle 42">
            <a:extLst>
              <a:ext uri="{FF2B5EF4-FFF2-40B4-BE49-F238E27FC236}">
                <a16:creationId xmlns:a16="http://schemas.microsoft.com/office/drawing/2014/main" id="{761A8BC0-C041-2CEA-5DD4-7916075F2E19}"/>
              </a:ext>
            </a:extLst>
          </p:cNvPr>
          <p:cNvSpPr/>
          <p:nvPr/>
        </p:nvSpPr>
        <p:spPr>
          <a:xfrm>
            <a:off x="597834" y="4035226"/>
            <a:ext cx="3322179" cy="557702"/>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4" name="Right Arrow 43">
            <a:extLst>
              <a:ext uri="{FF2B5EF4-FFF2-40B4-BE49-F238E27FC236}">
                <a16:creationId xmlns:a16="http://schemas.microsoft.com/office/drawing/2014/main" id="{A469C146-3F95-230F-8714-95F02C6F1A77}"/>
              </a:ext>
            </a:extLst>
          </p:cNvPr>
          <p:cNvSpPr/>
          <p:nvPr/>
        </p:nvSpPr>
        <p:spPr>
          <a:xfrm>
            <a:off x="3961026" y="4151351"/>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6CC2115B-073F-29CD-32DA-DAA833173B35}"/>
              </a:ext>
            </a:extLst>
          </p:cNvPr>
          <p:cNvSpPr/>
          <p:nvPr/>
        </p:nvSpPr>
        <p:spPr>
          <a:xfrm>
            <a:off x="4424509" y="4062963"/>
            <a:ext cx="3322179" cy="557702"/>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4448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197C-781C-3FB1-ACE0-4E71E7580CBD}"/>
              </a:ext>
            </a:extLst>
          </p:cNvPr>
          <p:cNvSpPr>
            <a:spLocks noGrp="1"/>
          </p:cNvSpPr>
          <p:nvPr>
            <p:ph type="title"/>
          </p:nvPr>
        </p:nvSpPr>
        <p:spPr>
          <a:xfrm>
            <a:off x="619201" y="259200"/>
            <a:ext cx="10963199" cy="864000"/>
          </a:xfrm>
        </p:spPr>
        <p:txBody>
          <a:bodyPr/>
          <a:lstStyle/>
          <a:p>
            <a:r>
              <a:rPr lang="en-GB"/>
              <a:t>T-</a:t>
            </a:r>
            <a:r>
              <a:rPr lang="en-GB" err="1"/>
              <a:t>Dx</a:t>
            </a:r>
            <a:r>
              <a:rPr lang="en-GB" cap="none" err="1"/>
              <a:t>d</a:t>
            </a:r>
            <a:r>
              <a:rPr lang="en-GB"/>
              <a:t>: Classification </a:t>
            </a:r>
            <a:r>
              <a:rPr lang="en-GB" noProof="0"/>
              <a:t>of emetogenicity </a:t>
            </a:r>
          </a:p>
        </p:txBody>
      </p:sp>
      <p:sp>
        <p:nvSpPr>
          <p:cNvPr id="4" name="Slide Number Placeholder 3">
            <a:extLst>
              <a:ext uri="{FF2B5EF4-FFF2-40B4-BE49-F238E27FC236}">
                <a16:creationId xmlns:a16="http://schemas.microsoft.com/office/drawing/2014/main" id="{5D053AA7-2D23-520F-152B-F212FFAEC472}"/>
              </a:ext>
            </a:extLst>
          </p:cNvPr>
          <p:cNvSpPr>
            <a:spLocks noGrp="1"/>
          </p:cNvSpPr>
          <p:nvPr>
            <p:ph type="sldNum" sz="quarter" idx="4"/>
          </p:nvPr>
        </p:nvSpPr>
        <p:spPr/>
        <p:txBody>
          <a:bodyPr/>
          <a:lstStyle/>
          <a:p>
            <a:fld id="{FCE43C0F-8A7B-3A4B-9DB5-B3472E36E833}" type="slidenum">
              <a:rPr lang="en-GB" noProof="0" smtClean="0"/>
              <a:pPr/>
              <a:t>17</a:t>
            </a:fld>
            <a:endParaRPr lang="en-GB" noProof="0"/>
          </a:p>
        </p:txBody>
      </p:sp>
      <p:sp>
        <p:nvSpPr>
          <p:cNvPr id="7" name="Content Placeholder 6">
            <a:extLst>
              <a:ext uri="{FF2B5EF4-FFF2-40B4-BE49-F238E27FC236}">
                <a16:creationId xmlns:a16="http://schemas.microsoft.com/office/drawing/2014/main" id="{7D0628D0-314B-EA4A-5A7B-9D6709A3065C}"/>
              </a:ext>
            </a:extLst>
          </p:cNvPr>
          <p:cNvSpPr>
            <a:spLocks noGrp="1"/>
          </p:cNvSpPr>
          <p:nvPr>
            <p:ph sz="quarter" idx="15"/>
          </p:nvPr>
        </p:nvSpPr>
        <p:spPr>
          <a:xfrm>
            <a:off x="620183" y="5955739"/>
            <a:ext cx="10627746" cy="765738"/>
          </a:xfrm>
        </p:spPr>
        <p:txBody>
          <a:bodyPr anchor="b" anchorCtr="0"/>
          <a:lstStyle/>
          <a:p>
            <a:r>
              <a:rPr lang="en-GB" sz="900" noProof="0">
                <a:solidFill>
                  <a:schemeClr val="tx2"/>
                </a:solidFill>
                <a:latin typeface="Arial"/>
                <a:cs typeface="Arial"/>
              </a:rPr>
              <a:t>ASCO, American </a:t>
            </a:r>
            <a:r>
              <a:rPr lang="en-GB" sz="900">
                <a:solidFill>
                  <a:schemeClr val="tx2"/>
                </a:solidFill>
                <a:latin typeface="Arial"/>
                <a:cs typeface="Arial"/>
              </a:rPr>
              <a:t>Society</a:t>
            </a:r>
            <a:r>
              <a:rPr lang="en-GB" sz="900" noProof="0">
                <a:solidFill>
                  <a:schemeClr val="tx2"/>
                </a:solidFill>
                <a:latin typeface="Arial"/>
                <a:cs typeface="Arial"/>
              </a:rPr>
              <a:t> of Clinical Oncology; AUC, area under the curve; ESMO, European Society for Medical Oncology; MASCC, Multinational Association of Supportive Care in Cancer; NCCN, National Comprehensive Cancer Network; T-</a:t>
            </a:r>
            <a:r>
              <a:rPr lang="en-GB" sz="900" noProof="0" err="1">
                <a:solidFill>
                  <a:schemeClr val="tx2"/>
                </a:solidFill>
                <a:latin typeface="Arial"/>
                <a:cs typeface="Arial"/>
              </a:rPr>
              <a:t>DXd</a:t>
            </a:r>
            <a:r>
              <a:rPr lang="en-GB" sz="900" noProof="0">
                <a:solidFill>
                  <a:schemeClr val="tx2"/>
                </a:solidFill>
                <a:latin typeface="Arial"/>
                <a:cs typeface="Arial"/>
              </a:rPr>
              <a:t>, trastuzumab </a:t>
            </a:r>
            <a:r>
              <a:rPr lang="en-GB" sz="900" noProof="0" err="1">
                <a:solidFill>
                  <a:schemeClr val="tx2"/>
                </a:solidFill>
                <a:latin typeface="Arial"/>
                <a:cs typeface="Arial"/>
              </a:rPr>
              <a:t>deruxtecan</a:t>
            </a:r>
            <a:r>
              <a:rPr lang="en-GB" sz="900" noProof="0">
                <a:solidFill>
                  <a:schemeClr val="tx2"/>
                </a:solidFill>
                <a:latin typeface="Arial"/>
                <a:cs typeface="Arial"/>
              </a:rPr>
              <a:t>.</a:t>
            </a:r>
          </a:p>
          <a:p>
            <a:r>
              <a:rPr lang="en-GB" sz="900" noProof="0">
                <a:solidFill>
                  <a:schemeClr val="tx2"/>
                </a:solidFill>
                <a:latin typeface="Arial" panose="020B0604020202020204" pitchFamily="34" charset="0"/>
                <a:cs typeface="Arial" panose="020B0604020202020204" pitchFamily="34" charset="0"/>
              </a:rPr>
              <a:t>1. Sing EPC, et al. Pediatr Blood Cancer. 2019;57(2):191-8; 2. Scotté F, et al. Support Care Cancer. 2023;32(1):45; 3. NCCN Clinical Practice Guidelines in Oncology (NCCN Guidelines</a:t>
            </a:r>
            <a:r>
              <a:rPr lang="en-GB" sz="900" baseline="30000" noProof="0">
                <a:solidFill>
                  <a:schemeClr val="tx2"/>
                </a:solidFill>
                <a:latin typeface="Arial" panose="020B0604020202020204" pitchFamily="34" charset="0"/>
                <a:cs typeface="Arial" panose="020B0604020202020204" pitchFamily="34" charset="0"/>
              </a:rPr>
              <a:t>®</a:t>
            </a:r>
            <a:r>
              <a:rPr lang="en-GB" sz="900" noProof="0">
                <a:solidFill>
                  <a:schemeClr val="tx2"/>
                </a:solidFill>
                <a:latin typeface="Arial" panose="020B0604020202020204" pitchFamily="34" charset="0"/>
                <a:cs typeface="Arial" panose="020B0604020202020204" pitchFamily="34" charset="0"/>
              </a:rPr>
              <a:t>) for Antiemesis V.1.2025. Available </a:t>
            </a:r>
            <a:r>
              <a:rPr lang="en-GB" sz="900" noProof="0">
                <a:solidFill>
                  <a:schemeClr val="tx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lang="en-GB" sz="900" noProof="0">
                <a:solidFill>
                  <a:schemeClr val="tx2"/>
                </a:solidFill>
                <a:latin typeface="Arial" panose="020B0604020202020204" pitchFamily="34" charset="0"/>
                <a:cs typeface="Arial" panose="020B0604020202020204" pitchFamily="34" charset="0"/>
              </a:rPr>
              <a:t> (accessed June 2025); 4. Hesketh PJ, et al. J Clin Oncol. 2020;38(24):2782-97.</a:t>
            </a:r>
          </a:p>
        </p:txBody>
      </p:sp>
      <p:graphicFrame>
        <p:nvGraphicFramePr>
          <p:cNvPr id="12" name="Chart 11">
            <a:extLst>
              <a:ext uri="{FF2B5EF4-FFF2-40B4-BE49-F238E27FC236}">
                <a16:creationId xmlns:a16="http://schemas.microsoft.com/office/drawing/2014/main" id="{A5FBD502-4CCC-0910-DAD7-428BE81D1A98}"/>
              </a:ext>
            </a:extLst>
          </p:cNvPr>
          <p:cNvGraphicFramePr/>
          <p:nvPr>
            <p:extLst>
              <p:ext uri="{D42A27DB-BD31-4B8C-83A1-F6EECF244321}">
                <p14:modId xmlns:p14="http://schemas.microsoft.com/office/powerpoint/2010/main" val="3591906896"/>
              </p:ext>
            </p:extLst>
          </p:nvPr>
        </p:nvGraphicFramePr>
        <p:xfrm>
          <a:off x="1039269" y="1682818"/>
          <a:ext cx="2894330" cy="434323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02DA788-9E00-9DFC-D6A7-E2C4526547D8}"/>
              </a:ext>
            </a:extLst>
          </p:cNvPr>
          <p:cNvSpPr txBox="1"/>
          <p:nvPr/>
        </p:nvSpPr>
        <p:spPr>
          <a:xfrm rot="16200000">
            <a:off x="-959946" y="3362282"/>
            <a:ext cx="3607496" cy="430887"/>
          </a:xfrm>
          <a:prstGeom prst="rect">
            <a:avLst/>
          </a:prstGeom>
          <a:noFill/>
        </p:spPr>
        <p:txBody>
          <a:bodyPr wrap="square" lIns="0" tIns="0" rIns="0" bIns="0" rtlCol="0">
            <a:spAutoFit/>
          </a:bodyPr>
          <a:lstStyle/>
          <a:p>
            <a:pPr algn="ctr"/>
            <a:r>
              <a:rPr lang="en-GB" sz="1400" b="1" noProof="0">
                <a:latin typeface="Arial" panose="020B0604020202020204" pitchFamily="34" charset="0"/>
                <a:ea typeface="Aileron" charset="0"/>
                <a:cs typeface="Arial" panose="020B0604020202020204" pitchFamily="34" charset="0"/>
              </a:rPr>
              <a:t>Incidence of emesis in absence of </a:t>
            </a:r>
            <a:br>
              <a:rPr lang="en-GB" sz="1400" b="1" noProof="0">
                <a:latin typeface="Arial" panose="020B0604020202020204" pitchFamily="34" charset="0"/>
                <a:ea typeface="Aileron" charset="0"/>
                <a:cs typeface="Arial" panose="020B0604020202020204" pitchFamily="34" charset="0"/>
              </a:rPr>
            </a:br>
            <a:r>
              <a:rPr lang="en-GB" sz="1400" b="1" noProof="0">
                <a:latin typeface="Arial" panose="020B0604020202020204" pitchFamily="34" charset="0"/>
                <a:ea typeface="Aileron" charset="0"/>
                <a:cs typeface="Arial" panose="020B0604020202020204" pitchFamily="34" charset="0"/>
              </a:rPr>
              <a:t>prophylaxis (%)</a:t>
            </a:r>
          </a:p>
        </p:txBody>
      </p:sp>
      <p:graphicFrame>
        <p:nvGraphicFramePr>
          <p:cNvPr id="13" name="Content Placeholder 5">
            <a:extLst>
              <a:ext uri="{FF2B5EF4-FFF2-40B4-BE49-F238E27FC236}">
                <a16:creationId xmlns:a16="http://schemas.microsoft.com/office/drawing/2014/main" id="{2326985F-AF97-16E5-CF89-8E69DBD2A520}"/>
              </a:ext>
            </a:extLst>
          </p:cNvPr>
          <p:cNvGraphicFramePr>
            <a:graphicFrameLocks/>
          </p:cNvGraphicFramePr>
          <p:nvPr>
            <p:extLst>
              <p:ext uri="{D42A27DB-BD31-4B8C-83A1-F6EECF244321}">
                <p14:modId xmlns:p14="http://schemas.microsoft.com/office/powerpoint/2010/main" val="616282715"/>
              </p:ext>
            </p:extLst>
          </p:nvPr>
        </p:nvGraphicFramePr>
        <p:xfrm>
          <a:off x="4656313" y="1682818"/>
          <a:ext cx="6907328" cy="4200914"/>
        </p:xfrm>
        <a:graphic>
          <a:graphicData uri="http://schemas.openxmlformats.org/drawingml/2006/table">
            <a:tbl>
              <a:tblPr firstRow="1" bandRow="1">
                <a:tableStyleId>{5C22544A-7EE6-4342-B048-85BDC9FD1C3A}</a:tableStyleId>
              </a:tblPr>
              <a:tblGrid>
                <a:gridCol w="1881835">
                  <a:extLst>
                    <a:ext uri="{9D8B030D-6E8A-4147-A177-3AD203B41FA5}">
                      <a16:colId xmlns:a16="http://schemas.microsoft.com/office/drawing/2014/main" val="2300080001"/>
                    </a:ext>
                  </a:extLst>
                </a:gridCol>
                <a:gridCol w="1780805">
                  <a:extLst>
                    <a:ext uri="{9D8B030D-6E8A-4147-A177-3AD203B41FA5}">
                      <a16:colId xmlns:a16="http://schemas.microsoft.com/office/drawing/2014/main" val="3104109485"/>
                    </a:ext>
                  </a:extLst>
                </a:gridCol>
                <a:gridCol w="3244688">
                  <a:extLst>
                    <a:ext uri="{9D8B030D-6E8A-4147-A177-3AD203B41FA5}">
                      <a16:colId xmlns:a16="http://schemas.microsoft.com/office/drawing/2014/main" val="3114914096"/>
                    </a:ext>
                  </a:extLst>
                </a:gridCol>
              </a:tblGrid>
              <a:tr h="614653">
                <a:tc gridSpan="2">
                  <a:txBody>
                    <a:bodyPr/>
                    <a:lstStyle/>
                    <a:p>
                      <a:endParaRPr lang="en-GB" sz="1600" noProof="0">
                        <a:latin typeface="Arial" panose="020B0604020202020204" pitchFamily="34" charset="0"/>
                        <a:cs typeface="Arial" panose="020B0604020202020204" pitchFamily="34" charset="0"/>
                      </a:endParaRPr>
                    </a:p>
                  </a:txBody>
                  <a:tcPr marT="117720" marB="117720">
                    <a:solidFill>
                      <a:schemeClr val="bg1"/>
                    </a:solidFill>
                  </a:tcPr>
                </a:tc>
                <a:tc hMerge="1">
                  <a:txBody>
                    <a:bodyPr/>
                    <a:lstStyle/>
                    <a:p>
                      <a:endParaRPr lang="en-US"/>
                    </a:p>
                  </a:txBody>
                  <a:tcPr/>
                </a:tc>
                <a:tc>
                  <a:txBody>
                    <a:bodyPr/>
                    <a:lstStyle/>
                    <a:p>
                      <a:pPr algn="ctr"/>
                      <a:r>
                        <a:rPr lang="en-GB" sz="1600" noProof="0">
                          <a:latin typeface="Arial" panose="020B0604020202020204" pitchFamily="34" charset="0"/>
                          <a:cs typeface="Arial" panose="020B0604020202020204" pitchFamily="34" charset="0"/>
                        </a:rPr>
                        <a:t>T-DXd</a:t>
                      </a:r>
                    </a:p>
                  </a:txBody>
                  <a:tcPr marT="117720" marB="11772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8361288"/>
                  </a:ext>
                </a:extLst>
              </a:tr>
              <a:tr h="6146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noProof="0">
                          <a:solidFill>
                            <a:schemeClr val="bg1"/>
                          </a:solidFill>
                          <a:latin typeface="Arial" panose="020B0604020202020204" pitchFamily="34" charset="0"/>
                          <a:cs typeface="Arial" panose="020B0604020202020204" pitchFamily="34" charset="0"/>
                        </a:rPr>
                        <a:t>Guidelines</a:t>
                      </a:r>
                    </a:p>
                  </a:txBody>
                  <a:tcPr marT="117720" marB="117720" anchor="ctr">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kern="1200" noProof="0">
                          <a:solidFill>
                            <a:schemeClr val="bg1"/>
                          </a:solidFill>
                          <a:latin typeface="Arial" panose="020B0604020202020204" pitchFamily="34" charset="0"/>
                          <a:ea typeface="+mn-ea"/>
                          <a:cs typeface="Arial" panose="020B0604020202020204" pitchFamily="34" charset="0"/>
                        </a:rPr>
                        <a:t>Last updated</a:t>
                      </a:r>
                    </a:p>
                  </a:txBody>
                  <a:tcPr marT="117720" marB="117720" anchor="ctr">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kern="1200" noProof="0">
                          <a:solidFill>
                            <a:schemeClr val="bg1"/>
                          </a:solidFill>
                          <a:latin typeface="Arial" panose="020B0604020202020204" pitchFamily="34" charset="0"/>
                          <a:ea typeface="+mn-ea"/>
                          <a:cs typeface="Arial" panose="020B0604020202020204" pitchFamily="34" charset="0"/>
                        </a:rPr>
                        <a:t>Emetogenic potential</a:t>
                      </a:r>
                      <a:endParaRPr lang="en-US" sz="1600" b="1" kern="1200">
                        <a:solidFill>
                          <a:schemeClr val="bg1"/>
                        </a:solidFill>
                        <a:latin typeface="Arial" panose="020B0604020202020204" pitchFamily="34" charset="0"/>
                        <a:ea typeface="+mn-ea"/>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838198369"/>
                  </a:ext>
                </a:extLst>
              </a:tr>
              <a:tr h="927368">
                <a:tc>
                  <a:txBody>
                    <a:bodyPr/>
                    <a:lstStyle/>
                    <a:p>
                      <a:pPr algn="ctr"/>
                      <a:r>
                        <a:rPr lang="en-GB" sz="1600" b="1" noProof="0">
                          <a:latin typeface="Arial" panose="020B0604020202020204" pitchFamily="34" charset="0"/>
                          <a:cs typeface="Arial" panose="020B0604020202020204" pitchFamily="34" charset="0"/>
                        </a:rPr>
                        <a:t>MASCC/</a:t>
                      </a:r>
                    </a:p>
                    <a:p>
                      <a:pPr algn="ctr"/>
                      <a:r>
                        <a:rPr lang="en-GB" sz="1600" b="1" noProof="0">
                          <a:latin typeface="Arial" panose="020B0604020202020204" pitchFamily="34" charset="0"/>
                          <a:cs typeface="Arial" panose="020B0604020202020204" pitchFamily="34" charset="0"/>
                        </a:rPr>
                        <a:t>ESMO</a:t>
                      </a:r>
                      <a:r>
                        <a:rPr lang="en-GB" sz="1600" b="1" baseline="30000" noProof="0">
                          <a:latin typeface="Arial" panose="020B0604020202020204" pitchFamily="34" charset="0"/>
                          <a:cs typeface="Arial" panose="020B0604020202020204" pitchFamily="34" charset="0"/>
                        </a:rPr>
                        <a:t>2</a:t>
                      </a:r>
                    </a:p>
                  </a:txBody>
                  <a:tcPr marT="117720" marB="117720" anchor="ctr">
                    <a:lnT w="38100" cap="flat" cmpd="sng" algn="ctr">
                      <a:solidFill>
                        <a:schemeClr val="bg1"/>
                      </a:solidFill>
                      <a:prstDash val="solid"/>
                      <a:round/>
                      <a:headEnd type="none" w="med" len="med"/>
                      <a:tailEnd type="none" w="med" len="med"/>
                    </a:lnT>
                  </a:tcPr>
                </a:tc>
                <a:tc>
                  <a:txBody>
                    <a:bodyPr/>
                    <a:lstStyle/>
                    <a:p>
                      <a:pPr algn="ctr"/>
                      <a:r>
                        <a:rPr lang="en-GB" sz="1600" b="0" noProof="0">
                          <a:latin typeface="Arial" panose="020B0604020202020204" pitchFamily="34" charset="0"/>
                          <a:cs typeface="Arial" panose="020B0604020202020204" pitchFamily="34" charset="0"/>
                        </a:rPr>
                        <a:t>2023</a:t>
                      </a:r>
                    </a:p>
                  </a:txBody>
                  <a:tcPr marT="117720" marB="117720"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a:latin typeface="Arial" panose="020B0604020202020204" pitchFamily="34" charset="0"/>
                          <a:cs typeface="Arial" panose="020B0604020202020204" pitchFamily="34" charset="0"/>
                        </a:rPr>
                        <a:t>High end of moderate emetic risk* </a:t>
                      </a:r>
                    </a:p>
                  </a:txBody>
                  <a:tcPr marT="117720" marB="117720" anchor="ctr">
                    <a:solidFill>
                      <a:srgbClr val="F5EAE8"/>
                    </a:solidFill>
                  </a:tcPr>
                </a:tc>
                <a:extLst>
                  <a:ext uri="{0D108BD9-81ED-4DB2-BD59-A6C34878D82A}">
                    <a16:rowId xmlns:a16="http://schemas.microsoft.com/office/drawing/2014/main" val="693441449"/>
                  </a:ext>
                </a:extLst>
              </a:tr>
              <a:tr h="614653">
                <a:tc>
                  <a:txBody>
                    <a:bodyPr/>
                    <a:lstStyle/>
                    <a:p>
                      <a:pPr algn="ctr"/>
                      <a:r>
                        <a:rPr lang="en-GB" sz="1600" b="1" noProof="0">
                          <a:latin typeface="Arial" panose="020B0604020202020204" pitchFamily="34" charset="0"/>
                          <a:cs typeface="Arial" panose="020B0604020202020204" pitchFamily="34" charset="0"/>
                        </a:rPr>
                        <a:t>NCCN</a:t>
                      </a:r>
                      <a:r>
                        <a:rPr lang="en-GB" sz="1600" b="1" baseline="30000" noProof="0">
                          <a:latin typeface="Arial" panose="020B0604020202020204" pitchFamily="34" charset="0"/>
                          <a:cs typeface="Arial" panose="020B0604020202020204" pitchFamily="34" charset="0"/>
                        </a:rPr>
                        <a:t>3</a:t>
                      </a:r>
                    </a:p>
                  </a:txBody>
                  <a:tcPr marT="117720" marB="117720" anchor="ctr">
                    <a:solidFill>
                      <a:schemeClr val="accent3">
                        <a:lumMod val="90000"/>
                      </a:schemeClr>
                    </a:solidFill>
                  </a:tcPr>
                </a:tc>
                <a:tc>
                  <a:txBody>
                    <a:bodyPr/>
                    <a:lstStyle/>
                    <a:p>
                      <a:pPr algn="ctr"/>
                      <a:r>
                        <a:rPr lang="en-GB" sz="1600" b="0" noProof="0">
                          <a:latin typeface="Arial" panose="020B0604020202020204" pitchFamily="34" charset="0"/>
                          <a:cs typeface="Arial" panose="020B0604020202020204" pitchFamily="34" charset="0"/>
                        </a:rPr>
                        <a:t>2025</a:t>
                      </a:r>
                    </a:p>
                  </a:txBody>
                  <a:tcPr marT="117720" marB="117720" anchor="ctr">
                    <a:solidFill>
                      <a:schemeClr val="accent3">
                        <a:lumMod val="90000"/>
                      </a:schemeClr>
                    </a:solidFill>
                  </a:tcPr>
                </a:tc>
                <a:tc>
                  <a:txBody>
                    <a:bodyPr/>
                    <a:lstStyle/>
                    <a:p>
                      <a:pPr algn="ctr"/>
                      <a:r>
                        <a:rPr lang="en-GB" sz="1600" noProof="0">
                          <a:latin typeface="Arial" panose="020B0604020202020204" pitchFamily="34" charset="0"/>
                          <a:cs typeface="Arial" panose="020B0604020202020204" pitchFamily="34" charset="0"/>
                        </a:rPr>
                        <a:t>High emetic risk</a:t>
                      </a:r>
                    </a:p>
                  </a:txBody>
                  <a:tcPr marT="117720" marB="117720" anchor="ctr">
                    <a:solidFill>
                      <a:schemeClr val="accent3">
                        <a:lumMod val="90000"/>
                      </a:schemeClr>
                    </a:solidFill>
                  </a:tcPr>
                </a:tc>
                <a:extLst>
                  <a:ext uri="{0D108BD9-81ED-4DB2-BD59-A6C34878D82A}">
                    <a16:rowId xmlns:a16="http://schemas.microsoft.com/office/drawing/2014/main" val="3992345077"/>
                  </a:ext>
                </a:extLst>
              </a:tr>
              <a:tr h="614653">
                <a:tc>
                  <a:txBody>
                    <a:bodyPr/>
                    <a:lstStyle/>
                    <a:p>
                      <a:pPr algn="ctr"/>
                      <a:r>
                        <a:rPr lang="en-GB" sz="1600" b="1" noProof="0">
                          <a:latin typeface="Arial" panose="020B0604020202020204" pitchFamily="34" charset="0"/>
                          <a:cs typeface="Arial" panose="020B0604020202020204" pitchFamily="34" charset="0"/>
                        </a:rPr>
                        <a:t>ASCO</a:t>
                      </a:r>
                      <a:r>
                        <a:rPr lang="en-GB" sz="1600" b="1" baseline="30000" noProof="0">
                          <a:latin typeface="Arial" panose="020B0604020202020204" pitchFamily="34" charset="0"/>
                          <a:cs typeface="Arial" panose="020B0604020202020204" pitchFamily="34" charset="0"/>
                        </a:rPr>
                        <a:t>4</a:t>
                      </a:r>
                    </a:p>
                  </a:txBody>
                  <a:tcPr marT="117720" marB="117720" anchor="ctr">
                    <a:solidFill>
                      <a:schemeClr val="accent4"/>
                    </a:solidFill>
                  </a:tcPr>
                </a:tc>
                <a:tc>
                  <a:txBody>
                    <a:bodyPr/>
                    <a:lstStyle/>
                    <a:p>
                      <a:pPr algn="ctr"/>
                      <a:r>
                        <a:rPr lang="en-GB" sz="1600" b="0" noProof="0">
                          <a:latin typeface="Arial" panose="020B0604020202020204" pitchFamily="34" charset="0"/>
                          <a:cs typeface="Arial" panose="020B0604020202020204" pitchFamily="34" charset="0"/>
                        </a:rPr>
                        <a:t>2020</a:t>
                      </a:r>
                    </a:p>
                  </a:txBody>
                  <a:tcPr marT="117720" marB="117720" anchor="ctr">
                    <a:solidFill>
                      <a:schemeClr val="accent4"/>
                    </a:solidFill>
                  </a:tcPr>
                </a:tc>
                <a:tc>
                  <a:txBody>
                    <a:bodyPr/>
                    <a:lstStyle/>
                    <a:p>
                      <a:pPr algn="ctr"/>
                      <a:r>
                        <a:rPr lang="en-GB" sz="1600" noProof="0">
                          <a:latin typeface="Arial" panose="020B0604020202020204" pitchFamily="34" charset="0"/>
                          <a:cs typeface="Arial" panose="020B0604020202020204" pitchFamily="34" charset="0"/>
                        </a:rPr>
                        <a:t>Moderate emetic risk</a:t>
                      </a:r>
                    </a:p>
                  </a:txBody>
                  <a:tcPr marT="117720" marB="117720" anchor="ctr">
                    <a:solidFill>
                      <a:schemeClr val="accent4"/>
                    </a:solidFill>
                  </a:tcPr>
                </a:tc>
                <a:extLst>
                  <a:ext uri="{0D108BD9-81ED-4DB2-BD59-A6C34878D82A}">
                    <a16:rowId xmlns:a16="http://schemas.microsoft.com/office/drawing/2014/main" val="170840579"/>
                  </a:ext>
                </a:extLst>
              </a:tr>
              <a:tr h="81493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i="0" noProof="0">
                          <a:solidFill>
                            <a:srgbClr val="000000"/>
                          </a:solidFill>
                          <a:effectLst/>
                          <a:latin typeface="Arial" panose="020B0604020202020204" pitchFamily="34" charset="0"/>
                          <a:cs typeface="Arial" panose="020B0604020202020204" pitchFamily="34" charset="0"/>
                        </a:rPr>
                        <a:t>* The emetic potential of trastuzumab-</a:t>
                      </a:r>
                      <a:r>
                        <a:rPr lang="en-GB" sz="1000" b="0" i="0" noProof="0" err="1">
                          <a:solidFill>
                            <a:srgbClr val="000000"/>
                          </a:solidFill>
                          <a:effectLst/>
                          <a:latin typeface="Arial" panose="020B0604020202020204" pitchFamily="34" charset="0"/>
                          <a:cs typeface="Arial" panose="020B0604020202020204" pitchFamily="34" charset="0"/>
                        </a:rPr>
                        <a:t>deruxtecan</a:t>
                      </a:r>
                      <a:r>
                        <a:rPr lang="en-GB" sz="1000" b="0" i="0" noProof="0">
                          <a:solidFill>
                            <a:srgbClr val="000000"/>
                          </a:solidFill>
                          <a:effectLst/>
                          <a:latin typeface="Arial" panose="020B0604020202020204" pitchFamily="34" charset="0"/>
                          <a:cs typeface="Arial" panose="020B0604020202020204" pitchFamily="34" charset="0"/>
                        </a:rPr>
                        <a:t> appears to be at the high end of the moderate category, most closely resembling that of carboplatin. While prospective studies are needed, it is suggested to prevent emesis as for carboplatin AUC &gt;5</a:t>
                      </a:r>
                    </a:p>
                  </a:txBody>
                  <a:tcPr marT="117720" marB="117720" anchor="ctr">
                    <a:noFill/>
                  </a:tcPr>
                </a:tc>
                <a:tc hMerge="1">
                  <a:txBody>
                    <a:bodyPr/>
                    <a:lstStyle/>
                    <a:p>
                      <a:pPr algn="ctr"/>
                      <a:endParaRPr lang="en-US" sz="1600" b="0">
                        <a:latin typeface="Arial" panose="020B0604020202020204" pitchFamily="34" charset="0"/>
                        <a:cs typeface="Arial" panose="020B0604020202020204" pitchFamily="34" charset="0"/>
                      </a:endParaRPr>
                    </a:p>
                  </a:txBody>
                  <a:tcPr marT="117720" marB="117720" anchor="ctr">
                    <a:solidFill>
                      <a:schemeClr val="accent4"/>
                    </a:solidFill>
                  </a:tcPr>
                </a:tc>
                <a:tc hMerge="1">
                  <a:txBody>
                    <a:bodyPr/>
                    <a:lstStyle/>
                    <a:p>
                      <a:pPr algn="ctr"/>
                      <a:endParaRPr lang="en-US" sz="1600">
                        <a:latin typeface="Arial" panose="020B0604020202020204" pitchFamily="34" charset="0"/>
                        <a:cs typeface="Arial" panose="020B0604020202020204" pitchFamily="34" charset="0"/>
                      </a:endParaRPr>
                    </a:p>
                  </a:txBody>
                  <a:tcPr marT="117720" marB="117720" anchor="ctr">
                    <a:solidFill>
                      <a:schemeClr val="accent4"/>
                    </a:solidFill>
                  </a:tcPr>
                </a:tc>
                <a:extLst>
                  <a:ext uri="{0D108BD9-81ED-4DB2-BD59-A6C34878D82A}">
                    <a16:rowId xmlns:a16="http://schemas.microsoft.com/office/drawing/2014/main" val="2235951228"/>
                  </a:ext>
                </a:extLst>
              </a:tr>
            </a:tbl>
          </a:graphicData>
        </a:graphic>
      </p:graphicFrame>
      <p:sp>
        <p:nvSpPr>
          <p:cNvPr id="3" name="Rounded Rectangle 2">
            <a:extLst>
              <a:ext uri="{FF2B5EF4-FFF2-40B4-BE49-F238E27FC236}">
                <a16:creationId xmlns:a16="http://schemas.microsoft.com/office/drawing/2014/main" id="{A80375C8-8974-98CE-DEB6-AA8151B98839}"/>
              </a:ext>
            </a:extLst>
          </p:cNvPr>
          <p:cNvSpPr/>
          <p:nvPr/>
        </p:nvSpPr>
        <p:spPr>
          <a:xfrm>
            <a:off x="628358" y="889567"/>
            <a:ext cx="3305242" cy="558254"/>
          </a:xfrm>
          <a:prstGeom prst="roundRect">
            <a:avLst/>
          </a:prstGeom>
          <a:solidFill>
            <a:schemeClr val="bg1"/>
          </a:solidFill>
          <a:ln w="22225">
            <a:no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accent1"/>
                </a:solidFill>
                <a:latin typeface="Arial" panose="020B0604020202020204" pitchFamily="34" charset="0"/>
                <a:cs typeface="Arial" panose="020B0604020202020204" pitchFamily="34" charset="0"/>
              </a:rPr>
              <a:t>Emetogenicity </a:t>
            </a:r>
            <a:br>
              <a:rPr lang="en-GB" sz="1600" b="1">
                <a:solidFill>
                  <a:schemeClr val="accent1"/>
                </a:solidFill>
                <a:latin typeface="Arial" panose="020B0604020202020204" pitchFamily="34" charset="0"/>
                <a:cs typeface="Arial" panose="020B0604020202020204" pitchFamily="34" charset="0"/>
              </a:rPr>
            </a:br>
            <a:r>
              <a:rPr lang="en-GB" sz="1600" b="1">
                <a:solidFill>
                  <a:schemeClr val="accent1"/>
                </a:solidFill>
                <a:latin typeface="Arial" panose="020B0604020202020204" pitchFamily="34" charset="0"/>
                <a:cs typeface="Arial" panose="020B0604020202020204" pitchFamily="34" charset="0"/>
              </a:rPr>
              <a:t>classification framework</a:t>
            </a:r>
            <a:r>
              <a:rPr lang="en-GB" sz="1600" b="1" baseline="30000">
                <a:solidFill>
                  <a:schemeClr val="accent1"/>
                </a:solidFill>
                <a:latin typeface="Arial" panose="020B0604020202020204" pitchFamily="34" charset="0"/>
                <a:cs typeface="Arial" panose="020B0604020202020204" pitchFamily="34" charset="0"/>
              </a:rPr>
              <a:t>1</a:t>
            </a:r>
            <a:endParaRPr lang="en-GB" sz="2000" b="1" baseline="30000">
              <a:solidFill>
                <a:schemeClr val="accent1"/>
              </a:solidFill>
              <a:latin typeface="Arial" panose="020B0604020202020204" pitchFamily="34" charset="0"/>
              <a:ea typeface="Aileron" charset="0"/>
              <a:cs typeface="Arial" panose="020B0604020202020204" pitchFamily="34" charset="0"/>
            </a:endParaRPr>
          </a:p>
        </p:txBody>
      </p:sp>
      <p:sp>
        <p:nvSpPr>
          <p:cNvPr id="5" name="Rounded Rectangle 4">
            <a:extLst>
              <a:ext uri="{FF2B5EF4-FFF2-40B4-BE49-F238E27FC236}">
                <a16:creationId xmlns:a16="http://schemas.microsoft.com/office/drawing/2014/main" id="{5CF16A0F-D33B-CE4A-1594-13DCCC58FD61}"/>
              </a:ext>
            </a:extLst>
          </p:cNvPr>
          <p:cNvSpPr/>
          <p:nvPr/>
        </p:nvSpPr>
        <p:spPr>
          <a:xfrm>
            <a:off x="4656312" y="1009718"/>
            <a:ext cx="6907329" cy="551585"/>
          </a:xfrm>
          <a:prstGeom prst="roundRect">
            <a:avLst/>
          </a:prstGeom>
          <a:solidFill>
            <a:schemeClr val="bg1"/>
          </a:solidFill>
          <a:ln w="12700">
            <a:no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a:solidFill>
                  <a:schemeClr val="accent1"/>
                </a:solidFill>
                <a:latin typeface="Arial" panose="020B0604020202020204" pitchFamily="34" charset="0"/>
                <a:cs typeface="Arial" panose="020B0604020202020204" pitchFamily="34" charset="0"/>
              </a:rPr>
              <a:t>Emetogenic potential of T-</a:t>
            </a:r>
            <a:r>
              <a:rPr lang="en-GB" sz="1600" b="1" err="1">
                <a:solidFill>
                  <a:schemeClr val="accent1"/>
                </a:solidFill>
                <a:latin typeface="Arial" panose="020B0604020202020204" pitchFamily="34" charset="0"/>
                <a:cs typeface="Arial" panose="020B0604020202020204" pitchFamily="34" charset="0"/>
              </a:rPr>
              <a:t>DXd</a:t>
            </a:r>
            <a:r>
              <a:rPr lang="en-GB" sz="1600" b="1">
                <a:solidFill>
                  <a:schemeClr val="accent1"/>
                </a:solidFill>
                <a:latin typeface="Arial" panose="020B0604020202020204" pitchFamily="34" charset="0"/>
                <a:cs typeface="Arial" panose="020B0604020202020204" pitchFamily="34" charset="0"/>
              </a:rPr>
              <a:t> per guidelines </a:t>
            </a:r>
          </a:p>
        </p:txBody>
      </p:sp>
    </p:spTree>
    <p:extLst>
      <p:ext uri="{BB962C8B-B14F-4D97-AF65-F5344CB8AC3E}">
        <p14:creationId xmlns:p14="http://schemas.microsoft.com/office/powerpoint/2010/main" val="28673306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E92C-31D3-5870-5D9D-FDF5E3289E7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8C7FC-E2F5-1F2F-714F-0908873A1179}"/>
              </a:ext>
            </a:extLst>
          </p:cNvPr>
          <p:cNvSpPr>
            <a:spLocks noGrp="1"/>
          </p:cNvSpPr>
          <p:nvPr>
            <p:ph type="sldNum" sz="quarter" idx="4"/>
          </p:nvPr>
        </p:nvSpPr>
        <p:spPr/>
        <p:txBody>
          <a:bodyPr/>
          <a:lstStyle/>
          <a:p>
            <a:fld id="{FCE43C0F-8A7B-3A4B-9DB5-B3472E36E833}" type="slidenum">
              <a:rPr lang="en-GB" smtClean="0"/>
              <a:pPr/>
              <a:t>18</a:t>
            </a:fld>
            <a:endParaRPr lang="en-GB"/>
          </a:p>
        </p:txBody>
      </p:sp>
      <p:sp>
        <p:nvSpPr>
          <p:cNvPr id="5" name="Content Placeholder 4">
            <a:extLst>
              <a:ext uri="{FF2B5EF4-FFF2-40B4-BE49-F238E27FC236}">
                <a16:creationId xmlns:a16="http://schemas.microsoft.com/office/drawing/2014/main" id="{590B785D-B3A3-F617-1DAA-954EC3F54A91}"/>
              </a:ext>
            </a:extLst>
          </p:cNvPr>
          <p:cNvSpPr>
            <a:spLocks noGrp="1"/>
          </p:cNvSpPr>
          <p:nvPr>
            <p:ph sz="quarter" idx="15"/>
          </p:nvPr>
        </p:nvSpPr>
        <p:spPr>
          <a:xfrm>
            <a:off x="638062" y="6042373"/>
            <a:ext cx="10722187" cy="744839"/>
          </a:xfrm>
        </p:spPr>
        <p:txBody>
          <a:bodyPr/>
          <a:lstStyle/>
          <a:p>
            <a:r>
              <a:rPr lang="en-US" sz="900" b="1" baseline="30000">
                <a:latin typeface="Arial"/>
                <a:cs typeface="Arial"/>
              </a:rPr>
              <a:t>a </a:t>
            </a:r>
            <a:r>
              <a:rPr lang="en-US" sz="900" b="1">
                <a:latin typeface="Arial"/>
                <a:cs typeface="Arial"/>
              </a:rPr>
              <a:t>Detailed protocol on next slide</a:t>
            </a:r>
            <a:r>
              <a:rPr lang="en-US" sz="900">
                <a:latin typeface="Arial"/>
                <a:cs typeface="Arial"/>
              </a:rPr>
              <a:t>;</a:t>
            </a:r>
            <a:r>
              <a:rPr lang="en-US" sz="900" b="1">
                <a:latin typeface="Arial"/>
                <a:cs typeface="Arial"/>
              </a:rPr>
              <a:t> </a:t>
            </a:r>
            <a:r>
              <a:rPr lang="en-US" sz="900" baseline="30000" err="1">
                <a:latin typeface="Arial"/>
                <a:cs typeface="Arial"/>
              </a:rPr>
              <a:t>b</a:t>
            </a:r>
            <a:r>
              <a:rPr lang="en-US" sz="900" b="1" err="1">
                <a:latin typeface="Arial"/>
                <a:cs typeface="Arial"/>
              </a:rPr>
              <a:t>PRN</a:t>
            </a:r>
            <a:r>
              <a:rPr lang="en-US" sz="900" b="1">
                <a:latin typeface="Arial"/>
                <a:cs typeface="Arial"/>
              </a:rPr>
              <a:t> (pro re nata) </a:t>
            </a:r>
            <a:r>
              <a:rPr lang="en-US" sz="900">
                <a:latin typeface="Arial"/>
                <a:cs typeface="Arial"/>
              </a:rPr>
              <a:t>refers to medication taken as needed, rather than on a fixed schedule. In this context, it is used when acute (Day 2–5 of the cycle) or delayed (Day 6–21)  N/V occur despite appropriate prophylaxis, requiring additional treatment to manage symptoms </a:t>
            </a:r>
          </a:p>
          <a:p>
            <a:r>
              <a:rPr lang="en-GB" sz="900">
                <a:solidFill>
                  <a:schemeClr val="tx2"/>
                </a:solidFill>
              </a:rPr>
              <a:t>5-HT3 RA, serotonin type 3 receptor antagonist; NK1 RA, neurokinin-1 receptor antagonist; N/V, nausea/vomiting; T-</a:t>
            </a:r>
            <a:r>
              <a:rPr lang="en-GB" sz="900" err="1">
                <a:solidFill>
                  <a:schemeClr val="tx2"/>
                </a:solidFill>
              </a:rPr>
              <a:t>DXd</a:t>
            </a:r>
            <a:r>
              <a:rPr lang="en-GB" sz="900">
                <a:solidFill>
                  <a:schemeClr val="tx2"/>
                </a:solidFill>
              </a:rPr>
              <a:t>, trastuzumab </a:t>
            </a:r>
            <a:r>
              <a:rPr lang="en-GB" sz="900" err="1">
                <a:solidFill>
                  <a:schemeClr val="tx2"/>
                </a:solidFill>
              </a:rPr>
              <a:t>deruxtecan</a:t>
            </a:r>
            <a:endParaRPr lang="en-US" sz="900"/>
          </a:p>
          <a:p>
            <a:r>
              <a:rPr lang="en-US" sz="900" i="1"/>
              <a:t>1.Protocol based on the expert opinion and clinical experience of Dr. Sara </a:t>
            </a:r>
            <a:r>
              <a:rPr lang="en-US" sz="900" i="1" err="1"/>
              <a:t>Tolaney</a:t>
            </a:r>
            <a:endParaRPr lang="en-GB" sz="900" i="1" spc="0">
              <a:solidFill>
                <a:schemeClr val="tx2"/>
              </a:solidFill>
            </a:endParaRPr>
          </a:p>
        </p:txBody>
      </p:sp>
      <p:sp>
        <p:nvSpPr>
          <p:cNvPr id="48" name="TextBox 47">
            <a:extLst>
              <a:ext uri="{FF2B5EF4-FFF2-40B4-BE49-F238E27FC236}">
                <a16:creationId xmlns:a16="http://schemas.microsoft.com/office/drawing/2014/main" id="{D27E5A5A-CECC-C4E6-7A05-A8005C2B2B08}"/>
              </a:ext>
            </a:extLst>
          </p:cNvPr>
          <p:cNvSpPr txBox="1"/>
          <p:nvPr/>
        </p:nvSpPr>
        <p:spPr>
          <a:xfrm>
            <a:off x="601565" y="1015627"/>
            <a:ext cx="11338389" cy="338554"/>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600" b="1">
                <a:solidFill>
                  <a:schemeClr val="tx2"/>
                </a:solidFill>
                <a:latin typeface="Arial" panose="020B0604020202020204" pitchFamily="34" charset="0"/>
                <a:cs typeface="Arial" panose="020B0604020202020204" pitchFamily="34" charset="0"/>
              </a:rPr>
              <a:t>Administration of 3/4-drug regimen* occurs ~30–60 minutes before T-</a:t>
            </a:r>
            <a:r>
              <a:rPr lang="en-US" sz="1600" b="1" err="1">
                <a:solidFill>
                  <a:schemeClr val="tx2"/>
                </a:solidFill>
                <a:latin typeface="Arial" panose="020B0604020202020204" pitchFamily="34" charset="0"/>
                <a:cs typeface="Arial" panose="020B0604020202020204" pitchFamily="34" charset="0"/>
              </a:rPr>
              <a:t>DXd</a:t>
            </a:r>
            <a:r>
              <a:rPr lang="en-US" sz="1600" b="1">
                <a:solidFill>
                  <a:schemeClr val="tx2"/>
                </a:solidFill>
                <a:latin typeface="Arial" panose="020B0604020202020204" pitchFamily="34" charset="0"/>
                <a:cs typeface="Arial" panose="020B0604020202020204" pitchFamily="34" charset="0"/>
              </a:rPr>
              <a:t> infusion</a:t>
            </a:r>
            <a:r>
              <a:rPr lang="en-US" sz="1600">
                <a:solidFill>
                  <a:schemeClr val="tx2"/>
                </a:solidFill>
                <a:latin typeface="Arial" panose="020B0604020202020204" pitchFamily="34" charset="0"/>
                <a:cs typeface="Arial" panose="020B0604020202020204" pitchFamily="34" charset="0"/>
              </a:rPr>
              <a:t> on day 1 of a 21-day cycle</a:t>
            </a:r>
            <a:endParaRPr lang="en-GB" sz="1600">
              <a:solidFill>
                <a:schemeClr val="tx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9C8FD90-B4DD-905A-8C23-F93BAE057BD5}"/>
              </a:ext>
            </a:extLst>
          </p:cNvPr>
          <p:cNvSpPr txBox="1"/>
          <p:nvPr/>
        </p:nvSpPr>
        <p:spPr>
          <a:xfrm>
            <a:off x="619201" y="5236084"/>
            <a:ext cx="10741048" cy="523220"/>
          </a:xfrm>
          <a:prstGeom prst="rect">
            <a:avLst/>
          </a:prstGeom>
          <a:noFill/>
        </p:spPr>
        <p:txBody>
          <a:bodyPr wrap="square">
            <a:spAutoFit/>
          </a:bodyPr>
          <a:lstStyle/>
          <a:p>
            <a:pPr>
              <a:buClr>
                <a:srgbClr val="C6573B"/>
              </a:buClr>
              <a:defRPr/>
            </a:pPr>
            <a:r>
              <a:rPr lang="en-US" sz="1400" b="1">
                <a:solidFill>
                  <a:srgbClr val="505050"/>
                </a:solidFill>
                <a:latin typeface="Arial" panose="020B0604020202020204" pitchFamily="34" charset="0"/>
                <a:cs typeface="Arial" panose="020B0604020202020204" pitchFamily="34" charset="0"/>
              </a:rPr>
              <a:t>*A 4-drug prophylactic regimen including olanzapine is recommended if prior 3-drug prophylaxis was inadequate, or for patients at high-risk (e.g. younger age, history of CINV, anxiety, or hyperemesis)</a:t>
            </a:r>
          </a:p>
        </p:txBody>
      </p:sp>
      <p:sp>
        <p:nvSpPr>
          <p:cNvPr id="43" name="TextBox 42">
            <a:extLst>
              <a:ext uri="{FF2B5EF4-FFF2-40B4-BE49-F238E27FC236}">
                <a16:creationId xmlns:a16="http://schemas.microsoft.com/office/drawing/2014/main" id="{9A7F5FD7-BF2A-E2C1-92BB-DE045CEAB8B0}"/>
              </a:ext>
            </a:extLst>
          </p:cNvPr>
          <p:cNvSpPr txBox="1"/>
          <p:nvPr/>
        </p:nvSpPr>
        <p:spPr>
          <a:xfrm rot="16200000">
            <a:off x="-295586" y="2977621"/>
            <a:ext cx="1558440" cy="297060"/>
          </a:xfrm>
          <a:prstGeom prst="rect">
            <a:avLst/>
          </a:prstGeom>
          <a:noFill/>
        </p:spPr>
        <p:txBody>
          <a:bodyPr wrap="none" rtlCol="0">
            <a:spAutoFit/>
          </a:bodyPr>
          <a:lstStyle/>
          <a:p>
            <a:pPr algn="ctr"/>
            <a:r>
              <a:rPr lang="en-GB" sz="1400" b="1">
                <a:solidFill>
                  <a:srgbClr val="505050"/>
                </a:solidFill>
                <a:latin typeface="Arial" panose="020B0604020202020204" pitchFamily="34" charset="0"/>
                <a:ea typeface="Aileron" charset="0"/>
                <a:cs typeface="Arial" panose="020B0604020202020204" pitchFamily="34" charset="0"/>
              </a:rPr>
              <a:t>4-drug regimen*</a:t>
            </a:r>
          </a:p>
        </p:txBody>
      </p:sp>
      <p:sp>
        <p:nvSpPr>
          <p:cNvPr id="7" name="TextBox 6">
            <a:extLst>
              <a:ext uri="{FF2B5EF4-FFF2-40B4-BE49-F238E27FC236}">
                <a16:creationId xmlns:a16="http://schemas.microsoft.com/office/drawing/2014/main" id="{DEEA484E-255E-288E-41A5-A1A728E4119E}"/>
              </a:ext>
            </a:extLst>
          </p:cNvPr>
          <p:cNvSpPr txBox="1"/>
          <p:nvPr/>
        </p:nvSpPr>
        <p:spPr>
          <a:xfrm>
            <a:off x="10363281" y="1662687"/>
            <a:ext cx="855319" cy="400110"/>
          </a:xfrm>
          <a:prstGeom prst="rect">
            <a:avLst/>
          </a:prstGeom>
          <a:noFill/>
        </p:spPr>
        <p:txBody>
          <a:bodyPr wrap="none" rtlCol="0">
            <a:spAutoFit/>
          </a:bodyPr>
          <a:lstStyle/>
          <a:p>
            <a:r>
              <a:rPr lang="en-GB" sz="2000" b="1">
                <a:solidFill>
                  <a:schemeClr val="bg1"/>
                </a:solidFill>
                <a:latin typeface="Arial" panose="020B0604020202020204" pitchFamily="34" charset="0"/>
                <a:ea typeface="Aileron" charset="0"/>
                <a:cs typeface="Arial" panose="020B0604020202020204" pitchFamily="34" charset="0"/>
              </a:rPr>
              <a:t>DAY 5</a:t>
            </a:r>
          </a:p>
        </p:txBody>
      </p:sp>
      <p:sp>
        <p:nvSpPr>
          <p:cNvPr id="9" name="Rounded Rectangle 8">
            <a:extLst>
              <a:ext uri="{FF2B5EF4-FFF2-40B4-BE49-F238E27FC236}">
                <a16:creationId xmlns:a16="http://schemas.microsoft.com/office/drawing/2014/main" id="{76CF4889-0FF6-AF07-8AF8-18C7D3142733}"/>
              </a:ext>
            </a:extLst>
          </p:cNvPr>
          <p:cNvSpPr/>
          <p:nvPr/>
        </p:nvSpPr>
        <p:spPr>
          <a:xfrm>
            <a:off x="1319423" y="1662176"/>
            <a:ext cx="2413685" cy="349190"/>
          </a:xfrm>
          <a:prstGeom prst="roundRect">
            <a:avLst/>
          </a:prstGeom>
          <a:solidFill>
            <a:schemeClr val="accent1"/>
          </a:solid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7233EBE-4E02-4AA4-B71F-F480F65C08C9}"/>
              </a:ext>
            </a:extLst>
          </p:cNvPr>
          <p:cNvSpPr txBox="1"/>
          <p:nvPr/>
        </p:nvSpPr>
        <p:spPr>
          <a:xfrm>
            <a:off x="2041295" y="1650656"/>
            <a:ext cx="968864" cy="349190"/>
          </a:xfrm>
          <a:prstGeom prst="rect">
            <a:avLst/>
          </a:prstGeom>
          <a:noFill/>
        </p:spPr>
        <p:txBody>
          <a:bodyPr wrap="none" rtlCol="0">
            <a:spAutoFit/>
          </a:bodyPr>
          <a:lstStyle/>
          <a:p>
            <a:r>
              <a:rPr lang="en-GB" sz="2000" b="1">
                <a:solidFill>
                  <a:schemeClr val="bg1"/>
                </a:solidFill>
                <a:latin typeface="Arial" panose="020B0604020202020204" pitchFamily="34" charset="0"/>
                <a:ea typeface="Aileron" charset="0"/>
                <a:cs typeface="Arial" panose="020B0604020202020204" pitchFamily="34" charset="0"/>
              </a:rPr>
              <a:t>DAY 1</a:t>
            </a:r>
          </a:p>
        </p:txBody>
      </p:sp>
      <p:sp>
        <p:nvSpPr>
          <p:cNvPr id="11" name="Rounded Rectangle 10">
            <a:extLst>
              <a:ext uri="{FF2B5EF4-FFF2-40B4-BE49-F238E27FC236}">
                <a16:creationId xmlns:a16="http://schemas.microsoft.com/office/drawing/2014/main" id="{2089A353-802E-EABF-4816-416F9997EA76}"/>
              </a:ext>
            </a:extLst>
          </p:cNvPr>
          <p:cNvSpPr/>
          <p:nvPr/>
        </p:nvSpPr>
        <p:spPr>
          <a:xfrm>
            <a:off x="3933313" y="1677278"/>
            <a:ext cx="2413685" cy="349190"/>
          </a:xfrm>
          <a:prstGeom prst="roundRect">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40F4D5D-15E4-C1A2-77B2-3C9B5C76D0F1}"/>
              </a:ext>
            </a:extLst>
          </p:cNvPr>
          <p:cNvSpPr txBox="1"/>
          <p:nvPr/>
        </p:nvSpPr>
        <p:spPr>
          <a:xfrm>
            <a:off x="3933303" y="1654383"/>
            <a:ext cx="2413685" cy="400110"/>
          </a:xfrm>
          <a:prstGeom prst="rect">
            <a:avLst/>
          </a:prstGeom>
          <a:noFill/>
        </p:spPr>
        <p:txBody>
          <a:bodyPr wrap="square" rtlCol="0">
            <a:spAutoFit/>
          </a:bodyPr>
          <a:lstStyle/>
          <a:p>
            <a:pPr algn="ctr"/>
            <a:r>
              <a:rPr lang="en-GB" sz="2000" b="1">
                <a:solidFill>
                  <a:schemeClr val="bg1"/>
                </a:solidFill>
                <a:latin typeface="Arial" panose="020B0604020202020204" pitchFamily="34" charset="0"/>
                <a:ea typeface="Aileron" charset="0"/>
                <a:cs typeface="Arial" panose="020B0604020202020204" pitchFamily="34" charset="0"/>
              </a:rPr>
              <a:t>DAY 2 - 4</a:t>
            </a:r>
          </a:p>
        </p:txBody>
      </p:sp>
      <p:sp>
        <p:nvSpPr>
          <p:cNvPr id="14" name="Rounded Rectangle 13">
            <a:extLst>
              <a:ext uri="{FF2B5EF4-FFF2-40B4-BE49-F238E27FC236}">
                <a16:creationId xmlns:a16="http://schemas.microsoft.com/office/drawing/2014/main" id="{E7C236A1-4792-CEDE-E34E-24EA71595B43}"/>
              </a:ext>
            </a:extLst>
          </p:cNvPr>
          <p:cNvSpPr/>
          <p:nvPr/>
        </p:nvSpPr>
        <p:spPr>
          <a:xfrm>
            <a:off x="6547208" y="1688147"/>
            <a:ext cx="2413685" cy="349190"/>
          </a:xfrm>
          <a:prstGeom prst="roundRect">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54829C4-EAC0-E10F-2B73-6FC0A697E643}"/>
              </a:ext>
            </a:extLst>
          </p:cNvPr>
          <p:cNvSpPr txBox="1"/>
          <p:nvPr/>
        </p:nvSpPr>
        <p:spPr>
          <a:xfrm>
            <a:off x="6547203" y="1675281"/>
            <a:ext cx="2413685" cy="408140"/>
          </a:xfrm>
          <a:prstGeom prst="rect">
            <a:avLst/>
          </a:prstGeom>
          <a:noFill/>
        </p:spPr>
        <p:txBody>
          <a:bodyPr wrap="square" rtlCol="0">
            <a:spAutoFit/>
          </a:bodyPr>
          <a:lstStyle/>
          <a:p>
            <a:pPr algn="ctr"/>
            <a:r>
              <a:rPr lang="en-GB" sz="2000" b="1">
                <a:solidFill>
                  <a:schemeClr val="bg1"/>
                </a:solidFill>
                <a:latin typeface="Arial" panose="020B0604020202020204" pitchFamily="34" charset="0"/>
                <a:ea typeface="Aileron" charset="0"/>
                <a:cs typeface="Arial" panose="020B0604020202020204" pitchFamily="34" charset="0"/>
              </a:rPr>
              <a:t>DAY 5</a:t>
            </a:r>
          </a:p>
        </p:txBody>
      </p:sp>
      <p:sp>
        <p:nvSpPr>
          <p:cNvPr id="16" name="Rounded Rectangle 15">
            <a:extLst>
              <a:ext uri="{FF2B5EF4-FFF2-40B4-BE49-F238E27FC236}">
                <a16:creationId xmlns:a16="http://schemas.microsoft.com/office/drawing/2014/main" id="{DB2A73EF-9F44-A997-6838-51145BB042C0}"/>
              </a:ext>
            </a:extLst>
          </p:cNvPr>
          <p:cNvSpPr/>
          <p:nvPr/>
        </p:nvSpPr>
        <p:spPr>
          <a:xfrm>
            <a:off x="9161100" y="1685631"/>
            <a:ext cx="2413685" cy="349190"/>
          </a:xfrm>
          <a:prstGeom prst="roundRect">
            <a:avLst/>
          </a:prstGeom>
          <a:solidFill>
            <a:schemeClr val="accent6">
              <a:lumMod val="75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363C1A0-F3D9-255F-4E7F-63F1D71589EE}"/>
              </a:ext>
            </a:extLst>
          </p:cNvPr>
          <p:cNvSpPr txBox="1"/>
          <p:nvPr/>
        </p:nvSpPr>
        <p:spPr>
          <a:xfrm>
            <a:off x="9161090" y="1664841"/>
            <a:ext cx="2413685" cy="397956"/>
          </a:xfrm>
          <a:prstGeom prst="rect">
            <a:avLst/>
          </a:prstGeom>
          <a:noFill/>
        </p:spPr>
        <p:txBody>
          <a:bodyPr wrap="square" rtlCol="0">
            <a:spAutoFit/>
          </a:bodyPr>
          <a:lstStyle/>
          <a:p>
            <a:pPr algn="ctr"/>
            <a:r>
              <a:rPr lang="en-GB" sz="2000" b="1">
                <a:solidFill>
                  <a:schemeClr val="bg1"/>
                </a:solidFill>
                <a:latin typeface="Arial" panose="020B0604020202020204" pitchFamily="34" charset="0"/>
                <a:ea typeface="Aileron" charset="0"/>
                <a:cs typeface="Arial" panose="020B0604020202020204" pitchFamily="34" charset="0"/>
              </a:rPr>
              <a:t>DAY 6 - 21</a:t>
            </a:r>
          </a:p>
        </p:txBody>
      </p:sp>
      <p:sp>
        <p:nvSpPr>
          <p:cNvPr id="23" name="Rounded Rectangle 22">
            <a:extLst>
              <a:ext uri="{FF2B5EF4-FFF2-40B4-BE49-F238E27FC236}">
                <a16:creationId xmlns:a16="http://schemas.microsoft.com/office/drawing/2014/main" id="{1778FAF8-176A-8E3F-FB77-0A06D7179D7F}"/>
              </a:ext>
            </a:extLst>
          </p:cNvPr>
          <p:cNvSpPr/>
          <p:nvPr/>
        </p:nvSpPr>
        <p:spPr>
          <a:xfrm>
            <a:off x="1319422" y="2254758"/>
            <a:ext cx="2413685" cy="301693"/>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E05719B-C002-4585-D1A3-36DF2D400CD4}"/>
              </a:ext>
            </a:extLst>
          </p:cNvPr>
          <p:cNvSpPr txBox="1"/>
          <p:nvPr/>
        </p:nvSpPr>
        <p:spPr>
          <a:xfrm>
            <a:off x="1209665" y="2265500"/>
            <a:ext cx="2385862" cy="313932"/>
          </a:xfrm>
          <a:prstGeom prst="rect">
            <a:avLst/>
          </a:prstGeom>
          <a:noFill/>
        </p:spPr>
        <p:txBody>
          <a:bodyPr wrap="square">
            <a:spAutoFit/>
          </a:bodyPr>
          <a:lstStyle/>
          <a:p>
            <a:pPr lvl="1">
              <a:lnSpc>
                <a:spcPct val="90000"/>
              </a:lnSpc>
              <a:buClr>
                <a:schemeClr val="accent1"/>
              </a:buClr>
            </a:pPr>
            <a:r>
              <a:rPr lang="en-GB" sz="1600">
                <a:latin typeface="Arial" panose="020B0604020202020204" pitchFamily="34" charset="0"/>
                <a:cs typeface="Arial" panose="020B0604020202020204" pitchFamily="34" charset="0"/>
              </a:rPr>
              <a:t>NK1 RA </a:t>
            </a:r>
          </a:p>
        </p:txBody>
      </p:sp>
      <p:sp>
        <p:nvSpPr>
          <p:cNvPr id="27" name="Rounded Rectangle 26">
            <a:extLst>
              <a:ext uri="{FF2B5EF4-FFF2-40B4-BE49-F238E27FC236}">
                <a16:creationId xmlns:a16="http://schemas.microsoft.com/office/drawing/2014/main" id="{8B1FC8EF-DD2C-498A-2F11-F9A01BF1D4F9}"/>
              </a:ext>
            </a:extLst>
          </p:cNvPr>
          <p:cNvSpPr/>
          <p:nvPr/>
        </p:nvSpPr>
        <p:spPr>
          <a:xfrm>
            <a:off x="1319422" y="2735007"/>
            <a:ext cx="2413685" cy="301693"/>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22D23E7-3E73-6036-0678-E534755110D5}"/>
              </a:ext>
            </a:extLst>
          </p:cNvPr>
          <p:cNvSpPr txBox="1"/>
          <p:nvPr/>
        </p:nvSpPr>
        <p:spPr>
          <a:xfrm>
            <a:off x="1209665" y="2742625"/>
            <a:ext cx="2413684" cy="313932"/>
          </a:xfrm>
          <a:prstGeom prst="rect">
            <a:avLst/>
          </a:prstGeom>
          <a:noFill/>
        </p:spPr>
        <p:txBody>
          <a:bodyPr wrap="square">
            <a:spAutoFit/>
          </a:bodyPr>
          <a:lstStyle/>
          <a:p>
            <a:pPr lvl="1">
              <a:lnSpc>
                <a:spcPct val="90000"/>
              </a:lnSpc>
              <a:buClr>
                <a:schemeClr val="accent1"/>
              </a:buClr>
            </a:pPr>
            <a:r>
              <a:rPr lang="en-GB" sz="1600">
                <a:latin typeface="Arial" panose="020B0604020202020204" pitchFamily="34" charset="0"/>
                <a:cs typeface="Arial" panose="020B0604020202020204" pitchFamily="34" charset="0"/>
              </a:rPr>
              <a:t>5-HT</a:t>
            </a:r>
            <a:r>
              <a:rPr lang="en-GB" sz="1600" baseline="-25000">
                <a:latin typeface="Arial" panose="020B0604020202020204" pitchFamily="34" charset="0"/>
                <a:cs typeface="Arial" panose="020B0604020202020204" pitchFamily="34" charset="0"/>
              </a:rPr>
              <a:t>3</a:t>
            </a:r>
            <a:r>
              <a:rPr lang="en-GB" sz="1600">
                <a:latin typeface="Arial" panose="020B0604020202020204" pitchFamily="34" charset="0"/>
                <a:cs typeface="Arial" panose="020B0604020202020204" pitchFamily="34" charset="0"/>
              </a:rPr>
              <a:t> RA</a:t>
            </a:r>
          </a:p>
        </p:txBody>
      </p:sp>
      <p:sp>
        <p:nvSpPr>
          <p:cNvPr id="39" name="Left Brace 38">
            <a:extLst>
              <a:ext uri="{FF2B5EF4-FFF2-40B4-BE49-F238E27FC236}">
                <a16:creationId xmlns:a16="http://schemas.microsoft.com/office/drawing/2014/main" id="{9801D650-FFD8-6D6E-D3AD-E43123357CB0}"/>
              </a:ext>
            </a:extLst>
          </p:cNvPr>
          <p:cNvSpPr/>
          <p:nvPr/>
        </p:nvSpPr>
        <p:spPr>
          <a:xfrm>
            <a:off x="1082277" y="2121985"/>
            <a:ext cx="254776" cy="1521241"/>
          </a:xfrm>
          <a:prstGeom prst="leftBrace">
            <a:avLst>
              <a:gd name="adj1" fmla="val 8333"/>
              <a:gd name="adj2" fmla="val 50635"/>
            </a:avLst>
          </a:prstGeom>
          <a:ln w="1270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550AEE79-FC90-3249-EF08-8A2CAD9A2A76}"/>
              </a:ext>
            </a:extLst>
          </p:cNvPr>
          <p:cNvSpPr/>
          <p:nvPr/>
        </p:nvSpPr>
        <p:spPr>
          <a:xfrm>
            <a:off x="9168729" y="2250744"/>
            <a:ext cx="2413685" cy="301163"/>
          </a:xfrm>
          <a:prstGeom prst="roundRect">
            <a:avLst/>
          </a:prstGeom>
          <a:solidFill>
            <a:schemeClr val="bg1">
              <a:lumMod val="85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 Olanzapine </a:t>
            </a:r>
            <a:r>
              <a:rPr lang="en-GB" sz="1600" err="1">
                <a:solidFill>
                  <a:schemeClr val="tx1"/>
                </a:solidFill>
                <a:latin typeface="Arial" panose="020B0604020202020204" pitchFamily="34" charset="0"/>
                <a:cs typeface="Arial" panose="020B0604020202020204" pitchFamily="34" charset="0"/>
              </a:rPr>
              <a:t>PRN</a:t>
            </a:r>
            <a:r>
              <a:rPr lang="en-GB" sz="1600" baseline="30000" err="1">
                <a:solidFill>
                  <a:schemeClr val="tx1"/>
                </a:solidFill>
                <a:latin typeface="Arial" panose="020B0604020202020204" pitchFamily="34" charset="0"/>
                <a:cs typeface="Arial" panose="020B0604020202020204" pitchFamily="34" charset="0"/>
              </a:rPr>
              <a:t>b</a:t>
            </a:r>
            <a:endParaRPr lang="en-GB" sz="1600" baseline="30000">
              <a:solidFill>
                <a:schemeClr val="tx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D5860F9F-193F-C168-81BD-E392CB359B3A}"/>
              </a:ext>
            </a:extLst>
          </p:cNvPr>
          <p:cNvSpPr/>
          <p:nvPr/>
        </p:nvSpPr>
        <p:spPr>
          <a:xfrm>
            <a:off x="9168729" y="2876492"/>
            <a:ext cx="2413685" cy="301163"/>
          </a:xfrm>
          <a:prstGeom prst="roundRect">
            <a:avLst/>
          </a:prstGeom>
          <a:solidFill>
            <a:schemeClr val="bg1">
              <a:lumMod val="85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 Ondansetron </a:t>
            </a:r>
            <a:r>
              <a:rPr lang="en-GB" sz="1600" err="1">
                <a:solidFill>
                  <a:schemeClr val="tx1"/>
                </a:solidFill>
                <a:latin typeface="Arial" panose="020B0604020202020204" pitchFamily="34" charset="0"/>
                <a:cs typeface="Arial" panose="020B0604020202020204" pitchFamily="34" charset="0"/>
              </a:rPr>
              <a:t>PRN</a:t>
            </a:r>
            <a:r>
              <a:rPr lang="en-GB" sz="1600" baseline="30000" err="1">
                <a:solidFill>
                  <a:schemeClr val="tx1"/>
                </a:solidFill>
                <a:latin typeface="Arial" panose="020B0604020202020204" pitchFamily="34" charset="0"/>
                <a:cs typeface="Arial" panose="020B0604020202020204" pitchFamily="34" charset="0"/>
              </a:rPr>
              <a:t>b</a:t>
            </a:r>
            <a:endParaRPr lang="en-GB" sz="1600" baseline="3000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3ABC9C3-A1DC-9667-6F69-C78E4CD679A0}"/>
              </a:ext>
            </a:extLst>
          </p:cNvPr>
          <p:cNvSpPr txBox="1"/>
          <p:nvPr/>
        </p:nvSpPr>
        <p:spPr>
          <a:xfrm>
            <a:off x="10188188" y="2527290"/>
            <a:ext cx="389850" cy="338554"/>
          </a:xfrm>
          <a:prstGeom prst="rect">
            <a:avLst/>
          </a:prstGeom>
          <a:noFill/>
        </p:spPr>
        <p:txBody>
          <a:bodyPr wrap="none" lIns="91440" tIns="45720" rIns="91440" bIns="45720" rtlCol="0" anchor="t">
            <a:spAutoFit/>
          </a:bodyPr>
          <a:lstStyle/>
          <a:p>
            <a:r>
              <a:rPr lang="en-GB" sz="1600" b="1">
                <a:latin typeface="Arial"/>
                <a:ea typeface="Aileron" charset="0"/>
                <a:cs typeface="Aileron" charset="0"/>
              </a:rPr>
              <a:t>or</a:t>
            </a:r>
          </a:p>
        </p:txBody>
      </p:sp>
      <p:sp>
        <p:nvSpPr>
          <p:cNvPr id="34" name="Title 2">
            <a:extLst>
              <a:ext uri="{FF2B5EF4-FFF2-40B4-BE49-F238E27FC236}">
                <a16:creationId xmlns:a16="http://schemas.microsoft.com/office/drawing/2014/main" id="{6C39B26F-03E9-6217-8D56-130DB30C6DEA}"/>
              </a:ext>
            </a:extLst>
          </p:cNvPr>
          <p:cNvSpPr>
            <a:spLocks noGrp="1"/>
          </p:cNvSpPr>
          <p:nvPr>
            <p:ph type="title"/>
          </p:nvPr>
        </p:nvSpPr>
        <p:spPr>
          <a:xfrm>
            <a:off x="619201" y="259200"/>
            <a:ext cx="10963199" cy="864000"/>
          </a:xfrm>
        </p:spPr>
        <p:txBody>
          <a:bodyPr/>
          <a:lstStyle/>
          <a:p>
            <a:r>
              <a:rPr lang="en-US"/>
              <a:t>T-</a:t>
            </a:r>
            <a:r>
              <a:rPr lang="en-US" err="1"/>
              <a:t>DX</a:t>
            </a:r>
            <a:r>
              <a:rPr lang="en-US" cap="none" err="1"/>
              <a:t>d</a:t>
            </a:r>
            <a:r>
              <a:rPr lang="en-US"/>
              <a:t>: Protocol for Nausea/Vomiting MAnagement</a:t>
            </a:r>
            <a:r>
              <a:rPr lang="en-US" baseline="30000"/>
              <a:t>1,</a:t>
            </a:r>
            <a:r>
              <a:rPr lang="en-US" cap="none" baseline="30000"/>
              <a:t>a</a:t>
            </a:r>
            <a:endParaRPr lang="en-GB" baseline="30000"/>
          </a:p>
        </p:txBody>
      </p:sp>
      <p:sp>
        <p:nvSpPr>
          <p:cNvPr id="37" name="TextBox 36">
            <a:extLst>
              <a:ext uri="{FF2B5EF4-FFF2-40B4-BE49-F238E27FC236}">
                <a16:creationId xmlns:a16="http://schemas.microsoft.com/office/drawing/2014/main" id="{BF5C0D3A-CE69-36F1-B9E2-A986E41D06F2}"/>
              </a:ext>
            </a:extLst>
          </p:cNvPr>
          <p:cNvSpPr txBox="1"/>
          <p:nvPr/>
        </p:nvSpPr>
        <p:spPr>
          <a:xfrm rot="16200000">
            <a:off x="239007" y="2728716"/>
            <a:ext cx="1487908" cy="307777"/>
          </a:xfrm>
          <a:prstGeom prst="rect">
            <a:avLst/>
          </a:prstGeom>
          <a:noFill/>
        </p:spPr>
        <p:txBody>
          <a:bodyPr wrap="none" rtlCol="0">
            <a:spAutoFit/>
          </a:bodyPr>
          <a:lstStyle/>
          <a:p>
            <a:pPr algn="ctr"/>
            <a:r>
              <a:rPr lang="en-GB" sz="1400" b="1">
                <a:solidFill>
                  <a:schemeClr val="accent1"/>
                </a:solidFill>
                <a:latin typeface="Arial" panose="020B0604020202020204" pitchFamily="34" charset="0"/>
                <a:ea typeface="Aileron" charset="0"/>
                <a:cs typeface="Arial" panose="020B0604020202020204" pitchFamily="34" charset="0"/>
              </a:rPr>
              <a:t>3-drug regimen</a:t>
            </a:r>
          </a:p>
        </p:txBody>
      </p:sp>
      <p:sp>
        <p:nvSpPr>
          <p:cNvPr id="40" name="Left Brace 39">
            <a:extLst>
              <a:ext uri="{FF2B5EF4-FFF2-40B4-BE49-F238E27FC236}">
                <a16:creationId xmlns:a16="http://schemas.microsoft.com/office/drawing/2014/main" id="{C2263451-063E-4C69-4D13-5FBF7158EC6D}"/>
              </a:ext>
            </a:extLst>
          </p:cNvPr>
          <p:cNvSpPr/>
          <p:nvPr/>
        </p:nvSpPr>
        <p:spPr>
          <a:xfrm>
            <a:off x="633750" y="2110608"/>
            <a:ext cx="294080" cy="1988085"/>
          </a:xfrm>
          <a:prstGeom prst="leftBrace">
            <a:avLst>
              <a:gd name="adj1" fmla="val 8333"/>
              <a:gd name="adj2" fmla="val 50635"/>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42A8B280-76DF-418C-8809-10068FF83B2E}"/>
              </a:ext>
            </a:extLst>
          </p:cNvPr>
          <p:cNvSpPr/>
          <p:nvPr/>
        </p:nvSpPr>
        <p:spPr>
          <a:xfrm>
            <a:off x="1309231" y="4538517"/>
            <a:ext cx="351579" cy="338554"/>
          </a:xfrm>
          <a:prstGeom prst="ellipse">
            <a:avLst/>
          </a:prstGeom>
          <a:solidFill>
            <a:schemeClr val="accent1">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31F1C68F-0A4C-2757-7BF7-0BAA506258FB}"/>
              </a:ext>
            </a:extLst>
          </p:cNvPr>
          <p:cNvSpPr/>
          <p:nvPr/>
        </p:nvSpPr>
        <p:spPr>
          <a:xfrm>
            <a:off x="3811427" y="4543886"/>
            <a:ext cx="351579" cy="338554"/>
          </a:xfrm>
          <a:prstGeom prst="ellipse">
            <a:avLst/>
          </a:prstGeom>
          <a:solidFill>
            <a:schemeClr val="tx2">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1140D4CF-5B9B-877A-8AF6-D95AE83A7011}"/>
              </a:ext>
            </a:extLst>
          </p:cNvPr>
          <p:cNvSpPr/>
          <p:nvPr/>
        </p:nvSpPr>
        <p:spPr>
          <a:xfrm>
            <a:off x="7346092" y="4543886"/>
            <a:ext cx="351579" cy="338554"/>
          </a:xfrm>
          <a:prstGeom prst="ellipse">
            <a:avLst/>
          </a:prstGeom>
          <a:solidFill>
            <a:schemeClr val="accent6">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5EE7C0D-8D4F-62ED-232E-C18A787F9204}"/>
              </a:ext>
            </a:extLst>
          </p:cNvPr>
          <p:cNvSpPr txBox="1"/>
          <p:nvPr/>
        </p:nvSpPr>
        <p:spPr>
          <a:xfrm>
            <a:off x="1407362" y="4545252"/>
            <a:ext cx="2303336" cy="307777"/>
          </a:xfrm>
          <a:prstGeom prst="rect">
            <a:avLst/>
          </a:prstGeom>
          <a:noFill/>
        </p:spPr>
        <p:txBody>
          <a:bodyPr wrap="square">
            <a:spAutoFit/>
          </a:bodyPr>
          <a:lstStyle/>
          <a:p>
            <a:pPr algn="ctr"/>
            <a:r>
              <a:rPr lang="en-GB" sz="1400">
                <a:latin typeface="Arial" panose="020B0604020202020204" pitchFamily="34" charset="0"/>
                <a:cs typeface="Arial" panose="020B0604020202020204" pitchFamily="34" charset="0"/>
              </a:rPr>
              <a:t>Prophylactic regimen </a:t>
            </a:r>
          </a:p>
        </p:txBody>
      </p:sp>
      <p:sp>
        <p:nvSpPr>
          <p:cNvPr id="46" name="TextBox 45">
            <a:extLst>
              <a:ext uri="{FF2B5EF4-FFF2-40B4-BE49-F238E27FC236}">
                <a16:creationId xmlns:a16="http://schemas.microsoft.com/office/drawing/2014/main" id="{8BC0A37E-2C98-E94E-6C7F-D35C415E8D01}"/>
              </a:ext>
            </a:extLst>
          </p:cNvPr>
          <p:cNvSpPr txBox="1"/>
          <p:nvPr/>
        </p:nvSpPr>
        <p:spPr>
          <a:xfrm>
            <a:off x="4042396" y="4554755"/>
            <a:ext cx="3183086" cy="307777"/>
          </a:xfrm>
          <a:prstGeom prst="rect">
            <a:avLst/>
          </a:prstGeom>
          <a:noFill/>
        </p:spPr>
        <p:txBody>
          <a:bodyPr wrap="square">
            <a:spAutoFit/>
          </a:bodyPr>
          <a:lstStyle/>
          <a:p>
            <a:pPr algn="ctr"/>
            <a:r>
              <a:rPr lang="en-GB" sz="1400">
                <a:latin typeface="Arial" panose="020B0604020202020204" pitchFamily="34" charset="0"/>
                <a:cs typeface="Arial" panose="020B0604020202020204" pitchFamily="34" charset="0"/>
              </a:rPr>
              <a:t>Acute breakthrough N/V medication</a:t>
            </a:r>
          </a:p>
        </p:txBody>
      </p:sp>
      <p:sp>
        <p:nvSpPr>
          <p:cNvPr id="49" name="TextBox 48">
            <a:extLst>
              <a:ext uri="{FF2B5EF4-FFF2-40B4-BE49-F238E27FC236}">
                <a16:creationId xmlns:a16="http://schemas.microsoft.com/office/drawing/2014/main" id="{85E43BDE-D68B-8E3B-7A5D-5F73AF594BCF}"/>
              </a:ext>
            </a:extLst>
          </p:cNvPr>
          <p:cNvSpPr txBox="1"/>
          <p:nvPr/>
        </p:nvSpPr>
        <p:spPr>
          <a:xfrm>
            <a:off x="7697159" y="4562267"/>
            <a:ext cx="3183086" cy="307777"/>
          </a:xfrm>
          <a:prstGeom prst="rect">
            <a:avLst/>
          </a:prstGeom>
          <a:noFill/>
        </p:spPr>
        <p:txBody>
          <a:bodyPr wrap="square">
            <a:spAutoFit/>
          </a:bodyPr>
          <a:lstStyle/>
          <a:p>
            <a:pPr algn="ctr"/>
            <a:r>
              <a:rPr lang="en-GB" sz="1400">
                <a:latin typeface="Arial" panose="020B0604020202020204" pitchFamily="34" charset="0"/>
                <a:cs typeface="Arial" panose="020B0604020202020204" pitchFamily="34" charset="0"/>
              </a:rPr>
              <a:t>Delayed breakthrough N/V medication</a:t>
            </a:r>
          </a:p>
        </p:txBody>
      </p:sp>
      <p:sp>
        <p:nvSpPr>
          <p:cNvPr id="2" name="Rounded Rectangle 1">
            <a:extLst>
              <a:ext uri="{FF2B5EF4-FFF2-40B4-BE49-F238E27FC236}">
                <a16:creationId xmlns:a16="http://schemas.microsoft.com/office/drawing/2014/main" id="{C8C9E7F8-EFD9-2448-4BA7-20825C479F64}"/>
              </a:ext>
            </a:extLst>
          </p:cNvPr>
          <p:cNvSpPr/>
          <p:nvPr/>
        </p:nvSpPr>
        <p:spPr>
          <a:xfrm>
            <a:off x="1319420" y="3178215"/>
            <a:ext cx="2413682" cy="301693"/>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DE51F26C-6552-A36A-BE47-2ED1D7B624F7}"/>
              </a:ext>
            </a:extLst>
          </p:cNvPr>
          <p:cNvSpPr/>
          <p:nvPr/>
        </p:nvSpPr>
        <p:spPr>
          <a:xfrm>
            <a:off x="3933306" y="3185950"/>
            <a:ext cx="2413682" cy="293957"/>
          </a:xfrm>
          <a:prstGeom prst="roundRect">
            <a:avLst/>
          </a:prstGeom>
          <a:solidFill>
            <a:schemeClr val="accent1">
              <a:lumMod val="20000"/>
              <a:lumOff val="80000"/>
            </a:schemeClr>
          </a:solidFill>
          <a:ln w="22225">
            <a:solidFill>
              <a:schemeClr val="accent6"/>
            </a:solidFill>
            <a:prstDash val="soli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085F90D-F12C-6D1C-E84C-63F101F8AD2A}"/>
                  </a:ext>
                </a:extLst>
              </p:cNvPr>
              <p:cNvSpPr txBox="1"/>
              <p:nvPr/>
            </p:nvSpPr>
            <p:spPr>
              <a:xfrm>
                <a:off x="3988478" y="3166812"/>
                <a:ext cx="2303336" cy="338554"/>
              </a:xfrm>
              <a:prstGeom prst="rect">
                <a:avLst/>
              </a:prstGeom>
              <a:noFill/>
            </p:spPr>
            <p:txBody>
              <a:bodyPr wrap="square">
                <a:spAutoFit/>
              </a:bodyPr>
              <a:lstStyle/>
              <a:p>
                <a:pPr algn="ctr"/>
                <a14:m>
                  <m:oMath xmlns:m="http://schemas.openxmlformats.org/officeDocument/2006/math">
                    <m:r>
                      <a:rPr lang="it-IT" sz="1600" b="0" i="1" smtClean="0">
                        <a:latin typeface="Cambria Math" panose="02040503050406030204" pitchFamily="18" charset="0"/>
                        <a:cs typeface="Arial" panose="020B0604020202020204" pitchFamily="34" charset="0"/>
                      </a:rPr>
                      <m:t>+</m:t>
                    </m:r>
                  </m:oMath>
                </a14:m>
                <a:r>
                  <a:rPr lang="en-GB" sz="1600">
                    <a:latin typeface="Arial" panose="020B0604020202020204" pitchFamily="34" charset="0"/>
                    <a:cs typeface="Arial" panose="020B0604020202020204" pitchFamily="34" charset="0"/>
                  </a:rPr>
                  <a:t> Dexamethasone</a:t>
                </a:r>
                <a:endParaRPr lang="en-GB" sz="1600" baseline="3000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2085F90D-F12C-6D1C-E84C-63F101F8AD2A}"/>
                  </a:ext>
                </a:extLst>
              </p:cNvPr>
              <p:cNvSpPr txBox="1">
                <a:spLocks noRot="1" noChangeAspect="1" noMove="1" noResize="1" noEditPoints="1" noAdjustHandles="1" noChangeArrowheads="1" noChangeShapeType="1" noTextEdit="1"/>
              </p:cNvSpPr>
              <p:nvPr/>
            </p:nvSpPr>
            <p:spPr>
              <a:xfrm>
                <a:off x="3988478" y="3166812"/>
                <a:ext cx="2303336" cy="338554"/>
              </a:xfrm>
              <a:prstGeom prst="rect">
                <a:avLst/>
              </a:prstGeom>
              <a:blipFill>
                <a:blip r:embed="rId2"/>
                <a:stretch>
                  <a:fillRect t="-5357" b="-21429"/>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EBA7B7B3-F0A6-D865-0364-015155D9C61A}"/>
              </a:ext>
            </a:extLst>
          </p:cNvPr>
          <p:cNvSpPr txBox="1"/>
          <p:nvPr/>
        </p:nvSpPr>
        <p:spPr>
          <a:xfrm>
            <a:off x="1218483" y="3175207"/>
            <a:ext cx="2432988" cy="313932"/>
          </a:xfrm>
          <a:prstGeom prst="rect">
            <a:avLst/>
          </a:prstGeom>
          <a:noFill/>
        </p:spPr>
        <p:txBody>
          <a:bodyPr wrap="square">
            <a:spAutoFit/>
          </a:bodyPr>
          <a:lstStyle/>
          <a:p>
            <a:pPr lvl="1">
              <a:lnSpc>
                <a:spcPct val="90000"/>
              </a:lnSpc>
              <a:buClr>
                <a:schemeClr val="accent1"/>
              </a:buClr>
            </a:pPr>
            <a:r>
              <a:rPr lang="en-GB" sz="1600">
                <a:latin typeface="Arial" panose="020B0604020202020204" pitchFamily="34" charset="0"/>
                <a:cs typeface="Arial" panose="020B0604020202020204" pitchFamily="34" charset="0"/>
              </a:rPr>
              <a:t>Dexamethasone</a:t>
            </a:r>
          </a:p>
        </p:txBody>
      </p:sp>
      <p:sp>
        <p:nvSpPr>
          <p:cNvPr id="29" name="Rounded Rectangle 28">
            <a:extLst>
              <a:ext uri="{FF2B5EF4-FFF2-40B4-BE49-F238E27FC236}">
                <a16:creationId xmlns:a16="http://schemas.microsoft.com/office/drawing/2014/main" id="{E9EFA830-341C-6DD5-F058-68BF373FFD02}"/>
              </a:ext>
            </a:extLst>
          </p:cNvPr>
          <p:cNvSpPr/>
          <p:nvPr/>
        </p:nvSpPr>
        <p:spPr>
          <a:xfrm>
            <a:off x="3933303" y="3819190"/>
            <a:ext cx="4972407" cy="293957"/>
          </a:xfrm>
          <a:prstGeom prst="roundRect">
            <a:avLst/>
          </a:prstGeom>
          <a:solidFill>
            <a:schemeClr val="tx2">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8A0B1BB-53F9-FE0D-997F-20A4B2ACE9C6}"/>
              </a:ext>
            </a:extLst>
          </p:cNvPr>
          <p:cNvSpPr txBox="1"/>
          <p:nvPr/>
        </p:nvSpPr>
        <p:spPr>
          <a:xfrm>
            <a:off x="3933303" y="3796891"/>
            <a:ext cx="4972407"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Olanzapine </a:t>
            </a:r>
            <a:r>
              <a:rPr lang="en-GB" sz="1600" err="1">
                <a:latin typeface="Arial" panose="020B0604020202020204" pitchFamily="34" charset="0"/>
                <a:cs typeface="Arial" panose="020B0604020202020204" pitchFamily="34" charset="0"/>
              </a:rPr>
              <a:t>PRN</a:t>
            </a:r>
            <a:r>
              <a:rPr lang="en-GB" sz="1600" baseline="30000" err="1">
                <a:latin typeface="Arial" panose="020B0604020202020204" pitchFamily="34" charset="0"/>
                <a:cs typeface="Arial" panose="020B0604020202020204" pitchFamily="34" charset="0"/>
              </a:rPr>
              <a:t>b</a:t>
            </a:r>
            <a:endParaRPr lang="en-GB" sz="1600" baseline="30000">
              <a:solidFill>
                <a:srgbClr val="505050"/>
              </a:solidFill>
              <a:latin typeface="Arial" panose="020B0604020202020204" pitchFamily="34" charset="0"/>
              <a:ea typeface="Aileron" charset="0"/>
              <a:cs typeface="Arial" panose="020B0604020202020204" pitchFamily="34" charset="0"/>
            </a:endParaRPr>
          </a:p>
        </p:txBody>
      </p:sp>
      <p:sp>
        <p:nvSpPr>
          <p:cNvPr id="31" name="Rounded Rectangle 30">
            <a:extLst>
              <a:ext uri="{FF2B5EF4-FFF2-40B4-BE49-F238E27FC236}">
                <a16:creationId xmlns:a16="http://schemas.microsoft.com/office/drawing/2014/main" id="{3AC8C7FC-382B-D8FB-A51A-DEF66079259E}"/>
              </a:ext>
            </a:extLst>
          </p:cNvPr>
          <p:cNvSpPr/>
          <p:nvPr/>
        </p:nvSpPr>
        <p:spPr>
          <a:xfrm>
            <a:off x="1319422" y="3811454"/>
            <a:ext cx="2413685" cy="301693"/>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7CF2CBA-2310-E49E-0A8D-79E2C76ED0CC}"/>
              </a:ext>
            </a:extLst>
          </p:cNvPr>
          <p:cNvSpPr txBox="1"/>
          <p:nvPr/>
        </p:nvSpPr>
        <p:spPr>
          <a:xfrm>
            <a:off x="1209665" y="3805334"/>
            <a:ext cx="2385862" cy="313932"/>
          </a:xfrm>
          <a:prstGeom prst="rect">
            <a:avLst/>
          </a:prstGeom>
          <a:noFill/>
        </p:spPr>
        <p:txBody>
          <a:bodyPr wrap="square">
            <a:spAutoFit/>
          </a:bodyPr>
          <a:lstStyle/>
          <a:p>
            <a:pPr lvl="1">
              <a:lnSpc>
                <a:spcPct val="90000"/>
              </a:lnSpc>
              <a:buClr>
                <a:schemeClr val="accent1"/>
              </a:buClr>
            </a:pPr>
            <a:r>
              <a:rPr lang="en-GB" sz="1600">
                <a:latin typeface="Arial" panose="020B0604020202020204" pitchFamily="34" charset="0"/>
                <a:cs typeface="Arial" panose="020B0604020202020204" pitchFamily="34" charset="0"/>
              </a:rPr>
              <a:t>+ Olanzapine </a:t>
            </a:r>
          </a:p>
        </p:txBody>
      </p:sp>
    </p:spTree>
    <p:extLst>
      <p:ext uri="{BB962C8B-B14F-4D97-AF65-F5344CB8AC3E}">
        <p14:creationId xmlns:p14="http://schemas.microsoft.com/office/powerpoint/2010/main" val="766415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1CCC5-9116-3512-1A57-523A864D8285}"/>
              </a:ext>
            </a:extLst>
          </p:cNvPr>
          <p:cNvSpPr>
            <a:spLocks noGrp="1"/>
          </p:cNvSpPr>
          <p:nvPr>
            <p:ph sz="quarter" idx="12"/>
          </p:nvPr>
        </p:nvSpPr>
        <p:spPr>
          <a:xfrm>
            <a:off x="619201" y="896141"/>
            <a:ext cx="6767113" cy="4812162"/>
          </a:xfrm>
        </p:spPr>
        <p:txBody>
          <a:bodyPr/>
          <a:lstStyle/>
          <a:p>
            <a:endParaRPr lang="en-US" sz="1200" b="1"/>
          </a:p>
          <a:p>
            <a:r>
              <a:rPr lang="en-US" sz="1200" b="1">
                <a:solidFill>
                  <a:schemeClr val="accent1"/>
                </a:solidFill>
              </a:rPr>
              <a:t>STEP 1 </a:t>
            </a:r>
            <a:r>
              <a:rPr lang="en-US" sz="1200" b="1"/>
              <a:t>– 3-drug prophylaxis treatment (Day 1):</a:t>
            </a:r>
          </a:p>
          <a:p>
            <a:pPr lvl="1"/>
            <a:r>
              <a:rPr lang="en-US" sz="1150"/>
              <a:t>Administer 3-drug prophylaxis treatment </a:t>
            </a:r>
            <a:r>
              <a:rPr lang="en-US" sz="1150" b="1"/>
              <a:t>30–60 min before T-</a:t>
            </a:r>
            <a:r>
              <a:rPr lang="en-US" sz="1150" b="1" err="1"/>
              <a:t>DXd</a:t>
            </a:r>
            <a:r>
              <a:rPr lang="en-US" sz="1150" b="1"/>
              <a:t> infusion</a:t>
            </a:r>
            <a:r>
              <a:rPr lang="en-US" sz="1150"/>
              <a:t>:</a:t>
            </a:r>
          </a:p>
          <a:p>
            <a:pPr lvl="2"/>
            <a:r>
              <a:rPr lang="en-US" sz="1150"/>
              <a:t>NK1 RA (Aprepitant 130 mg IV x1)</a:t>
            </a:r>
          </a:p>
          <a:p>
            <a:pPr lvl="2"/>
            <a:r>
              <a:rPr lang="en-US" sz="1150"/>
              <a:t>5-HT3 RA (Palonosetron 0.25 mg IV x1)</a:t>
            </a:r>
          </a:p>
          <a:p>
            <a:pPr lvl="2"/>
            <a:r>
              <a:rPr lang="en-US" sz="1150"/>
              <a:t>Dexamethasone 12 mg IV x1</a:t>
            </a:r>
          </a:p>
          <a:p>
            <a:r>
              <a:rPr lang="en-US" sz="1200" b="1">
                <a:solidFill>
                  <a:schemeClr val="accent1"/>
                </a:solidFill>
              </a:rPr>
              <a:t>STEP 2 </a:t>
            </a:r>
            <a:r>
              <a:rPr lang="en-US" sz="1200" b="1"/>
              <a:t>– Continue prophylaxis at home (Days 2–4):</a:t>
            </a:r>
            <a:endParaRPr lang="en-US" sz="1200"/>
          </a:p>
          <a:p>
            <a:pPr lvl="1"/>
            <a:r>
              <a:rPr lang="en-US" sz="1150"/>
              <a:t>Prescribe Dexamethasone</a:t>
            </a:r>
            <a:r>
              <a:rPr lang="en-US" sz="1150" b="1"/>
              <a:t> </a:t>
            </a:r>
            <a:r>
              <a:rPr lang="en-US" sz="1150"/>
              <a:t>4–8 mg PO x1 for 3 days</a:t>
            </a:r>
          </a:p>
          <a:p>
            <a:pPr lvl="1"/>
            <a:r>
              <a:rPr lang="en-US" sz="1150" b="1"/>
              <a:t>Ensure patient understands the importance of continuing this at home</a:t>
            </a:r>
          </a:p>
          <a:p>
            <a:pPr lvl="1"/>
            <a:r>
              <a:rPr lang="en-US" sz="1150" b="1"/>
              <a:t>If no nausea is reported </a:t>
            </a:r>
            <a:r>
              <a:rPr lang="en-US" sz="1150"/>
              <a:t>during the current cycle, a </a:t>
            </a:r>
            <a:r>
              <a:rPr lang="en-US" sz="1150" b="1"/>
              <a:t>reduction in the at-home dexamethasone </a:t>
            </a:r>
            <a:r>
              <a:rPr lang="en-US" sz="1150"/>
              <a:t>dose should be considered </a:t>
            </a:r>
          </a:p>
          <a:p>
            <a:pPr>
              <a:buFont typeface="Arial" panose="020B0604020202020204" pitchFamily="34" charset="0"/>
              <a:buChar char="•"/>
            </a:pPr>
            <a:r>
              <a:rPr lang="en-US" sz="1200" b="1">
                <a:solidFill>
                  <a:schemeClr val="accent1"/>
                </a:solidFill>
              </a:rPr>
              <a:t>STEP 3 </a:t>
            </a:r>
            <a:r>
              <a:rPr lang="en-US" sz="1200" b="1"/>
              <a:t>– If breakthrough (BT) N/V occurs:</a:t>
            </a:r>
            <a:endParaRPr lang="en-US" sz="1200"/>
          </a:p>
          <a:p>
            <a:pPr lvl="1"/>
            <a:r>
              <a:rPr lang="en-US" sz="1150" b="1"/>
              <a:t>Acute BT N/V (Days 2–5):</a:t>
            </a:r>
            <a:r>
              <a:rPr lang="en-US" sz="1150"/>
              <a:t> Use Olanzapine 2.5 mg PO at night PRN</a:t>
            </a:r>
            <a:r>
              <a:rPr lang="en-GB" sz="1150" baseline="30000">
                <a:solidFill>
                  <a:schemeClr val="tx2"/>
                </a:solidFill>
              </a:rPr>
              <a:t>a</a:t>
            </a:r>
            <a:endParaRPr lang="en-US" sz="1150"/>
          </a:p>
          <a:p>
            <a:pPr lvl="1"/>
            <a:r>
              <a:rPr lang="en-US" sz="1150" b="1"/>
              <a:t>Delayed BT N/V (Days 6–21):</a:t>
            </a:r>
          </a:p>
          <a:p>
            <a:pPr lvl="2"/>
            <a:r>
              <a:rPr lang="en-US" sz="1150"/>
              <a:t>Use Olanzapine 2.5 mg PO </a:t>
            </a:r>
            <a:r>
              <a:rPr lang="en-US" sz="1150">
                <a:solidFill>
                  <a:schemeClr val="tx2"/>
                </a:solidFill>
              </a:rPr>
              <a:t>at night PRN</a:t>
            </a:r>
            <a:r>
              <a:rPr lang="en-GB" sz="1150" baseline="30000">
                <a:solidFill>
                  <a:schemeClr val="tx2"/>
                </a:solidFill>
              </a:rPr>
              <a:t>b</a:t>
            </a:r>
            <a:r>
              <a:rPr lang="en-US" sz="1150">
                <a:solidFill>
                  <a:schemeClr val="tx2"/>
                </a:solidFill>
              </a:rPr>
              <a:t>, </a:t>
            </a:r>
            <a:r>
              <a:rPr lang="en-US" sz="1150" b="1">
                <a:solidFill>
                  <a:schemeClr val="tx2"/>
                </a:solidFill>
              </a:rPr>
              <a:t>or</a:t>
            </a:r>
            <a:endParaRPr lang="en-US" sz="1150">
              <a:solidFill>
                <a:schemeClr val="tx2"/>
              </a:solidFill>
            </a:endParaRPr>
          </a:p>
          <a:p>
            <a:pPr lvl="2"/>
            <a:r>
              <a:rPr lang="en-US" sz="1150">
                <a:solidFill>
                  <a:schemeClr val="tx2"/>
                </a:solidFill>
              </a:rPr>
              <a:t>Ondansetron 8 mg PO q8h PRN</a:t>
            </a:r>
            <a:r>
              <a:rPr lang="en-GB" sz="1150" baseline="30000">
                <a:solidFill>
                  <a:schemeClr val="tx2"/>
                </a:solidFill>
              </a:rPr>
              <a:t>b</a:t>
            </a:r>
            <a:r>
              <a:rPr lang="en-US" sz="1150">
                <a:solidFill>
                  <a:schemeClr val="tx2"/>
                </a:solidFill>
              </a:rPr>
              <a:t>, </a:t>
            </a:r>
            <a:r>
              <a:rPr lang="en-US" sz="1150"/>
              <a:t>max 3 doses/day</a:t>
            </a:r>
          </a:p>
          <a:p>
            <a:pPr lvl="1"/>
            <a:r>
              <a:rPr lang="en-US" sz="1150" b="1"/>
              <a:t>Ensure rescue medication for potential BT N/V is dispensed before discharge, with clear guidance on use and side effects</a:t>
            </a:r>
          </a:p>
          <a:p>
            <a:r>
              <a:rPr lang="en-US" sz="1200" b="1">
                <a:solidFill>
                  <a:schemeClr val="accent1"/>
                </a:solidFill>
              </a:rPr>
              <a:t>STEP 4 </a:t>
            </a:r>
            <a:r>
              <a:rPr lang="en-US" sz="1200" b="1"/>
              <a:t>– If BT N/V occurred, adjust prophylaxis for next cycle:</a:t>
            </a:r>
            <a:endParaRPr lang="en-US" sz="1200"/>
          </a:p>
          <a:p>
            <a:pPr lvl="1"/>
            <a:r>
              <a:rPr lang="en-US" sz="1150"/>
              <a:t>Escalate to a </a:t>
            </a:r>
            <a:r>
              <a:rPr lang="en-US" sz="1150" b="1"/>
              <a:t>4-drug regimen</a:t>
            </a:r>
            <a:r>
              <a:rPr lang="en-US" sz="1150"/>
              <a:t> on Day 1:</a:t>
            </a:r>
          </a:p>
          <a:p>
            <a:pPr lvl="2"/>
            <a:r>
              <a:rPr lang="en-US" sz="1150"/>
              <a:t>Add Olanzapine 2.5 mg PO at night to existing 3-drug prophylaxis</a:t>
            </a:r>
          </a:p>
          <a:p>
            <a:pPr marL="0" indent="0">
              <a:buNone/>
            </a:pPr>
            <a:endParaRPr lang="en-US" sz="1200"/>
          </a:p>
          <a:p>
            <a:endParaRPr lang="en-US" sz="1200"/>
          </a:p>
          <a:p>
            <a:endParaRPr lang="en-US" sz="1200"/>
          </a:p>
          <a:p>
            <a:endParaRPr lang="en-US" sz="1200"/>
          </a:p>
        </p:txBody>
      </p:sp>
      <p:sp>
        <p:nvSpPr>
          <p:cNvPr id="3" name="Title 2">
            <a:extLst>
              <a:ext uri="{FF2B5EF4-FFF2-40B4-BE49-F238E27FC236}">
                <a16:creationId xmlns:a16="http://schemas.microsoft.com/office/drawing/2014/main" id="{8DC55588-F88F-1AB8-8F17-DEB8A2F80A12}"/>
              </a:ext>
            </a:extLst>
          </p:cNvPr>
          <p:cNvSpPr>
            <a:spLocks noGrp="1"/>
          </p:cNvSpPr>
          <p:nvPr>
            <p:ph type="title"/>
          </p:nvPr>
        </p:nvSpPr>
        <p:spPr>
          <a:xfrm>
            <a:off x="619201" y="259200"/>
            <a:ext cx="10963199" cy="449460"/>
          </a:xfrm>
        </p:spPr>
        <p:txBody>
          <a:bodyPr>
            <a:normAutofit/>
          </a:bodyPr>
          <a:lstStyle/>
          <a:p>
            <a:r>
              <a:rPr lang="en-US"/>
              <a:t>T-</a:t>
            </a:r>
            <a:r>
              <a:rPr lang="en-US" err="1"/>
              <a:t>DX</a:t>
            </a:r>
            <a:r>
              <a:rPr lang="en-US" cap="none" err="1"/>
              <a:t>d</a:t>
            </a:r>
            <a:r>
              <a:rPr lang="en-US"/>
              <a:t>: Detailed Protocol for N/V MAnagement</a:t>
            </a:r>
            <a:r>
              <a:rPr lang="en-US" baseline="30000"/>
              <a:t>1</a:t>
            </a:r>
            <a:endParaRPr lang="en-GB" baseline="30000"/>
          </a:p>
        </p:txBody>
      </p:sp>
      <p:sp>
        <p:nvSpPr>
          <p:cNvPr id="4" name="Slide Number Placeholder 3">
            <a:extLst>
              <a:ext uri="{FF2B5EF4-FFF2-40B4-BE49-F238E27FC236}">
                <a16:creationId xmlns:a16="http://schemas.microsoft.com/office/drawing/2014/main" id="{A23765F1-6EB0-F649-0D77-CAFEEF880A1B}"/>
              </a:ext>
            </a:extLst>
          </p:cNvPr>
          <p:cNvSpPr>
            <a:spLocks noGrp="1"/>
          </p:cNvSpPr>
          <p:nvPr>
            <p:ph type="sldNum" sz="quarter" idx="4"/>
          </p:nvPr>
        </p:nvSpPr>
        <p:spPr/>
        <p:txBody>
          <a:bodyPr/>
          <a:lstStyle/>
          <a:p>
            <a:fld id="{FCE43C0F-8A7B-3A4B-9DB5-B3472E36E833}" type="slidenum">
              <a:rPr lang="en-GB" smtClean="0"/>
              <a:pPr/>
              <a:t>19</a:t>
            </a:fld>
            <a:endParaRPr lang="en-GB"/>
          </a:p>
        </p:txBody>
      </p:sp>
      <p:sp>
        <p:nvSpPr>
          <p:cNvPr id="5" name="Content Placeholder 4">
            <a:extLst>
              <a:ext uri="{FF2B5EF4-FFF2-40B4-BE49-F238E27FC236}">
                <a16:creationId xmlns:a16="http://schemas.microsoft.com/office/drawing/2014/main" id="{E1970442-D99B-6A48-9C83-BFF6E8638FAE}"/>
              </a:ext>
            </a:extLst>
          </p:cNvPr>
          <p:cNvSpPr>
            <a:spLocks noGrp="1"/>
          </p:cNvSpPr>
          <p:nvPr>
            <p:ph sz="quarter" idx="15"/>
          </p:nvPr>
        </p:nvSpPr>
        <p:spPr>
          <a:xfrm>
            <a:off x="620183" y="6356351"/>
            <a:ext cx="10575315" cy="365125"/>
          </a:xfrm>
        </p:spPr>
        <p:txBody>
          <a:bodyPr/>
          <a:lstStyle/>
          <a:p>
            <a:r>
              <a:rPr lang="en-US" sz="900" baseline="30000">
                <a:latin typeface="Arial"/>
                <a:cs typeface="Arial"/>
              </a:rPr>
              <a:t>a </a:t>
            </a:r>
            <a:r>
              <a:rPr lang="en-US" sz="900" b="1">
                <a:latin typeface="Arial"/>
                <a:cs typeface="Arial"/>
              </a:rPr>
              <a:t>Breakthrough (BT) N/V </a:t>
            </a:r>
            <a:r>
              <a:rPr lang="en-US" sz="900">
                <a:latin typeface="Arial"/>
                <a:cs typeface="Arial"/>
              </a:rPr>
              <a:t>refers to </a:t>
            </a:r>
            <a:r>
              <a:rPr lang="en-US" sz="900"/>
              <a:t>to N/V that occurs despite appropriate prophylactic treatment. </a:t>
            </a:r>
            <a:r>
              <a:rPr lang="en-US" sz="900" baseline="30000" err="1"/>
              <a:t>b</a:t>
            </a:r>
            <a:r>
              <a:rPr lang="en-US" sz="900" b="1" err="1"/>
              <a:t>P</a:t>
            </a:r>
            <a:r>
              <a:rPr lang="en-US" sz="900" b="1" err="1">
                <a:latin typeface="Arial"/>
                <a:cs typeface="Arial"/>
              </a:rPr>
              <a:t>RN</a:t>
            </a:r>
            <a:r>
              <a:rPr lang="en-US" sz="900" b="1">
                <a:latin typeface="Arial"/>
                <a:cs typeface="Arial"/>
              </a:rPr>
              <a:t> (pro re nata) </a:t>
            </a:r>
            <a:r>
              <a:rPr lang="en-US" sz="900">
                <a:latin typeface="Arial"/>
                <a:cs typeface="Arial"/>
              </a:rPr>
              <a:t>refers to medication taken as needed, rather than on a fixed schedule. In this context, it is used when acute (Day 2–5 of the cycle) or delayed (Day 6–21)  N/V occur despite appropriate prophylaxis, requiring additional treatment to manage symptoms; </a:t>
            </a:r>
            <a:r>
              <a:rPr lang="en-US" sz="900" baseline="30000">
                <a:latin typeface="Arial"/>
                <a:cs typeface="Arial"/>
              </a:rPr>
              <a:t>c</a:t>
            </a:r>
            <a:r>
              <a:rPr lang="en-US" sz="900">
                <a:solidFill>
                  <a:srgbClr val="505050"/>
                </a:solidFill>
              </a:rPr>
              <a:t> </a:t>
            </a:r>
            <a:r>
              <a:rPr lang="en-US" sz="900">
                <a:solidFill>
                  <a:schemeClr val="tx2"/>
                </a:solidFill>
              </a:rPr>
              <a:t>A </a:t>
            </a:r>
            <a:r>
              <a:rPr lang="en-US" sz="900" b="1">
                <a:solidFill>
                  <a:schemeClr val="tx2"/>
                </a:solidFill>
              </a:rPr>
              <a:t>4-drug prophylactic regimen </a:t>
            </a:r>
            <a:r>
              <a:rPr lang="en-US" sz="900">
                <a:solidFill>
                  <a:schemeClr val="tx2"/>
                </a:solidFill>
              </a:rPr>
              <a:t>including olanzapine is recommended if prior 3-drug prophylaxis was inadequate, or for patients at high-risk (e.g. younger age, history of CINV, anxiety, or hyperemesis); </a:t>
            </a:r>
            <a:r>
              <a:rPr lang="en-US" sz="900" baseline="30000">
                <a:solidFill>
                  <a:schemeClr val="tx2"/>
                </a:solidFill>
              </a:rPr>
              <a:t>d </a:t>
            </a:r>
            <a:r>
              <a:rPr lang="en-US" sz="900">
                <a:solidFill>
                  <a:schemeClr val="tx2"/>
                </a:solidFill>
              </a:rPr>
              <a:t>T-</a:t>
            </a:r>
            <a:r>
              <a:rPr lang="en-US" sz="900" err="1">
                <a:solidFill>
                  <a:schemeClr val="tx2"/>
                </a:solidFill>
              </a:rPr>
              <a:t>DXd</a:t>
            </a:r>
            <a:r>
              <a:rPr lang="en-US" sz="900">
                <a:solidFill>
                  <a:schemeClr val="tx2"/>
                </a:solidFill>
              </a:rPr>
              <a:t> is given on day 1 of a 21-day cycle.</a:t>
            </a:r>
          </a:p>
          <a:p>
            <a:r>
              <a:rPr lang="en-GB" sz="900">
                <a:solidFill>
                  <a:schemeClr val="tx2"/>
                </a:solidFill>
                <a:latin typeface="Arial"/>
                <a:cs typeface="Arial"/>
              </a:rPr>
              <a:t>5-HT3 RA, serotonin type 3 receptor antagonist; IV, intravenous; NK1 RA, neurokinin-1 receptor antagonist; N/V, nausea/vomiting; PO, per </a:t>
            </a:r>
            <a:r>
              <a:rPr lang="en-GB" sz="900" err="1">
                <a:solidFill>
                  <a:schemeClr val="tx2"/>
                </a:solidFill>
                <a:latin typeface="Arial"/>
                <a:cs typeface="Arial"/>
              </a:rPr>
              <a:t>os</a:t>
            </a:r>
            <a:r>
              <a:rPr lang="en-GB" sz="900">
                <a:solidFill>
                  <a:schemeClr val="tx2"/>
                </a:solidFill>
                <a:latin typeface="Arial"/>
                <a:cs typeface="Arial"/>
              </a:rPr>
              <a:t> (orally); q8h, every 8 hours; T-</a:t>
            </a:r>
            <a:r>
              <a:rPr lang="en-GB" sz="900" err="1">
                <a:solidFill>
                  <a:schemeClr val="tx2"/>
                </a:solidFill>
                <a:latin typeface="Arial"/>
                <a:cs typeface="Arial"/>
              </a:rPr>
              <a:t>DXd</a:t>
            </a:r>
            <a:r>
              <a:rPr lang="en-GB" sz="900">
                <a:solidFill>
                  <a:schemeClr val="tx2"/>
                </a:solidFill>
                <a:latin typeface="Arial"/>
                <a:cs typeface="Arial"/>
              </a:rPr>
              <a:t>, trastuzumab </a:t>
            </a:r>
            <a:r>
              <a:rPr lang="en-GB" sz="900" err="1">
                <a:solidFill>
                  <a:schemeClr val="tx2"/>
                </a:solidFill>
                <a:latin typeface="Arial"/>
                <a:cs typeface="Arial"/>
              </a:rPr>
              <a:t>deruxtecan</a:t>
            </a:r>
            <a:r>
              <a:rPr lang="en-GB" sz="900">
                <a:solidFill>
                  <a:schemeClr val="tx2"/>
                </a:solidFill>
                <a:latin typeface="Arial"/>
                <a:cs typeface="Arial"/>
              </a:rPr>
              <a:t>.</a:t>
            </a:r>
            <a:endParaRPr lang="en-US" sz="900">
              <a:solidFill>
                <a:schemeClr val="tx2"/>
              </a:solidFill>
              <a:latin typeface="Arial"/>
              <a:cs typeface="Arial"/>
            </a:endParaRPr>
          </a:p>
          <a:p>
            <a:r>
              <a:rPr lang="en-US" sz="900" i="1">
                <a:latin typeface="Arial"/>
                <a:cs typeface="Arial"/>
              </a:rPr>
              <a:t>1.Protocol based on the expert opinion and clinical experience of Dr. Sara </a:t>
            </a:r>
            <a:r>
              <a:rPr lang="en-US" sz="900" i="1" err="1">
                <a:latin typeface="Arial"/>
                <a:cs typeface="Arial"/>
              </a:rPr>
              <a:t>Tolaney</a:t>
            </a:r>
            <a:r>
              <a:rPr lang="en-US" sz="900" i="1">
                <a:latin typeface="Arial"/>
                <a:cs typeface="Arial"/>
              </a:rPr>
              <a:t>.</a:t>
            </a:r>
            <a:endParaRPr lang="en-GB" sz="900" i="1" spc="0">
              <a:solidFill>
                <a:schemeClr val="tx2"/>
              </a:solidFill>
              <a:latin typeface="Arial"/>
              <a:cs typeface="Arial"/>
            </a:endParaRPr>
          </a:p>
          <a:p>
            <a:endParaRPr lang="en-US" sz="900" baseline="30000">
              <a:solidFill>
                <a:schemeClr val="tx2"/>
              </a:solidFill>
              <a:latin typeface="Arial"/>
              <a:cs typeface="Arial"/>
            </a:endParaRPr>
          </a:p>
          <a:p>
            <a:endParaRPr lang="en-GB"/>
          </a:p>
        </p:txBody>
      </p:sp>
      <p:sp>
        <p:nvSpPr>
          <p:cNvPr id="7" name="TextBox 6">
            <a:extLst>
              <a:ext uri="{FF2B5EF4-FFF2-40B4-BE49-F238E27FC236}">
                <a16:creationId xmlns:a16="http://schemas.microsoft.com/office/drawing/2014/main" id="{9E006B5D-6462-3ED5-313F-AB028FC82E48}"/>
              </a:ext>
            </a:extLst>
          </p:cNvPr>
          <p:cNvSpPr txBox="1"/>
          <p:nvPr/>
        </p:nvSpPr>
        <p:spPr>
          <a:xfrm>
            <a:off x="550375" y="703832"/>
            <a:ext cx="7587717" cy="461665"/>
          </a:xfrm>
          <a:prstGeom prst="rect">
            <a:avLst/>
          </a:prstGeom>
          <a:noFill/>
        </p:spPr>
        <p:txBody>
          <a:bodyPr wrap="square">
            <a:spAutoFit/>
          </a:bodyPr>
          <a:lstStyle/>
          <a:p>
            <a:r>
              <a:rPr lang="en-US" sz="1200" b="1">
                <a:solidFill>
                  <a:schemeClr val="accent1"/>
                </a:solidFill>
                <a:latin typeface="Arial" panose="020B0604020202020204" pitchFamily="34" charset="0"/>
                <a:cs typeface="Arial" panose="020B0604020202020204" pitchFamily="34" charset="0"/>
              </a:rPr>
              <a:t>As T-DXd is highly emetogenic, the following protocol is recommended for N/V prevention and for the management of potential </a:t>
            </a:r>
            <a:r>
              <a:rPr lang="en-US" sz="1200" b="1" err="1">
                <a:solidFill>
                  <a:schemeClr val="accent1"/>
                </a:solidFill>
                <a:latin typeface="Arial" panose="020B0604020202020204" pitchFamily="34" charset="0"/>
                <a:cs typeface="Arial" panose="020B0604020202020204" pitchFamily="34" charset="0"/>
              </a:rPr>
              <a:t>breakthrough</a:t>
            </a:r>
            <a:r>
              <a:rPr lang="en-US" sz="1200" b="1" baseline="30000" err="1">
                <a:solidFill>
                  <a:schemeClr val="accent1"/>
                </a:solidFill>
                <a:latin typeface="Arial" panose="020B0604020202020204" pitchFamily="34" charset="0"/>
                <a:cs typeface="Arial" panose="020B0604020202020204" pitchFamily="34" charset="0"/>
              </a:rPr>
              <a:t>a</a:t>
            </a:r>
            <a:r>
              <a:rPr lang="en-US" sz="1200" b="1">
                <a:solidFill>
                  <a:schemeClr val="accent1"/>
                </a:solidFill>
                <a:latin typeface="Arial" panose="020B0604020202020204" pitchFamily="34" charset="0"/>
                <a:cs typeface="Arial" panose="020B0604020202020204" pitchFamily="34" charset="0"/>
              </a:rPr>
              <a:t> N/V- whether</a:t>
            </a:r>
            <a:r>
              <a:rPr lang="en-US" sz="1200" b="1">
                <a:solidFill>
                  <a:schemeClr val="tx2"/>
                </a:solidFill>
                <a:latin typeface="Arial" panose="020B0604020202020204" pitchFamily="34" charset="0"/>
                <a:cs typeface="Arial" panose="020B0604020202020204" pitchFamily="34" charset="0"/>
              </a:rPr>
              <a:t> acute (within 5 days) </a:t>
            </a:r>
            <a:r>
              <a:rPr lang="en-US" sz="1200" b="1">
                <a:solidFill>
                  <a:schemeClr val="accent1"/>
                </a:solidFill>
                <a:latin typeface="Arial" panose="020B0604020202020204" pitchFamily="34" charset="0"/>
                <a:cs typeface="Arial" panose="020B0604020202020204" pitchFamily="34" charset="0"/>
              </a:rPr>
              <a:t>or </a:t>
            </a:r>
            <a:r>
              <a:rPr lang="en-US" sz="1200" b="1">
                <a:solidFill>
                  <a:schemeClr val="bg1">
                    <a:lumMod val="50000"/>
                  </a:schemeClr>
                </a:solidFill>
                <a:latin typeface="Arial" panose="020B0604020202020204" pitchFamily="34" charset="0"/>
                <a:cs typeface="Arial" panose="020B0604020202020204" pitchFamily="34" charset="0"/>
              </a:rPr>
              <a:t>delayed (days 6–21)</a:t>
            </a:r>
          </a:p>
        </p:txBody>
      </p:sp>
      <p:grpSp>
        <p:nvGrpSpPr>
          <p:cNvPr id="41" name="Group 40">
            <a:extLst>
              <a:ext uri="{FF2B5EF4-FFF2-40B4-BE49-F238E27FC236}">
                <a16:creationId xmlns:a16="http://schemas.microsoft.com/office/drawing/2014/main" id="{2EB76E5E-ADDF-5F84-5675-674FBFEC1938}"/>
              </a:ext>
            </a:extLst>
          </p:cNvPr>
          <p:cNvGrpSpPr/>
          <p:nvPr/>
        </p:nvGrpSpPr>
        <p:grpSpPr>
          <a:xfrm>
            <a:off x="7393845" y="943341"/>
            <a:ext cx="5191783" cy="4903462"/>
            <a:chOff x="7532740" y="1061539"/>
            <a:chExt cx="5191783" cy="4903462"/>
          </a:xfrm>
        </p:grpSpPr>
        <p:sp>
          <p:nvSpPr>
            <p:cNvPr id="36" name="TextBox 35">
              <a:extLst>
                <a:ext uri="{FF2B5EF4-FFF2-40B4-BE49-F238E27FC236}">
                  <a16:creationId xmlns:a16="http://schemas.microsoft.com/office/drawing/2014/main" id="{1271A5F9-FB0A-1988-D969-8D32F7D9C4FF}"/>
                </a:ext>
              </a:extLst>
            </p:cNvPr>
            <p:cNvSpPr txBox="1"/>
            <p:nvPr/>
          </p:nvSpPr>
          <p:spPr>
            <a:xfrm>
              <a:off x="8547544" y="5688002"/>
              <a:ext cx="3183086" cy="276999"/>
            </a:xfrm>
            <a:prstGeom prst="rect">
              <a:avLst/>
            </a:prstGeom>
            <a:noFill/>
          </p:spPr>
          <p:txBody>
            <a:bodyPr wrap="square">
              <a:spAutoFit/>
            </a:bodyPr>
            <a:lstStyle/>
            <a:p>
              <a:pPr algn="ctr"/>
              <a:r>
                <a:rPr lang="en-GB" sz="1200">
                  <a:latin typeface="Arial" panose="020B0604020202020204" pitchFamily="34" charset="0"/>
                  <a:cs typeface="Arial" panose="020B0604020202020204" pitchFamily="34" charset="0"/>
                </a:rPr>
                <a:t>Delayed BT N/V medication</a:t>
              </a:r>
            </a:p>
          </p:txBody>
        </p:sp>
        <p:sp>
          <p:nvSpPr>
            <p:cNvPr id="8" name="Rounded Rectangle 7">
              <a:extLst>
                <a:ext uri="{FF2B5EF4-FFF2-40B4-BE49-F238E27FC236}">
                  <a16:creationId xmlns:a16="http://schemas.microsoft.com/office/drawing/2014/main" id="{1D085D84-6735-5FA4-23F9-8FF9097F7A63}"/>
                </a:ext>
              </a:extLst>
            </p:cNvPr>
            <p:cNvSpPr/>
            <p:nvPr/>
          </p:nvSpPr>
          <p:spPr>
            <a:xfrm>
              <a:off x="8920716" y="1061539"/>
              <a:ext cx="2413685" cy="232667"/>
            </a:xfrm>
            <a:prstGeom prst="roundRect">
              <a:avLst/>
            </a:prstGeom>
            <a:solidFill>
              <a:schemeClr val="accent1"/>
            </a:solid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Day 1</a:t>
              </a:r>
            </a:p>
          </p:txBody>
        </p:sp>
        <p:sp>
          <p:nvSpPr>
            <p:cNvPr id="9" name="TextBox 8">
              <a:extLst>
                <a:ext uri="{FF2B5EF4-FFF2-40B4-BE49-F238E27FC236}">
                  <a16:creationId xmlns:a16="http://schemas.microsoft.com/office/drawing/2014/main" id="{717B2EC1-FB3F-DB82-D64B-56EE51D63698}"/>
                </a:ext>
              </a:extLst>
            </p:cNvPr>
            <p:cNvSpPr txBox="1"/>
            <p:nvPr/>
          </p:nvSpPr>
          <p:spPr>
            <a:xfrm rot="16200000">
              <a:off x="7458223" y="1853331"/>
              <a:ext cx="1164101" cy="246221"/>
            </a:xfrm>
            <a:prstGeom prst="rect">
              <a:avLst/>
            </a:prstGeom>
            <a:noFill/>
          </p:spPr>
          <p:txBody>
            <a:bodyPr wrap="none" rtlCol="0">
              <a:spAutoFit/>
            </a:bodyPr>
            <a:lstStyle/>
            <a:p>
              <a:pPr algn="ctr"/>
              <a:r>
                <a:rPr lang="en-GB" sz="1000" b="1">
                  <a:solidFill>
                    <a:srgbClr val="505050"/>
                  </a:solidFill>
                  <a:latin typeface="Arial" panose="020B0604020202020204" pitchFamily="34" charset="0"/>
                  <a:ea typeface="Aileron" charset="0"/>
                  <a:cs typeface="Arial" panose="020B0604020202020204" pitchFamily="34" charset="0"/>
                </a:rPr>
                <a:t>4-drug </a:t>
              </a:r>
              <a:r>
                <a:rPr lang="en-GB" sz="1000" b="1" err="1">
                  <a:solidFill>
                    <a:srgbClr val="505050"/>
                  </a:solidFill>
                  <a:latin typeface="Arial" panose="020B0604020202020204" pitchFamily="34" charset="0"/>
                  <a:ea typeface="Aileron" charset="0"/>
                  <a:cs typeface="Arial" panose="020B0604020202020204" pitchFamily="34" charset="0"/>
                </a:rPr>
                <a:t>regimen</a:t>
              </a:r>
              <a:r>
                <a:rPr lang="en-GB" sz="1000" b="1" baseline="30000" err="1">
                  <a:solidFill>
                    <a:srgbClr val="505050"/>
                  </a:solidFill>
                  <a:latin typeface="Arial" panose="020B0604020202020204" pitchFamily="34" charset="0"/>
                  <a:ea typeface="Aileron" charset="0"/>
                  <a:cs typeface="Arial" panose="020B0604020202020204" pitchFamily="34" charset="0"/>
                </a:rPr>
                <a:t>c</a:t>
              </a:r>
              <a:endParaRPr lang="en-GB" sz="1000" b="1" baseline="30000">
                <a:solidFill>
                  <a:srgbClr val="505050"/>
                </a:solidFill>
                <a:latin typeface="Arial" panose="020B0604020202020204" pitchFamily="34" charset="0"/>
                <a:ea typeface="Aileron" charset="0"/>
                <a:cs typeface="Arial" panose="020B0604020202020204" pitchFamily="34" charset="0"/>
              </a:endParaRPr>
            </a:p>
          </p:txBody>
        </p:sp>
        <p:sp>
          <p:nvSpPr>
            <p:cNvPr id="14" name="Left Brace 13">
              <a:extLst>
                <a:ext uri="{FF2B5EF4-FFF2-40B4-BE49-F238E27FC236}">
                  <a16:creationId xmlns:a16="http://schemas.microsoft.com/office/drawing/2014/main" id="{2EC19AA2-087B-EC64-80EE-B072AE563603}"/>
                </a:ext>
              </a:extLst>
            </p:cNvPr>
            <p:cNvSpPr/>
            <p:nvPr/>
          </p:nvSpPr>
          <p:spPr>
            <a:xfrm>
              <a:off x="8636182" y="1391317"/>
              <a:ext cx="276999" cy="896663"/>
            </a:xfrm>
            <a:prstGeom prst="leftBrace">
              <a:avLst>
                <a:gd name="adj1" fmla="val 8333"/>
                <a:gd name="adj2" fmla="val 50635"/>
              </a:avLst>
            </a:prstGeom>
            <a:ln w="1270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364DD6D1-4E2A-9C0D-0404-951BFB19EE62}"/>
                </a:ext>
              </a:extLst>
            </p:cNvPr>
            <p:cNvSpPr/>
            <p:nvPr/>
          </p:nvSpPr>
          <p:spPr>
            <a:xfrm>
              <a:off x="8920711" y="1450290"/>
              <a:ext cx="2413685" cy="199815"/>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NK1 RA </a:t>
              </a:r>
            </a:p>
          </p:txBody>
        </p:sp>
        <p:sp>
          <p:nvSpPr>
            <p:cNvPr id="17" name="TextBox 16">
              <a:extLst>
                <a:ext uri="{FF2B5EF4-FFF2-40B4-BE49-F238E27FC236}">
                  <a16:creationId xmlns:a16="http://schemas.microsoft.com/office/drawing/2014/main" id="{59628418-1088-9A14-152E-486AFBF73835}"/>
                </a:ext>
              </a:extLst>
            </p:cNvPr>
            <p:cNvSpPr txBox="1"/>
            <p:nvPr/>
          </p:nvSpPr>
          <p:spPr>
            <a:xfrm rot="16200000">
              <a:off x="7947536" y="1715845"/>
              <a:ext cx="1116011" cy="246221"/>
            </a:xfrm>
            <a:prstGeom prst="rect">
              <a:avLst/>
            </a:prstGeom>
            <a:noFill/>
          </p:spPr>
          <p:txBody>
            <a:bodyPr wrap="none" rtlCol="0">
              <a:spAutoFit/>
            </a:bodyPr>
            <a:lstStyle/>
            <a:p>
              <a:pPr algn="ctr"/>
              <a:r>
                <a:rPr lang="en-GB" sz="1000" b="1">
                  <a:solidFill>
                    <a:schemeClr val="accent1"/>
                  </a:solidFill>
                  <a:latin typeface="Arial" panose="020B0604020202020204" pitchFamily="34" charset="0"/>
                  <a:ea typeface="Aileron" charset="0"/>
                  <a:cs typeface="Arial" panose="020B0604020202020204" pitchFamily="34" charset="0"/>
                </a:rPr>
                <a:t>3-drug regimen</a:t>
              </a:r>
            </a:p>
          </p:txBody>
        </p:sp>
        <p:sp>
          <p:nvSpPr>
            <p:cNvPr id="18" name="Left Brace 17">
              <a:extLst>
                <a:ext uri="{FF2B5EF4-FFF2-40B4-BE49-F238E27FC236}">
                  <a16:creationId xmlns:a16="http://schemas.microsoft.com/office/drawing/2014/main" id="{CC4CBEDD-1AAC-BF6B-DEA0-988BF03FD067}"/>
                </a:ext>
              </a:extLst>
            </p:cNvPr>
            <p:cNvSpPr/>
            <p:nvPr/>
          </p:nvSpPr>
          <p:spPr>
            <a:xfrm>
              <a:off x="8214066" y="1294206"/>
              <a:ext cx="241382" cy="1364714"/>
            </a:xfrm>
            <a:prstGeom prst="leftBrace">
              <a:avLst>
                <a:gd name="adj1" fmla="val 8333"/>
                <a:gd name="adj2" fmla="val 50635"/>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D26CC59B-640D-E3A5-5012-4FF84639E6F2}"/>
                </a:ext>
              </a:extLst>
            </p:cNvPr>
            <p:cNvSpPr/>
            <p:nvPr/>
          </p:nvSpPr>
          <p:spPr>
            <a:xfrm>
              <a:off x="8920710" y="1726345"/>
              <a:ext cx="2413685" cy="199815"/>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+ 5-HT</a:t>
              </a:r>
              <a:r>
                <a:rPr lang="en-GB" sz="1200" baseline="-25000">
                  <a:solidFill>
                    <a:schemeClr val="tx1"/>
                  </a:solidFill>
                  <a:latin typeface="Arial" panose="020B0604020202020204" pitchFamily="34" charset="0"/>
                  <a:cs typeface="Arial" panose="020B0604020202020204" pitchFamily="34" charset="0"/>
                </a:rPr>
                <a:t>3</a:t>
              </a:r>
              <a:r>
                <a:rPr lang="en-GB" sz="1200">
                  <a:solidFill>
                    <a:schemeClr val="tx1"/>
                  </a:solidFill>
                  <a:latin typeface="Arial" panose="020B0604020202020204" pitchFamily="34" charset="0"/>
                  <a:cs typeface="Arial" panose="020B0604020202020204" pitchFamily="34" charset="0"/>
                </a:rPr>
                <a:t> RA</a:t>
              </a:r>
            </a:p>
          </p:txBody>
        </p:sp>
        <p:sp>
          <p:nvSpPr>
            <p:cNvPr id="22" name="Rounded Rectangle 21">
              <a:extLst>
                <a:ext uri="{FF2B5EF4-FFF2-40B4-BE49-F238E27FC236}">
                  <a16:creationId xmlns:a16="http://schemas.microsoft.com/office/drawing/2014/main" id="{318AA860-2BA3-3774-F90E-11C79F2EF0AF}"/>
                </a:ext>
              </a:extLst>
            </p:cNvPr>
            <p:cNvSpPr/>
            <p:nvPr/>
          </p:nvSpPr>
          <p:spPr>
            <a:xfrm>
              <a:off x="8920710" y="2001543"/>
              <a:ext cx="2413685" cy="199815"/>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Dexamethasone</a:t>
              </a:r>
            </a:p>
          </p:txBody>
        </p:sp>
        <p:sp>
          <p:nvSpPr>
            <p:cNvPr id="23" name="Rounded Rectangle 22">
              <a:extLst>
                <a:ext uri="{FF2B5EF4-FFF2-40B4-BE49-F238E27FC236}">
                  <a16:creationId xmlns:a16="http://schemas.microsoft.com/office/drawing/2014/main" id="{94A92046-150E-1DB8-1D98-8430EB571ED0}"/>
                </a:ext>
              </a:extLst>
            </p:cNvPr>
            <p:cNvSpPr/>
            <p:nvPr/>
          </p:nvSpPr>
          <p:spPr>
            <a:xfrm>
              <a:off x="8913181" y="2396961"/>
              <a:ext cx="2413685" cy="199815"/>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Olanzapine</a:t>
              </a:r>
            </a:p>
          </p:txBody>
        </p:sp>
        <p:sp>
          <p:nvSpPr>
            <p:cNvPr id="25" name="Rounded Rectangle 24">
              <a:extLst>
                <a:ext uri="{FF2B5EF4-FFF2-40B4-BE49-F238E27FC236}">
                  <a16:creationId xmlns:a16="http://schemas.microsoft.com/office/drawing/2014/main" id="{924CC313-9A3E-9118-6322-98A307ABEB65}"/>
                </a:ext>
              </a:extLst>
            </p:cNvPr>
            <p:cNvSpPr/>
            <p:nvPr/>
          </p:nvSpPr>
          <p:spPr>
            <a:xfrm>
              <a:off x="10440791" y="2889467"/>
              <a:ext cx="893602" cy="226845"/>
            </a:xfrm>
            <a:prstGeom prst="roundRect">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Day 5</a:t>
              </a:r>
            </a:p>
          </p:txBody>
        </p:sp>
        <p:sp>
          <p:nvSpPr>
            <p:cNvPr id="26" name="Rounded Rectangle 25">
              <a:extLst>
                <a:ext uri="{FF2B5EF4-FFF2-40B4-BE49-F238E27FC236}">
                  <a16:creationId xmlns:a16="http://schemas.microsoft.com/office/drawing/2014/main" id="{7C2BB419-78DC-6AD2-A9D9-3BE810CCE3D1}"/>
                </a:ext>
              </a:extLst>
            </p:cNvPr>
            <p:cNvSpPr/>
            <p:nvPr/>
          </p:nvSpPr>
          <p:spPr>
            <a:xfrm>
              <a:off x="8913180" y="2883645"/>
              <a:ext cx="1464858" cy="226845"/>
            </a:xfrm>
            <a:prstGeom prst="roundRect">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Day 2 - 4 </a:t>
              </a:r>
            </a:p>
          </p:txBody>
        </p:sp>
        <p:sp>
          <p:nvSpPr>
            <p:cNvPr id="27" name="Rounded Rectangle 26">
              <a:extLst>
                <a:ext uri="{FF2B5EF4-FFF2-40B4-BE49-F238E27FC236}">
                  <a16:creationId xmlns:a16="http://schemas.microsoft.com/office/drawing/2014/main" id="{B94C6C24-4E18-1D48-6BEE-48A2FDF56802}"/>
                </a:ext>
              </a:extLst>
            </p:cNvPr>
            <p:cNvSpPr/>
            <p:nvPr/>
          </p:nvSpPr>
          <p:spPr>
            <a:xfrm>
              <a:off x="8913180" y="3285869"/>
              <a:ext cx="1464858" cy="193916"/>
            </a:xfrm>
            <a:prstGeom prst="roundRect">
              <a:avLst/>
            </a:prstGeom>
            <a:solidFill>
              <a:schemeClr val="accent1">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Dexamethasone</a:t>
              </a:r>
            </a:p>
          </p:txBody>
        </p:sp>
        <p:sp>
          <p:nvSpPr>
            <p:cNvPr id="28" name="Rounded Rectangle 27">
              <a:extLst>
                <a:ext uri="{FF2B5EF4-FFF2-40B4-BE49-F238E27FC236}">
                  <a16:creationId xmlns:a16="http://schemas.microsoft.com/office/drawing/2014/main" id="{954AB5ED-766B-2464-C047-9FD85B236AB1}"/>
                </a:ext>
              </a:extLst>
            </p:cNvPr>
            <p:cNvSpPr/>
            <p:nvPr/>
          </p:nvSpPr>
          <p:spPr>
            <a:xfrm>
              <a:off x="8913180" y="3613952"/>
              <a:ext cx="2413685" cy="199815"/>
            </a:xfrm>
            <a:prstGeom prst="roundRect">
              <a:avLst/>
            </a:prstGeom>
            <a:solidFill>
              <a:schemeClr val="tx2">
                <a:lumMod val="20000"/>
                <a:lumOff val="80000"/>
              </a:schemeClr>
            </a:solid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Olanzapine </a:t>
              </a:r>
              <a:r>
                <a:rPr lang="en-GB" sz="1200" err="1">
                  <a:solidFill>
                    <a:schemeClr val="tx1"/>
                  </a:solidFill>
                  <a:latin typeface="Arial" panose="020B0604020202020204" pitchFamily="34" charset="0"/>
                  <a:cs typeface="Arial" panose="020B0604020202020204" pitchFamily="34" charset="0"/>
                </a:rPr>
                <a:t>PRN</a:t>
              </a:r>
              <a:r>
                <a:rPr lang="en-GB" sz="1200" baseline="30000" err="1">
                  <a:solidFill>
                    <a:schemeClr val="tx1"/>
                  </a:solidFill>
                  <a:latin typeface="Arial" panose="020B0604020202020204" pitchFamily="34" charset="0"/>
                  <a:cs typeface="Arial" panose="020B0604020202020204" pitchFamily="34" charset="0"/>
                </a:rPr>
                <a:t>a</a:t>
              </a:r>
              <a:endParaRPr lang="en-GB" sz="1200" baseline="30000">
                <a:solidFill>
                  <a:schemeClr val="tx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742A64E1-D635-B365-C07E-E0BB862032DF}"/>
                </a:ext>
              </a:extLst>
            </p:cNvPr>
            <p:cNvSpPr/>
            <p:nvPr/>
          </p:nvSpPr>
          <p:spPr>
            <a:xfrm>
              <a:off x="8913180" y="4105128"/>
              <a:ext cx="2413685" cy="232667"/>
            </a:xfrm>
            <a:prstGeom prst="roundRect">
              <a:avLst/>
            </a:prstGeom>
            <a:solidFill>
              <a:schemeClr val="accent6">
                <a:lumMod val="75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Arial" panose="020B0604020202020204" pitchFamily="34" charset="0"/>
                  <a:cs typeface="Arial" panose="020B0604020202020204" pitchFamily="34" charset="0"/>
                </a:rPr>
                <a:t>Day 6 - 21</a:t>
              </a:r>
            </a:p>
          </p:txBody>
        </p:sp>
        <p:sp>
          <p:nvSpPr>
            <p:cNvPr id="30" name="Rounded Rectangle 29">
              <a:extLst>
                <a:ext uri="{FF2B5EF4-FFF2-40B4-BE49-F238E27FC236}">
                  <a16:creationId xmlns:a16="http://schemas.microsoft.com/office/drawing/2014/main" id="{67D7174D-823A-66EB-30E8-EAD688DE9678}"/>
                </a:ext>
              </a:extLst>
            </p:cNvPr>
            <p:cNvSpPr/>
            <p:nvPr/>
          </p:nvSpPr>
          <p:spPr>
            <a:xfrm>
              <a:off x="8920710" y="4499146"/>
              <a:ext cx="2413685" cy="199815"/>
            </a:xfrm>
            <a:prstGeom prst="roundRect">
              <a:avLst/>
            </a:prstGeom>
            <a:solidFill>
              <a:schemeClr val="accent6">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Olanzapine </a:t>
              </a:r>
              <a:r>
                <a:rPr lang="en-GB" sz="1200" err="1">
                  <a:solidFill>
                    <a:schemeClr val="tx1"/>
                  </a:solidFill>
                  <a:latin typeface="Arial" panose="020B0604020202020204" pitchFamily="34" charset="0"/>
                  <a:cs typeface="Arial" panose="020B0604020202020204" pitchFamily="34" charset="0"/>
                </a:rPr>
                <a:t>PRN</a:t>
              </a:r>
              <a:r>
                <a:rPr lang="en-GB" sz="1200" baseline="30000" err="1">
                  <a:solidFill>
                    <a:schemeClr val="tx1"/>
                  </a:solidFill>
                  <a:latin typeface="Arial" panose="020B0604020202020204" pitchFamily="34" charset="0"/>
                  <a:cs typeface="Arial" panose="020B0604020202020204" pitchFamily="34" charset="0"/>
                </a:rPr>
                <a:t>b</a:t>
              </a:r>
              <a:endParaRPr lang="en-GB" sz="1200">
                <a:solidFill>
                  <a:schemeClr val="tx1"/>
                </a:solidFill>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AB754A59-F68A-300D-7684-4BB1C73826F6}"/>
                </a:ext>
              </a:extLst>
            </p:cNvPr>
            <p:cNvSpPr/>
            <p:nvPr/>
          </p:nvSpPr>
          <p:spPr>
            <a:xfrm>
              <a:off x="8920710" y="4978016"/>
              <a:ext cx="2413685" cy="199815"/>
            </a:xfrm>
            <a:prstGeom prst="roundRect">
              <a:avLst/>
            </a:prstGeom>
            <a:solidFill>
              <a:schemeClr val="accent6">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 Ondansetron </a:t>
              </a:r>
              <a:r>
                <a:rPr lang="en-GB" sz="1200" err="1">
                  <a:solidFill>
                    <a:schemeClr val="tx1"/>
                  </a:solidFill>
                  <a:latin typeface="Arial" panose="020B0604020202020204" pitchFamily="34" charset="0"/>
                  <a:cs typeface="Arial" panose="020B0604020202020204" pitchFamily="34" charset="0"/>
                </a:rPr>
                <a:t>PRN</a:t>
              </a:r>
              <a:r>
                <a:rPr lang="en-GB" sz="1200" baseline="30000" err="1">
                  <a:solidFill>
                    <a:schemeClr val="tx1"/>
                  </a:solidFill>
                  <a:latin typeface="Arial" panose="020B0604020202020204" pitchFamily="34" charset="0"/>
                  <a:cs typeface="Arial" panose="020B0604020202020204" pitchFamily="34" charset="0"/>
                </a:rPr>
                <a:t>b</a:t>
              </a:r>
              <a:endParaRPr lang="en-GB" sz="120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3282504-F898-74F1-B49C-451120CF809E}"/>
                </a:ext>
              </a:extLst>
            </p:cNvPr>
            <p:cNvSpPr txBox="1"/>
            <p:nvPr/>
          </p:nvSpPr>
          <p:spPr>
            <a:xfrm>
              <a:off x="9932310" y="4685992"/>
              <a:ext cx="322524" cy="276999"/>
            </a:xfrm>
            <a:prstGeom prst="rect">
              <a:avLst/>
            </a:prstGeom>
            <a:noFill/>
          </p:spPr>
          <p:txBody>
            <a:bodyPr wrap="none" rtlCol="0">
              <a:spAutoFit/>
            </a:bodyPr>
            <a:lstStyle/>
            <a:p>
              <a:r>
                <a:rPr lang="en-GB" sz="1200" b="1">
                  <a:latin typeface="Aileron" charset="0"/>
                  <a:ea typeface="Aileron" charset="0"/>
                  <a:cs typeface="Aileron" charset="0"/>
                </a:rPr>
                <a:t>or</a:t>
              </a:r>
            </a:p>
          </p:txBody>
        </p:sp>
        <p:sp>
          <p:nvSpPr>
            <p:cNvPr id="35" name="Oval 34">
              <a:extLst>
                <a:ext uri="{FF2B5EF4-FFF2-40B4-BE49-F238E27FC236}">
                  <a16:creationId xmlns:a16="http://schemas.microsoft.com/office/drawing/2014/main" id="{5DB00275-7F07-9626-23F4-3F2177A0A928}"/>
                </a:ext>
              </a:extLst>
            </p:cNvPr>
            <p:cNvSpPr/>
            <p:nvPr/>
          </p:nvSpPr>
          <p:spPr>
            <a:xfrm>
              <a:off x="8874803" y="5710734"/>
              <a:ext cx="237905" cy="235032"/>
            </a:xfrm>
            <a:prstGeom prst="ellipse">
              <a:avLst/>
            </a:prstGeom>
            <a:solidFill>
              <a:schemeClr val="accent6">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B886E34-4855-3F01-3BDD-F0F5461EFE8D}"/>
                </a:ext>
              </a:extLst>
            </p:cNvPr>
            <p:cNvSpPr txBox="1"/>
            <p:nvPr/>
          </p:nvSpPr>
          <p:spPr>
            <a:xfrm>
              <a:off x="9541437" y="5405187"/>
              <a:ext cx="3183086" cy="276999"/>
            </a:xfrm>
            <a:prstGeom prst="rect">
              <a:avLst/>
            </a:prstGeom>
            <a:noFill/>
          </p:spPr>
          <p:txBody>
            <a:bodyPr wrap="square">
              <a:spAutoFit/>
            </a:bodyPr>
            <a:lstStyle/>
            <a:p>
              <a:pPr algn="ctr"/>
              <a:r>
                <a:rPr lang="en-GB" sz="1200">
                  <a:latin typeface="Arial" panose="020B0604020202020204" pitchFamily="34" charset="0"/>
                  <a:cs typeface="Arial" panose="020B0604020202020204" pitchFamily="34" charset="0"/>
                </a:rPr>
                <a:t>Acute BT N/V medication</a:t>
              </a:r>
            </a:p>
          </p:txBody>
        </p:sp>
        <p:sp>
          <p:nvSpPr>
            <p:cNvPr id="38" name="Oval 37">
              <a:extLst>
                <a:ext uri="{FF2B5EF4-FFF2-40B4-BE49-F238E27FC236}">
                  <a16:creationId xmlns:a16="http://schemas.microsoft.com/office/drawing/2014/main" id="{ABE12483-B0BD-2BAC-18CB-3606111FB157}"/>
                </a:ext>
              </a:extLst>
            </p:cNvPr>
            <p:cNvSpPr/>
            <p:nvPr/>
          </p:nvSpPr>
          <p:spPr>
            <a:xfrm>
              <a:off x="10006897" y="5430619"/>
              <a:ext cx="237905" cy="235032"/>
            </a:xfrm>
            <a:prstGeom prst="ellipse">
              <a:avLst/>
            </a:prstGeom>
            <a:solidFill>
              <a:schemeClr val="tx2">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29EE722A-5645-6B2F-1FD5-02C160CC8B54}"/>
                </a:ext>
              </a:extLst>
            </p:cNvPr>
            <p:cNvSpPr/>
            <p:nvPr/>
          </p:nvSpPr>
          <p:spPr>
            <a:xfrm>
              <a:off x="8138092" y="5426965"/>
              <a:ext cx="237905" cy="235032"/>
            </a:xfrm>
            <a:prstGeom prst="ellipse">
              <a:avLst/>
            </a:prstGeom>
            <a:solidFill>
              <a:schemeClr val="accent1">
                <a:lumMod val="20000"/>
                <a:lumOff val="80000"/>
              </a:schemeClr>
            </a:solidFill>
            <a:ln w="22225">
              <a:solidFill>
                <a:schemeClr val="accent6">
                  <a:lumMod val="75000"/>
                </a:schemeClr>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6578F12-799F-9767-4C51-9164F8426E8D}"/>
                </a:ext>
              </a:extLst>
            </p:cNvPr>
            <p:cNvSpPr txBox="1"/>
            <p:nvPr/>
          </p:nvSpPr>
          <p:spPr>
            <a:xfrm>
              <a:off x="7532740" y="5408736"/>
              <a:ext cx="3183086" cy="276999"/>
            </a:xfrm>
            <a:prstGeom prst="rect">
              <a:avLst/>
            </a:prstGeom>
            <a:noFill/>
          </p:spPr>
          <p:txBody>
            <a:bodyPr wrap="square">
              <a:spAutoFit/>
            </a:bodyPr>
            <a:lstStyle/>
            <a:p>
              <a:pPr algn="ctr"/>
              <a:r>
                <a:rPr lang="en-GB" sz="1200">
                  <a:latin typeface="Arial" panose="020B0604020202020204" pitchFamily="34" charset="0"/>
                  <a:cs typeface="Arial" panose="020B0604020202020204" pitchFamily="34" charset="0"/>
                </a:rPr>
                <a:t>Prophylaxis regimen</a:t>
              </a:r>
            </a:p>
          </p:txBody>
        </p:sp>
      </p:grpSp>
      <p:sp>
        <p:nvSpPr>
          <p:cNvPr id="42" name="Left Brace 41">
            <a:extLst>
              <a:ext uri="{FF2B5EF4-FFF2-40B4-BE49-F238E27FC236}">
                <a16:creationId xmlns:a16="http://schemas.microsoft.com/office/drawing/2014/main" id="{9495544E-E4CE-4EC9-5058-EC56B743390D}"/>
              </a:ext>
            </a:extLst>
          </p:cNvPr>
          <p:cNvSpPr/>
          <p:nvPr/>
        </p:nvSpPr>
        <p:spPr>
          <a:xfrm rot="10800000">
            <a:off x="11392639" y="894157"/>
            <a:ext cx="152187" cy="4235453"/>
          </a:xfrm>
          <a:prstGeom prst="leftBrace">
            <a:avLst>
              <a:gd name="adj1" fmla="val 8333"/>
              <a:gd name="adj2" fmla="val 50635"/>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2FE86CB-FBE2-D82E-C814-6B3000883A56}"/>
              </a:ext>
            </a:extLst>
          </p:cNvPr>
          <p:cNvSpPr txBox="1"/>
          <p:nvPr/>
        </p:nvSpPr>
        <p:spPr>
          <a:xfrm rot="16200000">
            <a:off x="10471837" y="2853791"/>
            <a:ext cx="2438040" cy="276999"/>
          </a:xfrm>
          <a:prstGeom prst="rect">
            <a:avLst/>
          </a:prstGeom>
          <a:noFill/>
        </p:spPr>
        <p:txBody>
          <a:bodyPr wrap="none" rtlCol="0">
            <a:spAutoFit/>
          </a:bodyPr>
          <a:lstStyle/>
          <a:p>
            <a:r>
              <a:rPr lang="en-US" sz="1200" b="1">
                <a:latin typeface="Arial" panose="020B0604020202020204" pitchFamily="34" charset="0"/>
                <a:cs typeface="Arial" panose="020B0604020202020204" pitchFamily="34" charset="0"/>
              </a:rPr>
              <a:t>21-Day T-</a:t>
            </a:r>
            <a:r>
              <a:rPr lang="en-US" sz="1200" b="1" err="1">
                <a:latin typeface="Arial" panose="020B0604020202020204" pitchFamily="34" charset="0"/>
                <a:cs typeface="Arial" panose="020B0604020202020204" pitchFamily="34" charset="0"/>
              </a:rPr>
              <a:t>DXd</a:t>
            </a:r>
            <a:r>
              <a:rPr lang="en-US" sz="1200" b="1">
                <a:latin typeface="Arial" panose="020B0604020202020204" pitchFamily="34" charset="0"/>
                <a:cs typeface="Arial" panose="020B0604020202020204" pitchFamily="34" charset="0"/>
              </a:rPr>
              <a:t> treatment cycle</a:t>
            </a:r>
            <a:r>
              <a:rPr lang="en-US" sz="1200" b="1" baseline="3000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23881628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6F62-1B74-49E8-83EA-CDEA6564C89F}"/>
              </a:ext>
            </a:extLst>
          </p:cNvPr>
          <p:cNvSpPr>
            <a:spLocks noGrp="1"/>
          </p:cNvSpPr>
          <p:nvPr>
            <p:ph type="title"/>
          </p:nvPr>
        </p:nvSpPr>
        <p:spPr>
          <a:xfrm>
            <a:off x="609600" y="274638"/>
            <a:ext cx="10972800" cy="5821362"/>
          </a:xfrm>
        </p:spPr>
        <p:txBody>
          <a:bodyPr>
            <a:normAutofit/>
          </a:bodyPr>
          <a:lstStyle/>
          <a:p>
            <a:r>
              <a:rPr lang="en-GB" sz="3200" noProof="0">
                <a:latin typeface="Arial"/>
                <a:cs typeface="Arial"/>
              </a:rPr>
              <a:t>Clinical topic newsletter</a:t>
            </a:r>
            <a:br>
              <a:rPr lang="en-GB" noProof="0"/>
            </a:br>
            <a:br>
              <a:rPr lang="en-GB" noProof="0"/>
            </a:br>
            <a:r>
              <a:rPr lang="en-GB" noProof="0">
                <a:latin typeface="Arial"/>
                <a:cs typeface="Arial"/>
              </a:rPr>
              <a:t>Managing ADC Toxicities in HER2+ </a:t>
            </a:r>
            <a:r>
              <a:rPr lang="en-GB" cap="none" noProof="0" err="1">
                <a:latin typeface="Arial"/>
                <a:cs typeface="Arial"/>
              </a:rPr>
              <a:t>m</a:t>
            </a:r>
            <a:r>
              <a:rPr lang="en-GB" noProof="0" err="1">
                <a:latin typeface="Arial"/>
                <a:cs typeface="Arial"/>
              </a:rPr>
              <a:t>BC</a:t>
            </a:r>
            <a:r>
              <a:rPr lang="en-GB" noProof="0">
                <a:latin typeface="Arial"/>
                <a:cs typeface="Arial"/>
              </a:rPr>
              <a:t>: Spotlight on Nausea and Vomiting</a:t>
            </a:r>
            <a:br>
              <a:rPr lang="en-GB" noProof="0"/>
            </a:br>
            <a:br>
              <a:rPr lang="en-GB" noProof="0"/>
            </a:br>
            <a:br>
              <a:rPr lang="en-GB" noProof="0"/>
            </a:br>
            <a:r>
              <a:rPr lang="en-GB" sz="2400">
                <a:latin typeface="Arial"/>
                <a:cs typeface="Arial"/>
              </a:rPr>
              <a:t>August</a:t>
            </a:r>
            <a:r>
              <a:rPr lang="en-GB" sz="2400" noProof="0">
                <a:latin typeface="Arial"/>
                <a:cs typeface="Arial"/>
              </a:rPr>
              <a:t> 2025</a:t>
            </a:r>
          </a:p>
        </p:txBody>
      </p:sp>
      <p:sp>
        <p:nvSpPr>
          <p:cNvPr id="3" name="Slide Number Placeholder 2">
            <a:extLst>
              <a:ext uri="{FF2B5EF4-FFF2-40B4-BE49-F238E27FC236}">
                <a16:creationId xmlns:a16="http://schemas.microsoft.com/office/drawing/2014/main" id="{8D0EAD3F-2229-4C75-96EA-B1A088C62CDE}"/>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2</a:t>
            </a:fld>
            <a:endParaRPr lang="en-GB" noProof="0"/>
          </a:p>
        </p:txBody>
      </p:sp>
      <p:sp>
        <p:nvSpPr>
          <p:cNvPr id="4" name="TextBox 3">
            <a:extLst>
              <a:ext uri="{FF2B5EF4-FFF2-40B4-BE49-F238E27FC236}">
                <a16:creationId xmlns:a16="http://schemas.microsoft.com/office/drawing/2014/main" id="{08982D81-23B8-2BBA-363D-D77707D4E6E3}"/>
              </a:ext>
            </a:extLst>
          </p:cNvPr>
          <p:cNvSpPr txBox="1"/>
          <p:nvPr/>
        </p:nvSpPr>
        <p:spPr>
          <a:xfrm>
            <a:off x="619200" y="6308081"/>
            <a:ext cx="6099586" cy="230832"/>
          </a:xfrm>
          <a:prstGeom prst="rect">
            <a:avLst/>
          </a:prstGeom>
          <a:noFill/>
        </p:spPr>
        <p:txBody>
          <a:bodyPr wrap="square" lIns="0">
            <a:spAutoFit/>
          </a:bodyPr>
          <a:lstStyle/>
          <a:p>
            <a:r>
              <a:rPr lang="en-GB" sz="900" noProof="0">
                <a:solidFill>
                  <a:schemeClr val="bg1"/>
                </a:solidFill>
                <a:latin typeface="Arial" panose="020B0604020202020204" pitchFamily="34" charset="0"/>
                <a:cs typeface="Arial" panose="020B0604020202020204" pitchFamily="34" charset="0"/>
              </a:rPr>
              <a:t>ADC, antibody-drug conjugate; HER2, human epidermal growth factor receptor 2; </a:t>
            </a:r>
            <a:r>
              <a:rPr lang="en-GB" sz="900" noProof="0" err="1">
                <a:solidFill>
                  <a:schemeClr val="bg1"/>
                </a:solidFill>
                <a:latin typeface="Arial" panose="020B0604020202020204" pitchFamily="34" charset="0"/>
                <a:cs typeface="Arial" panose="020B0604020202020204" pitchFamily="34" charset="0"/>
              </a:rPr>
              <a:t>mBC</a:t>
            </a:r>
            <a:r>
              <a:rPr lang="en-GB" sz="900" noProof="0">
                <a:solidFill>
                  <a:schemeClr val="bg1"/>
                </a:solidFill>
                <a:latin typeface="Arial" panose="020B0604020202020204" pitchFamily="34" charset="0"/>
                <a:cs typeface="Arial" panose="020B0604020202020204" pitchFamily="34" charset="0"/>
              </a:rPr>
              <a:t>, metastatic breast cancer</a:t>
            </a:r>
          </a:p>
        </p:txBody>
      </p:sp>
    </p:spTree>
    <p:extLst>
      <p:ext uri="{BB962C8B-B14F-4D97-AF65-F5344CB8AC3E}">
        <p14:creationId xmlns:p14="http://schemas.microsoft.com/office/powerpoint/2010/main" val="30705003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FAE240-413D-010C-F51D-6D6E9F0F39B6}"/>
              </a:ext>
            </a:extLst>
          </p:cNvPr>
          <p:cNvSpPr>
            <a:spLocks noGrp="1"/>
          </p:cNvSpPr>
          <p:nvPr>
            <p:ph type="title"/>
          </p:nvPr>
        </p:nvSpPr>
        <p:spPr/>
        <p:txBody>
          <a:bodyPr/>
          <a:lstStyle/>
          <a:p>
            <a:r>
              <a:rPr lang="en-US"/>
              <a:t>Patient Counseling for Nausea and Vomiting</a:t>
            </a:r>
            <a:r>
              <a:rPr lang="en-US" baseline="30000"/>
              <a:t>1,2</a:t>
            </a:r>
            <a:endParaRPr lang="en-GB"/>
          </a:p>
        </p:txBody>
      </p:sp>
      <p:sp>
        <p:nvSpPr>
          <p:cNvPr id="4" name="Slide Number Placeholder 3">
            <a:extLst>
              <a:ext uri="{FF2B5EF4-FFF2-40B4-BE49-F238E27FC236}">
                <a16:creationId xmlns:a16="http://schemas.microsoft.com/office/drawing/2014/main" id="{0F5A61E1-1A16-28FA-64B3-18F7AEF6555B}"/>
              </a:ext>
            </a:extLst>
          </p:cNvPr>
          <p:cNvSpPr>
            <a:spLocks noGrp="1"/>
          </p:cNvSpPr>
          <p:nvPr>
            <p:ph type="sldNum" sz="quarter" idx="4"/>
          </p:nvPr>
        </p:nvSpPr>
        <p:spPr/>
        <p:txBody>
          <a:bodyPr/>
          <a:lstStyle/>
          <a:p>
            <a:fld id="{FCE43C0F-8A7B-3A4B-9DB5-B3472E36E833}" type="slidenum">
              <a:rPr lang="en-GB" smtClean="0"/>
              <a:pPr/>
              <a:t>20</a:t>
            </a:fld>
            <a:endParaRPr lang="en-GB"/>
          </a:p>
        </p:txBody>
      </p:sp>
      <p:sp>
        <p:nvSpPr>
          <p:cNvPr id="5" name="Content Placeholder 4">
            <a:extLst>
              <a:ext uri="{FF2B5EF4-FFF2-40B4-BE49-F238E27FC236}">
                <a16:creationId xmlns:a16="http://schemas.microsoft.com/office/drawing/2014/main" id="{117388CC-170D-D4A8-287C-FC5E5793742A}"/>
              </a:ext>
            </a:extLst>
          </p:cNvPr>
          <p:cNvSpPr>
            <a:spLocks noGrp="1"/>
          </p:cNvSpPr>
          <p:nvPr>
            <p:ph sz="quarter" idx="15"/>
          </p:nvPr>
        </p:nvSpPr>
        <p:spPr>
          <a:xfrm>
            <a:off x="620184" y="6321996"/>
            <a:ext cx="10180339" cy="365125"/>
          </a:xfrm>
        </p:spPr>
        <p:txBody>
          <a:bodyPr/>
          <a:lstStyle/>
          <a:p>
            <a:r>
              <a:rPr lang="en-US" sz="900" b="1" baseline="30000" err="1">
                <a:solidFill>
                  <a:schemeClr val="tx2"/>
                </a:solidFill>
              </a:rPr>
              <a:t>a</a:t>
            </a:r>
            <a:r>
              <a:rPr lang="en-US" sz="900" b="1" err="1">
                <a:solidFill>
                  <a:schemeClr val="tx2"/>
                </a:solidFill>
              </a:rPr>
              <a:t>The</a:t>
            </a:r>
            <a:r>
              <a:rPr lang="en-US" sz="900" b="1">
                <a:solidFill>
                  <a:schemeClr val="tx2"/>
                </a:solidFill>
              </a:rPr>
              <a:t> listed management strategies are not exhaustive.</a:t>
            </a:r>
          </a:p>
          <a:p>
            <a:r>
              <a:rPr lang="en-US" sz="900">
                <a:solidFill>
                  <a:schemeClr val="tx2"/>
                </a:solidFill>
                <a:latin typeface="Arial"/>
              </a:rPr>
              <a:t>1</a:t>
            </a:r>
            <a:r>
              <a:rPr lang="en-US" sz="900" spc="0">
                <a:solidFill>
                  <a:schemeClr val="tx2"/>
                </a:solidFill>
                <a:latin typeface="Arial"/>
              </a:rPr>
              <a:t>. Cancer. Treatments and side affects. Updated June 2024. (Accessed June</a:t>
            </a:r>
            <a:r>
              <a:rPr lang="en-US" sz="900">
                <a:solidFill>
                  <a:schemeClr val="tx2"/>
                </a:solidFill>
                <a:latin typeface="Arial"/>
              </a:rPr>
              <a:t> </a:t>
            </a:r>
            <a:r>
              <a:rPr lang="en-US" sz="900" spc="0">
                <a:solidFill>
                  <a:schemeClr val="tx2"/>
                </a:solidFill>
                <a:latin typeface="Arial"/>
              </a:rPr>
              <a:t>2025). Available at: https://</a:t>
            </a:r>
            <a:r>
              <a:rPr lang="en-US" sz="900" spc="0" err="1">
                <a:solidFill>
                  <a:schemeClr val="tx2"/>
                </a:solidFill>
                <a:latin typeface="Arial"/>
              </a:rPr>
              <a:t>www.cancer.org</a:t>
            </a:r>
            <a:r>
              <a:rPr lang="en-US" sz="900" spc="0">
                <a:solidFill>
                  <a:schemeClr val="tx2"/>
                </a:solidFill>
                <a:latin typeface="Arial"/>
              </a:rPr>
              <a:t>/treatment/treatments-and-side-effects/physical-side-effects/nausea-and-vomiting/</a:t>
            </a:r>
            <a:r>
              <a:rPr lang="en-US" sz="900" spc="0" err="1">
                <a:solidFill>
                  <a:schemeClr val="tx2"/>
                </a:solidFill>
                <a:latin typeface="Arial"/>
              </a:rPr>
              <a:t>managing.html</a:t>
            </a:r>
            <a:r>
              <a:rPr lang="en-US" sz="900">
                <a:solidFill>
                  <a:schemeClr val="tx2"/>
                </a:solidFill>
                <a:latin typeface="Arial"/>
              </a:rPr>
              <a:t>. 2. </a:t>
            </a:r>
            <a:r>
              <a:rPr lang="en-GB" sz="900" spc="0">
                <a:solidFill>
                  <a:schemeClr val="tx2"/>
                </a:solidFill>
                <a:latin typeface="Arial"/>
              </a:rPr>
              <a:t>National Cancer Institute. Nutrition in Cancer Care (PDQ</a:t>
            </a:r>
            <a:r>
              <a:rPr lang="en-GB" sz="900" spc="0" baseline="30000">
                <a:solidFill>
                  <a:schemeClr val="tx2"/>
                </a:solidFill>
                <a:latin typeface="Arial"/>
              </a:rPr>
              <a:t>®</a:t>
            </a:r>
            <a:r>
              <a:rPr lang="en-GB" sz="900" spc="0">
                <a:solidFill>
                  <a:schemeClr val="tx2"/>
                </a:solidFill>
                <a:latin typeface="Arial"/>
              </a:rPr>
              <a:t>)–</a:t>
            </a:r>
            <a:r>
              <a:rPr lang="en-GB" sz="900">
                <a:solidFill>
                  <a:schemeClr val="tx2"/>
                </a:solidFill>
                <a:latin typeface="Arial"/>
              </a:rPr>
              <a:t>Healthcare Professional </a:t>
            </a:r>
            <a:r>
              <a:rPr lang="en-GB" sz="900" spc="0">
                <a:solidFill>
                  <a:schemeClr val="tx2"/>
                </a:solidFill>
                <a:latin typeface="Arial"/>
              </a:rPr>
              <a:t>Version. Updated </a:t>
            </a:r>
            <a:r>
              <a:rPr lang="en-GB" sz="900">
                <a:solidFill>
                  <a:schemeClr val="tx2"/>
                </a:solidFill>
                <a:latin typeface="Arial"/>
              </a:rPr>
              <a:t>September</a:t>
            </a:r>
            <a:r>
              <a:rPr lang="en-GB" sz="900" spc="0">
                <a:solidFill>
                  <a:schemeClr val="tx2"/>
                </a:solidFill>
                <a:latin typeface="Arial"/>
              </a:rPr>
              <a:t> 2024. (Accessed </a:t>
            </a:r>
            <a:r>
              <a:rPr lang="en-US" sz="900" spc="0">
                <a:solidFill>
                  <a:schemeClr val="tx2"/>
                </a:solidFill>
                <a:latin typeface="Arial"/>
              </a:rPr>
              <a:t>June, 2025). </a:t>
            </a:r>
            <a:r>
              <a:rPr lang="en-GB" sz="900" spc="0">
                <a:solidFill>
                  <a:schemeClr val="tx2"/>
                </a:solidFill>
                <a:latin typeface="Arial"/>
              </a:rPr>
              <a:t>https://</a:t>
            </a:r>
            <a:r>
              <a:rPr lang="en-GB" sz="900" spc="0" err="1">
                <a:solidFill>
                  <a:schemeClr val="tx2"/>
                </a:solidFill>
                <a:latin typeface="Arial"/>
              </a:rPr>
              <a:t>www.cancer.gov</a:t>
            </a:r>
            <a:r>
              <a:rPr lang="en-GB" sz="900" spc="0">
                <a:solidFill>
                  <a:schemeClr val="tx2"/>
                </a:solidFill>
                <a:latin typeface="Arial"/>
              </a:rPr>
              <a:t>/about-cancer/treatment/side-effects/appetite-loss/nutrition-hp-pdq.</a:t>
            </a:r>
            <a:endParaRPr lang="en-US" sz="900" spc="0">
              <a:solidFill>
                <a:schemeClr val="tx2"/>
              </a:solidFill>
              <a:latin typeface="Arial"/>
            </a:endParaRPr>
          </a:p>
          <a:p>
            <a:endParaRPr lang="en-GB"/>
          </a:p>
        </p:txBody>
      </p:sp>
      <p:sp>
        <p:nvSpPr>
          <p:cNvPr id="29" name="TextBox 28">
            <a:extLst>
              <a:ext uri="{FF2B5EF4-FFF2-40B4-BE49-F238E27FC236}">
                <a16:creationId xmlns:a16="http://schemas.microsoft.com/office/drawing/2014/main" id="{37105179-8DFC-7B26-8783-D54CF6EECEC5}"/>
              </a:ext>
            </a:extLst>
          </p:cNvPr>
          <p:cNvSpPr txBox="1"/>
          <p:nvPr/>
        </p:nvSpPr>
        <p:spPr>
          <a:xfrm>
            <a:off x="902254" y="1579450"/>
            <a:ext cx="4902706" cy="35958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To help manage nausea</a:t>
            </a:r>
          </a:p>
          <a:p>
            <a:pPr marL="22860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Eat </a:t>
            </a:r>
            <a:r>
              <a:rPr kumimoji="0" lang="en-US"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5-6 </a:t>
            </a:r>
            <a:r>
              <a:rPr kumimoji="0" lang="en-US" sz="1600" b="1"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small meals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throughout the day</a:t>
            </a:r>
          </a:p>
          <a:p>
            <a:pPr marL="228600" marR="0" lvl="0" indent="0" algn="l" defTabSz="914400" rtl="0" eaLnBrk="1" fontAlgn="auto" latinLnBrk="0" hangingPunct="1">
              <a:lnSpc>
                <a:spcPct val="100000"/>
              </a:lnSpc>
              <a:spcBef>
                <a:spcPts val="0"/>
              </a:spcBef>
              <a:spcAft>
                <a:spcPts val="1000"/>
              </a:spcAft>
              <a:buClrTx/>
              <a:buSzTx/>
              <a:buFontTx/>
              <a:buNone/>
              <a:tabLst/>
              <a:defRPr/>
            </a:pPr>
            <a:r>
              <a:rPr lang="en-US" sz="1600" b="1">
                <a:solidFill>
                  <a:schemeClr val="accent1"/>
                </a:solidFill>
                <a:latin typeface="Arial" panose="020B0604020202020204" pitchFamily="34" charset="0"/>
                <a:cs typeface="Arial" panose="020B0604020202020204" pitchFamily="34" charset="0"/>
              </a:rPr>
              <a:t>Avoid foods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that can cause nausea </a:t>
            </a:r>
            <a:b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(eg, </a:t>
            </a:r>
            <a:r>
              <a:rPr lang="en-US" sz="1600">
                <a:solidFill>
                  <a:srgbClr val="000000"/>
                </a:solidFill>
                <a:latin typeface="Arial" panose="020B0604020202020204" pitchFamily="34" charset="0"/>
                <a:cs typeface="Arial" panose="020B0604020202020204" pitchFamily="34" charset="0"/>
              </a:rPr>
              <a:t>greasy, spicy,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with strong smells)</a:t>
            </a:r>
          </a:p>
          <a:p>
            <a:pPr marL="228600" marR="0" lvl="0" indent="0" algn="l" defTabSz="914400" rtl="0" eaLnBrk="1" fontAlgn="auto" latinLnBrk="0" hangingPunct="1">
              <a:lnSpc>
                <a:spcPct val="100000"/>
              </a:lnSpc>
              <a:spcBef>
                <a:spcPts val="0"/>
              </a:spcBef>
              <a:spcAft>
                <a:spcPts val="1000"/>
              </a:spcAft>
              <a:buClrTx/>
              <a:buSzTx/>
              <a:buFontTx/>
              <a:buNone/>
              <a:tabLst/>
              <a:defRPr/>
            </a:pPr>
            <a:r>
              <a:rPr lang="en-US" sz="1600" b="1">
                <a:solidFill>
                  <a:schemeClr val="accent1"/>
                </a:solidFill>
                <a:latin typeface="Arial" panose="020B0604020202020204" pitchFamily="34" charset="0"/>
                <a:cs typeface="Arial" panose="020B0604020202020204" pitchFamily="34" charset="0"/>
              </a:rPr>
              <a:t>Sit upright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or lie with </a:t>
            </a:r>
            <a:r>
              <a:rPr lang="en-US" sz="1600" b="1">
                <a:solidFill>
                  <a:schemeClr val="accent1"/>
                </a:solidFill>
                <a:latin typeface="Arial" panose="020B0604020202020204" pitchFamily="34" charset="0"/>
                <a:cs typeface="Arial" panose="020B0604020202020204" pitchFamily="34" charset="0"/>
              </a:rPr>
              <a:t>head raised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a:t>
            </a:r>
            <a:b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 hour after a meal</a:t>
            </a:r>
          </a:p>
          <a:p>
            <a:pPr marL="22860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Eat food at </a:t>
            </a:r>
            <a:r>
              <a:rPr lang="en-US" sz="1600" b="1">
                <a:solidFill>
                  <a:schemeClr val="accent1"/>
                </a:solidFill>
                <a:latin typeface="Arial" panose="020B0604020202020204" pitchFamily="34" charset="0"/>
                <a:cs typeface="Arial" panose="020B0604020202020204" pitchFamily="34" charset="0"/>
              </a:rPr>
              <a:t>room temperature</a:t>
            </a:r>
          </a:p>
          <a:p>
            <a:pPr marL="228600">
              <a:spcAft>
                <a:spcPts val="1000"/>
              </a:spcAft>
              <a:defRPr/>
            </a:pPr>
            <a:r>
              <a:rPr lang="en-US" sz="1600" b="0" i="0">
                <a:solidFill>
                  <a:srgbClr val="1B1B1B"/>
                </a:solidFill>
                <a:effectLst/>
                <a:latin typeface="Arial" panose="020B0604020202020204" pitchFamily="34" charset="0"/>
                <a:cs typeface="Arial" panose="020B0604020202020204" pitchFamily="34" charset="0"/>
              </a:rPr>
              <a:t>Eat dry toast or crackers </a:t>
            </a:r>
            <a:r>
              <a:rPr lang="en-US" sz="1600" b="1">
                <a:solidFill>
                  <a:schemeClr val="accent1"/>
                </a:solidFill>
                <a:latin typeface="Arial" panose="020B0604020202020204" pitchFamily="34" charset="0"/>
                <a:cs typeface="Arial" panose="020B0604020202020204" pitchFamily="34" charset="0"/>
              </a:rPr>
              <a:t>before getting out of bed </a:t>
            </a:r>
            <a:r>
              <a:rPr lang="en-US" sz="1600" b="0" i="0">
                <a:solidFill>
                  <a:srgbClr val="1B1B1B"/>
                </a:solidFill>
                <a:effectLst/>
                <a:latin typeface="Arial" panose="020B0604020202020204" pitchFamily="34" charset="0"/>
                <a:cs typeface="Arial" panose="020B0604020202020204" pitchFamily="34" charset="0"/>
              </a:rPr>
              <a:t>if you have nausea in the morning </a:t>
            </a:r>
            <a:endParaRPr kumimoji="0" lang="en-US" sz="1600" b="1" i="0" u="none" strike="noStrike" kern="1200" cap="none" spc="0" normalizeH="0" baseline="0" noProof="0">
              <a:ln>
                <a:noFill/>
              </a:ln>
              <a:solidFill>
                <a:srgbClr val="00A656"/>
              </a:solidFill>
              <a:effectLst/>
              <a:uLnTx/>
              <a:uFillTx/>
              <a:latin typeface="Arial" panose="020B0604020202020204" pitchFamily="34" charset="0"/>
              <a:cs typeface="Arial" panose="020B0604020202020204" pitchFamily="34" charset="0"/>
            </a:endParaRPr>
          </a:p>
          <a:p>
            <a:pPr marL="228600" marR="0" lvl="0" indent="0" algn="l" defTabSz="914400" rtl="0" eaLnBrk="1" fontAlgn="auto" latinLnBrk="0" hangingPunct="1">
              <a:lnSpc>
                <a:spcPct val="100000"/>
              </a:lnSpc>
              <a:spcBef>
                <a:spcPts val="0"/>
              </a:spcBef>
              <a:spcAft>
                <a:spcPts val="1000"/>
              </a:spcAft>
              <a:buClrTx/>
              <a:buSzTx/>
              <a:buFontTx/>
              <a:buNone/>
              <a:tabLst/>
              <a:defRPr/>
            </a:pPr>
            <a:r>
              <a:rPr lang="en-US" sz="1600" b="1">
                <a:solidFill>
                  <a:schemeClr val="accent1"/>
                </a:solidFill>
                <a:latin typeface="Arial" panose="020B0604020202020204" pitchFamily="34" charset="0"/>
                <a:cs typeface="Arial" panose="020B0604020202020204" pitchFamily="34" charset="0"/>
              </a:rPr>
              <a:t>Drink</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plenty of</a:t>
            </a:r>
            <a:r>
              <a:rPr lang="en-US" sz="1600" b="1">
                <a:solidFill>
                  <a:schemeClr val="accent1"/>
                </a:solidFill>
                <a:latin typeface="Arial" panose="020B0604020202020204" pitchFamily="34" charset="0"/>
                <a:cs typeface="Arial" panose="020B0604020202020204" pitchFamily="34" charset="0"/>
              </a:rPr>
              <a:t> water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and other cold, clear fluid in </a:t>
            </a:r>
            <a:r>
              <a:rPr lang="en-US" sz="1600" b="1">
                <a:solidFill>
                  <a:schemeClr val="accent1"/>
                </a:solidFill>
                <a:latin typeface="Arial" panose="020B0604020202020204" pitchFamily="34" charset="0"/>
                <a:cs typeface="Arial" panose="020B0604020202020204" pitchFamily="34" charset="0"/>
              </a:rPr>
              <a:t>slow sips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throughout the day</a:t>
            </a:r>
          </a:p>
        </p:txBody>
      </p:sp>
      <p:sp>
        <p:nvSpPr>
          <p:cNvPr id="30" name="Google Shape;1192;p36">
            <a:extLst>
              <a:ext uri="{FF2B5EF4-FFF2-40B4-BE49-F238E27FC236}">
                <a16:creationId xmlns:a16="http://schemas.microsoft.com/office/drawing/2014/main" id="{4EC9DF09-A176-5D36-B78C-4E327CF28B55}"/>
              </a:ext>
            </a:extLst>
          </p:cNvPr>
          <p:cNvSpPr txBox="1"/>
          <p:nvPr/>
        </p:nvSpPr>
        <p:spPr>
          <a:xfrm>
            <a:off x="492915" y="1084274"/>
            <a:ext cx="11179111" cy="338953"/>
          </a:xfrm>
          <a:prstGeom prst="rect">
            <a:avLst/>
          </a:prstGeom>
          <a:solidFill>
            <a:schemeClr val="tx2"/>
          </a:solidFill>
          <a:ln w="19050">
            <a:solidFill>
              <a:schemeClr val="tx2"/>
            </a:solidFill>
          </a:ln>
        </p:spPr>
        <p:txBody>
          <a:bodyPr spcFirstLastPara="1" wrap="square" lIns="91440" tIns="91425" rIns="91425" bIns="91425" anchor="ctr" anchorCtr="0">
            <a:noAutofit/>
          </a:bodyPr>
          <a:lstStyle/>
          <a:p>
            <a:pPr algn="ctr" rtl="0">
              <a:buNone/>
            </a:pPr>
            <a:r>
              <a:rPr lang="en-US" b="1" i="0">
                <a:solidFill>
                  <a:schemeClr val="bg1"/>
                </a:solidFill>
                <a:effectLst/>
                <a:latin typeface="Arial" panose="020B0604020202020204" pitchFamily="34" charset="0"/>
                <a:cs typeface="Arial" panose="020B0604020202020204" pitchFamily="34" charset="0"/>
              </a:rPr>
              <a:t>Behavioral strategies for </a:t>
            </a:r>
            <a:r>
              <a:rPr lang="en-US" b="1">
                <a:solidFill>
                  <a:schemeClr val="bg1"/>
                </a:solidFill>
                <a:latin typeface="Arial" panose="020B0604020202020204" pitchFamily="34" charset="0"/>
                <a:cs typeface="Arial" panose="020B0604020202020204" pitchFamily="34" charset="0"/>
              </a:rPr>
              <a:t>n</a:t>
            </a:r>
            <a:r>
              <a:rPr lang="en-US" b="1" i="0">
                <a:solidFill>
                  <a:schemeClr val="bg1"/>
                </a:solidFill>
                <a:effectLst/>
                <a:latin typeface="Arial" panose="020B0604020202020204" pitchFamily="34" charset="0"/>
                <a:cs typeface="Arial" panose="020B0604020202020204" pitchFamily="34" charset="0"/>
              </a:rPr>
              <a:t>ausea/vomiting management</a:t>
            </a:r>
            <a:r>
              <a:rPr lang="en-US" b="1" i="0" baseline="30000">
                <a:solidFill>
                  <a:schemeClr val="bg1"/>
                </a:solidFill>
                <a:effectLst/>
                <a:latin typeface="Arial" panose="020B0604020202020204" pitchFamily="34" charset="0"/>
                <a:cs typeface="Arial" panose="020B0604020202020204" pitchFamily="34" charset="0"/>
              </a:rPr>
              <a:t>1,2,a</a:t>
            </a:r>
          </a:p>
        </p:txBody>
      </p:sp>
      <p:grpSp>
        <p:nvGrpSpPr>
          <p:cNvPr id="31" name="Group 30">
            <a:extLst>
              <a:ext uri="{FF2B5EF4-FFF2-40B4-BE49-F238E27FC236}">
                <a16:creationId xmlns:a16="http://schemas.microsoft.com/office/drawing/2014/main" id="{0EFB031D-3509-2C8A-D1B0-4E5EE4B8D32B}"/>
              </a:ext>
            </a:extLst>
          </p:cNvPr>
          <p:cNvGrpSpPr>
            <a:grpSpLocks noChangeAspect="1"/>
          </p:cNvGrpSpPr>
          <p:nvPr/>
        </p:nvGrpSpPr>
        <p:grpSpPr>
          <a:xfrm>
            <a:off x="606001" y="2058324"/>
            <a:ext cx="411301" cy="284752"/>
            <a:chOff x="6637338" y="5591175"/>
            <a:chExt cx="454024" cy="314326"/>
          </a:xfrm>
          <a:solidFill>
            <a:schemeClr val="accent1"/>
          </a:solidFill>
        </p:grpSpPr>
        <p:sp>
          <p:nvSpPr>
            <p:cNvPr id="32" name="Freeform 317">
              <a:extLst>
                <a:ext uri="{FF2B5EF4-FFF2-40B4-BE49-F238E27FC236}">
                  <a16:creationId xmlns:a16="http://schemas.microsoft.com/office/drawing/2014/main" id="{EF1CEA2D-72DE-0265-BC46-07BBE4F24D28}"/>
                </a:ext>
              </a:extLst>
            </p:cNvPr>
            <p:cNvSpPr>
              <a:spLocks/>
            </p:cNvSpPr>
            <p:nvPr/>
          </p:nvSpPr>
          <p:spPr bwMode="auto">
            <a:xfrm>
              <a:off x="7045325" y="5591175"/>
              <a:ext cx="46037" cy="309563"/>
            </a:xfrm>
            <a:custGeom>
              <a:avLst/>
              <a:gdLst>
                <a:gd name="T0" fmla="*/ 11 w 19"/>
                <a:gd name="T1" fmla="*/ 5 h 130"/>
                <a:gd name="T2" fmla="*/ 1 w 19"/>
                <a:gd name="T3" fmla="*/ 34 h 130"/>
                <a:gd name="T4" fmla="*/ 2 w 19"/>
                <a:gd name="T5" fmla="*/ 75 h 130"/>
                <a:gd name="T6" fmla="*/ 7 w 19"/>
                <a:gd name="T7" fmla="*/ 84 h 130"/>
                <a:gd name="T8" fmla="*/ 4 w 19"/>
                <a:gd name="T9" fmla="*/ 125 h 130"/>
                <a:gd name="T10" fmla="*/ 11 w 19"/>
                <a:gd name="T11" fmla="*/ 130 h 130"/>
                <a:gd name="T12" fmla="*/ 17 w 19"/>
                <a:gd name="T13" fmla="*/ 125 h 130"/>
                <a:gd name="T14" fmla="*/ 15 w 19"/>
                <a:gd name="T15" fmla="*/ 86 h 130"/>
                <a:gd name="T16" fmla="*/ 19 w 19"/>
                <a:gd name="T17" fmla="*/ 51 h 130"/>
                <a:gd name="T18" fmla="*/ 11 w 19"/>
                <a:gd name="T19" fmla="*/ 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0">
                  <a:moveTo>
                    <a:pt x="11" y="5"/>
                  </a:moveTo>
                  <a:cubicBezTo>
                    <a:pt x="6" y="9"/>
                    <a:pt x="0" y="15"/>
                    <a:pt x="1" y="34"/>
                  </a:cubicBezTo>
                  <a:cubicBezTo>
                    <a:pt x="1" y="43"/>
                    <a:pt x="0" y="62"/>
                    <a:pt x="2" y="75"/>
                  </a:cubicBezTo>
                  <a:cubicBezTo>
                    <a:pt x="3" y="82"/>
                    <a:pt x="5" y="81"/>
                    <a:pt x="7" y="84"/>
                  </a:cubicBezTo>
                  <a:cubicBezTo>
                    <a:pt x="6" y="102"/>
                    <a:pt x="5" y="107"/>
                    <a:pt x="4" y="125"/>
                  </a:cubicBezTo>
                  <a:cubicBezTo>
                    <a:pt x="4" y="127"/>
                    <a:pt x="7" y="130"/>
                    <a:pt x="11" y="130"/>
                  </a:cubicBezTo>
                  <a:cubicBezTo>
                    <a:pt x="15" y="130"/>
                    <a:pt x="18" y="127"/>
                    <a:pt x="17" y="125"/>
                  </a:cubicBezTo>
                  <a:cubicBezTo>
                    <a:pt x="17" y="107"/>
                    <a:pt x="16" y="103"/>
                    <a:pt x="15" y="86"/>
                  </a:cubicBezTo>
                  <a:cubicBezTo>
                    <a:pt x="16" y="77"/>
                    <a:pt x="19" y="65"/>
                    <a:pt x="19" y="51"/>
                  </a:cubicBezTo>
                  <a:cubicBezTo>
                    <a:pt x="19" y="19"/>
                    <a:pt x="19" y="0"/>
                    <a:pt x="11"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318">
              <a:extLst>
                <a:ext uri="{FF2B5EF4-FFF2-40B4-BE49-F238E27FC236}">
                  <a16:creationId xmlns:a16="http://schemas.microsoft.com/office/drawing/2014/main" id="{5377A16F-EE18-FB69-11CE-A03E4427E532}"/>
                </a:ext>
              </a:extLst>
            </p:cNvPr>
            <p:cNvSpPr>
              <a:spLocks/>
            </p:cNvSpPr>
            <p:nvPr/>
          </p:nvSpPr>
          <p:spPr bwMode="auto">
            <a:xfrm>
              <a:off x="6637338" y="5605463"/>
              <a:ext cx="74612" cy="290513"/>
            </a:xfrm>
            <a:custGeom>
              <a:avLst/>
              <a:gdLst>
                <a:gd name="T0" fmla="*/ 30 w 31"/>
                <a:gd name="T1" fmla="*/ 35 h 122"/>
                <a:gd name="T2" fmla="*/ 25 w 31"/>
                <a:gd name="T3" fmla="*/ 0 h 122"/>
                <a:gd name="T4" fmla="*/ 25 w 31"/>
                <a:gd name="T5" fmla="*/ 34 h 122"/>
                <a:gd name="T6" fmla="*/ 22 w 31"/>
                <a:gd name="T7" fmla="*/ 34 h 122"/>
                <a:gd name="T8" fmla="*/ 19 w 31"/>
                <a:gd name="T9" fmla="*/ 0 h 122"/>
                <a:gd name="T10" fmla="*/ 17 w 31"/>
                <a:gd name="T11" fmla="*/ 34 h 122"/>
                <a:gd name="T12" fmla="*/ 14 w 31"/>
                <a:gd name="T13" fmla="*/ 34 h 122"/>
                <a:gd name="T14" fmla="*/ 12 w 31"/>
                <a:gd name="T15" fmla="*/ 0 h 122"/>
                <a:gd name="T16" fmla="*/ 9 w 31"/>
                <a:gd name="T17" fmla="*/ 34 h 122"/>
                <a:gd name="T18" fmla="*/ 6 w 31"/>
                <a:gd name="T19" fmla="*/ 34 h 122"/>
                <a:gd name="T20" fmla="*/ 6 w 31"/>
                <a:gd name="T21" fmla="*/ 0 h 122"/>
                <a:gd name="T22" fmla="*/ 1 w 31"/>
                <a:gd name="T23" fmla="*/ 35 h 122"/>
                <a:gd name="T24" fmla="*/ 13 w 31"/>
                <a:gd name="T25" fmla="*/ 49 h 122"/>
                <a:gd name="T26" fmla="*/ 9 w 31"/>
                <a:gd name="T27" fmla="*/ 117 h 122"/>
                <a:gd name="T28" fmla="*/ 16 w 31"/>
                <a:gd name="T29" fmla="*/ 122 h 122"/>
                <a:gd name="T30" fmla="*/ 22 w 31"/>
                <a:gd name="T31" fmla="*/ 117 h 122"/>
                <a:gd name="T32" fmla="*/ 18 w 31"/>
                <a:gd name="T33" fmla="*/ 49 h 122"/>
                <a:gd name="T34" fmla="*/ 30 w 31"/>
                <a:gd name="T35" fmla="*/ 35 h 122"/>
                <a:gd name="T36" fmla="*/ 30 w 31"/>
                <a:gd name="T37" fmla="*/ 3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22">
                  <a:moveTo>
                    <a:pt x="30" y="35"/>
                  </a:moveTo>
                  <a:cubicBezTo>
                    <a:pt x="30" y="35"/>
                    <a:pt x="26" y="0"/>
                    <a:pt x="25" y="0"/>
                  </a:cubicBezTo>
                  <a:cubicBezTo>
                    <a:pt x="24" y="0"/>
                    <a:pt x="25" y="20"/>
                    <a:pt x="25" y="34"/>
                  </a:cubicBezTo>
                  <a:cubicBezTo>
                    <a:pt x="22" y="34"/>
                    <a:pt x="22" y="34"/>
                    <a:pt x="22" y="34"/>
                  </a:cubicBezTo>
                  <a:cubicBezTo>
                    <a:pt x="21" y="20"/>
                    <a:pt x="20" y="0"/>
                    <a:pt x="19" y="0"/>
                  </a:cubicBezTo>
                  <a:cubicBezTo>
                    <a:pt x="18" y="0"/>
                    <a:pt x="18" y="20"/>
                    <a:pt x="17" y="34"/>
                  </a:cubicBezTo>
                  <a:cubicBezTo>
                    <a:pt x="14" y="34"/>
                    <a:pt x="14" y="34"/>
                    <a:pt x="14" y="34"/>
                  </a:cubicBezTo>
                  <a:cubicBezTo>
                    <a:pt x="13" y="20"/>
                    <a:pt x="13" y="0"/>
                    <a:pt x="12" y="0"/>
                  </a:cubicBezTo>
                  <a:cubicBezTo>
                    <a:pt x="11" y="0"/>
                    <a:pt x="10" y="20"/>
                    <a:pt x="9" y="34"/>
                  </a:cubicBezTo>
                  <a:cubicBezTo>
                    <a:pt x="6" y="34"/>
                    <a:pt x="6" y="34"/>
                    <a:pt x="6" y="34"/>
                  </a:cubicBezTo>
                  <a:cubicBezTo>
                    <a:pt x="6" y="20"/>
                    <a:pt x="7" y="0"/>
                    <a:pt x="6" y="0"/>
                  </a:cubicBezTo>
                  <a:cubicBezTo>
                    <a:pt x="5" y="0"/>
                    <a:pt x="2" y="28"/>
                    <a:pt x="1" y="35"/>
                  </a:cubicBezTo>
                  <a:cubicBezTo>
                    <a:pt x="0" y="41"/>
                    <a:pt x="5" y="48"/>
                    <a:pt x="13" y="49"/>
                  </a:cubicBezTo>
                  <a:cubicBezTo>
                    <a:pt x="12" y="76"/>
                    <a:pt x="10" y="90"/>
                    <a:pt x="9" y="117"/>
                  </a:cubicBezTo>
                  <a:cubicBezTo>
                    <a:pt x="9" y="119"/>
                    <a:pt x="12" y="122"/>
                    <a:pt x="16" y="122"/>
                  </a:cubicBezTo>
                  <a:cubicBezTo>
                    <a:pt x="19" y="122"/>
                    <a:pt x="22" y="119"/>
                    <a:pt x="22" y="117"/>
                  </a:cubicBezTo>
                  <a:cubicBezTo>
                    <a:pt x="21" y="90"/>
                    <a:pt x="20" y="76"/>
                    <a:pt x="18" y="49"/>
                  </a:cubicBezTo>
                  <a:cubicBezTo>
                    <a:pt x="26" y="48"/>
                    <a:pt x="31" y="42"/>
                    <a:pt x="30" y="35"/>
                  </a:cubicBezTo>
                  <a:cubicBezTo>
                    <a:pt x="29" y="28"/>
                    <a:pt x="30" y="35"/>
                    <a:pt x="30"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19">
              <a:extLst>
                <a:ext uri="{FF2B5EF4-FFF2-40B4-BE49-F238E27FC236}">
                  <a16:creationId xmlns:a16="http://schemas.microsoft.com/office/drawing/2014/main" id="{09B8C87E-4515-90FD-F500-96AD6D985D9A}"/>
                </a:ext>
              </a:extLst>
            </p:cNvPr>
            <p:cNvSpPr>
              <a:spLocks noEditPoints="1"/>
            </p:cNvSpPr>
            <p:nvPr/>
          </p:nvSpPr>
          <p:spPr bwMode="auto">
            <a:xfrm>
              <a:off x="6721475" y="5595938"/>
              <a:ext cx="309562" cy="309563"/>
            </a:xfrm>
            <a:custGeom>
              <a:avLst/>
              <a:gdLst>
                <a:gd name="T0" fmla="*/ 65 w 130"/>
                <a:gd name="T1" fmla="*/ 0 h 130"/>
                <a:gd name="T2" fmla="*/ 0 w 130"/>
                <a:gd name="T3" fmla="*/ 65 h 130"/>
                <a:gd name="T4" fmla="*/ 65 w 130"/>
                <a:gd name="T5" fmla="*/ 130 h 130"/>
                <a:gd name="T6" fmla="*/ 130 w 130"/>
                <a:gd name="T7" fmla="*/ 65 h 130"/>
                <a:gd name="T8" fmla="*/ 65 w 130"/>
                <a:gd name="T9" fmla="*/ 0 h 130"/>
                <a:gd name="T10" fmla="*/ 65 w 130"/>
                <a:gd name="T11" fmla="*/ 109 h 130"/>
                <a:gd name="T12" fmla="*/ 22 w 130"/>
                <a:gd name="T13" fmla="*/ 65 h 130"/>
                <a:gd name="T14" fmla="*/ 65 w 130"/>
                <a:gd name="T15" fmla="*/ 22 h 130"/>
                <a:gd name="T16" fmla="*/ 108 w 130"/>
                <a:gd name="T17" fmla="*/ 65 h 130"/>
                <a:gd name="T18" fmla="*/ 65 w 130"/>
                <a:gd name="T19"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0">
                  <a:moveTo>
                    <a:pt x="65" y="0"/>
                  </a:moveTo>
                  <a:cubicBezTo>
                    <a:pt x="29" y="0"/>
                    <a:pt x="0" y="29"/>
                    <a:pt x="0" y="65"/>
                  </a:cubicBezTo>
                  <a:cubicBezTo>
                    <a:pt x="0" y="101"/>
                    <a:pt x="29" y="130"/>
                    <a:pt x="65" y="130"/>
                  </a:cubicBezTo>
                  <a:cubicBezTo>
                    <a:pt x="101" y="130"/>
                    <a:pt x="130" y="101"/>
                    <a:pt x="130" y="65"/>
                  </a:cubicBezTo>
                  <a:cubicBezTo>
                    <a:pt x="130" y="29"/>
                    <a:pt x="101" y="0"/>
                    <a:pt x="65" y="0"/>
                  </a:cubicBezTo>
                  <a:close/>
                  <a:moveTo>
                    <a:pt x="65" y="109"/>
                  </a:moveTo>
                  <a:cubicBezTo>
                    <a:pt x="41" y="109"/>
                    <a:pt x="22" y="89"/>
                    <a:pt x="22" y="65"/>
                  </a:cubicBezTo>
                  <a:cubicBezTo>
                    <a:pt x="22" y="41"/>
                    <a:pt x="41" y="22"/>
                    <a:pt x="65" y="22"/>
                  </a:cubicBezTo>
                  <a:cubicBezTo>
                    <a:pt x="89" y="22"/>
                    <a:pt x="108" y="41"/>
                    <a:pt x="108" y="65"/>
                  </a:cubicBezTo>
                  <a:cubicBezTo>
                    <a:pt x="108" y="89"/>
                    <a:pt x="89" y="109"/>
                    <a:pt x="65" y="10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20">
              <a:extLst>
                <a:ext uri="{FF2B5EF4-FFF2-40B4-BE49-F238E27FC236}">
                  <a16:creationId xmlns:a16="http://schemas.microsoft.com/office/drawing/2014/main" id="{98EB5F79-6DFE-3A25-5AD1-860C28627F46}"/>
                </a:ext>
              </a:extLst>
            </p:cNvPr>
            <p:cNvSpPr>
              <a:spLocks/>
            </p:cNvSpPr>
            <p:nvPr/>
          </p:nvSpPr>
          <p:spPr bwMode="auto">
            <a:xfrm>
              <a:off x="6783388" y="5662613"/>
              <a:ext cx="180975" cy="133350"/>
            </a:xfrm>
            <a:custGeom>
              <a:avLst/>
              <a:gdLst>
                <a:gd name="T0" fmla="*/ 39 w 76"/>
                <a:gd name="T1" fmla="*/ 0 h 56"/>
                <a:gd name="T2" fmla="*/ 0 w 76"/>
                <a:gd name="T3" fmla="*/ 39 h 56"/>
                <a:gd name="T4" fmla="*/ 4 w 76"/>
                <a:gd name="T5" fmla="*/ 56 h 56"/>
                <a:gd name="T6" fmla="*/ 3 w 76"/>
                <a:gd name="T7" fmla="*/ 45 h 56"/>
                <a:gd name="T8" fmla="*/ 42 w 76"/>
                <a:gd name="T9" fmla="*/ 6 h 56"/>
                <a:gd name="T10" fmla="*/ 76 w 76"/>
                <a:gd name="T11" fmla="*/ 28 h 56"/>
                <a:gd name="T12" fmla="*/ 39 w 7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76" h="56">
                  <a:moveTo>
                    <a:pt x="39" y="0"/>
                  </a:moveTo>
                  <a:cubicBezTo>
                    <a:pt x="18" y="0"/>
                    <a:pt x="0" y="17"/>
                    <a:pt x="0" y="39"/>
                  </a:cubicBezTo>
                  <a:cubicBezTo>
                    <a:pt x="0" y="45"/>
                    <a:pt x="2" y="51"/>
                    <a:pt x="4" y="56"/>
                  </a:cubicBezTo>
                  <a:cubicBezTo>
                    <a:pt x="3" y="53"/>
                    <a:pt x="3" y="49"/>
                    <a:pt x="3" y="45"/>
                  </a:cubicBezTo>
                  <a:cubicBezTo>
                    <a:pt x="3" y="24"/>
                    <a:pt x="20" y="6"/>
                    <a:pt x="42" y="6"/>
                  </a:cubicBezTo>
                  <a:cubicBezTo>
                    <a:pt x="57" y="6"/>
                    <a:pt x="70" y="15"/>
                    <a:pt x="76" y="28"/>
                  </a:cubicBezTo>
                  <a:cubicBezTo>
                    <a:pt x="72" y="12"/>
                    <a:pt x="57" y="0"/>
                    <a:pt x="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36" name="Freeform: Shape 62">
            <a:extLst>
              <a:ext uri="{FF2B5EF4-FFF2-40B4-BE49-F238E27FC236}">
                <a16:creationId xmlns:a16="http://schemas.microsoft.com/office/drawing/2014/main" id="{0A521111-79AE-7795-C66E-E94D9B240B8F}"/>
              </a:ext>
            </a:extLst>
          </p:cNvPr>
          <p:cNvSpPr/>
          <p:nvPr/>
        </p:nvSpPr>
        <p:spPr>
          <a:xfrm>
            <a:off x="1745791" y="5340601"/>
            <a:ext cx="331354" cy="366599"/>
          </a:xfrm>
          <a:custGeom>
            <a:avLst/>
            <a:gdLst>
              <a:gd name="connsiteX0" fmla="*/ 386671 w 621966"/>
              <a:gd name="connsiteY0" fmla="*/ 78170 h 645164"/>
              <a:gd name="connsiteX1" fmla="*/ 308343 w 621966"/>
              <a:gd name="connsiteY1" fmla="*/ 156498 h 645164"/>
              <a:gd name="connsiteX2" fmla="*/ 230015 w 621966"/>
              <a:gd name="connsiteY2" fmla="*/ 78170 h 645164"/>
              <a:gd name="connsiteX3" fmla="*/ 308343 w 621966"/>
              <a:gd name="connsiteY3" fmla="*/ -158 h 645164"/>
              <a:gd name="connsiteX4" fmla="*/ 386671 w 621966"/>
              <a:gd name="connsiteY4" fmla="*/ 78170 h 645164"/>
              <a:gd name="connsiteX5" fmla="*/ 62235 w 621966"/>
              <a:gd name="connsiteY5" fmla="*/ 511524 h 645164"/>
              <a:gd name="connsiteX6" fmla="*/ 198035 w 621966"/>
              <a:gd name="connsiteY6" fmla="*/ 389629 h 645164"/>
              <a:gd name="connsiteX7" fmla="*/ 207768 w 621966"/>
              <a:gd name="connsiteY7" fmla="*/ 422999 h 645164"/>
              <a:gd name="connsiteX8" fmla="*/ 207768 w 621966"/>
              <a:gd name="connsiteY8" fmla="*/ 515695 h 645164"/>
              <a:gd name="connsiteX9" fmla="*/ 108583 w 621966"/>
              <a:gd name="connsiteY9" fmla="*/ 515695 h 645164"/>
              <a:gd name="connsiteX10" fmla="*/ 46477 w 621966"/>
              <a:gd name="connsiteY10" fmla="*/ 581046 h 645164"/>
              <a:gd name="connsiteX11" fmla="*/ 108583 w 621966"/>
              <a:gd name="connsiteY11" fmla="*/ 645006 h 645164"/>
              <a:gd name="connsiteX12" fmla="*/ 512275 w 621966"/>
              <a:gd name="connsiteY12" fmla="*/ 645006 h 645164"/>
              <a:gd name="connsiteX13" fmla="*/ 574381 w 621966"/>
              <a:gd name="connsiteY13" fmla="*/ 581046 h 645164"/>
              <a:gd name="connsiteX14" fmla="*/ 512275 w 621966"/>
              <a:gd name="connsiteY14" fmla="*/ 515695 h 645164"/>
              <a:gd name="connsiteX15" fmla="*/ 405674 w 621966"/>
              <a:gd name="connsiteY15" fmla="*/ 515695 h 645164"/>
              <a:gd name="connsiteX16" fmla="*/ 405674 w 621966"/>
              <a:gd name="connsiteY16" fmla="*/ 422999 h 645164"/>
              <a:gd name="connsiteX17" fmla="*/ 420505 w 621966"/>
              <a:gd name="connsiteY17" fmla="*/ 389629 h 645164"/>
              <a:gd name="connsiteX18" fmla="*/ 556768 w 621966"/>
              <a:gd name="connsiteY18" fmla="*/ 511524 h 645164"/>
              <a:gd name="connsiteX19" fmla="*/ 607751 w 621966"/>
              <a:gd name="connsiteY19" fmla="*/ 450808 h 645164"/>
              <a:gd name="connsiteX20" fmla="*/ 465927 w 621966"/>
              <a:gd name="connsiteY20" fmla="*/ 334011 h 645164"/>
              <a:gd name="connsiteX21" fmla="*/ 308807 w 621966"/>
              <a:gd name="connsiteY21" fmla="*/ 185234 h 645164"/>
              <a:gd name="connsiteX22" fmla="*/ 308807 w 621966"/>
              <a:gd name="connsiteY22" fmla="*/ 185234 h 645164"/>
              <a:gd name="connsiteX23" fmla="*/ 155394 w 621966"/>
              <a:gd name="connsiteY23" fmla="*/ 334011 h 645164"/>
              <a:gd name="connsiteX24" fmla="*/ 13570 w 621966"/>
              <a:gd name="connsiteY24" fmla="*/ 450808 h 645164"/>
              <a:gd name="connsiteX25" fmla="*/ 65480 w 621966"/>
              <a:gd name="connsiteY25" fmla="*/ 509670 h 64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1966" h="645164">
                <a:moveTo>
                  <a:pt x="386671" y="78170"/>
                </a:moveTo>
                <a:cubicBezTo>
                  <a:pt x="386671" y="121413"/>
                  <a:pt x="351586" y="156498"/>
                  <a:pt x="308343" y="156498"/>
                </a:cubicBezTo>
                <a:cubicBezTo>
                  <a:pt x="265100" y="156498"/>
                  <a:pt x="230015" y="121413"/>
                  <a:pt x="230015" y="78170"/>
                </a:cubicBezTo>
                <a:cubicBezTo>
                  <a:pt x="230015" y="34928"/>
                  <a:pt x="265100" y="-158"/>
                  <a:pt x="308343" y="-158"/>
                </a:cubicBezTo>
                <a:cubicBezTo>
                  <a:pt x="351586" y="-158"/>
                  <a:pt x="386671" y="34928"/>
                  <a:pt x="386671" y="78170"/>
                </a:cubicBezTo>
                <a:close/>
                <a:moveTo>
                  <a:pt x="62235" y="511524"/>
                </a:moveTo>
                <a:cubicBezTo>
                  <a:pt x="51575" y="522184"/>
                  <a:pt x="198035" y="389629"/>
                  <a:pt x="198035" y="389629"/>
                </a:cubicBezTo>
                <a:cubicBezTo>
                  <a:pt x="198035" y="389629"/>
                  <a:pt x="207768" y="383603"/>
                  <a:pt x="207768" y="422999"/>
                </a:cubicBezTo>
                <a:lnTo>
                  <a:pt x="207768" y="515695"/>
                </a:lnTo>
                <a:lnTo>
                  <a:pt x="108583" y="515695"/>
                </a:lnTo>
                <a:cubicBezTo>
                  <a:pt x="73637" y="517179"/>
                  <a:pt x="46199" y="546099"/>
                  <a:pt x="46477" y="581046"/>
                </a:cubicBezTo>
                <a:cubicBezTo>
                  <a:pt x="46199" y="615761"/>
                  <a:pt x="73869" y="644265"/>
                  <a:pt x="108583" y="645006"/>
                </a:cubicBezTo>
                <a:lnTo>
                  <a:pt x="512275" y="645006"/>
                </a:lnTo>
                <a:cubicBezTo>
                  <a:pt x="546989" y="644265"/>
                  <a:pt x="574659" y="615761"/>
                  <a:pt x="574381" y="581046"/>
                </a:cubicBezTo>
                <a:cubicBezTo>
                  <a:pt x="574659" y="546099"/>
                  <a:pt x="547221" y="517179"/>
                  <a:pt x="512275" y="515695"/>
                </a:cubicBezTo>
                <a:lnTo>
                  <a:pt x="405674" y="515695"/>
                </a:lnTo>
                <a:lnTo>
                  <a:pt x="405674" y="422999"/>
                </a:lnTo>
                <a:cubicBezTo>
                  <a:pt x="405674" y="383603"/>
                  <a:pt x="420505" y="389629"/>
                  <a:pt x="420505" y="389629"/>
                </a:cubicBezTo>
                <a:cubicBezTo>
                  <a:pt x="420505" y="389629"/>
                  <a:pt x="566965" y="522184"/>
                  <a:pt x="556768" y="511524"/>
                </a:cubicBezTo>
                <a:cubicBezTo>
                  <a:pt x="620729" y="560189"/>
                  <a:pt x="637414" y="483251"/>
                  <a:pt x="607751" y="450808"/>
                </a:cubicBezTo>
                <a:cubicBezTo>
                  <a:pt x="588749" y="433196"/>
                  <a:pt x="465927" y="334011"/>
                  <a:pt x="465927" y="334011"/>
                </a:cubicBezTo>
                <a:cubicBezTo>
                  <a:pt x="465927" y="334011"/>
                  <a:pt x="434873" y="185697"/>
                  <a:pt x="308807" y="185234"/>
                </a:cubicBezTo>
                <a:lnTo>
                  <a:pt x="308807" y="185234"/>
                </a:lnTo>
                <a:cubicBezTo>
                  <a:pt x="183204" y="185234"/>
                  <a:pt x="155394" y="334011"/>
                  <a:pt x="155394" y="334011"/>
                </a:cubicBezTo>
                <a:cubicBezTo>
                  <a:pt x="155394" y="334011"/>
                  <a:pt x="32573" y="433196"/>
                  <a:pt x="13570" y="450808"/>
                </a:cubicBezTo>
                <a:cubicBezTo>
                  <a:pt x="-15166" y="483251"/>
                  <a:pt x="1519" y="560189"/>
                  <a:pt x="65480" y="509670"/>
                </a:cubicBezTo>
                <a:close/>
              </a:path>
            </a:pathLst>
          </a:custGeom>
          <a:solidFill>
            <a:schemeClr val="accent1"/>
          </a:solidFill>
          <a:ln w="463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TextBox 36">
            <a:extLst>
              <a:ext uri="{FF2B5EF4-FFF2-40B4-BE49-F238E27FC236}">
                <a16:creationId xmlns:a16="http://schemas.microsoft.com/office/drawing/2014/main" id="{BC85B944-3516-C45D-BCBC-559B89EB4BF3}"/>
              </a:ext>
            </a:extLst>
          </p:cNvPr>
          <p:cNvSpPr txBox="1"/>
          <p:nvPr/>
        </p:nvSpPr>
        <p:spPr>
          <a:xfrm>
            <a:off x="6308970" y="1572030"/>
            <a:ext cx="5363056" cy="29495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To help manage vomiting</a:t>
            </a:r>
          </a:p>
          <a:p>
            <a:pPr marL="228600" marR="0" lvl="0" indent="0" algn="l" defTabSz="914400" rtl="0" eaLnBrk="1" fontAlgn="auto" latinLnBrk="0" hangingPunct="1">
              <a:lnSpc>
                <a:spcPct val="100000"/>
              </a:lnSpc>
              <a:spcBef>
                <a:spcPts val="0"/>
              </a:spcBef>
              <a:spcAft>
                <a:spcPts val="1000"/>
              </a:spcAft>
              <a:buClrTx/>
              <a:buSzTx/>
              <a:buFontTx/>
              <a:buNone/>
              <a:tabLst/>
              <a:defRPr/>
            </a:pPr>
            <a:r>
              <a:rPr lang="en-US" sz="1600" b="1">
                <a:solidFill>
                  <a:schemeClr val="accent1"/>
                </a:solidFill>
                <a:latin typeface="Arial" panose="020B0604020202020204" pitchFamily="34" charset="0"/>
                <a:cs typeface="Arial" panose="020B0604020202020204" pitchFamily="34" charset="0"/>
              </a:rPr>
              <a:t>Lie on side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to prevent inhalation of vomit</a:t>
            </a:r>
          </a:p>
          <a:p>
            <a:pPr marL="228600" marR="0" lvl="0" indent="0" algn="l" defTabSz="914400" rtl="0" eaLnBrk="1" fontAlgn="auto" latinLnBrk="0" hangingPunct="1">
              <a:lnSpc>
                <a:spcPct val="100000"/>
              </a:lnSpc>
              <a:spcBef>
                <a:spcPts val="0"/>
              </a:spcBef>
              <a:spcAft>
                <a:spcPts val="1000"/>
              </a:spcAft>
              <a:buClrTx/>
              <a:buSzTx/>
              <a:buFontTx/>
              <a:buNone/>
              <a:tabLst/>
              <a:defRPr/>
            </a:pPr>
            <a:r>
              <a:rPr lang="en-US" sz="1600" b="0" i="0">
                <a:solidFill>
                  <a:srgbClr val="1B1B1B"/>
                </a:solidFill>
                <a:effectLst/>
                <a:latin typeface="Arial" panose="020B0604020202020204" pitchFamily="34" charset="0"/>
                <a:cs typeface="Arial" panose="020B0604020202020204" pitchFamily="34" charset="0"/>
              </a:rPr>
              <a:t>Do not eat or drink </a:t>
            </a:r>
            <a:r>
              <a:rPr lang="en-US" sz="1600" b="1">
                <a:solidFill>
                  <a:schemeClr val="accent1"/>
                </a:solidFill>
                <a:latin typeface="Arial" panose="020B0604020202020204" pitchFamily="34" charset="0"/>
                <a:cs typeface="Arial" panose="020B0604020202020204" pitchFamily="34" charset="0"/>
              </a:rPr>
              <a:t>until vomiting stops</a:t>
            </a:r>
            <a:r>
              <a:rPr lang="en-US" sz="1600" b="1" i="0">
                <a:solidFill>
                  <a:schemeClr val="accent3"/>
                </a:solidFill>
                <a:effectLst/>
                <a:latin typeface="Arial" panose="020B0604020202020204" pitchFamily="34" charset="0"/>
                <a:cs typeface="Arial" panose="020B0604020202020204" pitchFamily="34" charset="0"/>
              </a:rPr>
              <a:t> </a:t>
            </a:r>
            <a:r>
              <a:rPr lang="en-US" sz="1600" b="0" i="0">
                <a:solidFill>
                  <a:srgbClr val="1B1B1B"/>
                </a:solidFill>
                <a:effectLst/>
                <a:latin typeface="Arial" panose="020B0604020202020204" pitchFamily="34" charset="0"/>
                <a:cs typeface="Arial" panose="020B0604020202020204" pitchFamily="34" charset="0"/>
              </a:rPr>
              <a:t>and drink small amounts of </a:t>
            </a:r>
            <a:r>
              <a:rPr lang="en-US" sz="1600" b="1">
                <a:solidFill>
                  <a:schemeClr val="accent1"/>
                </a:solidFill>
                <a:latin typeface="Arial" panose="020B0604020202020204" pitchFamily="34" charset="0"/>
                <a:cs typeface="Arial" panose="020B0604020202020204" pitchFamily="34" charset="0"/>
              </a:rPr>
              <a:t>clear liquids </a:t>
            </a:r>
            <a:r>
              <a:rPr lang="en-US" sz="1600" b="0" i="0">
                <a:solidFill>
                  <a:srgbClr val="1B1B1B"/>
                </a:solidFill>
                <a:effectLst/>
                <a:latin typeface="Arial" panose="020B0604020202020204" pitchFamily="34" charset="0"/>
                <a:cs typeface="Arial" panose="020B0604020202020204" pitchFamily="34" charset="0"/>
              </a:rPr>
              <a:t>after vomiting stops</a:t>
            </a:r>
          </a:p>
          <a:p>
            <a:pPr marL="228600">
              <a:spcAft>
                <a:spcPts val="1000"/>
              </a:spcAft>
              <a:defRPr/>
            </a:pPr>
            <a:r>
              <a:rPr lang="en-US" sz="1600" b="0" i="0">
                <a:solidFill>
                  <a:srgbClr val="1B1B1B"/>
                </a:solidFill>
                <a:effectLst/>
                <a:latin typeface="Arial" panose="020B0604020202020204" pitchFamily="34" charset="0"/>
                <a:cs typeface="Arial" panose="020B0604020202020204" pitchFamily="34" charset="0"/>
              </a:rPr>
              <a:t>Once you can drink clear liquids without vomiting, try </a:t>
            </a:r>
            <a:r>
              <a:rPr lang="en-US" sz="1600" b="1">
                <a:solidFill>
                  <a:schemeClr val="accent1"/>
                </a:solidFill>
                <a:latin typeface="Arial" panose="020B0604020202020204" pitchFamily="34" charset="0"/>
                <a:cs typeface="Arial" panose="020B0604020202020204" pitchFamily="34" charset="0"/>
              </a:rPr>
              <a:t>full-liquid foods and drinks </a:t>
            </a:r>
            <a:r>
              <a:rPr lang="en-US" sz="1600" b="0" i="0">
                <a:solidFill>
                  <a:srgbClr val="1B1B1B"/>
                </a:solidFill>
                <a:effectLst/>
                <a:latin typeface="Arial" panose="020B0604020202020204" pitchFamily="34" charset="0"/>
                <a:cs typeface="Arial" panose="020B0604020202020204" pitchFamily="34" charset="0"/>
              </a:rPr>
              <a:t>or those that are easy on your stomach</a:t>
            </a:r>
          </a:p>
          <a:p>
            <a:pPr marL="228600">
              <a:spcAft>
                <a:spcPts val="1000"/>
              </a:spcAft>
              <a:defRPr/>
            </a:pPr>
            <a:r>
              <a:rPr lang="en-US" sz="1600" b="1">
                <a:solidFill>
                  <a:schemeClr val="accent1"/>
                </a:solidFill>
                <a:latin typeface="Arial" panose="020B0604020202020204" pitchFamily="34" charset="0"/>
                <a:cs typeface="Arial" panose="020B0604020202020204" pitchFamily="34" charset="0"/>
              </a:rPr>
              <a:t>Sit upright </a:t>
            </a:r>
            <a:r>
              <a:rPr lang="en-US" sz="1600" b="0" i="0">
                <a:solidFill>
                  <a:srgbClr val="1B1B1B"/>
                </a:solidFill>
                <a:effectLst/>
                <a:latin typeface="Arial" panose="020B0604020202020204" pitchFamily="34" charset="0"/>
                <a:cs typeface="Arial" panose="020B0604020202020204" pitchFamily="34" charset="0"/>
              </a:rPr>
              <a:t>and </a:t>
            </a:r>
            <a:r>
              <a:rPr lang="en-US" sz="1600" b="1">
                <a:solidFill>
                  <a:schemeClr val="accent1"/>
                </a:solidFill>
                <a:latin typeface="Arial" panose="020B0604020202020204" pitchFamily="34" charset="0"/>
                <a:cs typeface="Arial" panose="020B0604020202020204" pitchFamily="34" charset="0"/>
              </a:rPr>
              <a:t>bend forward </a:t>
            </a:r>
            <a:r>
              <a:rPr lang="en-US" sz="1600" b="0" i="0">
                <a:solidFill>
                  <a:srgbClr val="1B1B1B"/>
                </a:solidFill>
                <a:effectLst/>
                <a:latin typeface="Arial" panose="020B0604020202020204" pitchFamily="34" charset="0"/>
                <a:cs typeface="Arial" panose="020B0604020202020204" pitchFamily="34" charset="0"/>
              </a:rPr>
              <a:t>after vomiting</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2860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Try </a:t>
            </a:r>
            <a:r>
              <a:rPr lang="en-US" sz="1600" b="1">
                <a:solidFill>
                  <a:schemeClr val="accent1"/>
                </a:solidFill>
                <a:latin typeface="Arial" panose="020B0604020202020204" pitchFamily="34" charset="0"/>
                <a:cs typeface="Arial" panose="020B0604020202020204" pitchFamily="34" charset="0"/>
              </a:rPr>
              <a:t>frozen liquids </a:t>
            </a:r>
            <a:r>
              <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such as ice chips</a:t>
            </a:r>
          </a:p>
        </p:txBody>
      </p:sp>
      <p:sp>
        <p:nvSpPr>
          <p:cNvPr id="38" name="Graphic 34">
            <a:extLst>
              <a:ext uri="{FF2B5EF4-FFF2-40B4-BE49-F238E27FC236}">
                <a16:creationId xmlns:a16="http://schemas.microsoft.com/office/drawing/2014/main" id="{F9594E8D-4A60-F0B3-0E1E-AE22D331B926}"/>
              </a:ext>
            </a:extLst>
          </p:cNvPr>
          <p:cNvSpPr/>
          <p:nvPr/>
        </p:nvSpPr>
        <p:spPr>
          <a:xfrm>
            <a:off x="734959" y="3537622"/>
            <a:ext cx="167295" cy="358493"/>
          </a:xfrm>
          <a:custGeom>
            <a:avLst/>
            <a:gdLst>
              <a:gd name="connsiteX0" fmla="*/ -217 w 302660"/>
              <a:gd name="connsiteY0" fmla="*/ 699281 h 851377"/>
              <a:gd name="connsiteX1" fmla="*/ 151357 w 302660"/>
              <a:gd name="connsiteY1" fmla="*/ 851347 h 851377"/>
              <a:gd name="connsiteX2" fmla="*/ 151357 w 302660"/>
              <a:gd name="connsiteY2" fmla="*/ 851347 h 851377"/>
              <a:gd name="connsiteX3" fmla="*/ 302440 w 302660"/>
              <a:gd name="connsiteY3" fmla="*/ 698311 h 851377"/>
              <a:gd name="connsiteX4" fmla="*/ 242401 w 302660"/>
              <a:gd name="connsiteY4" fmla="*/ 578218 h 851377"/>
              <a:gd name="connsiteX5" fmla="*/ 242401 w 302660"/>
              <a:gd name="connsiteY5" fmla="*/ 113159 h 851377"/>
              <a:gd name="connsiteX6" fmla="*/ 242401 w 302660"/>
              <a:gd name="connsiteY6" fmla="*/ 113159 h 851377"/>
              <a:gd name="connsiteX7" fmla="*/ 242401 w 302660"/>
              <a:gd name="connsiteY7" fmla="*/ 91014 h 851377"/>
              <a:gd name="connsiteX8" fmla="*/ 215826 w 302660"/>
              <a:gd name="connsiteY8" fmla="*/ 26545 h 851377"/>
              <a:gd name="connsiteX9" fmla="*/ 151849 w 302660"/>
              <a:gd name="connsiteY9" fmla="*/ -29 h 851377"/>
              <a:gd name="connsiteX10" fmla="*/ 60806 w 302660"/>
              <a:gd name="connsiteY10" fmla="*/ 90522 h 851377"/>
              <a:gd name="connsiteX11" fmla="*/ 60806 w 302660"/>
              <a:gd name="connsiteY11" fmla="*/ 577726 h 851377"/>
              <a:gd name="connsiteX12" fmla="*/ -217 w 302660"/>
              <a:gd name="connsiteY12" fmla="*/ 699281 h 851377"/>
              <a:gd name="connsiteX13" fmla="*/ 25865 w 302660"/>
              <a:gd name="connsiteY13" fmla="*/ 699281 h 851377"/>
              <a:gd name="connsiteX14" fmla="*/ 82952 w 302660"/>
              <a:gd name="connsiteY14" fmla="*/ 593966 h 851377"/>
              <a:gd name="connsiteX15" fmla="*/ 88365 w 302660"/>
              <a:gd name="connsiteY15" fmla="*/ 590029 h 851377"/>
              <a:gd name="connsiteX16" fmla="*/ 88365 w 302660"/>
              <a:gd name="connsiteY16" fmla="*/ 89045 h 851377"/>
              <a:gd name="connsiteX17" fmla="*/ 147420 w 302660"/>
              <a:gd name="connsiteY17" fmla="*/ 18681 h 851377"/>
              <a:gd name="connsiteX18" fmla="*/ 217794 w 302660"/>
              <a:gd name="connsiteY18" fmla="*/ 77746 h 851377"/>
              <a:gd name="connsiteX19" fmla="*/ 217794 w 302660"/>
              <a:gd name="connsiteY19" fmla="*/ 89045 h 851377"/>
              <a:gd name="connsiteX20" fmla="*/ 217794 w 302660"/>
              <a:gd name="connsiteY20" fmla="*/ 92982 h 851377"/>
              <a:gd name="connsiteX21" fmla="*/ 168582 w 302660"/>
              <a:gd name="connsiteY21" fmla="*/ 92982 h 851377"/>
              <a:gd name="connsiteX22" fmla="*/ 150865 w 302660"/>
              <a:gd name="connsiteY22" fmla="*/ 110699 h 851377"/>
              <a:gd name="connsiteX23" fmla="*/ 168582 w 302660"/>
              <a:gd name="connsiteY23" fmla="*/ 127923 h 851377"/>
              <a:gd name="connsiteX24" fmla="*/ 217794 w 302660"/>
              <a:gd name="connsiteY24" fmla="*/ 127923 h 851377"/>
              <a:gd name="connsiteX25" fmla="*/ 217794 w 302660"/>
              <a:gd name="connsiteY25" fmla="*/ 163848 h 851377"/>
              <a:gd name="connsiteX26" fmla="*/ 121829 w 302660"/>
              <a:gd name="connsiteY26" fmla="*/ 163848 h 851377"/>
              <a:gd name="connsiteX27" fmla="*/ 102637 w 302660"/>
              <a:gd name="connsiteY27" fmla="*/ 183036 h 851377"/>
              <a:gd name="connsiteX28" fmla="*/ 102637 w 302660"/>
              <a:gd name="connsiteY28" fmla="*/ 183533 h 851377"/>
              <a:gd name="connsiteX29" fmla="*/ 120846 w 302660"/>
              <a:gd name="connsiteY29" fmla="*/ 202726 h 851377"/>
              <a:gd name="connsiteX30" fmla="*/ 121829 w 302660"/>
              <a:gd name="connsiteY30" fmla="*/ 202726 h 851377"/>
              <a:gd name="connsiteX31" fmla="*/ 217794 w 302660"/>
              <a:gd name="connsiteY31" fmla="*/ 202726 h 851377"/>
              <a:gd name="connsiteX32" fmla="*/ 217794 w 302660"/>
              <a:gd name="connsiteY32" fmla="*/ 238651 h 851377"/>
              <a:gd name="connsiteX33" fmla="*/ 165629 w 302660"/>
              <a:gd name="connsiteY33" fmla="*/ 238651 h 851377"/>
              <a:gd name="connsiteX34" fmla="*/ 148405 w 302660"/>
              <a:gd name="connsiteY34" fmla="*/ 255876 h 851377"/>
              <a:gd name="connsiteX35" fmla="*/ 153325 w 302660"/>
              <a:gd name="connsiteY35" fmla="*/ 268179 h 851377"/>
              <a:gd name="connsiteX36" fmla="*/ 165629 w 302660"/>
              <a:gd name="connsiteY36" fmla="*/ 273100 h 851377"/>
              <a:gd name="connsiteX37" fmla="*/ 217794 w 302660"/>
              <a:gd name="connsiteY37" fmla="*/ 273100 h 851377"/>
              <a:gd name="connsiteX38" fmla="*/ 217794 w 302660"/>
              <a:gd name="connsiteY38" fmla="*/ 593966 h 851377"/>
              <a:gd name="connsiteX39" fmla="*/ 223208 w 302660"/>
              <a:gd name="connsiteY39" fmla="*/ 597903 h 851377"/>
              <a:gd name="connsiteX40" fmla="*/ 255737 w 302660"/>
              <a:gd name="connsiteY40" fmla="*/ 773080 h 851377"/>
              <a:gd name="connsiteX41" fmla="*/ 152834 w 302660"/>
              <a:gd name="connsiteY41" fmla="*/ 827725 h 851377"/>
              <a:gd name="connsiteX42" fmla="*/ 152834 w 302660"/>
              <a:gd name="connsiteY42" fmla="*/ 827725 h 851377"/>
              <a:gd name="connsiteX43" fmla="*/ 25865 w 302660"/>
              <a:gd name="connsiteY43" fmla="*/ 702755 h 851377"/>
              <a:gd name="connsiteX44" fmla="*/ 25865 w 302660"/>
              <a:gd name="connsiteY44" fmla="*/ 699281 h 851377"/>
              <a:gd name="connsiteX45" fmla="*/ 111987 w 302660"/>
              <a:gd name="connsiteY45" fmla="*/ 613159 h 851377"/>
              <a:gd name="connsiteX46" fmla="*/ 111987 w 302660"/>
              <a:gd name="connsiteY46" fmla="*/ 355285 h 851377"/>
              <a:gd name="connsiteX47" fmla="*/ 147174 w 302660"/>
              <a:gd name="connsiteY47" fmla="*/ 311245 h 851377"/>
              <a:gd name="connsiteX48" fmla="*/ 191219 w 302660"/>
              <a:gd name="connsiteY48" fmla="*/ 346442 h 851377"/>
              <a:gd name="connsiteX49" fmla="*/ 191219 w 302660"/>
              <a:gd name="connsiteY49" fmla="*/ 355285 h 851377"/>
              <a:gd name="connsiteX50" fmla="*/ 191219 w 302660"/>
              <a:gd name="connsiteY50" fmla="*/ 613159 h 851377"/>
              <a:gd name="connsiteX51" fmla="*/ 246830 w 302660"/>
              <a:gd name="connsiteY51" fmla="*/ 700265 h 851377"/>
              <a:gd name="connsiteX52" fmla="*/ 151259 w 302660"/>
              <a:gd name="connsiteY52" fmla="*/ 796638 h 851377"/>
              <a:gd name="connsiteX53" fmla="*/ 54900 w 302660"/>
              <a:gd name="connsiteY53" fmla="*/ 701087 h 851377"/>
              <a:gd name="connsiteX54" fmla="*/ 111495 w 302660"/>
              <a:gd name="connsiteY54" fmla="*/ 613159 h 8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2660" h="851377">
                <a:moveTo>
                  <a:pt x="-217" y="699281"/>
                </a:moveTo>
                <a:cubicBezTo>
                  <a:pt x="-217" y="783075"/>
                  <a:pt x="67548" y="851077"/>
                  <a:pt x="151357" y="851347"/>
                </a:cubicBezTo>
                <a:lnTo>
                  <a:pt x="151357" y="851347"/>
                </a:lnTo>
                <a:cubicBezTo>
                  <a:pt x="235363" y="850811"/>
                  <a:pt x="302981" y="782292"/>
                  <a:pt x="302440" y="698311"/>
                </a:cubicBezTo>
                <a:cubicBezTo>
                  <a:pt x="302144" y="651131"/>
                  <a:pt x="279950" y="606766"/>
                  <a:pt x="242401" y="578218"/>
                </a:cubicBezTo>
                <a:lnTo>
                  <a:pt x="242401" y="113159"/>
                </a:lnTo>
                <a:lnTo>
                  <a:pt x="242401" y="113159"/>
                </a:lnTo>
                <a:lnTo>
                  <a:pt x="242401" y="91014"/>
                </a:lnTo>
                <a:cubicBezTo>
                  <a:pt x="242450" y="66850"/>
                  <a:pt x="232902" y="43657"/>
                  <a:pt x="215826" y="26545"/>
                </a:cubicBezTo>
                <a:cubicBezTo>
                  <a:pt x="198946" y="9464"/>
                  <a:pt x="175865" y="-113"/>
                  <a:pt x="151849" y="-29"/>
                </a:cubicBezTo>
                <a:cubicBezTo>
                  <a:pt x="101751" y="-29"/>
                  <a:pt x="61102" y="40433"/>
                  <a:pt x="60806" y="90522"/>
                </a:cubicBezTo>
                <a:lnTo>
                  <a:pt x="60806" y="577726"/>
                </a:lnTo>
                <a:cubicBezTo>
                  <a:pt x="22765" y="606633"/>
                  <a:pt x="226" y="651505"/>
                  <a:pt x="-217" y="699281"/>
                </a:cubicBezTo>
                <a:close/>
                <a:moveTo>
                  <a:pt x="25865" y="699281"/>
                </a:moveTo>
                <a:cubicBezTo>
                  <a:pt x="26259" y="656884"/>
                  <a:pt x="47667" y="617445"/>
                  <a:pt x="82952" y="593966"/>
                </a:cubicBezTo>
                <a:lnTo>
                  <a:pt x="88365" y="590029"/>
                </a:lnTo>
                <a:lnTo>
                  <a:pt x="88365" y="89045"/>
                </a:lnTo>
                <a:cubicBezTo>
                  <a:pt x="85265" y="53302"/>
                  <a:pt x="111692" y="21801"/>
                  <a:pt x="147420" y="18681"/>
                </a:cubicBezTo>
                <a:cubicBezTo>
                  <a:pt x="183148" y="15561"/>
                  <a:pt x="214694" y="42008"/>
                  <a:pt x="217794" y="77746"/>
                </a:cubicBezTo>
                <a:cubicBezTo>
                  <a:pt x="218138" y="81506"/>
                  <a:pt x="218138" y="85285"/>
                  <a:pt x="217794" y="89045"/>
                </a:cubicBezTo>
                <a:lnTo>
                  <a:pt x="217794" y="92982"/>
                </a:lnTo>
                <a:lnTo>
                  <a:pt x="168582" y="92982"/>
                </a:lnTo>
                <a:cubicBezTo>
                  <a:pt x="158788" y="92982"/>
                  <a:pt x="150865" y="100915"/>
                  <a:pt x="150865" y="110699"/>
                </a:cubicBezTo>
                <a:cubicBezTo>
                  <a:pt x="151111" y="120290"/>
                  <a:pt x="158985" y="127928"/>
                  <a:pt x="168582" y="127923"/>
                </a:cubicBezTo>
                <a:lnTo>
                  <a:pt x="217794" y="127923"/>
                </a:lnTo>
                <a:lnTo>
                  <a:pt x="217794" y="163848"/>
                </a:lnTo>
                <a:lnTo>
                  <a:pt x="121829" y="163848"/>
                </a:lnTo>
                <a:cubicBezTo>
                  <a:pt x="111249" y="163843"/>
                  <a:pt x="102637" y="172436"/>
                  <a:pt x="102637" y="183036"/>
                </a:cubicBezTo>
                <a:cubicBezTo>
                  <a:pt x="102637" y="183199"/>
                  <a:pt x="102637" y="183366"/>
                  <a:pt x="102637" y="183533"/>
                </a:cubicBezTo>
                <a:cubicBezTo>
                  <a:pt x="102342" y="193858"/>
                  <a:pt x="110511" y="202451"/>
                  <a:pt x="120846" y="202726"/>
                </a:cubicBezTo>
                <a:cubicBezTo>
                  <a:pt x="121141" y="202736"/>
                  <a:pt x="121486" y="202736"/>
                  <a:pt x="121829" y="202726"/>
                </a:cubicBezTo>
                <a:lnTo>
                  <a:pt x="217794" y="202726"/>
                </a:lnTo>
                <a:lnTo>
                  <a:pt x="217794" y="238651"/>
                </a:lnTo>
                <a:lnTo>
                  <a:pt x="165629" y="238651"/>
                </a:lnTo>
                <a:cubicBezTo>
                  <a:pt x="156131" y="238651"/>
                  <a:pt x="148405" y="246363"/>
                  <a:pt x="148405" y="255876"/>
                </a:cubicBezTo>
                <a:cubicBezTo>
                  <a:pt x="148453" y="260448"/>
                  <a:pt x="150176" y="264842"/>
                  <a:pt x="153325" y="268179"/>
                </a:cubicBezTo>
                <a:cubicBezTo>
                  <a:pt x="156623" y="271393"/>
                  <a:pt x="161052" y="273164"/>
                  <a:pt x="165629" y="273100"/>
                </a:cubicBezTo>
                <a:lnTo>
                  <a:pt x="217794" y="273100"/>
                </a:lnTo>
                <a:lnTo>
                  <a:pt x="217794" y="593966"/>
                </a:lnTo>
                <a:lnTo>
                  <a:pt x="223208" y="597903"/>
                </a:lnTo>
                <a:cubicBezTo>
                  <a:pt x="280540" y="637302"/>
                  <a:pt x="295107" y="715732"/>
                  <a:pt x="255737" y="773080"/>
                </a:cubicBezTo>
                <a:cubicBezTo>
                  <a:pt x="232410" y="807007"/>
                  <a:pt x="193975" y="827410"/>
                  <a:pt x="152834" y="827725"/>
                </a:cubicBezTo>
                <a:lnTo>
                  <a:pt x="152834" y="827725"/>
                </a:lnTo>
                <a:cubicBezTo>
                  <a:pt x="83247" y="828281"/>
                  <a:pt x="26407" y="772332"/>
                  <a:pt x="25865" y="702755"/>
                </a:cubicBezTo>
                <a:cubicBezTo>
                  <a:pt x="25816" y="701594"/>
                  <a:pt x="25865" y="700437"/>
                  <a:pt x="25865" y="699281"/>
                </a:cubicBezTo>
                <a:close/>
                <a:moveTo>
                  <a:pt x="111987" y="613159"/>
                </a:moveTo>
                <a:lnTo>
                  <a:pt x="111987" y="355285"/>
                </a:lnTo>
                <a:cubicBezTo>
                  <a:pt x="109526" y="333405"/>
                  <a:pt x="125324" y="313691"/>
                  <a:pt x="147174" y="311245"/>
                </a:cubicBezTo>
                <a:cubicBezTo>
                  <a:pt x="169074" y="308804"/>
                  <a:pt x="188759" y="324562"/>
                  <a:pt x="191219" y="346442"/>
                </a:cubicBezTo>
                <a:cubicBezTo>
                  <a:pt x="191564" y="349380"/>
                  <a:pt x="191564" y="352347"/>
                  <a:pt x="191219" y="355285"/>
                </a:cubicBezTo>
                <a:lnTo>
                  <a:pt x="191219" y="613159"/>
                </a:lnTo>
                <a:cubicBezTo>
                  <a:pt x="224733" y="629345"/>
                  <a:pt x="246239" y="663050"/>
                  <a:pt x="246830" y="700265"/>
                </a:cubicBezTo>
                <a:cubicBezTo>
                  <a:pt x="247076" y="753262"/>
                  <a:pt x="204261" y="796411"/>
                  <a:pt x="151259" y="796638"/>
                </a:cubicBezTo>
                <a:cubicBezTo>
                  <a:pt x="98257" y="796864"/>
                  <a:pt x="55147" y="754084"/>
                  <a:pt x="54900" y="701087"/>
                </a:cubicBezTo>
                <a:cubicBezTo>
                  <a:pt x="54753" y="663169"/>
                  <a:pt x="76899" y="628715"/>
                  <a:pt x="111495" y="613159"/>
                </a:cubicBezTo>
                <a:close/>
              </a:path>
            </a:pathLst>
          </a:custGeom>
          <a:solidFill>
            <a:schemeClr val="accent1"/>
          </a:solidFill>
          <a:ln w="492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39" name="Graphic 38" descr="Covered plate with solid fill">
            <a:extLst>
              <a:ext uri="{FF2B5EF4-FFF2-40B4-BE49-F238E27FC236}">
                <a16:creationId xmlns:a16="http://schemas.microsoft.com/office/drawing/2014/main" id="{4060D37D-4FDF-0624-824D-715E64FD0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987" y="2441842"/>
            <a:ext cx="473481" cy="473481"/>
          </a:xfrm>
          <a:prstGeom prst="rect">
            <a:avLst/>
          </a:prstGeom>
        </p:spPr>
      </p:pic>
      <p:pic>
        <p:nvPicPr>
          <p:cNvPr id="40" name="Graphic 39" descr="Person eating with solid fill">
            <a:extLst>
              <a:ext uri="{FF2B5EF4-FFF2-40B4-BE49-F238E27FC236}">
                <a16:creationId xmlns:a16="http://schemas.microsoft.com/office/drawing/2014/main" id="{AC4AAB03-2B66-89A2-8621-C2BDF14AD2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797" y="2939876"/>
            <a:ext cx="422696" cy="422696"/>
          </a:xfrm>
          <a:prstGeom prst="rect">
            <a:avLst/>
          </a:prstGeom>
        </p:spPr>
      </p:pic>
      <p:pic>
        <p:nvPicPr>
          <p:cNvPr id="41" name="Graphic 40" descr="Water Bottle with solid fill">
            <a:extLst>
              <a:ext uri="{FF2B5EF4-FFF2-40B4-BE49-F238E27FC236}">
                <a16:creationId xmlns:a16="http://schemas.microsoft.com/office/drawing/2014/main" id="{01F30F65-9EAB-984A-72E7-AA3411034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4009" y="4650021"/>
            <a:ext cx="425607" cy="425607"/>
          </a:xfrm>
          <a:prstGeom prst="rect">
            <a:avLst/>
          </a:prstGeom>
        </p:spPr>
      </p:pic>
      <p:pic>
        <p:nvPicPr>
          <p:cNvPr id="42" name="Graphic 41" descr="Music notes with solid fill">
            <a:extLst>
              <a:ext uri="{FF2B5EF4-FFF2-40B4-BE49-F238E27FC236}">
                <a16:creationId xmlns:a16="http://schemas.microsoft.com/office/drawing/2014/main" id="{7FEE16C9-14B5-62DC-E9E3-213CCC60C3B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26590" y="5195729"/>
            <a:ext cx="331682" cy="331682"/>
          </a:xfrm>
          <a:prstGeom prst="rect">
            <a:avLst/>
          </a:prstGeom>
        </p:spPr>
      </p:pic>
      <p:sp>
        <p:nvSpPr>
          <p:cNvPr id="43" name="TextBox 42">
            <a:extLst>
              <a:ext uri="{FF2B5EF4-FFF2-40B4-BE49-F238E27FC236}">
                <a16:creationId xmlns:a16="http://schemas.microsoft.com/office/drawing/2014/main" id="{2EAD60AE-4AA8-5621-701C-ED2C9466BB6D}"/>
              </a:ext>
            </a:extLst>
          </p:cNvPr>
          <p:cNvSpPr txBox="1"/>
          <p:nvPr/>
        </p:nvSpPr>
        <p:spPr>
          <a:xfrm>
            <a:off x="2077146" y="5228564"/>
            <a:ext cx="83537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latin typeface="Arial" panose="020B0604020202020204" pitchFamily="34" charset="0"/>
                <a:cs typeface="Arial" panose="020B0604020202020204" pitchFamily="34" charset="0"/>
              </a:rPr>
              <a:t>Alternative treatments</a:t>
            </a:r>
            <a:r>
              <a:rPr lang="en-US" sz="1600" b="1" baseline="30000">
                <a:solidFill>
                  <a:schemeClr val="accent1"/>
                </a:solidFill>
                <a:latin typeface="Arial" panose="020B0604020202020204" pitchFamily="34" charset="0"/>
                <a:cs typeface="Arial" panose="020B0604020202020204" pitchFamily="34" charset="0"/>
              </a:rPr>
              <a:t>1</a:t>
            </a:r>
            <a:r>
              <a:rPr lang="en-US" sz="1600" b="1">
                <a:solidFill>
                  <a:schemeClr val="accent1"/>
                </a:solidFill>
                <a:latin typeface="Arial" panose="020B0604020202020204" pitchFamily="34" charset="0"/>
                <a:cs typeface="Arial" panose="020B0604020202020204" pitchFamily="34" charset="0"/>
              </a:rPr>
              <a:t> </a:t>
            </a:r>
            <a:r>
              <a:rPr kumimoji="0" lang="en-US" sz="1600" b="0" i="0" u="none" strike="noStrike" kern="1200" cap="none" spc="0" normalizeH="0" baseline="0" noProof="0">
                <a:ln>
                  <a:noFill/>
                </a:ln>
                <a:solidFill>
                  <a:srgbClr val="000000"/>
                </a:solidFill>
                <a:effectLst/>
                <a:uLnTx/>
                <a:uFillTx/>
                <a:latin typeface="Arial"/>
                <a:ea typeface="+mn-ea"/>
                <a:cs typeface="+mn-cs"/>
              </a:rPr>
              <a:t>including relaxation techniques, guided imagery, acupuncture, aromatherapy with peppermint oil, acupressure hypnosis, or music therapy</a:t>
            </a:r>
          </a:p>
        </p:txBody>
      </p:sp>
      <p:pic>
        <p:nvPicPr>
          <p:cNvPr id="44" name="Picture 2">
            <a:extLst>
              <a:ext uri="{FF2B5EF4-FFF2-40B4-BE49-F238E27FC236}">
                <a16:creationId xmlns:a16="http://schemas.microsoft.com/office/drawing/2014/main" id="{1F179DB8-FC95-7143-4C0A-A48557C3AD7E}"/>
              </a:ext>
            </a:extLst>
          </p:cNvPr>
          <p:cNvPicPr>
            <a:picLocks noChangeAspect="1" noChangeArrowheads="1"/>
          </p:cNvPicPr>
          <p:nvPr/>
        </p:nvPicPr>
        <p:blipFill>
          <a:blip r:embed="rId10" cstate="print">
            <a:duotone>
              <a:schemeClr val="accent1">
                <a:shade val="45000"/>
                <a:satMod val="135000"/>
              </a:schemeClr>
              <a:prstClr val="white"/>
            </a:duotone>
            <a:alphaModFix amt="88000"/>
            <a:extLst>
              <a:ext uri="{BEBA8EAE-BF5A-486C-A8C5-ECC9F3942E4B}">
                <a14:imgProps xmlns:a14="http://schemas.microsoft.com/office/drawing/2010/main">
                  <a14:imgLayer r:embed="rId11">
                    <a14:imgEffect>
                      <a14:colorTemperature colorTemp="1920"/>
                    </a14:imgEffect>
                    <a14:imgEffect>
                      <a14:saturation sat="0"/>
                    </a14:imgEffect>
                    <a14:imgEffect>
                      <a14:brightnessContrast bright="-1000" contrast="40000"/>
                    </a14:imgEffect>
                  </a14:imgLayer>
                </a14:imgProps>
              </a:ext>
              <a:ext uri="{28A0092B-C50C-407E-A947-70E740481C1C}">
                <a14:useLocalDpi xmlns:a14="http://schemas.microsoft.com/office/drawing/2010/main" val="0"/>
              </a:ext>
            </a:extLst>
          </a:blip>
          <a:srcRect/>
          <a:stretch>
            <a:fillRect/>
          </a:stretch>
        </p:blipFill>
        <p:spPr bwMode="auto">
          <a:xfrm>
            <a:off x="5938953" y="1893149"/>
            <a:ext cx="507966" cy="507966"/>
          </a:xfrm>
          <a:prstGeom prst="rect">
            <a:avLst/>
          </a:prstGeom>
          <a:noFill/>
          <a:ln>
            <a:noFill/>
          </a:ln>
        </p:spPr>
      </p:pic>
      <p:pic>
        <p:nvPicPr>
          <p:cNvPr id="45" name="Graphic 44" descr="Dim (Medium Sun) with solid fill">
            <a:extLst>
              <a:ext uri="{FF2B5EF4-FFF2-40B4-BE49-F238E27FC236}">
                <a16:creationId xmlns:a16="http://schemas.microsoft.com/office/drawing/2014/main" id="{C8BE5759-4ACD-18BA-CBA8-90B23EC792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0745" y="3986078"/>
            <a:ext cx="519071" cy="519071"/>
          </a:xfrm>
          <a:prstGeom prst="rect">
            <a:avLst/>
          </a:prstGeom>
        </p:spPr>
      </p:pic>
      <p:pic>
        <p:nvPicPr>
          <p:cNvPr id="46" name="Graphic 45" descr="Snowflake with solid fill">
            <a:extLst>
              <a:ext uri="{FF2B5EF4-FFF2-40B4-BE49-F238E27FC236}">
                <a16:creationId xmlns:a16="http://schemas.microsoft.com/office/drawing/2014/main" id="{7C88B852-B1C0-C6ED-73F7-91F5F2B11B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89439" y="4104553"/>
            <a:ext cx="476188" cy="476188"/>
          </a:xfrm>
          <a:prstGeom prst="rect">
            <a:avLst/>
          </a:prstGeom>
        </p:spPr>
      </p:pic>
      <p:pic>
        <p:nvPicPr>
          <p:cNvPr id="47" name="Graphic 46" descr="Burger and drink outline">
            <a:extLst>
              <a:ext uri="{FF2B5EF4-FFF2-40B4-BE49-F238E27FC236}">
                <a16:creationId xmlns:a16="http://schemas.microsoft.com/office/drawing/2014/main" id="{A2614D90-199D-F788-6DEF-39E99B3F6A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80274" y="2422488"/>
            <a:ext cx="419958" cy="419958"/>
          </a:xfrm>
          <a:prstGeom prst="rect">
            <a:avLst/>
          </a:prstGeom>
        </p:spPr>
      </p:pic>
      <p:pic>
        <p:nvPicPr>
          <p:cNvPr id="48" name="Graphic 47" descr="No sign outline">
            <a:extLst>
              <a:ext uri="{FF2B5EF4-FFF2-40B4-BE49-F238E27FC236}">
                <a16:creationId xmlns:a16="http://schemas.microsoft.com/office/drawing/2014/main" id="{85775C48-3C3B-7E03-6B6F-8FCB6A98F24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897560" y="2361972"/>
            <a:ext cx="585386" cy="585386"/>
          </a:xfrm>
          <a:prstGeom prst="rect">
            <a:avLst/>
          </a:prstGeom>
        </p:spPr>
      </p:pic>
      <p:pic>
        <p:nvPicPr>
          <p:cNvPr id="49" name="Graphic 48" descr="Bowl with solid fill">
            <a:extLst>
              <a:ext uri="{FF2B5EF4-FFF2-40B4-BE49-F238E27FC236}">
                <a16:creationId xmlns:a16="http://schemas.microsoft.com/office/drawing/2014/main" id="{6BC2AF1B-11C0-38E5-CE77-F5639BFF900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00864" y="3095996"/>
            <a:ext cx="453338" cy="453338"/>
          </a:xfrm>
          <a:prstGeom prst="rect">
            <a:avLst/>
          </a:prstGeom>
        </p:spPr>
      </p:pic>
      <p:pic>
        <p:nvPicPr>
          <p:cNvPr id="50" name="Graphic 49" descr="Person eating with solid fill">
            <a:extLst>
              <a:ext uri="{FF2B5EF4-FFF2-40B4-BE49-F238E27FC236}">
                <a16:creationId xmlns:a16="http://schemas.microsoft.com/office/drawing/2014/main" id="{321F9D68-B315-8454-1B7B-2D1E5EB914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042931" y="3716868"/>
            <a:ext cx="422696" cy="422696"/>
          </a:xfrm>
          <a:prstGeom prst="rect">
            <a:avLst/>
          </a:prstGeom>
        </p:spPr>
      </p:pic>
      <p:cxnSp>
        <p:nvCxnSpPr>
          <p:cNvPr id="51" name="Straight Connector 50">
            <a:extLst>
              <a:ext uri="{FF2B5EF4-FFF2-40B4-BE49-F238E27FC236}">
                <a16:creationId xmlns:a16="http://schemas.microsoft.com/office/drawing/2014/main" id="{9AD99A80-7751-8575-78F3-A43D9DC71704}"/>
              </a:ext>
            </a:extLst>
          </p:cNvPr>
          <p:cNvCxnSpPr>
            <a:cxnSpLocks/>
          </p:cNvCxnSpPr>
          <p:nvPr/>
        </p:nvCxnSpPr>
        <p:spPr>
          <a:xfrm>
            <a:off x="1562183" y="5189269"/>
            <a:ext cx="892206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5776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569C5-FE68-83C5-0313-4642ABE78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B17EB-D7FB-65C3-5443-300A3E128CFC}"/>
              </a:ext>
            </a:extLst>
          </p:cNvPr>
          <p:cNvSpPr>
            <a:spLocks noGrp="1"/>
          </p:cNvSpPr>
          <p:nvPr>
            <p:ph type="title"/>
          </p:nvPr>
        </p:nvSpPr>
        <p:spPr>
          <a:xfrm>
            <a:off x="609600" y="274638"/>
            <a:ext cx="10972800" cy="5821362"/>
          </a:xfrm>
        </p:spPr>
        <p:txBody>
          <a:bodyPr>
            <a:normAutofit/>
          </a:bodyPr>
          <a:lstStyle/>
          <a:p>
            <a:r>
              <a:rPr lang="en-US"/>
              <a:t>Managing T-</a:t>
            </a:r>
            <a:r>
              <a:rPr lang="en-US" err="1"/>
              <a:t>DX</a:t>
            </a:r>
            <a:r>
              <a:rPr lang="en-US" cap="none" err="1"/>
              <a:t>d</a:t>
            </a:r>
            <a:r>
              <a:rPr lang="en-US"/>
              <a:t> related fatigue</a:t>
            </a:r>
            <a:endParaRPr lang="en-GB" noProof="0"/>
          </a:p>
        </p:txBody>
      </p:sp>
      <p:sp>
        <p:nvSpPr>
          <p:cNvPr id="3" name="Slide Number Placeholder 2">
            <a:extLst>
              <a:ext uri="{FF2B5EF4-FFF2-40B4-BE49-F238E27FC236}">
                <a16:creationId xmlns:a16="http://schemas.microsoft.com/office/drawing/2014/main" id="{AFA31D2B-6733-872A-E4A9-693A7B5ED563}"/>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21</a:t>
            </a:fld>
            <a:endParaRPr lang="en-GB" noProof="0"/>
          </a:p>
        </p:txBody>
      </p:sp>
      <p:sp>
        <p:nvSpPr>
          <p:cNvPr id="4" name="TextBox 3">
            <a:extLst>
              <a:ext uri="{FF2B5EF4-FFF2-40B4-BE49-F238E27FC236}">
                <a16:creationId xmlns:a16="http://schemas.microsoft.com/office/drawing/2014/main" id="{96A0A4D7-899E-F1AF-9BFE-07142EE30B1F}"/>
              </a:ext>
            </a:extLst>
          </p:cNvPr>
          <p:cNvSpPr txBox="1"/>
          <p:nvPr/>
        </p:nvSpPr>
        <p:spPr>
          <a:xfrm>
            <a:off x="619200" y="6308081"/>
            <a:ext cx="6099586" cy="230832"/>
          </a:xfrm>
          <a:prstGeom prst="rect">
            <a:avLst/>
          </a:prstGeom>
          <a:noFill/>
        </p:spPr>
        <p:txBody>
          <a:bodyPr wrap="square" lIns="0">
            <a:spAutoFit/>
          </a:bodyPr>
          <a:lstStyle/>
          <a:p>
            <a:r>
              <a:rPr lang="en-GB" sz="900" noProof="0">
                <a:solidFill>
                  <a:schemeClr val="bg1"/>
                </a:solidFill>
                <a:latin typeface="Arial" panose="020B0604020202020204" pitchFamily="34" charset="0"/>
                <a:cs typeface="Arial" panose="020B0604020202020204" pitchFamily="34" charset="0"/>
              </a:rPr>
              <a:t>T-</a:t>
            </a:r>
            <a:r>
              <a:rPr lang="en-GB" sz="900" noProof="0" err="1">
                <a:solidFill>
                  <a:schemeClr val="bg1"/>
                </a:solidFill>
                <a:latin typeface="Arial" panose="020B0604020202020204" pitchFamily="34" charset="0"/>
                <a:cs typeface="Arial" panose="020B0604020202020204" pitchFamily="34" charset="0"/>
              </a:rPr>
              <a:t>DXd</a:t>
            </a:r>
            <a:r>
              <a:rPr lang="en-GB" sz="900" noProof="0">
                <a:solidFill>
                  <a:schemeClr val="bg1"/>
                </a:solidFill>
                <a:latin typeface="Arial" panose="020B0604020202020204" pitchFamily="34" charset="0"/>
                <a:cs typeface="Arial" panose="020B0604020202020204" pitchFamily="34" charset="0"/>
              </a:rPr>
              <a:t>, trastuzumab deruxtecan</a:t>
            </a:r>
          </a:p>
        </p:txBody>
      </p:sp>
    </p:spTree>
    <p:extLst>
      <p:ext uri="{BB962C8B-B14F-4D97-AF65-F5344CB8AC3E}">
        <p14:creationId xmlns:p14="http://schemas.microsoft.com/office/powerpoint/2010/main" val="14578659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952DAA-AF9A-62CC-4FB1-A9C81F385E25}"/>
              </a:ext>
            </a:extLst>
          </p:cNvPr>
          <p:cNvSpPr>
            <a:spLocks noGrp="1"/>
          </p:cNvSpPr>
          <p:nvPr>
            <p:ph type="title"/>
          </p:nvPr>
        </p:nvSpPr>
        <p:spPr>
          <a:xfrm>
            <a:off x="619201" y="259200"/>
            <a:ext cx="10963199" cy="864000"/>
          </a:xfrm>
        </p:spPr>
        <p:txBody>
          <a:bodyPr/>
          <a:lstStyle/>
          <a:p>
            <a:r>
              <a:rPr lang="en-US"/>
              <a:t>Managing T-</a:t>
            </a:r>
            <a:r>
              <a:rPr lang="en-US" err="1"/>
              <a:t>DX</a:t>
            </a:r>
            <a:r>
              <a:rPr lang="en-US" cap="none" err="1"/>
              <a:t>d</a:t>
            </a:r>
            <a:r>
              <a:rPr lang="en-US"/>
              <a:t> related fatigue</a:t>
            </a:r>
            <a:endParaRPr lang="en-GB"/>
          </a:p>
        </p:txBody>
      </p:sp>
      <p:sp>
        <p:nvSpPr>
          <p:cNvPr id="2" name="Slide Number Placeholder 1">
            <a:extLst>
              <a:ext uri="{FF2B5EF4-FFF2-40B4-BE49-F238E27FC236}">
                <a16:creationId xmlns:a16="http://schemas.microsoft.com/office/drawing/2014/main" id="{216CBA79-E154-D6D1-DE96-94AB01B0BEB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a:p>
        </p:txBody>
      </p:sp>
      <p:sp>
        <p:nvSpPr>
          <p:cNvPr id="5" name="Content Placeholder 4">
            <a:extLst>
              <a:ext uri="{FF2B5EF4-FFF2-40B4-BE49-F238E27FC236}">
                <a16:creationId xmlns:a16="http://schemas.microsoft.com/office/drawing/2014/main" id="{DFFB76A8-923A-4299-3D76-63F714B677C5}"/>
              </a:ext>
            </a:extLst>
          </p:cNvPr>
          <p:cNvSpPr>
            <a:spLocks noGrp="1"/>
          </p:cNvSpPr>
          <p:nvPr>
            <p:ph sz="quarter" idx="15"/>
          </p:nvPr>
        </p:nvSpPr>
        <p:spPr>
          <a:xfrm>
            <a:off x="620183" y="6356351"/>
            <a:ext cx="10180339" cy="365125"/>
          </a:xfrm>
        </p:spPr>
        <p:txBody>
          <a:bodyPr/>
          <a:lstStyle/>
          <a:p>
            <a:r>
              <a:rPr lang="en-GB" sz="900"/>
              <a:t>T-</a:t>
            </a:r>
            <a:r>
              <a:rPr lang="en-GB" sz="900" err="1"/>
              <a:t>DXd</a:t>
            </a:r>
            <a:r>
              <a:rPr lang="en-GB" sz="900"/>
              <a:t>, trastuzumab </a:t>
            </a:r>
            <a:r>
              <a:rPr lang="en-GB" sz="900" err="1"/>
              <a:t>deruxtecan</a:t>
            </a:r>
            <a:r>
              <a:rPr lang="en-GB" sz="900"/>
              <a:t>.</a:t>
            </a:r>
          </a:p>
          <a:p>
            <a:r>
              <a:rPr lang="en-GB" sz="900"/>
              <a:t>1. Rugo HS, et al. ESMO Open. 2022 Aug 11;7(4):100553; </a:t>
            </a:r>
            <a:r>
              <a:rPr lang="en-GB" sz="900">
                <a:sym typeface="Arial"/>
              </a:rPr>
              <a:t>2. ENHERTU [package insert]. Basking Ridge, NJ: Daiichi Sankyo, Inc. and Wilmington, DE: AstraZeneca Pharmaceuticals LP; 2025.</a:t>
            </a:r>
            <a:endParaRPr lang="en-GB" sz="900"/>
          </a:p>
        </p:txBody>
      </p:sp>
      <p:sp>
        <p:nvSpPr>
          <p:cNvPr id="11" name="TextBox 10">
            <a:extLst>
              <a:ext uri="{FF2B5EF4-FFF2-40B4-BE49-F238E27FC236}">
                <a16:creationId xmlns:a16="http://schemas.microsoft.com/office/drawing/2014/main" id="{6F619C99-C1CC-593E-C65F-28B5F582B1E7}"/>
              </a:ext>
            </a:extLst>
          </p:cNvPr>
          <p:cNvSpPr txBox="1"/>
          <p:nvPr/>
        </p:nvSpPr>
        <p:spPr>
          <a:xfrm>
            <a:off x="1224331" y="462147"/>
            <a:ext cx="7410907" cy="5847755"/>
          </a:xfrm>
          <a:prstGeom prst="rect">
            <a:avLst/>
          </a:prstGeom>
          <a:noFill/>
        </p:spPr>
        <p:txBody>
          <a:bodyPr wrap="square">
            <a:spAutoFit/>
          </a:bodyPr>
          <a:lstStyle/>
          <a:p>
            <a:endParaRPr lang="en-US" sz="1700" b="1"/>
          </a:p>
          <a:p>
            <a:endParaRPr lang="en-US" sz="1700" b="1"/>
          </a:p>
          <a:p>
            <a:r>
              <a:rPr lang="en-US" sz="1700" b="1">
                <a:solidFill>
                  <a:schemeClr val="accent1"/>
                </a:solidFill>
                <a:latin typeface="Arial" panose="020B0604020202020204" pitchFamily="34" charset="0"/>
                <a:cs typeface="Arial" panose="020B0604020202020204" pitchFamily="34" charset="0"/>
              </a:rPr>
              <a:t>Screen and assess regularly</a:t>
            </a:r>
            <a:r>
              <a:rPr lang="en-US" sz="1700" b="1" baseline="30000">
                <a:solidFill>
                  <a:schemeClr val="accent1"/>
                </a:solidFill>
                <a:latin typeface="Arial" panose="020B0604020202020204" pitchFamily="34" charset="0"/>
                <a:cs typeface="Arial" panose="020B0604020202020204" pitchFamily="34" charset="0"/>
              </a:rPr>
              <a:t>1</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Fatigue is subjective—use validated tools (e.g. Numeric Rating Scale)</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Assess for reversible causes: pain, depression, insomnia, nutrition, comorbidities</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Conduct full clinical and symptom assessment</a:t>
            </a:r>
          </a:p>
          <a:p>
            <a:pPr>
              <a:buClr>
                <a:schemeClr val="accent1"/>
              </a:buClr>
            </a:pPr>
            <a:endParaRPr lang="en-US" sz="1700">
              <a:solidFill>
                <a:schemeClr val="tx2"/>
              </a:solidFill>
              <a:latin typeface="Arial" panose="020B0604020202020204" pitchFamily="34" charset="0"/>
              <a:cs typeface="Arial" panose="020B0604020202020204" pitchFamily="34" charset="0"/>
            </a:endParaRPr>
          </a:p>
          <a:p>
            <a:r>
              <a:rPr lang="en-US" sz="1700" b="1">
                <a:solidFill>
                  <a:schemeClr val="accent1"/>
                </a:solidFill>
                <a:latin typeface="Arial" panose="020B0604020202020204" pitchFamily="34" charset="0"/>
                <a:cs typeface="Arial" panose="020B0604020202020204" pitchFamily="34" charset="0"/>
              </a:rPr>
              <a:t>Treat identified causes</a:t>
            </a:r>
            <a:r>
              <a:rPr lang="en-US" sz="1700" b="1" baseline="30000">
                <a:solidFill>
                  <a:schemeClr val="accent1"/>
                </a:solidFill>
                <a:latin typeface="Arial" panose="020B0604020202020204" pitchFamily="34" charset="0"/>
                <a:cs typeface="Arial" panose="020B0604020202020204" pitchFamily="34" charset="0"/>
              </a:rPr>
              <a:t>1</a:t>
            </a:r>
            <a:endParaRPr lang="en-US" sz="1700" b="1">
              <a:solidFill>
                <a:schemeClr val="accent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Follow specific guidelines for reversible contributors (</a:t>
            </a:r>
            <a:r>
              <a:rPr lang="en-US" sz="1700" err="1">
                <a:solidFill>
                  <a:schemeClr val="tx2"/>
                </a:solidFill>
                <a:latin typeface="Arial" panose="020B0604020202020204" pitchFamily="34" charset="0"/>
                <a:cs typeface="Arial" panose="020B0604020202020204" pitchFamily="34" charset="0"/>
              </a:rPr>
              <a:t>e.g</a:t>
            </a:r>
            <a:r>
              <a:rPr lang="en-US" sz="1700">
                <a:solidFill>
                  <a:schemeClr val="tx2"/>
                </a:solidFill>
                <a:latin typeface="Arial" panose="020B0604020202020204" pitchFamily="34" charset="0"/>
                <a:cs typeface="Arial" panose="020B0604020202020204" pitchFamily="34" charset="0"/>
              </a:rPr>
              <a:t> NCCN guidelines)</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Encourage physical activity if feasible</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Consider psychosocial support (e.g. counselling, mind–body techniques)</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Short-term pharmacological options for metastatic patients</a:t>
            </a:r>
          </a:p>
          <a:p>
            <a:pPr>
              <a:buClr>
                <a:schemeClr val="accent1"/>
              </a:buClr>
            </a:pPr>
            <a:endParaRPr lang="en-US" sz="1700">
              <a:solidFill>
                <a:schemeClr val="tx2"/>
              </a:solidFill>
              <a:latin typeface="Arial" panose="020B0604020202020204" pitchFamily="34" charset="0"/>
              <a:cs typeface="Arial" panose="020B0604020202020204" pitchFamily="34" charset="0"/>
            </a:endParaRPr>
          </a:p>
          <a:p>
            <a:pPr>
              <a:buClr>
                <a:schemeClr val="accent1"/>
              </a:buClr>
            </a:pPr>
            <a:r>
              <a:rPr lang="en-US" sz="1700" b="1">
                <a:solidFill>
                  <a:schemeClr val="accent1"/>
                </a:solidFill>
                <a:latin typeface="Arial" panose="020B0604020202020204" pitchFamily="34" charset="0"/>
                <a:cs typeface="Arial" panose="020B0604020202020204" pitchFamily="34" charset="0"/>
              </a:rPr>
              <a:t>Educate and support</a:t>
            </a:r>
            <a:r>
              <a:rPr lang="en-US" sz="1700" b="1" baseline="30000">
                <a:solidFill>
                  <a:schemeClr val="accent1"/>
                </a:solidFill>
                <a:latin typeface="Arial" panose="020B0604020202020204" pitchFamily="34" charset="0"/>
                <a:cs typeface="Arial" panose="020B0604020202020204" pitchFamily="34" charset="0"/>
              </a:rPr>
              <a:t>1</a:t>
            </a:r>
            <a:endParaRPr lang="en-US" sz="1700" b="1">
              <a:solidFill>
                <a:schemeClr val="accent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Ongoing education for patients and caregivers is essential</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Reinforce realistic expectations and coping strategies</a:t>
            </a:r>
          </a:p>
          <a:p>
            <a:pPr>
              <a:buClr>
                <a:schemeClr val="accent1"/>
              </a:buClr>
            </a:pPr>
            <a:endParaRPr lang="en-US" sz="1700">
              <a:solidFill>
                <a:schemeClr val="tx2"/>
              </a:solidFill>
              <a:latin typeface="Arial" panose="020B0604020202020204" pitchFamily="34" charset="0"/>
              <a:cs typeface="Arial" panose="020B0604020202020204" pitchFamily="34" charset="0"/>
            </a:endParaRPr>
          </a:p>
          <a:p>
            <a:pPr>
              <a:buClr>
                <a:schemeClr val="accent1"/>
              </a:buClr>
            </a:pPr>
            <a:r>
              <a:rPr lang="en-US" sz="1700" b="1">
                <a:solidFill>
                  <a:schemeClr val="accent1"/>
                </a:solidFill>
                <a:latin typeface="Arial" panose="020B0604020202020204" pitchFamily="34" charset="0"/>
                <a:cs typeface="Arial" panose="020B0604020202020204" pitchFamily="34" charset="0"/>
              </a:rPr>
              <a:t>Adjust T-</a:t>
            </a:r>
            <a:r>
              <a:rPr lang="en-US" sz="1700" b="1" err="1">
                <a:solidFill>
                  <a:schemeClr val="accent1"/>
                </a:solidFill>
                <a:latin typeface="Arial" panose="020B0604020202020204" pitchFamily="34" charset="0"/>
                <a:cs typeface="Arial" panose="020B0604020202020204" pitchFamily="34" charset="0"/>
              </a:rPr>
              <a:t>DXd</a:t>
            </a:r>
            <a:r>
              <a:rPr lang="en-US" sz="1700" b="1">
                <a:solidFill>
                  <a:schemeClr val="accent1"/>
                </a:solidFill>
                <a:latin typeface="Arial" panose="020B0604020202020204" pitchFamily="34" charset="0"/>
                <a:cs typeface="Arial" panose="020B0604020202020204" pitchFamily="34" charset="0"/>
              </a:rPr>
              <a:t> if needed</a:t>
            </a:r>
            <a:r>
              <a:rPr lang="en-US" sz="1700" b="1" baseline="30000">
                <a:solidFill>
                  <a:schemeClr val="accent1"/>
                </a:solidFill>
                <a:latin typeface="Arial" panose="020B0604020202020204" pitchFamily="34" charset="0"/>
                <a:cs typeface="Arial" panose="020B0604020202020204" pitchFamily="34" charset="0"/>
              </a:rPr>
              <a:t>1</a:t>
            </a:r>
            <a:endParaRPr lang="en-US" sz="1700" b="1">
              <a:solidFill>
                <a:schemeClr val="accent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Dose reductions may alleviate fatigue</a:t>
            </a:r>
          </a:p>
          <a:p>
            <a:pPr marL="285750" indent="-285750">
              <a:buClr>
                <a:schemeClr val="accent1"/>
              </a:buClr>
              <a:buFont typeface="Arial" panose="020B0604020202020204" pitchFamily="34" charset="0"/>
              <a:buChar char="•"/>
            </a:pPr>
            <a:r>
              <a:rPr lang="en-US" sz="1700">
                <a:solidFill>
                  <a:schemeClr val="tx2"/>
                </a:solidFill>
                <a:latin typeface="Arial" panose="020B0604020202020204" pitchFamily="34" charset="0"/>
                <a:cs typeface="Arial" panose="020B0604020202020204" pitchFamily="34" charset="0"/>
              </a:rPr>
              <a:t>No cumulative fatigue observed in clinical experience (anecdotal)</a:t>
            </a:r>
          </a:p>
        </p:txBody>
      </p:sp>
      <p:pic>
        <p:nvPicPr>
          <p:cNvPr id="13" name="Graphic 12" descr="Magnifying glass with solid fill">
            <a:extLst>
              <a:ext uri="{FF2B5EF4-FFF2-40B4-BE49-F238E27FC236}">
                <a16:creationId xmlns:a16="http://schemas.microsoft.com/office/drawing/2014/main" id="{C70B79D9-D7C4-64BB-D1F8-E209287067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89" y="940345"/>
            <a:ext cx="582824" cy="582824"/>
          </a:xfrm>
          <a:prstGeom prst="rect">
            <a:avLst/>
          </a:prstGeom>
        </p:spPr>
      </p:pic>
      <p:pic>
        <p:nvPicPr>
          <p:cNvPr id="15" name="Graphic 14" descr="Medical with solid fill">
            <a:extLst>
              <a:ext uri="{FF2B5EF4-FFF2-40B4-BE49-F238E27FC236}">
                <a16:creationId xmlns:a16="http://schemas.microsoft.com/office/drawing/2014/main" id="{64DC711D-A598-1715-367D-BB75493901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089" y="2443040"/>
            <a:ext cx="616628" cy="616628"/>
          </a:xfrm>
          <a:prstGeom prst="rect">
            <a:avLst/>
          </a:prstGeom>
        </p:spPr>
      </p:pic>
      <p:sp>
        <p:nvSpPr>
          <p:cNvPr id="16" name="Google Shape;2864;p80">
            <a:extLst>
              <a:ext uri="{FF2B5EF4-FFF2-40B4-BE49-F238E27FC236}">
                <a16:creationId xmlns:a16="http://schemas.microsoft.com/office/drawing/2014/main" id="{2D311381-8702-48DB-D69B-11AD6728AF60}"/>
              </a:ext>
            </a:extLst>
          </p:cNvPr>
          <p:cNvSpPr/>
          <p:nvPr/>
        </p:nvSpPr>
        <p:spPr>
          <a:xfrm>
            <a:off x="9006583" y="1942382"/>
            <a:ext cx="2508991" cy="3328494"/>
          </a:xfrm>
          <a:custGeom>
            <a:avLst/>
            <a:gdLst/>
            <a:ahLst/>
            <a:cxnLst/>
            <a:rect l="l" t="t" r="r" b="b"/>
            <a:pathLst>
              <a:path w="2743200" h="2455545" extrusionOk="0">
                <a:moveTo>
                  <a:pt x="2743200" y="0"/>
                </a:moveTo>
                <a:lnTo>
                  <a:pt x="0" y="0"/>
                </a:lnTo>
                <a:lnTo>
                  <a:pt x="0" y="2455392"/>
                </a:lnTo>
                <a:lnTo>
                  <a:pt x="2743200" y="2455392"/>
                </a:lnTo>
                <a:lnTo>
                  <a:pt x="2743200"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17" name="Google Shape;2877;p80">
            <a:extLst>
              <a:ext uri="{FF2B5EF4-FFF2-40B4-BE49-F238E27FC236}">
                <a16:creationId xmlns:a16="http://schemas.microsoft.com/office/drawing/2014/main" id="{29D5645E-4727-B282-167D-4006FEB348EF}"/>
              </a:ext>
            </a:extLst>
          </p:cNvPr>
          <p:cNvSpPr txBox="1"/>
          <p:nvPr/>
        </p:nvSpPr>
        <p:spPr>
          <a:xfrm>
            <a:off x="9088628" y="4638945"/>
            <a:ext cx="2332429" cy="338554"/>
          </a:xfrm>
          <a:prstGeom prst="rect">
            <a:avLst/>
          </a:prstGeom>
          <a:noFill/>
          <a:ln>
            <a:noFill/>
          </a:ln>
        </p:spPr>
        <p:txBody>
          <a:bodyPr spcFirstLastPara="1" wrap="square" lIns="0" tIns="0" rIns="0" bIns="0" anchor="t" anchorCtr="0">
            <a:noAutofit/>
          </a:bodyPr>
          <a:lstStyle/>
          <a:p>
            <a:pPr marL="1588" marR="5080" lvl="0" indent="-1588"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Do not re-escalate the T-DXd dose after a dose reduction is made</a:t>
            </a:r>
            <a:endParaRPr lang="en-GB" noProof="0"/>
          </a:p>
        </p:txBody>
      </p:sp>
      <p:sp>
        <p:nvSpPr>
          <p:cNvPr id="18" name="Google Shape;2879;p80">
            <a:extLst>
              <a:ext uri="{FF2B5EF4-FFF2-40B4-BE49-F238E27FC236}">
                <a16:creationId xmlns:a16="http://schemas.microsoft.com/office/drawing/2014/main" id="{69B2B669-23A7-E336-616D-E74EEA55B919}"/>
              </a:ext>
            </a:extLst>
          </p:cNvPr>
          <p:cNvSpPr txBox="1"/>
          <p:nvPr/>
        </p:nvSpPr>
        <p:spPr>
          <a:xfrm>
            <a:off x="8698559" y="1376504"/>
            <a:ext cx="3234639" cy="190929"/>
          </a:xfrm>
          <a:prstGeom prst="rect">
            <a:avLst/>
          </a:prstGeom>
          <a:noFill/>
          <a:ln>
            <a:noFill/>
          </a:ln>
        </p:spPr>
        <p:txBody>
          <a:bodyPr spcFirstLastPara="1" wrap="square" lIns="91425" tIns="45700" rIns="91425" bIns="45700" anchor="t" anchorCtr="0">
            <a:noAutofit/>
          </a:bodyPr>
          <a:lstStyle/>
          <a:p>
            <a:pPr marL="38100" marR="0" indent="0">
              <a:lnSpc>
                <a:spcPct val="100000"/>
              </a:lnSpc>
              <a:spcBef>
                <a:spcPts val="0"/>
              </a:spcBef>
              <a:spcAft>
                <a:spcPts val="0"/>
              </a:spcAft>
              <a:buClr>
                <a:srgbClr val="003865"/>
              </a:buClr>
              <a:buSzPts val="1600"/>
              <a:buFont typeface="Arial"/>
              <a:buNone/>
            </a:pPr>
            <a:r>
              <a:rPr lang="en-GB" b="1" noProof="0">
                <a:solidFill>
                  <a:schemeClr val="accent1"/>
                </a:solidFill>
                <a:latin typeface="Arial "/>
                <a:sym typeface="Arial"/>
              </a:rPr>
              <a:t>Dose reduction schedule</a:t>
            </a:r>
            <a:r>
              <a:rPr lang="en-GB" b="1" baseline="30000">
                <a:solidFill>
                  <a:schemeClr val="accent1"/>
                </a:solidFill>
                <a:latin typeface="Arial "/>
                <a:sym typeface="Arial"/>
              </a:rPr>
              <a:t>2</a:t>
            </a:r>
            <a:endParaRPr lang="en-GB" b="1" baseline="30000" noProof="0">
              <a:solidFill>
                <a:schemeClr val="accent1"/>
              </a:solidFill>
              <a:latin typeface="Arial "/>
            </a:endParaRPr>
          </a:p>
        </p:txBody>
      </p:sp>
      <p:sp>
        <p:nvSpPr>
          <p:cNvPr id="19" name="Google Shape;2880;p80">
            <a:extLst>
              <a:ext uri="{FF2B5EF4-FFF2-40B4-BE49-F238E27FC236}">
                <a16:creationId xmlns:a16="http://schemas.microsoft.com/office/drawing/2014/main" id="{3E250430-25C4-B257-C36A-580B01999959}"/>
              </a:ext>
            </a:extLst>
          </p:cNvPr>
          <p:cNvSpPr txBox="1"/>
          <p:nvPr/>
        </p:nvSpPr>
        <p:spPr>
          <a:xfrm>
            <a:off x="9100033" y="2407327"/>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Recommended starting dose</a:t>
            </a:r>
            <a:endParaRPr lang="en-GB" noProof="0"/>
          </a:p>
        </p:txBody>
      </p:sp>
      <p:sp>
        <p:nvSpPr>
          <p:cNvPr id="20" name="Google Shape;2881;p80">
            <a:extLst>
              <a:ext uri="{FF2B5EF4-FFF2-40B4-BE49-F238E27FC236}">
                <a16:creationId xmlns:a16="http://schemas.microsoft.com/office/drawing/2014/main" id="{9EE03B1F-98D9-A44E-CC0F-4AD2B7C5BEE4}"/>
              </a:ext>
            </a:extLst>
          </p:cNvPr>
          <p:cNvSpPr txBox="1"/>
          <p:nvPr/>
        </p:nvSpPr>
        <p:spPr>
          <a:xfrm>
            <a:off x="9100033" y="2902493"/>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First dose</a:t>
            </a:r>
            <a:br>
              <a:rPr lang="en-GB" sz="1000" b="1" i="0" u="none" strike="noStrike" cap="none" noProof="0">
                <a:solidFill>
                  <a:srgbClr val="000000"/>
                </a:solidFill>
                <a:latin typeface="Arial"/>
                <a:ea typeface="Arial"/>
                <a:cs typeface="Arial"/>
                <a:sym typeface="Arial"/>
              </a:rPr>
            </a:br>
            <a:r>
              <a:rPr lang="en-GB" sz="1000" b="1" i="0" u="none" strike="noStrike" cap="none" noProof="0">
                <a:solidFill>
                  <a:srgbClr val="000000"/>
                </a:solidFill>
                <a:latin typeface="Arial"/>
                <a:ea typeface="Arial"/>
                <a:cs typeface="Arial"/>
                <a:sym typeface="Arial"/>
              </a:rPr>
              <a:t>reduction</a:t>
            </a:r>
            <a:endParaRPr lang="en-GB" noProof="0"/>
          </a:p>
        </p:txBody>
      </p:sp>
      <p:sp>
        <p:nvSpPr>
          <p:cNvPr id="21" name="Google Shape;2882;p80">
            <a:extLst>
              <a:ext uri="{FF2B5EF4-FFF2-40B4-BE49-F238E27FC236}">
                <a16:creationId xmlns:a16="http://schemas.microsoft.com/office/drawing/2014/main" id="{C5783DB1-5102-2C14-F8B2-E5B1DA3BA9C8}"/>
              </a:ext>
            </a:extLst>
          </p:cNvPr>
          <p:cNvSpPr txBox="1"/>
          <p:nvPr/>
        </p:nvSpPr>
        <p:spPr>
          <a:xfrm>
            <a:off x="9100033" y="3397659"/>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Second dose reduction</a:t>
            </a:r>
            <a:endParaRPr lang="en-GB" noProof="0"/>
          </a:p>
        </p:txBody>
      </p:sp>
      <p:sp>
        <p:nvSpPr>
          <p:cNvPr id="22" name="Google Shape;2883;p80">
            <a:extLst>
              <a:ext uri="{FF2B5EF4-FFF2-40B4-BE49-F238E27FC236}">
                <a16:creationId xmlns:a16="http://schemas.microsoft.com/office/drawing/2014/main" id="{0D5E9944-E1D7-D87F-1BDB-1EC8F65583D6}"/>
              </a:ext>
            </a:extLst>
          </p:cNvPr>
          <p:cNvSpPr txBox="1"/>
          <p:nvPr/>
        </p:nvSpPr>
        <p:spPr>
          <a:xfrm>
            <a:off x="9100033" y="3892827"/>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Requirement for further dose reduction</a:t>
            </a:r>
            <a:endParaRPr lang="en-GB" noProof="0"/>
          </a:p>
        </p:txBody>
      </p:sp>
      <p:sp>
        <p:nvSpPr>
          <p:cNvPr id="23" name="Google Shape;2884;p80">
            <a:extLst>
              <a:ext uri="{FF2B5EF4-FFF2-40B4-BE49-F238E27FC236}">
                <a16:creationId xmlns:a16="http://schemas.microsoft.com/office/drawing/2014/main" id="{5A58CFC7-AAB7-09B0-5FC1-588C86A8CC01}"/>
              </a:ext>
            </a:extLst>
          </p:cNvPr>
          <p:cNvSpPr/>
          <p:nvPr/>
        </p:nvSpPr>
        <p:spPr>
          <a:xfrm>
            <a:off x="10514277" y="3892827"/>
            <a:ext cx="906780" cy="352727"/>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1" i="0" u="none" strike="noStrike" cap="none" noProof="0">
                <a:solidFill>
                  <a:srgbClr val="FFFFFF"/>
                </a:solidFill>
                <a:latin typeface="Arial"/>
                <a:ea typeface="Arial"/>
                <a:cs typeface="Arial"/>
                <a:sym typeface="Arial"/>
              </a:rPr>
              <a:t>Discontinue</a:t>
            </a:r>
            <a:endParaRPr lang="en-GB" sz="1000" b="1" i="0" u="none" strike="noStrike" cap="none" noProof="0">
              <a:solidFill>
                <a:srgbClr val="000000"/>
              </a:solidFill>
              <a:latin typeface="Arial"/>
              <a:ea typeface="Arial"/>
              <a:cs typeface="Arial"/>
              <a:sym typeface="Arial"/>
            </a:endParaRPr>
          </a:p>
        </p:txBody>
      </p:sp>
      <p:sp>
        <p:nvSpPr>
          <p:cNvPr id="24" name="Google Shape;2885;p80">
            <a:extLst>
              <a:ext uri="{FF2B5EF4-FFF2-40B4-BE49-F238E27FC236}">
                <a16:creationId xmlns:a16="http://schemas.microsoft.com/office/drawing/2014/main" id="{BF42731F-74A3-D8F4-C3F0-3750FC30FAC4}"/>
              </a:ext>
            </a:extLst>
          </p:cNvPr>
          <p:cNvSpPr/>
          <p:nvPr/>
        </p:nvSpPr>
        <p:spPr>
          <a:xfrm>
            <a:off x="10514277" y="2407327"/>
            <a:ext cx="906780" cy="352727"/>
          </a:xfrm>
          <a:prstGeom prst="rect">
            <a:avLst/>
          </a:prstGeom>
          <a:solidFill>
            <a:schemeClr val="tx2">
              <a:lumMod val="20000"/>
              <a:lumOff val="8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5.4 mg/kg</a:t>
            </a:r>
            <a:endParaRPr lang="en-GB" noProof="0"/>
          </a:p>
        </p:txBody>
      </p:sp>
      <p:sp>
        <p:nvSpPr>
          <p:cNvPr id="25" name="Google Shape;2886;p80">
            <a:extLst>
              <a:ext uri="{FF2B5EF4-FFF2-40B4-BE49-F238E27FC236}">
                <a16:creationId xmlns:a16="http://schemas.microsoft.com/office/drawing/2014/main" id="{827DB3CB-3683-6E90-E114-8F8A326E390D}"/>
              </a:ext>
            </a:extLst>
          </p:cNvPr>
          <p:cNvSpPr/>
          <p:nvPr/>
        </p:nvSpPr>
        <p:spPr>
          <a:xfrm>
            <a:off x="10514277" y="2902493"/>
            <a:ext cx="906780" cy="352727"/>
          </a:xfrm>
          <a:prstGeom prst="rect">
            <a:avLst/>
          </a:prstGeom>
          <a:solidFill>
            <a:schemeClr val="tx2">
              <a:lumMod val="20000"/>
              <a:lumOff val="8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4.4 mg/kg</a:t>
            </a:r>
            <a:endParaRPr lang="en-GB" noProof="0"/>
          </a:p>
        </p:txBody>
      </p:sp>
      <p:sp>
        <p:nvSpPr>
          <p:cNvPr id="26" name="Google Shape;2887;p80">
            <a:extLst>
              <a:ext uri="{FF2B5EF4-FFF2-40B4-BE49-F238E27FC236}">
                <a16:creationId xmlns:a16="http://schemas.microsoft.com/office/drawing/2014/main" id="{D0452652-FAA6-B5B4-B48F-9F58E641C54D}"/>
              </a:ext>
            </a:extLst>
          </p:cNvPr>
          <p:cNvSpPr/>
          <p:nvPr/>
        </p:nvSpPr>
        <p:spPr>
          <a:xfrm>
            <a:off x="10514277" y="3397659"/>
            <a:ext cx="906780" cy="352727"/>
          </a:xfrm>
          <a:prstGeom prst="rect">
            <a:avLst/>
          </a:prstGeom>
          <a:solidFill>
            <a:schemeClr val="tx2">
              <a:lumMod val="20000"/>
              <a:lumOff val="8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3.2 mg/kg</a:t>
            </a:r>
            <a:endParaRPr lang="en-GB" noProof="0"/>
          </a:p>
        </p:txBody>
      </p:sp>
      <p:cxnSp>
        <p:nvCxnSpPr>
          <p:cNvPr id="27" name="Google Shape;2888;p80">
            <a:extLst>
              <a:ext uri="{FF2B5EF4-FFF2-40B4-BE49-F238E27FC236}">
                <a16:creationId xmlns:a16="http://schemas.microsoft.com/office/drawing/2014/main" id="{A6B6D7E0-C64F-853B-C6AF-61BF580B8B96}"/>
              </a:ext>
            </a:extLst>
          </p:cNvPr>
          <p:cNvCxnSpPr/>
          <p:nvPr/>
        </p:nvCxnSpPr>
        <p:spPr>
          <a:xfrm>
            <a:off x="10967667" y="3750386"/>
            <a:ext cx="0" cy="142441"/>
          </a:xfrm>
          <a:prstGeom prst="straightConnector1">
            <a:avLst/>
          </a:prstGeom>
          <a:noFill/>
          <a:ln w="9525" cap="flat" cmpd="sng">
            <a:solidFill>
              <a:schemeClr val="accent6"/>
            </a:solidFill>
            <a:prstDash val="solid"/>
            <a:round/>
            <a:headEnd type="none" w="sm" len="sm"/>
            <a:tailEnd type="triangle" w="med" len="med"/>
          </a:ln>
        </p:spPr>
      </p:cxnSp>
      <p:cxnSp>
        <p:nvCxnSpPr>
          <p:cNvPr id="28" name="Google Shape;2889;p80">
            <a:extLst>
              <a:ext uri="{FF2B5EF4-FFF2-40B4-BE49-F238E27FC236}">
                <a16:creationId xmlns:a16="http://schemas.microsoft.com/office/drawing/2014/main" id="{1E869868-ACD0-9727-9192-CD45FD7167DF}"/>
              </a:ext>
            </a:extLst>
          </p:cNvPr>
          <p:cNvCxnSpPr/>
          <p:nvPr/>
        </p:nvCxnSpPr>
        <p:spPr>
          <a:xfrm>
            <a:off x="10967667" y="3255220"/>
            <a:ext cx="0" cy="142439"/>
          </a:xfrm>
          <a:prstGeom prst="straightConnector1">
            <a:avLst/>
          </a:prstGeom>
          <a:noFill/>
          <a:ln w="9525" cap="flat" cmpd="sng">
            <a:solidFill>
              <a:schemeClr val="accent6"/>
            </a:solidFill>
            <a:prstDash val="solid"/>
            <a:round/>
            <a:headEnd type="none" w="sm" len="sm"/>
            <a:tailEnd type="triangle" w="med" len="med"/>
          </a:ln>
        </p:spPr>
      </p:cxnSp>
      <p:cxnSp>
        <p:nvCxnSpPr>
          <p:cNvPr id="29" name="Google Shape;2890;p80">
            <a:extLst>
              <a:ext uri="{FF2B5EF4-FFF2-40B4-BE49-F238E27FC236}">
                <a16:creationId xmlns:a16="http://schemas.microsoft.com/office/drawing/2014/main" id="{691073A4-16D4-15B8-1473-7D0B52EB50A0}"/>
              </a:ext>
            </a:extLst>
          </p:cNvPr>
          <p:cNvCxnSpPr/>
          <p:nvPr/>
        </p:nvCxnSpPr>
        <p:spPr>
          <a:xfrm>
            <a:off x="10967667" y="2760054"/>
            <a:ext cx="0" cy="142439"/>
          </a:xfrm>
          <a:prstGeom prst="straightConnector1">
            <a:avLst/>
          </a:prstGeom>
          <a:noFill/>
          <a:ln w="9525" cap="flat" cmpd="sng">
            <a:solidFill>
              <a:schemeClr val="accent6"/>
            </a:solidFill>
            <a:prstDash val="solid"/>
            <a:round/>
            <a:headEnd type="none" w="sm" len="sm"/>
            <a:tailEnd type="triangle" w="med" len="med"/>
          </a:ln>
        </p:spPr>
      </p:cxnSp>
      <p:sp>
        <p:nvSpPr>
          <p:cNvPr id="30" name="Google Shape;2906;p80">
            <a:extLst>
              <a:ext uri="{FF2B5EF4-FFF2-40B4-BE49-F238E27FC236}">
                <a16:creationId xmlns:a16="http://schemas.microsoft.com/office/drawing/2014/main" id="{BA649F37-20D3-1B7E-679A-3FB5DB8D185B}"/>
              </a:ext>
            </a:extLst>
          </p:cNvPr>
          <p:cNvSpPr txBox="1"/>
          <p:nvPr/>
        </p:nvSpPr>
        <p:spPr>
          <a:xfrm>
            <a:off x="10468116" y="2108669"/>
            <a:ext cx="999102" cy="153888"/>
          </a:xfrm>
          <a:prstGeom prst="rect">
            <a:avLst/>
          </a:prstGeom>
          <a:noFill/>
          <a:ln>
            <a:noFill/>
          </a:ln>
        </p:spPr>
        <p:txBody>
          <a:bodyPr spcFirstLastPara="1" wrap="square" lIns="60950" tIns="0" rIns="6095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Breast Cancer </a:t>
            </a:r>
            <a:endParaRPr lang="en-GB" sz="1000" b="1" i="0" u="none" strike="noStrike" cap="none" baseline="30000" noProof="0">
              <a:solidFill>
                <a:srgbClr val="000000"/>
              </a:solidFill>
              <a:latin typeface="Arial"/>
              <a:ea typeface="Arial"/>
              <a:cs typeface="Arial"/>
              <a:sym typeface="Arial"/>
            </a:endParaRPr>
          </a:p>
        </p:txBody>
      </p:sp>
      <p:pic>
        <p:nvPicPr>
          <p:cNvPr id="32" name="Graphic 31" descr="Open hand with solid fill">
            <a:extLst>
              <a:ext uri="{FF2B5EF4-FFF2-40B4-BE49-F238E27FC236}">
                <a16:creationId xmlns:a16="http://schemas.microsoft.com/office/drawing/2014/main" id="{E4958EEC-A72F-C1D4-0593-A5A32A0F23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089" y="4275347"/>
            <a:ext cx="616629" cy="616629"/>
          </a:xfrm>
          <a:prstGeom prst="rect">
            <a:avLst/>
          </a:prstGeom>
        </p:spPr>
      </p:pic>
      <p:pic>
        <p:nvPicPr>
          <p:cNvPr id="34" name="Graphic 33" descr="Settings with solid fill">
            <a:extLst>
              <a:ext uri="{FF2B5EF4-FFF2-40B4-BE49-F238E27FC236}">
                <a16:creationId xmlns:a16="http://schemas.microsoft.com/office/drawing/2014/main" id="{2A9A9039-FA06-2A30-7806-AA9895215D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788" y="5439417"/>
            <a:ext cx="611929" cy="616629"/>
          </a:xfrm>
          <a:prstGeom prst="rect">
            <a:avLst/>
          </a:prstGeom>
        </p:spPr>
      </p:pic>
    </p:spTree>
    <p:extLst>
      <p:ext uri="{BB962C8B-B14F-4D97-AF65-F5344CB8AC3E}">
        <p14:creationId xmlns:p14="http://schemas.microsoft.com/office/powerpoint/2010/main" val="39996752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3DEB1-4B79-467D-B76A-329605D6B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C2E11-7A65-8FDC-F565-9555646E97D5}"/>
              </a:ext>
            </a:extLst>
          </p:cNvPr>
          <p:cNvSpPr>
            <a:spLocks noGrp="1"/>
          </p:cNvSpPr>
          <p:nvPr>
            <p:ph type="title"/>
          </p:nvPr>
        </p:nvSpPr>
        <p:spPr>
          <a:xfrm>
            <a:off x="609600" y="274638"/>
            <a:ext cx="10972800" cy="5821362"/>
          </a:xfrm>
        </p:spPr>
        <p:txBody>
          <a:bodyPr>
            <a:normAutofit/>
          </a:bodyPr>
          <a:lstStyle/>
          <a:p>
            <a:r>
              <a:rPr lang="en-GB" noProof="0"/>
              <a:t>T-</a:t>
            </a:r>
            <a:r>
              <a:rPr lang="en-GB" noProof="0" err="1"/>
              <a:t>DX</a:t>
            </a:r>
            <a:r>
              <a:rPr lang="en-GB" cap="none" noProof="0" err="1"/>
              <a:t>d</a:t>
            </a:r>
            <a:r>
              <a:rPr lang="en-GB" noProof="0"/>
              <a:t> AE of SPECIAL interest: </a:t>
            </a:r>
            <a:br>
              <a:rPr lang="en-GB" noProof="0"/>
            </a:br>
            <a:r>
              <a:rPr lang="en-GB" noProof="0"/>
              <a:t>ILD MANAGEMENT </a:t>
            </a:r>
          </a:p>
        </p:txBody>
      </p:sp>
      <p:sp>
        <p:nvSpPr>
          <p:cNvPr id="3" name="Slide Number Placeholder 2">
            <a:extLst>
              <a:ext uri="{FF2B5EF4-FFF2-40B4-BE49-F238E27FC236}">
                <a16:creationId xmlns:a16="http://schemas.microsoft.com/office/drawing/2014/main" id="{A0F213C7-3C8E-95CC-993C-1FE7096B69DF}"/>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23</a:t>
            </a:fld>
            <a:endParaRPr lang="en-GB" noProof="0"/>
          </a:p>
        </p:txBody>
      </p:sp>
      <p:sp>
        <p:nvSpPr>
          <p:cNvPr id="4" name="TextBox 3">
            <a:extLst>
              <a:ext uri="{FF2B5EF4-FFF2-40B4-BE49-F238E27FC236}">
                <a16:creationId xmlns:a16="http://schemas.microsoft.com/office/drawing/2014/main" id="{0EE1D179-30A5-942A-FD66-3159C0D90690}"/>
              </a:ext>
            </a:extLst>
          </p:cNvPr>
          <p:cNvSpPr txBox="1"/>
          <p:nvPr/>
        </p:nvSpPr>
        <p:spPr>
          <a:xfrm>
            <a:off x="619200" y="6308081"/>
            <a:ext cx="6099586" cy="230832"/>
          </a:xfrm>
          <a:prstGeom prst="rect">
            <a:avLst/>
          </a:prstGeom>
          <a:noFill/>
        </p:spPr>
        <p:txBody>
          <a:bodyPr wrap="square" lIns="0">
            <a:spAutoFit/>
          </a:bodyPr>
          <a:lstStyle/>
          <a:p>
            <a:r>
              <a:rPr lang="en-GB" sz="900" noProof="0">
                <a:solidFill>
                  <a:schemeClr val="bg1"/>
                </a:solidFill>
                <a:latin typeface="Arial" panose="020B0604020202020204" pitchFamily="34" charset="0"/>
                <a:cs typeface="Arial" panose="020B0604020202020204" pitchFamily="34" charset="0"/>
              </a:rPr>
              <a:t>AE, adverse event; ILD, interstitial lung disease; T-DXd, trastuzumab deruxtecan</a:t>
            </a:r>
          </a:p>
        </p:txBody>
      </p:sp>
    </p:spTree>
    <p:extLst>
      <p:ext uri="{BB962C8B-B14F-4D97-AF65-F5344CB8AC3E}">
        <p14:creationId xmlns:p14="http://schemas.microsoft.com/office/powerpoint/2010/main" val="8995232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Google Shape;2824;p79">
            <a:extLst>
              <a:ext uri="{FF2B5EF4-FFF2-40B4-BE49-F238E27FC236}">
                <a16:creationId xmlns:a16="http://schemas.microsoft.com/office/drawing/2014/main" id="{0917E409-DD7F-A41E-0C7F-E7F68F221C2B}"/>
              </a:ext>
            </a:extLst>
          </p:cNvPr>
          <p:cNvSpPr/>
          <p:nvPr/>
        </p:nvSpPr>
        <p:spPr>
          <a:xfrm>
            <a:off x="8342968" y="3833825"/>
            <a:ext cx="3218866" cy="1311315"/>
          </a:xfrm>
          <a:custGeom>
            <a:avLst/>
            <a:gdLst/>
            <a:ahLst/>
            <a:cxnLst/>
            <a:rect l="l" t="t" r="r" b="b"/>
            <a:pathLst>
              <a:path w="2514600" h="781050" extrusionOk="0">
                <a:moveTo>
                  <a:pt x="2514599" y="0"/>
                </a:moveTo>
                <a:lnTo>
                  <a:pt x="0" y="0"/>
                </a:lnTo>
                <a:lnTo>
                  <a:pt x="0" y="780910"/>
                </a:lnTo>
                <a:lnTo>
                  <a:pt x="2514599" y="780910"/>
                </a:lnTo>
                <a:lnTo>
                  <a:pt x="2514599"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40" name="Google Shape;2825;p79">
            <a:extLst>
              <a:ext uri="{FF2B5EF4-FFF2-40B4-BE49-F238E27FC236}">
                <a16:creationId xmlns:a16="http://schemas.microsoft.com/office/drawing/2014/main" id="{008EBCC7-A927-4F7C-1DF5-EA2F3F32D818}"/>
              </a:ext>
            </a:extLst>
          </p:cNvPr>
          <p:cNvSpPr/>
          <p:nvPr/>
        </p:nvSpPr>
        <p:spPr>
          <a:xfrm>
            <a:off x="8328495" y="3833825"/>
            <a:ext cx="108912" cy="1311315"/>
          </a:xfrm>
          <a:custGeom>
            <a:avLst/>
            <a:gdLst/>
            <a:ahLst/>
            <a:cxnLst/>
            <a:rect l="l" t="t" r="r" b="b"/>
            <a:pathLst>
              <a:path w="120000" h="774064" extrusionOk="0">
                <a:moveTo>
                  <a:pt x="0" y="0"/>
                </a:moveTo>
                <a:lnTo>
                  <a:pt x="0" y="773658"/>
                </a:lnTo>
              </a:path>
            </a:pathLst>
          </a:custGeom>
          <a:noFill/>
          <a:ln w="38100" cap="flat" cmpd="sng">
            <a:solidFill>
              <a:schemeClr val="tx2">
                <a:lumMod val="40000"/>
                <a:lumOff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34" name="Google Shape;2824;p79">
            <a:extLst>
              <a:ext uri="{FF2B5EF4-FFF2-40B4-BE49-F238E27FC236}">
                <a16:creationId xmlns:a16="http://schemas.microsoft.com/office/drawing/2014/main" id="{FE440F1A-14E5-E223-D224-B6C38946D425}"/>
              </a:ext>
            </a:extLst>
          </p:cNvPr>
          <p:cNvSpPr/>
          <p:nvPr/>
        </p:nvSpPr>
        <p:spPr>
          <a:xfrm>
            <a:off x="4477335" y="2565374"/>
            <a:ext cx="3279754" cy="1186459"/>
          </a:xfrm>
          <a:custGeom>
            <a:avLst/>
            <a:gdLst/>
            <a:ahLst/>
            <a:cxnLst/>
            <a:rect l="l" t="t" r="r" b="b"/>
            <a:pathLst>
              <a:path w="2514600" h="781050" extrusionOk="0">
                <a:moveTo>
                  <a:pt x="2514599" y="0"/>
                </a:moveTo>
                <a:lnTo>
                  <a:pt x="0" y="0"/>
                </a:lnTo>
                <a:lnTo>
                  <a:pt x="0" y="780910"/>
                </a:lnTo>
                <a:lnTo>
                  <a:pt x="2514599" y="780910"/>
                </a:lnTo>
                <a:lnTo>
                  <a:pt x="2514599"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32" name="Google Shape;2824;p79">
            <a:extLst>
              <a:ext uri="{FF2B5EF4-FFF2-40B4-BE49-F238E27FC236}">
                <a16:creationId xmlns:a16="http://schemas.microsoft.com/office/drawing/2014/main" id="{1B31E618-EB2F-4B7C-6630-E37A814E6D4F}"/>
              </a:ext>
            </a:extLst>
          </p:cNvPr>
          <p:cNvSpPr/>
          <p:nvPr/>
        </p:nvSpPr>
        <p:spPr>
          <a:xfrm>
            <a:off x="647151" y="3834496"/>
            <a:ext cx="3237329" cy="2214088"/>
          </a:xfrm>
          <a:custGeom>
            <a:avLst/>
            <a:gdLst/>
            <a:ahLst/>
            <a:cxnLst/>
            <a:rect l="l" t="t" r="r" b="b"/>
            <a:pathLst>
              <a:path w="2514600" h="781050" extrusionOk="0">
                <a:moveTo>
                  <a:pt x="2514599" y="0"/>
                </a:moveTo>
                <a:lnTo>
                  <a:pt x="0" y="0"/>
                </a:lnTo>
                <a:lnTo>
                  <a:pt x="0" y="780910"/>
                </a:lnTo>
                <a:lnTo>
                  <a:pt x="2514599" y="780910"/>
                </a:lnTo>
                <a:lnTo>
                  <a:pt x="2514599"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33" name="Google Shape;2825;p79">
            <a:extLst>
              <a:ext uri="{FF2B5EF4-FFF2-40B4-BE49-F238E27FC236}">
                <a16:creationId xmlns:a16="http://schemas.microsoft.com/office/drawing/2014/main" id="{B077F2CB-1EFC-52FD-88E4-0DD271A9F3FF}"/>
              </a:ext>
            </a:extLst>
          </p:cNvPr>
          <p:cNvSpPr/>
          <p:nvPr/>
        </p:nvSpPr>
        <p:spPr>
          <a:xfrm>
            <a:off x="647151" y="3834495"/>
            <a:ext cx="61227" cy="2214088"/>
          </a:xfrm>
          <a:custGeom>
            <a:avLst/>
            <a:gdLst/>
            <a:ahLst/>
            <a:cxnLst/>
            <a:rect l="l" t="t" r="r" b="b"/>
            <a:pathLst>
              <a:path w="120000" h="774064" extrusionOk="0">
                <a:moveTo>
                  <a:pt x="0" y="0"/>
                </a:moveTo>
                <a:lnTo>
                  <a:pt x="0" y="773658"/>
                </a:lnTo>
              </a:path>
            </a:pathLst>
          </a:custGeom>
          <a:noFill/>
          <a:ln w="38100" cap="flat" cmpd="sng">
            <a:solidFill>
              <a:schemeClr val="tx2">
                <a:lumMod val="40000"/>
                <a:lumOff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C10EABE5-38D2-A792-4FF8-6281116B1DD0}"/>
              </a:ext>
            </a:extLst>
          </p:cNvPr>
          <p:cNvSpPr>
            <a:spLocks noGrp="1"/>
          </p:cNvSpPr>
          <p:nvPr>
            <p:ph type="sldNum" idx="12"/>
          </p:nvPr>
        </p:nvSpPr>
        <p:spPr/>
        <p:txBody>
          <a:bodyPr/>
          <a:lstStyle/>
          <a:p>
            <a:fld id="{00000000-1234-1234-1234-123412341234}" type="slidenum">
              <a:rPr lang="en-GB" noProof="0" smtClean="0">
                <a:latin typeface="Arial" panose="020B0604020202020204" pitchFamily="34" charset="0"/>
                <a:cs typeface="Arial" panose="020B0604020202020204" pitchFamily="34" charset="0"/>
              </a:rPr>
              <a:pPr/>
              <a:t>24</a:t>
            </a:fld>
            <a:endParaRPr lang="en-GB" noProof="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BCB273C8-ED72-756B-986D-7C353463EAF6}"/>
              </a:ext>
            </a:extLst>
          </p:cNvPr>
          <p:cNvSpPr>
            <a:spLocks noGrp="1"/>
          </p:cNvSpPr>
          <p:nvPr>
            <p:ph type="title"/>
          </p:nvPr>
        </p:nvSpPr>
        <p:spPr>
          <a:xfrm>
            <a:off x="619199" y="246566"/>
            <a:ext cx="10713936" cy="807285"/>
          </a:xfrm>
        </p:spPr>
        <p:txBody>
          <a:bodyPr/>
          <a:lstStyle/>
          <a:p>
            <a:pPr>
              <a:spcBef>
                <a:spcPct val="0"/>
              </a:spcBef>
              <a:buClr>
                <a:schemeClr val="accent3"/>
              </a:buClr>
              <a:buSzPts val="1600"/>
            </a:pPr>
            <a:r>
              <a:rPr lang="en-GB" noProof="0">
                <a:sym typeface="Arial"/>
              </a:rPr>
              <a:t>Follow the 5 “S” strategies to help detect and manage ILD/pneumonitis in patients receiving T-DX</a:t>
            </a:r>
            <a:r>
              <a:rPr lang="en-GB" cap="none" noProof="0">
                <a:sym typeface="Arial"/>
              </a:rPr>
              <a:t>d</a:t>
            </a:r>
            <a:r>
              <a:rPr lang="en-GB" noProof="0">
                <a:sym typeface="Arial"/>
              </a:rPr>
              <a:t> </a:t>
            </a:r>
            <a:r>
              <a:rPr lang="en-GB" sz="1600" cap="none" noProof="0">
                <a:solidFill>
                  <a:schemeClr val="accent1"/>
                </a:solidFill>
                <a:latin typeface="Arial"/>
                <a:cs typeface="Arial"/>
                <a:sym typeface="Arial"/>
              </a:rPr>
              <a:t>(Part 1/2)</a:t>
            </a:r>
          </a:p>
        </p:txBody>
      </p:sp>
      <p:sp>
        <p:nvSpPr>
          <p:cNvPr id="8" name="Google Shape;2821;p79">
            <a:extLst>
              <a:ext uri="{FF2B5EF4-FFF2-40B4-BE49-F238E27FC236}">
                <a16:creationId xmlns:a16="http://schemas.microsoft.com/office/drawing/2014/main" id="{8F7C06F6-AC39-A73E-D6EA-7A15ADD81163}"/>
              </a:ext>
            </a:extLst>
          </p:cNvPr>
          <p:cNvSpPr txBox="1"/>
          <p:nvPr/>
        </p:nvSpPr>
        <p:spPr>
          <a:xfrm>
            <a:off x="1076636" y="1548519"/>
            <a:ext cx="2953408" cy="1186459"/>
          </a:xfrm>
          <a:prstGeom prst="rect">
            <a:avLst/>
          </a:prstGeom>
          <a:noFill/>
          <a:ln>
            <a:noFill/>
          </a:ln>
        </p:spPr>
        <p:txBody>
          <a:bodyPr spcFirstLastPara="1" wrap="square" lIns="0" tIns="12700" rIns="0" bIns="0" anchor="t" anchorCtr="0">
            <a:noAutofit/>
          </a:bodyPr>
          <a:lstStyle/>
          <a:p>
            <a:pPr marL="38100" marR="0" lvl="0" indent="0" algn="l" rtl="0">
              <a:lnSpc>
                <a:spcPct val="100000"/>
              </a:lnSpc>
              <a:spcBef>
                <a:spcPts val="0"/>
              </a:spcBef>
              <a:spcAft>
                <a:spcPts val="0"/>
              </a:spcAft>
              <a:buClr>
                <a:schemeClr val="accent3"/>
              </a:buClr>
              <a:buSzPts val="1800"/>
              <a:buFont typeface="Arial "/>
              <a:buNone/>
            </a:pPr>
            <a:r>
              <a:rPr lang="en-GB" sz="1800" b="1" i="0" u="none" strike="noStrike" cap="none" noProof="0">
                <a:solidFill>
                  <a:schemeClr val="accent1"/>
                </a:solidFill>
                <a:latin typeface="Arial "/>
                <a:ea typeface="Arial "/>
                <a:cs typeface="Arial "/>
                <a:sym typeface="Arial "/>
              </a:rPr>
              <a:t>SCREEN</a:t>
            </a:r>
          </a:p>
          <a:p>
            <a:pPr marL="38100" marR="30480" lvl="0" indent="0" algn="l" rtl="0">
              <a:lnSpc>
                <a:spcPct val="100000"/>
              </a:lnSpc>
              <a:spcBef>
                <a:spcPts val="80"/>
              </a:spcBef>
              <a:spcAft>
                <a:spcPts val="0"/>
              </a:spcAft>
              <a:buClr>
                <a:srgbClr val="000000"/>
              </a:buClr>
              <a:buSzPts val="1100"/>
              <a:buFont typeface="Arial"/>
              <a:buNone/>
            </a:pPr>
            <a:r>
              <a:rPr lang="en-GB" sz="1100" b="0" i="0" u="none" strike="noStrike" cap="none" noProof="0">
                <a:solidFill>
                  <a:srgbClr val="000000"/>
                </a:solidFill>
                <a:latin typeface="Arial"/>
                <a:ea typeface="Arial"/>
                <a:cs typeface="Arial"/>
                <a:sym typeface="Arial"/>
              </a:rPr>
              <a:t>Careful patient selection based on baseline risk and screening that continues during treatment is </a:t>
            </a:r>
            <a:r>
              <a:rPr lang="en-GB" sz="1100" b="0" i="0" u="none" strike="noStrike" cap="none" noProof="0">
                <a:latin typeface="Arial"/>
                <a:ea typeface="Arial"/>
                <a:cs typeface="Arial"/>
                <a:sym typeface="Arial"/>
              </a:rPr>
              <a:t>warranted</a:t>
            </a:r>
            <a:r>
              <a:rPr lang="en-GB" sz="1100" baseline="30000" noProof="0">
                <a:latin typeface="Arial"/>
                <a:ea typeface="Arial"/>
                <a:cs typeface="Arial"/>
                <a:sym typeface="Arial"/>
              </a:rPr>
              <a:t>1</a:t>
            </a:r>
            <a:endParaRPr lang="en-GB" sz="1100" b="0" i="0" u="none" strike="noStrike" cap="none" baseline="30000" noProof="0">
              <a:latin typeface="Arial"/>
              <a:ea typeface="Arial"/>
              <a:cs typeface="Arial"/>
              <a:sym typeface="Arial"/>
            </a:endParaRPr>
          </a:p>
        </p:txBody>
      </p:sp>
      <p:sp>
        <p:nvSpPr>
          <p:cNvPr id="9" name="Google Shape;2822;p79">
            <a:extLst>
              <a:ext uri="{FF2B5EF4-FFF2-40B4-BE49-F238E27FC236}">
                <a16:creationId xmlns:a16="http://schemas.microsoft.com/office/drawing/2014/main" id="{7356EE0F-154B-20AD-F1F1-8F1505A2D84D}"/>
              </a:ext>
            </a:extLst>
          </p:cNvPr>
          <p:cNvSpPr txBox="1"/>
          <p:nvPr/>
        </p:nvSpPr>
        <p:spPr>
          <a:xfrm>
            <a:off x="4925148" y="1545519"/>
            <a:ext cx="2953408" cy="791340"/>
          </a:xfrm>
          <a:prstGeom prst="rect">
            <a:avLst/>
          </a:prstGeom>
          <a:noFill/>
          <a:ln>
            <a:noFill/>
          </a:ln>
        </p:spPr>
        <p:txBody>
          <a:bodyPr spcFirstLastPara="1" wrap="square" lIns="0" tIns="12700" rIns="0" bIns="0" anchor="t" anchorCtr="0">
            <a:noAutofit/>
          </a:bodyPr>
          <a:lstStyle/>
          <a:p>
            <a:pPr marL="38100" marR="0" lvl="0" indent="0" algn="l" rtl="0">
              <a:lnSpc>
                <a:spcPct val="100000"/>
              </a:lnSpc>
              <a:spcBef>
                <a:spcPts val="0"/>
              </a:spcBef>
              <a:spcAft>
                <a:spcPts val="0"/>
              </a:spcAft>
              <a:buClr>
                <a:schemeClr val="accent3"/>
              </a:buClr>
              <a:buSzPts val="1800"/>
              <a:buFont typeface="Arial "/>
              <a:buNone/>
            </a:pPr>
            <a:r>
              <a:rPr lang="en-GB" sz="1800" b="1" i="0" u="none" strike="noStrike" cap="none" noProof="0">
                <a:solidFill>
                  <a:schemeClr val="accent1"/>
                </a:solidFill>
                <a:latin typeface="Arial "/>
                <a:ea typeface="Arial "/>
                <a:cs typeface="Arial "/>
                <a:sym typeface="Arial "/>
              </a:rPr>
              <a:t>SCAN</a:t>
            </a:r>
            <a:endParaRPr lang="en-GB" noProof="0">
              <a:solidFill>
                <a:schemeClr val="accent1"/>
              </a:solidFill>
            </a:endParaRPr>
          </a:p>
          <a:p>
            <a:pPr marL="38100" marR="30480" lvl="0" indent="0" algn="l" rtl="0">
              <a:lnSpc>
                <a:spcPct val="100000"/>
              </a:lnSpc>
              <a:spcBef>
                <a:spcPts val="0"/>
              </a:spcBef>
              <a:spcAft>
                <a:spcPts val="0"/>
              </a:spcAft>
              <a:buClr>
                <a:srgbClr val="000000"/>
              </a:buClr>
              <a:buSzPts val="1100"/>
              <a:buFont typeface="Arial"/>
              <a:buNone/>
            </a:pPr>
            <a:r>
              <a:rPr lang="en-GB" sz="1100" b="0" i="0" u="none" strike="noStrike" cap="none" noProof="0">
                <a:solidFill>
                  <a:srgbClr val="000000"/>
                </a:solidFill>
                <a:latin typeface="Arial"/>
                <a:ea typeface="Arial"/>
                <a:cs typeface="Arial"/>
                <a:sym typeface="Arial"/>
              </a:rPr>
              <a:t>Radiological scans remain the fundamental diagnostic tool for</a:t>
            </a:r>
            <a:r>
              <a:rPr lang="en-GB" sz="1100" b="0" i="0" u="none" strike="noStrike" cap="none" noProof="0">
                <a:latin typeface="Arial"/>
                <a:ea typeface="Arial"/>
                <a:cs typeface="Arial"/>
                <a:sym typeface="Arial"/>
              </a:rPr>
              <a:t> ILD</a:t>
            </a:r>
            <a:r>
              <a:rPr lang="en-GB" sz="1100" baseline="30000" noProof="0">
                <a:latin typeface="Arial"/>
                <a:ea typeface="Arial"/>
                <a:cs typeface="Arial"/>
                <a:sym typeface="Arial"/>
              </a:rPr>
              <a:t>1</a:t>
            </a:r>
            <a:endParaRPr lang="en-GB" sz="1100" b="0" i="0" u="none" strike="noStrike" cap="none" baseline="30000" noProof="0">
              <a:latin typeface="Arial"/>
              <a:ea typeface="Arial"/>
              <a:cs typeface="Arial"/>
            </a:endParaRPr>
          </a:p>
        </p:txBody>
      </p:sp>
      <p:sp>
        <p:nvSpPr>
          <p:cNvPr id="10" name="Google Shape;2823;p79">
            <a:extLst>
              <a:ext uri="{FF2B5EF4-FFF2-40B4-BE49-F238E27FC236}">
                <a16:creationId xmlns:a16="http://schemas.microsoft.com/office/drawing/2014/main" id="{FDC59777-39A3-9697-DDA0-550A15470CB9}"/>
              </a:ext>
            </a:extLst>
          </p:cNvPr>
          <p:cNvSpPr txBox="1"/>
          <p:nvPr/>
        </p:nvSpPr>
        <p:spPr>
          <a:xfrm>
            <a:off x="8773660" y="1523111"/>
            <a:ext cx="2953407" cy="808502"/>
          </a:xfrm>
          <a:prstGeom prst="rect">
            <a:avLst/>
          </a:prstGeom>
          <a:noFill/>
          <a:ln>
            <a:noFill/>
          </a:ln>
        </p:spPr>
        <p:txBody>
          <a:bodyPr spcFirstLastPara="1" wrap="square" lIns="0" tIns="12700" rIns="0" bIns="0" anchor="t" anchorCtr="0">
            <a:noAutofit/>
          </a:bodyPr>
          <a:lstStyle/>
          <a:p>
            <a:pPr marL="38100" marR="0" lvl="0" indent="0" algn="l" rtl="0">
              <a:lnSpc>
                <a:spcPct val="100000"/>
              </a:lnSpc>
              <a:spcBef>
                <a:spcPts val="0"/>
              </a:spcBef>
              <a:spcAft>
                <a:spcPts val="0"/>
              </a:spcAft>
              <a:buClr>
                <a:schemeClr val="accent3"/>
              </a:buClr>
              <a:buSzPts val="1800"/>
              <a:buFont typeface="Arial "/>
              <a:buNone/>
            </a:pPr>
            <a:r>
              <a:rPr lang="en-GB" sz="1800" b="1" i="0" u="none" strike="noStrike" cap="none" noProof="0">
                <a:solidFill>
                  <a:schemeClr val="accent1"/>
                </a:solidFill>
                <a:latin typeface="Arial "/>
                <a:ea typeface="Arial "/>
                <a:cs typeface="Arial "/>
                <a:sym typeface="Arial "/>
              </a:rPr>
              <a:t>SYNERGY</a:t>
            </a:r>
          </a:p>
          <a:p>
            <a:pPr marL="38100" marR="30480" lvl="0" indent="0" algn="l" rtl="0">
              <a:lnSpc>
                <a:spcPct val="100000"/>
              </a:lnSpc>
              <a:spcBef>
                <a:spcPts val="80"/>
              </a:spcBef>
              <a:spcAft>
                <a:spcPts val="0"/>
              </a:spcAft>
              <a:buClr>
                <a:srgbClr val="000000"/>
              </a:buClr>
              <a:buSzPts val="1100"/>
              <a:buFont typeface="Arial"/>
              <a:buNone/>
            </a:pPr>
            <a:r>
              <a:rPr lang="en-GB" sz="1100" b="0" i="0" u="none" strike="noStrike" cap="none" noProof="0">
                <a:solidFill>
                  <a:srgbClr val="000000"/>
                </a:solidFill>
                <a:latin typeface="Arial"/>
                <a:ea typeface="Arial"/>
                <a:cs typeface="Arial"/>
                <a:sym typeface="Arial"/>
              </a:rPr>
              <a:t>Work together with the patient, </a:t>
            </a:r>
            <a:r>
              <a:rPr lang="en-GB" sz="1100" b="0" i="0" u="none" strike="noStrike" cap="none" noProof="0">
                <a:latin typeface="Arial"/>
                <a:ea typeface="Arial"/>
                <a:cs typeface="Arial"/>
                <a:sym typeface="Arial"/>
              </a:rPr>
              <a:t>multidisciplinary care team, and staff</a:t>
            </a:r>
            <a:r>
              <a:rPr lang="en-GB" sz="1100" baseline="30000" noProof="0">
                <a:latin typeface="Arial"/>
                <a:ea typeface="Arial"/>
                <a:cs typeface="Arial"/>
                <a:sym typeface="Arial"/>
              </a:rPr>
              <a:t>1</a:t>
            </a:r>
            <a:endParaRPr lang="en-GB" sz="1100" b="0" i="0" u="none" strike="noStrike" cap="none" baseline="30000" noProof="0">
              <a:latin typeface="Arial"/>
              <a:ea typeface="Arial"/>
              <a:cs typeface="Arial"/>
              <a:sym typeface="Arial"/>
            </a:endParaRPr>
          </a:p>
        </p:txBody>
      </p:sp>
      <p:sp>
        <p:nvSpPr>
          <p:cNvPr id="11" name="Google Shape;2843;p79">
            <a:extLst>
              <a:ext uri="{FF2B5EF4-FFF2-40B4-BE49-F238E27FC236}">
                <a16:creationId xmlns:a16="http://schemas.microsoft.com/office/drawing/2014/main" id="{333204D8-FDF2-27A4-B552-C9355969D980}"/>
              </a:ext>
            </a:extLst>
          </p:cNvPr>
          <p:cNvSpPr/>
          <p:nvPr/>
        </p:nvSpPr>
        <p:spPr>
          <a:xfrm>
            <a:off x="760949" y="1545519"/>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a:solidFill>
                  <a:srgbClr val="FFFFFF"/>
                </a:solidFill>
                <a:latin typeface="Arial"/>
                <a:ea typeface="Arial"/>
                <a:cs typeface="Arial"/>
                <a:sym typeface="Arial"/>
              </a:rPr>
              <a:t>1</a:t>
            </a:r>
            <a:endParaRPr lang="en-GB" noProof="0"/>
          </a:p>
        </p:txBody>
      </p:sp>
      <p:sp>
        <p:nvSpPr>
          <p:cNvPr id="12" name="Google Shape;2844;p79">
            <a:extLst>
              <a:ext uri="{FF2B5EF4-FFF2-40B4-BE49-F238E27FC236}">
                <a16:creationId xmlns:a16="http://schemas.microsoft.com/office/drawing/2014/main" id="{177F12BB-242F-5B84-13EB-FCD8C56A88B8}"/>
              </a:ext>
            </a:extLst>
          </p:cNvPr>
          <p:cNvSpPr/>
          <p:nvPr/>
        </p:nvSpPr>
        <p:spPr>
          <a:xfrm>
            <a:off x="4609461" y="1540803"/>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a:solidFill>
                  <a:srgbClr val="FFFFFF"/>
                </a:solidFill>
                <a:latin typeface="Arial"/>
                <a:ea typeface="Arial"/>
                <a:cs typeface="Arial"/>
                <a:sym typeface="Arial"/>
              </a:rPr>
              <a:t>2</a:t>
            </a:r>
            <a:endParaRPr lang="en-GB" noProof="0"/>
          </a:p>
        </p:txBody>
      </p:sp>
      <p:sp>
        <p:nvSpPr>
          <p:cNvPr id="13" name="Google Shape;2845;p79">
            <a:extLst>
              <a:ext uri="{FF2B5EF4-FFF2-40B4-BE49-F238E27FC236}">
                <a16:creationId xmlns:a16="http://schemas.microsoft.com/office/drawing/2014/main" id="{844BC5EE-F333-8CD9-1CD3-6926F5DF128E}"/>
              </a:ext>
            </a:extLst>
          </p:cNvPr>
          <p:cNvSpPr/>
          <p:nvPr/>
        </p:nvSpPr>
        <p:spPr>
          <a:xfrm>
            <a:off x="8457973" y="1521916"/>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800" b="1" i="0" u="none" strike="noStrike" cap="none" noProof="0">
                <a:solidFill>
                  <a:srgbClr val="FFFFFF"/>
                </a:solidFill>
                <a:latin typeface="Arial"/>
                <a:ea typeface="Arial"/>
                <a:cs typeface="Arial"/>
                <a:sym typeface="Arial"/>
              </a:rPr>
              <a:t>3</a:t>
            </a:r>
            <a:endParaRPr lang="en-GB" noProof="0"/>
          </a:p>
        </p:txBody>
      </p:sp>
      <p:sp>
        <p:nvSpPr>
          <p:cNvPr id="14" name="Google Shape;2818;p79">
            <a:extLst>
              <a:ext uri="{FF2B5EF4-FFF2-40B4-BE49-F238E27FC236}">
                <a16:creationId xmlns:a16="http://schemas.microsoft.com/office/drawing/2014/main" id="{39016268-A63D-915B-CACE-DDF431B2DA97}"/>
              </a:ext>
            </a:extLst>
          </p:cNvPr>
          <p:cNvSpPr txBox="1"/>
          <p:nvPr/>
        </p:nvSpPr>
        <p:spPr>
          <a:xfrm>
            <a:off x="760949" y="2604310"/>
            <a:ext cx="2719437"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noProof="0">
                <a:solidFill>
                  <a:srgbClr val="000000"/>
                </a:solidFill>
                <a:latin typeface="Arial"/>
                <a:ea typeface="Arial"/>
                <a:cs typeface="Arial"/>
                <a:sym typeface="Arial"/>
              </a:rPr>
              <a:t>1.1 Before initiating T-DXd</a:t>
            </a:r>
            <a:r>
              <a:rPr lang="en-GB" sz="1100" b="1" i="0" u="none" strike="noStrike" cap="none" baseline="30000" noProof="0">
                <a:solidFill>
                  <a:srgbClr val="000000"/>
                </a:solidFill>
                <a:latin typeface="Arial"/>
                <a:ea typeface="Arial"/>
                <a:cs typeface="Arial"/>
                <a:sym typeface="Arial"/>
              </a:rPr>
              <a:t>2,3</a:t>
            </a:r>
          </a:p>
        </p:txBody>
      </p:sp>
      <p:sp>
        <p:nvSpPr>
          <p:cNvPr id="15" name="Google Shape;2826;p79">
            <a:extLst>
              <a:ext uri="{FF2B5EF4-FFF2-40B4-BE49-F238E27FC236}">
                <a16:creationId xmlns:a16="http://schemas.microsoft.com/office/drawing/2014/main" id="{342DEA59-68F3-5283-189A-264456B841D1}"/>
              </a:ext>
            </a:extLst>
          </p:cNvPr>
          <p:cNvSpPr txBox="1"/>
          <p:nvPr/>
        </p:nvSpPr>
        <p:spPr>
          <a:xfrm>
            <a:off x="765277" y="3880478"/>
            <a:ext cx="2719437"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noProof="0">
                <a:solidFill>
                  <a:srgbClr val="000000"/>
                </a:solidFill>
                <a:latin typeface="Arial"/>
                <a:ea typeface="Arial"/>
                <a:cs typeface="Arial"/>
                <a:sym typeface="Arial"/>
              </a:rPr>
              <a:t>1.2 Throughout treatment</a:t>
            </a:r>
            <a:r>
              <a:rPr lang="en-GB" sz="1100" b="1" i="0" u="none" strike="noStrike" cap="none" baseline="30000" noProof="0">
                <a:solidFill>
                  <a:srgbClr val="000000"/>
                </a:solidFill>
                <a:latin typeface="Arial"/>
                <a:ea typeface="Arial"/>
                <a:cs typeface="Arial"/>
                <a:sym typeface="Arial"/>
              </a:rPr>
              <a:t>2,3,4</a:t>
            </a:r>
            <a:endParaRPr lang="en-GB" noProof="0"/>
          </a:p>
        </p:txBody>
      </p:sp>
      <p:sp>
        <p:nvSpPr>
          <p:cNvPr id="16" name="Google Shape;2818;p79">
            <a:extLst>
              <a:ext uri="{FF2B5EF4-FFF2-40B4-BE49-F238E27FC236}">
                <a16:creationId xmlns:a16="http://schemas.microsoft.com/office/drawing/2014/main" id="{D0962726-47C9-3CE2-EFDB-EE88CA7A638F}"/>
              </a:ext>
            </a:extLst>
          </p:cNvPr>
          <p:cNvSpPr txBox="1"/>
          <p:nvPr/>
        </p:nvSpPr>
        <p:spPr>
          <a:xfrm>
            <a:off x="4609461" y="2601546"/>
            <a:ext cx="2842850"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noProof="0">
                <a:solidFill>
                  <a:srgbClr val="000000"/>
                </a:solidFill>
                <a:latin typeface="Arial"/>
                <a:ea typeface="Arial"/>
                <a:cs typeface="Arial"/>
                <a:sym typeface="Arial"/>
              </a:rPr>
              <a:t>2</a:t>
            </a:r>
            <a:r>
              <a:rPr lang="en-GB" sz="1100" b="1" i="0" u="none" strike="noStrike" cap="none" noProof="0">
                <a:solidFill>
                  <a:srgbClr val="000000"/>
                </a:solidFill>
                <a:latin typeface="Arial"/>
                <a:ea typeface="Arial"/>
                <a:cs typeface="Arial"/>
                <a:sym typeface="Arial"/>
              </a:rPr>
              <a:t>.1 Immediate action</a:t>
            </a:r>
            <a:r>
              <a:rPr lang="en-GB" sz="1100" b="1" baseline="30000" noProof="0">
                <a:solidFill>
                  <a:srgbClr val="000000"/>
                </a:solidFill>
                <a:latin typeface="Arial"/>
                <a:ea typeface="Arial"/>
                <a:cs typeface="Arial"/>
                <a:sym typeface="Arial"/>
              </a:rPr>
              <a:t>4</a:t>
            </a:r>
            <a:endParaRPr lang="en-GB" sz="1100" b="1" i="0" u="none" strike="noStrike" cap="none" baseline="30000" noProof="0">
              <a:solidFill>
                <a:srgbClr val="000000"/>
              </a:solidFill>
              <a:latin typeface="Arial"/>
              <a:ea typeface="Arial"/>
              <a:cs typeface="Arial"/>
              <a:sym typeface="Arial"/>
            </a:endParaRPr>
          </a:p>
        </p:txBody>
      </p:sp>
      <p:sp>
        <p:nvSpPr>
          <p:cNvPr id="17" name="Google Shape;2818;p79">
            <a:extLst>
              <a:ext uri="{FF2B5EF4-FFF2-40B4-BE49-F238E27FC236}">
                <a16:creationId xmlns:a16="http://schemas.microsoft.com/office/drawing/2014/main" id="{1232A4DE-CDBD-CBDD-D12D-33B3D3BFC2B8}"/>
              </a:ext>
            </a:extLst>
          </p:cNvPr>
          <p:cNvSpPr txBox="1"/>
          <p:nvPr/>
        </p:nvSpPr>
        <p:spPr>
          <a:xfrm>
            <a:off x="4508581" y="3880478"/>
            <a:ext cx="2842850"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noProof="0">
                <a:solidFill>
                  <a:srgbClr val="000000"/>
                </a:solidFill>
                <a:latin typeface="Arial"/>
                <a:ea typeface="Arial"/>
                <a:cs typeface="Arial"/>
                <a:sym typeface="Arial"/>
              </a:rPr>
              <a:t>2</a:t>
            </a:r>
            <a:r>
              <a:rPr lang="en-GB" sz="1100" b="1" i="0" u="none" strike="noStrike" cap="none" noProof="0">
                <a:solidFill>
                  <a:srgbClr val="000000"/>
                </a:solidFill>
                <a:latin typeface="Arial"/>
                <a:ea typeface="Arial"/>
                <a:cs typeface="Arial"/>
                <a:sym typeface="Arial"/>
              </a:rPr>
              <a:t>.2 CT </a:t>
            </a:r>
            <a:r>
              <a:rPr lang="en-GB" sz="1100" b="1" i="0" u="none" strike="noStrike" cap="none" noProof="0">
                <a:latin typeface="Arial"/>
                <a:ea typeface="Arial"/>
                <a:cs typeface="Arial"/>
                <a:sym typeface="Arial"/>
              </a:rPr>
              <a:t>scans</a:t>
            </a:r>
            <a:r>
              <a:rPr lang="en-GB" sz="1100" b="1" i="0" u="none" strike="noStrike" cap="none" baseline="30000" noProof="0">
                <a:latin typeface="Arial"/>
                <a:ea typeface="Arial"/>
                <a:cs typeface="Arial"/>
                <a:sym typeface="Arial"/>
              </a:rPr>
              <a:t>1</a:t>
            </a:r>
            <a:r>
              <a:rPr lang="en-GB" sz="1100" b="1" i="0" u="none" strike="noStrike" cap="none" noProof="0">
                <a:latin typeface="Arial"/>
                <a:ea typeface="Arial"/>
                <a:cs typeface="Arial"/>
                <a:sym typeface="Arial"/>
              </a:rPr>
              <a:t> </a:t>
            </a:r>
            <a:endParaRPr lang="en-GB" sz="1100" b="1" i="0" u="none" strike="noStrike" cap="none" baseline="30000" noProof="0">
              <a:latin typeface="Arial"/>
              <a:ea typeface="Arial"/>
              <a:cs typeface="Arial"/>
              <a:sym typeface="Arial"/>
            </a:endParaRPr>
          </a:p>
        </p:txBody>
      </p:sp>
      <p:sp>
        <p:nvSpPr>
          <p:cNvPr id="18" name="Rounded Rectangle 17">
            <a:extLst>
              <a:ext uri="{FF2B5EF4-FFF2-40B4-BE49-F238E27FC236}">
                <a16:creationId xmlns:a16="http://schemas.microsoft.com/office/drawing/2014/main" id="{378DE87E-7CD2-798F-F0F5-2B80F78F0995}"/>
              </a:ext>
            </a:extLst>
          </p:cNvPr>
          <p:cNvSpPr/>
          <p:nvPr/>
        </p:nvSpPr>
        <p:spPr>
          <a:xfrm>
            <a:off x="619200" y="1372996"/>
            <a:ext cx="3322179" cy="1136385"/>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9" name="Rounded Rectangle 18">
            <a:extLst>
              <a:ext uri="{FF2B5EF4-FFF2-40B4-BE49-F238E27FC236}">
                <a16:creationId xmlns:a16="http://schemas.microsoft.com/office/drawing/2014/main" id="{EA5B7566-237B-B55E-A667-53C0AA21800B}"/>
              </a:ext>
            </a:extLst>
          </p:cNvPr>
          <p:cNvSpPr/>
          <p:nvPr/>
        </p:nvSpPr>
        <p:spPr>
          <a:xfrm>
            <a:off x="4434910" y="1377646"/>
            <a:ext cx="3322179" cy="1136385"/>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0" name="Rounded Rectangle 19">
            <a:extLst>
              <a:ext uri="{FF2B5EF4-FFF2-40B4-BE49-F238E27FC236}">
                <a16:creationId xmlns:a16="http://schemas.microsoft.com/office/drawing/2014/main" id="{673FE974-0EDD-E56D-81E2-C858F386B0E6}"/>
              </a:ext>
            </a:extLst>
          </p:cNvPr>
          <p:cNvSpPr/>
          <p:nvPr/>
        </p:nvSpPr>
        <p:spPr>
          <a:xfrm>
            <a:off x="8239655" y="1372995"/>
            <a:ext cx="3322179" cy="1136385"/>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2" name="Right Arrow 21">
            <a:extLst>
              <a:ext uri="{FF2B5EF4-FFF2-40B4-BE49-F238E27FC236}">
                <a16:creationId xmlns:a16="http://schemas.microsoft.com/office/drawing/2014/main" id="{E99DD597-02AD-D708-EAB2-FC405EF1EE06}"/>
              </a:ext>
            </a:extLst>
          </p:cNvPr>
          <p:cNvSpPr/>
          <p:nvPr/>
        </p:nvSpPr>
        <p:spPr>
          <a:xfrm>
            <a:off x="7798102" y="1749066"/>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3" name="Right Arrow 22">
            <a:extLst>
              <a:ext uri="{FF2B5EF4-FFF2-40B4-BE49-F238E27FC236}">
                <a16:creationId xmlns:a16="http://schemas.microsoft.com/office/drawing/2014/main" id="{DC9328BF-5577-58DA-9376-0A957E1B2E74}"/>
              </a:ext>
            </a:extLst>
          </p:cNvPr>
          <p:cNvSpPr/>
          <p:nvPr/>
        </p:nvSpPr>
        <p:spPr>
          <a:xfrm>
            <a:off x="11602848" y="1749065"/>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4" name="Google Shape;2818;p79">
            <a:extLst>
              <a:ext uri="{FF2B5EF4-FFF2-40B4-BE49-F238E27FC236}">
                <a16:creationId xmlns:a16="http://schemas.microsoft.com/office/drawing/2014/main" id="{AE269E45-4609-BEC9-B2B2-A6B3AF56E572}"/>
              </a:ext>
            </a:extLst>
          </p:cNvPr>
          <p:cNvSpPr txBox="1"/>
          <p:nvPr/>
        </p:nvSpPr>
        <p:spPr>
          <a:xfrm>
            <a:off x="8457973" y="2598490"/>
            <a:ext cx="2842850"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noProof="0">
                <a:solidFill>
                  <a:srgbClr val="000000"/>
                </a:solidFill>
                <a:latin typeface="Arial"/>
                <a:ea typeface="Arial"/>
                <a:cs typeface="Arial"/>
                <a:sym typeface="Arial"/>
              </a:rPr>
              <a:t>3.1 Patient</a:t>
            </a:r>
            <a:r>
              <a:rPr lang="en-GB" sz="1100" b="1" baseline="30000" noProof="0">
                <a:solidFill>
                  <a:srgbClr val="000000"/>
                </a:solidFill>
                <a:latin typeface="Arial"/>
                <a:ea typeface="Arial"/>
                <a:cs typeface="Arial"/>
                <a:sym typeface="Arial"/>
              </a:rPr>
              <a:t>4</a:t>
            </a:r>
            <a:endParaRPr lang="en-GB" sz="1100" b="1" i="0" u="none" strike="noStrike" cap="none" baseline="30000" noProof="0">
              <a:solidFill>
                <a:srgbClr val="000000"/>
              </a:solidFill>
              <a:latin typeface="Arial"/>
              <a:ea typeface="Arial"/>
              <a:cs typeface="Arial"/>
              <a:sym typeface="Arial"/>
            </a:endParaRPr>
          </a:p>
        </p:txBody>
      </p:sp>
      <p:sp>
        <p:nvSpPr>
          <p:cNvPr id="25" name="Google Shape;2818;p79">
            <a:extLst>
              <a:ext uri="{FF2B5EF4-FFF2-40B4-BE49-F238E27FC236}">
                <a16:creationId xmlns:a16="http://schemas.microsoft.com/office/drawing/2014/main" id="{C7A7985B-47EF-232C-C452-66039DD439EA}"/>
              </a:ext>
            </a:extLst>
          </p:cNvPr>
          <p:cNvSpPr txBox="1"/>
          <p:nvPr/>
        </p:nvSpPr>
        <p:spPr>
          <a:xfrm>
            <a:off x="8457973" y="3880398"/>
            <a:ext cx="2842850"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noProof="0">
                <a:solidFill>
                  <a:srgbClr val="000000"/>
                </a:solidFill>
                <a:latin typeface="Arial"/>
                <a:ea typeface="Arial"/>
                <a:cs typeface="Arial"/>
                <a:sym typeface="Arial"/>
              </a:rPr>
              <a:t>3.2 Multidisciplinary team</a:t>
            </a:r>
            <a:r>
              <a:rPr lang="en-GB" sz="1100" b="1" baseline="30000" noProof="0">
                <a:solidFill>
                  <a:srgbClr val="000000"/>
                </a:solidFill>
                <a:latin typeface="Arial"/>
                <a:ea typeface="Arial"/>
                <a:cs typeface="Arial"/>
                <a:sym typeface="Arial"/>
              </a:rPr>
              <a:t>2</a:t>
            </a:r>
            <a:endParaRPr lang="en-GB" sz="1100" b="1" i="0" u="none" strike="noStrike" cap="none" baseline="30000" noProof="0">
              <a:solidFill>
                <a:srgbClr val="000000"/>
              </a:solidFill>
              <a:latin typeface="Arial"/>
              <a:ea typeface="Arial"/>
              <a:cs typeface="Arial"/>
              <a:sym typeface="Arial"/>
            </a:endParaRPr>
          </a:p>
        </p:txBody>
      </p:sp>
      <p:sp>
        <p:nvSpPr>
          <p:cNvPr id="26" name="Google Shape;2818;p79">
            <a:extLst>
              <a:ext uri="{FF2B5EF4-FFF2-40B4-BE49-F238E27FC236}">
                <a16:creationId xmlns:a16="http://schemas.microsoft.com/office/drawing/2014/main" id="{18099BAE-FEAB-B722-D6DC-A208E07001A1}"/>
              </a:ext>
            </a:extLst>
          </p:cNvPr>
          <p:cNvSpPr txBox="1"/>
          <p:nvPr/>
        </p:nvSpPr>
        <p:spPr>
          <a:xfrm>
            <a:off x="8457973" y="5262869"/>
            <a:ext cx="2842850" cy="182101"/>
          </a:xfrm>
          <a:prstGeom prst="rect">
            <a:avLst/>
          </a:prstGeom>
          <a:noFill/>
          <a:ln>
            <a:noFill/>
          </a:ln>
        </p:spPr>
        <p:txBody>
          <a:bodyPr spcFirstLastPara="1" wrap="square" lIns="0" tIns="1270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noProof="0">
                <a:solidFill>
                  <a:srgbClr val="000000"/>
                </a:solidFill>
                <a:latin typeface="Arial"/>
                <a:ea typeface="Arial"/>
                <a:cs typeface="Arial"/>
                <a:sym typeface="Arial"/>
              </a:rPr>
              <a:t>3.2 HCP staff</a:t>
            </a:r>
            <a:r>
              <a:rPr lang="en-GB" sz="1100" b="1" baseline="30000" noProof="0">
                <a:solidFill>
                  <a:srgbClr val="000000"/>
                </a:solidFill>
                <a:latin typeface="Arial"/>
                <a:ea typeface="Arial"/>
                <a:cs typeface="Arial"/>
                <a:sym typeface="Arial"/>
              </a:rPr>
              <a:t>2</a:t>
            </a:r>
            <a:endParaRPr lang="en-GB" sz="1100" b="1" i="0" u="none" strike="noStrike" cap="none" baseline="30000" noProof="0">
              <a:solidFill>
                <a:srgbClr val="000000"/>
              </a:solidFill>
              <a:latin typeface="Arial"/>
              <a:ea typeface="Arial"/>
              <a:cs typeface="Arial"/>
              <a:sym typeface="Arial"/>
            </a:endParaRPr>
          </a:p>
        </p:txBody>
      </p:sp>
      <p:sp>
        <p:nvSpPr>
          <p:cNvPr id="27" name="Google Shape;2829;p79">
            <a:extLst>
              <a:ext uri="{FF2B5EF4-FFF2-40B4-BE49-F238E27FC236}">
                <a16:creationId xmlns:a16="http://schemas.microsoft.com/office/drawing/2014/main" id="{51445F8F-158D-0D96-82C4-8E3F2DA64F4D}"/>
              </a:ext>
            </a:extLst>
          </p:cNvPr>
          <p:cNvSpPr txBox="1"/>
          <p:nvPr/>
        </p:nvSpPr>
        <p:spPr>
          <a:xfrm>
            <a:off x="760949" y="2844553"/>
            <a:ext cx="3123531" cy="971797"/>
          </a:xfrm>
          <a:prstGeom prst="rect">
            <a:avLst/>
          </a:prstGeom>
          <a:noFill/>
          <a:ln>
            <a:noFill/>
          </a:ln>
        </p:spPr>
        <p:txBody>
          <a:bodyPr spcFirstLastPara="1" wrap="square" lIns="0" tIns="22850" rIns="0" bIns="0" anchor="t" anchorCtr="0">
            <a:noAutofit/>
          </a:bodyPr>
          <a:lstStyle/>
          <a:p>
            <a:pPr marL="144000" marR="0" lvl="0" indent="-144000" algn="l" rtl="0">
              <a:lnSpc>
                <a:spcPct val="92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Complete history and physical exam</a:t>
            </a:r>
            <a:r>
              <a:rPr lang="en-GB" sz="1100" b="0" i="0" u="none" strike="noStrike" cap="none" baseline="30000" noProof="0">
                <a:solidFill>
                  <a:srgbClr val="000000"/>
                </a:solidFill>
                <a:latin typeface="Arial"/>
                <a:ea typeface="Arial"/>
                <a:cs typeface="Arial"/>
                <a:sym typeface="Arial"/>
              </a:rPr>
              <a:t>a</a:t>
            </a:r>
            <a:endParaRPr lang="en-GB" baseline="30000" noProof="0"/>
          </a:p>
          <a:p>
            <a:pPr marL="144000" marR="0" lvl="0" indent="-144000" algn="l" rtl="0">
              <a:lnSpc>
                <a:spcPct val="92000"/>
              </a:lnSpc>
              <a:spcBef>
                <a:spcPts val="40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Consider baseline SpO</a:t>
            </a:r>
            <a:r>
              <a:rPr lang="en-GB" sz="1100" b="0" i="0" u="none" strike="noStrike" cap="none" baseline="-25000" noProof="0">
                <a:solidFill>
                  <a:srgbClr val="000000"/>
                </a:solidFill>
                <a:latin typeface="Arial"/>
                <a:ea typeface="Arial"/>
                <a:cs typeface="Arial"/>
                <a:sym typeface="Arial"/>
              </a:rPr>
              <a:t>2</a:t>
            </a:r>
            <a:r>
              <a:rPr lang="en-GB" sz="1100" b="0" i="0" u="none" strike="noStrike" cap="none" noProof="0">
                <a:solidFill>
                  <a:srgbClr val="000000"/>
                </a:solidFill>
                <a:latin typeface="Arial"/>
                <a:ea typeface="Arial"/>
                <a:cs typeface="Arial"/>
                <a:sym typeface="Arial"/>
              </a:rPr>
              <a:t>,</a:t>
            </a:r>
            <a:r>
              <a:rPr lang="en-GB" sz="1100" noProof="0">
                <a:solidFill>
                  <a:srgbClr val="000000"/>
                </a:solidFill>
                <a:latin typeface="Arial"/>
                <a:ea typeface="Arial"/>
                <a:cs typeface="Arial"/>
                <a:sym typeface="Arial"/>
              </a:rPr>
              <a:t> </a:t>
            </a:r>
            <a:r>
              <a:rPr lang="en-GB" sz="1100" b="0" i="0" u="none" strike="noStrike" cap="none" noProof="0">
                <a:solidFill>
                  <a:srgbClr val="000000"/>
                </a:solidFill>
                <a:latin typeface="Arial"/>
                <a:ea typeface="Arial"/>
                <a:cs typeface="Arial"/>
                <a:sym typeface="Arial"/>
              </a:rPr>
              <a:t>PFT, and high-resolution CT (see</a:t>
            </a:r>
            <a:r>
              <a:rPr lang="en-GB" sz="1100" b="0" i="0" u="none" strike="noStrike" cap="none" noProof="0">
                <a:solidFill>
                  <a:schemeClr val="accent2"/>
                </a:solidFill>
                <a:latin typeface="Arial"/>
                <a:ea typeface="Arial"/>
                <a:cs typeface="Arial"/>
                <a:sym typeface="Arial"/>
              </a:rPr>
              <a:t> </a:t>
            </a:r>
            <a:r>
              <a:rPr lang="en-GB" sz="1100" b="1" i="0" u="none" strike="noStrike" cap="none" noProof="0">
                <a:solidFill>
                  <a:schemeClr val="accent2"/>
                </a:solidFill>
                <a:latin typeface="Arial"/>
                <a:ea typeface="Arial"/>
                <a:cs typeface="Arial"/>
                <a:sym typeface="Arial"/>
              </a:rPr>
              <a:t>Scan</a:t>
            </a:r>
            <a:r>
              <a:rPr lang="en-GB" sz="1100" b="0" i="0" u="none" strike="noStrike" cap="none" noProof="0">
                <a:solidFill>
                  <a:srgbClr val="000000"/>
                </a:solidFill>
                <a:latin typeface="Arial"/>
                <a:ea typeface="Arial"/>
                <a:cs typeface="Arial"/>
                <a:sym typeface="Arial"/>
              </a:rPr>
              <a:t>), if clinically indicated</a:t>
            </a:r>
            <a:endParaRPr lang="en-GB" noProof="0"/>
          </a:p>
          <a:p>
            <a:pPr marL="144000" marR="5080" lvl="0" indent="-144000" algn="l" rtl="0">
              <a:lnSpc>
                <a:spcPct val="92000"/>
              </a:lnSpc>
              <a:spcBef>
                <a:spcPts val="40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Educate patient and engage multidisciplinary team (see </a:t>
            </a:r>
            <a:r>
              <a:rPr lang="en-GB" sz="1100" b="1" i="0" u="none" strike="noStrike" cap="none" noProof="0">
                <a:solidFill>
                  <a:schemeClr val="accent1"/>
                </a:solidFill>
                <a:latin typeface="Arial"/>
                <a:ea typeface="Arial"/>
                <a:cs typeface="Arial"/>
                <a:sym typeface="Arial"/>
              </a:rPr>
              <a:t>Synergy</a:t>
            </a:r>
            <a:r>
              <a:rPr lang="en-GB" sz="1100" b="0" i="0" u="none" strike="noStrike" cap="none" noProof="0">
                <a:solidFill>
                  <a:srgbClr val="000000"/>
                </a:solidFill>
                <a:latin typeface="Arial"/>
                <a:ea typeface="Arial"/>
                <a:cs typeface="Arial"/>
                <a:sym typeface="Arial"/>
              </a:rPr>
              <a:t>)</a:t>
            </a:r>
            <a:endParaRPr lang="en-GB" noProof="0"/>
          </a:p>
        </p:txBody>
      </p:sp>
      <p:sp>
        <p:nvSpPr>
          <p:cNvPr id="28" name="Google Shape;2827;p79">
            <a:extLst>
              <a:ext uri="{FF2B5EF4-FFF2-40B4-BE49-F238E27FC236}">
                <a16:creationId xmlns:a16="http://schemas.microsoft.com/office/drawing/2014/main" id="{05FCA1D3-8CCB-8363-D709-9693916F231F}"/>
              </a:ext>
            </a:extLst>
          </p:cNvPr>
          <p:cNvSpPr txBox="1"/>
          <p:nvPr/>
        </p:nvSpPr>
        <p:spPr>
          <a:xfrm>
            <a:off x="817848" y="4130817"/>
            <a:ext cx="3123531" cy="1211485"/>
          </a:xfrm>
          <a:prstGeom prst="rect">
            <a:avLst/>
          </a:prstGeom>
          <a:noFill/>
          <a:ln>
            <a:noFill/>
          </a:ln>
        </p:spPr>
        <p:txBody>
          <a:bodyPr spcFirstLastPara="1" wrap="square" lIns="0" tIns="0" rIns="0" bIns="0" anchor="t" anchorCtr="0">
            <a:spAutoFit/>
          </a:bodyPr>
          <a:lstStyle/>
          <a:p>
            <a:pPr marL="171450" marR="95250" indent="-171450">
              <a:lnSpc>
                <a:spcPct val="92000"/>
              </a:lnSpc>
              <a:buClr>
                <a:schemeClr val="accent2"/>
              </a:buClr>
              <a:buSzPts val="1000"/>
              <a:buFont typeface="Arial" panose="020B0604020202020204" pitchFamily="34" charset="0"/>
              <a:buChar char="•"/>
            </a:pPr>
            <a:r>
              <a:rPr lang="en-GB" sz="1100" b="0" i="0" u="none" strike="noStrike" cap="none" noProof="0">
                <a:solidFill>
                  <a:srgbClr val="000000"/>
                </a:solidFill>
                <a:latin typeface="Arial"/>
                <a:ea typeface="Arial"/>
                <a:cs typeface="Arial"/>
                <a:sym typeface="Arial"/>
              </a:rPr>
              <a:t>Advise patients to immediately report signs and </a:t>
            </a:r>
            <a:r>
              <a:rPr lang="en-GB" sz="1100" noProof="0">
                <a:solidFill>
                  <a:srgbClr val="000000"/>
                </a:solidFill>
                <a:latin typeface="Arial"/>
                <a:cs typeface="Arial"/>
                <a:sym typeface="Arial"/>
              </a:rPr>
              <a:t>symptoms that may indicate ILD/pneumonitis: </a:t>
            </a:r>
          </a:p>
          <a:p>
            <a:pPr marL="628650" marR="95250" lvl="1" indent="-171450">
              <a:lnSpc>
                <a:spcPct val="92000"/>
              </a:lnSpc>
              <a:buClr>
                <a:schemeClr val="accent2"/>
              </a:buClr>
              <a:buSzPts val="1000"/>
              <a:buFont typeface="Courier New" panose="02070309020205020404" pitchFamily="49" charset="0"/>
              <a:buChar char="o"/>
            </a:pPr>
            <a:r>
              <a:rPr lang="en-GB" sz="1100" noProof="0">
                <a:solidFill>
                  <a:srgbClr val="000000"/>
                </a:solidFill>
                <a:latin typeface="Arial"/>
                <a:cs typeface="Arial"/>
                <a:sym typeface="Arial"/>
              </a:rPr>
              <a:t>Cough, fever, dyspnoea, new or worsening respiratory symptoms</a:t>
            </a:r>
          </a:p>
          <a:p>
            <a:pPr marL="171450" marR="95250" indent="-171450">
              <a:lnSpc>
                <a:spcPct val="92000"/>
              </a:lnSpc>
              <a:buClr>
                <a:schemeClr val="accent2"/>
              </a:buClr>
              <a:buSzPts val="1000"/>
              <a:buFont typeface="Arial" panose="020B0604020202020204" pitchFamily="34" charset="0"/>
              <a:buChar char="•"/>
            </a:pPr>
            <a:endParaRPr lang="en-GB" sz="1100" noProof="0">
              <a:solidFill>
                <a:srgbClr val="000000"/>
              </a:solidFill>
              <a:latin typeface="Arial"/>
              <a:cs typeface="Arial"/>
              <a:sym typeface="Arial"/>
            </a:endParaRPr>
          </a:p>
          <a:p>
            <a:pPr marL="144000" marR="0" lvl="0" indent="-144000" algn="l" rtl="0">
              <a:lnSpc>
                <a:spcPct val="100000"/>
              </a:lnSpc>
              <a:spcBef>
                <a:spcPts val="0"/>
              </a:spcBef>
              <a:spcAft>
                <a:spcPts val="0"/>
              </a:spcAft>
              <a:buClr>
                <a:schemeClr val="accent2"/>
              </a:buClr>
              <a:buSzPts val="1100"/>
              <a:buFont typeface="Arial"/>
              <a:buChar char="•"/>
            </a:pPr>
            <a:endParaRPr lang="en-GB" noProof="0"/>
          </a:p>
        </p:txBody>
      </p:sp>
      <p:sp>
        <p:nvSpPr>
          <p:cNvPr id="29" name="Google Shape;2830;p79">
            <a:extLst>
              <a:ext uri="{FF2B5EF4-FFF2-40B4-BE49-F238E27FC236}">
                <a16:creationId xmlns:a16="http://schemas.microsoft.com/office/drawing/2014/main" id="{9272338B-22F6-B65A-44B0-0D5ED8647D28}"/>
              </a:ext>
            </a:extLst>
          </p:cNvPr>
          <p:cNvSpPr txBox="1"/>
          <p:nvPr/>
        </p:nvSpPr>
        <p:spPr>
          <a:xfrm>
            <a:off x="817848" y="4862124"/>
            <a:ext cx="3123531" cy="1186459"/>
          </a:xfrm>
          <a:prstGeom prst="rect">
            <a:avLst/>
          </a:prstGeom>
          <a:noFill/>
          <a:ln>
            <a:noFill/>
          </a:ln>
        </p:spPr>
        <p:txBody>
          <a:bodyPr spcFirstLastPara="1" wrap="square" lIns="0" tIns="45700" rIns="91425" bIns="45700" anchor="t" anchorCtr="0">
            <a:noAutofit/>
          </a:bodyPr>
          <a:lstStyle/>
          <a:p>
            <a:pPr marL="144000" marR="0" lvl="0" indent="-144000" algn="l" rtl="0">
              <a:lnSpc>
                <a:spcPct val="92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Continue to monitor vitals (SpO</a:t>
            </a:r>
            <a:r>
              <a:rPr lang="en-GB" sz="1100" b="0" i="0" u="none" strike="noStrike" cap="none" baseline="-25000" noProof="0">
                <a:solidFill>
                  <a:srgbClr val="000000"/>
                </a:solidFill>
                <a:latin typeface="Arial"/>
                <a:ea typeface="Arial"/>
                <a:cs typeface="Arial"/>
                <a:sym typeface="Arial"/>
              </a:rPr>
              <a:t>2</a:t>
            </a:r>
            <a:r>
              <a:rPr lang="en-GB" sz="1100" b="0" i="0" u="none" strike="noStrike" cap="none" noProof="0">
                <a:solidFill>
                  <a:srgbClr val="000000"/>
                </a:solidFill>
                <a:latin typeface="Arial"/>
                <a:ea typeface="Arial"/>
                <a:cs typeface="Arial"/>
                <a:sym typeface="Arial"/>
              </a:rPr>
              <a:t> and PFT,</a:t>
            </a:r>
            <a:br>
              <a:rPr lang="en-GB" sz="1100" b="0" i="0" u="none" strike="noStrike" cap="none" noProof="0">
                <a:solidFill>
                  <a:srgbClr val="000000"/>
                </a:solidFill>
                <a:latin typeface="Arial"/>
                <a:ea typeface="Arial"/>
                <a:cs typeface="Arial"/>
                <a:sym typeface="Arial"/>
              </a:rPr>
            </a:br>
            <a:r>
              <a:rPr lang="en-GB" sz="1100" b="0" i="0" u="none" strike="noStrike" cap="none" noProof="0">
                <a:solidFill>
                  <a:srgbClr val="000000"/>
                </a:solidFill>
                <a:latin typeface="Arial"/>
                <a:ea typeface="Arial"/>
                <a:cs typeface="Arial"/>
                <a:sym typeface="Arial"/>
              </a:rPr>
              <a:t>if clinically indicated)</a:t>
            </a:r>
            <a:endParaRPr lang="en-GB" noProof="0"/>
          </a:p>
          <a:p>
            <a:pPr marL="144000" marR="0" lvl="0" indent="-144000" algn="l" rtl="0">
              <a:lnSpc>
                <a:spcPct val="92000"/>
              </a:lnSpc>
              <a:spcBef>
                <a:spcPts val="40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Investigate potential evidence:</a:t>
            </a:r>
            <a:endParaRPr lang="en-GB" sz="1100" b="0" i="0" u="none" strike="noStrike" cap="none" baseline="30000" noProof="0">
              <a:solidFill>
                <a:srgbClr val="000000"/>
              </a:solidFill>
              <a:latin typeface="Arial"/>
              <a:ea typeface="Arial"/>
              <a:cs typeface="Arial"/>
              <a:sym typeface="Arial"/>
            </a:endParaRPr>
          </a:p>
          <a:p>
            <a:pPr marL="360363" marR="0" lvl="1" indent="-176213" algn="l" rtl="0">
              <a:lnSpc>
                <a:spcPct val="92000"/>
              </a:lnSpc>
              <a:spcBef>
                <a:spcPts val="400"/>
              </a:spcBef>
              <a:spcAft>
                <a:spcPts val="0"/>
              </a:spcAft>
              <a:buClr>
                <a:schemeClr val="accent2"/>
              </a:buClr>
              <a:buSzPts val="1000"/>
              <a:buFont typeface="Arial"/>
              <a:buChar char="–"/>
            </a:pPr>
            <a:r>
              <a:rPr lang="en-GB" sz="1100" b="0" i="0" u="none" strike="noStrike" cap="none" noProof="0">
                <a:solidFill>
                  <a:srgbClr val="000000"/>
                </a:solidFill>
                <a:latin typeface="Arial"/>
                <a:ea typeface="Arial"/>
                <a:cs typeface="Arial"/>
                <a:sym typeface="Arial"/>
              </a:rPr>
              <a:t>Infectious disease evaluation</a:t>
            </a:r>
            <a:endParaRPr lang="en-GB" sz="1100" noProof="0"/>
          </a:p>
          <a:p>
            <a:pPr marL="360363" marR="0" lvl="1" indent="-176213" algn="l" rtl="0">
              <a:lnSpc>
                <a:spcPct val="92000"/>
              </a:lnSpc>
              <a:spcBef>
                <a:spcPts val="400"/>
              </a:spcBef>
              <a:spcAft>
                <a:spcPts val="0"/>
              </a:spcAft>
              <a:buClr>
                <a:schemeClr val="accent2"/>
              </a:buClr>
              <a:buSzPts val="1000"/>
              <a:buFont typeface="Arial"/>
              <a:buChar char="–"/>
            </a:pPr>
            <a:r>
              <a:rPr lang="en-GB" sz="1100" b="0" i="0" u="none" strike="noStrike" cap="none" noProof="0">
                <a:solidFill>
                  <a:srgbClr val="000000"/>
                </a:solidFill>
                <a:latin typeface="Arial"/>
                <a:ea typeface="Arial"/>
                <a:cs typeface="Arial"/>
                <a:sym typeface="Arial"/>
              </a:rPr>
              <a:t>Bronchoscopy, BAL, and/or ABGs,</a:t>
            </a:r>
            <a:br>
              <a:rPr lang="en-GB" sz="1100" b="0" i="0" u="none" strike="noStrike" cap="none" noProof="0">
                <a:solidFill>
                  <a:srgbClr val="000000"/>
                </a:solidFill>
                <a:latin typeface="Arial"/>
                <a:ea typeface="Arial"/>
                <a:cs typeface="Arial"/>
                <a:sym typeface="Arial"/>
              </a:rPr>
            </a:br>
            <a:r>
              <a:rPr lang="en-GB" sz="1100" b="0" i="0" u="none" strike="noStrike" cap="none" noProof="0">
                <a:solidFill>
                  <a:srgbClr val="000000"/>
                </a:solidFill>
                <a:latin typeface="Arial"/>
                <a:ea typeface="Arial"/>
                <a:cs typeface="Arial"/>
                <a:sym typeface="Arial"/>
              </a:rPr>
              <a:t>if clinically indicated and feasible</a:t>
            </a:r>
            <a:endParaRPr lang="en-GB" sz="1100" noProof="0"/>
          </a:p>
        </p:txBody>
      </p:sp>
      <p:sp>
        <p:nvSpPr>
          <p:cNvPr id="30" name="Google Shape;2839;p79">
            <a:extLst>
              <a:ext uri="{FF2B5EF4-FFF2-40B4-BE49-F238E27FC236}">
                <a16:creationId xmlns:a16="http://schemas.microsoft.com/office/drawing/2014/main" id="{03464681-CFFA-BC41-5ABE-BDBAE93F5E13}"/>
              </a:ext>
            </a:extLst>
          </p:cNvPr>
          <p:cNvSpPr txBox="1"/>
          <p:nvPr/>
        </p:nvSpPr>
        <p:spPr>
          <a:xfrm>
            <a:off x="4508581" y="4101121"/>
            <a:ext cx="3092286" cy="699009"/>
          </a:xfrm>
          <a:prstGeom prst="rect">
            <a:avLst/>
          </a:prstGeom>
          <a:noFill/>
          <a:ln>
            <a:noFill/>
          </a:ln>
        </p:spPr>
        <p:txBody>
          <a:bodyPr spcFirstLastPara="1" wrap="square" lIns="0" tIns="27925" rIns="0" bIns="0" anchor="t" anchorCtr="0">
            <a:noAutofit/>
          </a:bodyPr>
          <a:lstStyle/>
          <a:p>
            <a:pPr marL="171450" marR="0" lvl="0" indent="-133350" algn="l" rtl="0">
              <a:lnSpc>
                <a:spcPct val="100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Consider CT scans of the chest for baseline prior to treatment, including high-resolution CT scans, if feasible</a:t>
            </a:r>
          </a:p>
          <a:p>
            <a:pPr marL="171450" marR="0" lvl="0" indent="-133350" algn="l" rtl="0">
              <a:lnSpc>
                <a:spcPct val="100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Repeat at least every 12 weeks (or every 6-9 weeks if baseline respiratory symptoms are present), if feasible</a:t>
            </a:r>
          </a:p>
          <a:p>
            <a:pPr marL="171450" marR="0" lvl="0" indent="-133350" algn="l" rtl="0">
              <a:lnSpc>
                <a:spcPct val="100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Consult your institution’s guidelines for best practices</a:t>
            </a:r>
          </a:p>
        </p:txBody>
      </p:sp>
      <p:sp>
        <p:nvSpPr>
          <p:cNvPr id="31" name="Google Shape;2841;p79">
            <a:extLst>
              <a:ext uri="{FF2B5EF4-FFF2-40B4-BE49-F238E27FC236}">
                <a16:creationId xmlns:a16="http://schemas.microsoft.com/office/drawing/2014/main" id="{ED47966B-4F0C-DC88-7C74-70CBA7E5FFDF}"/>
              </a:ext>
            </a:extLst>
          </p:cNvPr>
          <p:cNvSpPr txBox="1"/>
          <p:nvPr/>
        </p:nvSpPr>
        <p:spPr>
          <a:xfrm>
            <a:off x="4609461" y="2834990"/>
            <a:ext cx="3046207" cy="380178"/>
          </a:xfrm>
          <a:prstGeom prst="rect">
            <a:avLst/>
          </a:prstGeom>
          <a:noFill/>
          <a:ln>
            <a:noFill/>
          </a:ln>
        </p:spPr>
        <p:txBody>
          <a:bodyPr spcFirstLastPara="1" wrap="square" lIns="0" tIns="12700" rIns="0" bIns="0" anchor="t" anchorCtr="0">
            <a:noAutofit/>
          </a:bodyPr>
          <a:lstStyle/>
          <a:p>
            <a:pPr marL="144000" marR="0" lvl="0" indent="-144000" algn="l" rtl="0">
              <a:lnSpc>
                <a:spcPct val="100000"/>
              </a:lnSpc>
              <a:spcBef>
                <a:spcPts val="0"/>
              </a:spcBef>
              <a:spcAft>
                <a:spcPts val="0"/>
              </a:spcAft>
              <a:buClr>
                <a:schemeClr val="accent2"/>
              </a:buClr>
              <a:buSzPts val="1100"/>
              <a:buFont typeface="Arial"/>
              <a:buChar char="•"/>
            </a:pPr>
            <a:r>
              <a:rPr lang="en-GB" sz="1100" b="0" i="0" u="none" strike="noStrike" cap="none" spc="-20" noProof="0">
                <a:solidFill>
                  <a:srgbClr val="000000"/>
                </a:solidFill>
                <a:latin typeface="Arial"/>
                <a:ea typeface="Arial"/>
                <a:cs typeface="Arial"/>
                <a:sym typeface="Arial"/>
              </a:rPr>
              <a:t>Promptly investigate evidence of ILD. Evaluate patients with suspected ILD by radiographic imaging. Consider consultation with a pulmonologist</a:t>
            </a:r>
            <a:endParaRPr lang="en-GB" spc="-20" noProof="0"/>
          </a:p>
        </p:txBody>
      </p:sp>
      <p:sp>
        <p:nvSpPr>
          <p:cNvPr id="35" name="Google Shape;2825;p79">
            <a:extLst>
              <a:ext uri="{FF2B5EF4-FFF2-40B4-BE49-F238E27FC236}">
                <a16:creationId xmlns:a16="http://schemas.microsoft.com/office/drawing/2014/main" id="{7B476775-7129-9331-86D6-363D1CD2FE9D}"/>
              </a:ext>
            </a:extLst>
          </p:cNvPr>
          <p:cNvSpPr/>
          <p:nvPr/>
        </p:nvSpPr>
        <p:spPr>
          <a:xfrm>
            <a:off x="4462862" y="2565374"/>
            <a:ext cx="45719" cy="1186459"/>
          </a:xfrm>
          <a:custGeom>
            <a:avLst/>
            <a:gdLst/>
            <a:ahLst/>
            <a:cxnLst/>
            <a:rect l="l" t="t" r="r" b="b"/>
            <a:pathLst>
              <a:path w="120000" h="774064" extrusionOk="0">
                <a:moveTo>
                  <a:pt x="0" y="0"/>
                </a:moveTo>
                <a:lnTo>
                  <a:pt x="0" y="773658"/>
                </a:lnTo>
              </a:path>
            </a:pathLst>
          </a:custGeom>
          <a:noFill/>
          <a:ln w="38100" cap="flat" cmpd="sng">
            <a:solidFill>
              <a:schemeClr val="tx2">
                <a:lumMod val="40000"/>
                <a:lumOff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36" name="Google Shape;2835;p79">
            <a:extLst>
              <a:ext uri="{FF2B5EF4-FFF2-40B4-BE49-F238E27FC236}">
                <a16:creationId xmlns:a16="http://schemas.microsoft.com/office/drawing/2014/main" id="{C7FD1340-A911-C3BD-1265-E7AB293F6EC9}"/>
              </a:ext>
            </a:extLst>
          </p:cNvPr>
          <p:cNvSpPr txBox="1"/>
          <p:nvPr/>
        </p:nvSpPr>
        <p:spPr>
          <a:xfrm>
            <a:off x="8457973" y="2845517"/>
            <a:ext cx="3052653" cy="988308"/>
          </a:xfrm>
          <a:prstGeom prst="rect">
            <a:avLst/>
          </a:prstGeom>
          <a:noFill/>
          <a:ln>
            <a:noFill/>
          </a:ln>
        </p:spPr>
        <p:txBody>
          <a:bodyPr spcFirstLastPara="1" wrap="square" lIns="0" tIns="0" rIns="0" bIns="0" anchor="t" anchorCtr="0">
            <a:noAutofit/>
          </a:bodyPr>
          <a:lstStyle/>
          <a:p>
            <a:pPr marL="144000" marR="0" lvl="0" indent="-144000" algn="l" rtl="0">
              <a:lnSpc>
                <a:spcPct val="92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Inform patients of the risks of severe/ fatal ILD</a:t>
            </a:r>
            <a:endParaRPr lang="en-GB" noProof="0"/>
          </a:p>
          <a:p>
            <a:pPr marL="144000" marR="0" lvl="0" indent="-144000" algn="l" rtl="0">
              <a:lnSpc>
                <a:spcPct val="92000"/>
              </a:lnSpc>
              <a:spcBef>
                <a:spcPts val="40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Advise patients to contact their HCP immediately for any of the following: cough, shortness of breath, fever, or other new or worsening respiratory symptoms</a:t>
            </a:r>
            <a:endParaRPr lang="en-GB" noProof="0"/>
          </a:p>
        </p:txBody>
      </p:sp>
      <p:sp>
        <p:nvSpPr>
          <p:cNvPr id="37" name="Google Shape;2837;p79">
            <a:extLst>
              <a:ext uri="{FF2B5EF4-FFF2-40B4-BE49-F238E27FC236}">
                <a16:creationId xmlns:a16="http://schemas.microsoft.com/office/drawing/2014/main" id="{7CB09672-317F-FD2C-6575-A5BFFB2FBDBC}"/>
              </a:ext>
            </a:extLst>
          </p:cNvPr>
          <p:cNvSpPr txBox="1"/>
          <p:nvPr/>
        </p:nvSpPr>
        <p:spPr>
          <a:xfrm>
            <a:off x="8531302" y="4093878"/>
            <a:ext cx="3051098" cy="1141818"/>
          </a:xfrm>
          <a:prstGeom prst="rect">
            <a:avLst/>
          </a:prstGeom>
          <a:noFill/>
          <a:ln>
            <a:noFill/>
          </a:ln>
        </p:spPr>
        <p:txBody>
          <a:bodyPr spcFirstLastPara="1" wrap="square" lIns="0" tIns="0" rIns="0" bIns="0" anchor="t" anchorCtr="0">
            <a:noAutofit/>
          </a:bodyPr>
          <a:lstStyle/>
          <a:p>
            <a:pPr marL="144000" marR="0" lvl="0" indent="-144000" algn="l" rtl="0">
              <a:lnSpc>
                <a:spcPct val="92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Consider consulting a pulmonologist/</a:t>
            </a:r>
            <a:br>
              <a:rPr lang="en-GB" sz="1100" b="0" i="0" u="none" strike="noStrike" cap="none" noProof="0">
                <a:solidFill>
                  <a:srgbClr val="000000"/>
                </a:solidFill>
                <a:latin typeface="Arial"/>
                <a:ea typeface="Arial"/>
                <a:cs typeface="Arial"/>
                <a:sym typeface="Arial"/>
              </a:rPr>
            </a:br>
            <a:r>
              <a:rPr lang="en-GB" sz="1100" b="0" i="0" u="none" strike="noStrike" cap="none" noProof="0">
                <a:solidFill>
                  <a:srgbClr val="000000"/>
                </a:solidFill>
                <a:latin typeface="Arial"/>
                <a:ea typeface="Arial"/>
                <a:cs typeface="Arial"/>
                <a:sym typeface="Arial"/>
              </a:rPr>
              <a:t>radiologist, including for patients with significant lung comorbidities</a:t>
            </a:r>
            <a:endParaRPr lang="en-GB" noProof="0"/>
          </a:p>
          <a:p>
            <a:pPr marL="144000" marR="0" lvl="0" indent="-144000" algn="l" rtl="0">
              <a:lnSpc>
                <a:spcPct val="92000"/>
              </a:lnSpc>
              <a:spcBef>
                <a:spcPts val="40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Comprehensive education of staff, nurses, patient navigators, and advanced HCP is an important part of ILD monitoring/management</a:t>
            </a:r>
            <a:endParaRPr lang="en-GB" noProof="0"/>
          </a:p>
        </p:txBody>
      </p:sp>
      <p:sp>
        <p:nvSpPr>
          <p:cNvPr id="38" name="Google Shape;2838;p79">
            <a:extLst>
              <a:ext uri="{FF2B5EF4-FFF2-40B4-BE49-F238E27FC236}">
                <a16:creationId xmlns:a16="http://schemas.microsoft.com/office/drawing/2014/main" id="{B281E34D-B118-7799-4507-50197830D742}"/>
              </a:ext>
            </a:extLst>
          </p:cNvPr>
          <p:cNvSpPr txBox="1"/>
          <p:nvPr/>
        </p:nvSpPr>
        <p:spPr>
          <a:xfrm>
            <a:off x="8531302" y="5497865"/>
            <a:ext cx="2742431" cy="518540"/>
          </a:xfrm>
          <a:prstGeom prst="rect">
            <a:avLst/>
          </a:prstGeom>
          <a:noFill/>
          <a:ln>
            <a:noFill/>
          </a:ln>
        </p:spPr>
        <p:txBody>
          <a:bodyPr spcFirstLastPara="1" wrap="square" lIns="0" tIns="0" rIns="0" bIns="0" anchor="t" anchorCtr="0">
            <a:spAutoFit/>
          </a:bodyPr>
          <a:lstStyle/>
          <a:p>
            <a:pPr marL="144000" marR="0" lvl="0" indent="-144000" algn="l" rtl="0">
              <a:lnSpc>
                <a:spcPct val="92000"/>
              </a:lnSpc>
              <a:spcBef>
                <a:spcPts val="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Help facilitate open communication with the patient</a:t>
            </a:r>
            <a:endParaRPr lang="en-GB" noProof="0"/>
          </a:p>
          <a:p>
            <a:pPr marL="144000" marR="0" lvl="0" indent="-144000" algn="l" rtl="0">
              <a:lnSpc>
                <a:spcPct val="92000"/>
              </a:lnSpc>
              <a:spcBef>
                <a:spcPts val="400"/>
              </a:spcBef>
              <a:spcAft>
                <a:spcPts val="0"/>
              </a:spcAft>
              <a:buClr>
                <a:schemeClr val="accent2"/>
              </a:buClr>
              <a:buSzPts val="1100"/>
              <a:buFont typeface="Arial"/>
              <a:buChar char="•"/>
            </a:pPr>
            <a:r>
              <a:rPr lang="en-GB" sz="1100" b="0" i="0" u="none" strike="noStrike" cap="none" noProof="0">
                <a:solidFill>
                  <a:srgbClr val="000000"/>
                </a:solidFill>
                <a:latin typeface="Arial"/>
                <a:ea typeface="Arial"/>
                <a:cs typeface="Arial"/>
                <a:sym typeface="Arial"/>
              </a:rPr>
              <a:t>Help assess signs/symptoms</a:t>
            </a:r>
            <a:r>
              <a:rPr lang="en-GB" sz="1100" b="0" i="0" u="none" strike="noStrike" cap="none" baseline="30000" noProof="0">
                <a:solidFill>
                  <a:srgbClr val="000000"/>
                </a:solidFill>
                <a:latin typeface="Arial"/>
                <a:ea typeface="Arial"/>
                <a:cs typeface="Arial"/>
                <a:sym typeface="Arial"/>
              </a:rPr>
              <a:t>3</a:t>
            </a:r>
            <a:endParaRPr lang="en-GB" baseline="30000" noProof="0"/>
          </a:p>
        </p:txBody>
      </p:sp>
      <p:sp>
        <p:nvSpPr>
          <p:cNvPr id="41" name="Right Arrow 40">
            <a:extLst>
              <a:ext uri="{FF2B5EF4-FFF2-40B4-BE49-F238E27FC236}">
                <a16:creationId xmlns:a16="http://schemas.microsoft.com/office/drawing/2014/main" id="{343AC5DE-F786-75B8-564A-09ED93B431CD}"/>
              </a:ext>
            </a:extLst>
          </p:cNvPr>
          <p:cNvSpPr/>
          <p:nvPr/>
        </p:nvSpPr>
        <p:spPr>
          <a:xfrm>
            <a:off x="3991240" y="1761199"/>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46" name="Content Placeholder 1">
            <a:extLst>
              <a:ext uri="{FF2B5EF4-FFF2-40B4-BE49-F238E27FC236}">
                <a16:creationId xmlns:a16="http://schemas.microsoft.com/office/drawing/2014/main" id="{C283F410-5836-7D7A-E366-3ACF6BCB2BCE}"/>
              </a:ext>
            </a:extLst>
          </p:cNvPr>
          <p:cNvSpPr txBox="1">
            <a:spLocks/>
          </p:cNvSpPr>
          <p:nvPr/>
        </p:nvSpPr>
        <p:spPr>
          <a:xfrm>
            <a:off x="609599" y="6166131"/>
            <a:ext cx="10784681" cy="627865"/>
          </a:xfrm>
          <a:prstGeom prst="rect">
            <a:avLst/>
          </a:prstGeom>
        </p:spPr>
        <p:txBody>
          <a:bodyPr anchor="b" anchorCtr="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00"/>
              </a:spcAft>
              <a:buNone/>
            </a:pPr>
            <a:r>
              <a:rPr lang="en-GB" sz="900" spc="-30" baseline="30000" noProof="0">
                <a:solidFill>
                  <a:schemeClr val="tx2"/>
                </a:solidFill>
              </a:rPr>
              <a:t>a </a:t>
            </a:r>
            <a:r>
              <a:rPr lang="en-GB" sz="900" spc="-30" noProof="0">
                <a:solidFill>
                  <a:schemeClr val="tx2"/>
                </a:solidFill>
                <a:sym typeface="Arial"/>
              </a:rPr>
              <a:t>Monitor patients with moderate renal impairment more frequently: A higher incidence of grade 1 and 2 ILD/pneumonitis has been observed in these patients</a:t>
            </a:r>
            <a:r>
              <a:rPr lang="en-GB" sz="900" spc="-30" baseline="30000" noProof="0">
                <a:solidFill>
                  <a:schemeClr val="tx2"/>
                </a:solidFill>
                <a:sym typeface="Arial"/>
              </a:rPr>
              <a:t>4</a:t>
            </a:r>
            <a:r>
              <a:rPr lang="en-GB" sz="900" spc="-30" noProof="0">
                <a:solidFill>
                  <a:schemeClr val="tx2"/>
                </a:solidFill>
                <a:sym typeface="Arial"/>
              </a:rPr>
              <a:t>.</a:t>
            </a:r>
          </a:p>
          <a:p>
            <a:pPr marL="0" indent="0">
              <a:spcBef>
                <a:spcPts val="0"/>
              </a:spcBef>
              <a:spcAft>
                <a:spcPts val="100"/>
              </a:spcAft>
              <a:buNone/>
            </a:pPr>
            <a:r>
              <a:rPr lang="en-GB" sz="900" noProof="0">
                <a:solidFill>
                  <a:schemeClr val="tx2"/>
                </a:solidFill>
              </a:rPr>
              <a:t>ABG, arterial blood gases; BAL, bronchoalveolar lavage; CT, computed tomography; HCP, healthcare provider; ILD, interstitial lung disease; PFT, pulmonary function test; SpO2, peripheral oxygen saturation; T-DXd, trastuzumab </a:t>
            </a:r>
            <a:r>
              <a:rPr lang="en-GB" sz="900" noProof="0" err="1">
                <a:solidFill>
                  <a:schemeClr val="tx2"/>
                </a:solidFill>
              </a:rPr>
              <a:t>deruxtecan</a:t>
            </a:r>
            <a:r>
              <a:rPr lang="en-GB" sz="900" noProof="0">
                <a:solidFill>
                  <a:schemeClr val="tx2"/>
                </a:solidFill>
              </a:rPr>
              <a:t>.</a:t>
            </a:r>
          </a:p>
          <a:p>
            <a:pPr marL="0" indent="0">
              <a:spcBef>
                <a:spcPts val="0"/>
              </a:spcBef>
              <a:spcAft>
                <a:spcPts val="100"/>
              </a:spcAft>
              <a:buNone/>
            </a:pPr>
            <a:r>
              <a:rPr lang="en-GB" sz="900" spc="-30" noProof="0">
                <a:solidFill>
                  <a:schemeClr val="tx2"/>
                </a:solidFill>
                <a:sym typeface="Arial"/>
              </a:rPr>
              <a:t>1. Tarantino P, et al. JCO Oncol Pract. 2023;19(8):526-7; 2. Rugo H, et al. JCO Oncol Pract. 2023;19(8):539-46; 3. Swain SM, et al. Cancer Treat Rev. 2022;106:102378; 4. ENHERTU [package insert]. Basking Ridge, NJ: Daiichi Sankyo, Inc. and Wilmington, DE: AstraZeneca Pharmaceuticals LP; 2025.</a:t>
            </a:r>
            <a:endParaRPr lang="en-GB" sz="900" spc="-30" noProof="0">
              <a:solidFill>
                <a:schemeClr val="tx2"/>
              </a:solidFill>
            </a:endParaRPr>
          </a:p>
        </p:txBody>
      </p:sp>
    </p:spTree>
    <p:extLst>
      <p:ext uri="{BB962C8B-B14F-4D97-AF65-F5344CB8AC3E}">
        <p14:creationId xmlns:p14="http://schemas.microsoft.com/office/powerpoint/2010/main" val="15024122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B1B89-1EFB-C9B5-682C-0D37F58E9081}"/>
            </a:ext>
          </a:extLst>
        </p:cNvPr>
        <p:cNvGrpSpPr/>
        <p:nvPr/>
      </p:nvGrpSpPr>
      <p:grpSpPr>
        <a:xfrm>
          <a:off x="0" y="0"/>
          <a:ext cx="0" cy="0"/>
          <a:chOff x="0" y="0"/>
          <a:chExt cx="0" cy="0"/>
        </a:xfrm>
      </p:grpSpPr>
      <p:sp>
        <p:nvSpPr>
          <p:cNvPr id="34" name="Google Shape;2824;p79">
            <a:extLst>
              <a:ext uri="{FF2B5EF4-FFF2-40B4-BE49-F238E27FC236}">
                <a16:creationId xmlns:a16="http://schemas.microsoft.com/office/drawing/2014/main" id="{1D83FAEC-5378-BBE3-1DF2-FF8854CB4337}"/>
              </a:ext>
            </a:extLst>
          </p:cNvPr>
          <p:cNvSpPr/>
          <p:nvPr/>
        </p:nvSpPr>
        <p:spPr>
          <a:xfrm>
            <a:off x="4477335" y="2628958"/>
            <a:ext cx="3279754" cy="959759"/>
          </a:xfrm>
          <a:custGeom>
            <a:avLst/>
            <a:gdLst/>
            <a:ahLst/>
            <a:cxnLst/>
            <a:rect l="l" t="t" r="r" b="b"/>
            <a:pathLst>
              <a:path w="2514600" h="781050" extrusionOk="0">
                <a:moveTo>
                  <a:pt x="2514599" y="0"/>
                </a:moveTo>
                <a:lnTo>
                  <a:pt x="0" y="0"/>
                </a:lnTo>
                <a:lnTo>
                  <a:pt x="0" y="780910"/>
                </a:lnTo>
                <a:lnTo>
                  <a:pt x="2514599" y="780910"/>
                </a:lnTo>
                <a:lnTo>
                  <a:pt x="2514599"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32" name="Google Shape;2824;p79">
            <a:extLst>
              <a:ext uri="{FF2B5EF4-FFF2-40B4-BE49-F238E27FC236}">
                <a16:creationId xmlns:a16="http://schemas.microsoft.com/office/drawing/2014/main" id="{DCD99BA2-E51D-881E-FA31-38E1E5B8DCC4}"/>
              </a:ext>
            </a:extLst>
          </p:cNvPr>
          <p:cNvSpPr/>
          <p:nvPr/>
        </p:nvSpPr>
        <p:spPr>
          <a:xfrm>
            <a:off x="683816" y="4646013"/>
            <a:ext cx="3257563" cy="662972"/>
          </a:xfrm>
          <a:custGeom>
            <a:avLst/>
            <a:gdLst/>
            <a:ahLst/>
            <a:cxnLst/>
            <a:rect l="l" t="t" r="r" b="b"/>
            <a:pathLst>
              <a:path w="2514600" h="781050" extrusionOk="0">
                <a:moveTo>
                  <a:pt x="2514599" y="0"/>
                </a:moveTo>
                <a:lnTo>
                  <a:pt x="0" y="0"/>
                </a:lnTo>
                <a:lnTo>
                  <a:pt x="0" y="780910"/>
                </a:lnTo>
                <a:lnTo>
                  <a:pt x="2514599" y="780910"/>
                </a:lnTo>
                <a:lnTo>
                  <a:pt x="2514599"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33" name="Google Shape;2825;p79">
            <a:extLst>
              <a:ext uri="{FF2B5EF4-FFF2-40B4-BE49-F238E27FC236}">
                <a16:creationId xmlns:a16="http://schemas.microsoft.com/office/drawing/2014/main" id="{B1A14B45-36F9-6AB7-B033-34EC895C5C86}"/>
              </a:ext>
            </a:extLst>
          </p:cNvPr>
          <p:cNvSpPr/>
          <p:nvPr/>
        </p:nvSpPr>
        <p:spPr>
          <a:xfrm>
            <a:off x="681859" y="4646014"/>
            <a:ext cx="85044" cy="662971"/>
          </a:xfrm>
          <a:custGeom>
            <a:avLst/>
            <a:gdLst/>
            <a:ahLst/>
            <a:cxnLst/>
            <a:rect l="l" t="t" r="r" b="b"/>
            <a:pathLst>
              <a:path w="120000" h="774064" extrusionOk="0">
                <a:moveTo>
                  <a:pt x="0" y="0"/>
                </a:moveTo>
                <a:lnTo>
                  <a:pt x="0" y="773658"/>
                </a:lnTo>
              </a:path>
            </a:pathLst>
          </a:custGeom>
          <a:noFill/>
          <a:ln w="38100" cap="flat" cmpd="sng">
            <a:solidFill>
              <a:schemeClr val="tx2">
                <a:lumMod val="40000"/>
                <a:lumOff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DF77324-4ED0-F758-44D2-AD6179DDD6B6}"/>
              </a:ext>
            </a:extLst>
          </p:cNvPr>
          <p:cNvSpPr>
            <a:spLocks noGrp="1"/>
          </p:cNvSpPr>
          <p:nvPr>
            <p:ph type="sldNum" idx="12"/>
          </p:nvPr>
        </p:nvSpPr>
        <p:spPr/>
        <p:txBody>
          <a:bodyPr/>
          <a:lstStyle/>
          <a:p>
            <a:fld id="{00000000-1234-1234-1234-123412341234}" type="slidenum">
              <a:rPr lang="en-GB" noProof="0" smtClean="0">
                <a:latin typeface="Arial" panose="020B0604020202020204" pitchFamily="34" charset="0"/>
                <a:cs typeface="Arial" panose="020B0604020202020204" pitchFamily="34" charset="0"/>
              </a:rPr>
              <a:pPr/>
              <a:t>25</a:t>
            </a:fld>
            <a:endParaRPr lang="en-GB" noProof="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830EBC5-FD7F-A80B-A251-4673AA550943}"/>
              </a:ext>
            </a:extLst>
          </p:cNvPr>
          <p:cNvSpPr>
            <a:spLocks noGrp="1"/>
          </p:cNvSpPr>
          <p:nvPr>
            <p:ph type="title"/>
          </p:nvPr>
        </p:nvSpPr>
        <p:spPr>
          <a:xfrm>
            <a:off x="619199" y="246566"/>
            <a:ext cx="10713936" cy="807285"/>
          </a:xfrm>
        </p:spPr>
        <p:txBody>
          <a:bodyPr/>
          <a:lstStyle/>
          <a:p>
            <a:pPr>
              <a:spcBef>
                <a:spcPct val="0"/>
              </a:spcBef>
              <a:buClr>
                <a:schemeClr val="accent3"/>
              </a:buClr>
              <a:buSzPts val="1600"/>
            </a:pPr>
            <a:r>
              <a:rPr lang="en-GB" noProof="0">
                <a:sym typeface="Arial"/>
              </a:rPr>
              <a:t>Follow the 5 “S” strategies to help detect and manage ILD/pneumonitis in patients receiving T-DX</a:t>
            </a:r>
            <a:r>
              <a:rPr lang="en-GB" cap="none" noProof="0">
                <a:sym typeface="Arial"/>
              </a:rPr>
              <a:t>d</a:t>
            </a:r>
            <a:r>
              <a:rPr lang="en-GB" noProof="0">
                <a:sym typeface="Arial"/>
              </a:rPr>
              <a:t> </a:t>
            </a:r>
            <a:r>
              <a:rPr lang="en-GB" sz="1600" cap="none" noProof="0">
                <a:solidFill>
                  <a:schemeClr val="accent1"/>
                </a:solidFill>
                <a:latin typeface="Arial"/>
                <a:cs typeface="Arial"/>
                <a:sym typeface="Arial"/>
              </a:rPr>
              <a:t>(Part 2/2)</a:t>
            </a:r>
          </a:p>
        </p:txBody>
      </p:sp>
      <p:sp>
        <p:nvSpPr>
          <p:cNvPr id="8" name="Google Shape;2821;p79">
            <a:extLst>
              <a:ext uri="{FF2B5EF4-FFF2-40B4-BE49-F238E27FC236}">
                <a16:creationId xmlns:a16="http://schemas.microsoft.com/office/drawing/2014/main" id="{013FBBDB-7B54-8EBA-3FF9-E3AC064B269B}"/>
              </a:ext>
            </a:extLst>
          </p:cNvPr>
          <p:cNvSpPr txBox="1"/>
          <p:nvPr/>
        </p:nvSpPr>
        <p:spPr>
          <a:xfrm>
            <a:off x="1076636" y="1556611"/>
            <a:ext cx="2719437" cy="1186459"/>
          </a:xfrm>
          <a:prstGeom prst="rect">
            <a:avLst/>
          </a:prstGeom>
          <a:noFill/>
          <a:ln>
            <a:noFill/>
          </a:ln>
        </p:spPr>
        <p:txBody>
          <a:bodyPr spcFirstLastPara="1" wrap="square" lIns="0" tIns="12700" rIns="0" bIns="0" anchor="t" anchorCtr="0">
            <a:noAutofit/>
          </a:bodyPr>
          <a:lstStyle/>
          <a:p>
            <a:pPr marL="38100" marR="0" lvl="0" indent="0" algn="l" rtl="0">
              <a:lnSpc>
                <a:spcPct val="100000"/>
              </a:lnSpc>
              <a:spcBef>
                <a:spcPts val="0"/>
              </a:spcBef>
              <a:spcAft>
                <a:spcPts val="0"/>
              </a:spcAft>
              <a:buClr>
                <a:schemeClr val="accent3"/>
              </a:buClr>
              <a:buSzPts val="1800"/>
              <a:buFont typeface="Arial "/>
              <a:buNone/>
            </a:pPr>
            <a:r>
              <a:rPr lang="en-GB" b="1" noProof="0">
                <a:solidFill>
                  <a:schemeClr val="accent1"/>
                </a:solidFill>
                <a:latin typeface="Arial "/>
                <a:ea typeface="Arial "/>
                <a:cs typeface="Arial "/>
                <a:sym typeface="Arial "/>
              </a:rPr>
              <a:t>SUSPEND TREATMENT</a:t>
            </a:r>
            <a:endParaRPr lang="en-GB" sz="1800" b="1" i="0" u="none" strike="noStrike" cap="none" noProof="0">
              <a:solidFill>
                <a:schemeClr val="accent1"/>
              </a:solidFill>
              <a:latin typeface="Arial "/>
              <a:ea typeface="Arial "/>
              <a:cs typeface="Arial "/>
              <a:sym typeface="Arial "/>
            </a:endParaRPr>
          </a:p>
          <a:p>
            <a:pPr lvl="0">
              <a:buClr>
                <a:srgbClr val="000000"/>
              </a:buClr>
              <a:buSzPts val="1000"/>
            </a:pPr>
            <a:r>
              <a:rPr lang="en-GB" sz="1100" noProof="0">
                <a:solidFill>
                  <a:srgbClr val="000000"/>
                </a:solidFill>
                <a:latin typeface="Arial"/>
                <a:ea typeface="Arial"/>
                <a:cs typeface="Arial"/>
                <a:sym typeface="Arial"/>
              </a:rPr>
              <a:t>Promptly investigate evidence and</a:t>
            </a:r>
            <a:r>
              <a:rPr lang="en-GB" sz="1100" noProof="0">
                <a:solidFill>
                  <a:schemeClr val="accent1"/>
                </a:solidFill>
                <a:latin typeface="Arial"/>
                <a:ea typeface="Arial"/>
                <a:cs typeface="Arial"/>
                <a:sym typeface="Arial"/>
              </a:rPr>
              <a:t> </a:t>
            </a:r>
            <a:r>
              <a:rPr lang="en-GB" sz="1100" b="1" noProof="0">
                <a:latin typeface="Arial"/>
                <a:ea typeface="Arial"/>
                <a:cs typeface="Arial"/>
                <a:sym typeface="Arial"/>
              </a:rPr>
              <a:t>interrupt T-DXd treatment as soon as ILD is </a:t>
            </a:r>
            <a:r>
              <a:rPr lang="en-GB" sz="1100" b="1" noProof="0" err="1">
                <a:latin typeface="Arial"/>
                <a:ea typeface="Arial"/>
                <a:cs typeface="Arial"/>
                <a:sym typeface="Arial"/>
              </a:rPr>
              <a:t>suspected</a:t>
            </a:r>
            <a:r>
              <a:rPr lang="en-GB" sz="1100" baseline="30000" noProof="0" err="1">
                <a:latin typeface="Arial"/>
                <a:ea typeface="Arial"/>
                <a:cs typeface="Arial"/>
                <a:sym typeface="Arial"/>
              </a:rPr>
              <a:t>a</a:t>
            </a:r>
            <a:r>
              <a:rPr lang="en-GB" sz="1100" b="1" noProof="0">
                <a:latin typeface="Arial"/>
                <a:ea typeface="Arial"/>
                <a:cs typeface="Arial"/>
                <a:sym typeface="Arial"/>
              </a:rPr>
              <a:t>, regardless of grade</a:t>
            </a:r>
            <a:r>
              <a:rPr lang="en-GB" sz="1100" b="1" baseline="30000" noProof="0">
                <a:latin typeface="Arial"/>
                <a:ea typeface="Arial"/>
                <a:cs typeface="Arial"/>
                <a:sym typeface="Arial"/>
              </a:rPr>
              <a:t>1,2</a:t>
            </a:r>
            <a:endParaRPr lang="en-GB" sz="1100" b="1" baseline="30000" noProof="0"/>
          </a:p>
        </p:txBody>
      </p:sp>
      <p:sp>
        <p:nvSpPr>
          <p:cNvPr id="9" name="Google Shape;2822;p79">
            <a:extLst>
              <a:ext uri="{FF2B5EF4-FFF2-40B4-BE49-F238E27FC236}">
                <a16:creationId xmlns:a16="http://schemas.microsoft.com/office/drawing/2014/main" id="{A92F5C5B-C8E3-F1E1-931F-1435170B65E4}"/>
              </a:ext>
            </a:extLst>
          </p:cNvPr>
          <p:cNvSpPr txBox="1"/>
          <p:nvPr/>
        </p:nvSpPr>
        <p:spPr>
          <a:xfrm>
            <a:off x="4925148" y="1553611"/>
            <a:ext cx="2675719" cy="791340"/>
          </a:xfrm>
          <a:prstGeom prst="rect">
            <a:avLst/>
          </a:prstGeom>
          <a:noFill/>
          <a:ln>
            <a:noFill/>
          </a:ln>
        </p:spPr>
        <p:txBody>
          <a:bodyPr spcFirstLastPara="1" wrap="square" lIns="0" tIns="12700" rIns="0" bIns="0" anchor="t" anchorCtr="0">
            <a:noAutofit/>
          </a:bodyPr>
          <a:lstStyle/>
          <a:p>
            <a:pPr marL="38100" lvl="0">
              <a:buClr>
                <a:srgbClr val="003865"/>
              </a:buClr>
              <a:buSzPts val="1600"/>
            </a:pPr>
            <a:r>
              <a:rPr lang="en-GB" b="1" noProof="0">
                <a:solidFill>
                  <a:schemeClr val="accent1"/>
                </a:solidFill>
                <a:latin typeface="Arial "/>
                <a:ea typeface="Arial "/>
                <a:cs typeface="Arial "/>
                <a:sym typeface="Arial "/>
              </a:rPr>
              <a:t>STEROIDS</a:t>
            </a:r>
            <a:endParaRPr lang="en-GB" noProof="0">
              <a:solidFill>
                <a:schemeClr val="accent1"/>
              </a:solidFill>
            </a:endParaRPr>
          </a:p>
          <a:p>
            <a:pPr lvl="0">
              <a:buClr>
                <a:srgbClr val="000000"/>
              </a:buClr>
              <a:buSzPts val="1000"/>
            </a:pPr>
            <a:r>
              <a:rPr lang="en-GB" sz="1100" noProof="0">
                <a:solidFill>
                  <a:srgbClr val="000000"/>
                </a:solidFill>
                <a:latin typeface="Arial"/>
                <a:ea typeface="Arial"/>
                <a:cs typeface="Arial"/>
                <a:sym typeface="Arial"/>
              </a:rPr>
              <a:t>Corticosteroids can be initiated as soon as ILD is suspected, before a pulmonologist consultation</a:t>
            </a:r>
            <a:r>
              <a:rPr lang="en-GB" sz="1100" baseline="30000" noProof="0">
                <a:solidFill>
                  <a:srgbClr val="000000"/>
                </a:solidFill>
                <a:latin typeface="Arial"/>
                <a:ea typeface="Arial"/>
                <a:cs typeface="Arial"/>
                <a:sym typeface="Arial"/>
              </a:rPr>
              <a:t>2,3</a:t>
            </a:r>
            <a:endParaRPr lang="en-GB" sz="1100" noProof="0"/>
          </a:p>
        </p:txBody>
      </p:sp>
      <p:sp>
        <p:nvSpPr>
          <p:cNvPr id="11" name="Google Shape;2843;p79">
            <a:extLst>
              <a:ext uri="{FF2B5EF4-FFF2-40B4-BE49-F238E27FC236}">
                <a16:creationId xmlns:a16="http://schemas.microsoft.com/office/drawing/2014/main" id="{79C620AA-F72B-FD75-5BF4-83A9D07B3955}"/>
              </a:ext>
            </a:extLst>
          </p:cNvPr>
          <p:cNvSpPr/>
          <p:nvPr/>
        </p:nvSpPr>
        <p:spPr>
          <a:xfrm>
            <a:off x="760949" y="1553611"/>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b="1" noProof="0">
                <a:solidFill>
                  <a:srgbClr val="FFFFFF"/>
                </a:solidFill>
                <a:latin typeface="Arial"/>
                <a:cs typeface="Arial"/>
                <a:sym typeface="Arial"/>
              </a:rPr>
              <a:t>4</a:t>
            </a:r>
            <a:endParaRPr lang="en-GB" noProof="0"/>
          </a:p>
        </p:txBody>
      </p:sp>
      <p:sp>
        <p:nvSpPr>
          <p:cNvPr id="12" name="Google Shape;2844;p79">
            <a:extLst>
              <a:ext uri="{FF2B5EF4-FFF2-40B4-BE49-F238E27FC236}">
                <a16:creationId xmlns:a16="http://schemas.microsoft.com/office/drawing/2014/main" id="{945CFC7A-5089-63E3-ADED-F18EB3CFD11F}"/>
              </a:ext>
            </a:extLst>
          </p:cNvPr>
          <p:cNvSpPr/>
          <p:nvPr/>
        </p:nvSpPr>
        <p:spPr>
          <a:xfrm>
            <a:off x="4609461" y="1548895"/>
            <a:ext cx="293720" cy="294126"/>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b="1" noProof="0">
                <a:solidFill>
                  <a:srgbClr val="FFFFFF"/>
                </a:solidFill>
                <a:latin typeface="Arial"/>
                <a:cs typeface="Arial"/>
                <a:sym typeface="Arial"/>
              </a:rPr>
              <a:t>5</a:t>
            </a:r>
            <a:endParaRPr lang="en-GB" noProof="0"/>
          </a:p>
        </p:txBody>
      </p:sp>
      <p:sp>
        <p:nvSpPr>
          <p:cNvPr id="16" name="Google Shape;2818;p79">
            <a:extLst>
              <a:ext uri="{FF2B5EF4-FFF2-40B4-BE49-F238E27FC236}">
                <a16:creationId xmlns:a16="http://schemas.microsoft.com/office/drawing/2014/main" id="{930DF738-A841-58C1-184A-A1FE5E6B5362}"/>
              </a:ext>
            </a:extLst>
          </p:cNvPr>
          <p:cNvSpPr txBox="1"/>
          <p:nvPr/>
        </p:nvSpPr>
        <p:spPr>
          <a:xfrm>
            <a:off x="4609461" y="2665130"/>
            <a:ext cx="2842850" cy="182101"/>
          </a:xfrm>
          <a:prstGeom prst="rect">
            <a:avLst/>
          </a:prstGeom>
          <a:noFill/>
          <a:ln>
            <a:noFill/>
          </a:ln>
        </p:spPr>
        <p:txBody>
          <a:bodyPr spcFirstLastPara="1" wrap="square" lIns="0" tIns="12700" rIns="0" bIns="0" anchor="t" anchorCtr="0">
            <a:noAutofit/>
          </a:bodyPr>
          <a:lstStyle/>
          <a:p>
            <a:pPr>
              <a:buClr>
                <a:srgbClr val="000000"/>
              </a:buClr>
              <a:buSzPts val="1100"/>
            </a:pPr>
            <a:r>
              <a:rPr lang="en-GB" sz="1100" b="1" noProof="0">
                <a:solidFill>
                  <a:srgbClr val="000000"/>
                </a:solidFill>
                <a:latin typeface="Arial"/>
                <a:ea typeface="Arial"/>
                <a:cs typeface="Arial"/>
                <a:sym typeface="Arial"/>
              </a:rPr>
              <a:t>5.</a:t>
            </a:r>
            <a:r>
              <a:rPr lang="en-GB" sz="1100" b="1" noProof="0">
                <a:latin typeface="Arial"/>
                <a:ea typeface="Arial"/>
                <a:cs typeface="Arial"/>
                <a:sym typeface="Arial"/>
              </a:rPr>
              <a:t>1 Asymptomatic (G1) ILD/pneumonitis</a:t>
            </a:r>
            <a:r>
              <a:rPr lang="en-GB" sz="1100" b="1" baseline="30000" noProof="0">
                <a:latin typeface="Arial"/>
                <a:ea typeface="Arial"/>
                <a:cs typeface="Arial"/>
                <a:sym typeface="Arial"/>
              </a:rPr>
              <a:t>1</a:t>
            </a:r>
            <a:endParaRPr lang="en-GB" sz="1100" noProof="0"/>
          </a:p>
        </p:txBody>
      </p:sp>
      <p:sp>
        <p:nvSpPr>
          <p:cNvPr id="17" name="Google Shape;2818;p79">
            <a:extLst>
              <a:ext uri="{FF2B5EF4-FFF2-40B4-BE49-F238E27FC236}">
                <a16:creationId xmlns:a16="http://schemas.microsoft.com/office/drawing/2014/main" id="{8417BC58-7B86-BCCC-6AB6-D0D57A73905C}"/>
              </a:ext>
            </a:extLst>
          </p:cNvPr>
          <p:cNvSpPr txBox="1"/>
          <p:nvPr/>
        </p:nvSpPr>
        <p:spPr>
          <a:xfrm>
            <a:off x="4508581" y="4017224"/>
            <a:ext cx="2842850" cy="182101"/>
          </a:xfrm>
          <a:prstGeom prst="rect">
            <a:avLst/>
          </a:prstGeom>
          <a:noFill/>
          <a:ln>
            <a:noFill/>
          </a:ln>
        </p:spPr>
        <p:txBody>
          <a:bodyPr spcFirstLastPara="1" wrap="square" lIns="0" tIns="12700" rIns="0" bIns="0" anchor="t" anchorCtr="0">
            <a:noAutofit/>
          </a:bodyPr>
          <a:lstStyle/>
          <a:p>
            <a:pPr lvl="0">
              <a:buClr>
                <a:srgbClr val="000000"/>
              </a:buClr>
              <a:buSzPts val="1000"/>
            </a:pPr>
            <a:r>
              <a:rPr lang="en-GB" sz="1100" b="1" noProof="0">
                <a:latin typeface="Arial"/>
                <a:ea typeface="Arial"/>
                <a:cs typeface="Arial"/>
                <a:sym typeface="Arial"/>
              </a:rPr>
              <a:t>5.2 Symptomatic (G≥2) ILD/pneumonitis</a:t>
            </a:r>
            <a:r>
              <a:rPr lang="en-GB" sz="1100" b="1" baseline="30000" noProof="0">
                <a:latin typeface="Arial"/>
                <a:ea typeface="Arial"/>
                <a:cs typeface="Arial"/>
                <a:sym typeface="Arial"/>
              </a:rPr>
              <a:t>1</a:t>
            </a:r>
            <a:endParaRPr lang="en-GB" sz="1100" noProof="0"/>
          </a:p>
        </p:txBody>
      </p:sp>
      <p:sp>
        <p:nvSpPr>
          <p:cNvPr id="18" name="Rounded Rectangle 17">
            <a:extLst>
              <a:ext uri="{FF2B5EF4-FFF2-40B4-BE49-F238E27FC236}">
                <a16:creationId xmlns:a16="http://schemas.microsoft.com/office/drawing/2014/main" id="{39C7A378-6AAA-ACC9-18C7-4AF8488A506A}"/>
              </a:ext>
            </a:extLst>
          </p:cNvPr>
          <p:cNvSpPr/>
          <p:nvPr/>
        </p:nvSpPr>
        <p:spPr>
          <a:xfrm>
            <a:off x="619200" y="1381088"/>
            <a:ext cx="3322179" cy="1136385"/>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9" name="Rounded Rectangle 18">
            <a:extLst>
              <a:ext uri="{FF2B5EF4-FFF2-40B4-BE49-F238E27FC236}">
                <a16:creationId xmlns:a16="http://schemas.microsoft.com/office/drawing/2014/main" id="{94CD56E5-1E37-0C01-DCCB-B77226E13A1A}"/>
              </a:ext>
            </a:extLst>
          </p:cNvPr>
          <p:cNvSpPr/>
          <p:nvPr/>
        </p:nvSpPr>
        <p:spPr>
          <a:xfrm>
            <a:off x="4434910" y="1385738"/>
            <a:ext cx="3322179" cy="1136385"/>
          </a:xfrm>
          <a:prstGeom prst="roundRect">
            <a:avLst/>
          </a:prstGeom>
          <a:noFill/>
          <a:ln w="22225">
            <a:solidFill>
              <a:schemeClr val="accent6"/>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1" name="Right Arrow 20">
            <a:extLst>
              <a:ext uri="{FF2B5EF4-FFF2-40B4-BE49-F238E27FC236}">
                <a16:creationId xmlns:a16="http://schemas.microsoft.com/office/drawing/2014/main" id="{C3505B75-CC67-5860-BFEF-0726979FC5C2}"/>
              </a:ext>
            </a:extLst>
          </p:cNvPr>
          <p:cNvSpPr/>
          <p:nvPr/>
        </p:nvSpPr>
        <p:spPr>
          <a:xfrm>
            <a:off x="3991240" y="1769291"/>
            <a:ext cx="400539" cy="384241"/>
          </a:xfrm>
          <a:prstGeom prst="rightArrow">
            <a:avLst/>
          </a:prstGeom>
          <a:solidFill>
            <a:schemeClr val="tx2"/>
          </a:solidFill>
          <a:ln w="22225">
            <a:solidFill>
              <a:schemeClr val="tx2"/>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9" name="Google Shape;2830;p79">
            <a:extLst>
              <a:ext uri="{FF2B5EF4-FFF2-40B4-BE49-F238E27FC236}">
                <a16:creationId xmlns:a16="http://schemas.microsoft.com/office/drawing/2014/main" id="{B52D864D-C3B9-6864-988A-3605FC6E797B}"/>
              </a:ext>
            </a:extLst>
          </p:cNvPr>
          <p:cNvSpPr txBox="1"/>
          <p:nvPr/>
        </p:nvSpPr>
        <p:spPr>
          <a:xfrm>
            <a:off x="792375" y="4906648"/>
            <a:ext cx="3123531" cy="364228"/>
          </a:xfrm>
          <a:prstGeom prst="rect">
            <a:avLst/>
          </a:prstGeom>
          <a:noFill/>
          <a:ln>
            <a:noFill/>
          </a:ln>
        </p:spPr>
        <p:txBody>
          <a:bodyPr spcFirstLastPara="1" wrap="square" lIns="0" tIns="45700" rIns="91425" bIns="45700" anchor="t" anchorCtr="0">
            <a:noAutofit/>
          </a:bodyPr>
          <a:lstStyle/>
          <a:p>
            <a:pPr marL="171450" lvl="0" indent="-171450">
              <a:buClr>
                <a:schemeClr val="accent1"/>
              </a:buClr>
              <a:buSzPts val="1000"/>
              <a:buFont typeface="Arial" panose="020B0604020202020204" pitchFamily="34" charset="0"/>
              <a:buChar char="•"/>
            </a:pPr>
            <a:r>
              <a:rPr lang="en-GB" sz="1100" b="1" noProof="0">
                <a:solidFill>
                  <a:schemeClr val="accent1"/>
                </a:solidFill>
                <a:latin typeface="Arial"/>
                <a:ea typeface="Arial"/>
                <a:cs typeface="Arial"/>
                <a:sym typeface="Arial"/>
              </a:rPr>
              <a:t>Permanently discontinue T-DXd</a:t>
            </a:r>
            <a:endParaRPr lang="en-GB" sz="1100" noProof="0">
              <a:solidFill>
                <a:schemeClr val="accent1"/>
              </a:solidFill>
            </a:endParaRPr>
          </a:p>
        </p:txBody>
      </p:sp>
      <p:sp>
        <p:nvSpPr>
          <p:cNvPr id="30" name="Google Shape;2839;p79">
            <a:extLst>
              <a:ext uri="{FF2B5EF4-FFF2-40B4-BE49-F238E27FC236}">
                <a16:creationId xmlns:a16="http://schemas.microsoft.com/office/drawing/2014/main" id="{0EBA7CDB-9387-B9FA-AEDE-65A2FB616E30}"/>
              </a:ext>
            </a:extLst>
          </p:cNvPr>
          <p:cNvSpPr txBox="1"/>
          <p:nvPr/>
        </p:nvSpPr>
        <p:spPr>
          <a:xfrm>
            <a:off x="4508581" y="4265457"/>
            <a:ext cx="3248508" cy="699009"/>
          </a:xfrm>
          <a:prstGeom prst="rect">
            <a:avLst/>
          </a:prstGeom>
          <a:noFill/>
          <a:ln>
            <a:noFill/>
          </a:ln>
        </p:spPr>
        <p:txBody>
          <a:bodyPr spcFirstLastPara="1" wrap="square" lIns="0" tIns="27925" rIns="0" bIns="0" anchor="t" anchorCtr="0">
            <a:noAutofit/>
          </a:bodyPr>
          <a:lstStyle/>
          <a:p>
            <a:pPr marL="144000" lvl="0" indent="-144000">
              <a:buClr>
                <a:schemeClr val="accent2"/>
              </a:buClr>
              <a:buSzPts val="1000"/>
              <a:buFont typeface="Arial"/>
              <a:buChar char="•"/>
            </a:pPr>
            <a:r>
              <a:rPr lang="en-GB" sz="1100" noProof="0">
                <a:solidFill>
                  <a:srgbClr val="000000"/>
                </a:solidFill>
                <a:latin typeface="Arial"/>
                <a:ea typeface="Arial"/>
                <a:cs typeface="Arial"/>
                <a:sym typeface="Arial"/>
              </a:rPr>
              <a:t>Promptly initiate systemic corticosteroid treatment (e.g., ≥1 mg/kg/day prednisone or equivalent) as soon as ILD/pneumonitis is suspected</a:t>
            </a:r>
            <a:endParaRPr lang="en-GB" sz="1100" noProof="0"/>
          </a:p>
          <a:p>
            <a:pPr marL="144000" lvl="0" indent="-144000">
              <a:spcBef>
                <a:spcPts val="200"/>
              </a:spcBef>
              <a:buClr>
                <a:schemeClr val="accent2"/>
              </a:buClr>
              <a:buSzPts val="1000"/>
              <a:buFont typeface="Arial"/>
              <a:buChar char="•"/>
            </a:pPr>
            <a:r>
              <a:rPr lang="en-GB" sz="1100" noProof="0">
                <a:solidFill>
                  <a:srgbClr val="000000"/>
                </a:solidFill>
                <a:latin typeface="Arial"/>
                <a:ea typeface="Arial"/>
                <a:cs typeface="Arial"/>
                <a:sym typeface="Arial"/>
              </a:rPr>
              <a:t>Continue for ≥14 days followed by a gradual taper for ≥4 weeks</a:t>
            </a:r>
            <a:endParaRPr lang="en-GB" sz="1100" noProof="0"/>
          </a:p>
        </p:txBody>
      </p:sp>
      <p:sp>
        <p:nvSpPr>
          <p:cNvPr id="31" name="Google Shape;2841;p79">
            <a:extLst>
              <a:ext uri="{FF2B5EF4-FFF2-40B4-BE49-F238E27FC236}">
                <a16:creationId xmlns:a16="http://schemas.microsoft.com/office/drawing/2014/main" id="{B74F8914-12F9-C48B-A346-06A6FE15F5DB}"/>
              </a:ext>
            </a:extLst>
          </p:cNvPr>
          <p:cNvSpPr txBox="1"/>
          <p:nvPr/>
        </p:nvSpPr>
        <p:spPr>
          <a:xfrm>
            <a:off x="4609461" y="2898574"/>
            <a:ext cx="3046207" cy="380178"/>
          </a:xfrm>
          <a:prstGeom prst="rect">
            <a:avLst/>
          </a:prstGeom>
          <a:noFill/>
          <a:ln>
            <a:noFill/>
          </a:ln>
        </p:spPr>
        <p:txBody>
          <a:bodyPr spcFirstLastPara="1" wrap="square" lIns="0" tIns="12700" rIns="0" bIns="0" anchor="t" anchorCtr="0">
            <a:noAutofit/>
          </a:bodyPr>
          <a:lstStyle/>
          <a:p>
            <a:pPr marL="171450" lvl="0" indent="-171450">
              <a:buClr>
                <a:schemeClr val="accent1"/>
              </a:buClr>
              <a:buSzPts val="1000"/>
              <a:buFont typeface="Arial" panose="020B0604020202020204" pitchFamily="34" charset="0"/>
              <a:buChar char="•"/>
            </a:pPr>
            <a:r>
              <a:rPr lang="en-GB" sz="1100" noProof="0">
                <a:solidFill>
                  <a:srgbClr val="000000"/>
                </a:solidFill>
                <a:latin typeface="Arial"/>
                <a:ea typeface="Arial"/>
                <a:cs typeface="Arial"/>
                <a:sym typeface="Arial"/>
              </a:rPr>
              <a:t>Consider corticosteroid treatment (e.g., ≥0.5 mg/kg/day prednisolone or equivalent) as soon as ILD pneumonitis is suspected</a:t>
            </a:r>
            <a:endParaRPr lang="en-GB" sz="1100" noProof="0"/>
          </a:p>
        </p:txBody>
      </p:sp>
      <p:sp>
        <p:nvSpPr>
          <p:cNvPr id="35" name="Google Shape;2825;p79">
            <a:extLst>
              <a:ext uri="{FF2B5EF4-FFF2-40B4-BE49-F238E27FC236}">
                <a16:creationId xmlns:a16="http://schemas.microsoft.com/office/drawing/2014/main" id="{D95F760F-62C2-5884-4E72-A64ACEABE84D}"/>
              </a:ext>
            </a:extLst>
          </p:cNvPr>
          <p:cNvSpPr/>
          <p:nvPr/>
        </p:nvSpPr>
        <p:spPr>
          <a:xfrm>
            <a:off x="4462862" y="2628958"/>
            <a:ext cx="45719" cy="959759"/>
          </a:xfrm>
          <a:custGeom>
            <a:avLst/>
            <a:gdLst/>
            <a:ahLst/>
            <a:cxnLst/>
            <a:rect l="l" t="t" r="r" b="b"/>
            <a:pathLst>
              <a:path w="120000" h="774064" extrusionOk="0">
                <a:moveTo>
                  <a:pt x="0" y="0"/>
                </a:moveTo>
                <a:lnTo>
                  <a:pt x="0" y="773658"/>
                </a:lnTo>
              </a:path>
            </a:pathLst>
          </a:custGeom>
          <a:noFill/>
          <a:ln w="38100" cap="flat" cmpd="sng">
            <a:solidFill>
              <a:schemeClr val="tx2">
                <a:lumMod val="40000"/>
                <a:lumOff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4" name="Google Shape;2818;p79">
            <a:extLst>
              <a:ext uri="{FF2B5EF4-FFF2-40B4-BE49-F238E27FC236}">
                <a16:creationId xmlns:a16="http://schemas.microsoft.com/office/drawing/2014/main" id="{187F9AD3-143D-FB10-D829-1679ECD6610E}"/>
              </a:ext>
            </a:extLst>
          </p:cNvPr>
          <p:cNvSpPr txBox="1"/>
          <p:nvPr/>
        </p:nvSpPr>
        <p:spPr>
          <a:xfrm>
            <a:off x="724381" y="2652019"/>
            <a:ext cx="2842850" cy="182101"/>
          </a:xfrm>
          <a:prstGeom prst="rect">
            <a:avLst/>
          </a:prstGeom>
          <a:noFill/>
          <a:ln>
            <a:noFill/>
          </a:ln>
        </p:spPr>
        <p:txBody>
          <a:bodyPr spcFirstLastPara="1" wrap="square" lIns="0" tIns="12700" rIns="0" bIns="0" anchor="t" anchorCtr="0">
            <a:noAutofit/>
          </a:bodyPr>
          <a:lstStyle/>
          <a:p>
            <a:pPr>
              <a:buClr>
                <a:srgbClr val="000000"/>
              </a:buClr>
              <a:buSzPts val="1100"/>
            </a:pPr>
            <a:r>
              <a:rPr lang="en-GB" sz="1100" b="1" i="0" u="none" strike="noStrike" cap="none" noProof="0">
                <a:solidFill>
                  <a:srgbClr val="000000"/>
                </a:solidFill>
                <a:latin typeface="Arial"/>
                <a:ea typeface="Arial"/>
                <a:cs typeface="Arial"/>
                <a:sym typeface="Arial"/>
              </a:rPr>
              <a:t>4.</a:t>
            </a:r>
            <a:r>
              <a:rPr lang="en-GB" sz="1100" b="1" i="0" u="none" strike="noStrike" cap="none" noProof="0">
                <a:latin typeface="Arial"/>
                <a:ea typeface="Arial"/>
                <a:cs typeface="Arial"/>
                <a:sym typeface="Arial"/>
              </a:rPr>
              <a:t>1 </a:t>
            </a:r>
            <a:r>
              <a:rPr lang="en-GB" sz="1100" b="1" noProof="0">
                <a:latin typeface="Arial"/>
                <a:ea typeface="Arial"/>
                <a:cs typeface="Arial"/>
                <a:sym typeface="Arial"/>
              </a:rPr>
              <a:t>Asymptomatic (G1) ILD/pneumonitis</a:t>
            </a:r>
            <a:r>
              <a:rPr lang="en-GB" sz="1100" b="1" baseline="30000" noProof="0">
                <a:latin typeface="Arial"/>
                <a:ea typeface="Arial"/>
                <a:cs typeface="Arial"/>
                <a:sym typeface="Arial"/>
              </a:rPr>
              <a:t>1</a:t>
            </a:r>
            <a:endParaRPr lang="en-GB" sz="1100" noProof="0"/>
          </a:p>
          <a:p>
            <a:pPr marL="0" marR="0" lvl="0" indent="0" algn="l" rtl="0">
              <a:lnSpc>
                <a:spcPct val="100000"/>
              </a:lnSpc>
              <a:spcBef>
                <a:spcPts val="0"/>
              </a:spcBef>
              <a:spcAft>
                <a:spcPts val="0"/>
              </a:spcAft>
              <a:buClr>
                <a:srgbClr val="000000"/>
              </a:buClr>
              <a:buSzPts val="1100"/>
              <a:buFont typeface="Arial"/>
              <a:buNone/>
            </a:pPr>
            <a:endParaRPr lang="en-GB" sz="1100" b="1" i="0" u="none" strike="noStrike" cap="none" baseline="30000" noProof="0">
              <a:solidFill>
                <a:srgbClr val="000000"/>
              </a:solidFill>
              <a:latin typeface="Arial"/>
              <a:ea typeface="Arial"/>
              <a:cs typeface="Arial"/>
              <a:sym typeface="Arial"/>
            </a:endParaRPr>
          </a:p>
        </p:txBody>
      </p:sp>
      <p:sp>
        <p:nvSpPr>
          <p:cNvPr id="6" name="Google Shape;2893;p80">
            <a:extLst>
              <a:ext uri="{FF2B5EF4-FFF2-40B4-BE49-F238E27FC236}">
                <a16:creationId xmlns:a16="http://schemas.microsoft.com/office/drawing/2014/main" id="{73E261DB-999A-8752-27A6-FFE49D9514E8}"/>
              </a:ext>
            </a:extLst>
          </p:cNvPr>
          <p:cNvSpPr txBox="1"/>
          <p:nvPr/>
        </p:nvSpPr>
        <p:spPr>
          <a:xfrm>
            <a:off x="724381" y="2902493"/>
            <a:ext cx="3203502" cy="74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noProof="0">
                <a:solidFill>
                  <a:srgbClr val="000000"/>
                </a:solidFill>
                <a:latin typeface="Arial"/>
                <a:ea typeface="Arial"/>
                <a:cs typeface="Arial"/>
                <a:sym typeface="Arial"/>
              </a:rPr>
              <a:t>Interrupt T-DXd until resolved to grade 0, then:</a:t>
            </a:r>
            <a:endParaRPr lang="en-GB" sz="1000" b="0" i="0" u="none" strike="noStrike" cap="none" baseline="30000" noProof="0">
              <a:solidFill>
                <a:srgbClr val="000000"/>
              </a:solidFill>
              <a:latin typeface="Arial"/>
              <a:ea typeface="Arial"/>
              <a:cs typeface="Arial"/>
              <a:sym typeface="Arial"/>
            </a:endParaRPr>
          </a:p>
          <a:p>
            <a:pPr marL="144000" marR="0" lvl="1" indent="-144000" algn="l" rtl="0">
              <a:lnSpc>
                <a:spcPct val="100000"/>
              </a:lnSpc>
              <a:spcBef>
                <a:spcPts val="200"/>
              </a:spcBef>
              <a:spcAft>
                <a:spcPts val="0"/>
              </a:spcAft>
              <a:buClr>
                <a:schemeClr val="accent2"/>
              </a:buClr>
              <a:buSzPts val="1000"/>
              <a:buFont typeface="Arial"/>
              <a:buChar char="•"/>
            </a:pPr>
            <a:r>
              <a:rPr lang="en-GB" sz="1000" b="0" i="0" u="none" strike="noStrike" cap="none" noProof="0">
                <a:solidFill>
                  <a:srgbClr val="000000"/>
                </a:solidFill>
                <a:latin typeface="Arial"/>
                <a:ea typeface="Arial"/>
                <a:cs typeface="Arial"/>
                <a:sym typeface="Arial"/>
              </a:rPr>
              <a:t>If resolved in ≤28 days from date of onset, maintain dose</a:t>
            </a:r>
            <a:endParaRPr lang="en-GB" noProof="0"/>
          </a:p>
          <a:p>
            <a:pPr marL="144000" marR="0" lvl="1" indent="-144000" algn="l" rtl="0">
              <a:lnSpc>
                <a:spcPct val="100000"/>
              </a:lnSpc>
              <a:spcBef>
                <a:spcPts val="200"/>
              </a:spcBef>
              <a:spcAft>
                <a:spcPts val="0"/>
              </a:spcAft>
              <a:buClr>
                <a:schemeClr val="accent2"/>
              </a:buClr>
              <a:buSzPts val="1000"/>
              <a:buFont typeface="Arial"/>
              <a:buChar char="•"/>
            </a:pPr>
            <a:r>
              <a:rPr lang="en-GB" sz="1000" b="0" i="0" u="none" strike="noStrike" cap="none" noProof="0">
                <a:solidFill>
                  <a:srgbClr val="000000"/>
                </a:solidFill>
                <a:latin typeface="Arial"/>
                <a:ea typeface="Arial"/>
                <a:cs typeface="Arial"/>
                <a:sym typeface="Arial"/>
              </a:rPr>
              <a:t>If resolved in &gt;28 days from date of onset, reduce one dose level (see dose reductions at right)</a:t>
            </a:r>
            <a:endParaRPr lang="en-GB" sz="1000">
              <a:solidFill>
                <a:srgbClr val="000000"/>
              </a:solidFill>
              <a:latin typeface="Arial"/>
              <a:ea typeface="Arial"/>
              <a:cs typeface="Arial"/>
              <a:sym typeface="Arial"/>
            </a:endParaRPr>
          </a:p>
          <a:p>
            <a:pPr marL="144000" lvl="1" indent="-144000">
              <a:spcBef>
                <a:spcPts val="200"/>
              </a:spcBef>
              <a:buClr>
                <a:schemeClr val="accent2"/>
              </a:buClr>
              <a:buSzPts val="1000"/>
              <a:buFont typeface="Arial"/>
              <a:buChar char="•"/>
            </a:pPr>
            <a:r>
              <a:rPr lang="en-US" sz="1000">
                <a:latin typeface="Arial" panose="020B0604020202020204" pitchFamily="34" charset="0"/>
                <a:cs typeface="Arial" panose="020B0604020202020204" pitchFamily="34" charset="0"/>
              </a:rPr>
              <a:t>Among patients who were </a:t>
            </a:r>
            <a:r>
              <a:rPr lang="en-US" sz="1000" b="1">
                <a:latin typeface="Arial" panose="020B0604020202020204" pitchFamily="34" charset="0"/>
                <a:cs typeface="Arial" panose="020B0604020202020204" pitchFamily="34" charset="0"/>
              </a:rPr>
              <a:t>rechallenged with T-</a:t>
            </a:r>
            <a:r>
              <a:rPr lang="en-US" sz="1000" b="1" err="1">
                <a:latin typeface="Arial" panose="020B0604020202020204" pitchFamily="34" charset="0"/>
                <a:cs typeface="Arial" panose="020B0604020202020204" pitchFamily="34" charset="0"/>
              </a:rPr>
              <a:t>DXd</a:t>
            </a:r>
            <a:r>
              <a:rPr lang="en-US" sz="1000" b="1">
                <a:latin typeface="Arial" panose="020B0604020202020204" pitchFamily="34" charset="0"/>
                <a:cs typeface="Arial" panose="020B0604020202020204" pitchFamily="34" charset="0"/>
              </a:rPr>
              <a:t> </a:t>
            </a:r>
            <a:r>
              <a:rPr lang="en-US" sz="1000">
                <a:latin typeface="Arial" panose="020B0604020202020204" pitchFamily="34" charset="0"/>
                <a:cs typeface="Arial" panose="020B0604020202020204" pitchFamily="34" charset="0"/>
              </a:rPr>
              <a:t>after experiencing G1 ILD (n=44), the </a:t>
            </a:r>
            <a:r>
              <a:rPr lang="en-US" sz="1000" b="1">
                <a:latin typeface="Arial" panose="020B0604020202020204" pitchFamily="34" charset="0"/>
                <a:cs typeface="Arial" panose="020B0604020202020204" pitchFamily="34" charset="0"/>
              </a:rPr>
              <a:t>rate of recurrent ILD was low </a:t>
            </a:r>
            <a:r>
              <a:rPr lang="en-US" sz="1000">
                <a:latin typeface="Arial" panose="020B0604020202020204" pitchFamily="34" charset="0"/>
                <a:cs typeface="Arial" panose="020B0604020202020204" pitchFamily="34" charset="0"/>
              </a:rPr>
              <a:t>(n=12), with </a:t>
            </a:r>
            <a:r>
              <a:rPr lang="en-US" sz="1000" b="1">
                <a:latin typeface="Arial" panose="020B0604020202020204" pitchFamily="34" charset="0"/>
                <a:cs typeface="Arial" panose="020B0604020202020204" pitchFamily="34" charset="0"/>
              </a:rPr>
              <a:t>most events being grade 1</a:t>
            </a:r>
            <a:r>
              <a:rPr lang="en-US" sz="1000">
                <a:latin typeface="Arial" panose="020B0604020202020204" pitchFamily="34" charset="0"/>
                <a:cs typeface="Arial" panose="020B0604020202020204" pitchFamily="34" charset="0"/>
              </a:rPr>
              <a:t> (9-G1, 2-G2, 1-G3) and no grade 5 events reported.</a:t>
            </a:r>
            <a:r>
              <a:rPr lang="en-US" sz="1000" baseline="30000">
                <a:latin typeface="Arial" panose="020B0604020202020204" pitchFamily="34" charset="0"/>
                <a:cs typeface="Arial" panose="020B0604020202020204" pitchFamily="34" charset="0"/>
              </a:rPr>
              <a:t>4</a:t>
            </a:r>
            <a:endParaRPr lang="en-GB" sz="1000" baseline="30000">
              <a:latin typeface="Arial" panose="020B0604020202020204" pitchFamily="34" charset="0"/>
              <a:cs typeface="Arial" panose="020B0604020202020204" pitchFamily="34" charset="0"/>
            </a:endParaRPr>
          </a:p>
          <a:p>
            <a:pPr marL="0" marR="0" lvl="1" algn="l" rtl="0">
              <a:lnSpc>
                <a:spcPct val="100000"/>
              </a:lnSpc>
              <a:spcBef>
                <a:spcPts val="200"/>
              </a:spcBef>
              <a:spcAft>
                <a:spcPts val="0"/>
              </a:spcAft>
              <a:buClr>
                <a:schemeClr val="accent2"/>
              </a:buClr>
              <a:buSzPts val="1000"/>
            </a:pPr>
            <a:endParaRPr lang="en-GB" sz="1000">
              <a:solidFill>
                <a:srgbClr val="000000"/>
              </a:solidFill>
              <a:latin typeface="Arial"/>
              <a:ea typeface="Arial"/>
              <a:cs typeface="Arial"/>
              <a:sym typeface="Arial"/>
            </a:endParaRPr>
          </a:p>
        </p:txBody>
      </p:sp>
      <p:sp>
        <p:nvSpPr>
          <p:cNvPr id="7" name="Google Shape;2826;p79">
            <a:extLst>
              <a:ext uri="{FF2B5EF4-FFF2-40B4-BE49-F238E27FC236}">
                <a16:creationId xmlns:a16="http://schemas.microsoft.com/office/drawing/2014/main" id="{F0C2B05E-D659-03BB-D837-D1D4C4E3820F}"/>
              </a:ext>
            </a:extLst>
          </p:cNvPr>
          <p:cNvSpPr txBox="1"/>
          <p:nvPr/>
        </p:nvSpPr>
        <p:spPr>
          <a:xfrm>
            <a:off x="787469" y="4693248"/>
            <a:ext cx="2719437" cy="182101"/>
          </a:xfrm>
          <a:prstGeom prst="rect">
            <a:avLst/>
          </a:prstGeom>
          <a:noFill/>
          <a:ln>
            <a:noFill/>
          </a:ln>
        </p:spPr>
        <p:txBody>
          <a:bodyPr spcFirstLastPara="1" wrap="square" lIns="0" tIns="12700" rIns="0" bIns="0" anchor="t" anchorCtr="0">
            <a:noAutofit/>
          </a:bodyPr>
          <a:lstStyle/>
          <a:p>
            <a:pPr lvl="0">
              <a:buClr>
                <a:srgbClr val="000000"/>
              </a:buClr>
              <a:buSzPts val="1000"/>
            </a:pPr>
            <a:r>
              <a:rPr lang="en-GB" sz="1100" b="1" noProof="0">
                <a:latin typeface="Arial"/>
                <a:ea typeface="Arial"/>
                <a:cs typeface="Arial"/>
                <a:sym typeface="Arial"/>
              </a:rPr>
              <a:t>4.2 Symptomatic (G≥2) ILD/pneumonitis</a:t>
            </a:r>
            <a:r>
              <a:rPr lang="en-GB" sz="1100" b="1" baseline="30000" noProof="0">
                <a:latin typeface="Arial"/>
                <a:ea typeface="Arial"/>
                <a:cs typeface="Arial"/>
                <a:sym typeface="Arial"/>
              </a:rPr>
              <a:t>1</a:t>
            </a:r>
            <a:endParaRPr lang="en-GB" sz="1100" noProof="0"/>
          </a:p>
        </p:txBody>
      </p:sp>
      <p:sp>
        <p:nvSpPr>
          <p:cNvPr id="42" name="Google Shape;2864;p80">
            <a:extLst>
              <a:ext uri="{FF2B5EF4-FFF2-40B4-BE49-F238E27FC236}">
                <a16:creationId xmlns:a16="http://schemas.microsoft.com/office/drawing/2014/main" id="{DE2C0AD9-642A-F556-076B-09372B7901E8}"/>
              </a:ext>
            </a:extLst>
          </p:cNvPr>
          <p:cNvSpPr/>
          <p:nvPr/>
        </p:nvSpPr>
        <p:spPr>
          <a:xfrm>
            <a:off x="9006583" y="1942382"/>
            <a:ext cx="2508991" cy="3328494"/>
          </a:xfrm>
          <a:custGeom>
            <a:avLst/>
            <a:gdLst/>
            <a:ahLst/>
            <a:cxnLst/>
            <a:rect l="l" t="t" r="r" b="b"/>
            <a:pathLst>
              <a:path w="2743200" h="2455545" extrusionOk="0">
                <a:moveTo>
                  <a:pt x="2743200" y="0"/>
                </a:moveTo>
                <a:lnTo>
                  <a:pt x="0" y="0"/>
                </a:lnTo>
                <a:lnTo>
                  <a:pt x="0" y="2455392"/>
                </a:lnTo>
                <a:lnTo>
                  <a:pt x="2743200" y="2455392"/>
                </a:lnTo>
                <a:lnTo>
                  <a:pt x="2743200" y="0"/>
                </a:lnTo>
                <a:close/>
              </a:path>
            </a:pathLst>
          </a:custGeom>
          <a:solidFill>
            <a:schemeClr val="accent6">
              <a:lumMod val="20000"/>
              <a:lumOff val="80000"/>
              <a:alpha val="49803"/>
            </a:scheme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43" name="Google Shape;2877;p80">
            <a:extLst>
              <a:ext uri="{FF2B5EF4-FFF2-40B4-BE49-F238E27FC236}">
                <a16:creationId xmlns:a16="http://schemas.microsoft.com/office/drawing/2014/main" id="{10D59E6D-2812-076F-DF20-D6EDE7875B04}"/>
              </a:ext>
            </a:extLst>
          </p:cNvPr>
          <p:cNvSpPr txBox="1"/>
          <p:nvPr/>
        </p:nvSpPr>
        <p:spPr>
          <a:xfrm>
            <a:off x="9088628" y="4638945"/>
            <a:ext cx="2332429" cy="338554"/>
          </a:xfrm>
          <a:prstGeom prst="rect">
            <a:avLst/>
          </a:prstGeom>
          <a:noFill/>
          <a:ln>
            <a:noFill/>
          </a:ln>
        </p:spPr>
        <p:txBody>
          <a:bodyPr spcFirstLastPara="1" wrap="square" lIns="0" tIns="0" rIns="0" bIns="0" anchor="t" anchorCtr="0">
            <a:noAutofit/>
          </a:bodyPr>
          <a:lstStyle/>
          <a:p>
            <a:pPr marL="1588" marR="5080" lvl="0" indent="-1588"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Do not re-escalate the T-DXd dose after a dose reduction is made</a:t>
            </a:r>
            <a:endParaRPr lang="en-GB" noProof="0"/>
          </a:p>
        </p:txBody>
      </p:sp>
      <p:sp>
        <p:nvSpPr>
          <p:cNvPr id="44" name="Google Shape;2879;p80">
            <a:extLst>
              <a:ext uri="{FF2B5EF4-FFF2-40B4-BE49-F238E27FC236}">
                <a16:creationId xmlns:a16="http://schemas.microsoft.com/office/drawing/2014/main" id="{130A0DCF-A48B-660A-1872-DF99F52CAF8B}"/>
              </a:ext>
            </a:extLst>
          </p:cNvPr>
          <p:cNvSpPr txBox="1"/>
          <p:nvPr/>
        </p:nvSpPr>
        <p:spPr>
          <a:xfrm>
            <a:off x="8698559" y="1376504"/>
            <a:ext cx="3234639" cy="190929"/>
          </a:xfrm>
          <a:prstGeom prst="rect">
            <a:avLst/>
          </a:prstGeom>
          <a:noFill/>
          <a:ln>
            <a:noFill/>
          </a:ln>
        </p:spPr>
        <p:txBody>
          <a:bodyPr spcFirstLastPara="1" wrap="square" lIns="91425" tIns="45700" rIns="91425" bIns="45700" anchor="t" anchorCtr="0">
            <a:noAutofit/>
          </a:bodyPr>
          <a:lstStyle/>
          <a:p>
            <a:pPr marL="38100" marR="0" indent="0">
              <a:lnSpc>
                <a:spcPct val="100000"/>
              </a:lnSpc>
              <a:spcBef>
                <a:spcPts val="0"/>
              </a:spcBef>
              <a:spcAft>
                <a:spcPts val="0"/>
              </a:spcAft>
              <a:buClr>
                <a:srgbClr val="003865"/>
              </a:buClr>
              <a:buSzPts val="1600"/>
              <a:buFont typeface="Arial"/>
              <a:buNone/>
            </a:pPr>
            <a:r>
              <a:rPr lang="en-GB" b="1" noProof="0">
                <a:solidFill>
                  <a:schemeClr val="accent1"/>
                </a:solidFill>
                <a:latin typeface="Arial "/>
                <a:sym typeface="Arial"/>
              </a:rPr>
              <a:t>Dose reduction </a:t>
            </a:r>
            <a:r>
              <a:rPr lang="en-GB" b="1">
                <a:solidFill>
                  <a:schemeClr val="accent1"/>
                </a:solidFill>
                <a:latin typeface="Arial "/>
                <a:sym typeface="Arial"/>
              </a:rPr>
              <a:t>s</a:t>
            </a:r>
            <a:r>
              <a:rPr lang="en-GB" b="1" noProof="0">
                <a:solidFill>
                  <a:schemeClr val="accent1"/>
                </a:solidFill>
                <a:latin typeface="Arial "/>
                <a:sym typeface="Arial"/>
              </a:rPr>
              <a:t>chedule</a:t>
            </a:r>
            <a:r>
              <a:rPr lang="en-GB" b="1" baseline="30000" noProof="0">
                <a:solidFill>
                  <a:schemeClr val="accent1"/>
                </a:solidFill>
                <a:latin typeface="Arial "/>
                <a:sym typeface="Arial"/>
              </a:rPr>
              <a:t>1</a:t>
            </a:r>
            <a:endParaRPr lang="en-GB" b="1" baseline="30000" noProof="0">
              <a:solidFill>
                <a:schemeClr val="accent1"/>
              </a:solidFill>
              <a:latin typeface="Arial "/>
            </a:endParaRPr>
          </a:p>
        </p:txBody>
      </p:sp>
      <p:sp>
        <p:nvSpPr>
          <p:cNvPr id="45" name="Google Shape;2880;p80">
            <a:extLst>
              <a:ext uri="{FF2B5EF4-FFF2-40B4-BE49-F238E27FC236}">
                <a16:creationId xmlns:a16="http://schemas.microsoft.com/office/drawing/2014/main" id="{31896A31-3938-41AB-E57B-196CBA65CCD9}"/>
              </a:ext>
            </a:extLst>
          </p:cNvPr>
          <p:cNvSpPr txBox="1"/>
          <p:nvPr/>
        </p:nvSpPr>
        <p:spPr>
          <a:xfrm>
            <a:off x="9100033" y="2407327"/>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Recommended starting dose</a:t>
            </a:r>
            <a:endParaRPr lang="en-GB" noProof="0"/>
          </a:p>
        </p:txBody>
      </p:sp>
      <p:sp>
        <p:nvSpPr>
          <p:cNvPr id="46" name="Google Shape;2881;p80">
            <a:extLst>
              <a:ext uri="{FF2B5EF4-FFF2-40B4-BE49-F238E27FC236}">
                <a16:creationId xmlns:a16="http://schemas.microsoft.com/office/drawing/2014/main" id="{9F937527-00DD-5704-3FA7-27EDA2AD43E0}"/>
              </a:ext>
            </a:extLst>
          </p:cNvPr>
          <p:cNvSpPr txBox="1"/>
          <p:nvPr/>
        </p:nvSpPr>
        <p:spPr>
          <a:xfrm>
            <a:off x="9100033" y="2902493"/>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First dose</a:t>
            </a:r>
            <a:br>
              <a:rPr lang="en-GB" sz="1000" b="1" i="0" u="none" strike="noStrike" cap="none" noProof="0">
                <a:solidFill>
                  <a:srgbClr val="000000"/>
                </a:solidFill>
                <a:latin typeface="Arial"/>
                <a:ea typeface="Arial"/>
                <a:cs typeface="Arial"/>
                <a:sym typeface="Arial"/>
              </a:rPr>
            </a:br>
            <a:r>
              <a:rPr lang="en-GB" sz="1000" b="1" i="0" u="none" strike="noStrike" cap="none" noProof="0">
                <a:solidFill>
                  <a:srgbClr val="000000"/>
                </a:solidFill>
                <a:latin typeface="Arial"/>
                <a:ea typeface="Arial"/>
                <a:cs typeface="Arial"/>
                <a:sym typeface="Arial"/>
              </a:rPr>
              <a:t>reduction</a:t>
            </a:r>
            <a:endParaRPr lang="en-GB" noProof="0"/>
          </a:p>
        </p:txBody>
      </p:sp>
      <p:sp>
        <p:nvSpPr>
          <p:cNvPr id="47" name="Google Shape;2882;p80">
            <a:extLst>
              <a:ext uri="{FF2B5EF4-FFF2-40B4-BE49-F238E27FC236}">
                <a16:creationId xmlns:a16="http://schemas.microsoft.com/office/drawing/2014/main" id="{24EF4B46-E66B-2816-3DAB-7CB1806F9CC3}"/>
              </a:ext>
            </a:extLst>
          </p:cNvPr>
          <p:cNvSpPr txBox="1"/>
          <p:nvPr/>
        </p:nvSpPr>
        <p:spPr>
          <a:xfrm>
            <a:off x="9100033" y="3397659"/>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Second dose reduction</a:t>
            </a:r>
            <a:endParaRPr lang="en-GB" noProof="0"/>
          </a:p>
        </p:txBody>
      </p:sp>
      <p:sp>
        <p:nvSpPr>
          <p:cNvPr id="48" name="Google Shape;2883;p80">
            <a:extLst>
              <a:ext uri="{FF2B5EF4-FFF2-40B4-BE49-F238E27FC236}">
                <a16:creationId xmlns:a16="http://schemas.microsoft.com/office/drawing/2014/main" id="{1700C3CD-6065-6B22-C431-9E508A3807BB}"/>
              </a:ext>
            </a:extLst>
          </p:cNvPr>
          <p:cNvSpPr txBox="1"/>
          <p:nvPr/>
        </p:nvSpPr>
        <p:spPr>
          <a:xfrm>
            <a:off x="9100033" y="3892827"/>
            <a:ext cx="1389376" cy="352727"/>
          </a:xfrm>
          <a:prstGeom prst="rect">
            <a:avLst/>
          </a:prstGeom>
          <a:noFill/>
          <a:ln>
            <a:noFill/>
          </a:ln>
        </p:spPr>
        <p:txBody>
          <a:bodyPr spcFirstLastPara="1" wrap="square" lIns="0" tIns="20300" rIns="0" bIns="0" anchor="ctr" anchorCtr="0">
            <a:noAutofit/>
          </a:bodyPr>
          <a:lstStyle/>
          <a:p>
            <a:pPr marL="0" marR="5080" lvl="0" indent="0" algn="l"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Requirement for further dose reduction</a:t>
            </a:r>
            <a:endParaRPr lang="en-GB" noProof="0"/>
          </a:p>
        </p:txBody>
      </p:sp>
      <p:sp>
        <p:nvSpPr>
          <p:cNvPr id="49" name="Google Shape;2884;p80">
            <a:extLst>
              <a:ext uri="{FF2B5EF4-FFF2-40B4-BE49-F238E27FC236}">
                <a16:creationId xmlns:a16="http://schemas.microsoft.com/office/drawing/2014/main" id="{DD72D58B-3D2D-9563-7D55-12444F5E99B6}"/>
              </a:ext>
            </a:extLst>
          </p:cNvPr>
          <p:cNvSpPr/>
          <p:nvPr/>
        </p:nvSpPr>
        <p:spPr>
          <a:xfrm>
            <a:off x="10514277" y="3892827"/>
            <a:ext cx="906780" cy="352727"/>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GB" sz="1000" b="1" i="0" u="none" strike="noStrike" cap="none" noProof="0">
                <a:solidFill>
                  <a:srgbClr val="FFFFFF"/>
                </a:solidFill>
                <a:latin typeface="Arial"/>
                <a:ea typeface="Arial"/>
                <a:cs typeface="Arial"/>
                <a:sym typeface="Arial"/>
              </a:rPr>
              <a:t>Discontinue</a:t>
            </a:r>
            <a:endParaRPr lang="en-GB" sz="1000" b="1" i="0" u="none" strike="noStrike" cap="none" noProof="0">
              <a:solidFill>
                <a:srgbClr val="000000"/>
              </a:solidFill>
              <a:latin typeface="Arial"/>
              <a:ea typeface="Arial"/>
              <a:cs typeface="Arial"/>
              <a:sym typeface="Arial"/>
            </a:endParaRPr>
          </a:p>
        </p:txBody>
      </p:sp>
      <p:sp>
        <p:nvSpPr>
          <p:cNvPr id="50" name="Google Shape;2885;p80">
            <a:extLst>
              <a:ext uri="{FF2B5EF4-FFF2-40B4-BE49-F238E27FC236}">
                <a16:creationId xmlns:a16="http://schemas.microsoft.com/office/drawing/2014/main" id="{70121E09-61CE-7CDA-FF2C-DD197CE35559}"/>
              </a:ext>
            </a:extLst>
          </p:cNvPr>
          <p:cNvSpPr/>
          <p:nvPr/>
        </p:nvSpPr>
        <p:spPr>
          <a:xfrm>
            <a:off x="10514277" y="2407327"/>
            <a:ext cx="906780" cy="352727"/>
          </a:xfrm>
          <a:prstGeom prst="rect">
            <a:avLst/>
          </a:prstGeom>
          <a:solidFill>
            <a:schemeClr val="tx2">
              <a:lumMod val="20000"/>
              <a:lumOff val="8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5.4 mg/kg</a:t>
            </a:r>
            <a:endParaRPr lang="en-GB" noProof="0"/>
          </a:p>
        </p:txBody>
      </p:sp>
      <p:sp>
        <p:nvSpPr>
          <p:cNvPr id="51" name="Google Shape;2886;p80">
            <a:extLst>
              <a:ext uri="{FF2B5EF4-FFF2-40B4-BE49-F238E27FC236}">
                <a16:creationId xmlns:a16="http://schemas.microsoft.com/office/drawing/2014/main" id="{9523C296-1229-6F6B-DE86-FF18E7BD5B0A}"/>
              </a:ext>
            </a:extLst>
          </p:cNvPr>
          <p:cNvSpPr/>
          <p:nvPr/>
        </p:nvSpPr>
        <p:spPr>
          <a:xfrm>
            <a:off x="10514277" y="2902493"/>
            <a:ext cx="906780" cy="352727"/>
          </a:xfrm>
          <a:prstGeom prst="rect">
            <a:avLst/>
          </a:prstGeom>
          <a:solidFill>
            <a:schemeClr val="tx2">
              <a:lumMod val="20000"/>
              <a:lumOff val="8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4.4 mg/kg</a:t>
            </a:r>
            <a:endParaRPr lang="en-GB" noProof="0"/>
          </a:p>
        </p:txBody>
      </p:sp>
      <p:sp>
        <p:nvSpPr>
          <p:cNvPr id="52" name="Google Shape;2887;p80">
            <a:extLst>
              <a:ext uri="{FF2B5EF4-FFF2-40B4-BE49-F238E27FC236}">
                <a16:creationId xmlns:a16="http://schemas.microsoft.com/office/drawing/2014/main" id="{2FB20DFA-BF8E-28C9-4CE3-211DB58E585C}"/>
              </a:ext>
            </a:extLst>
          </p:cNvPr>
          <p:cNvSpPr/>
          <p:nvPr/>
        </p:nvSpPr>
        <p:spPr>
          <a:xfrm>
            <a:off x="10514277" y="3397659"/>
            <a:ext cx="906780" cy="352727"/>
          </a:xfrm>
          <a:prstGeom prst="rect">
            <a:avLst/>
          </a:prstGeom>
          <a:solidFill>
            <a:schemeClr val="tx2">
              <a:lumMod val="20000"/>
              <a:lumOff val="8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3.2 mg/kg</a:t>
            </a:r>
            <a:endParaRPr lang="en-GB" noProof="0"/>
          </a:p>
        </p:txBody>
      </p:sp>
      <p:cxnSp>
        <p:nvCxnSpPr>
          <p:cNvPr id="53" name="Google Shape;2888;p80">
            <a:extLst>
              <a:ext uri="{FF2B5EF4-FFF2-40B4-BE49-F238E27FC236}">
                <a16:creationId xmlns:a16="http://schemas.microsoft.com/office/drawing/2014/main" id="{49553C14-B224-A56C-DE4F-1C568B0DEAFE}"/>
              </a:ext>
            </a:extLst>
          </p:cNvPr>
          <p:cNvCxnSpPr/>
          <p:nvPr/>
        </p:nvCxnSpPr>
        <p:spPr>
          <a:xfrm>
            <a:off x="10967667" y="3750386"/>
            <a:ext cx="0" cy="142441"/>
          </a:xfrm>
          <a:prstGeom prst="straightConnector1">
            <a:avLst/>
          </a:prstGeom>
          <a:noFill/>
          <a:ln w="9525" cap="flat" cmpd="sng">
            <a:solidFill>
              <a:schemeClr val="accent6"/>
            </a:solidFill>
            <a:prstDash val="solid"/>
            <a:round/>
            <a:headEnd type="none" w="sm" len="sm"/>
            <a:tailEnd type="triangle" w="med" len="med"/>
          </a:ln>
        </p:spPr>
      </p:cxnSp>
      <p:cxnSp>
        <p:nvCxnSpPr>
          <p:cNvPr id="54" name="Google Shape;2889;p80">
            <a:extLst>
              <a:ext uri="{FF2B5EF4-FFF2-40B4-BE49-F238E27FC236}">
                <a16:creationId xmlns:a16="http://schemas.microsoft.com/office/drawing/2014/main" id="{801452E9-9F62-7522-155A-42E5168FB4A2}"/>
              </a:ext>
            </a:extLst>
          </p:cNvPr>
          <p:cNvCxnSpPr/>
          <p:nvPr/>
        </p:nvCxnSpPr>
        <p:spPr>
          <a:xfrm>
            <a:off x="10967667" y="3255220"/>
            <a:ext cx="0" cy="142439"/>
          </a:xfrm>
          <a:prstGeom prst="straightConnector1">
            <a:avLst/>
          </a:prstGeom>
          <a:noFill/>
          <a:ln w="9525" cap="flat" cmpd="sng">
            <a:solidFill>
              <a:schemeClr val="accent6"/>
            </a:solidFill>
            <a:prstDash val="solid"/>
            <a:round/>
            <a:headEnd type="none" w="sm" len="sm"/>
            <a:tailEnd type="triangle" w="med" len="med"/>
          </a:ln>
        </p:spPr>
      </p:cxnSp>
      <p:cxnSp>
        <p:nvCxnSpPr>
          <p:cNvPr id="55" name="Google Shape;2890;p80">
            <a:extLst>
              <a:ext uri="{FF2B5EF4-FFF2-40B4-BE49-F238E27FC236}">
                <a16:creationId xmlns:a16="http://schemas.microsoft.com/office/drawing/2014/main" id="{050BF0D0-9E61-B781-E4F5-AA358C1B2022}"/>
              </a:ext>
            </a:extLst>
          </p:cNvPr>
          <p:cNvCxnSpPr/>
          <p:nvPr/>
        </p:nvCxnSpPr>
        <p:spPr>
          <a:xfrm>
            <a:off x="10967667" y="2760054"/>
            <a:ext cx="0" cy="142439"/>
          </a:xfrm>
          <a:prstGeom prst="straightConnector1">
            <a:avLst/>
          </a:prstGeom>
          <a:noFill/>
          <a:ln w="9525" cap="flat" cmpd="sng">
            <a:solidFill>
              <a:schemeClr val="accent6"/>
            </a:solidFill>
            <a:prstDash val="solid"/>
            <a:round/>
            <a:headEnd type="none" w="sm" len="sm"/>
            <a:tailEnd type="triangle" w="med" len="med"/>
          </a:ln>
        </p:spPr>
      </p:cxnSp>
      <p:sp>
        <p:nvSpPr>
          <p:cNvPr id="56" name="Google Shape;2906;p80">
            <a:extLst>
              <a:ext uri="{FF2B5EF4-FFF2-40B4-BE49-F238E27FC236}">
                <a16:creationId xmlns:a16="http://schemas.microsoft.com/office/drawing/2014/main" id="{4FCDC2F1-E1EF-A34E-F968-D5B9128C6801}"/>
              </a:ext>
            </a:extLst>
          </p:cNvPr>
          <p:cNvSpPr txBox="1"/>
          <p:nvPr/>
        </p:nvSpPr>
        <p:spPr>
          <a:xfrm>
            <a:off x="10468116" y="2108669"/>
            <a:ext cx="999102" cy="153888"/>
          </a:xfrm>
          <a:prstGeom prst="rect">
            <a:avLst/>
          </a:prstGeom>
          <a:noFill/>
          <a:ln>
            <a:noFill/>
          </a:ln>
        </p:spPr>
        <p:txBody>
          <a:bodyPr spcFirstLastPara="1" wrap="square" lIns="60950" tIns="0" rIns="6095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noProof="0">
                <a:solidFill>
                  <a:srgbClr val="000000"/>
                </a:solidFill>
                <a:latin typeface="Arial"/>
                <a:ea typeface="Arial"/>
                <a:cs typeface="Arial"/>
                <a:sym typeface="Arial"/>
              </a:rPr>
              <a:t>Breast Cancer </a:t>
            </a:r>
            <a:endParaRPr lang="en-GB" sz="1000" b="1" i="0" u="none" strike="noStrike" cap="none" baseline="30000" noProof="0">
              <a:solidFill>
                <a:srgbClr val="000000"/>
              </a:solidFill>
              <a:latin typeface="Arial"/>
              <a:ea typeface="Arial"/>
              <a:cs typeface="Arial"/>
              <a:sym typeface="Arial"/>
            </a:endParaRPr>
          </a:p>
        </p:txBody>
      </p:sp>
      <p:sp>
        <p:nvSpPr>
          <p:cNvPr id="57" name="Google Shape;2825;p79">
            <a:extLst>
              <a:ext uri="{FF2B5EF4-FFF2-40B4-BE49-F238E27FC236}">
                <a16:creationId xmlns:a16="http://schemas.microsoft.com/office/drawing/2014/main" id="{315BBBFC-C9A8-35D3-9EED-BB10E226647B}"/>
              </a:ext>
            </a:extLst>
          </p:cNvPr>
          <p:cNvSpPr/>
          <p:nvPr/>
        </p:nvSpPr>
        <p:spPr>
          <a:xfrm>
            <a:off x="8423288" y="1409209"/>
            <a:ext cx="180754" cy="3899776"/>
          </a:xfrm>
          <a:custGeom>
            <a:avLst/>
            <a:gdLst/>
            <a:ahLst/>
            <a:cxnLst/>
            <a:rect l="l" t="t" r="r" b="b"/>
            <a:pathLst>
              <a:path w="120000" h="774064" extrusionOk="0">
                <a:moveTo>
                  <a:pt x="0" y="0"/>
                </a:moveTo>
                <a:lnTo>
                  <a:pt x="0" y="773658"/>
                </a:lnTo>
              </a:path>
            </a:pathLst>
          </a:custGeom>
          <a:noFill/>
          <a:ln w="38100" cap="flat" cmpd="sng">
            <a:solidFill>
              <a:schemeClr val="tx2">
                <a:lumMod val="40000"/>
                <a:lumOff val="60000"/>
              </a:schemeClr>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lang="en-GB" sz="2400" b="0" i="0" u="none" strike="noStrike" cap="none" noProof="0">
              <a:solidFill>
                <a:srgbClr val="000000"/>
              </a:solidFill>
              <a:latin typeface="Arial"/>
              <a:ea typeface="Arial"/>
              <a:cs typeface="Arial"/>
              <a:sym typeface="Arial"/>
            </a:endParaRPr>
          </a:p>
        </p:txBody>
      </p:sp>
      <p:sp>
        <p:nvSpPr>
          <p:cNvPr id="61" name="TextBox 60">
            <a:extLst>
              <a:ext uri="{FF2B5EF4-FFF2-40B4-BE49-F238E27FC236}">
                <a16:creationId xmlns:a16="http://schemas.microsoft.com/office/drawing/2014/main" id="{23C974C0-64CD-C688-0F3E-C416BBD05D9C}"/>
              </a:ext>
            </a:extLst>
          </p:cNvPr>
          <p:cNvSpPr txBox="1"/>
          <p:nvPr/>
        </p:nvSpPr>
        <p:spPr>
          <a:xfrm>
            <a:off x="609600" y="6079090"/>
            <a:ext cx="10811457" cy="723275"/>
          </a:xfrm>
          <a:prstGeom prst="rect">
            <a:avLst/>
          </a:prstGeom>
          <a:noFill/>
        </p:spPr>
        <p:txBody>
          <a:bodyPr wrap="square" anchor="b">
            <a:spAutoFit/>
          </a:bodyPr>
          <a:lstStyle/>
          <a:p>
            <a:pPr marL="0" marR="0" lvl="0" indent="0" algn="l" defTabSz="457200" rtl="0" eaLnBrk="1" fontAlgn="auto" latinLnBrk="0" hangingPunct="1">
              <a:lnSpc>
                <a:spcPct val="100000"/>
              </a:lnSpc>
              <a:spcBef>
                <a:spcPts val="300"/>
              </a:spcBef>
              <a:spcAft>
                <a:spcPts val="0"/>
              </a:spcAft>
              <a:buClr>
                <a:srgbClr val="C0504D"/>
              </a:buClr>
              <a:buSzTx/>
              <a:buFont typeface="Arial"/>
              <a:buNone/>
              <a:tabLst/>
              <a:defRPr/>
            </a:pPr>
            <a:r>
              <a:rPr lang="en-GB" sz="900" spc="-30" baseline="30000" noProof="0">
                <a:solidFill>
                  <a:schemeClr val="tx2"/>
                </a:solidFill>
                <a:latin typeface="Arial" panose="020B0604020202020204" pitchFamily="34" charset="0"/>
                <a:cs typeface="Arial" panose="020B0604020202020204" pitchFamily="34" charset="0"/>
                <a:sym typeface="Arial"/>
              </a:rPr>
              <a:t>a </a:t>
            </a:r>
            <a:r>
              <a:rPr lang="en-GB" sz="900" spc="-30" noProof="0">
                <a:solidFill>
                  <a:schemeClr val="tx2"/>
                </a:solidFill>
                <a:latin typeface="Arial" panose="020B0604020202020204" pitchFamily="34" charset="0"/>
                <a:cs typeface="Arial" panose="020B0604020202020204" pitchFamily="34" charset="0"/>
                <a:sym typeface="Arial"/>
              </a:rPr>
              <a:t>Evaluate patients with suspected ILD by radiographic imaging. Consider consultation with a pulmonologist</a:t>
            </a:r>
            <a:r>
              <a:rPr lang="en-GB" sz="900" spc="-30" baseline="30000" noProof="0">
                <a:solidFill>
                  <a:schemeClr val="tx2"/>
                </a:solidFill>
                <a:latin typeface="Arial" panose="020B0604020202020204" pitchFamily="34" charset="0"/>
                <a:cs typeface="Arial" panose="020B0604020202020204" pitchFamily="34" charset="0"/>
                <a:sym typeface="Arial"/>
              </a:rPr>
              <a:t>1</a:t>
            </a:r>
            <a:r>
              <a:rPr lang="en-GB" sz="900" spc="-30" noProof="0">
                <a:solidFill>
                  <a:schemeClr val="tx2"/>
                </a:solidFill>
                <a:latin typeface="Arial" panose="020B0604020202020204" pitchFamily="34" charset="0"/>
                <a:cs typeface="Arial" panose="020B0604020202020204" pitchFamily="34" charset="0"/>
                <a:sym typeface="Arial"/>
              </a:rPr>
              <a:t>.</a:t>
            </a:r>
          </a:p>
          <a:p>
            <a:pPr defTabSz="457200">
              <a:spcBef>
                <a:spcPts val="300"/>
              </a:spcBef>
              <a:buClr>
                <a:srgbClr val="C0504D"/>
              </a:buClr>
              <a:defRPr/>
            </a:pPr>
            <a:r>
              <a:rPr lang="en-GB" sz="900" noProof="0">
                <a:solidFill>
                  <a:schemeClr val="tx2"/>
                </a:solidFill>
                <a:latin typeface="Arial" panose="020B0604020202020204" pitchFamily="34" charset="0"/>
                <a:cs typeface="Arial" panose="020B0604020202020204" pitchFamily="34" charset="0"/>
              </a:rPr>
              <a:t>G, grade; ILD, interstitial lung disease; T‑DXd, trastuzumab </a:t>
            </a:r>
            <a:r>
              <a:rPr lang="en-GB" sz="900" noProof="0" err="1">
                <a:solidFill>
                  <a:schemeClr val="tx2"/>
                </a:solidFill>
                <a:latin typeface="Arial" panose="020B0604020202020204" pitchFamily="34" charset="0"/>
                <a:cs typeface="Arial" panose="020B0604020202020204" pitchFamily="34" charset="0"/>
              </a:rPr>
              <a:t>deruxtecan</a:t>
            </a:r>
            <a:r>
              <a:rPr lang="en-GB" sz="900" noProof="0">
                <a:solidFill>
                  <a:schemeClr val="tx2"/>
                </a:solidFill>
                <a:latin typeface="Arial" panose="020B0604020202020204" pitchFamily="34" charset="0"/>
                <a:cs typeface="Arial" panose="020B0604020202020204" pitchFamily="34" charset="0"/>
              </a:rPr>
              <a:t>.</a:t>
            </a:r>
            <a:endParaRPr lang="en-GB" sz="900" spc="-30" noProof="0">
              <a:solidFill>
                <a:schemeClr val="tx2"/>
              </a:solidFill>
              <a:latin typeface="Arial" panose="020B0604020202020204" pitchFamily="34" charset="0"/>
              <a:cs typeface="Arial" panose="020B0604020202020204" pitchFamily="34" charset="0"/>
            </a:endParaRPr>
          </a:p>
          <a:p>
            <a:pPr defTabSz="457200">
              <a:spcBef>
                <a:spcPts val="300"/>
              </a:spcBef>
              <a:buClr>
                <a:srgbClr val="C0504D"/>
              </a:buClr>
              <a:defRPr/>
            </a:pPr>
            <a:r>
              <a:rPr lang="en-GB" sz="900" spc="-30" noProof="0">
                <a:solidFill>
                  <a:schemeClr val="tx2"/>
                </a:solidFill>
                <a:latin typeface="Arial" panose="020B0604020202020204" pitchFamily="34" charset="0"/>
                <a:cs typeface="Arial" panose="020B0604020202020204" pitchFamily="34" charset="0"/>
                <a:sym typeface="Arial"/>
              </a:rPr>
              <a:t>1. ENHERTU [package insert]. Basking Ridge, NJ: Daiichi Sankyo, Inc. and Wilmington, DE: AstraZeneca Pharmaceuticals LP; 2025; 2. Tarantino P, et al. JCO Oncol Pract. 2023;19(8):526-7; </a:t>
            </a:r>
            <a:br>
              <a:rPr lang="en-GB" sz="900" spc="-30" noProof="0">
                <a:solidFill>
                  <a:schemeClr val="tx2"/>
                </a:solidFill>
                <a:latin typeface="Arial" panose="020B0604020202020204" pitchFamily="34" charset="0"/>
                <a:cs typeface="Arial" panose="020B0604020202020204" pitchFamily="34" charset="0"/>
                <a:sym typeface="Arial"/>
              </a:rPr>
            </a:br>
            <a:r>
              <a:rPr lang="en-GB" sz="900" spc="-30" noProof="0">
                <a:solidFill>
                  <a:schemeClr val="tx2"/>
                </a:solidFill>
                <a:latin typeface="Arial" panose="020B0604020202020204" pitchFamily="34" charset="0"/>
                <a:cs typeface="Arial" panose="020B0604020202020204" pitchFamily="34" charset="0"/>
                <a:sym typeface="Arial"/>
              </a:rPr>
              <a:t>3. Rugo H, et al. JCO Oncol Pract. 2023;19(8):539-</a:t>
            </a:r>
            <a:r>
              <a:rPr lang="en-GB" sz="900" spc="-30">
                <a:solidFill>
                  <a:schemeClr val="tx2"/>
                </a:solidFill>
                <a:latin typeface="Arial" panose="020B0604020202020204" pitchFamily="34" charset="0"/>
                <a:cs typeface="Arial" panose="020B0604020202020204" pitchFamily="34" charset="0"/>
                <a:sym typeface="Arial"/>
              </a:rPr>
              <a:t>46; 4. Hope R, et al. </a:t>
            </a:r>
            <a:r>
              <a:rPr lang="en-US" sz="900" spc="-30">
                <a:solidFill>
                  <a:schemeClr val="tx2"/>
                </a:solidFill>
                <a:latin typeface="Arial" panose="020B0604020202020204" pitchFamily="34" charset="0"/>
                <a:cs typeface="Arial" panose="020B0604020202020204" pitchFamily="34" charset="0"/>
              </a:rPr>
              <a:t> J Clin Oncol. 2025;43(16_suppl):Abstract 1015.</a:t>
            </a:r>
          </a:p>
        </p:txBody>
      </p:sp>
    </p:spTree>
    <p:extLst>
      <p:ext uri="{BB962C8B-B14F-4D97-AF65-F5344CB8AC3E}">
        <p14:creationId xmlns:p14="http://schemas.microsoft.com/office/powerpoint/2010/main" val="995390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9333-DF40-E929-B0D3-BD3C74AC8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00325-3D6B-3A82-D508-24FA2C1255DE}"/>
              </a:ext>
            </a:extLst>
          </p:cNvPr>
          <p:cNvSpPr>
            <a:spLocks noGrp="1"/>
          </p:cNvSpPr>
          <p:nvPr>
            <p:ph type="title"/>
          </p:nvPr>
        </p:nvSpPr>
        <p:spPr/>
        <p:txBody>
          <a:bodyPr/>
          <a:lstStyle/>
          <a:p>
            <a:pPr algn="ctr"/>
            <a:r>
              <a:rPr lang="en-GB" sz="4000" b="1" noProof="0">
                <a:solidFill>
                  <a:schemeClr val="bg1"/>
                </a:solidFill>
              </a:rPr>
              <a:t>CLINICAL TAKEAWAYS </a:t>
            </a:r>
          </a:p>
        </p:txBody>
      </p:sp>
      <p:sp>
        <p:nvSpPr>
          <p:cNvPr id="3" name="Slide Number Placeholder 2">
            <a:extLst>
              <a:ext uri="{FF2B5EF4-FFF2-40B4-BE49-F238E27FC236}">
                <a16:creationId xmlns:a16="http://schemas.microsoft.com/office/drawing/2014/main" id="{DDC83208-C16F-CF8D-3B3A-7C7D4ABAF65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1378127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A2FC8-C479-1520-F63B-D229A8DE4329}"/>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949C6-55D8-7053-7B80-0F32A97D047D}"/>
              </a:ext>
            </a:extLst>
          </p:cNvPr>
          <p:cNvSpPr>
            <a:spLocks noGrp="1"/>
          </p:cNvSpPr>
          <p:nvPr>
            <p:ph sz="quarter" idx="12"/>
          </p:nvPr>
        </p:nvSpPr>
        <p:spPr>
          <a:xfrm>
            <a:off x="619201" y="1123200"/>
            <a:ext cx="10963200" cy="4525200"/>
          </a:xfrm>
        </p:spPr>
        <p:txBody>
          <a:bodyPr vert="horz" lIns="0" tIns="0" rIns="0" bIns="0" rtlCol="0" anchor="t">
            <a:noAutofit/>
          </a:bodyPr>
          <a:lstStyle/>
          <a:p>
            <a:pPr marL="285750" indent="-285750">
              <a:buFont typeface="Arial" panose="020B0604020202020204" pitchFamily="34" charset="0"/>
              <a:buChar char="•"/>
            </a:pPr>
            <a:r>
              <a:rPr lang="en-US" b="1">
                <a:solidFill>
                  <a:schemeClr val="accent1"/>
                </a:solidFill>
              </a:rPr>
              <a:t>T-</a:t>
            </a:r>
            <a:r>
              <a:rPr lang="en-US" b="1" err="1">
                <a:solidFill>
                  <a:schemeClr val="accent1"/>
                </a:solidFill>
              </a:rPr>
              <a:t>DXd</a:t>
            </a:r>
            <a:r>
              <a:rPr lang="en-US" b="1">
                <a:solidFill>
                  <a:schemeClr val="accent1"/>
                </a:solidFill>
              </a:rPr>
              <a:t> is a highly emetogenic agent</a:t>
            </a:r>
            <a:r>
              <a:rPr lang="en-US">
                <a:solidFill>
                  <a:schemeClr val="tx2"/>
                </a:solidFill>
              </a:rPr>
              <a:t>, warranting prophylaxis with a 3-drug regimen: a 5-HT3 RA, NK1 RA, and dexamethasone. A 4-drug regimen including olanzapine is recommended if prior 3-drug prophylaxis was inadequate or for patients at high-risk (e.g. younger age, history of CINV, anxiety, hyperemesis)</a:t>
            </a:r>
          </a:p>
          <a:p>
            <a:pPr marL="342900" indent="-342900">
              <a:buFont typeface="Arial" panose="020B0604020202020204" pitchFamily="34" charset="0"/>
              <a:buChar char="•"/>
            </a:pPr>
            <a:r>
              <a:rPr lang="en-US"/>
              <a:t>As </a:t>
            </a:r>
            <a:r>
              <a:rPr lang="en-US" b="1">
                <a:solidFill>
                  <a:schemeClr val="accent1"/>
                </a:solidFill>
              </a:rPr>
              <a:t>breakthrough nausea and vomiting may occur despite prophylaxis</a:t>
            </a:r>
            <a:r>
              <a:rPr lang="en-US"/>
              <a:t>—within 5 days (acute) or between days 6–21 (delayed) post–T-</a:t>
            </a:r>
            <a:r>
              <a:rPr lang="en-US" err="1"/>
              <a:t>DXd</a:t>
            </a:r>
            <a:r>
              <a:rPr lang="en-US"/>
              <a:t>—upfront prescribing of olanzapine 2.5 mg nocte is recommended for potential acute or delayed symptoms, and ondansetron 8 mg every 8–12 h (16–24 mg total daily dose) as an alternative for delayed nausea, to enable as-needed use</a:t>
            </a:r>
          </a:p>
          <a:p>
            <a:pPr marL="342900" indent="-342900">
              <a:buFont typeface="Arial" panose="020B0604020202020204" pitchFamily="34" charset="0"/>
              <a:buChar char="•"/>
            </a:pPr>
            <a:r>
              <a:rPr lang="en-US" b="1">
                <a:solidFill>
                  <a:schemeClr val="accent1"/>
                </a:solidFill>
              </a:rPr>
              <a:t>Fatigue associated with T-</a:t>
            </a:r>
            <a:r>
              <a:rPr lang="en-US" b="1" err="1">
                <a:solidFill>
                  <a:schemeClr val="accent1"/>
                </a:solidFill>
              </a:rPr>
              <a:t>DXd</a:t>
            </a:r>
            <a:r>
              <a:rPr lang="en-US" b="1">
                <a:solidFill>
                  <a:schemeClr val="accent1"/>
                </a:solidFill>
              </a:rPr>
              <a:t> should be proactively managed</a:t>
            </a:r>
            <a:r>
              <a:rPr lang="en-US">
                <a:solidFill>
                  <a:schemeClr val="accent1"/>
                </a:solidFill>
              </a:rPr>
              <a:t> </a:t>
            </a:r>
            <a:r>
              <a:rPr lang="en-US">
                <a:solidFill>
                  <a:schemeClr val="tx2"/>
                </a:solidFill>
              </a:rPr>
              <a:t>through routine screening, assessment of reversible causes, patient education, supportive care, and dose adjustments when needed</a:t>
            </a:r>
          </a:p>
          <a:p>
            <a:pPr marL="342900" indent="-342900">
              <a:buClr>
                <a:schemeClr val="accent1"/>
              </a:buClr>
              <a:buFont typeface="Arial" panose="020B0604020202020204" pitchFamily="34" charset="0"/>
              <a:buChar char="•"/>
            </a:pPr>
            <a:r>
              <a:rPr lang="en-US" b="1">
                <a:solidFill>
                  <a:schemeClr val="accent1"/>
                </a:solidFill>
                <a:latin typeface="Arial"/>
                <a:cs typeface="Arial"/>
              </a:rPr>
              <a:t>ILD is a potentially serious adverse event with T-</a:t>
            </a:r>
            <a:r>
              <a:rPr lang="en-US" b="1" err="1">
                <a:solidFill>
                  <a:schemeClr val="accent1"/>
                </a:solidFill>
                <a:latin typeface="Arial"/>
                <a:cs typeface="Arial"/>
              </a:rPr>
              <a:t>DXd</a:t>
            </a:r>
            <a:r>
              <a:rPr lang="en-US">
                <a:solidFill>
                  <a:schemeClr val="accent1"/>
                </a:solidFill>
                <a:latin typeface="Arial"/>
                <a:cs typeface="Arial"/>
              </a:rPr>
              <a:t> </a:t>
            </a:r>
            <a:r>
              <a:rPr lang="en-US">
                <a:solidFill>
                  <a:schemeClr val="tx2"/>
                </a:solidFill>
                <a:latin typeface="Arial"/>
                <a:cs typeface="Arial"/>
              </a:rPr>
              <a:t>and should be addressed using the 5S approach: </a:t>
            </a:r>
            <a:r>
              <a:rPr lang="en-US" b="1">
                <a:solidFill>
                  <a:schemeClr val="tx2"/>
                </a:solidFill>
                <a:latin typeface="Arial"/>
                <a:cs typeface="Arial"/>
              </a:rPr>
              <a:t>S</a:t>
            </a:r>
            <a:r>
              <a:rPr lang="en-US">
                <a:solidFill>
                  <a:schemeClr val="tx2"/>
                </a:solidFill>
                <a:latin typeface="Arial"/>
                <a:cs typeface="Arial"/>
              </a:rPr>
              <a:t>creen regularly, </a:t>
            </a:r>
            <a:r>
              <a:rPr lang="en-US" b="1">
                <a:solidFill>
                  <a:schemeClr val="tx2"/>
                </a:solidFill>
                <a:latin typeface="Arial"/>
                <a:cs typeface="Arial"/>
              </a:rPr>
              <a:t>s</a:t>
            </a:r>
            <a:r>
              <a:rPr lang="en-US">
                <a:solidFill>
                  <a:schemeClr val="tx2"/>
                </a:solidFill>
                <a:latin typeface="Arial"/>
                <a:cs typeface="Arial"/>
              </a:rPr>
              <a:t>can early, </a:t>
            </a:r>
            <a:r>
              <a:rPr lang="en-US" b="1" err="1">
                <a:solidFill>
                  <a:schemeClr val="tx2"/>
                </a:solidFill>
                <a:latin typeface="Arial"/>
                <a:cs typeface="Arial"/>
              </a:rPr>
              <a:t>s</a:t>
            </a:r>
            <a:r>
              <a:rPr lang="en-US" err="1">
                <a:solidFill>
                  <a:schemeClr val="tx2"/>
                </a:solidFill>
                <a:latin typeface="Arial"/>
                <a:cs typeface="Arial"/>
              </a:rPr>
              <a:t>ynergise</a:t>
            </a:r>
            <a:r>
              <a:rPr lang="en-US">
                <a:solidFill>
                  <a:schemeClr val="tx2"/>
                </a:solidFill>
                <a:latin typeface="Arial"/>
                <a:cs typeface="Arial"/>
              </a:rPr>
              <a:t> with the patient and MDT, </a:t>
            </a:r>
            <a:r>
              <a:rPr lang="en-US" b="1">
                <a:solidFill>
                  <a:schemeClr val="tx2"/>
                </a:solidFill>
                <a:latin typeface="Arial"/>
                <a:cs typeface="Arial"/>
              </a:rPr>
              <a:t>s</a:t>
            </a:r>
            <a:r>
              <a:rPr lang="en-US">
                <a:solidFill>
                  <a:schemeClr val="tx2"/>
                </a:solidFill>
                <a:latin typeface="Arial"/>
                <a:cs typeface="Arial"/>
              </a:rPr>
              <a:t>uspend treatment if ILD is suspected, and initiate </a:t>
            </a:r>
            <a:r>
              <a:rPr lang="en-US" b="1">
                <a:solidFill>
                  <a:schemeClr val="tx2"/>
                </a:solidFill>
                <a:latin typeface="Arial"/>
                <a:cs typeface="Arial"/>
              </a:rPr>
              <a:t>s</a:t>
            </a:r>
            <a:r>
              <a:rPr lang="en-US">
                <a:solidFill>
                  <a:schemeClr val="tx2"/>
                </a:solidFill>
                <a:latin typeface="Arial"/>
                <a:cs typeface="Arial"/>
              </a:rPr>
              <a:t>teroids promptly if ILD is suspected</a:t>
            </a:r>
          </a:p>
        </p:txBody>
      </p:sp>
      <p:sp>
        <p:nvSpPr>
          <p:cNvPr id="4" name="Title 3">
            <a:extLst>
              <a:ext uri="{FF2B5EF4-FFF2-40B4-BE49-F238E27FC236}">
                <a16:creationId xmlns:a16="http://schemas.microsoft.com/office/drawing/2014/main" id="{883CCAC3-DC2D-AD77-2EA0-0010ECB0E31E}"/>
              </a:ext>
            </a:extLst>
          </p:cNvPr>
          <p:cNvSpPr>
            <a:spLocks noGrp="1"/>
          </p:cNvSpPr>
          <p:nvPr>
            <p:ph type="title"/>
          </p:nvPr>
        </p:nvSpPr>
        <p:spPr>
          <a:xfrm>
            <a:off x="619201" y="259200"/>
            <a:ext cx="10963199" cy="864000"/>
          </a:xfrm>
        </p:spPr>
        <p:txBody>
          <a:bodyPr/>
          <a:lstStyle/>
          <a:p>
            <a:r>
              <a:rPr lang="en-GB" noProof="0"/>
              <a:t>CLINICAL TAKEAWAYS </a:t>
            </a:r>
          </a:p>
        </p:txBody>
      </p:sp>
      <p:sp>
        <p:nvSpPr>
          <p:cNvPr id="8" name="Slide Number Placeholder 7">
            <a:extLst>
              <a:ext uri="{FF2B5EF4-FFF2-40B4-BE49-F238E27FC236}">
                <a16:creationId xmlns:a16="http://schemas.microsoft.com/office/drawing/2014/main" id="{4CACC8BA-8E12-2CDA-719F-FC2174628AE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a:p>
        </p:txBody>
      </p:sp>
      <p:sp>
        <p:nvSpPr>
          <p:cNvPr id="12" name="Content Placeholder 11">
            <a:extLst>
              <a:ext uri="{FF2B5EF4-FFF2-40B4-BE49-F238E27FC236}">
                <a16:creationId xmlns:a16="http://schemas.microsoft.com/office/drawing/2014/main" id="{FE267FA2-9858-F663-0B6D-3CD4410FC09F}"/>
              </a:ext>
            </a:extLst>
          </p:cNvPr>
          <p:cNvSpPr>
            <a:spLocks noGrp="1"/>
          </p:cNvSpPr>
          <p:nvPr>
            <p:ph sz="quarter" idx="15"/>
          </p:nvPr>
        </p:nvSpPr>
        <p:spPr>
          <a:xfrm>
            <a:off x="620183" y="6356351"/>
            <a:ext cx="9761239" cy="365125"/>
          </a:xfrm>
        </p:spPr>
        <p:txBody>
          <a:bodyPr/>
          <a:lstStyle/>
          <a:p>
            <a:r>
              <a:rPr lang="en-GB" sz="900">
                <a:solidFill>
                  <a:schemeClr val="tx2"/>
                </a:solidFill>
                <a:latin typeface="Arial"/>
                <a:cs typeface="Arial"/>
              </a:rPr>
              <a:t>5-HT3 RA, serotonin type 3 receptor antagonist; </a:t>
            </a:r>
            <a:r>
              <a:rPr lang="en-US" sz="900">
                <a:latin typeface="Arial"/>
                <a:cs typeface="Arial"/>
              </a:rPr>
              <a:t>CINV, chemotherapy induced nausea and vomiting; ILD, interstitial lung disease</a:t>
            </a:r>
            <a:r>
              <a:rPr lang="en-GB" sz="900">
                <a:solidFill>
                  <a:schemeClr val="tx2"/>
                </a:solidFill>
                <a:latin typeface="Arial"/>
                <a:cs typeface="Arial"/>
              </a:rPr>
              <a:t>; MDT, </a:t>
            </a:r>
            <a:r>
              <a:rPr lang="en-GB" sz="900">
                <a:latin typeface="Arial"/>
                <a:ea typeface="Arial"/>
                <a:cs typeface="Arial"/>
                <a:sym typeface="Arial"/>
              </a:rPr>
              <a:t>multidisciplinary care team;</a:t>
            </a:r>
            <a:r>
              <a:rPr lang="en-GB" sz="900">
                <a:solidFill>
                  <a:schemeClr val="tx2"/>
                </a:solidFill>
                <a:latin typeface="Arial"/>
                <a:cs typeface="Arial"/>
              </a:rPr>
              <a:t> NK1 RA, neurokinin-1 receptor antagonist;</a:t>
            </a:r>
            <a:r>
              <a:rPr lang="en-US" sz="900">
                <a:latin typeface="Arial"/>
                <a:cs typeface="Arial"/>
              </a:rPr>
              <a:t> T-</a:t>
            </a:r>
            <a:r>
              <a:rPr lang="en-US" sz="900" err="1">
                <a:latin typeface="Arial"/>
                <a:cs typeface="Arial"/>
              </a:rPr>
              <a:t>DXd</a:t>
            </a:r>
            <a:r>
              <a:rPr lang="en-US" sz="900">
                <a:latin typeface="Arial"/>
                <a:cs typeface="Arial"/>
              </a:rPr>
              <a:t>, trastuzumab </a:t>
            </a:r>
            <a:r>
              <a:rPr lang="en-US" sz="900" err="1">
                <a:latin typeface="Arial"/>
                <a:cs typeface="Arial"/>
              </a:rPr>
              <a:t>deruxtecan</a:t>
            </a:r>
            <a:r>
              <a:rPr lang="en-US" sz="900">
                <a:latin typeface="Arial"/>
                <a:cs typeface="Arial"/>
              </a:rPr>
              <a:t>.</a:t>
            </a:r>
          </a:p>
        </p:txBody>
      </p:sp>
    </p:spTree>
    <p:extLst>
      <p:ext uri="{BB962C8B-B14F-4D97-AF65-F5344CB8AC3E}">
        <p14:creationId xmlns:p14="http://schemas.microsoft.com/office/powerpoint/2010/main" val="26567173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8253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09600" y="977690"/>
            <a:ext cx="10973784" cy="5187614"/>
          </a:xfrm>
        </p:spPr>
        <p:txBody>
          <a:bodyPr>
            <a:normAutofit fontScale="77500" lnSpcReduction="20000"/>
          </a:bodyPr>
          <a:lstStyle/>
          <a:p>
            <a:pPr marL="0" indent="0">
              <a:lnSpc>
                <a:spcPct val="120000"/>
              </a:lnSpc>
              <a:spcBef>
                <a:spcPts val="600"/>
              </a:spcBef>
              <a:buNone/>
            </a:pPr>
            <a:r>
              <a:rPr lang="en-GB" b="1" noProof="0">
                <a:latin typeface="Arial" panose="020B0604020202020204" pitchFamily="34" charset="0"/>
              </a:rPr>
              <a:t>This programme is developed by </a:t>
            </a:r>
            <a:r>
              <a:rPr lang="en-GB" b="1" noProof="0"/>
              <a:t>BREAST CANCER</a:t>
            </a:r>
            <a:r>
              <a:rPr lang="en-GB" b="1" noProof="0">
                <a:latin typeface="Arial" panose="020B0604020202020204" pitchFamily="34" charset="0"/>
              </a:rPr>
              <a:t> </a:t>
            </a:r>
            <a:br>
              <a:rPr lang="en-GB" b="1" noProof="0">
                <a:latin typeface="Arial" panose="020B0604020202020204" pitchFamily="34" charset="0"/>
              </a:rPr>
            </a:br>
            <a:r>
              <a:rPr lang="en-GB" b="1" noProof="0">
                <a:latin typeface="Arial" panose="020B0604020202020204" pitchFamily="34" charset="0"/>
              </a:rPr>
              <a:t>CONNECT, an international group of experts </a:t>
            </a:r>
            <a:br>
              <a:rPr lang="en-GB" b="1" noProof="0">
                <a:latin typeface="Arial" panose="020B0604020202020204" pitchFamily="34" charset="0"/>
              </a:rPr>
            </a:br>
            <a:r>
              <a:rPr lang="en-GB" b="1" noProof="0">
                <a:latin typeface="Arial" panose="020B0604020202020204" pitchFamily="34" charset="0"/>
              </a:rPr>
              <a:t>in the field of </a:t>
            </a:r>
            <a:r>
              <a:rPr lang="en-GB" b="1" noProof="0"/>
              <a:t>breast cancer</a:t>
            </a:r>
            <a:r>
              <a:rPr lang="en-GB" b="1" noProof="0">
                <a:latin typeface="Arial" panose="020B0604020202020204" pitchFamily="34" charset="0"/>
              </a:rPr>
              <a:t>. </a:t>
            </a:r>
          </a:p>
          <a:p>
            <a:pPr marL="0" indent="0">
              <a:lnSpc>
                <a:spcPct val="120000"/>
              </a:lnSpc>
              <a:spcBef>
                <a:spcPts val="600"/>
              </a:spcBef>
              <a:buNone/>
            </a:pPr>
            <a:endParaRPr lang="en-GB" noProof="0">
              <a:latin typeface="Arial" panose="020B0604020202020204" pitchFamily="34" charset="0"/>
            </a:endParaRPr>
          </a:p>
          <a:p>
            <a:pPr marL="0" indent="0">
              <a:spcBef>
                <a:spcPts val="600"/>
              </a:spcBef>
              <a:buNone/>
            </a:pPr>
            <a:r>
              <a:rPr lang="en-GB" b="1" noProof="0">
                <a:solidFill>
                  <a:schemeClr val="accent1"/>
                </a:solidFill>
                <a:latin typeface="Arial" panose="020B0604020202020204" pitchFamily="34" charset="0"/>
              </a:rPr>
              <a:t>Acknowledgement and disclosures</a:t>
            </a:r>
          </a:p>
          <a:p>
            <a:pPr marL="0" indent="0">
              <a:buNone/>
            </a:pPr>
            <a:r>
              <a:rPr lang="en-GB" noProof="0">
                <a:latin typeface="Arial" panose="020B0604020202020204" pitchFamily="34" charset="0"/>
              </a:rPr>
              <a:t>This BREAST CANCER CONNECT programme is supported through an independent educational grant from </a:t>
            </a:r>
            <a:r>
              <a:rPr lang="en-GB" noProof="0"/>
              <a:t>AstraZeneca</a:t>
            </a:r>
            <a:r>
              <a:rPr lang="en-GB" noProof="0">
                <a:latin typeface="Arial" panose="020B0604020202020204" pitchFamily="34" charset="0"/>
              </a:rPr>
              <a:t>. The programme is therefore independent, the content is not influenced by the supporter and is under the sole responsibility of the experts.</a:t>
            </a:r>
          </a:p>
          <a:p>
            <a:pPr marL="0" indent="0">
              <a:buNone/>
            </a:pPr>
            <a:r>
              <a:rPr lang="en-GB" b="1" noProof="0">
                <a:latin typeface="Arial" panose="020B0604020202020204" pitchFamily="34" charset="0"/>
              </a:rPr>
              <a:t>Please note:</a:t>
            </a:r>
            <a:r>
              <a:rPr lang="en-GB" noProof="0">
                <a:latin typeface="Arial" panose="020B0604020202020204" pitchFamily="34" charset="0"/>
              </a:rPr>
              <a:t> </a:t>
            </a:r>
          </a:p>
          <a:p>
            <a:r>
              <a:rPr lang="en-GB" noProof="0">
                <a:latin typeface="Arial" panose="020B0604020202020204" pitchFamily="34" charset="0"/>
              </a:rPr>
              <a:t>This educational programme is intended for healthcare professionals only </a:t>
            </a:r>
          </a:p>
          <a:p>
            <a:r>
              <a:rPr lang="en-GB" noProof="0">
                <a:latin typeface="Arial" panose="020B0604020202020204" pitchFamily="34" charset="0"/>
              </a:rPr>
              <a:t>The views expressed within this programme are the personal opinions of the experts. They do not necessarily represent the views of the experts’ institutions, or the rest of the BREAST CANCER CONNECT group.</a:t>
            </a:r>
          </a:p>
          <a:p>
            <a:pPr marL="0" indent="0">
              <a:buNone/>
            </a:pPr>
            <a:r>
              <a:rPr lang="en-GB" noProof="0">
                <a:latin typeface="Arial" panose="020B0604020202020204" pitchFamily="34" charset="0"/>
              </a:rPr>
              <a:t>Expert disclosures:</a:t>
            </a:r>
          </a:p>
          <a:p>
            <a:r>
              <a:rPr lang="en-GB" noProof="0">
                <a:latin typeface="Arial" panose="020B0604020202020204" pitchFamily="34" charset="0"/>
              </a:rPr>
              <a:t>Dr Sara Tolaney has received financial support/sponsorship for research support, consultation, or speaker fees from the following companies:  Novartis, Pfizer, Merck, Eli Lilly, AstraZeneca, Genentech/Roche, Eisai, Sanofi, Bristol Myers Squibb, Seattle Genetics, CytomX Therapeutics, Daiichi Sankyo, Gilead, Ellipses Pharma, 4D Pharma, OncoSec Medical Inc., BeyondSpring Pharmaceuticals, OncXerna, Zymeworks, Zentalis, Blueprint Medicines, Reveal Genomics, ARC Therapeutics, Infinity Therapeutics, Myovant, Zetagen, Umoja Biopharma, Menarini/Stemline, Aadi Biopharma, Bayer, Genentech/Roche, Merck, Exelixis, Pfizer, Lilly, Gilead, NanoString Technologies, Seattle Genetics and OncoPep.</a:t>
            </a:r>
          </a:p>
          <a:p>
            <a:endParaRPr lang="en-GB" noProof="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noProof="0">
                <a:latin typeface="Arial" panose="020B0604020202020204" pitchFamily="34" charset="0"/>
              </a:rPr>
              <a:t>Developed by BREAST CANCER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noProof="0">
              <a:solidFill>
                <a:srgbClr val="505050"/>
              </a:solidFill>
              <a:latin typeface="Aileron" charset="0"/>
              <a:ea typeface="Aileron" charset="0"/>
              <a:cs typeface="Aileron" charset="0"/>
            </a:endParaRPr>
          </a:p>
        </p:txBody>
      </p:sp>
      <p:pic>
        <p:nvPicPr>
          <p:cNvPr id="12" name="Picture 11" descr="Text&#10;&#10;Description automatically generated with medium confidence">
            <a:hlinkClick r:id="rId3"/>
            <a:extLst>
              <a:ext uri="{FF2B5EF4-FFF2-40B4-BE49-F238E27FC236}">
                <a16:creationId xmlns:a16="http://schemas.microsoft.com/office/drawing/2014/main" id="{6919F566-B697-F4FA-EC89-BEBBA01FAB29}"/>
              </a:ext>
            </a:extLst>
          </p:cNvPr>
          <p:cNvPicPr>
            <a:picLocks noChangeAspect="1"/>
          </p:cNvPicPr>
          <p:nvPr/>
        </p:nvPicPr>
        <p:blipFill>
          <a:blip r:embed="rId4"/>
          <a:stretch>
            <a:fillRect/>
          </a:stretch>
        </p:blipFill>
        <p:spPr>
          <a:xfrm>
            <a:off x="7281537" y="977690"/>
            <a:ext cx="2644172" cy="1155166"/>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C1FE9-14A6-0754-8263-BC9A2ACC4DF2}"/>
              </a:ext>
            </a:extLst>
          </p:cNvPr>
          <p:cNvSpPr>
            <a:spLocks noGrp="1"/>
          </p:cNvSpPr>
          <p:nvPr>
            <p:ph sz="quarter" idx="12"/>
          </p:nvPr>
        </p:nvSpPr>
        <p:spPr>
          <a:xfrm>
            <a:off x="620184" y="1425600"/>
            <a:ext cx="10963200" cy="4525200"/>
          </a:xfrm>
        </p:spPr>
        <p:txBody>
          <a:bodyPr vert="horz" lIns="0" tIns="0" rIns="0" bIns="0" rtlCol="0" anchor="t">
            <a:noAutofit/>
          </a:bodyPr>
          <a:lstStyle/>
          <a:p>
            <a:pPr marL="457200" indent="-457200">
              <a:buFont typeface="+mj-lt"/>
              <a:buAutoNum type="arabicPeriod"/>
            </a:pPr>
            <a:r>
              <a:rPr lang="en-GB" sz="1800" b="1" noProof="0">
                <a:solidFill>
                  <a:schemeClr val="accent1"/>
                </a:solidFill>
                <a:latin typeface="Arial"/>
                <a:cs typeface="Arial"/>
              </a:rPr>
              <a:t>Understand the role of ADCs in breast </a:t>
            </a:r>
            <a:r>
              <a:rPr lang="en-GB" sz="1800" b="1">
                <a:solidFill>
                  <a:schemeClr val="accent1"/>
                </a:solidFill>
                <a:latin typeface="Arial"/>
                <a:cs typeface="Arial"/>
              </a:rPr>
              <a:t>c</a:t>
            </a:r>
            <a:r>
              <a:rPr lang="en-GB" sz="1800" b="1" noProof="0">
                <a:solidFill>
                  <a:schemeClr val="accent1"/>
                </a:solidFill>
                <a:latin typeface="Arial"/>
                <a:cs typeface="Arial"/>
              </a:rPr>
              <a:t>ancer </a:t>
            </a:r>
            <a:r>
              <a:rPr lang="en-GB" sz="1800" b="1">
                <a:solidFill>
                  <a:schemeClr val="accent1"/>
                </a:solidFill>
                <a:latin typeface="Arial"/>
                <a:cs typeface="Arial"/>
              </a:rPr>
              <a:t>t</a:t>
            </a:r>
            <a:r>
              <a:rPr lang="en-GB" sz="1800" b="1" noProof="0">
                <a:solidFill>
                  <a:schemeClr val="accent1"/>
                </a:solidFill>
                <a:latin typeface="Arial"/>
                <a:cs typeface="Arial"/>
              </a:rPr>
              <a:t>reatment</a:t>
            </a:r>
            <a:r>
              <a:rPr lang="en-GB" sz="1800" b="1">
                <a:solidFill>
                  <a:schemeClr val="accent1"/>
                </a:solidFill>
                <a:latin typeface="Arial"/>
                <a:cs typeface="Arial"/>
              </a:rPr>
              <a:t> </a:t>
            </a:r>
            <a:endParaRPr lang="en-GB" sz="1800" b="1" noProof="0">
              <a:solidFill>
                <a:schemeClr val="accent1"/>
              </a:solidFill>
            </a:endParaRPr>
          </a:p>
          <a:p>
            <a:pPr marL="895350" lvl="1" indent="-398463">
              <a:buFont typeface="Arial" panose="020B0604020202020204" pitchFamily="34" charset="0"/>
              <a:buChar char="•"/>
            </a:pPr>
            <a:r>
              <a:rPr lang="en-GB" noProof="0"/>
              <a:t>In HER2-positive </a:t>
            </a:r>
            <a:r>
              <a:rPr lang="en-GB" noProof="0" err="1"/>
              <a:t>mBC</a:t>
            </a:r>
            <a:endParaRPr lang="en-GB" noProof="0"/>
          </a:p>
          <a:p>
            <a:pPr marL="895350" lvl="1" indent="-398145">
              <a:buFont typeface="Arial" panose="020B0604020202020204" pitchFamily="34" charset="0"/>
              <a:buChar char="•"/>
            </a:pPr>
            <a:r>
              <a:rPr lang="en-GB">
                <a:latin typeface="Arial"/>
                <a:cs typeface="Arial"/>
              </a:rPr>
              <a:t>In international</a:t>
            </a:r>
            <a:r>
              <a:rPr lang="en-GB" noProof="0">
                <a:latin typeface="Arial"/>
                <a:cs typeface="Arial"/>
              </a:rPr>
              <a:t> treatment guidelines</a:t>
            </a:r>
          </a:p>
          <a:p>
            <a:pPr marL="457200" indent="-457200">
              <a:buFont typeface="+mj-lt"/>
              <a:buAutoNum type="arabicPeriod" startAt="2"/>
            </a:pPr>
            <a:r>
              <a:rPr lang="en-GB" sz="1800" b="1" noProof="0">
                <a:solidFill>
                  <a:schemeClr val="accent1"/>
                </a:solidFill>
              </a:rPr>
              <a:t>Be able to identify and manage </a:t>
            </a:r>
            <a:r>
              <a:rPr lang="en-US" sz="1800" b="1">
                <a:solidFill>
                  <a:schemeClr val="accent1"/>
                </a:solidFill>
              </a:rPr>
              <a:t>adverse events linked to next-generation HER2-targeted ADC</a:t>
            </a:r>
          </a:p>
          <a:p>
            <a:pPr marL="933450" lvl="1" indent="-436563">
              <a:buFont typeface="Arial" panose="020B0604020202020204" pitchFamily="34" charset="0"/>
              <a:buChar char="•"/>
            </a:pPr>
            <a:r>
              <a:rPr lang="en-GB"/>
              <a:t>Recognise the most common AEs associated with T-</a:t>
            </a:r>
            <a:r>
              <a:rPr lang="en-GB" err="1"/>
              <a:t>DXd</a:t>
            </a:r>
            <a:r>
              <a:rPr lang="en-GB"/>
              <a:t>, with a focus on nausea and vomiting, and acknowledgment of fatigue and ILD</a:t>
            </a:r>
          </a:p>
          <a:p>
            <a:pPr marL="933450" lvl="1" indent="-436563">
              <a:buFont typeface="Arial" panose="020B0604020202020204" pitchFamily="34" charset="0"/>
              <a:buChar char="•"/>
            </a:pPr>
            <a:r>
              <a:rPr lang="en-GB" noProof="0"/>
              <a:t>Implement evidence-based strategies for monitoring, dose modifications, and supportive care to optimise patient safety</a:t>
            </a:r>
          </a:p>
        </p:txBody>
      </p:sp>
      <p:sp>
        <p:nvSpPr>
          <p:cNvPr id="2" name="Title 1">
            <a:extLst>
              <a:ext uri="{FF2B5EF4-FFF2-40B4-BE49-F238E27FC236}">
                <a16:creationId xmlns:a16="http://schemas.microsoft.com/office/drawing/2014/main" id="{9D68A44F-7672-2702-1F2D-B35F62176CF5}"/>
              </a:ext>
            </a:extLst>
          </p:cNvPr>
          <p:cNvSpPr>
            <a:spLocks noGrp="1"/>
          </p:cNvSpPr>
          <p:nvPr>
            <p:ph type="title"/>
          </p:nvPr>
        </p:nvSpPr>
        <p:spPr>
          <a:xfrm>
            <a:off x="619201" y="259200"/>
            <a:ext cx="10963199" cy="864000"/>
          </a:xfrm>
        </p:spPr>
        <p:txBody>
          <a:bodyPr/>
          <a:lstStyle/>
          <a:p>
            <a:r>
              <a:rPr lang="en-GB" noProof="0"/>
              <a:t>EDUCATIONAL Objectives </a:t>
            </a:r>
          </a:p>
        </p:txBody>
      </p:sp>
      <p:sp>
        <p:nvSpPr>
          <p:cNvPr id="5" name="Slide Number Placeholder 4">
            <a:extLst>
              <a:ext uri="{FF2B5EF4-FFF2-40B4-BE49-F238E27FC236}">
                <a16:creationId xmlns:a16="http://schemas.microsoft.com/office/drawing/2014/main" id="{05F51619-F484-B33C-03D7-EBAEDF86915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a:p>
        </p:txBody>
      </p:sp>
      <p:sp>
        <p:nvSpPr>
          <p:cNvPr id="4" name="Content Placeholder 3">
            <a:extLst>
              <a:ext uri="{FF2B5EF4-FFF2-40B4-BE49-F238E27FC236}">
                <a16:creationId xmlns:a16="http://schemas.microsoft.com/office/drawing/2014/main" id="{E2967B5C-A416-7875-5D83-C0A3EDE5B9CA}"/>
              </a:ext>
            </a:extLst>
          </p:cNvPr>
          <p:cNvSpPr>
            <a:spLocks noGrp="1"/>
          </p:cNvSpPr>
          <p:nvPr>
            <p:ph sz="quarter" idx="15"/>
          </p:nvPr>
        </p:nvSpPr>
        <p:spPr>
          <a:xfrm>
            <a:off x="620183" y="6356351"/>
            <a:ext cx="10180339" cy="365125"/>
          </a:xfrm>
        </p:spPr>
        <p:txBody>
          <a:bodyPr anchor="b"/>
          <a:lstStyle/>
          <a:p>
            <a:r>
              <a:rPr lang="en-GB" sz="900" noProof="0">
                <a:solidFill>
                  <a:schemeClr val="tx2"/>
                </a:solidFill>
                <a:latin typeface="Arial"/>
                <a:cs typeface="Arial"/>
              </a:rPr>
              <a:t>ADC, antibody-drug conjugate; AE, adverse event; </a:t>
            </a:r>
            <a:r>
              <a:rPr lang="en-GB" sz="900">
                <a:solidFill>
                  <a:schemeClr val="tx2"/>
                </a:solidFill>
                <a:latin typeface="Arial"/>
                <a:cs typeface="Arial"/>
              </a:rPr>
              <a:t>HER2, human epidermal growth factor receptor 2; ILD, </a:t>
            </a:r>
            <a:r>
              <a:rPr lang="en-US" sz="900">
                <a:solidFill>
                  <a:schemeClr val="tx2"/>
                </a:solidFill>
                <a:latin typeface="Arial"/>
                <a:cs typeface="Arial"/>
              </a:rPr>
              <a:t>interstitial lung disease; </a:t>
            </a:r>
            <a:r>
              <a:rPr lang="en-GB" sz="900" err="1">
                <a:solidFill>
                  <a:schemeClr val="tx2"/>
                </a:solidFill>
                <a:latin typeface="Arial"/>
                <a:cs typeface="Arial"/>
              </a:rPr>
              <a:t>mBC</a:t>
            </a:r>
            <a:r>
              <a:rPr lang="en-GB" sz="900" noProof="0">
                <a:solidFill>
                  <a:schemeClr val="tx2"/>
                </a:solidFill>
                <a:latin typeface="Arial"/>
                <a:cs typeface="Arial"/>
              </a:rPr>
              <a:t>, metastatic breast cancer</a:t>
            </a:r>
            <a:r>
              <a:rPr lang="en-GB" sz="900">
                <a:solidFill>
                  <a:schemeClr val="tx2"/>
                </a:solidFill>
                <a:latin typeface="Arial"/>
                <a:cs typeface="Arial"/>
              </a:rPr>
              <a:t>; T-</a:t>
            </a:r>
            <a:r>
              <a:rPr lang="en-GB" sz="900" err="1">
                <a:solidFill>
                  <a:schemeClr val="tx2"/>
                </a:solidFill>
                <a:latin typeface="Arial"/>
                <a:cs typeface="Arial"/>
              </a:rPr>
              <a:t>DXd</a:t>
            </a:r>
            <a:r>
              <a:rPr lang="en-GB" sz="900">
                <a:solidFill>
                  <a:schemeClr val="tx2"/>
                </a:solidFill>
                <a:latin typeface="Arial"/>
                <a:cs typeface="Arial"/>
              </a:rPr>
              <a:t>, trastuzumab </a:t>
            </a:r>
            <a:r>
              <a:rPr lang="en-GB" sz="900" err="1">
                <a:solidFill>
                  <a:schemeClr val="tx2"/>
                </a:solidFill>
                <a:latin typeface="Arial"/>
                <a:cs typeface="Arial"/>
              </a:rPr>
              <a:t>deruxtecan</a:t>
            </a:r>
            <a:r>
              <a:rPr lang="en-GB" sz="900">
                <a:solidFill>
                  <a:schemeClr val="tx2"/>
                </a:solidFill>
                <a:latin typeface="Arial"/>
                <a:cs typeface="Arial"/>
              </a:rPr>
              <a:t> </a:t>
            </a:r>
            <a:endParaRPr lang="en-GB" sz="900" noProof="0">
              <a:solidFill>
                <a:schemeClr val="tx2"/>
              </a:solidFill>
              <a:latin typeface="Arial"/>
              <a:cs typeface="Arial"/>
            </a:endParaRPr>
          </a:p>
        </p:txBody>
      </p:sp>
    </p:spTree>
    <p:extLst>
      <p:ext uri="{BB962C8B-B14F-4D97-AF65-F5344CB8AC3E}">
        <p14:creationId xmlns:p14="http://schemas.microsoft.com/office/powerpoint/2010/main" val="29388091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3478-65CE-5BC2-50FB-29D410FFE677}"/>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A8FE4F3-59AB-268F-9CFD-2DBEF5FBC65B}"/>
              </a:ext>
            </a:extLst>
          </p:cNvPr>
          <p:cNvSpPr>
            <a:spLocks noGrp="1"/>
          </p:cNvSpPr>
          <p:nvPr>
            <p:ph sz="quarter" idx="12"/>
          </p:nvPr>
        </p:nvSpPr>
        <p:spPr>
          <a:xfrm>
            <a:off x="619201" y="1123200"/>
            <a:ext cx="10963200" cy="4525200"/>
          </a:xfrm>
        </p:spPr>
        <p:txBody>
          <a:bodyPr vert="horz" lIns="0" tIns="0" rIns="0" bIns="0" rtlCol="0" anchor="t">
            <a:noAutofit/>
          </a:bodyPr>
          <a:lstStyle/>
          <a:p>
            <a:pPr marL="285750" indent="-285750">
              <a:buFont typeface="Arial" panose="020B0604020202020204" pitchFamily="34" charset="0"/>
              <a:buChar char="•"/>
            </a:pPr>
            <a:r>
              <a:rPr lang="en-US" b="1">
                <a:solidFill>
                  <a:schemeClr val="accent1"/>
                </a:solidFill>
              </a:rPr>
              <a:t>T-</a:t>
            </a:r>
            <a:r>
              <a:rPr lang="en-US" b="1" err="1">
                <a:solidFill>
                  <a:schemeClr val="accent1"/>
                </a:solidFill>
              </a:rPr>
              <a:t>DXd</a:t>
            </a:r>
            <a:r>
              <a:rPr lang="en-US" b="1">
                <a:solidFill>
                  <a:schemeClr val="accent1"/>
                </a:solidFill>
              </a:rPr>
              <a:t> is a highly emetogenic agent</a:t>
            </a:r>
            <a:r>
              <a:rPr lang="en-US">
                <a:solidFill>
                  <a:schemeClr val="tx2"/>
                </a:solidFill>
              </a:rPr>
              <a:t>, warranting prophylaxis with a 3-drug regimen: a 5-HT3 RA, NK1 RA, and dexamethasone. A 4-drug regimen including olanzapine is recommended if prior 3-drug prophylaxis was inadequate or for patients at high-risk (e.g. younger age, history of CINV, anxiety, hyperemesis)</a:t>
            </a:r>
          </a:p>
          <a:p>
            <a:pPr marL="342900" indent="-342900">
              <a:buFont typeface="Arial" panose="020B0604020202020204" pitchFamily="34" charset="0"/>
              <a:buChar char="•"/>
            </a:pPr>
            <a:r>
              <a:rPr lang="en-US"/>
              <a:t>As </a:t>
            </a:r>
            <a:r>
              <a:rPr lang="en-US" b="1">
                <a:solidFill>
                  <a:schemeClr val="accent1"/>
                </a:solidFill>
              </a:rPr>
              <a:t>breakthrough nausea and vomiting may occur despite prophylaxis</a:t>
            </a:r>
            <a:r>
              <a:rPr lang="en-US"/>
              <a:t>—within 5 days (acute) or between days 6–21 (delayed) post–T-</a:t>
            </a:r>
            <a:r>
              <a:rPr lang="en-US" err="1"/>
              <a:t>DXd</a:t>
            </a:r>
            <a:r>
              <a:rPr lang="en-US"/>
              <a:t>—upfront prescribing of olanzapine 2.5 mg nocte is recommended for potential acute or delayed symptoms, and ondansetron 8 mg every 8–12 h (16–24 mg total daily dose) as an alternative for delayed nausea, to enable as-needed use</a:t>
            </a:r>
          </a:p>
          <a:p>
            <a:pPr marL="342900" indent="-342900">
              <a:buFont typeface="Arial" panose="020B0604020202020204" pitchFamily="34" charset="0"/>
              <a:buChar char="•"/>
            </a:pPr>
            <a:r>
              <a:rPr lang="en-US" b="1">
                <a:solidFill>
                  <a:schemeClr val="accent1"/>
                </a:solidFill>
              </a:rPr>
              <a:t>Fatigue associated with T-</a:t>
            </a:r>
            <a:r>
              <a:rPr lang="en-US" b="1" err="1">
                <a:solidFill>
                  <a:schemeClr val="accent1"/>
                </a:solidFill>
              </a:rPr>
              <a:t>DXd</a:t>
            </a:r>
            <a:r>
              <a:rPr lang="en-US" b="1">
                <a:solidFill>
                  <a:schemeClr val="accent1"/>
                </a:solidFill>
              </a:rPr>
              <a:t> should be proactively managed</a:t>
            </a:r>
            <a:r>
              <a:rPr lang="en-US">
                <a:solidFill>
                  <a:schemeClr val="accent1"/>
                </a:solidFill>
              </a:rPr>
              <a:t> </a:t>
            </a:r>
            <a:r>
              <a:rPr lang="en-US">
                <a:solidFill>
                  <a:schemeClr val="tx2"/>
                </a:solidFill>
              </a:rPr>
              <a:t>through routine screening, assessment of reversible causes, patient education, supportive care, and dose adjustments when needed</a:t>
            </a:r>
          </a:p>
          <a:p>
            <a:pPr marL="342900" indent="-342900">
              <a:buFont typeface="Arial" panose="020B0604020202020204" pitchFamily="34" charset="0"/>
              <a:buChar char="•"/>
            </a:pPr>
            <a:r>
              <a:rPr lang="en-US" b="1">
                <a:solidFill>
                  <a:schemeClr val="accent1"/>
                </a:solidFill>
                <a:latin typeface="Arial"/>
                <a:cs typeface="Arial"/>
              </a:rPr>
              <a:t>ILD is a potentially serious adverse event with T-</a:t>
            </a:r>
            <a:r>
              <a:rPr lang="en-US" b="1" err="1">
                <a:solidFill>
                  <a:schemeClr val="accent1"/>
                </a:solidFill>
                <a:latin typeface="Arial"/>
                <a:cs typeface="Arial"/>
              </a:rPr>
              <a:t>DXd</a:t>
            </a:r>
            <a:r>
              <a:rPr lang="en-US">
                <a:solidFill>
                  <a:schemeClr val="accent1"/>
                </a:solidFill>
                <a:latin typeface="Arial"/>
                <a:cs typeface="Arial"/>
              </a:rPr>
              <a:t> </a:t>
            </a:r>
            <a:r>
              <a:rPr lang="en-US">
                <a:solidFill>
                  <a:schemeClr val="tx2"/>
                </a:solidFill>
                <a:latin typeface="Arial"/>
                <a:cs typeface="Arial"/>
              </a:rPr>
              <a:t>and should be addressed using the 5S approach: </a:t>
            </a:r>
            <a:r>
              <a:rPr lang="en-US" b="1">
                <a:solidFill>
                  <a:schemeClr val="tx2"/>
                </a:solidFill>
                <a:latin typeface="Arial"/>
                <a:cs typeface="Arial"/>
              </a:rPr>
              <a:t>S</a:t>
            </a:r>
            <a:r>
              <a:rPr lang="en-US">
                <a:solidFill>
                  <a:schemeClr val="tx2"/>
                </a:solidFill>
                <a:latin typeface="Arial"/>
                <a:cs typeface="Arial"/>
              </a:rPr>
              <a:t>creen regularly, </a:t>
            </a:r>
            <a:r>
              <a:rPr lang="en-US" b="1">
                <a:solidFill>
                  <a:schemeClr val="tx2"/>
                </a:solidFill>
                <a:latin typeface="Arial"/>
                <a:cs typeface="Arial"/>
              </a:rPr>
              <a:t>s</a:t>
            </a:r>
            <a:r>
              <a:rPr lang="en-US">
                <a:solidFill>
                  <a:schemeClr val="tx2"/>
                </a:solidFill>
                <a:latin typeface="Arial"/>
                <a:cs typeface="Arial"/>
              </a:rPr>
              <a:t>can early, </a:t>
            </a:r>
            <a:r>
              <a:rPr lang="en-US" b="1" err="1">
                <a:solidFill>
                  <a:schemeClr val="tx2"/>
                </a:solidFill>
                <a:latin typeface="Arial"/>
                <a:cs typeface="Arial"/>
              </a:rPr>
              <a:t>s</a:t>
            </a:r>
            <a:r>
              <a:rPr lang="en-US" err="1">
                <a:solidFill>
                  <a:schemeClr val="tx2"/>
                </a:solidFill>
                <a:latin typeface="Arial"/>
                <a:cs typeface="Arial"/>
              </a:rPr>
              <a:t>ynergise</a:t>
            </a:r>
            <a:r>
              <a:rPr lang="en-US">
                <a:solidFill>
                  <a:schemeClr val="tx2"/>
                </a:solidFill>
                <a:latin typeface="Arial"/>
                <a:cs typeface="Arial"/>
              </a:rPr>
              <a:t> with the patient and MDT, </a:t>
            </a:r>
            <a:r>
              <a:rPr lang="en-US" b="1">
                <a:solidFill>
                  <a:schemeClr val="tx2"/>
                </a:solidFill>
                <a:latin typeface="Arial"/>
                <a:cs typeface="Arial"/>
              </a:rPr>
              <a:t>s</a:t>
            </a:r>
            <a:r>
              <a:rPr lang="en-US">
                <a:solidFill>
                  <a:schemeClr val="tx2"/>
                </a:solidFill>
                <a:latin typeface="Arial"/>
                <a:cs typeface="Arial"/>
              </a:rPr>
              <a:t>uspend treatment if ILD is suspected, and initiate </a:t>
            </a:r>
            <a:r>
              <a:rPr lang="en-US" b="1">
                <a:solidFill>
                  <a:schemeClr val="tx2"/>
                </a:solidFill>
                <a:latin typeface="Arial"/>
                <a:cs typeface="Arial"/>
              </a:rPr>
              <a:t>s</a:t>
            </a:r>
            <a:r>
              <a:rPr lang="en-US">
                <a:solidFill>
                  <a:schemeClr val="tx2"/>
                </a:solidFill>
                <a:latin typeface="Arial"/>
                <a:cs typeface="Arial"/>
              </a:rPr>
              <a:t>teroids promptly if ILD is suspected</a:t>
            </a:r>
          </a:p>
        </p:txBody>
      </p:sp>
      <p:sp>
        <p:nvSpPr>
          <p:cNvPr id="4" name="Title 3">
            <a:extLst>
              <a:ext uri="{FF2B5EF4-FFF2-40B4-BE49-F238E27FC236}">
                <a16:creationId xmlns:a16="http://schemas.microsoft.com/office/drawing/2014/main" id="{0BCC8615-8D17-B8A5-74AC-39C16AF78C1D}"/>
              </a:ext>
            </a:extLst>
          </p:cNvPr>
          <p:cNvSpPr>
            <a:spLocks noGrp="1"/>
          </p:cNvSpPr>
          <p:nvPr>
            <p:ph type="title"/>
          </p:nvPr>
        </p:nvSpPr>
        <p:spPr>
          <a:xfrm>
            <a:off x="619201" y="259200"/>
            <a:ext cx="10963199" cy="864000"/>
          </a:xfrm>
        </p:spPr>
        <p:txBody>
          <a:bodyPr/>
          <a:lstStyle/>
          <a:p>
            <a:r>
              <a:rPr lang="en-GB" noProof="0"/>
              <a:t>CLINICAL TAKEAWAYS </a:t>
            </a:r>
          </a:p>
        </p:txBody>
      </p:sp>
      <p:sp>
        <p:nvSpPr>
          <p:cNvPr id="8" name="Slide Number Placeholder 7">
            <a:extLst>
              <a:ext uri="{FF2B5EF4-FFF2-40B4-BE49-F238E27FC236}">
                <a16:creationId xmlns:a16="http://schemas.microsoft.com/office/drawing/2014/main" id="{0B6D02FA-4CBA-0890-8CDF-23685E46F72E}"/>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a:p>
        </p:txBody>
      </p:sp>
      <p:sp>
        <p:nvSpPr>
          <p:cNvPr id="12" name="Content Placeholder 11">
            <a:extLst>
              <a:ext uri="{FF2B5EF4-FFF2-40B4-BE49-F238E27FC236}">
                <a16:creationId xmlns:a16="http://schemas.microsoft.com/office/drawing/2014/main" id="{55859153-E231-654D-2844-FF29007B28AA}"/>
              </a:ext>
            </a:extLst>
          </p:cNvPr>
          <p:cNvSpPr>
            <a:spLocks noGrp="1"/>
          </p:cNvSpPr>
          <p:nvPr>
            <p:ph sz="quarter" idx="15"/>
          </p:nvPr>
        </p:nvSpPr>
        <p:spPr>
          <a:xfrm>
            <a:off x="620183" y="6356351"/>
            <a:ext cx="9761239" cy="365125"/>
          </a:xfrm>
        </p:spPr>
        <p:txBody>
          <a:bodyPr/>
          <a:lstStyle/>
          <a:p>
            <a:r>
              <a:rPr lang="en-GB" sz="900">
                <a:solidFill>
                  <a:schemeClr val="tx2"/>
                </a:solidFill>
                <a:latin typeface="Arial"/>
                <a:cs typeface="Arial"/>
              </a:rPr>
              <a:t>5-HT3 RA, serotonin type 3 receptor antagonist; </a:t>
            </a:r>
            <a:r>
              <a:rPr lang="en-US" sz="900">
                <a:latin typeface="Arial"/>
                <a:cs typeface="Arial"/>
              </a:rPr>
              <a:t>CINV, chemotherapy induced nausea and vomiting; ILD, interstitial lung disease</a:t>
            </a:r>
            <a:r>
              <a:rPr lang="en-GB" sz="900">
                <a:solidFill>
                  <a:schemeClr val="tx2"/>
                </a:solidFill>
                <a:latin typeface="Arial"/>
                <a:cs typeface="Arial"/>
              </a:rPr>
              <a:t>; MDT, </a:t>
            </a:r>
            <a:r>
              <a:rPr lang="en-GB" sz="900">
                <a:latin typeface="Arial"/>
                <a:ea typeface="Arial"/>
                <a:cs typeface="Arial"/>
                <a:sym typeface="Arial"/>
              </a:rPr>
              <a:t>multidisciplinary care team;</a:t>
            </a:r>
            <a:r>
              <a:rPr lang="en-GB" sz="900">
                <a:solidFill>
                  <a:schemeClr val="tx2"/>
                </a:solidFill>
                <a:latin typeface="Arial"/>
                <a:cs typeface="Arial"/>
              </a:rPr>
              <a:t> NK1 RA, neurokinin-1 receptor antagonist;</a:t>
            </a:r>
            <a:r>
              <a:rPr lang="en-US" sz="900">
                <a:latin typeface="Arial"/>
                <a:cs typeface="Arial"/>
              </a:rPr>
              <a:t> T-</a:t>
            </a:r>
            <a:r>
              <a:rPr lang="en-US" sz="900" err="1">
                <a:latin typeface="Arial"/>
                <a:cs typeface="Arial"/>
              </a:rPr>
              <a:t>DXd</a:t>
            </a:r>
            <a:r>
              <a:rPr lang="en-US" sz="900">
                <a:latin typeface="Arial"/>
                <a:cs typeface="Arial"/>
              </a:rPr>
              <a:t>, trastuzumab </a:t>
            </a:r>
            <a:r>
              <a:rPr lang="en-US" sz="900" err="1">
                <a:latin typeface="Arial"/>
                <a:cs typeface="Arial"/>
              </a:rPr>
              <a:t>deruxtecan</a:t>
            </a:r>
            <a:endParaRPr lang="en-US" sz="900">
              <a:latin typeface="Arial"/>
              <a:cs typeface="Arial"/>
            </a:endParaRPr>
          </a:p>
        </p:txBody>
      </p:sp>
    </p:spTree>
    <p:extLst>
      <p:ext uri="{BB962C8B-B14F-4D97-AF65-F5344CB8AC3E}">
        <p14:creationId xmlns:p14="http://schemas.microsoft.com/office/powerpoint/2010/main" val="348245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29590-239D-79D9-72FA-9D8ADA7B8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C715D-3F01-ADA6-1F44-1FB4F22E6DD7}"/>
              </a:ext>
            </a:extLst>
          </p:cNvPr>
          <p:cNvSpPr>
            <a:spLocks noGrp="1"/>
          </p:cNvSpPr>
          <p:nvPr>
            <p:ph type="title"/>
          </p:nvPr>
        </p:nvSpPr>
        <p:spPr>
          <a:xfrm>
            <a:off x="609600" y="274638"/>
            <a:ext cx="10972800" cy="5821362"/>
          </a:xfrm>
        </p:spPr>
        <p:txBody>
          <a:bodyPr>
            <a:normAutofit/>
          </a:bodyPr>
          <a:lstStyle/>
          <a:p>
            <a:r>
              <a:rPr lang="en-GB" noProof="0"/>
              <a:t>Her2+ Metastatic breast cancer</a:t>
            </a:r>
            <a:br>
              <a:rPr lang="en-GB" noProof="0"/>
            </a:br>
            <a:r>
              <a:rPr lang="en-GB" noProof="0"/>
              <a:t>TREATMENT GUIDELINES </a:t>
            </a:r>
          </a:p>
        </p:txBody>
      </p:sp>
      <p:sp>
        <p:nvSpPr>
          <p:cNvPr id="3" name="Slide Number Placeholder 2">
            <a:extLst>
              <a:ext uri="{FF2B5EF4-FFF2-40B4-BE49-F238E27FC236}">
                <a16:creationId xmlns:a16="http://schemas.microsoft.com/office/drawing/2014/main" id="{4626EEA5-A33E-D74B-D2A9-70C1526070A8}"/>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6</a:t>
            </a:fld>
            <a:endParaRPr lang="en-GB" noProof="0"/>
          </a:p>
        </p:txBody>
      </p:sp>
      <p:sp>
        <p:nvSpPr>
          <p:cNvPr id="6" name="TextBox 5">
            <a:extLst>
              <a:ext uri="{FF2B5EF4-FFF2-40B4-BE49-F238E27FC236}">
                <a16:creationId xmlns:a16="http://schemas.microsoft.com/office/drawing/2014/main" id="{F8109163-174F-9EB0-FF50-17FBFB7F414A}"/>
              </a:ext>
            </a:extLst>
          </p:cNvPr>
          <p:cNvSpPr txBox="1"/>
          <p:nvPr/>
        </p:nvSpPr>
        <p:spPr>
          <a:xfrm>
            <a:off x="619200" y="6308081"/>
            <a:ext cx="6099586" cy="230832"/>
          </a:xfrm>
          <a:prstGeom prst="rect">
            <a:avLst/>
          </a:prstGeom>
          <a:noFill/>
        </p:spPr>
        <p:txBody>
          <a:bodyPr wrap="square" lIns="0">
            <a:spAutoFit/>
          </a:bodyPr>
          <a:lstStyle/>
          <a:p>
            <a:r>
              <a:rPr lang="en-GB" sz="900" noProof="0">
                <a:solidFill>
                  <a:schemeClr val="bg1"/>
                </a:solidFill>
                <a:latin typeface="Arial" panose="020B0604020202020204" pitchFamily="34" charset="0"/>
                <a:cs typeface="Arial" panose="020B0604020202020204" pitchFamily="34" charset="0"/>
              </a:rPr>
              <a:t>HER2, human epidermal growth factor receptor 2</a:t>
            </a:r>
          </a:p>
        </p:txBody>
      </p:sp>
    </p:spTree>
    <p:extLst>
      <p:ext uri="{BB962C8B-B14F-4D97-AF65-F5344CB8AC3E}">
        <p14:creationId xmlns:p14="http://schemas.microsoft.com/office/powerpoint/2010/main" val="28502106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2B3BCE-E27B-F463-4431-135E5F010F81}"/>
              </a:ext>
            </a:extLst>
          </p:cNvPr>
          <p:cNvSpPr>
            <a:spLocks noGrp="1"/>
          </p:cNvSpPr>
          <p:nvPr>
            <p:ph type="title"/>
          </p:nvPr>
        </p:nvSpPr>
        <p:spPr>
          <a:xfrm>
            <a:off x="619201" y="259200"/>
            <a:ext cx="10963199" cy="864000"/>
          </a:xfrm>
        </p:spPr>
        <p:txBody>
          <a:bodyPr/>
          <a:lstStyle/>
          <a:p>
            <a:r>
              <a:rPr lang="en-GB" noProof="0"/>
              <a:t>ADC</a:t>
            </a:r>
            <a:r>
              <a:rPr lang="en-GB"/>
              <a:t> ROLE</a:t>
            </a:r>
            <a:r>
              <a:rPr lang="en-GB" noProof="0"/>
              <a:t> in current HER2+ </a:t>
            </a:r>
            <a:r>
              <a:rPr lang="en-GB" cap="none" noProof="0" err="1"/>
              <a:t>m</a:t>
            </a:r>
            <a:r>
              <a:rPr lang="en-GB" noProof="0" err="1"/>
              <a:t>BC</a:t>
            </a:r>
            <a:r>
              <a:rPr lang="en-GB" noProof="0"/>
              <a:t> treatment guidelines  </a:t>
            </a:r>
          </a:p>
        </p:txBody>
      </p:sp>
      <p:sp>
        <p:nvSpPr>
          <p:cNvPr id="4" name="Slide Number Placeholder 3">
            <a:extLst>
              <a:ext uri="{FF2B5EF4-FFF2-40B4-BE49-F238E27FC236}">
                <a16:creationId xmlns:a16="http://schemas.microsoft.com/office/drawing/2014/main" id="{1D071ED4-046E-3AC5-CAA1-EEA17358BBC0}"/>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7</a:t>
            </a:fld>
            <a:endParaRPr lang="en-GB" noProof="0"/>
          </a:p>
        </p:txBody>
      </p:sp>
      <p:sp>
        <p:nvSpPr>
          <p:cNvPr id="5" name="Content Placeholder 4">
            <a:extLst>
              <a:ext uri="{FF2B5EF4-FFF2-40B4-BE49-F238E27FC236}">
                <a16:creationId xmlns:a16="http://schemas.microsoft.com/office/drawing/2014/main" id="{576E514C-649D-5DC0-6265-01F5FA9206CF}"/>
              </a:ext>
            </a:extLst>
          </p:cNvPr>
          <p:cNvSpPr>
            <a:spLocks noGrp="1"/>
          </p:cNvSpPr>
          <p:nvPr>
            <p:ph sz="quarter" idx="15"/>
          </p:nvPr>
        </p:nvSpPr>
        <p:spPr>
          <a:xfrm>
            <a:off x="610658" y="6356351"/>
            <a:ext cx="10580389" cy="365125"/>
          </a:xfrm>
        </p:spPr>
        <p:txBody>
          <a:bodyPr anchor="b" anchorCtr="0"/>
          <a:lstStyle/>
          <a:p>
            <a:r>
              <a:rPr lang="en-GB" sz="900" baseline="30000" noProof="0"/>
              <a:t>a </a:t>
            </a:r>
            <a:r>
              <a:rPr lang="en-GB" sz="900" noProof="0"/>
              <a:t>Algorithm only depicting 2/3L recommendations, 4L is not shown; </a:t>
            </a:r>
            <a:r>
              <a:rPr lang="en-GB" sz="900" baseline="30000"/>
              <a:t>b </a:t>
            </a:r>
            <a:r>
              <a:rPr lang="en-US" sz="900"/>
              <a:t>2L+ treatment algorithms are expected to evolve, with T-</a:t>
            </a:r>
            <a:r>
              <a:rPr lang="en-US" sz="900" err="1"/>
              <a:t>DXd</a:t>
            </a:r>
            <a:r>
              <a:rPr lang="en-US" sz="900"/>
              <a:t> + </a:t>
            </a:r>
            <a:r>
              <a:rPr lang="en-US" sz="900" err="1"/>
              <a:t>pertuzumab</a:t>
            </a:r>
            <a:r>
              <a:rPr lang="en-US" sz="900"/>
              <a:t> potentially becoming a new 1L option based on the positive results of the DESTINY-Breast09 trial</a:t>
            </a:r>
            <a:r>
              <a:rPr lang="en-US" sz="900" baseline="30000"/>
              <a:t>2</a:t>
            </a:r>
            <a:r>
              <a:rPr lang="en-US" sz="900"/>
              <a:t>; </a:t>
            </a:r>
            <a:r>
              <a:rPr lang="en-GB" sz="900" baseline="30000"/>
              <a:t>c </a:t>
            </a:r>
            <a:r>
              <a:rPr lang="en-GB" sz="900"/>
              <a:t>T-DM1 is not recommended for patients with active BM for which local intervention is not indicated.</a:t>
            </a:r>
          </a:p>
          <a:p>
            <a:r>
              <a:rPr lang="en-GB" sz="900" noProof="0">
                <a:latin typeface="Arial"/>
                <a:cs typeface="Arial"/>
              </a:rPr>
              <a:t>1/2/3/4L, first/second/third/fourth line; BM, brain metastases;</a:t>
            </a:r>
            <a:r>
              <a:rPr lang="en-GB" sz="900">
                <a:latin typeface="Arial"/>
                <a:cs typeface="Arial"/>
              </a:rPr>
              <a:t> CNS, central nervous system; HER2, human epidermal growth factor receptor 2; </a:t>
            </a:r>
            <a:r>
              <a:rPr lang="en-GB" sz="900" err="1">
                <a:latin typeface="Arial"/>
                <a:cs typeface="Arial"/>
              </a:rPr>
              <a:t>mBC</a:t>
            </a:r>
            <a:r>
              <a:rPr lang="en-GB" sz="900">
                <a:latin typeface="Arial"/>
                <a:cs typeface="Arial"/>
              </a:rPr>
              <a:t>, metastatic breast cancer; PD, disease progression; T-DM1, trastuzumab emtansine; T-</a:t>
            </a:r>
            <a:r>
              <a:rPr lang="en-GB" sz="900" err="1">
                <a:latin typeface="Arial"/>
                <a:cs typeface="Arial"/>
              </a:rPr>
              <a:t>DXd</a:t>
            </a:r>
            <a:r>
              <a:rPr lang="en-GB" sz="900">
                <a:latin typeface="Arial"/>
                <a:cs typeface="Arial"/>
              </a:rPr>
              <a:t>, trastuzumab </a:t>
            </a:r>
            <a:r>
              <a:rPr lang="en-GB" sz="900" err="1">
                <a:latin typeface="Arial"/>
                <a:cs typeface="Arial"/>
              </a:rPr>
              <a:t>deruxtecan</a:t>
            </a:r>
            <a:r>
              <a:rPr lang="en-GB" sz="900">
                <a:latin typeface="Arial"/>
                <a:cs typeface="Arial"/>
              </a:rPr>
              <a:t>; Tuc-Cape-</a:t>
            </a:r>
            <a:r>
              <a:rPr lang="en-GB" sz="900" err="1">
                <a:latin typeface="Arial"/>
                <a:cs typeface="Arial"/>
              </a:rPr>
              <a:t>Tras</a:t>
            </a:r>
            <a:r>
              <a:rPr lang="en-GB" sz="900">
                <a:latin typeface="Arial"/>
                <a:cs typeface="Arial"/>
              </a:rPr>
              <a:t>, tucatinib-trastuzumab-capecitabine.</a:t>
            </a:r>
            <a:endParaRPr lang="en-GB" sz="900" noProof="0">
              <a:latin typeface="Arial"/>
              <a:cs typeface="Arial"/>
            </a:endParaRPr>
          </a:p>
          <a:p>
            <a:r>
              <a:rPr lang="en-GB" sz="900" noProof="0"/>
              <a:t>1. Adapted from: Gennari A, et al. Ann Oncol. 2021;32(12):1475-95. ESMO Metastatic Breast Cancer Living Guidelines. V1.2 April 2025. Available </a:t>
            </a:r>
            <a:r>
              <a:rPr lang="en-GB" sz="900" noProof="0">
                <a:hlinkClick r:id="rId3">
                  <a:extLst>
                    <a:ext uri="{A12FA001-AC4F-418D-AE19-62706E023703}">
                      <ahyp:hlinkClr xmlns:ahyp="http://schemas.microsoft.com/office/drawing/2018/hyperlinkcolor" val="tx"/>
                    </a:ext>
                  </a:extLst>
                </a:hlinkClick>
              </a:rPr>
              <a:t>here</a:t>
            </a:r>
            <a:r>
              <a:rPr lang="en-GB" sz="900" noProof="0"/>
              <a:t> (accessed June 2025); </a:t>
            </a:r>
            <a:br>
              <a:rPr lang="en-GB" sz="900" noProof="0"/>
            </a:br>
            <a:r>
              <a:rPr lang="en-GB" sz="900"/>
              <a:t>2. </a:t>
            </a:r>
            <a:r>
              <a:rPr lang="en-GB" sz="900" err="1"/>
              <a:t>Tolaney</a:t>
            </a:r>
            <a:r>
              <a:rPr lang="en-GB" sz="900"/>
              <a:t> S,  et al. J Clin Oncol 43, 2025 (</a:t>
            </a:r>
            <a:r>
              <a:rPr lang="en-GB" sz="900" err="1"/>
              <a:t>suppl</a:t>
            </a:r>
            <a:r>
              <a:rPr lang="en-GB" sz="900"/>
              <a:t> 17; </a:t>
            </a:r>
            <a:r>
              <a:rPr lang="en-GB" sz="900" err="1"/>
              <a:t>abstr</a:t>
            </a:r>
            <a:r>
              <a:rPr lang="en-GB" sz="900"/>
              <a:t> LBA1008).</a:t>
            </a:r>
            <a:endParaRPr lang="en-GB" sz="900" noProof="0"/>
          </a:p>
        </p:txBody>
      </p:sp>
      <p:sp>
        <p:nvSpPr>
          <p:cNvPr id="20" name="Rectangle: Rounded Corners 16">
            <a:extLst>
              <a:ext uri="{FF2B5EF4-FFF2-40B4-BE49-F238E27FC236}">
                <a16:creationId xmlns:a16="http://schemas.microsoft.com/office/drawing/2014/main" id="{9340439A-95C9-B38A-2EB8-D71845481F77}"/>
              </a:ext>
            </a:extLst>
          </p:cNvPr>
          <p:cNvSpPr/>
          <p:nvPr/>
        </p:nvSpPr>
        <p:spPr>
          <a:xfrm>
            <a:off x="3533192" y="5090249"/>
            <a:ext cx="5151939" cy="54798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GB" sz="1600" kern="0">
                <a:solidFill>
                  <a:srgbClr val="FFFFFF"/>
                </a:solidFill>
                <a:latin typeface="Arial" panose="020B0604020202020204"/>
                <a:sym typeface="Arial"/>
              </a:rPr>
              <a:t>If not used before: </a:t>
            </a:r>
          </a:p>
          <a:p>
            <a:pPr algn="ctr">
              <a:buClr>
                <a:srgbClr val="000000"/>
              </a:buClr>
              <a:defRPr/>
            </a:pPr>
            <a:r>
              <a:rPr lang="en-GB" sz="1600" kern="0" noProof="0">
                <a:solidFill>
                  <a:srgbClr val="FFFFFF"/>
                </a:solidFill>
                <a:latin typeface="Arial" panose="020B0604020202020204"/>
                <a:sym typeface="Arial"/>
              </a:rPr>
              <a:t>T-</a:t>
            </a:r>
            <a:r>
              <a:rPr lang="en-GB" sz="1600" kern="0" noProof="0" err="1">
                <a:solidFill>
                  <a:srgbClr val="FFFFFF"/>
                </a:solidFill>
                <a:latin typeface="Arial" panose="020B0604020202020204"/>
                <a:sym typeface="Arial"/>
              </a:rPr>
              <a:t>DXd</a:t>
            </a:r>
            <a:r>
              <a:rPr lang="en-GB" sz="1600" kern="0" noProof="0">
                <a:solidFill>
                  <a:srgbClr val="FFFFFF"/>
                </a:solidFill>
                <a:latin typeface="Arial" panose="020B0604020202020204"/>
                <a:sym typeface="Arial"/>
              </a:rPr>
              <a:t> or Tuc-Cape-</a:t>
            </a:r>
            <a:r>
              <a:rPr lang="en-GB" sz="1600" kern="0" noProof="0" err="1">
                <a:solidFill>
                  <a:srgbClr val="FFFFFF"/>
                </a:solidFill>
                <a:latin typeface="Arial" panose="020B0604020202020204"/>
                <a:sym typeface="Arial"/>
              </a:rPr>
              <a:t>Tras</a:t>
            </a:r>
            <a:r>
              <a:rPr lang="en-GB" sz="1600" kern="0" noProof="0">
                <a:solidFill>
                  <a:srgbClr val="FFFFFF"/>
                </a:solidFill>
                <a:latin typeface="Arial" panose="020B0604020202020204"/>
                <a:sym typeface="Arial"/>
              </a:rPr>
              <a:t> or T-DM1</a:t>
            </a:r>
            <a:r>
              <a:rPr lang="en-GB" sz="1600" kern="0" baseline="30000" noProof="0">
                <a:solidFill>
                  <a:srgbClr val="FFFFFF"/>
                </a:solidFill>
                <a:latin typeface="Arial" panose="020B0604020202020204"/>
                <a:sym typeface="Arial"/>
              </a:rPr>
              <a:t>c</a:t>
            </a:r>
          </a:p>
        </p:txBody>
      </p:sp>
      <p:cxnSp>
        <p:nvCxnSpPr>
          <p:cNvPr id="18" name="Straight Arrow Connector 17">
            <a:extLst>
              <a:ext uri="{FF2B5EF4-FFF2-40B4-BE49-F238E27FC236}">
                <a16:creationId xmlns:a16="http://schemas.microsoft.com/office/drawing/2014/main" id="{0CEFCD31-07A5-80E4-2E7D-FCBD1C384801}"/>
              </a:ext>
            </a:extLst>
          </p:cNvPr>
          <p:cNvCxnSpPr>
            <a:cxnSpLocks/>
            <a:endCxn id="101" idx="0"/>
          </p:cNvCxnSpPr>
          <p:nvPr/>
        </p:nvCxnSpPr>
        <p:spPr>
          <a:xfrm>
            <a:off x="9181724" y="1611798"/>
            <a:ext cx="0" cy="207794"/>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592568C0-5D9B-5609-1793-57C5F4553D7C}"/>
              </a:ext>
            </a:extLst>
          </p:cNvPr>
          <p:cNvCxnSpPr>
            <a:cxnSpLocks/>
            <a:stCxn id="101" idx="2"/>
            <a:endCxn id="78" idx="0"/>
          </p:cNvCxnSpPr>
          <p:nvPr/>
        </p:nvCxnSpPr>
        <p:spPr>
          <a:xfrm>
            <a:off x="9181724" y="2287586"/>
            <a:ext cx="0" cy="1314408"/>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DEBC9D98-09B9-C523-0BB8-EC5F18E9B370}"/>
              </a:ext>
            </a:extLst>
          </p:cNvPr>
          <p:cNvCxnSpPr>
            <a:cxnSpLocks/>
            <a:stCxn id="7" idx="2"/>
          </p:cNvCxnSpPr>
          <p:nvPr/>
        </p:nvCxnSpPr>
        <p:spPr>
          <a:xfrm>
            <a:off x="6109162" y="1490368"/>
            <a:ext cx="0" cy="115435"/>
          </a:xfrm>
          <a:prstGeom prst="straightConnector1">
            <a:avLst/>
          </a:prstGeom>
          <a:ln w="12700">
            <a:tailEnd type="none"/>
          </a:ln>
        </p:spPr>
        <p:style>
          <a:lnRef idx="1">
            <a:schemeClr val="accent6"/>
          </a:lnRef>
          <a:fillRef idx="0">
            <a:schemeClr val="accent6"/>
          </a:fillRef>
          <a:effectRef idx="0">
            <a:schemeClr val="accent6"/>
          </a:effectRef>
          <a:fontRef idx="minor">
            <a:schemeClr val="tx1"/>
          </a:fontRef>
        </p:style>
      </p:cxnSp>
      <p:sp>
        <p:nvSpPr>
          <p:cNvPr id="7" name="Rectangle: Rounded Corners 36">
            <a:extLst>
              <a:ext uri="{FF2B5EF4-FFF2-40B4-BE49-F238E27FC236}">
                <a16:creationId xmlns:a16="http://schemas.microsoft.com/office/drawing/2014/main" id="{B173498A-E8C4-3DFE-CBA0-A44D1CFA0BB6}"/>
              </a:ext>
            </a:extLst>
          </p:cNvPr>
          <p:cNvSpPr/>
          <p:nvPr/>
        </p:nvSpPr>
        <p:spPr>
          <a:xfrm>
            <a:off x="3628471" y="879105"/>
            <a:ext cx="4961382" cy="61126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000000"/>
              </a:buClr>
              <a:defRPr/>
            </a:pPr>
            <a:r>
              <a:rPr kumimoji="0" lang="en-GB" sz="1800" b="1" i="0" u="none" strike="noStrike" kern="0" cap="none" spc="0" normalizeH="0" baseline="0" noProof="0">
                <a:ln>
                  <a:noFill/>
                </a:ln>
                <a:solidFill>
                  <a:schemeClr val="bg1"/>
                </a:solidFill>
                <a:effectLst/>
                <a:uLnTx/>
                <a:uFillTx/>
                <a:latin typeface="Arial" panose="020B0604020202020204"/>
                <a:ea typeface="+mn-ea"/>
                <a:cs typeface="+mn-cs"/>
                <a:sym typeface="Arial"/>
              </a:rPr>
              <a:t>Patients with </a:t>
            </a:r>
            <a:r>
              <a:rPr lang="en-GB" b="1" kern="0" noProof="0">
                <a:solidFill>
                  <a:schemeClr val="bg1"/>
                </a:solidFill>
                <a:latin typeface="Arial" panose="020B0604020202020204"/>
                <a:sym typeface="Arial"/>
              </a:rPr>
              <a:t>HER2+ </a:t>
            </a:r>
            <a:r>
              <a:rPr kumimoji="0" lang="en-GB" sz="1800" b="1" i="0" u="none" strike="noStrike" kern="0" cap="none" spc="0" normalizeH="0" baseline="0" noProof="0">
                <a:ln>
                  <a:noFill/>
                </a:ln>
                <a:solidFill>
                  <a:schemeClr val="bg1"/>
                </a:solidFill>
                <a:effectLst/>
                <a:uLnTx/>
                <a:uFillTx/>
                <a:latin typeface="Arial" panose="020B0604020202020204"/>
                <a:ea typeface="+mn-ea"/>
                <a:cs typeface="+mn-cs"/>
                <a:sym typeface="Arial"/>
              </a:rPr>
              <a:t>mBC</a:t>
            </a:r>
            <a:r>
              <a:rPr kumimoji="0" lang="en-GB" sz="1800" b="1" i="0" u="none" strike="noStrike" kern="0" cap="none" spc="0" normalizeH="0" baseline="30000" noProof="0">
                <a:ln>
                  <a:noFill/>
                </a:ln>
                <a:solidFill>
                  <a:schemeClr val="bg1"/>
                </a:solidFill>
                <a:effectLst/>
                <a:uLnTx/>
                <a:uFillTx/>
                <a:latin typeface="Arial" panose="020B0604020202020204"/>
                <a:ea typeface="+mn-ea"/>
                <a:cs typeface="+mn-cs"/>
                <a:sym typeface="Arial"/>
              </a:rPr>
              <a:t>1,a</a:t>
            </a:r>
          </a:p>
          <a:p>
            <a:pPr algn="ctr"/>
            <a:r>
              <a:rPr lang="en-GB" sz="1400" noProof="0">
                <a:solidFill>
                  <a:schemeClr val="bg1"/>
                </a:solidFill>
                <a:latin typeface="Arial"/>
              </a:rPr>
              <a:t>2L</a:t>
            </a:r>
            <a:r>
              <a:rPr lang="en-GB" sz="1400" baseline="30000" noProof="0">
                <a:solidFill>
                  <a:schemeClr val="bg1"/>
                </a:solidFill>
                <a:latin typeface="Arial"/>
              </a:rPr>
              <a:t>b</a:t>
            </a:r>
            <a:r>
              <a:rPr lang="en-GB" sz="1400" noProof="0">
                <a:solidFill>
                  <a:schemeClr val="bg1"/>
                </a:solidFill>
                <a:latin typeface="Arial"/>
              </a:rPr>
              <a:t> treatment or progression during (neo)adjuvant treatment</a:t>
            </a:r>
          </a:p>
        </p:txBody>
      </p:sp>
      <p:cxnSp>
        <p:nvCxnSpPr>
          <p:cNvPr id="30" name="Straight Arrow Connector 29">
            <a:extLst>
              <a:ext uri="{FF2B5EF4-FFF2-40B4-BE49-F238E27FC236}">
                <a16:creationId xmlns:a16="http://schemas.microsoft.com/office/drawing/2014/main" id="{8824DA36-4D16-8167-8EF8-999C59594F76}"/>
              </a:ext>
            </a:extLst>
          </p:cNvPr>
          <p:cNvCxnSpPr>
            <a:cxnSpLocks/>
          </p:cNvCxnSpPr>
          <p:nvPr/>
        </p:nvCxnSpPr>
        <p:spPr>
          <a:xfrm>
            <a:off x="3132367" y="1605803"/>
            <a:ext cx="6049356" cy="0"/>
          </a:xfrm>
          <a:prstGeom prst="straightConnector1">
            <a:avLst/>
          </a:prstGeom>
          <a:ln w="12700">
            <a:tailEnd type="none"/>
          </a:ln>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81CF5CAB-C82C-2514-9860-70CA65334121}"/>
              </a:ext>
            </a:extLst>
          </p:cNvPr>
          <p:cNvCxnSpPr>
            <a:cxnSpLocks/>
            <a:endCxn id="58" idx="0"/>
          </p:cNvCxnSpPr>
          <p:nvPr/>
        </p:nvCxnSpPr>
        <p:spPr>
          <a:xfrm>
            <a:off x="3132387" y="1599809"/>
            <a:ext cx="0" cy="219783"/>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ABAD6952-2AC4-F1C6-DC97-93B029782386}"/>
              </a:ext>
            </a:extLst>
          </p:cNvPr>
          <p:cNvCxnSpPr>
            <a:cxnSpLocks/>
          </p:cNvCxnSpPr>
          <p:nvPr/>
        </p:nvCxnSpPr>
        <p:spPr>
          <a:xfrm>
            <a:off x="1859602" y="2472385"/>
            <a:ext cx="0" cy="341186"/>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51" name="Straight Arrow Connector 50">
            <a:extLst>
              <a:ext uri="{FF2B5EF4-FFF2-40B4-BE49-F238E27FC236}">
                <a16:creationId xmlns:a16="http://schemas.microsoft.com/office/drawing/2014/main" id="{3D8F4CFC-6C97-D780-16D8-FF4EEF3B2F3D}"/>
              </a:ext>
            </a:extLst>
          </p:cNvPr>
          <p:cNvCxnSpPr>
            <a:cxnSpLocks/>
            <a:stCxn id="58" idx="2"/>
          </p:cNvCxnSpPr>
          <p:nvPr/>
        </p:nvCxnSpPr>
        <p:spPr>
          <a:xfrm>
            <a:off x="3132387" y="2287586"/>
            <a:ext cx="0" cy="184799"/>
          </a:xfrm>
          <a:prstGeom prst="straightConnector1">
            <a:avLst/>
          </a:prstGeom>
          <a:ln w="12700">
            <a:tailEnd type="none"/>
          </a:ln>
        </p:spPr>
        <p:style>
          <a:lnRef idx="1">
            <a:schemeClr val="accent6"/>
          </a:lnRef>
          <a:fillRef idx="0">
            <a:schemeClr val="accent6"/>
          </a:fillRef>
          <a:effectRef idx="0">
            <a:schemeClr val="accent6"/>
          </a:effectRef>
          <a:fontRef idx="minor">
            <a:schemeClr val="tx1"/>
          </a:fontRef>
        </p:style>
      </p:cxnSp>
      <p:cxnSp>
        <p:nvCxnSpPr>
          <p:cNvPr id="52" name="Straight Arrow Connector 51">
            <a:extLst>
              <a:ext uri="{FF2B5EF4-FFF2-40B4-BE49-F238E27FC236}">
                <a16:creationId xmlns:a16="http://schemas.microsoft.com/office/drawing/2014/main" id="{09718872-FCAB-DDA6-8C5F-52FDB773056E}"/>
              </a:ext>
            </a:extLst>
          </p:cNvPr>
          <p:cNvCxnSpPr>
            <a:cxnSpLocks/>
          </p:cNvCxnSpPr>
          <p:nvPr/>
        </p:nvCxnSpPr>
        <p:spPr>
          <a:xfrm>
            <a:off x="1859602" y="2478379"/>
            <a:ext cx="2541392" cy="0"/>
          </a:xfrm>
          <a:prstGeom prst="straightConnector1">
            <a:avLst/>
          </a:prstGeom>
          <a:ln w="12700">
            <a:tailEnd type="none"/>
          </a:ln>
        </p:spPr>
        <p:style>
          <a:lnRef idx="1">
            <a:schemeClr val="accent6"/>
          </a:lnRef>
          <a:fillRef idx="0">
            <a:schemeClr val="accent6"/>
          </a:fillRef>
          <a:effectRef idx="0">
            <a:schemeClr val="accent6"/>
          </a:effectRef>
          <a:fontRef idx="minor">
            <a:schemeClr val="tx1"/>
          </a:fontRef>
        </p:style>
      </p:cxnSp>
      <p:cxnSp>
        <p:nvCxnSpPr>
          <p:cNvPr id="53" name="Straight Arrow Connector 52">
            <a:extLst>
              <a:ext uri="{FF2B5EF4-FFF2-40B4-BE49-F238E27FC236}">
                <a16:creationId xmlns:a16="http://schemas.microsoft.com/office/drawing/2014/main" id="{AF6554CE-B41B-E75A-CC0F-0F21D2A6DA91}"/>
              </a:ext>
            </a:extLst>
          </p:cNvPr>
          <p:cNvCxnSpPr>
            <a:cxnSpLocks/>
          </p:cNvCxnSpPr>
          <p:nvPr/>
        </p:nvCxnSpPr>
        <p:spPr>
          <a:xfrm>
            <a:off x="4400994" y="2472385"/>
            <a:ext cx="0" cy="341186"/>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58" name="Rectangle: Rounded Corners 8">
            <a:extLst>
              <a:ext uri="{FF2B5EF4-FFF2-40B4-BE49-F238E27FC236}">
                <a16:creationId xmlns:a16="http://schemas.microsoft.com/office/drawing/2014/main" id="{0209BAEF-A5B1-1F3A-7753-19393E37C2CB}"/>
              </a:ext>
            </a:extLst>
          </p:cNvPr>
          <p:cNvSpPr/>
          <p:nvPr/>
        </p:nvSpPr>
        <p:spPr>
          <a:xfrm>
            <a:off x="2036153" y="1819592"/>
            <a:ext cx="2192468" cy="467994"/>
          </a:xfrm>
          <a:prstGeom prst="round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kern="0" noProof="0">
                <a:solidFill>
                  <a:schemeClr val="bg1"/>
                </a:solidFill>
                <a:latin typeface="Arial" panose="020B0604020202020204"/>
                <a:sym typeface="Arial"/>
              </a:rPr>
              <a:t>Active BM</a:t>
            </a:r>
            <a:endParaRPr kumimoji="0" lang="en-GB" sz="1600" b="1" i="0" u="none" strike="noStrike" kern="0" cap="none" spc="0" normalizeH="0" baseline="30000" noProof="0">
              <a:ln>
                <a:noFill/>
              </a:ln>
              <a:solidFill>
                <a:schemeClr val="bg1"/>
              </a:solidFill>
              <a:effectLst/>
              <a:uLnTx/>
              <a:uFillTx/>
              <a:latin typeface="Arial" panose="020B0604020202020204"/>
              <a:ea typeface="+mn-ea"/>
              <a:cs typeface="+mn-cs"/>
              <a:sym typeface="Arial"/>
            </a:endParaRPr>
          </a:p>
        </p:txBody>
      </p:sp>
      <p:cxnSp>
        <p:nvCxnSpPr>
          <p:cNvPr id="55" name="Straight Arrow Connector 54">
            <a:extLst>
              <a:ext uri="{FF2B5EF4-FFF2-40B4-BE49-F238E27FC236}">
                <a16:creationId xmlns:a16="http://schemas.microsoft.com/office/drawing/2014/main" id="{3909C4D7-22BC-2A02-5C69-CB9D830BC82E}"/>
              </a:ext>
            </a:extLst>
          </p:cNvPr>
          <p:cNvCxnSpPr>
            <a:cxnSpLocks/>
          </p:cNvCxnSpPr>
          <p:nvPr/>
        </p:nvCxnSpPr>
        <p:spPr>
          <a:xfrm flipH="1">
            <a:off x="1859602" y="3448872"/>
            <a:ext cx="1" cy="1039074"/>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79" name="Rectangle: Rounded Corners 8">
            <a:extLst>
              <a:ext uri="{FF2B5EF4-FFF2-40B4-BE49-F238E27FC236}">
                <a16:creationId xmlns:a16="http://schemas.microsoft.com/office/drawing/2014/main" id="{AF04A800-F465-B11A-FD29-7E1E8BA438DD}"/>
              </a:ext>
            </a:extLst>
          </p:cNvPr>
          <p:cNvSpPr/>
          <p:nvPr/>
        </p:nvSpPr>
        <p:spPr>
          <a:xfrm>
            <a:off x="999626" y="2813572"/>
            <a:ext cx="1719953" cy="635300"/>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kern="0" noProof="0">
                <a:solidFill>
                  <a:srgbClr val="000000"/>
                </a:solidFill>
                <a:latin typeface="Arial" panose="020B0604020202020204"/>
                <a:sym typeface="Arial"/>
              </a:rPr>
              <a:t>Local intervention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kern="0" noProof="0">
                <a:solidFill>
                  <a:srgbClr val="000000"/>
                </a:solidFill>
                <a:latin typeface="Arial" panose="020B0604020202020204"/>
                <a:sym typeface="Arial"/>
              </a:rPr>
              <a:t>not</a:t>
            </a:r>
            <a:r>
              <a:rPr lang="en-GB" sz="1600" kern="0" noProof="0">
                <a:solidFill>
                  <a:srgbClr val="000000"/>
                </a:solidFill>
                <a:latin typeface="Arial" panose="020B0604020202020204"/>
                <a:sym typeface="Arial"/>
              </a:rPr>
              <a:t> indicated</a:t>
            </a:r>
            <a:endParaRPr kumimoji="0" lang="en-GB" sz="1600" b="0" i="0" u="none" strike="noStrike" kern="0" cap="none" spc="0" normalizeH="0" baseline="30000" noProof="0">
              <a:ln>
                <a:noFill/>
              </a:ln>
              <a:solidFill>
                <a:srgbClr val="000000"/>
              </a:solidFill>
              <a:effectLst/>
              <a:uLnTx/>
              <a:uFillTx/>
              <a:latin typeface="Arial" panose="020B0604020202020204"/>
              <a:ea typeface="+mn-ea"/>
              <a:cs typeface="+mn-cs"/>
              <a:sym typeface="Arial"/>
            </a:endParaRPr>
          </a:p>
        </p:txBody>
      </p:sp>
      <p:cxnSp>
        <p:nvCxnSpPr>
          <p:cNvPr id="61" name="Straight Arrow Connector 60">
            <a:extLst>
              <a:ext uri="{FF2B5EF4-FFF2-40B4-BE49-F238E27FC236}">
                <a16:creationId xmlns:a16="http://schemas.microsoft.com/office/drawing/2014/main" id="{D02542FF-F0B6-5380-5278-26D6181B8D10}"/>
              </a:ext>
            </a:extLst>
          </p:cNvPr>
          <p:cNvCxnSpPr>
            <a:cxnSpLocks/>
            <a:endCxn id="20" idx="0"/>
          </p:cNvCxnSpPr>
          <p:nvPr/>
        </p:nvCxnSpPr>
        <p:spPr>
          <a:xfrm>
            <a:off x="6109162" y="4759076"/>
            <a:ext cx="0" cy="331173"/>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64" name="Straight Arrow Connector 63">
            <a:extLst>
              <a:ext uri="{FF2B5EF4-FFF2-40B4-BE49-F238E27FC236}">
                <a16:creationId xmlns:a16="http://schemas.microsoft.com/office/drawing/2014/main" id="{0AAFD878-2A52-B6F4-C496-74E9CAFEE1DB}"/>
              </a:ext>
            </a:extLst>
          </p:cNvPr>
          <p:cNvCxnSpPr>
            <a:cxnSpLocks/>
          </p:cNvCxnSpPr>
          <p:nvPr/>
        </p:nvCxnSpPr>
        <p:spPr>
          <a:xfrm>
            <a:off x="4400994" y="3222971"/>
            <a:ext cx="0" cy="620912"/>
          </a:xfrm>
          <a:prstGeom prst="straightConnector1">
            <a:avLst/>
          </a:prstGeom>
          <a:ln w="12700">
            <a:tailEnd type="none"/>
          </a:ln>
        </p:spPr>
        <p:style>
          <a:lnRef idx="1">
            <a:schemeClr val="accent6"/>
          </a:lnRef>
          <a:fillRef idx="0">
            <a:schemeClr val="accent6"/>
          </a:fillRef>
          <a:effectRef idx="0">
            <a:schemeClr val="accent6"/>
          </a:effectRef>
          <a:fontRef idx="minor">
            <a:schemeClr val="tx1"/>
          </a:fontRef>
        </p:style>
      </p:cxnSp>
      <p:cxnSp>
        <p:nvCxnSpPr>
          <p:cNvPr id="66" name="Straight Arrow Connector 65">
            <a:extLst>
              <a:ext uri="{FF2B5EF4-FFF2-40B4-BE49-F238E27FC236}">
                <a16:creationId xmlns:a16="http://schemas.microsoft.com/office/drawing/2014/main" id="{8DBD36E5-6973-73E9-06C5-73945CC78BC3}"/>
              </a:ext>
            </a:extLst>
          </p:cNvPr>
          <p:cNvCxnSpPr>
            <a:cxnSpLocks/>
          </p:cNvCxnSpPr>
          <p:nvPr/>
        </p:nvCxnSpPr>
        <p:spPr>
          <a:xfrm>
            <a:off x="4403558" y="3836674"/>
            <a:ext cx="5456220" cy="0"/>
          </a:xfrm>
          <a:prstGeom prst="straightConnector1">
            <a:avLst/>
          </a:prstGeom>
          <a:ln w="12700">
            <a:solidFill>
              <a:srgbClr val="888488"/>
            </a:solidFill>
            <a:tailEnd type="triangle"/>
          </a:ln>
        </p:spPr>
        <p:style>
          <a:lnRef idx="1">
            <a:schemeClr val="accent6"/>
          </a:lnRef>
          <a:fillRef idx="0">
            <a:schemeClr val="accent6"/>
          </a:fillRef>
          <a:effectRef idx="0">
            <a:schemeClr val="accent6"/>
          </a:effectRef>
          <a:fontRef idx="minor">
            <a:schemeClr val="tx1"/>
          </a:fontRef>
        </p:style>
      </p:cxnSp>
      <p:sp>
        <p:nvSpPr>
          <p:cNvPr id="128" name="Rectangle: Rounded Corners 88">
            <a:extLst>
              <a:ext uri="{FF2B5EF4-FFF2-40B4-BE49-F238E27FC236}">
                <a16:creationId xmlns:a16="http://schemas.microsoft.com/office/drawing/2014/main" id="{7EA5756F-D72C-85E8-4DE8-5E09A4E2BB97}"/>
              </a:ext>
            </a:extLst>
          </p:cNvPr>
          <p:cNvSpPr/>
          <p:nvPr/>
        </p:nvSpPr>
        <p:spPr>
          <a:xfrm>
            <a:off x="5206262" y="3668135"/>
            <a:ext cx="1805799" cy="330857"/>
          </a:xfrm>
          <a:prstGeom prst="roundRect">
            <a:avLst/>
          </a:pr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i="1" u="none" strike="noStrike" kern="0" cap="none" spc="0" normalizeH="0" baseline="0" noProof="0">
                <a:ln>
                  <a:noFill/>
                </a:ln>
                <a:solidFill>
                  <a:srgbClr val="000000"/>
                </a:solidFill>
                <a:effectLst/>
                <a:uLnTx/>
                <a:uFillTx/>
                <a:latin typeface="Arial" panose="020B0604020202020204"/>
                <a:ea typeface="+mn-ea"/>
                <a:cs typeface="+mn-cs"/>
                <a:sym typeface="Arial"/>
              </a:rPr>
              <a:t>PD </a:t>
            </a:r>
            <a:r>
              <a:rPr lang="en-GB" sz="1600" i="1" kern="0" noProof="0">
                <a:solidFill>
                  <a:srgbClr val="000000"/>
                </a:solidFill>
                <a:latin typeface="Arial" panose="020B0604020202020204"/>
                <a:sym typeface="Arial"/>
              </a:rPr>
              <a:t>outside </a:t>
            </a:r>
            <a:r>
              <a:rPr kumimoji="0" lang="en-GB" sz="1600" i="1" u="none" strike="noStrike" kern="0" cap="none" spc="0" normalizeH="0" baseline="0" noProof="0">
                <a:ln>
                  <a:noFill/>
                </a:ln>
                <a:solidFill>
                  <a:srgbClr val="000000"/>
                </a:solidFill>
                <a:effectLst/>
                <a:uLnTx/>
                <a:uFillTx/>
                <a:latin typeface="Arial" panose="020B0604020202020204"/>
                <a:ea typeface="+mn-ea"/>
                <a:cs typeface="+mn-cs"/>
                <a:sym typeface="Arial"/>
              </a:rPr>
              <a:t>CNS</a:t>
            </a:r>
          </a:p>
        </p:txBody>
      </p:sp>
      <p:sp>
        <p:nvSpPr>
          <p:cNvPr id="101" name="Rectangle: Rounded Corners 8">
            <a:extLst>
              <a:ext uri="{FF2B5EF4-FFF2-40B4-BE49-F238E27FC236}">
                <a16:creationId xmlns:a16="http://schemas.microsoft.com/office/drawing/2014/main" id="{89C37F3B-7B10-D0EA-A603-2BF0BFE352F4}"/>
              </a:ext>
            </a:extLst>
          </p:cNvPr>
          <p:cNvSpPr/>
          <p:nvPr/>
        </p:nvSpPr>
        <p:spPr>
          <a:xfrm>
            <a:off x="7832472" y="1819592"/>
            <a:ext cx="2698503" cy="467994"/>
          </a:xfrm>
          <a:prstGeom prst="roundRect">
            <a:avLst/>
          </a:prstGeom>
          <a:solidFill>
            <a:schemeClr val="accent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GB" sz="1600" b="1" kern="0">
                <a:solidFill>
                  <a:schemeClr val="bg1"/>
                </a:solidFill>
                <a:latin typeface="Arial" panose="020B0604020202020204"/>
                <a:sym typeface="Arial"/>
              </a:rPr>
              <a:t>No, unknown/stable BM</a:t>
            </a:r>
            <a:endParaRPr lang="en-GB" sz="1600" b="1" kern="0" baseline="30000">
              <a:solidFill>
                <a:schemeClr val="bg1"/>
              </a:solidFill>
              <a:latin typeface="Arial" panose="020B0604020202020204"/>
              <a:sym typeface="Arial"/>
            </a:endParaRPr>
          </a:p>
        </p:txBody>
      </p:sp>
      <p:sp>
        <p:nvSpPr>
          <p:cNvPr id="107" name="Rectangle: Rounded Corners 8">
            <a:extLst>
              <a:ext uri="{FF2B5EF4-FFF2-40B4-BE49-F238E27FC236}">
                <a16:creationId xmlns:a16="http://schemas.microsoft.com/office/drawing/2014/main" id="{24BE3C01-EFD8-59F6-A458-2D9F85345590}"/>
              </a:ext>
            </a:extLst>
          </p:cNvPr>
          <p:cNvSpPr/>
          <p:nvPr/>
        </p:nvSpPr>
        <p:spPr>
          <a:xfrm>
            <a:off x="3541018" y="2813571"/>
            <a:ext cx="1719950" cy="643499"/>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kern="0" noProof="0">
                <a:solidFill>
                  <a:srgbClr val="000000"/>
                </a:solidFill>
                <a:latin typeface="Arial" panose="020B0604020202020204"/>
                <a:sym typeface="Arial"/>
              </a:rPr>
              <a:t>Local intervention indicated</a:t>
            </a:r>
            <a:endParaRPr kumimoji="0" lang="en-GB" sz="1600" b="0" i="0" u="none" strike="noStrike" kern="0" cap="none" spc="0" normalizeH="0" baseline="30000" noProof="0">
              <a:ln>
                <a:noFill/>
              </a:ln>
              <a:solidFill>
                <a:srgbClr val="000000"/>
              </a:solidFill>
              <a:effectLst/>
              <a:uLnTx/>
              <a:uFillTx/>
              <a:latin typeface="Arial" panose="020B0604020202020204"/>
              <a:ea typeface="+mn-ea"/>
              <a:cs typeface="+mn-cs"/>
              <a:sym typeface="Arial"/>
            </a:endParaRPr>
          </a:p>
        </p:txBody>
      </p:sp>
      <p:cxnSp>
        <p:nvCxnSpPr>
          <p:cNvPr id="117" name="Straight Arrow Connector 116">
            <a:extLst>
              <a:ext uri="{FF2B5EF4-FFF2-40B4-BE49-F238E27FC236}">
                <a16:creationId xmlns:a16="http://schemas.microsoft.com/office/drawing/2014/main" id="{08FF9AED-9E51-4C00-ABF4-693A4405DAA4}"/>
              </a:ext>
            </a:extLst>
          </p:cNvPr>
          <p:cNvCxnSpPr>
            <a:cxnSpLocks/>
          </p:cNvCxnSpPr>
          <p:nvPr/>
        </p:nvCxnSpPr>
        <p:spPr>
          <a:xfrm>
            <a:off x="9181723" y="4081344"/>
            <a:ext cx="0" cy="602171"/>
          </a:xfrm>
          <a:prstGeom prst="straightConnector1">
            <a:avLst/>
          </a:prstGeom>
          <a:ln w="12700">
            <a:tailEnd type="none"/>
          </a:ln>
        </p:spPr>
        <p:style>
          <a:lnRef idx="1">
            <a:schemeClr val="accent6"/>
          </a:lnRef>
          <a:fillRef idx="0">
            <a:schemeClr val="accent6"/>
          </a:fillRef>
          <a:effectRef idx="0">
            <a:schemeClr val="accent6"/>
          </a:effectRef>
          <a:fontRef idx="minor">
            <a:schemeClr val="tx1"/>
          </a:fontRef>
        </p:style>
      </p:cxnSp>
      <p:sp>
        <p:nvSpPr>
          <p:cNvPr id="78" name="Rectangle: Rounded Corners 16">
            <a:extLst>
              <a:ext uri="{FF2B5EF4-FFF2-40B4-BE49-F238E27FC236}">
                <a16:creationId xmlns:a16="http://schemas.microsoft.com/office/drawing/2014/main" id="{B58ABAA2-035D-3C0A-80FD-C82ED3E9D101}"/>
              </a:ext>
            </a:extLst>
          </p:cNvPr>
          <p:cNvSpPr/>
          <p:nvPr/>
        </p:nvSpPr>
        <p:spPr>
          <a:xfrm>
            <a:off x="7976055" y="3601994"/>
            <a:ext cx="2411338" cy="491914"/>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FFFFFF"/>
                </a:solidFill>
                <a:effectLst/>
                <a:uLnTx/>
                <a:uFillTx/>
                <a:latin typeface="Arial" panose="020B0604020202020204"/>
                <a:ea typeface="+mn-ea"/>
                <a:cs typeface="+mn-cs"/>
                <a:sym typeface="Arial"/>
              </a:rPr>
              <a:t>T-DXd</a:t>
            </a:r>
          </a:p>
        </p:txBody>
      </p:sp>
      <p:cxnSp>
        <p:nvCxnSpPr>
          <p:cNvPr id="15" name="Straight Connector 14">
            <a:extLst>
              <a:ext uri="{FF2B5EF4-FFF2-40B4-BE49-F238E27FC236}">
                <a16:creationId xmlns:a16="http://schemas.microsoft.com/office/drawing/2014/main" id="{2A61C925-7CA8-C6B0-1654-E8565D0B7A62}"/>
              </a:ext>
            </a:extLst>
          </p:cNvPr>
          <p:cNvCxnSpPr>
            <a:cxnSpLocks/>
          </p:cNvCxnSpPr>
          <p:nvPr/>
        </p:nvCxnSpPr>
        <p:spPr>
          <a:xfrm>
            <a:off x="2719579" y="4683515"/>
            <a:ext cx="6469200" cy="0"/>
          </a:xfrm>
          <a:prstGeom prst="line">
            <a:avLst/>
          </a:prstGeom>
          <a:ln w="12700">
            <a:solidFill>
              <a:srgbClr val="888488"/>
            </a:solidFill>
          </a:ln>
          <a:effectLst/>
        </p:spPr>
        <p:style>
          <a:lnRef idx="2">
            <a:schemeClr val="accent1"/>
          </a:lnRef>
          <a:fillRef idx="0">
            <a:schemeClr val="accent1"/>
          </a:fillRef>
          <a:effectRef idx="1">
            <a:schemeClr val="accent1"/>
          </a:effectRef>
          <a:fontRef idx="minor">
            <a:schemeClr val="tx1"/>
          </a:fontRef>
        </p:style>
      </p:cxnSp>
      <p:sp>
        <p:nvSpPr>
          <p:cNvPr id="106" name="Rectangle: Rounded Corners 88">
            <a:extLst>
              <a:ext uri="{FF2B5EF4-FFF2-40B4-BE49-F238E27FC236}">
                <a16:creationId xmlns:a16="http://schemas.microsoft.com/office/drawing/2014/main" id="{113D4C47-9FD4-C630-4091-9AF8A4120BCD}"/>
              </a:ext>
            </a:extLst>
          </p:cNvPr>
          <p:cNvSpPr/>
          <p:nvPr/>
        </p:nvSpPr>
        <p:spPr>
          <a:xfrm>
            <a:off x="5563162" y="4543442"/>
            <a:ext cx="1092000" cy="288000"/>
          </a:xfrm>
          <a:prstGeom prst="roundRect">
            <a:avLst/>
          </a:pr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0" cap="none" spc="0" normalizeH="0" baseline="0" noProof="0">
                <a:ln>
                  <a:noFill/>
                </a:ln>
                <a:solidFill>
                  <a:srgbClr val="000000"/>
                </a:solidFill>
                <a:effectLst/>
                <a:uLnTx/>
                <a:uFillTx/>
                <a:latin typeface="Arial" panose="020B0604020202020204"/>
                <a:ea typeface="+mn-ea"/>
                <a:cs typeface="+mn-cs"/>
                <a:sym typeface="Arial"/>
              </a:rPr>
              <a:t>PD</a:t>
            </a:r>
            <a:endParaRPr kumimoji="0" lang="en-GB" b="1" i="0" u="none" strike="noStrike" kern="0" cap="none" spc="0" normalizeH="0" baseline="30000" noProof="0">
              <a:ln>
                <a:noFill/>
              </a:ln>
              <a:solidFill>
                <a:srgbClr val="000000"/>
              </a:solidFill>
              <a:effectLst/>
              <a:uLnTx/>
              <a:uFillTx/>
              <a:latin typeface="Arial" panose="020B0604020202020204"/>
              <a:ea typeface="+mn-ea"/>
              <a:cs typeface="+mn-cs"/>
              <a:sym typeface="Arial"/>
            </a:endParaRPr>
          </a:p>
        </p:txBody>
      </p:sp>
      <p:sp>
        <p:nvSpPr>
          <p:cNvPr id="14" name="Rectangle: Rounded Corners 16">
            <a:extLst>
              <a:ext uri="{FF2B5EF4-FFF2-40B4-BE49-F238E27FC236}">
                <a16:creationId xmlns:a16="http://schemas.microsoft.com/office/drawing/2014/main" id="{14CF9E3B-7843-EB3E-0A01-8999BBB449CC}"/>
              </a:ext>
            </a:extLst>
          </p:cNvPr>
          <p:cNvSpPr/>
          <p:nvPr/>
        </p:nvSpPr>
        <p:spPr>
          <a:xfrm>
            <a:off x="609600" y="4413515"/>
            <a:ext cx="2500004" cy="54000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72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FFFFFF"/>
                </a:solidFill>
                <a:effectLst/>
                <a:uLnTx/>
                <a:uFillTx/>
                <a:latin typeface="Arial" panose="020B0604020202020204"/>
                <a:ea typeface="+mn-ea"/>
                <a:cs typeface="+mn-cs"/>
                <a:sym typeface="Arial"/>
              </a:rPr>
              <a:t>T-DXd or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FFFFFF"/>
                </a:solidFill>
                <a:effectLst/>
                <a:uLnTx/>
                <a:uFillTx/>
                <a:latin typeface="Arial" panose="020B0604020202020204"/>
                <a:ea typeface="+mn-ea"/>
                <a:cs typeface="+mn-cs"/>
                <a:sym typeface="Arial"/>
              </a:rPr>
              <a:t>Tuc-Cape-</a:t>
            </a:r>
            <a:r>
              <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sym typeface="Arial"/>
              </a:rPr>
              <a:t>Tras</a:t>
            </a:r>
            <a:endParaRPr kumimoji="0" lang="en-GB" sz="16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7501119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4362-E117-1EDC-7235-5EE47C05D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BD5B4-A796-0399-D3EC-B5C325B151DA}"/>
              </a:ext>
            </a:extLst>
          </p:cNvPr>
          <p:cNvSpPr>
            <a:spLocks noGrp="1"/>
          </p:cNvSpPr>
          <p:nvPr>
            <p:ph type="title"/>
          </p:nvPr>
        </p:nvSpPr>
        <p:spPr>
          <a:xfrm>
            <a:off x="609600" y="274638"/>
            <a:ext cx="10972800" cy="5821362"/>
          </a:xfrm>
        </p:spPr>
        <p:txBody>
          <a:bodyPr>
            <a:normAutofit/>
          </a:bodyPr>
          <a:lstStyle/>
          <a:p>
            <a:r>
              <a:rPr lang="en-GB"/>
              <a:t>ADC in HER2+ </a:t>
            </a:r>
            <a:r>
              <a:rPr lang="en-GB" cap="none" err="1"/>
              <a:t>m</a:t>
            </a:r>
            <a:r>
              <a:rPr lang="en-GB" err="1"/>
              <a:t>bc</a:t>
            </a:r>
            <a:r>
              <a:rPr lang="en-GB"/>
              <a:t>:</a:t>
            </a:r>
            <a:br>
              <a:rPr lang="en-GB"/>
            </a:br>
            <a:r>
              <a:rPr lang="en-GB"/>
              <a:t> </a:t>
            </a:r>
            <a:r>
              <a:rPr lang="en-GB" noProof="0"/>
              <a:t>Mechanism of action</a:t>
            </a:r>
          </a:p>
        </p:txBody>
      </p:sp>
      <p:sp>
        <p:nvSpPr>
          <p:cNvPr id="3" name="Slide Number Placeholder 2">
            <a:extLst>
              <a:ext uri="{FF2B5EF4-FFF2-40B4-BE49-F238E27FC236}">
                <a16:creationId xmlns:a16="http://schemas.microsoft.com/office/drawing/2014/main" id="{9D9A3B4B-6DB7-C5D2-B766-4380F4D8E357}"/>
              </a:ext>
            </a:extLst>
          </p:cNvPr>
          <p:cNvSpPr>
            <a:spLocks noGrp="1"/>
          </p:cNvSpPr>
          <p:nvPr>
            <p:ph type="sldNum" sz="quarter" idx="4"/>
          </p:nvPr>
        </p:nvSpPr>
        <p:spPr>
          <a:xfrm>
            <a:off x="10512491" y="6356351"/>
            <a:ext cx="1069909" cy="365125"/>
          </a:xfrm>
        </p:spPr>
        <p:txBody>
          <a:bodyPr/>
          <a:lstStyle/>
          <a:p>
            <a:pPr lvl="0"/>
            <a:fld id="{FCE43C0F-8A7B-3A4B-9DB5-B3472E36E833}" type="slidenum">
              <a:rPr lang="en-GB" noProof="0" smtClean="0"/>
              <a:pPr lvl="0"/>
              <a:t>8</a:t>
            </a:fld>
            <a:endParaRPr lang="en-GB" noProof="0"/>
          </a:p>
        </p:txBody>
      </p:sp>
      <p:sp>
        <p:nvSpPr>
          <p:cNvPr id="7" name="TextBox 6">
            <a:extLst>
              <a:ext uri="{FF2B5EF4-FFF2-40B4-BE49-F238E27FC236}">
                <a16:creationId xmlns:a16="http://schemas.microsoft.com/office/drawing/2014/main" id="{46688295-6A1C-F6A4-3ABD-A356C6545B0F}"/>
              </a:ext>
            </a:extLst>
          </p:cNvPr>
          <p:cNvSpPr txBox="1"/>
          <p:nvPr/>
        </p:nvSpPr>
        <p:spPr>
          <a:xfrm>
            <a:off x="619200" y="6308081"/>
            <a:ext cx="6099586" cy="230832"/>
          </a:xfrm>
          <a:prstGeom prst="rect">
            <a:avLst/>
          </a:prstGeom>
          <a:noFill/>
        </p:spPr>
        <p:txBody>
          <a:bodyPr wrap="square" lIns="0" tIns="45720" rIns="91440" bIns="45720" anchor="t">
            <a:spAutoFit/>
          </a:bodyPr>
          <a:lstStyle/>
          <a:p>
            <a:r>
              <a:rPr lang="en-GB" sz="900" noProof="0">
                <a:solidFill>
                  <a:schemeClr val="bg1"/>
                </a:solidFill>
                <a:latin typeface="Arial"/>
                <a:cs typeface="Arial"/>
              </a:rPr>
              <a:t>ADC, antibody-drug </a:t>
            </a:r>
            <a:r>
              <a:rPr lang="en-GB" sz="900">
                <a:solidFill>
                  <a:schemeClr val="bg1"/>
                </a:solidFill>
                <a:latin typeface="Arial"/>
                <a:cs typeface="Arial"/>
              </a:rPr>
              <a:t>conjugates; HER2, human epidermal growth factor receptor 2; </a:t>
            </a:r>
            <a:r>
              <a:rPr lang="en-GB" sz="900" err="1">
                <a:solidFill>
                  <a:schemeClr val="bg1"/>
                </a:solidFill>
                <a:latin typeface="Arial"/>
                <a:cs typeface="Arial"/>
              </a:rPr>
              <a:t>mBC</a:t>
            </a:r>
            <a:r>
              <a:rPr lang="en-GB" sz="900">
                <a:solidFill>
                  <a:schemeClr val="bg1"/>
                </a:solidFill>
                <a:latin typeface="Arial"/>
                <a:cs typeface="Arial"/>
              </a:rPr>
              <a:t>, metastatic breast cancer</a:t>
            </a:r>
            <a:endParaRPr lang="en-GB" sz="9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9515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A diagram of a cell division&#10;&#10;AI-generated content may be incorrect.">
            <a:extLst>
              <a:ext uri="{FF2B5EF4-FFF2-40B4-BE49-F238E27FC236}">
                <a16:creationId xmlns:a16="http://schemas.microsoft.com/office/drawing/2014/main" id="{6A3CDE32-3DD6-100F-08A5-19B9A06C5E1A}"/>
              </a:ext>
            </a:extLst>
          </p:cNvPr>
          <p:cNvPicPr>
            <a:picLocks noChangeAspect="1"/>
          </p:cNvPicPr>
          <p:nvPr/>
        </p:nvPicPr>
        <p:blipFill>
          <a:blip r:embed="rId2">
            <a:extLst>
              <a:ext uri="{28A0092B-C50C-407E-A947-70E740481C1C}">
                <a14:useLocalDpi xmlns:a14="http://schemas.microsoft.com/office/drawing/2010/main" val="0"/>
              </a:ext>
            </a:extLst>
          </a:blip>
          <a:srcRect l="1009" t="30013" r="17150" b="969"/>
          <a:stretch/>
        </p:blipFill>
        <p:spPr>
          <a:xfrm>
            <a:off x="5424467" y="1509486"/>
            <a:ext cx="6362409" cy="3728136"/>
          </a:xfrm>
          <a:prstGeom prst="rect">
            <a:avLst/>
          </a:prstGeom>
        </p:spPr>
      </p:pic>
      <p:sp>
        <p:nvSpPr>
          <p:cNvPr id="3" name="Title 2">
            <a:extLst>
              <a:ext uri="{FF2B5EF4-FFF2-40B4-BE49-F238E27FC236}">
                <a16:creationId xmlns:a16="http://schemas.microsoft.com/office/drawing/2014/main" id="{BB23D0BD-646F-BAB6-CA1E-7431FFF95F78}"/>
              </a:ext>
            </a:extLst>
          </p:cNvPr>
          <p:cNvSpPr>
            <a:spLocks noGrp="1"/>
          </p:cNvSpPr>
          <p:nvPr>
            <p:ph type="title"/>
          </p:nvPr>
        </p:nvSpPr>
        <p:spPr>
          <a:xfrm>
            <a:off x="619201" y="259200"/>
            <a:ext cx="10963199" cy="864000"/>
          </a:xfrm>
        </p:spPr>
        <p:txBody>
          <a:bodyPr/>
          <a:lstStyle/>
          <a:p>
            <a:r>
              <a:rPr lang="en-GB"/>
              <a:t>T-</a:t>
            </a:r>
            <a:r>
              <a:rPr lang="en-GB" err="1"/>
              <a:t>DX</a:t>
            </a:r>
            <a:r>
              <a:rPr lang="en-GB" cap="none" err="1"/>
              <a:t>d</a:t>
            </a:r>
            <a:r>
              <a:rPr lang="en-GB"/>
              <a:t> MECHANISM OF ACTION</a:t>
            </a:r>
          </a:p>
        </p:txBody>
      </p:sp>
      <p:sp>
        <p:nvSpPr>
          <p:cNvPr id="2" name="Slide Number Placeholder 1">
            <a:extLst>
              <a:ext uri="{FF2B5EF4-FFF2-40B4-BE49-F238E27FC236}">
                <a16:creationId xmlns:a16="http://schemas.microsoft.com/office/drawing/2014/main" id="{5A82DCD2-8764-5DFA-EF4E-5F339EC6EB4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a:p>
        </p:txBody>
      </p:sp>
      <p:sp>
        <p:nvSpPr>
          <p:cNvPr id="8" name="Content Placeholder 7">
            <a:extLst>
              <a:ext uri="{FF2B5EF4-FFF2-40B4-BE49-F238E27FC236}">
                <a16:creationId xmlns:a16="http://schemas.microsoft.com/office/drawing/2014/main" id="{C23B8BBF-4EAC-5D4C-B4F7-5171D05DBD2A}"/>
              </a:ext>
            </a:extLst>
          </p:cNvPr>
          <p:cNvSpPr>
            <a:spLocks noGrp="1"/>
          </p:cNvSpPr>
          <p:nvPr>
            <p:ph sz="quarter" idx="15"/>
          </p:nvPr>
        </p:nvSpPr>
        <p:spPr>
          <a:xfrm>
            <a:off x="620183" y="6356351"/>
            <a:ext cx="10180339" cy="365125"/>
          </a:xfrm>
        </p:spPr>
        <p:txBody>
          <a:bodyPr anchor="b" anchorCtr="0"/>
          <a:lstStyle/>
          <a:p>
            <a:r>
              <a:rPr lang="en-GB" sz="900">
                <a:latin typeface="Arial"/>
                <a:cs typeface="Arial"/>
              </a:rPr>
              <a:t>HER2, human epidermal growth factor receptor 2; T-</a:t>
            </a:r>
            <a:r>
              <a:rPr lang="en-GB" sz="900" err="1">
                <a:latin typeface="Arial"/>
                <a:cs typeface="Arial"/>
              </a:rPr>
              <a:t>DXd</a:t>
            </a:r>
            <a:r>
              <a:rPr lang="en-GB" sz="900">
                <a:latin typeface="Arial"/>
                <a:cs typeface="Arial"/>
              </a:rPr>
              <a:t>, trastuzumab </a:t>
            </a:r>
            <a:r>
              <a:rPr lang="en-GB" sz="900" err="1">
                <a:latin typeface="Arial"/>
                <a:cs typeface="Arial"/>
              </a:rPr>
              <a:t>deruxtecan</a:t>
            </a:r>
            <a:r>
              <a:rPr lang="en-GB" sz="900">
                <a:latin typeface="Arial"/>
                <a:cs typeface="Arial"/>
              </a:rPr>
              <a:t>.</a:t>
            </a:r>
            <a:endParaRPr lang="en-GB" sz="900"/>
          </a:p>
          <a:p>
            <a:r>
              <a:rPr lang="en-GB" sz="900"/>
              <a:t>1. Nakada T, et al. Chem Pharm Bull. 2019;67:173-85; 2. </a:t>
            </a:r>
            <a:r>
              <a:rPr lang="en-GB" sz="900" err="1"/>
              <a:t>Ogitani</a:t>
            </a:r>
            <a:r>
              <a:rPr lang="en-GB" sz="900"/>
              <a:t> Y, et al. Clin Cancer Res. 2016;22:5097-108; 3. Modi S, et al. J Clin Oncol. 2020;38:1887-96.</a:t>
            </a:r>
          </a:p>
        </p:txBody>
      </p:sp>
      <p:sp>
        <p:nvSpPr>
          <p:cNvPr id="9" name="Content Placeholder 3">
            <a:extLst>
              <a:ext uri="{FF2B5EF4-FFF2-40B4-BE49-F238E27FC236}">
                <a16:creationId xmlns:a16="http://schemas.microsoft.com/office/drawing/2014/main" id="{81A85EA7-BA75-A1A0-9A73-2B13FB3DB195}"/>
              </a:ext>
            </a:extLst>
          </p:cNvPr>
          <p:cNvSpPr txBox="1">
            <a:spLocks/>
          </p:cNvSpPr>
          <p:nvPr/>
        </p:nvSpPr>
        <p:spPr>
          <a:xfrm>
            <a:off x="927484" y="5315244"/>
            <a:ext cx="10859392" cy="90243"/>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2"/>
              </a:buClr>
              <a:buFont typeface="Arial"/>
              <a:buNone/>
              <a:defRPr sz="1200" b="0" i="0" kern="1200">
                <a:solidFill>
                  <a:srgbClr val="5D8298"/>
                </a:solidFill>
                <a:latin typeface="Calibri" panose="020F0502020204030204" pitchFamily="34" charset="0"/>
                <a:ea typeface="Arial" panose="020B0604020202020204" pitchFamily="34" charset="0"/>
                <a:cs typeface="Calibri" panose="020F050202020403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900">
                <a:solidFill>
                  <a:schemeClr val="tx1"/>
                </a:solidFill>
                <a:latin typeface="Arial" panose="020B0604020202020204" pitchFamily="34" charset="0"/>
                <a:cs typeface="Arial" panose="020B0604020202020204" pitchFamily="34" charset="0"/>
              </a:rPr>
              <a:t>Adapted from Modi S, et al. 2020</a:t>
            </a:r>
            <a:r>
              <a:rPr lang="en-GB" sz="900" baseline="30000">
                <a:solidFill>
                  <a:schemeClr val="tx1"/>
                </a:solidFill>
                <a:latin typeface="Arial" panose="020B0604020202020204" pitchFamily="34" charset="0"/>
                <a:cs typeface="Arial" panose="020B0604020202020204" pitchFamily="34" charset="0"/>
              </a:rPr>
              <a:t>3</a:t>
            </a:r>
            <a:endParaRPr lang="en-GB" sz="900">
              <a:solidFill>
                <a:schemeClr val="tx1"/>
              </a:solidFill>
              <a:latin typeface="Arial" panose="020B0604020202020204" pitchFamily="34" charset="0"/>
              <a:cs typeface="Arial" panose="020B0604020202020204" pitchFamily="34" charset="0"/>
            </a:endParaRPr>
          </a:p>
        </p:txBody>
      </p:sp>
      <p:sp>
        <p:nvSpPr>
          <p:cNvPr id="17" name="Google Shape;2843;p79">
            <a:extLst>
              <a:ext uri="{FF2B5EF4-FFF2-40B4-BE49-F238E27FC236}">
                <a16:creationId xmlns:a16="http://schemas.microsoft.com/office/drawing/2014/main" id="{4F3F597D-9F1D-3980-E2C3-17B1BC5C2E69}"/>
              </a:ext>
            </a:extLst>
          </p:cNvPr>
          <p:cNvSpPr/>
          <p:nvPr/>
        </p:nvSpPr>
        <p:spPr>
          <a:xfrm>
            <a:off x="5649017" y="2966424"/>
            <a:ext cx="229283" cy="229600"/>
          </a:xfrm>
          <a:prstGeom prst="ellipse">
            <a:avLst/>
          </a:prstGeom>
          <a:solidFill>
            <a:schemeClr val="accent1"/>
          </a:solidFill>
          <a:ln>
            <a:noFill/>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400" b="1" i="0" u="none" strike="noStrike" cap="none" noProof="0">
                <a:solidFill>
                  <a:srgbClr val="FFFFFF"/>
                </a:solidFill>
                <a:latin typeface="Arial"/>
                <a:ea typeface="Arial"/>
                <a:cs typeface="Arial"/>
                <a:sym typeface="Arial"/>
              </a:rPr>
              <a:t>2</a:t>
            </a:r>
            <a:endParaRPr lang="en-GB" sz="1400" noProof="0"/>
          </a:p>
        </p:txBody>
      </p:sp>
      <p:sp>
        <p:nvSpPr>
          <p:cNvPr id="22" name="TextBox 21">
            <a:extLst>
              <a:ext uri="{FF2B5EF4-FFF2-40B4-BE49-F238E27FC236}">
                <a16:creationId xmlns:a16="http://schemas.microsoft.com/office/drawing/2014/main" id="{C2D5A78D-82FD-99D7-2BAC-72697EE01407}"/>
              </a:ext>
            </a:extLst>
          </p:cNvPr>
          <p:cNvSpPr txBox="1"/>
          <p:nvPr/>
        </p:nvSpPr>
        <p:spPr>
          <a:xfrm>
            <a:off x="2477599" y="1715290"/>
            <a:ext cx="780534" cy="246221"/>
          </a:xfrm>
          <a:prstGeom prst="rect">
            <a:avLst/>
          </a:prstGeom>
          <a:noFill/>
        </p:spPr>
        <p:txBody>
          <a:bodyPr wrap="none" lIns="0" tIns="0" rIns="0" bIns="0" rtlCol="0">
            <a:spAutoFit/>
          </a:bodyPr>
          <a:lstStyle/>
          <a:p>
            <a:pPr algn="ctr"/>
            <a:r>
              <a:rPr lang="en-GB" sz="1600" b="1">
                <a:latin typeface="Arial" panose="020B0604020202020204" pitchFamily="34" charset="0"/>
                <a:cs typeface="Arial" panose="020B0604020202020204" pitchFamily="34" charset="0"/>
              </a:rPr>
              <a:t>T-DXd</a:t>
            </a:r>
            <a:r>
              <a:rPr lang="en-GB" sz="1600" b="1" baseline="30000">
                <a:latin typeface="Arial" panose="020B0604020202020204" pitchFamily="34" charset="0"/>
                <a:cs typeface="Arial" panose="020B0604020202020204" pitchFamily="34" charset="0"/>
              </a:rPr>
              <a:t>1,2</a:t>
            </a:r>
          </a:p>
        </p:txBody>
      </p:sp>
      <p:grpSp>
        <p:nvGrpSpPr>
          <p:cNvPr id="23" name="Group 22">
            <a:extLst>
              <a:ext uri="{FF2B5EF4-FFF2-40B4-BE49-F238E27FC236}">
                <a16:creationId xmlns:a16="http://schemas.microsoft.com/office/drawing/2014/main" id="{3C38B751-AFD2-F447-36D0-97BF51B8EDA3}"/>
              </a:ext>
            </a:extLst>
          </p:cNvPr>
          <p:cNvGrpSpPr/>
          <p:nvPr/>
        </p:nvGrpSpPr>
        <p:grpSpPr>
          <a:xfrm>
            <a:off x="2591886" y="2931353"/>
            <a:ext cx="439737" cy="746125"/>
            <a:chOff x="1487488" y="3543300"/>
            <a:chExt cx="439737" cy="746125"/>
          </a:xfrm>
          <a:solidFill>
            <a:schemeClr val="tx2">
              <a:lumMod val="75000"/>
            </a:schemeClr>
          </a:solidFill>
        </p:grpSpPr>
        <p:cxnSp>
          <p:nvCxnSpPr>
            <p:cNvPr id="24" name="Straight Connector 23">
              <a:extLst>
                <a:ext uri="{FF2B5EF4-FFF2-40B4-BE49-F238E27FC236}">
                  <a16:creationId xmlns:a16="http://schemas.microsoft.com/office/drawing/2014/main" id="{BE38A8E9-0C04-32FF-0306-D1656349338E}"/>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F1F3F97-1BC0-7CAF-2AD8-CD331DAA4441}"/>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457BE0FA-43CF-C8EA-AE72-CB00F1A59F16}"/>
                </a:ext>
              </a:extLst>
            </p:cNvPr>
            <p:cNvSpPr/>
            <p:nvPr/>
          </p:nvSpPr>
          <p:spPr>
            <a:xfrm>
              <a:off x="1487488" y="354330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97D2DF8F-F607-7722-6507-96D6093D9E47}"/>
                </a:ext>
              </a:extLst>
            </p:cNvPr>
            <p:cNvSpPr/>
            <p:nvPr/>
          </p:nvSpPr>
          <p:spPr>
            <a:xfrm>
              <a:off x="1487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BDD09DC2-CAB4-F3CA-10B6-6EF368445EDC}"/>
                </a:ext>
              </a:extLst>
            </p:cNvPr>
            <p:cNvSpPr/>
            <p:nvPr/>
          </p:nvSpPr>
          <p:spPr>
            <a:xfrm>
              <a:off x="1741488" y="354330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428BD028-FC23-0077-1F35-4A6556504A35}"/>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D95C0329-F9E1-F694-2730-854BABF9F104}"/>
              </a:ext>
            </a:extLst>
          </p:cNvPr>
          <p:cNvSpPr/>
          <p:nvPr/>
        </p:nvSpPr>
        <p:spPr>
          <a:xfrm>
            <a:off x="2078713" y="2794828"/>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750317F-9BB4-79E4-6BDC-067FAF23236B}"/>
              </a:ext>
            </a:extLst>
          </p:cNvPr>
          <p:cNvSpPr/>
          <p:nvPr/>
        </p:nvSpPr>
        <p:spPr>
          <a:xfrm>
            <a:off x="2447013" y="2817053"/>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B1929A3-5022-1045-2C5C-87CFC392F430}"/>
              </a:ext>
            </a:extLst>
          </p:cNvPr>
          <p:cNvSpPr/>
          <p:nvPr/>
        </p:nvSpPr>
        <p:spPr>
          <a:xfrm>
            <a:off x="3034388" y="2817053"/>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71E7ACF-4661-83BA-7BFA-CDB09DDCBDC9}"/>
              </a:ext>
            </a:extLst>
          </p:cNvPr>
          <p:cNvSpPr/>
          <p:nvPr/>
        </p:nvSpPr>
        <p:spPr>
          <a:xfrm>
            <a:off x="3399513" y="2794828"/>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553EBA-9D7E-EBFA-8B3E-54F1E1B74580}"/>
              </a:ext>
            </a:extLst>
          </p:cNvPr>
          <p:cNvSpPr/>
          <p:nvPr/>
        </p:nvSpPr>
        <p:spPr>
          <a:xfrm>
            <a:off x="2659738" y="2464628"/>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C92338-6421-4B3D-6A0F-25200ECFBB16}"/>
              </a:ext>
            </a:extLst>
          </p:cNvPr>
          <p:cNvSpPr/>
          <p:nvPr/>
        </p:nvSpPr>
        <p:spPr>
          <a:xfrm>
            <a:off x="2840713" y="2455103"/>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F1A7C8-67E5-3F9F-BC5B-F11D841C8DCE}"/>
              </a:ext>
            </a:extLst>
          </p:cNvPr>
          <p:cNvSpPr/>
          <p:nvPr/>
        </p:nvSpPr>
        <p:spPr>
          <a:xfrm>
            <a:off x="2666088" y="2629728"/>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74BAD6C-AC2F-E154-9C1B-CC486FC70EC4}"/>
              </a:ext>
            </a:extLst>
          </p:cNvPr>
          <p:cNvSpPr/>
          <p:nvPr/>
        </p:nvSpPr>
        <p:spPr>
          <a:xfrm>
            <a:off x="2824838" y="2632903"/>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20B0FDB4-861F-2C5F-3B98-1AE5F73B3121}"/>
              </a:ext>
            </a:extLst>
          </p:cNvPr>
          <p:cNvSpPr/>
          <p:nvPr/>
        </p:nvSpPr>
        <p:spPr>
          <a:xfrm>
            <a:off x="2539498" y="2877378"/>
            <a:ext cx="146050" cy="9525"/>
          </a:xfrm>
          <a:custGeom>
            <a:avLst/>
            <a:gdLst>
              <a:gd name="connsiteX0" fmla="*/ 0 w 146050"/>
              <a:gd name="connsiteY0" fmla="*/ 0 h 9525"/>
              <a:gd name="connsiteX1" fmla="*/ 146050 w 146050"/>
              <a:gd name="connsiteY1" fmla="*/ 9525 h 9525"/>
            </a:gdLst>
            <a:ahLst/>
            <a:cxnLst>
              <a:cxn ang="0">
                <a:pos x="connsiteX0" y="connsiteY0"/>
              </a:cxn>
              <a:cxn ang="0">
                <a:pos x="connsiteX1" y="connsiteY1"/>
              </a:cxn>
            </a:cxnLst>
            <a:rect l="l" t="t" r="r" b="b"/>
            <a:pathLst>
              <a:path w="146050" h="9525">
                <a:moveTo>
                  <a:pt x="0" y="0"/>
                </a:moveTo>
                <a:lnTo>
                  <a:pt x="146050" y="952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9C2D71DE-BCFC-9373-892E-763BBE974985}"/>
              </a:ext>
            </a:extLst>
          </p:cNvPr>
          <p:cNvSpPr/>
          <p:nvPr/>
        </p:nvSpPr>
        <p:spPr>
          <a:xfrm>
            <a:off x="2193423" y="2778953"/>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A3F2EBFF-1A29-1957-A31D-219DECE19F23}"/>
              </a:ext>
            </a:extLst>
          </p:cNvPr>
          <p:cNvSpPr/>
          <p:nvPr/>
        </p:nvSpPr>
        <p:spPr>
          <a:xfrm>
            <a:off x="2926848" y="2890078"/>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C3A1BADE-6DA4-D769-93AF-72887FFC0B68}"/>
              </a:ext>
            </a:extLst>
          </p:cNvPr>
          <p:cNvSpPr/>
          <p:nvPr/>
        </p:nvSpPr>
        <p:spPr>
          <a:xfrm rot="4333420">
            <a:off x="3334782" y="2771421"/>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EE9BD996-AB95-E852-2704-5EF53E88B2E1}"/>
              </a:ext>
            </a:extLst>
          </p:cNvPr>
          <p:cNvSpPr/>
          <p:nvPr/>
        </p:nvSpPr>
        <p:spPr>
          <a:xfrm rot="19126187">
            <a:off x="2549094" y="2587487"/>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94427D64-8817-8C8E-CF77-6EE713491B2E}"/>
              </a:ext>
            </a:extLst>
          </p:cNvPr>
          <p:cNvSpPr/>
          <p:nvPr/>
        </p:nvSpPr>
        <p:spPr>
          <a:xfrm rot="3972825">
            <a:off x="2918857" y="2536471"/>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F1832E2D-D7FD-14BD-E6D1-C6ACBACC74FE}"/>
              </a:ext>
            </a:extLst>
          </p:cNvPr>
          <p:cNvSpPr/>
          <p:nvPr/>
        </p:nvSpPr>
        <p:spPr>
          <a:xfrm rot="17931514">
            <a:off x="2630898" y="2766360"/>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371BFC58-D557-585A-2A5F-67461A91CB21}"/>
              </a:ext>
            </a:extLst>
          </p:cNvPr>
          <p:cNvSpPr/>
          <p:nvPr/>
        </p:nvSpPr>
        <p:spPr>
          <a:xfrm rot="5232030">
            <a:off x="2849882" y="2729112"/>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F807EEF-0596-5E33-84E6-C7506F0E8524}"/>
              </a:ext>
            </a:extLst>
          </p:cNvPr>
          <p:cNvGrpSpPr/>
          <p:nvPr/>
        </p:nvGrpSpPr>
        <p:grpSpPr>
          <a:xfrm rot="19460053">
            <a:off x="2032251" y="2103386"/>
            <a:ext cx="434225" cy="773790"/>
            <a:chOff x="1458267" y="3515635"/>
            <a:chExt cx="468958" cy="773790"/>
          </a:xfrm>
          <a:solidFill>
            <a:schemeClr val="tx2">
              <a:lumMod val="75000"/>
            </a:schemeClr>
          </a:solidFill>
        </p:grpSpPr>
        <p:cxnSp>
          <p:nvCxnSpPr>
            <p:cNvPr id="47" name="Straight Connector 46">
              <a:extLst>
                <a:ext uri="{FF2B5EF4-FFF2-40B4-BE49-F238E27FC236}">
                  <a16:creationId xmlns:a16="http://schemas.microsoft.com/office/drawing/2014/main" id="{06198179-D41A-613D-2074-324596CEA903}"/>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7FC2CC5-D5CB-7DF6-EBF8-D0C97F4A20C3}"/>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9" name="Rounded Rectangle 48">
              <a:extLst>
                <a:ext uri="{FF2B5EF4-FFF2-40B4-BE49-F238E27FC236}">
                  <a16:creationId xmlns:a16="http://schemas.microsoft.com/office/drawing/2014/main" id="{F090CD9C-D53F-5C47-06C9-385A6CD4F3AC}"/>
                </a:ext>
              </a:extLst>
            </p:cNvPr>
            <p:cNvSpPr/>
            <p:nvPr/>
          </p:nvSpPr>
          <p:spPr>
            <a:xfrm>
              <a:off x="1458267" y="351563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0741FFAC-4B96-BD4E-D19C-E404ACD29995}"/>
                </a:ext>
              </a:extLst>
            </p:cNvPr>
            <p:cNvSpPr/>
            <p:nvPr/>
          </p:nvSpPr>
          <p:spPr>
            <a:xfrm>
              <a:off x="1501120" y="393575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871F7BEC-4FA6-4385-F69C-21C3B78A0F41}"/>
                </a:ext>
              </a:extLst>
            </p:cNvPr>
            <p:cNvSpPr/>
            <p:nvPr/>
          </p:nvSpPr>
          <p:spPr>
            <a:xfrm>
              <a:off x="1699119" y="353129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90608B80-987C-C974-C437-70B431A7FD77}"/>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E49CF22-54E2-0D64-233A-8BB1D81CD078}"/>
              </a:ext>
            </a:extLst>
          </p:cNvPr>
          <p:cNvGrpSpPr/>
          <p:nvPr/>
        </p:nvGrpSpPr>
        <p:grpSpPr>
          <a:xfrm rot="2139947" flipH="1">
            <a:off x="3142659" y="2103386"/>
            <a:ext cx="434225" cy="773790"/>
            <a:chOff x="1458267" y="3515635"/>
            <a:chExt cx="468958" cy="773790"/>
          </a:xfrm>
          <a:solidFill>
            <a:schemeClr val="tx2">
              <a:lumMod val="75000"/>
            </a:schemeClr>
          </a:solidFill>
        </p:grpSpPr>
        <p:cxnSp>
          <p:nvCxnSpPr>
            <p:cNvPr id="54" name="Straight Connector 53">
              <a:extLst>
                <a:ext uri="{FF2B5EF4-FFF2-40B4-BE49-F238E27FC236}">
                  <a16:creationId xmlns:a16="http://schemas.microsoft.com/office/drawing/2014/main" id="{1A5430CC-E03C-7E34-B775-23BA4CCA32D0}"/>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29B19D3-C50F-D3FD-5081-58C5CD539E11}"/>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6" name="Rounded Rectangle 55">
              <a:extLst>
                <a:ext uri="{FF2B5EF4-FFF2-40B4-BE49-F238E27FC236}">
                  <a16:creationId xmlns:a16="http://schemas.microsoft.com/office/drawing/2014/main" id="{2E921289-482B-9DD6-6442-FA161ECB9ECA}"/>
                </a:ext>
              </a:extLst>
            </p:cNvPr>
            <p:cNvSpPr/>
            <p:nvPr/>
          </p:nvSpPr>
          <p:spPr>
            <a:xfrm>
              <a:off x="1458267" y="351563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9EDAEA59-00DC-1C95-367C-90A62D433A8E}"/>
                </a:ext>
              </a:extLst>
            </p:cNvPr>
            <p:cNvSpPr/>
            <p:nvPr/>
          </p:nvSpPr>
          <p:spPr>
            <a:xfrm>
              <a:off x="1501120" y="393575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8D87D845-C3F8-0E38-6ACE-B7BC0BA812E7}"/>
                </a:ext>
              </a:extLst>
            </p:cNvPr>
            <p:cNvSpPr/>
            <p:nvPr/>
          </p:nvSpPr>
          <p:spPr>
            <a:xfrm>
              <a:off x="1699119" y="353129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F9E662F0-2ACA-8044-4611-7044F8D623F1}"/>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Freeform 59">
            <a:extLst>
              <a:ext uri="{FF2B5EF4-FFF2-40B4-BE49-F238E27FC236}">
                <a16:creationId xmlns:a16="http://schemas.microsoft.com/office/drawing/2014/main" id="{B4475812-2A28-7790-688F-82B6BB3ED0D9}"/>
              </a:ext>
            </a:extLst>
          </p:cNvPr>
          <p:cNvSpPr/>
          <p:nvPr/>
        </p:nvSpPr>
        <p:spPr>
          <a:xfrm>
            <a:off x="2587123" y="2686878"/>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3D02549F-C148-F8B8-05A3-B1F8AE4609C1}"/>
              </a:ext>
            </a:extLst>
          </p:cNvPr>
          <p:cNvSpPr/>
          <p:nvPr/>
        </p:nvSpPr>
        <p:spPr>
          <a:xfrm flipH="1">
            <a:off x="2910887" y="2686878"/>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60E1997-2D77-0DB2-5098-EF22A6B57F1E}"/>
              </a:ext>
            </a:extLst>
          </p:cNvPr>
          <p:cNvSpPr txBox="1"/>
          <p:nvPr/>
        </p:nvSpPr>
        <p:spPr>
          <a:xfrm>
            <a:off x="851832" y="4203309"/>
            <a:ext cx="3889681" cy="861774"/>
          </a:xfrm>
          <a:prstGeom prst="rect">
            <a:avLst/>
          </a:prstGeom>
          <a:noFill/>
        </p:spPr>
        <p:txBody>
          <a:bodyPr wrap="square" lIns="0" tIns="0" rIns="0" bIns="0" rtlCol="0">
            <a:spAutoFit/>
          </a:bodyPr>
          <a:lstStyle/>
          <a:p>
            <a:pPr algn="ctr"/>
            <a:r>
              <a:rPr lang="en-GB" sz="1400">
                <a:solidFill>
                  <a:schemeClr val="tx2"/>
                </a:solidFill>
                <a:latin typeface="Arial" panose="020B0604020202020204" pitchFamily="34" charset="0"/>
                <a:cs typeface="Arial" panose="020B0604020202020204" pitchFamily="34" charset="0"/>
              </a:rPr>
              <a:t>Internalisation of T-</a:t>
            </a:r>
            <a:r>
              <a:rPr lang="en-GB" sz="1400" err="1">
                <a:solidFill>
                  <a:schemeClr val="tx2"/>
                </a:solidFill>
                <a:latin typeface="Arial" panose="020B0604020202020204" pitchFamily="34" charset="0"/>
                <a:cs typeface="Arial" panose="020B0604020202020204" pitchFamily="34" charset="0"/>
              </a:rPr>
              <a:t>DXd</a:t>
            </a:r>
            <a:r>
              <a:rPr lang="en-GB" sz="1400">
                <a:solidFill>
                  <a:schemeClr val="tx2"/>
                </a:solidFill>
                <a:latin typeface="Arial" panose="020B0604020202020204" pitchFamily="34" charset="0"/>
                <a:cs typeface="Arial" panose="020B0604020202020204" pitchFamily="34" charset="0"/>
              </a:rPr>
              <a:t> leads to release of the </a:t>
            </a:r>
            <a:br>
              <a:rPr lang="en-GB" sz="1400">
                <a:solidFill>
                  <a:schemeClr val="tx2"/>
                </a:solidFill>
                <a:latin typeface="Arial" panose="020B0604020202020204" pitchFamily="34" charset="0"/>
                <a:cs typeface="Arial" panose="020B0604020202020204" pitchFamily="34" charset="0"/>
              </a:rPr>
            </a:br>
            <a:r>
              <a:rPr lang="en-GB" sz="1400" err="1">
                <a:solidFill>
                  <a:schemeClr val="tx2"/>
                </a:solidFill>
                <a:latin typeface="Arial" panose="020B0604020202020204" pitchFamily="34" charset="0"/>
                <a:cs typeface="Arial" panose="020B0604020202020204" pitchFamily="34" charset="0"/>
              </a:rPr>
              <a:t>DXd</a:t>
            </a:r>
            <a:r>
              <a:rPr lang="en-GB" sz="1400">
                <a:solidFill>
                  <a:schemeClr val="tx2"/>
                </a:solidFill>
                <a:latin typeface="Arial" panose="020B0604020202020204" pitchFamily="34" charset="0"/>
                <a:cs typeface="Arial" panose="020B0604020202020204" pitchFamily="34" charset="0"/>
              </a:rPr>
              <a:t> payload and subsequent cell death in the target tumour cell and neighbouring tumour cells through the bystander effect</a:t>
            </a:r>
            <a:r>
              <a:rPr lang="en-GB" sz="1400" baseline="30000">
                <a:solidFill>
                  <a:schemeClr val="tx2"/>
                </a:solidFill>
                <a:latin typeface="Arial" panose="020B0604020202020204" pitchFamily="34" charset="0"/>
                <a:cs typeface="Arial" panose="020B0604020202020204" pitchFamily="34" charset="0"/>
              </a:rPr>
              <a:t>1,2</a:t>
            </a:r>
          </a:p>
        </p:txBody>
      </p:sp>
      <p:sp>
        <p:nvSpPr>
          <p:cNvPr id="64" name="Rectangular Callout 63">
            <a:extLst>
              <a:ext uri="{FF2B5EF4-FFF2-40B4-BE49-F238E27FC236}">
                <a16:creationId xmlns:a16="http://schemas.microsoft.com/office/drawing/2014/main" id="{28C55E14-0552-45BA-4D48-18AE39BB06F1}"/>
              </a:ext>
            </a:extLst>
          </p:cNvPr>
          <p:cNvSpPr/>
          <p:nvPr/>
        </p:nvSpPr>
        <p:spPr>
          <a:xfrm>
            <a:off x="451678" y="2911983"/>
            <a:ext cx="1225457" cy="617328"/>
          </a:xfrm>
          <a:prstGeom prst="wedgeRectCallout">
            <a:avLst>
              <a:gd name="adj1" fmla="val 83014"/>
              <a:gd name="adj2" fmla="val -49453"/>
            </a:avLst>
          </a:prstGeom>
          <a:no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kern="0" noProof="0">
                <a:solidFill>
                  <a:srgbClr val="000000"/>
                </a:solidFill>
                <a:latin typeface="Arial" panose="020B0604020202020204"/>
                <a:sym typeface="Arial"/>
              </a:rPr>
              <a:t>Highly potent</a:t>
            </a:r>
            <a:br>
              <a:rPr lang="en-GB" sz="1200" kern="0" noProof="0">
                <a:solidFill>
                  <a:srgbClr val="000000"/>
                </a:solidFill>
                <a:latin typeface="Arial" panose="020B0604020202020204"/>
                <a:sym typeface="Arial"/>
              </a:rPr>
            </a:br>
            <a:r>
              <a:rPr lang="en-GB" sz="1200" kern="0" noProof="0">
                <a:solidFill>
                  <a:srgbClr val="000000"/>
                </a:solidFill>
                <a:latin typeface="Arial" panose="020B0604020202020204"/>
                <a:sym typeface="Arial"/>
              </a:rPr>
              <a:t>topoisomerase I</a:t>
            </a:r>
            <a:br>
              <a:rPr lang="en-GB" sz="1200" kern="0" noProof="0">
                <a:solidFill>
                  <a:srgbClr val="000000"/>
                </a:solidFill>
                <a:latin typeface="Arial" panose="020B0604020202020204"/>
                <a:sym typeface="Arial"/>
              </a:rPr>
            </a:br>
            <a:r>
              <a:rPr lang="en-GB" sz="1200" kern="0" noProof="0">
                <a:solidFill>
                  <a:srgbClr val="000000"/>
                </a:solidFill>
                <a:latin typeface="Arial" panose="020B0604020202020204"/>
                <a:sym typeface="Arial"/>
              </a:rPr>
              <a:t>inhibitor payload</a:t>
            </a:r>
            <a:endParaRPr kumimoji="0" lang="en-GB" sz="1200" b="0" i="0" u="none" strike="noStrike" kern="0" cap="none" spc="0" normalizeH="0" baseline="30000" noProof="0">
              <a:ln>
                <a:noFill/>
              </a:ln>
              <a:solidFill>
                <a:srgbClr val="000000"/>
              </a:solidFill>
              <a:effectLst/>
              <a:uLnTx/>
              <a:uFillTx/>
              <a:latin typeface="Arial" panose="020B0604020202020204"/>
              <a:ea typeface="+mn-ea"/>
              <a:cs typeface="+mn-cs"/>
              <a:sym typeface="Arial"/>
            </a:endParaRPr>
          </a:p>
        </p:txBody>
      </p:sp>
      <p:sp>
        <p:nvSpPr>
          <p:cNvPr id="66" name="Rectangular Callout 65">
            <a:extLst>
              <a:ext uri="{FF2B5EF4-FFF2-40B4-BE49-F238E27FC236}">
                <a16:creationId xmlns:a16="http://schemas.microsoft.com/office/drawing/2014/main" id="{FDD2E698-033F-A1A5-AB86-A962A0737E12}"/>
              </a:ext>
            </a:extLst>
          </p:cNvPr>
          <p:cNvSpPr/>
          <p:nvPr/>
        </p:nvSpPr>
        <p:spPr>
          <a:xfrm>
            <a:off x="3290406" y="3220022"/>
            <a:ext cx="923579" cy="435248"/>
          </a:xfrm>
          <a:prstGeom prst="wedgeRectCallout">
            <a:avLst>
              <a:gd name="adj1" fmla="val -63617"/>
              <a:gd name="adj2" fmla="val -113180"/>
            </a:avLst>
          </a:prstGeom>
          <a:no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kern="0" noProof="0">
                <a:solidFill>
                  <a:srgbClr val="000000"/>
                </a:solidFill>
                <a:latin typeface="Arial" panose="020B0604020202020204"/>
                <a:sym typeface="Arial"/>
              </a:rPr>
              <a:t>Cleavable</a:t>
            </a:r>
            <a:br>
              <a:rPr lang="en-GB" sz="1200" kern="0" noProof="0">
                <a:solidFill>
                  <a:srgbClr val="000000"/>
                </a:solidFill>
                <a:latin typeface="Arial" panose="020B0604020202020204"/>
                <a:sym typeface="Arial"/>
              </a:rPr>
            </a:br>
            <a:r>
              <a:rPr lang="en-GB" sz="1200" kern="0" noProof="0">
                <a:solidFill>
                  <a:srgbClr val="000000"/>
                </a:solidFill>
                <a:latin typeface="Arial" panose="020B0604020202020204"/>
                <a:sym typeface="Arial"/>
              </a:rPr>
              <a:t>linker</a:t>
            </a:r>
            <a:endParaRPr kumimoji="0" lang="en-GB" sz="1200" b="0" i="0" u="none" strike="noStrike" kern="0" cap="none" spc="0" normalizeH="0" baseline="30000" noProof="0">
              <a:ln>
                <a:noFill/>
              </a:ln>
              <a:solidFill>
                <a:srgbClr val="000000"/>
              </a:solidFill>
              <a:effectLst/>
              <a:uLnTx/>
              <a:uFillTx/>
              <a:latin typeface="Arial" panose="020B0604020202020204"/>
              <a:ea typeface="+mn-ea"/>
              <a:cs typeface="+mn-cs"/>
              <a:sym typeface="Arial"/>
            </a:endParaRPr>
          </a:p>
        </p:txBody>
      </p:sp>
      <p:sp>
        <p:nvSpPr>
          <p:cNvPr id="67" name="Rectangular Callout 66">
            <a:extLst>
              <a:ext uri="{FF2B5EF4-FFF2-40B4-BE49-F238E27FC236}">
                <a16:creationId xmlns:a16="http://schemas.microsoft.com/office/drawing/2014/main" id="{8146DDF8-0D30-585F-FB60-12F32AE8F5AF}"/>
              </a:ext>
            </a:extLst>
          </p:cNvPr>
          <p:cNvSpPr/>
          <p:nvPr/>
        </p:nvSpPr>
        <p:spPr>
          <a:xfrm>
            <a:off x="3970889" y="2539538"/>
            <a:ext cx="1053486" cy="435248"/>
          </a:xfrm>
          <a:prstGeom prst="wedgeRectCallout">
            <a:avLst>
              <a:gd name="adj1" fmla="val -88644"/>
              <a:gd name="adj2" fmla="val 23620"/>
            </a:avLst>
          </a:prstGeom>
          <a:noFill/>
          <a:ln w="22225">
            <a:solidFill>
              <a:schemeClr val="accent1"/>
            </a:solidFill>
            <a:tailEnd type="triangle"/>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kern="0" noProof="0">
                <a:solidFill>
                  <a:srgbClr val="000000"/>
                </a:solidFill>
                <a:latin typeface="Arial" panose="020B0604020202020204"/>
                <a:sym typeface="Arial"/>
              </a:rPr>
              <a:t>8:1 drug-to-</a:t>
            </a:r>
            <a:br>
              <a:rPr lang="en-GB" sz="1200" kern="0" noProof="0">
                <a:solidFill>
                  <a:srgbClr val="000000"/>
                </a:solidFill>
                <a:latin typeface="Arial" panose="020B0604020202020204"/>
                <a:sym typeface="Arial"/>
              </a:rPr>
            </a:br>
            <a:r>
              <a:rPr lang="en-GB" sz="1200" kern="0" noProof="0">
                <a:solidFill>
                  <a:srgbClr val="000000"/>
                </a:solidFill>
                <a:latin typeface="Arial" panose="020B0604020202020204"/>
                <a:sym typeface="Arial"/>
              </a:rPr>
              <a:t>antibody ratio</a:t>
            </a:r>
            <a:endParaRPr kumimoji="0" lang="en-GB" sz="1200" b="0" i="0" u="none" strike="noStrike" kern="0" cap="none" spc="0" normalizeH="0" baseline="30000" noProof="0">
              <a:ln>
                <a:noFill/>
              </a:ln>
              <a:solidFill>
                <a:srgbClr val="000000"/>
              </a:solidFill>
              <a:effectLst/>
              <a:uLnTx/>
              <a:uFillTx/>
              <a:latin typeface="Arial" panose="020B0604020202020204"/>
              <a:ea typeface="+mn-ea"/>
              <a:cs typeface="+mn-cs"/>
              <a:sym typeface="Arial"/>
            </a:endParaRPr>
          </a:p>
        </p:txBody>
      </p:sp>
      <p:sp>
        <p:nvSpPr>
          <p:cNvPr id="69" name="TextBox 68">
            <a:extLst>
              <a:ext uri="{FF2B5EF4-FFF2-40B4-BE49-F238E27FC236}">
                <a16:creationId xmlns:a16="http://schemas.microsoft.com/office/drawing/2014/main" id="{398D05AE-DD32-2CB4-D5C6-FF6DD1275367}"/>
              </a:ext>
            </a:extLst>
          </p:cNvPr>
          <p:cNvSpPr txBox="1"/>
          <p:nvPr/>
        </p:nvSpPr>
        <p:spPr>
          <a:xfrm>
            <a:off x="5966858" y="2978021"/>
            <a:ext cx="647613" cy="276999"/>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T-</a:t>
            </a:r>
            <a:r>
              <a:rPr lang="en-GB" sz="900" b="1" err="1">
                <a:latin typeface="Arial" panose="020B0604020202020204" pitchFamily="34" charset="0"/>
                <a:cs typeface="Arial" panose="020B0604020202020204" pitchFamily="34" charset="0"/>
              </a:rPr>
              <a:t>DXd</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internalised</a:t>
            </a:r>
            <a:endParaRPr lang="en-GB" sz="900" b="1" baseline="30000">
              <a:latin typeface="Arial" panose="020B0604020202020204" pitchFamily="34" charset="0"/>
              <a:cs typeface="Arial" panose="020B0604020202020204" pitchFamily="34" charset="0"/>
            </a:endParaRPr>
          </a:p>
        </p:txBody>
      </p:sp>
      <p:sp>
        <p:nvSpPr>
          <p:cNvPr id="70" name="Google Shape;2843;p79">
            <a:extLst>
              <a:ext uri="{FF2B5EF4-FFF2-40B4-BE49-F238E27FC236}">
                <a16:creationId xmlns:a16="http://schemas.microsoft.com/office/drawing/2014/main" id="{5FEAF2FE-DD0B-8743-4975-DB735ED348A0}"/>
              </a:ext>
            </a:extLst>
          </p:cNvPr>
          <p:cNvSpPr/>
          <p:nvPr/>
        </p:nvSpPr>
        <p:spPr>
          <a:xfrm>
            <a:off x="5973230" y="3699325"/>
            <a:ext cx="229283" cy="229600"/>
          </a:xfrm>
          <a:prstGeom prst="ellipse">
            <a:avLst/>
          </a:prstGeom>
          <a:solidFill>
            <a:schemeClr val="accent1"/>
          </a:solidFill>
          <a:ln>
            <a:noFill/>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400" b="1" i="0" u="none" strike="noStrike" cap="none" noProof="0">
                <a:solidFill>
                  <a:srgbClr val="FFFFFF"/>
                </a:solidFill>
                <a:latin typeface="Arial"/>
                <a:ea typeface="Arial"/>
                <a:cs typeface="Arial"/>
                <a:sym typeface="Arial"/>
              </a:rPr>
              <a:t>3</a:t>
            </a:r>
            <a:endParaRPr lang="en-GB" sz="1400" noProof="0"/>
          </a:p>
        </p:txBody>
      </p:sp>
      <p:sp>
        <p:nvSpPr>
          <p:cNvPr id="71" name="Google Shape;2843;p79">
            <a:extLst>
              <a:ext uri="{FF2B5EF4-FFF2-40B4-BE49-F238E27FC236}">
                <a16:creationId xmlns:a16="http://schemas.microsoft.com/office/drawing/2014/main" id="{148054FB-48C4-22C8-A790-32A1C9E601B4}"/>
              </a:ext>
            </a:extLst>
          </p:cNvPr>
          <p:cNvSpPr/>
          <p:nvPr/>
        </p:nvSpPr>
        <p:spPr>
          <a:xfrm>
            <a:off x="6398713" y="1877492"/>
            <a:ext cx="229283" cy="229600"/>
          </a:xfrm>
          <a:prstGeom prst="ellipse">
            <a:avLst/>
          </a:prstGeom>
          <a:solidFill>
            <a:schemeClr val="accent1"/>
          </a:solidFill>
          <a:ln>
            <a:noFill/>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400" b="1" i="0" u="none" strike="noStrike" cap="none" noProof="0">
                <a:solidFill>
                  <a:srgbClr val="FFFFFF"/>
                </a:solidFill>
                <a:latin typeface="Arial"/>
                <a:ea typeface="Arial"/>
                <a:cs typeface="Arial"/>
                <a:sym typeface="Arial"/>
              </a:rPr>
              <a:t>1</a:t>
            </a:r>
            <a:endParaRPr lang="en-GB" sz="1400" noProof="0"/>
          </a:p>
        </p:txBody>
      </p:sp>
      <p:sp>
        <p:nvSpPr>
          <p:cNvPr id="72" name="TextBox 71">
            <a:extLst>
              <a:ext uri="{FF2B5EF4-FFF2-40B4-BE49-F238E27FC236}">
                <a16:creationId xmlns:a16="http://schemas.microsoft.com/office/drawing/2014/main" id="{42A19519-2A7C-AA6F-F3C1-22CA0E845F62}"/>
              </a:ext>
            </a:extLst>
          </p:cNvPr>
          <p:cNvSpPr txBox="1"/>
          <p:nvPr/>
        </p:nvSpPr>
        <p:spPr>
          <a:xfrm>
            <a:off x="6684804" y="1899866"/>
            <a:ext cx="679673" cy="276999"/>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T-</a:t>
            </a:r>
            <a:r>
              <a:rPr lang="en-GB" sz="900" b="1" err="1">
                <a:latin typeface="Arial" panose="020B0604020202020204" pitchFamily="34" charset="0"/>
                <a:cs typeface="Arial" panose="020B0604020202020204" pitchFamily="34" charset="0"/>
              </a:rPr>
              <a:t>DXd</a:t>
            </a:r>
            <a:r>
              <a:rPr lang="en-GB" sz="900" b="1">
                <a:latin typeface="Arial" panose="020B0604020202020204" pitchFamily="34" charset="0"/>
                <a:cs typeface="Arial" panose="020B0604020202020204" pitchFamily="34" charset="0"/>
              </a:rPr>
              <a:t> binds</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to HER2</a:t>
            </a:r>
            <a:endParaRPr lang="en-GB" sz="900" b="1" baseline="3000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A11B852-1FD1-B8C0-7282-BF1089CB9ACC}"/>
              </a:ext>
            </a:extLst>
          </p:cNvPr>
          <p:cNvSpPr txBox="1"/>
          <p:nvPr/>
        </p:nvSpPr>
        <p:spPr>
          <a:xfrm>
            <a:off x="6293055" y="3724214"/>
            <a:ext cx="884858" cy="553998"/>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Linker cleaved,</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releasing</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topoisomerase I</a:t>
            </a:r>
          </a:p>
          <a:p>
            <a:r>
              <a:rPr lang="en-GB" sz="900" b="1">
                <a:latin typeface="Arial" panose="020B0604020202020204" pitchFamily="34" charset="0"/>
                <a:cs typeface="Arial" panose="020B0604020202020204" pitchFamily="34" charset="0"/>
              </a:rPr>
              <a:t>inhibitor</a:t>
            </a:r>
          </a:p>
        </p:txBody>
      </p:sp>
      <p:sp>
        <p:nvSpPr>
          <p:cNvPr id="76" name="Google Shape;2843;p79">
            <a:extLst>
              <a:ext uri="{FF2B5EF4-FFF2-40B4-BE49-F238E27FC236}">
                <a16:creationId xmlns:a16="http://schemas.microsoft.com/office/drawing/2014/main" id="{9A41C6DE-F05D-94A6-7A7F-6419AB2B5883}"/>
              </a:ext>
            </a:extLst>
          </p:cNvPr>
          <p:cNvSpPr/>
          <p:nvPr/>
        </p:nvSpPr>
        <p:spPr>
          <a:xfrm>
            <a:off x="7965134" y="3237661"/>
            <a:ext cx="229283" cy="229600"/>
          </a:xfrm>
          <a:prstGeom prst="ellipse">
            <a:avLst/>
          </a:prstGeom>
          <a:solidFill>
            <a:schemeClr val="accent1"/>
          </a:solidFill>
          <a:ln>
            <a:noFill/>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400" b="1" i="0" u="none" strike="noStrike" cap="none" noProof="0">
                <a:solidFill>
                  <a:srgbClr val="FFFFFF"/>
                </a:solidFill>
                <a:latin typeface="Arial"/>
                <a:ea typeface="Arial"/>
                <a:cs typeface="Arial"/>
                <a:sym typeface="Arial"/>
              </a:rPr>
              <a:t>4</a:t>
            </a:r>
            <a:endParaRPr lang="en-GB" sz="1400" noProof="0"/>
          </a:p>
        </p:txBody>
      </p:sp>
      <p:sp>
        <p:nvSpPr>
          <p:cNvPr id="77" name="TextBox 76">
            <a:extLst>
              <a:ext uri="{FF2B5EF4-FFF2-40B4-BE49-F238E27FC236}">
                <a16:creationId xmlns:a16="http://schemas.microsoft.com/office/drawing/2014/main" id="{610B874A-A463-243D-2C7F-C951CC3630F7}"/>
              </a:ext>
            </a:extLst>
          </p:cNvPr>
          <p:cNvSpPr txBox="1"/>
          <p:nvPr/>
        </p:nvSpPr>
        <p:spPr>
          <a:xfrm>
            <a:off x="8284959" y="3262550"/>
            <a:ext cx="916918" cy="415498"/>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Topoisomerase I</a:t>
            </a:r>
          </a:p>
          <a:p>
            <a:r>
              <a:rPr lang="en-GB" sz="900" b="1">
                <a:latin typeface="Arial" panose="020B0604020202020204" pitchFamily="34" charset="0"/>
                <a:cs typeface="Arial" panose="020B0604020202020204" pitchFamily="34" charset="0"/>
              </a:rPr>
              <a:t>Inhibitor enters</a:t>
            </a:r>
          </a:p>
          <a:p>
            <a:r>
              <a:rPr lang="en-GB" sz="900" b="1">
                <a:latin typeface="Arial" panose="020B0604020202020204" pitchFamily="34" charset="0"/>
                <a:cs typeface="Arial" panose="020B0604020202020204" pitchFamily="34" charset="0"/>
              </a:rPr>
              <a:t>nucleus</a:t>
            </a:r>
          </a:p>
        </p:txBody>
      </p:sp>
      <p:sp>
        <p:nvSpPr>
          <p:cNvPr id="78" name="Google Shape;2843;p79">
            <a:extLst>
              <a:ext uri="{FF2B5EF4-FFF2-40B4-BE49-F238E27FC236}">
                <a16:creationId xmlns:a16="http://schemas.microsoft.com/office/drawing/2014/main" id="{08FAEDE8-2AB0-5392-2699-D33B6234B039}"/>
              </a:ext>
            </a:extLst>
          </p:cNvPr>
          <p:cNvSpPr/>
          <p:nvPr/>
        </p:nvSpPr>
        <p:spPr>
          <a:xfrm>
            <a:off x="8693160" y="2281593"/>
            <a:ext cx="229283" cy="229600"/>
          </a:xfrm>
          <a:prstGeom prst="ellipse">
            <a:avLst/>
          </a:prstGeom>
          <a:solidFill>
            <a:schemeClr val="accent1"/>
          </a:solidFill>
          <a:ln>
            <a:noFill/>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400" b="1" i="0" u="none" strike="noStrike" cap="none" noProof="0">
                <a:solidFill>
                  <a:srgbClr val="FFFFFF"/>
                </a:solidFill>
                <a:latin typeface="Arial"/>
                <a:ea typeface="Arial"/>
                <a:cs typeface="Arial"/>
                <a:sym typeface="Arial"/>
              </a:rPr>
              <a:t>5</a:t>
            </a:r>
            <a:endParaRPr lang="en-GB" sz="1400" noProof="0"/>
          </a:p>
        </p:txBody>
      </p:sp>
      <p:sp>
        <p:nvSpPr>
          <p:cNvPr id="79" name="TextBox 78">
            <a:extLst>
              <a:ext uri="{FF2B5EF4-FFF2-40B4-BE49-F238E27FC236}">
                <a16:creationId xmlns:a16="http://schemas.microsoft.com/office/drawing/2014/main" id="{24FBBABA-E5B6-3D6C-17A1-F822C622D5EE}"/>
              </a:ext>
            </a:extLst>
          </p:cNvPr>
          <p:cNvSpPr txBox="1"/>
          <p:nvPr/>
        </p:nvSpPr>
        <p:spPr>
          <a:xfrm>
            <a:off x="9012985" y="2306482"/>
            <a:ext cx="532197" cy="276999"/>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Tumour</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cell death</a:t>
            </a:r>
          </a:p>
        </p:txBody>
      </p:sp>
      <p:sp>
        <p:nvSpPr>
          <p:cNvPr id="80" name="Google Shape;2843;p79">
            <a:extLst>
              <a:ext uri="{FF2B5EF4-FFF2-40B4-BE49-F238E27FC236}">
                <a16:creationId xmlns:a16="http://schemas.microsoft.com/office/drawing/2014/main" id="{065F2880-889F-FEB8-630F-DFA99E315501}"/>
              </a:ext>
            </a:extLst>
          </p:cNvPr>
          <p:cNvSpPr/>
          <p:nvPr/>
        </p:nvSpPr>
        <p:spPr>
          <a:xfrm>
            <a:off x="10687757" y="3671282"/>
            <a:ext cx="229283" cy="229600"/>
          </a:xfrm>
          <a:prstGeom prst="ellipse">
            <a:avLst/>
          </a:prstGeom>
          <a:solidFill>
            <a:schemeClr val="accent1"/>
          </a:solidFill>
          <a:ln>
            <a:noFill/>
          </a:ln>
        </p:spPr>
        <p:txBody>
          <a:bodyPr spcFirstLastPara="1" wrap="none" lIns="0" tIns="0" rIns="0" bIns="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400" b="1" i="0" u="none" strike="noStrike" cap="none" noProof="0">
                <a:solidFill>
                  <a:srgbClr val="FFFFFF"/>
                </a:solidFill>
                <a:latin typeface="Arial"/>
                <a:ea typeface="Arial"/>
                <a:cs typeface="Arial"/>
                <a:sym typeface="Arial"/>
              </a:rPr>
              <a:t>6</a:t>
            </a:r>
            <a:endParaRPr lang="en-GB" sz="1400" noProof="0"/>
          </a:p>
        </p:txBody>
      </p:sp>
      <p:sp>
        <p:nvSpPr>
          <p:cNvPr id="81" name="TextBox 80">
            <a:extLst>
              <a:ext uri="{FF2B5EF4-FFF2-40B4-BE49-F238E27FC236}">
                <a16:creationId xmlns:a16="http://schemas.microsoft.com/office/drawing/2014/main" id="{7347FF8B-499F-7230-2B06-D0BEF228B857}"/>
              </a:ext>
            </a:extLst>
          </p:cNvPr>
          <p:cNvSpPr txBox="1"/>
          <p:nvPr/>
        </p:nvSpPr>
        <p:spPr>
          <a:xfrm>
            <a:off x="10839890" y="3696171"/>
            <a:ext cx="846386" cy="692497"/>
          </a:xfrm>
          <a:prstGeom prst="rect">
            <a:avLst/>
          </a:prstGeom>
          <a:noFill/>
        </p:spPr>
        <p:txBody>
          <a:bodyPr wrap="none" lIns="0" tIns="0" rIns="0" bIns="0" rtlCol="0">
            <a:spAutoFit/>
          </a:bodyPr>
          <a:lstStyle/>
          <a:p>
            <a:pPr algn="ctr"/>
            <a:r>
              <a:rPr lang="en-GB" sz="900" b="1">
                <a:latin typeface="Arial" panose="020B0604020202020204" pitchFamily="34" charset="0"/>
                <a:cs typeface="Arial" panose="020B0604020202020204" pitchFamily="34" charset="0"/>
              </a:rPr>
              <a:t>Membrane-</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permeable</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payload results</a:t>
            </a:r>
            <a:br>
              <a:rPr lang="en-GB" sz="900" b="1">
                <a:latin typeface="Arial" panose="020B0604020202020204" pitchFamily="34" charset="0"/>
                <a:cs typeface="Arial" panose="020B0604020202020204" pitchFamily="34" charset="0"/>
              </a:rPr>
            </a:br>
            <a:r>
              <a:rPr lang="en-GB" sz="900" b="1">
                <a:latin typeface="Arial" panose="020B0604020202020204" pitchFamily="34" charset="0"/>
                <a:cs typeface="Arial" panose="020B0604020202020204" pitchFamily="34" charset="0"/>
              </a:rPr>
              <a:t>in </a:t>
            </a:r>
            <a:r>
              <a:rPr lang="en-GB" sz="900" b="1" u="sng">
                <a:latin typeface="Arial" panose="020B0604020202020204" pitchFamily="34" charset="0"/>
                <a:cs typeface="Arial" panose="020B0604020202020204" pitchFamily="34" charset="0"/>
              </a:rPr>
              <a:t>bystander</a:t>
            </a:r>
            <a:br>
              <a:rPr lang="en-GB" sz="900" b="1" u="sng">
                <a:latin typeface="Arial" panose="020B0604020202020204" pitchFamily="34" charset="0"/>
                <a:cs typeface="Arial" panose="020B0604020202020204" pitchFamily="34" charset="0"/>
              </a:rPr>
            </a:br>
            <a:r>
              <a:rPr lang="en-GB" sz="900" b="1" u="sng">
                <a:latin typeface="Arial" panose="020B0604020202020204" pitchFamily="34" charset="0"/>
                <a:cs typeface="Arial" panose="020B0604020202020204" pitchFamily="34" charset="0"/>
              </a:rPr>
              <a:t>effect</a:t>
            </a:r>
          </a:p>
        </p:txBody>
      </p:sp>
      <p:sp>
        <p:nvSpPr>
          <p:cNvPr id="83" name="TextBox 82">
            <a:extLst>
              <a:ext uri="{FF2B5EF4-FFF2-40B4-BE49-F238E27FC236}">
                <a16:creationId xmlns:a16="http://schemas.microsoft.com/office/drawing/2014/main" id="{357E1806-FA44-45F8-BC17-FAC7A6B65BB5}"/>
              </a:ext>
            </a:extLst>
          </p:cNvPr>
          <p:cNvSpPr txBox="1"/>
          <p:nvPr/>
        </p:nvSpPr>
        <p:spPr>
          <a:xfrm>
            <a:off x="7565987" y="2064067"/>
            <a:ext cx="798295" cy="169277"/>
          </a:xfrm>
          <a:prstGeom prst="rect">
            <a:avLst/>
          </a:prstGeom>
          <a:noFill/>
        </p:spPr>
        <p:txBody>
          <a:bodyPr wrap="none" lIns="0" tIns="0" rIns="0" bIns="0" rtlCol="0">
            <a:spAutoFit/>
          </a:bodyPr>
          <a:lstStyle/>
          <a:p>
            <a:r>
              <a:rPr lang="en-GB" sz="1100" b="1">
                <a:solidFill>
                  <a:schemeClr val="tx2"/>
                </a:solidFill>
                <a:latin typeface="Arial" panose="020B0604020202020204" pitchFamily="34" charset="0"/>
                <a:cs typeface="Arial" panose="020B0604020202020204" pitchFamily="34" charset="0"/>
              </a:rPr>
              <a:t>Tumour cell</a:t>
            </a:r>
          </a:p>
        </p:txBody>
      </p:sp>
      <p:sp>
        <p:nvSpPr>
          <p:cNvPr id="84" name="TextBox 83">
            <a:extLst>
              <a:ext uri="{FF2B5EF4-FFF2-40B4-BE49-F238E27FC236}">
                <a16:creationId xmlns:a16="http://schemas.microsoft.com/office/drawing/2014/main" id="{F71A4BFA-85CE-E95F-6837-37719421CFE9}"/>
              </a:ext>
            </a:extLst>
          </p:cNvPr>
          <p:cNvSpPr txBox="1"/>
          <p:nvPr/>
        </p:nvSpPr>
        <p:spPr>
          <a:xfrm>
            <a:off x="9628936" y="1538938"/>
            <a:ext cx="918521" cy="338554"/>
          </a:xfrm>
          <a:prstGeom prst="rect">
            <a:avLst/>
          </a:prstGeom>
          <a:noFill/>
        </p:spPr>
        <p:txBody>
          <a:bodyPr wrap="none" lIns="0" tIns="0" rIns="0" bIns="0" rtlCol="0">
            <a:spAutoFit/>
          </a:bodyPr>
          <a:lstStyle/>
          <a:p>
            <a:r>
              <a:rPr lang="en-GB" sz="1100" b="1">
                <a:solidFill>
                  <a:schemeClr val="tx2"/>
                </a:solidFill>
                <a:latin typeface="Arial" panose="020B0604020202020204" pitchFamily="34" charset="0"/>
                <a:cs typeface="Arial" panose="020B0604020202020204" pitchFamily="34" charset="0"/>
              </a:rPr>
              <a:t>Neighbouring</a:t>
            </a:r>
            <a:br>
              <a:rPr lang="en-GB" sz="1100" b="1">
                <a:solidFill>
                  <a:schemeClr val="tx2"/>
                </a:solidFill>
                <a:latin typeface="Arial" panose="020B0604020202020204" pitchFamily="34" charset="0"/>
                <a:cs typeface="Arial" panose="020B0604020202020204" pitchFamily="34" charset="0"/>
              </a:rPr>
            </a:br>
            <a:r>
              <a:rPr lang="en-GB" sz="1100" b="1">
                <a:solidFill>
                  <a:schemeClr val="tx2"/>
                </a:solidFill>
                <a:latin typeface="Arial" panose="020B0604020202020204" pitchFamily="34" charset="0"/>
                <a:cs typeface="Arial" panose="020B0604020202020204" pitchFamily="34" charset="0"/>
              </a:rPr>
              <a:t>tumour cell</a:t>
            </a:r>
          </a:p>
        </p:txBody>
      </p:sp>
      <p:sp>
        <p:nvSpPr>
          <p:cNvPr id="85" name="TextBox 84">
            <a:extLst>
              <a:ext uri="{FF2B5EF4-FFF2-40B4-BE49-F238E27FC236}">
                <a16:creationId xmlns:a16="http://schemas.microsoft.com/office/drawing/2014/main" id="{FDDD5A52-707D-0875-DE39-A09B79946775}"/>
              </a:ext>
            </a:extLst>
          </p:cNvPr>
          <p:cNvSpPr txBox="1"/>
          <p:nvPr/>
        </p:nvSpPr>
        <p:spPr>
          <a:xfrm>
            <a:off x="5786544" y="4777076"/>
            <a:ext cx="339837" cy="138499"/>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T-</a:t>
            </a:r>
            <a:r>
              <a:rPr lang="en-GB" sz="900" b="1" err="1">
                <a:latin typeface="Arial" panose="020B0604020202020204" pitchFamily="34" charset="0"/>
                <a:cs typeface="Arial" panose="020B0604020202020204" pitchFamily="34" charset="0"/>
              </a:rPr>
              <a:t>DXd</a:t>
            </a:r>
            <a:endParaRPr lang="en-GB" sz="900" b="1">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D0E71A60-8214-CAE9-165F-E68FD4F5E593}"/>
              </a:ext>
            </a:extLst>
          </p:cNvPr>
          <p:cNvSpPr txBox="1"/>
          <p:nvPr/>
        </p:nvSpPr>
        <p:spPr>
          <a:xfrm>
            <a:off x="6533212" y="4777076"/>
            <a:ext cx="730969" cy="138499"/>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HER2 protein</a:t>
            </a:r>
          </a:p>
        </p:txBody>
      </p:sp>
      <p:sp>
        <p:nvSpPr>
          <p:cNvPr id="87" name="TextBox 86">
            <a:extLst>
              <a:ext uri="{FF2B5EF4-FFF2-40B4-BE49-F238E27FC236}">
                <a16:creationId xmlns:a16="http://schemas.microsoft.com/office/drawing/2014/main" id="{04592A50-646C-A55C-C5DE-EAEC3E2F9BCA}"/>
              </a:ext>
            </a:extLst>
          </p:cNvPr>
          <p:cNvSpPr txBox="1"/>
          <p:nvPr/>
        </p:nvSpPr>
        <p:spPr>
          <a:xfrm>
            <a:off x="5754901" y="5007349"/>
            <a:ext cx="1878719" cy="138499"/>
          </a:xfrm>
          <a:prstGeom prst="rect">
            <a:avLst/>
          </a:prstGeom>
          <a:noFill/>
        </p:spPr>
        <p:txBody>
          <a:bodyPr wrap="none" lIns="0" tIns="0" rIns="0" bIns="0" rtlCol="0">
            <a:spAutoFit/>
          </a:bodyPr>
          <a:lstStyle/>
          <a:p>
            <a:r>
              <a:rPr lang="en-GB" sz="900" b="1">
                <a:latin typeface="Arial" panose="020B0604020202020204" pitchFamily="34" charset="0"/>
                <a:cs typeface="Arial" panose="020B0604020202020204" pitchFamily="34" charset="0"/>
              </a:rPr>
              <a:t>Topoisomerase I inhibitor payload</a:t>
            </a:r>
          </a:p>
        </p:txBody>
      </p:sp>
      <p:sp>
        <p:nvSpPr>
          <p:cNvPr id="89" name="Freeform 88">
            <a:extLst>
              <a:ext uri="{FF2B5EF4-FFF2-40B4-BE49-F238E27FC236}">
                <a16:creationId xmlns:a16="http://schemas.microsoft.com/office/drawing/2014/main" id="{4D5EAE27-F896-78D6-FE9C-42503A6BE783}"/>
              </a:ext>
            </a:extLst>
          </p:cNvPr>
          <p:cNvSpPr/>
          <p:nvPr/>
        </p:nvSpPr>
        <p:spPr>
          <a:xfrm>
            <a:off x="9394714" y="4050003"/>
            <a:ext cx="886202" cy="660560"/>
          </a:xfrm>
          <a:custGeom>
            <a:avLst/>
            <a:gdLst>
              <a:gd name="connsiteX0" fmla="*/ 450961 w 886202"/>
              <a:gd name="connsiteY0" fmla="*/ 552450 h 660560"/>
              <a:gd name="connsiteX1" fmla="*/ 454136 w 886202"/>
              <a:gd name="connsiteY1" fmla="*/ 593725 h 660560"/>
              <a:gd name="connsiteX2" fmla="*/ 479536 w 886202"/>
              <a:gd name="connsiteY2" fmla="*/ 600075 h 660560"/>
              <a:gd name="connsiteX3" fmla="*/ 482711 w 886202"/>
              <a:gd name="connsiteY3" fmla="*/ 615950 h 660560"/>
              <a:gd name="connsiteX4" fmla="*/ 485886 w 886202"/>
              <a:gd name="connsiteY4" fmla="*/ 638175 h 660560"/>
              <a:gd name="connsiteX5" fmla="*/ 476361 w 886202"/>
              <a:gd name="connsiteY5" fmla="*/ 647700 h 660560"/>
              <a:gd name="connsiteX6" fmla="*/ 390636 w 886202"/>
              <a:gd name="connsiteY6" fmla="*/ 647700 h 660560"/>
              <a:gd name="connsiteX7" fmla="*/ 384286 w 886202"/>
              <a:gd name="connsiteY7" fmla="*/ 657225 h 660560"/>
              <a:gd name="connsiteX8" fmla="*/ 371586 w 886202"/>
              <a:gd name="connsiteY8" fmla="*/ 647700 h 660560"/>
              <a:gd name="connsiteX9" fmla="*/ 365236 w 886202"/>
              <a:gd name="connsiteY9" fmla="*/ 638175 h 660560"/>
              <a:gd name="connsiteX10" fmla="*/ 355711 w 886202"/>
              <a:gd name="connsiteY10" fmla="*/ 622300 h 660560"/>
              <a:gd name="connsiteX11" fmla="*/ 343011 w 886202"/>
              <a:gd name="connsiteY11" fmla="*/ 606425 h 660560"/>
              <a:gd name="connsiteX12" fmla="*/ 339836 w 886202"/>
              <a:gd name="connsiteY12" fmla="*/ 596900 h 660560"/>
              <a:gd name="connsiteX13" fmla="*/ 333486 w 886202"/>
              <a:gd name="connsiteY13" fmla="*/ 584200 h 660560"/>
              <a:gd name="connsiteX14" fmla="*/ 330311 w 886202"/>
              <a:gd name="connsiteY14" fmla="*/ 568325 h 660560"/>
              <a:gd name="connsiteX15" fmla="*/ 333486 w 886202"/>
              <a:gd name="connsiteY15" fmla="*/ 542925 h 660560"/>
              <a:gd name="connsiteX16" fmla="*/ 352536 w 886202"/>
              <a:gd name="connsiteY16" fmla="*/ 527050 h 660560"/>
              <a:gd name="connsiteX17" fmla="*/ 346186 w 886202"/>
              <a:gd name="connsiteY17" fmla="*/ 555625 h 660560"/>
              <a:gd name="connsiteX18" fmla="*/ 339836 w 886202"/>
              <a:gd name="connsiteY18" fmla="*/ 574675 h 660560"/>
              <a:gd name="connsiteX19" fmla="*/ 333486 w 886202"/>
              <a:gd name="connsiteY19" fmla="*/ 584200 h 660560"/>
              <a:gd name="connsiteX20" fmla="*/ 317611 w 886202"/>
              <a:gd name="connsiteY20" fmla="*/ 622300 h 660560"/>
              <a:gd name="connsiteX21" fmla="*/ 292211 w 886202"/>
              <a:gd name="connsiteY21" fmla="*/ 615950 h 660560"/>
              <a:gd name="connsiteX22" fmla="*/ 263636 w 886202"/>
              <a:gd name="connsiteY22" fmla="*/ 606425 h 660560"/>
              <a:gd name="connsiteX23" fmla="*/ 257286 w 886202"/>
              <a:gd name="connsiteY23" fmla="*/ 587375 h 660560"/>
              <a:gd name="connsiteX24" fmla="*/ 254111 w 886202"/>
              <a:gd name="connsiteY24" fmla="*/ 577850 h 660560"/>
              <a:gd name="connsiteX25" fmla="*/ 231886 w 886202"/>
              <a:gd name="connsiteY25" fmla="*/ 565150 h 660560"/>
              <a:gd name="connsiteX26" fmla="*/ 193786 w 886202"/>
              <a:gd name="connsiteY26" fmla="*/ 546100 h 660560"/>
              <a:gd name="connsiteX27" fmla="*/ 177911 w 886202"/>
              <a:gd name="connsiteY27" fmla="*/ 536575 h 660560"/>
              <a:gd name="connsiteX28" fmla="*/ 127111 w 886202"/>
              <a:gd name="connsiteY28" fmla="*/ 539750 h 660560"/>
              <a:gd name="connsiteX29" fmla="*/ 117586 w 886202"/>
              <a:gd name="connsiteY29" fmla="*/ 546100 h 660560"/>
              <a:gd name="connsiteX30" fmla="*/ 101711 w 886202"/>
              <a:gd name="connsiteY30" fmla="*/ 565150 h 660560"/>
              <a:gd name="connsiteX31" fmla="*/ 111236 w 886202"/>
              <a:gd name="connsiteY31" fmla="*/ 603250 h 660560"/>
              <a:gd name="connsiteX32" fmla="*/ 114411 w 886202"/>
              <a:gd name="connsiteY32" fmla="*/ 615950 h 660560"/>
              <a:gd name="connsiteX33" fmla="*/ 127111 w 886202"/>
              <a:gd name="connsiteY33" fmla="*/ 628650 h 660560"/>
              <a:gd name="connsiteX34" fmla="*/ 146161 w 886202"/>
              <a:gd name="connsiteY34" fmla="*/ 641350 h 660560"/>
              <a:gd name="connsiteX35" fmla="*/ 158861 w 886202"/>
              <a:gd name="connsiteY35" fmla="*/ 650875 h 660560"/>
              <a:gd name="connsiteX36" fmla="*/ 168386 w 886202"/>
              <a:gd name="connsiteY36" fmla="*/ 654050 h 660560"/>
              <a:gd name="connsiteX37" fmla="*/ 158861 w 886202"/>
              <a:gd name="connsiteY37" fmla="*/ 660400 h 660560"/>
              <a:gd name="connsiteX38" fmla="*/ 79486 w 886202"/>
              <a:gd name="connsiteY38" fmla="*/ 654050 h 660560"/>
              <a:gd name="connsiteX39" fmla="*/ 69961 w 886202"/>
              <a:gd name="connsiteY39" fmla="*/ 650875 h 660560"/>
              <a:gd name="connsiteX40" fmla="*/ 25511 w 886202"/>
              <a:gd name="connsiteY40" fmla="*/ 644525 h 660560"/>
              <a:gd name="connsiteX41" fmla="*/ 22336 w 886202"/>
              <a:gd name="connsiteY41" fmla="*/ 635000 h 660560"/>
              <a:gd name="connsiteX42" fmla="*/ 9636 w 886202"/>
              <a:gd name="connsiteY42" fmla="*/ 603250 h 660560"/>
              <a:gd name="connsiteX43" fmla="*/ 3286 w 886202"/>
              <a:gd name="connsiteY43" fmla="*/ 577850 h 660560"/>
              <a:gd name="connsiteX44" fmla="*/ 3286 w 886202"/>
              <a:gd name="connsiteY44" fmla="*/ 463550 h 660560"/>
              <a:gd name="connsiteX45" fmla="*/ 25511 w 886202"/>
              <a:gd name="connsiteY45" fmla="*/ 444500 h 660560"/>
              <a:gd name="connsiteX46" fmla="*/ 38211 w 886202"/>
              <a:gd name="connsiteY46" fmla="*/ 438150 h 660560"/>
              <a:gd name="connsiteX47" fmla="*/ 57261 w 886202"/>
              <a:gd name="connsiteY47" fmla="*/ 431800 h 660560"/>
              <a:gd name="connsiteX48" fmla="*/ 73136 w 886202"/>
              <a:gd name="connsiteY48" fmla="*/ 409575 h 660560"/>
              <a:gd name="connsiteX49" fmla="*/ 79486 w 886202"/>
              <a:gd name="connsiteY49" fmla="*/ 396875 h 660560"/>
              <a:gd name="connsiteX50" fmla="*/ 82661 w 886202"/>
              <a:gd name="connsiteY50" fmla="*/ 381000 h 660560"/>
              <a:gd name="connsiteX51" fmla="*/ 85836 w 886202"/>
              <a:gd name="connsiteY51" fmla="*/ 339725 h 660560"/>
              <a:gd name="connsiteX52" fmla="*/ 104886 w 886202"/>
              <a:gd name="connsiteY52" fmla="*/ 333375 h 660560"/>
              <a:gd name="connsiteX53" fmla="*/ 152511 w 886202"/>
              <a:gd name="connsiteY53" fmla="*/ 346075 h 660560"/>
              <a:gd name="connsiteX54" fmla="*/ 174736 w 886202"/>
              <a:gd name="connsiteY54" fmla="*/ 358775 h 660560"/>
              <a:gd name="connsiteX55" fmla="*/ 200136 w 886202"/>
              <a:gd name="connsiteY55" fmla="*/ 368300 h 660560"/>
              <a:gd name="connsiteX56" fmla="*/ 212836 w 886202"/>
              <a:gd name="connsiteY56" fmla="*/ 371475 h 660560"/>
              <a:gd name="connsiteX57" fmla="*/ 225536 w 886202"/>
              <a:gd name="connsiteY57" fmla="*/ 396875 h 660560"/>
              <a:gd name="connsiteX58" fmla="*/ 216011 w 886202"/>
              <a:gd name="connsiteY58" fmla="*/ 400050 h 660560"/>
              <a:gd name="connsiteX59" fmla="*/ 203311 w 886202"/>
              <a:gd name="connsiteY59" fmla="*/ 393700 h 660560"/>
              <a:gd name="connsiteX60" fmla="*/ 174736 w 886202"/>
              <a:gd name="connsiteY60" fmla="*/ 381000 h 660560"/>
              <a:gd name="connsiteX61" fmla="*/ 149336 w 886202"/>
              <a:gd name="connsiteY61" fmla="*/ 361950 h 660560"/>
              <a:gd name="connsiteX62" fmla="*/ 142986 w 886202"/>
              <a:gd name="connsiteY62" fmla="*/ 349250 h 660560"/>
              <a:gd name="connsiteX63" fmla="*/ 149336 w 886202"/>
              <a:gd name="connsiteY63" fmla="*/ 307975 h 660560"/>
              <a:gd name="connsiteX64" fmla="*/ 152511 w 886202"/>
              <a:gd name="connsiteY64" fmla="*/ 298450 h 660560"/>
              <a:gd name="connsiteX65" fmla="*/ 158861 w 886202"/>
              <a:gd name="connsiteY65" fmla="*/ 288925 h 660560"/>
              <a:gd name="connsiteX66" fmla="*/ 168386 w 886202"/>
              <a:gd name="connsiteY66" fmla="*/ 295275 h 660560"/>
              <a:gd name="connsiteX67" fmla="*/ 190611 w 886202"/>
              <a:gd name="connsiteY67" fmla="*/ 323850 h 660560"/>
              <a:gd name="connsiteX68" fmla="*/ 193786 w 886202"/>
              <a:gd name="connsiteY68" fmla="*/ 336550 h 660560"/>
              <a:gd name="connsiteX69" fmla="*/ 203311 w 886202"/>
              <a:gd name="connsiteY69" fmla="*/ 349250 h 660560"/>
              <a:gd name="connsiteX70" fmla="*/ 216011 w 886202"/>
              <a:gd name="connsiteY70" fmla="*/ 371475 h 660560"/>
              <a:gd name="connsiteX71" fmla="*/ 222361 w 886202"/>
              <a:gd name="connsiteY71" fmla="*/ 342900 h 660560"/>
              <a:gd name="connsiteX72" fmla="*/ 212836 w 886202"/>
              <a:gd name="connsiteY72" fmla="*/ 336550 h 660560"/>
              <a:gd name="connsiteX73" fmla="*/ 231886 w 886202"/>
              <a:gd name="connsiteY73" fmla="*/ 342900 h 660560"/>
              <a:gd name="connsiteX74" fmla="*/ 250936 w 886202"/>
              <a:gd name="connsiteY74" fmla="*/ 346075 h 660560"/>
              <a:gd name="connsiteX75" fmla="*/ 273161 w 886202"/>
              <a:gd name="connsiteY75" fmla="*/ 355600 h 660560"/>
              <a:gd name="connsiteX76" fmla="*/ 298561 w 886202"/>
              <a:gd name="connsiteY76" fmla="*/ 368300 h 660560"/>
              <a:gd name="connsiteX77" fmla="*/ 323961 w 886202"/>
              <a:gd name="connsiteY77" fmla="*/ 377825 h 660560"/>
              <a:gd name="connsiteX78" fmla="*/ 368411 w 886202"/>
              <a:gd name="connsiteY78" fmla="*/ 400050 h 660560"/>
              <a:gd name="connsiteX79" fmla="*/ 435086 w 886202"/>
              <a:gd name="connsiteY79" fmla="*/ 422275 h 660560"/>
              <a:gd name="connsiteX80" fmla="*/ 466836 w 886202"/>
              <a:gd name="connsiteY80" fmla="*/ 428625 h 660560"/>
              <a:gd name="connsiteX81" fmla="*/ 482711 w 886202"/>
              <a:gd name="connsiteY81" fmla="*/ 425450 h 660560"/>
              <a:gd name="connsiteX82" fmla="*/ 492236 w 886202"/>
              <a:gd name="connsiteY82" fmla="*/ 419100 h 660560"/>
              <a:gd name="connsiteX83" fmla="*/ 520811 w 886202"/>
              <a:gd name="connsiteY83" fmla="*/ 412750 h 660560"/>
              <a:gd name="connsiteX84" fmla="*/ 543036 w 886202"/>
              <a:gd name="connsiteY84" fmla="*/ 403225 h 660560"/>
              <a:gd name="connsiteX85" fmla="*/ 552561 w 886202"/>
              <a:gd name="connsiteY85" fmla="*/ 393700 h 660560"/>
              <a:gd name="connsiteX86" fmla="*/ 549386 w 886202"/>
              <a:gd name="connsiteY86" fmla="*/ 403225 h 660560"/>
              <a:gd name="connsiteX87" fmla="*/ 523986 w 886202"/>
              <a:gd name="connsiteY87" fmla="*/ 422275 h 660560"/>
              <a:gd name="connsiteX88" fmla="*/ 498586 w 886202"/>
              <a:gd name="connsiteY88" fmla="*/ 431800 h 660560"/>
              <a:gd name="connsiteX89" fmla="*/ 489061 w 886202"/>
              <a:gd name="connsiteY89" fmla="*/ 438150 h 660560"/>
              <a:gd name="connsiteX90" fmla="*/ 476361 w 886202"/>
              <a:gd name="connsiteY90" fmla="*/ 444500 h 660560"/>
              <a:gd name="connsiteX91" fmla="*/ 454136 w 886202"/>
              <a:gd name="connsiteY91" fmla="*/ 469900 h 660560"/>
              <a:gd name="connsiteX92" fmla="*/ 457311 w 886202"/>
              <a:gd name="connsiteY92" fmla="*/ 482600 h 660560"/>
              <a:gd name="connsiteX93" fmla="*/ 466836 w 886202"/>
              <a:gd name="connsiteY93" fmla="*/ 485775 h 660560"/>
              <a:gd name="connsiteX94" fmla="*/ 482711 w 886202"/>
              <a:gd name="connsiteY94" fmla="*/ 488950 h 660560"/>
              <a:gd name="connsiteX95" fmla="*/ 504936 w 886202"/>
              <a:gd name="connsiteY95" fmla="*/ 485775 h 660560"/>
              <a:gd name="connsiteX96" fmla="*/ 517636 w 886202"/>
              <a:gd name="connsiteY96" fmla="*/ 482600 h 660560"/>
              <a:gd name="connsiteX97" fmla="*/ 530336 w 886202"/>
              <a:gd name="connsiteY97" fmla="*/ 466725 h 660560"/>
              <a:gd name="connsiteX98" fmla="*/ 536686 w 886202"/>
              <a:gd name="connsiteY98" fmla="*/ 450850 h 660560"/>
              <a:gd name="connsiteX99" fmla="*/ 543036 w 886202"/>
              <a:gd name="connsiteY99" fmla="*/ 425450 h 660560"/>
              <a:gd name="connsiteX100" fmla="*/ 546211 w 886202"/>
              <a:gd name="connsiteY100" fmla="*/ 415925 h 660560"/>
              <a:gd name="connsiteX101" fmla="*/ 555736 w 886202"/>
              <a:gd name="connsiteY101" fmla="*/ 422275 h 660560"/>
              <a:gd name="connsiteX102" fmla="*/ 574786 w 886202"/>
              <a:gd name="connsiteY102" fmla="*/ 438150 h 660560"/>
              <a:gd name="connsiteX103" fmla="*/ 584311 w 886202"/>
              <a:gd name="connsiteY103" fmla="*/ 441325 h 660560"/>
              <a:gd name="connsiteX104" fmla="*/ 587486 w 886202"/>
              <a:gd name="connsiteY104" fmla="*/ 355600 h 660560"/>
              <a:gd name="connsiteX105" fmla="*/ 603361 w 886202"/>
              <a:gd name="connsiteY105" fmla="*/ 361950 h 660560"/>
              <a:gd name="connsiteX106" fmla="*/ 612886 w 886202"/>
              <a:gd name="connsiteY106" fmla="*/ 365125 h 660560"/>
              <a:gd name="connsiteX107" fmla="*/ 622411 w 886202"/>
              <a:gd name="connsiteY107" fmla="*/ 371475 h 660560"/>
              <a:gd name="connsiteX108" fmla="*/ 641461 w 886202"/>
              <a:gd name="connsiteY108" fmla="*/ 377825 h 660560"/>
              <a:gd name="connsiteX109" fmla="*/ 650986 w 886202"/>
              <a:gd name="connsiteY109" fmla="*/ 374650 h 660560"/>
              <a:gd name="connsiteX110" fmla="*/ 654161 w 886202"/>
              <a:gd name="connsiteY110" fmla="*/ 365125 h 660560"/>
              <a:gd name="connsiteX111" fmla="*/ 660511 w 886202"/>
              <a:gd name="connsiteY111" fmla="*/ 355600 h 660560"/>
              <a:gd name="connsiteX112" fmla="*/ 663686 w 886202"/>
              <a:gd name="connsiteY112" fmla="*/ 330200 h 660560"/>
              <a:gd name="connsiteX113" fmla="*/ 666861 w 886202"/>
              <a:gd name="connsiteY113" fmla="*/ 234950 h 660560"/>
              <a:gd name="connsiteX114" fmla="*/ 670036 w 886202"/>
              <a:gd name="connsiteY114" fmla="*/ 206375 h 660560"/>
              <a:gd name="connsiteX115" fmla="*/ 676386 w 886202"/>
              <a:gd name="connsiteY115" fmla="*/ 190500 h 660560"/>
              <a:gd name="connsiteX116" fmla="*/ 679561 w 886202"/>
              <a:gd name="connsiteY116" fmla="*/ 174625 h 660560"/>
              <a:gd name="connsiteX117" fmla="*/ 701786 w 886202"/>
              <a:gd name="connsiteY117" fmla="*/ 136525 h 660560"/>
              <a:gd name="connsiteX118" fmla="*/ 724011 w 886202"/>
              <a:gd name="connsiteY118" fmla="*/ 130175 h 660560"/>
              <a:gd name="connsiteX119" fmla="*/ 743061 w 886202"/>
              <a:gd name="connsiteY119" fmla="*/ 120650 h 660560"/>
              <a:gd name="connsiteX120" fmla="*/ 755761 w 886202"/>
              <a:gd name="connsiteY120" fmla="*/ 114300 h 660560"/>
              <a:gd name="connsiteX121" fmla="*/ 809736 w 886202"/>
              <a:gd name="connsiteY121" fmla="*/ 101600 h 660560"/>
              <a:gd name="connsiteX122" fmla="*/ 851011 w 886202"/>
              <a:gd name="connsiteY122" fmla="*/ 101600 h 660560"/>
              <a:gd name="connsiteX123" fmla="*/ 860536 w 886202"/>
              <a:gd name="connsiteY123" fmla="*/ 92075 h 660560"/>
              <a:gd name="connsiteX124" fmla="*/ 870061 w 886202"/>
              <a:gd name="connsiteY124" fmla="*/ 57150 h 660560"/>
              <a:gd name="connsiteX125" fmla="*/ 876411 w 886202"/>
              <a:gd name="connsiteY125" fmla="*/ 44450 h 660560"/>
              <a:gd name="connsiteX126" fmla="*/ 882761 w 886202"/>
              <a:gd name="connsiteY126" fmla="*/ 22225 h 660560"/>
              <a:gd name="connsiteX127" fmla="*/ 885936 w 886202"/>
              <a:gd name="connsiteY127" fmla="*/ 12700 h 660560"/>
              <a:gd name="connsiteX128" fmla="*/ 885936 w 886202"/>
              <a:gd name="connsiteY128" fmla="*/ 0 h 6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886202" h="660560">
                <a:moveTo>
                  <a:pt x="450961" y="552450"/>
                </a:moveTo>
                <a:cubicBezTo>
                  <a:pt x="452019" y="566208"/>
                  <a:pt x="447036" y="581892"/>
                  <a:pt x="454136" y="593725"/>
                </a:cubicBezTo>
                <a:cubicBezTo>
                  <a:pt x="458626" y="601209"/>
                  <a:pt x="472647" y="594717"/>
                  <a:pt x="479536" y="600075"/>
                </a:cubicBezTo>
                <a:cubicBezTo>
                  <a:pt x="483796" y="603388"/>
                  <a:pt x="481824" y="610627"/>
                  <a:pt x="482711" y="615950"/>
                </a:cubicBezTo>
                <a:cubicBezTo>
                  <a:pt x="483941" y="623332"/>
                  <a:pt x="484828" y="630767"/>
                  <a:pt x="485886" y="638175"/>
                </a:cubicBezTo>
                <a:cubicBezTo>
                  <a:pt x="482711" y="641350"/>
                  <a:pt x="480779" y="646897"/>
                  <a:pt x="476361" y="647700"/>
                </a:cubicBezTo>
                <a:cubicBezTo>
                  <a:pt x="436503" y="654947"/>
                  <a:pt x="423733" y="651837"/>
                  <a:pt x="390636" y="647700"/>
                </a:cubicBezTo>
                <a:cubicBezTo>
                  <a:pt x="388519" y="650875"/>
                  <a:pt x="388102" y="657225"/>
                  <a:pt x="384286" y="657225"/>
                </a:cubicBezTo>
                <a:cubicBezTo>
                  <a:pt x="378994" y="657225"/>
                  <a:pt x="375328" y="651442"/>
                  <a:pt x="371586" y="647700"/>
                </a:cubicBezTo>
                <a:cubicBezTo>
                  <a:pt x="368888" y="645002"/>
                  <a:pt x="367258" y="641411"/>
                  <a:pt x="365236" y="638175"/>
                </a:cubicBezTo>
                <a:cubicBezTo>
                  <a:pt x="361965" y="632942"/>
                  <a:pt x="359250" y="627356"/>
                  <a:pt x="355711" y="622300"/>
                </a:cubicBezTo>
                <a:cubicBezTo>
                  <a:pt x="351825" y="616748"/>
                  <a:pt x="347244" y="611717"/>
                  <a:pt x="343011" y="606425"/>
                </a:cubicBezTo>
                <a:cubicBezTo>
                  <a:pt x="341953" y="603250"/>
                  <a:pt x="341154" y="599976"/>
                  <a:pt x="339836" y="596900"/>
                </a:cubicBezTo>
                <a:cubicBezTo>
                  <a:pt x="337972" y="592550"/>
                  <a:pt x="334983" y="588690"/>
                  <a:pt x="333486" y="584200"/>
                </a:cubicBezTo>
                <a:cubicBezTo>
                  <a:pt x="331779" y="579080"/>
                  <a:pt x="331369" y="573617"/>
                  <a:pt x="330311" y="568325"/>
                </a:cubicBezTo>
                <a:cubicBezTo>
                  <a:pt x="331369" y="559858"/>
                  <a:pt x="330570" y="550944"/>
                  <a:pt x="333486" y="542925"/>
                </a:cubicBezTo>
                <a:cubicBezTo>
                  <a:pt x="335442" y="537547"/>
                  <a:pt x="348001" y="530074"/>
                  <a:pt x="352536" y="527050"/>
                </a:cubicBezTo>
                <a:cubicBezTo>
                  <a:pt x="350723" y="536114"/>
                  <a:pt x="348876" y="546657"/>
                  <a:pt x="346186" y="555625"/>
                </a:cubicBezTo>
                <a:cubicBezTo>
                  <a:pt x="344263" y="562036"/>
                  <a:pt x="343549" y="569106"/>
                  <a:pt x="339836" y="574675"/>
                </a:cubicBezTo>
                <a:cubicBezTo>
                  <a:pt x="337719" y="577850"/>
                  <a:pt x="335379" y="580887"/>
                  <a:pt x="333486" y="584200"/>
                </a:cubicBezTo>
                <a:cubicBezTo>
                  <a:pt x="326623" y="596210"/>
                  <a:pt x="321966" y="609234"/>
                  <a:pt x="317611" y="622300"/>
                </a:cubicBezTo>
                <a:cubicBezTo>
                  <a:pt x="309144" y="620183"/>
                  <a:pt x="300490" y="618710"/>
                  <a:pt x="292211" y="615950"/>
                </a:cubicBezTo>
                <a:cubicBezTo>
                  <a:pt x="252776" y="602805"/>
                  <a:pt x="309132" y="615524"/>
                  <a:pt x="263636" y="606425"/>
                </a:cubicBezTo>
                <a:lnTo>
                  <a:pt x="257286" y="587375"/>
                </a:lnTo>
                <a:cubicBezTo>
                  <a:pt x="256228" y="584200"/>
                  <a:pt x="256896" y="579706"/>
                  <a:pt x="254111" y="577850"/>
                </a:cubicBezTo>
                <a:cubicBezTo>
                  <a:pt x="227657" y="560214"/>
                  <a:pt x="264112" y="583949"/>
                  <a:pt x="231886" y="565150"/>
                </a:cubicBezTo>
                <a:cubicBezTo>
                  <a:pt x="199148" y="546053"/>
                  <a:pt x="217762" y="552094"/>
                  <a:pt x="193786" y="546100"/>
                </a:cubicBezTo>
                <a:cubicBezTo>
                  <a:pt x="188494" y="542925"/>
                  <a:pt x="183550" y="539081"/>
                  <a:pt x="177911" y="536575"/>
                </a:cubicBezTo>
                <a:cubicBezTo>
                  <a:pt x="160735" y="528941"/>
                  <a:pt x="145866" y="536624"/>
                  <a:pt x="127111" y="539750"/>
                </a:cubicBezTo>
                <a:cubicBezTo>
                  <a:pt x="123936" y="541867"/>
                  <a:pt x="120517" y="543657"/>
                  <a:pt x="117586" y="546100"/>
                </a:cubicBezTo>
                <a:cubicBezTo>
                  <a:pt x="108419" y="553740"/>
                  <a:pt x="107955" y="555784"/>
                  <a:pt x="101711" y="565150"/>
                </a:cubicBezTo>
                <a:cubicBezTo>
                  <a:pt x="110019" y="614998"/>
                  <a:pt x="98657" y="552936"/>
                  <a:pt x="111236" y="603250"/>
                </a:cubicBezTo>
                <a:cubicBezTo>
                  <a:pt x="112294" y="607483"/>
                  <a:pt x="112098" y="612250"/>
                  <a:pt x="114411" y="615950"/>
                </a:cubicBezTo>
                <a:cubicBezTo>
                  <a:pt x="117584" y="621027"/>
                  <a:pt x="122436" y="624910"/>
                  <a:pt x="127111" y="628650"/>
                </a:cubicBezTo>
                <a:cubicBezTo>
                  <a:pt x="133070" y="633418"/>
                  <a:pt x="140056" y="636771"/>
                  <a:pt x="146161" y="641350"/>
                </a:cubicBezTo>
                <a:cubicBezTo>
                  <a:pt x="150394" y="644525"/>
                  <a:pt x="154267" y="648250"/>
                  <a:pt x="158861" y="650875"/>
                </a:cubicBezTo>
                <a:cubicBezTo>
                  <a:pt x="161767" y="652535"/>
                  <a:pt x="165211" y="652992"/>
                  <a:pt x="168386" y="654050"/>
                </a:cubicBezTo>
                <a:cubicBezTo>
                  <a:pt x="165211" y="656167"/>
                  <a:pt x="162673" y="660227"/>
                  <a:pt x="158861" y="660400"/>
                </a:cubicBezTo>
                <a:cubicBezTo>
                  <a:pt x="141830" y="661174"/>
                  <a:pt x="102502" y="659165"/>
                  <a:pt x="79486" y="654050"/>
                </a:cubicBezTo>
                <a:cubicBezTo>
                  <a:pt x="76219" y="653324"/>
                  <a:pt x="73257" y="651457"/>
                  <a:pt x="69961" y="650875"/>
                </a:cubicBezTo>
                <a:cubicBezTo>
                  <a:pt x="55222" y="648274"/>
                  <a:pt x="25511" y="644525"/>
                  <a:pt x="25511" y="644525"/>
                </a:cubicBezTo>
                <a:cubicBezTo>
                  <a:pt x="24453" y="641350"/>
                  <a:pt x="23654" y="638076"/>
                  <a:pt x="22336" y="635000"/>
                </a:cubicBezTo>
                <a:cubicBezTo>
                  <a:pt x="14453" y="616606"/>
                  <a:pt x="15417" y="626376"/>
                  <a:pt x="9636" y="603250"/>
                </a:cubicBezTo>
                <a:lnTo>
                  <a:pt x="3286" y="577850"/>
                </a:lnTo>
                <a:cubicBezTo>
                  <a:pt x="2563" y="559054"/>
                  <a:pt x="-3734" y="493970"/>
                  <a:pt x="3286" y="463550"/>
                </a:cubicBezTo>
                <a:cubicBezTo>
                  <a:pt x="5590" y="453566"/>
                  <a:pt x="18443" y="448427"/>
                  <a:pt x="25511" y="444500"/>
                </a:cubicBezTo>
                <a:cubicBezTo>
                  <a:pt x="29648" y="442201"/>
                  <a:pt x="33817" y="439908"/>
                  <a:pt x="38211" y="438150"/>
                </a:cubicBezTo>
                <a:cubicBezTo>
                  <a:pt x="44426" y="435664"/>
                  <a:pt x="57261" y="431800"/>
                  <a:pt x="57261" y="431800"/>
                </a:cubicBezTo>
                <a:cubicBezTo>
                  <a:pt x="61350" y="426348"/>
                  <a:pt x="69422" y="416075"/>
                  <a:pt x="73136" y="409575"/>
                </a:cubicBezTo>
                <a:cubicBezTo>
                  <a:pt x="75484" y="405466"/>
                  <a:pt x="77369" y="401108"/>
                  <a:pt x="79486" y="396875"/>
                </a:cubicBezTo>
                <a:cubicBezTo>
                  <a:pt x="80544" y="391583"/>
                  <a:pt x="82065" y="386363"/>
                  <a:pt x="82661" y="381000"/>
                </a:cubicBezTo>
                <a:cubicBezTo>
                  <a:pt x="84185" y="367285"/>
                  <a:pt x="80001" y="352229"/>
                  <a:pt x="85836" y="339725"/>
                </a:cubicBezTo>
                <a:cubicBezTo>
                  <a:pt x="88667" y="333659"/>
                  <a:pt x="104886" y="333375"/>
                  <a:pt x="104886" y="333375"/>
                </a:cubicBezTo>
                <a:cubicBezTo>
                  <a:pt x="120761" y="337608"/>
                  <a:pt x="136844" y="341127"/>
                  <a:pt x="152511" y="346075"/>
                </a:cubicBezTo>
                <a:cubicBezTo>
                  <a:pt x="167620" y="350846"/>
                  <a:pt x="162083" y="352448"/>
                  <a:pt x="174736" y="358775"/>
                </a:cubicBezTo>
                <a:cubicBezTo>
                  <a:pt x="179209" y="361012"/>
                  <a:pt x="193724" y="366468"/>
                  <a:pt x="200136" y="368300"/>
                </a:cubicBezTo>
                <a:cubicBezTo>
                  <a:pt x="204332" y="369499"/>
                  <a:pt x="208603" y="370417"/>
                  <a:pt x="212836" y="371475"/>
                </a:cubicBezTo>
                <a:cubicBezTo>
                  <a:pt x="215811" y="375442"/>
                  <a:pt x="228638" y="389121"/>
                  <a:pt x="225536" y="396875"/>
                </a:cubicBezTo>
                <a:cubicBezTo>
                  <a:pt x="224293" y="399982"/>
                  <a:pt x="219186" y="398992"/>
                  <a:pt x="216011" y="400050"/>
                </a:cubicBezTo>
                <a:cubicBezTo>
                  <a:pt x="211778" y="397933"/>
                  <a:pt x="207636" y="395622"/>
                  <a:pt x="203311" y="393700"/>
                </a:cubicBezTo>
                <a:cubicBezTo>
                  <a:pt x="195061" y="390033"/>
                  <a:pt x="182552" y="386211"/>
                  <a:pt x="174736" y="381000"/>
                </a:cubicBezTo>
                <a:cubicBezTo>
                  <a:pt x="165930" y="375129"/>
                  <a:pt x="149336" y="361950"/>
                  <a:pt x="149336" y="361950"/>
                </a:cubicBezTo>
                <a:cubicBezTo>
                  <a:pt x="147219" y="357717"/>
                  <a:pt x="142986" y="353983"/>
                  <a:pt x="142986" y="349250"/>
                </a:cubicBezTo>
                <a:cubicBezTo>
                  <a:pt x="142986" y="335330"/>
                  <a:pt x="146771" y="321657"/>
                  <a:pt x="149336" y="307975"/>
                </a:cubicBezTo>
                <a:cubicBezTo>
                  <a:pt x="149953" y="304686"/>
                  <a:pt x="151014" y="301443"/>
                  <a:pt x="152511" y="298450"/>
                </a:cubicBezTo>
                <a:cubicBezTo>
                  <a:pt x="154218" y="295037"/>
                  <a:pt x="156744" y="292100"/>
                  <a:pt x="158861" y="288925"/>
                </a:cubicBezTo>
                <a:cubicBezTo>
                  <a:pt x="162036" y="291042"/>
                  <a:pt x="165688" y="292577"/>
                  <a:pt x="168386" y="295275"/>
                </a:cubicBezTo>
                <a:cubicBezTo>
                  <a:pt x="179377" y="306266"/>
                  <a:pt x="183058" y="312521"/>
                  <a:pt x="190611" y="323850"/>
                </a:cubicBezTo>
                <a:cubicBezTo>
                  <a:pt x="191669" y="328083"/>
                  <a:pt x="191835" y="332647"/>
                  <a:pt x="193786" y="336550"/>
                </a:cubicBezTo>
                <a:cubicBezTo>
                  <a:pt x="196153" y="341283"/>
                  <a:pt x="200235" y="344944"/>
                  <a:pt x="203311" y="349250"/>
                </a:cubicBezTo>
                <a:cubicBezTo>
                  <a:pt x="210791" y="359721"/>
                  <a:pt x="209810" y="359073"/>
                  <a:pt x="216011" y="371475"/>
                </a:cubicBezTo>
                <a:cubicBezTo>
                  <a:pt x="230897" y="366513"/>
                  <a:pt x="232920" y="369298"/>
                  <a:pt x="222361" y="342900"/>
                </a:cubicBezTo>
                <a:cubicBezTo>
                  <a:pt x="220944" y="339357"/>
                  <a:pt x="209020" y="336550"/>
                  <a:pt x="212836" y="336550"/>
                </a:cubicBezTo>
                <a:cubicBezTo>
                  <a:pt x="219529" y="336550"/>
                  <a:pt x="225392" y="341277"/>
                  <a:pt x="231886" y="342900"/>
                </a:cubicBezTo>
                <a:cubicBezTo>
                  <a:pt x="238131" y="344461"/>
                  <a:pt x="244586" y="345017"/>
                  <a:pt x="250936" y="346075"/>
                </a:cubicBezTo>
                <a:cubicBezTo>
                  <a:pt x="258344" y="349250"/>
                  <a:pt x="265857" y="352192"/>
                  <a:pt x="273161" y="355600"/>
                </a:cubicBezTo>
                <a:cubicBezTo>
                  <a:pt x="281739" y="359603"/>
                  <a:pt x="289889" y="364506"/>
                  <a:pt x="298561" y="368300"/>
                </a:cubicBezTo>
                <a:cubicBezTo>
                  <a:pt x="306845" y="371924"/>
                  <a:pt x="315729" y="374083"/>
                  <a:pt x="323961" y="377825"/>
                </a:cubicBezTo>
                <a:cubicBezTo>
                  <a:pt x="339042" y="384680"/>
                  <a:pt x="352696" y="394812"/>
                  <a:pt x="368411" y="400050"/>
                </a:cubicBezTo>
                <a:cubicBezTo>
                  <a:pt x="390636" y="407458"/>
                  <a:pt x="411978" y="418424"/>
                  <a:pt x="435086" y="422275"/>
                </a:cubicBezTo>
                <a:cubicBezTo>
                  <a:pt x="458440" y="426167"/>
                  <a:pt x="447891" y="423889"/>
                  <a:pt x="466836" y="428625"/>
                </a:cubicBezTo>
                <a:cubicBezTo>
                  <a:pt x="472128" y="427567"/>
                  <a:pt x="477658" y="427345"/>
                  <a:pt x="482711" y="425450"/>
                </a:cubicBezTo>
                <a:cubicBezTo>
                  <a:pt x="486284" y="424110"/>
                  <a:pt x="488616" y="420307"/>
                  <a:pt x="492236" y="419100"/>
                </a:cubicBezTo>
                <a:cubicBezTo>
                  <a:pt x="501493" y="416014"/>
                  <a:pt x="511345" y="415117"/>
                  <a:pt x="520811" y="412750"/>
                </a:cubicBezTo>
                <a:cubicBezTo>
                  <a:pt x="527189" y="411156"/>
                  <a:pt x="538143" y="406720"/>
                  <a:pt x="543036" y="403225"/>
                </a:cubicBezTo>
                <a:cubicBezTo>
                  <a:pt x="546690" y="400615"/>
                  <a:pt x="549386" y="396875"/>
                  <a:pt x="552561" y="393700"/>
                </a:cubicBezTo>
                <a:cubicBezTo>
                  <a:pt x="551503" y="396875"/>
                  <a:pt x="551242" y="400440"/>
                  <a:pt x="549386" y="403225"/>
                </a:cubicBezTo>
                <a:cubicBezTo>
                  <a:pt x="543526" y="412016"/>
                  <a:pt x="532678" y="417446"/>
                  <a:pt x="523986" y="422275"/>
                </a:cubicBezTo>
                <a:cubicBezTo>
                  <a:pt x="510402" y="429822"/>
                  <a:pt x="513095" y="428173"/>
                  <a:pt x="498586" y="431800"/>
                </a:cubicBezTo>
                <a:cubicBezTo>
                  <a:pt x="495411" y="433917"/>
                  <a:pt x="492374" y="436257"/>
                  <a:pt x="489061" y="438150"/>
                </a:cubicBezTo>
                <a:cubicBezTo>
                  <a:pt x="484952" y="440498"/>
                  <a:pt x="480147" y="441660"/>
                  <a:pt x="476361" y="444500"/>
                </a:cubicBezTo>
                <a:cubicBezTo>
                  <a:pt x="466966" y="451546"/>
                  <a:pt x="461025" y="460715"/>
                  <a:pt x="454136" y="469900"/>
                </a:cubicBezTo>
                <a:cubicBezTo>
                  <a:pt x="455194" y="474133"/>
                  <a:pt x="454585" y="479193"/>
                  <a:pt x="457311" y="482600"/>
                </a:cubicBezTo>
                <a:cubicBezTo>
                  <a:pt x="459402" y="485213"/>
                  <a:pt x="463589" y="484963"/>
                  <a:pt x="466836" y="485775"/>
                </a:cubicBezTo>
                <a:cubicBezTo>
                  <a:pt x="472071" y="487084"/>
                  <a:pt x="477419" y="487892"/>
                  <a:pt x="482711" y="488950"/>
                </a:cubicBezTo>
                <a:cubicBezTo>
                  <a:pt x="490119" y="487892"/>
                  <a:pt x="497573" y="487114"/>
                  <a:pt x="504936" y="485775"/>
                </a:cubicBezTo>
                <a:cubicBezTo>
                  <a:pt x="509229" y="484994"/>
                  <a:pt x="514145" y="485218"/>
                  <a:pt x="517636" y="482600"/>
                </a:cubicBezTo>
                <a:cubicBezTo>
                  <a:pt x="523057" y="478534"/>
                  <a:pt x="526849" y="472536"/>
                  <a:pt x="530336" y="466725"/>
                </a:cubicBezTo>
                <a:cubicBezTo>
                  <a:pt x="533268" y="461838"/>
                  <a:pt x="535010" y="456297"/>
                  <a:pt x="536686" y="450850"/>
                </a:cubicBezTo>
                <a:cubicBezTo>
                  <a:pt x="539253" y="442509"/>
                  <a:pt x="540276" y="433729"/>
                  <a:pt x="543036" y="425450"/>
                </a:cubicBezTo>
                <a:lnTo>
                  <a:pt x="546211" y="415925"/>
                </a:lnTo>
                <a:cubicBezTo>
                  <a:pt x="549386" y="418042"/>
                  <a:pt x="552805" y="419832"/>
                  <a:pt x="555736" y="422275"/>
                </a:cubicBezTo>
                <a:cubicBezTo>
                  <a:pt x="566269" y="431052"/>
                  <a:pt x="562962" y="432238"/>
                  <a:pt x="574786" y="438150"/>
                </a:cubicBezTo>
                <a:cubicBezTo>
                  <a:pt x="577779" y="439647"/>
                  <a:pt x="581136" y="440267"/>
                  <a:pt x="584311" y="441325"/>
                </a:cubicBezTo>
                <a:cubicBezTo>
                  <a:pt x="585369" y="412750"/>
                  <a:pt x="580813" y="383405"/>
                  <a:pt x="587486" y="355600"/>
                </a:cubicBezTo>
                <a:cubicBezTo>
                  <a:pt x="588816" y="350058"/>
                  <a:pt x="598025" y="359949"/>
                  <a:pt x="603361" y="361950"/>
                </a:cubicBezTo>
                <a:cubicBezTo>
                  <a:pt x="606495" y="363125"/>
                  <a:pt x="609893" y="363628"/>
                  <a:pt x="612886" y="365125"/>
                </a:cubicBezTo>
                <a:cubicBezTo>
                  <a:pt x="616299" y="366832"/>
                  <a:pt x="618924" y="369925"/>
                  <a:pt x="622411" y="371475"/>
                </a:cubicBezTo>
                <a:cubicBezTo>
                  <a:pt x="628528" y="374193"/>
                  <a:pt x="641461" y="377825"/>
                  <a:pt x="641461" y="377825"/>
                </a:cubicBezTo>
                <a:cubicBezTo>
                  <a:pt x="644636" y="376767"/>
                  <a:pt x="648619" y="377017"/>
                  <a:pt x="650986" y="374650"/>
                </a:cubicBezTo>
                <a:cubicBezTo>
                  <a:pt x="653353" y="372283"/>
                  <a:pt x="652664" y="368118"/>
                  <a:pt x="654161" y="365125"/>
                </a:cubicBezTo>
                <a:cubicBezTo>
                  <a:pt x="655868" y="361712"/>
                  <a:pt x="658394" y="358775"/>
                  <a:pt x="660511" y="355600"/>
                </a:cubicBezTo>
                <a:cubicBezTo>
                  <a:pt x="661569" y="347133"/>
                  <a:pt x="663238" y="338721"/>
                  <a:pt x="663686" y="330200"/>
                </a:cubicBezTo>
                <a:cubicBezTo>
                  <a:pt x="665356" y="298476"/>
                  <a:pt x="665234" y="266676"/>
                  <a:pt x="666861" y="234950"/>
                </a:cubicBezTo>
                <a:cubicBezTo>
                  <a:pt x="667352" y="225379"/>
                  <a:pt x="668028" y="215746"/>
                  <a:pt x="670036" y="206375"/>
                </a:cubicBezTo>
                <a:cubicBezTo>
                  <a:pt x="671230" y="200802"/>
                  <a:pt x="674748" y="195959"/>
                  <a:pt x="676386" y="190500"/>
                </a:cubicBezTo>
                <a:cubicBezTo>
                  <a:pt x="677937" y="185331"/>
                  <a:pt x="677624" y="179662"/>
                  <a:pt x="679561" y="174625"/>
                </a:cubicBezTo>
                <a:cubicBezTo>
                  <a:pt x="681813" y="168770"/>
                  <a:pt x="693745" y="143226"/>
                  <a:pt x="701786" y="136525"/>
                </a:cubicBezTo>
                <a:cubicBezTo>
                  <a:pt x="703738" y="134898"/>
                  <a:pt x="723336" y="130344"/>
                  <a:pt x="724011" y="130175"/>
                </a:cubicBezTo>
                <a:cubicBezTo>
                  <a:pt x="742316" y="117972"/>
                  <a:pt x="724658" y="128537"/>
                  <a:pt x="743061" y="120650"/>
                </a:cubicBezTo>
                <a:cubicBezTo>
                  <a:pt x="747411" y="118786"/>
                  <a:pt x="751271" y="115797"/>
                  <a:pt x="755761" y="114300"/>
                </a:cubicBezTo>
                <a:cubicBezTo>
                  <a:pt x="764478" y="111394"/>
                  <a:pt x="801878" y="103346"/>
                  <a:pt x="809736" y="101600"/>
                </a:cubicBezTo>
                <a:cubicBezTo>
                  <a:pt x="817712" y="102398"/>
                  <a:pt x="839924" y="108991"/>
                  <a:pt x="851011" y="101600"/>
                </a:cubicBezTo>
                <a:cubicBezTo>
                  <a:pt x="854747" y="99109"/>
                  <a:pt x="857361" y="95250"/>
                  <a:pt x="860536" y="92075"/>
                </a:cubicBezTo>
                <a:cubicBezTo>
                  <a:pt x="863725" y="76132"/>
                  <a:pt x="863616" y="73263"/>
                  <a:pt x="870061" y="57150"/>
                </a:cubicBezTo>
                <a:cubicBezTo>
                  <a:pt x="871819" y="52756"/>
                  <a:pt x="874547" y="48800"/>
                  <a:pt x="876411" y="44450"/>
                </a:cubicBezTo>
                <a:cubicBezTo>
                  <a:pt x="879674" y="36837"/>
                  <a:pt x="880459" y="30281"/>
                  <a:pt x="882761" y="22225"/>
                </a:cubicBezTo>
                <a:cubicBezTo>
                  <a:pt x="883680" y="19007"/>
                  <a:pt x="885463" y="16013"/>
                  <a:pt x="885936" y="12700"/>
                </a:cubicBezTo>
                <a:cubicBezTo>
                  <a:pt x="886535" y="8509"/>
                  <a:pt x="885936" y="4233"/>
                  <a:pt x="885936" y="0"/>
                </a:cubicBezTo>
              </a:path>
            </a:pathLst>
          </a:custGeom>
          <a:noFill/>
          <a:ln w="12700">
            <a:solidFill>
              <a:schemeClr val="accent6">
                <a:lumMod val="40000"/>
                <a:lumOff val="60000"/>
              </a:schemeClr>
            </a:solidFill>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73A39D56-7872-EC55-98A5-D35468DFEDC2}"/>
              </a:ext>
            </a:extLst>
          </p:cNvPr>
          <p:cNvCxnSpPr>
            <a:cxnSpLocks/>
          </p:cNvCxnSpPr>
          <p:nvPr/>
        </p:nvCxnSpPr>
        <p:spPr>
          <a:xfrm>
            <a:off x="6473825" y="2653003"/>
            <a:ext cx="261659" cy="39532"/>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D90AA84-BA46-7590-D3C4-3340FC7CC9F1}"/>
              </a:ext>
            </a:extLst>
          </p:cNvPr>
          <p:cNvCxnSpPr>
            <a:cxnSpLocks/>
          </p:cNvCxnSpPr>
          <p:nvPr/>
        </p:nvCxnSpPr>
        <p:spPr>
          <a:xfrm>
            <a:off x="7873792" y="3445410"/>
            <a:ext cx="83295" cy="225872"/>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675164"/>
      </p:ext>
    </p:extLst>
  </p:cSld>
  <p:clrMapOvr>
    <a:masterClrMapping/>
  </p:clrMapOvr>
  <p:transition>
    <p:fade/>
  </p:transition>
</p:sld>
</file>

<file path=ppt/theme/theme1.xml><?xml version="1.0" encoding="utf-8"?>
<a:theme xmlns:a="http://schemas.openxmlformats.org/drawingml/2006/main" name="2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6">
              <a:lumMod val="40000"/>
              <a:lumOff val="60000"/>
            </a:schemeClr>
          </a:solidFill>
          <a:tailEnd type="none"/>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3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5393</Words>
  <Application>Microsoft Office PowerPoint</Application>
  <PresentationFormat>Widescreen</PresentationFormat>
  <Paragraphs>677</Paragraphs>
  <Slides>28</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Aileron</vt:lpstr>
      <vt:lpstr>Aptos</vt:lpstr>
      <vt:lpstr>Arial</vt:lpstr>
      <vt:lpstr>Arial </vt:lpstr>
      <vt:lpstr>Calibri</vt:lpstr>
      <vt:lpstr>Cambria Math</vt:lpstr>
      <vt:lpstr>Courier New</vt:lpstr>
      <vt:lpstr>Lucida Grande</vt:lpstr>
      <vt:lpstr>PT Sans Narrow</vt:lpstr>
      <vt:lpstr>Roboto</vt:lpstr>
      <vt:lpstr>2_Thème Office</vt:lpstr>
      <vt:lpstr>3_Thème Office</vt:lpstr>
      <vt:lpstr>PowerPoint Presentation</vt:lpstr>
      <vt:lpstr>Clinical topic newsletter  Managing ADC Toxicities in HER2+ mBC: Spotlight on Nausea and Vomiting   August 2025</vt:lpstr>
      <vt:lpstr>Developed by BREAST CANCER COnnect</vt:lpstr>
      <vt:lpstr>EDUCATIONAL Objectives </vt:lpstr>
      <vt:lpstr>CLINICAL TAKEAWAYS </vt:lpstr>
      <vt:lpstr>Her2+ Metastatic breast cancer TREATMENT GUIDELINES </vt:lpstr>
      <vt:lpstr>ADC ROLE in current HER2+ mBC treatment guidelines  </vt:lpstr>
      <vt:lpstr>ADC in HER2+ mbc:  Mechanism of action</vt:lpstr>
      <vt:lpstr>T-DXd MECHANISM OF ACTION</vt:lpstr>
      <vt:lpstr>ADC Characteristic Differences of T-DXd vs T-DM1</vt:lpstr>
      <vt:lpstr>ADC in HER2+ mbc: DESTINY-BREAST03 Efficacy and safety OUTCOMES</vt:lpstr>
      <vt:lpstr>Destiny-breast03: Study design and efficacy results </vt:lpstr>
      <vt:lpstr>Destiny-breast03: drug-related teaes in ≥20% of PTS1</vt:lpstr>
      <vt:lpstr>T-dxd induced NAUSEA and VOMITING MANAGEMENT</vt:lpstr>
      <vt:lpstr>pathways by which antineoplastic agents, including ADCs, may produce an emetic response1</vt:lpstr>
      <vt:lpstr>A 5-Step Framework for Managing T-DXd Induced Nausea and Vomiting1</vt:lpstr>
      <vt:lpstr>T-Dxd: Classification of emetogenicity </vt:lpstr>
      <vt:lpstr>T-DXd: Protocol for Nausea/Vomiting MAnagement1,a</vt:lpstr>
      <vt:lpstr>T-DXd: Detailed Protocol for N/V MAnagement1</vt:lpstr>
      <vt:lpstr>Patient Counseling for Nausea and Vomiting1,2</vt:lpstr>
      <vt:lpstr>Managing T-DXd related fatigue</vt:lpstr>
      <vt:lpstr>Managing T-DXd related fatigue</vt:lpstr>
      <vt:lpstr>T-DXd AE of SPECIAL interest:  ILD MANAGEMENT </vt:lpstr>
      <vt:lpstr>Follow the 5 “S” strategies to help detect and manage ILD/pneumonitis in patients receiving T-DXd (Part 1/2)</vt:lpstr>
      <vt:lpstr>Follow the 5 “S” strategies to help detect and manage ILD/pneumonitis in patients receiving T-DXd (Part 2/2)</vt:lpstr>
      <vt:lpstr>CLINICAL TAKEAWAYS </vt:lpstr>
      <vt:lpstr>CLINICAL 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Selina Gill</dc:creator>
  <cp:lastModifiedBy>Selina Gill</cp:lastModifiedBy>
  <cp:revision>2</cp:revision>
  <dcterms:created xsi:type="dcterms:W3CDTF">2025-05-16T13:37:16Z</dcterms:created>
  <dcterms:modified xsi:type="dcterms:W3CDTF">2025-08-08T08:46:32Z</dcterms:modified>
</cp:coreProperties>
</file>