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28"/>
  </p:notesMasterIdLst>
  <p:handoutMasterIdLst>
    <p:handoutMasterId r:id="rId29"/>
  </p:handoutMasterIdLst>
  <p:sldIdLst>
    <p:sldId id="12537" r:id="rId3"/>
    <p:sldId id="12674" r:id="rId4"/>
    <p:sldId id="12541" r:id="rId5"/>
    <p:sldId id="12703" r:id="rId6"/>
    <p:sldId id="12561" r:id="rId7"/>
    <p:sldId id="12677" r:id="rId8"/>
    <p:sldId id="12678" r:id="rId9"/>
    <p:sldId id="12679" r:id="rId10"/>
    <p:sldId id="12680" r:id="rId11"/>
    <p:sldId id="12681" r:id="rId12"/>
    <p:sldId id="12697" r:id="rId13"/>
    <p:sldId id="12698" r:id="rId14"/>
    <p:sldId id="12704" r:id="rId15"/>
    <p:sldId id="12700" r:id="rId16"/>
    <p:sldId id="12701" r:id="rId17"/>
    <p:sldId id="12682" r:id="rId18"/>
    <p:sldId id="12683" r:id="rId19"/>
    <p:sldId id="12684" r:id="rId20"/>
    <p:sldId id="12685" r:id="rId21"/>
    <p:sldId id="12686" r:id="rId22"/>
    <p:sldId id="12692" r:id="rId23"/>
    <p:sldId id="12693" r:id="rId24"/>
    <p:sldId id="12702" r:id="rId25"/>
    <p:sldId id="12696" r:id="rId26"/>
    <p:sldId id="12539" r:id="rId27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890" userDrawn="1">
          <p15:clr>
            <a:srgbClr val="A4A3A4"/>
          </p15:clr>
        </p15:guide>
        <p15:guide id="4" orient="horz" pos="3471" userDrawn="1">
          <p15:clr>
            <a:srgbClr val="A4A3A4"/>
          </p15:clr>
        </p15:guide>
        <p15:guide id="5" orient="horz" pos="3706" userDrawn="1">
          <p15:clr>
            <a:srgbClr val="A4A3A4"/>
          </p15:clr>
        </p15:guide>
        <p15:guide id="6" orient="horz" pos="3793" userDrawn="1">
          <p15:clr>
            <a:srgbClr val="A4A3A4"/>
          </p15:clr>
        </p15:guide>
        <p15:guide id="7" orient="horz" pos="40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13FE9D-EF59-FC93-CB86-33805B90D06E}" name="donohue" initials="HD" userId="donohue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RON Michal" initials="YM" lastIdx="36" clrIdx="0">
    <p:extLst>
      <p:ext uri="{19B8F6BF-5375-455C-9EA6-DF929625EA0E}">
        <p15:presenceInfo xmlns:p15="http://schemas.microsoft.com/office/powerpoint/2012/main" userId="S-1-5-21-1292428093-1123561945-1801674531-38465" providerId="AD"/>
      </p:ext>
    </p:extLst>
  </p:cmAuthor>
  <p:cmAuthor id="2" name="Patty Cason" initials="PC" lastIdx="23" clrIdx="1">
    <p:extLst>
      <p:ext uri="{19B8F6BF-5375-455C-9EA6-DF929625EA0E}">
        <p15:presenceInfo xmlns:p15="http://schemas.microsoft.com/office/powerpoint/2012/main" userId="24469888d1861777" providerId="Windows Live"/>
      </p:ext>
    </p:extLst>
  </p:cmAuthor>
  <p:cmAuthor id="3" name="Kim Grootscholten" initials="KG" lastIdx="1" clrIdx="2">
    <p:extLst>
      <p:ext uri="{19B8F6BF-5375-455C-9EA6-DF929625EA0E}">
        <p15:presenceInfo xmlns:p15="http://schemas.microsoft.com/office/powerpoint/2012/main" userId="e7084306cf78657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C7583B"/>
    <a:srgbClr val="C6573B"/>
    <a:srgbClr val="03C750"/>
    <a:srgbClr val="FF85FF"/>
    <a:srgbClr val="5D8298"/>
    <a:srgbClr val="C7573C"/>
    <a:srgbClr val="FFA402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1" autoAdjust="0"/>
    <p:restoredTop sz="95548"/>
  </p:normalViewPr>
  <p:slideViewPr>
    <p:cSldViewPr snapToObjects="1">
      <p:cViewPr>
        <p:scale>
          <a:sx n="62" d="100"/>
          <a:sy n="62" d="100"/>
        </p:scale>
        <p:origin x="1618" y="446"/>
      </p:cViewPr>
      <p:guideLst>
        <p:guide orient="horz" pos="2160"/>
        <p:guide pos="3840"/>
        <p:guide pos="1890"/>
        <p:guide orient="horz" pos="3471"/>
        <p:guide orient="horz" pos="3706"/>
        <p:guide orient="horz" pos="3793"/>
        <p:guide orient="horz" pos="40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120" d="100"/>
          <a:sy n="120" d="100"/>
        </p:scale>
        <p:origin x="3896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35" Type="http://schemas.microsoft.com/office/2018/10/relationships/authors" Target="author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3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300" noProof="0" dirty="0"/>
              <a:t>Change in IMDC score at Month 6 vs baseline in patients treated with LEN+PEMBRO, </a:t>
            </a:r>
            <a:r>
              <a:rPr lang="en-GB" sz="1300" noProof="0" dirty="0">
                <a:solidFill>
                  <a:schemeClr val="accent1"/>
                </a:solidFill>
              </a:rPr>
              <a:t>with BM</a:t>
            </a:r>
            <a:r>
              <a:rPr lang="en-GB" sz="1300" noProof="0" dirty="0"/>
              <a:t> (%)</a:t>
            </a:r>
          </a:p>
        </c:rich>
      </c:tx>
      <c:layout>
        <c:manualLayout>
          <c:xMode val="edge"/>
          <c:yMode val="edge"/>
          <c:x val="0.17150232576497348"/>
          <c:y val="8.46341147279932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3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481267432273606"/>
          <c:y val="0.24782354429754719"/>
          <c:w val="0.829660191265298"/>
          <c:h val="0.643937710624745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Decrease</c:v>
                </c:pt>
                <c:pt idx="1">
                  <c:v>Unchanged</c:v>
                </c:pt>
                <c:pt idx="2">
                  <c:v>Increase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33.799999999999997</c:v>
                </c:pt>
                <c:pt idx="1">
                  <c:v>42.5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DD-4F2F-99E7-6C93EA6A21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3"/>
        <c:overlap val="-69"/>
        <c:axId val="768977279"/>
        <c:axId val="768977759"/>
      </c:barChart>
      <c:catAx>
        <c:axId val="76897727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68977759"/>
        <c:crosses val="autoZero"/>
        <c:auto val="1"/>
        <c:lblAlgn val="ctr"/>
        <c:lblOffset val="100"/>
        <c:noMultiLvlLbl val="0"/>
      </c:catAx>
      <c:valAx>
        <c:axId val="76897775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noProof="0" dirty="0"/>
                  <a:t>Patients (%)</a:t>
                </a:r>
              </a:p>
            </c:rich>
          </c:tx>
          <c:layout>
            <c:manualLayout>
              <c:xMode val="edge"/>
              <c:yMode val="edge"/>
              <c:x val="3.24890801606839E-2"/>
              <c:y val="0.355625995259785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68977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10/23/2025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10/23/2025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3626E-BC0F-674C-9570-A9D62C09EB5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03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1520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7AE7C-DD71-491B-D70C-F4754AE39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3D755D-5983-984B-7A85-E3220D20AA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CACB7A-C520-B61B-AF47-61F745E900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45FBB4-3831-7734-D5BF-8B191235B73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7CB95F-67CC-CC22-5C95-B26A3B840D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5691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F6ABF-9723-2038-5B0F-4EE59619F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BCC0A4-67E3-AFA3-2B33-5A2F325A77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927CFD-FE38-2498-9A6D-D00F50A7CB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988DC-259B-46AF-E234-27FB7255EB1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1749D-9907-242E-81F8-8E3ECDDA81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900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79CE6-90A7-5862-BAA3-E6F87015E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CED1EA-EBE0-04BF-0847-870D2AF33B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520846-44FC-25D9-5949-68AC2D9E64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63FB3-9845-599A-9DF7-708BFFB372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CB0BD-F8C3-6A13-5E8D-64DBE48725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3313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C2493-7193-668B-97F6-50628F156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BA52A1-8EEE-8602-332F-F1483A5D34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E819FB-CC50-64BE-39B1-3F9A45B3EF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53B04-CA5D-00D9-7B16-0931045475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41C98-6870-E592-BE2F-8413188FD6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032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63CDFBB4-5FEF-3B47-9ED7-4017F3E180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D317C09D-DCEC-144D-8A18-2039C1DB8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67587" name="Footer Placeholder 3">
            <a:extLst>
              <a:ext uri="{FF2B5EF4-FFF2-40B4-BE49-F238E27FC236}">
                <a16:creationId xmlns:a16="http://schemas.microsoft.com/office/drawing/2014/main" id="{110BC07E-7F54-0145-8965-1F344066FA5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GB" altLang="en-US" sz="1200" dirty="0"/>
          </a:p>
        </p:txBody>
      </p:sp>
      <p:sp>
        <p:nvSpPr>
          <p:cNvPr id="67588" name="Slide Number Placeholder 4">
            <a:extLst>
              <a:ext uri="{FF2B5EF4-FFF2-40B4-BE49-F238E27FC236}">
                <a16:creationId xmlns:a16="http://schemas.microsoft.com/office/drawing/2014/main" id="{CC97B9F2-7B6A-B442-8581-6E3644EA9D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597EBF8-C25E-5747-B608-611B37692F4F}" type="slidenum">
              <a:rPr lang="fr-FR" altLang="en-US" sz="1200"/>
              <a:pPr/>
              <a:t>25</a:t>
            </a:fld>
            <a:endParaRPr lang="fr-F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52381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0.png"/><Relationship Id="rId18" Type="http://schemas.openxmlformats.org/officeDocument/2006/relationships/hyperlink" Target="mailto:info@cor2ed" TargetMode="External"/><Relationship Id="rId26" Type="http://schemas.openxmlformats.org/officeDocument/2006/relationships/image" Target="../media/image20.png"/><Relationship Id="rId3" Type="http://schemas.openxmlformats.org/officeDocument/2006/relationships/image" Target="../media/image4.svg"/><Relationship Id="rId21" Type="http://schemas.openxmlformats.org/officeDocument/2006/relationships/image" Target="../media/image16.png"/><Relationship Id="rId7" Type="http://schemas.openxmlformats.org/officeDocument/2006/relationships/image" Target="../media/image8.svg"/><Relationship Id="rId12" Type="http://schemas.openxmlformats.org/officeDocument/2006/relationships/hyperlink" Target="https://cor2ed.com/" TargetMode="External"/><Relationship Id="rId17" Type="http://schemas.openxmlformats.org/officeDocument/2006/relationships/image" Target="../media/image13.svg"/><Relationship Id="rId25" Type="http://schemas.openxmlformats.org/officeDocument/2006/relationships/hyperlink" Target="https://guconnect.cor2ed.com/" TargetMode="External"/><Relationship Id="rId2" Type="http://schemas.openxmlformats.org/officeDocument/2006/relationships/image" Target="../media/image3.png"/><Relationship Id="rId16" Type="http://schemas.openxmlformats.org/officeDocument/2006/relationships/image" Target="../media/image12.png"/><Relationship Id="rId20" Type="http://schemas.openxmlformats.org/officeDocument/2006/relationships/image" Target="../media/image15.svg"/><Relationship Id="rId29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hyperlink" Target="https://youtu.be/-frXH01_UXY" TargetMode="External"/><Relationship Id="rId24" Type="http://schemas.openxmlformats.org/officeDocument/2006/relationships/image" Target="../media/image19.svg"/><Relationship Id="rId5" Type="http://schemas.openxmlformats.org/officeDocument/2006/relationships/image" Target="../media/image6.svg"/><Relationship Id="rId15" Type="http://schemas.openxmlformats.org/officeDocument/2006/relationships/hyperlink" Target="https://twitter.com/guconnectinfo" TargetMode="External"/><Relationship Id="rId23" Type="http://schemas.openxmlformats.org/officeDocument/2006/relationships/image" Target="../media/image18.png"/><Relationship Id="rId28" Type="http://schemas.openxmlformats.org/officeDocument/2006/relationships/image" Target="../media/image22.svg"/><Relationship Id="rId10" Type="http://schemas.openxmlformats.org/officeDocument/2006/relationships/hyperlink" Target="https://www.linkedin.com/company/23742475" TargetMode="External"/><Relationship Id="rId19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1.svg"/><Relationship Id="rId22" Type="http://schemas.openxmlformats.org/officeDocument/2006/relationships/image" Target="../media/image17.svg"/><Relationship Id="rId27" Type="http://schemas.openxmlformats.org/officeDocument/2006/relationships/image" Target="../media/image2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0.png"/><Relationship Id="rId18" Type="http://schemas.openxmlformats.org/officeDocument/2006/relationships/image" Target="../media/image13.svg"/><Relationship Id="rId26" Type="http://schemas.openxmlformats.org/officeDocument/2006/relationships/image" Target="../media/image24.png"/><Relationship Id="rId3" Type="http://schemas.openxmlformats.org/officeDocument/2006/relationships/image" Target="../media/image4.svg"/><Relationship Id="rId21" Type="http://schemas.openxmlformats.org/officeDocument/2006/relationships/image" Target="../media/image15.svg"/><Relationship Id="rId7" Type="http://schemas.openxmlformats.org/officeDocument/2006/relationships/image" Target="../media/image8.svg"/><Relationship Id="rId12" Type="http://schemas.openxmlformats.org/officeDocument/2006/relationships/hyperlink" Target="https://cor2ed.com/" TargetMode="External"/><Relationship Id="rId17" Type="http://schemas.openxmlformats.org/officeDocument/2006/relationships/image" Target="../media/image12.png"/><Relationship Id="rId25" Type="http://schemas.openxmlformats.org/officeDocument/2006/relationships/image" Target="../media/image19.svg"/><Relationship Id="rId2" Type="http://schemas.openxmlformats.org/officeDocument/2006/relationships/image" Target="../media/image3.png"/><Relationship Id="rId16" Type="http://schemas.openxmlformats.org/officeDocument/2006/relationships/hyperlink" Target="https://twitter.com/lung_connect" TargetMode="External"/><Relationship Id="rId20" Type="http://schemas.openxmlformats.org/officeDocument/2006/relationships/image" Target="../media/image14.png"/><Relationship Id="rId29" Type="http://schemas.openxmlformats.org/officeDocument/2006/relationships/image" Target="../media/image22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hyperlink" Target="https://youtu.be/-frXH01_UXY" TargetMode="External"/><Relationship Id="rId24" Type="http://schemas.openxmlformats.org/officeDocument/2006/relationships/image" Target="../media/image18.png"/><Relationship Id="rId5" Type="http://schemas.openxmlformats.org/officeDocument/2006/relationships/image" Target="../media/image6.svg"/><Relationship Id="rId15" Type="http://schemas.openxmlformats.org/officeDocument/2006/relationships/hyperlink" Target="https://twitter.com/BreastCaConnect" TargetMode="External"/><Relationship Id="rId23" Type="http://schemas.openxmlformats.org/officeDocument/2006/relationships/image" Target="../media/image17.svg"/><Relationship Id="rId28" Type="http://schemas.openxmlformats.org/officeDocument/2006/relationships/image" Target="../media/image21.png"/><Relationship Id="rId10" Type="http://schemas.openxmlformats.org/officeDocument/2006/relationships/hyperlink" Target="https://www.linkedin.com/company/99553499/admin/feed/posts/" TargetMode="External"/><Relationship Id="rId19" Type="http://schemas.openxmlformats.org/officeDocument/2006/relationships/hyperlink" Target="mailto:info@cor2ed.com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1.svg"/><Relationship Id="rId22" Type="http://schemas.openxmlformats.org/officeDocument/2006/relationships/image" Target="../media/image16.png"/><Relationship Id="rId27" Type="http://schemas.openxmlformats.org/officeDocument/2006/relationships/image" Target="../media/image25.svg"/><Relationship Id="rId30" Type="http://schemas.openxmlformats.org/officeDocument/2006/relationships/image" Target="../media/image2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57E139-C270-754F-B59D-15903DDAF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4661" y="2758363"/>
            <a:ext cx="5042678" cy="1341275"/>
          </a:xfrm>
          <a:prstGeom prst="rect">
            <a:avLst/>
          </a:prstGeom>
        </p:spPr>
      </p:pic>
      <p:pic>
        <p:nvPicPr>
          <p:cNvPr id="2" name="Image 4">
            <a:extLst>
              <a:ext uri="{FF2B5EF4-FFF2-40B4-BE49-F238E27FC236}">
                <a16:creationId xmlns:a16="http://schemas.microsoft.com/office/drawing/2014/main" id="{23D6B0C3-D9FC-DE81-87B0-ED75B3CA07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834907" y="-1012042"/>
            <a:ext cx="4833937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i="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8F82FB2-1400-8B4D-AF68-7358C7D763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13B910AC-9DB2-3F23-C982-A767E8749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228609"/>
            <a:ext cx="5181600" cy="4657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7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A6F5460-BA6D-C940-BFC5-F19A378019C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C80055ED-B62D-87ED-83BE-74A8C4B3F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6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n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n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1270565"/>
            <a:ext cx="518675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4C57E3B-0ABB-774B-B376-C8D0F23077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E58A32A6-FC34-15BC-AFB8-150E245F9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4" y="1403491"/>
            <a:ext cx="5186755" cy="71520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2348880"/>
            <a:ext cx="542398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  <a:p>
            <a:endParaRPr lang="en-GB" noProof="0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2348880"/>
            <a:ext cx="518675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</a:defRPr>
            </a:lvl3pPr>
            <a:lvl4pPr marL="1714500" indent="-342900">
              <a:buFont typeface="Arial" charset="0"/>
              <a:buChar char="•"/>
              <a:defRPr sz="2000"/>
            </a:lvl4pPr>
            <a:lvl5pPr marL="2171700" indent="-342900">
              <a:buFont typeface="Arial" charset="0"/>
              <a:buChar char="•"/>
              <a:defRPr/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2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621215" y="260350"/>
            <a:ext cx="10961184" cy="865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 cap="all" spc="1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4" hasCustomPrompt="1"/>
          </p:nvPr>
        </p:nvSpPr>
        <p:spPr>
          <a:xfrm>
            <a:off x="6158414" y="1408029"/>
            <a:ext cx="542398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E3E2C06-97AD-9943-860F-21FF17408A8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049F8245-A58D-DC9C-F7BE-88515459E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35662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raphic 99">
            <a:extLst>
              <a:ext uri="{FF2B5EF4-FFF2-40B4-BE49-F238E27FC236}">
                <a16:creationId xmlns:a16="http://schemas.microsoft.com/office/drawing/2014/main" id="{73B8439E-66F9-944E-AC44-FA8D8EC25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7204" y="810930"/>
            <a:ext cx="9306370" cy="4471395"/>
          </a:xfrm>
          <a:prstGeom prst="rect">
            <a:avLst/>
          </a:prstGeom>
        </p:spPr>
      </p:pic>
      <p:sp>
        <p:nvSpPr>
          <p:cNvPr id="39" name="Titre 1">
            <a:extLst>
              <a:ext uri="{FF2B5EF4-FFF2-40B4-BE49-F238E27FC236}">
                <a16:creationId xmlns:a16="http://schemas.microsoft.com/office/drawing/2014/main" id="{F09C896A-B4EB-0F4C-96F4-8F31B99B4C0A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Antoine Lacombe </a:t>
            </a:r>
            <a:r>
              <a:rPr lang="en-GB" sz="11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A8E7D5AF-6FD1-7040-B008-F83A2A24EA4D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id="{73745878-0F7C-304D-845D-4B21028F25EB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COR2ED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SWITZERLAND</a:t>
            </a: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F7C54033-9E09-284F-8683-746A9AA872EC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Froukje Sosef </a:t>
            </a:r>
            <a:r>
              <a:rPr lang="en-GB" sz="11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84FD7633-899B-3848-83B9-1E3BDDF4FDEE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79F12A3-F14C-5840-B136-EC73E318C109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E4F17C8-19D7-C040-A304-FDDCE818C189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Graphic 47" descr="Speaker Phone">
              <a:extLst>
                <a:ext uri="{FF2B5EF4-FFF2-40B4-BE49-F238E27FC236}">
                  <a16:creationId xmlns:a16="http://schemas.microsoft.com/office/drawing/2014/main" id="{751B5200-FBC9-5C4E-8A34-90C2075D5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FE71A723-9BA9-F044-A53D-ADF05AFC5AA2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Graphic 49" descr="Envelope">
            <a:extLst>
              <a:ext uri="{FF2B5EF4-FFF2-40B4-BE49-F238E27FC236}">
                <a16:creationId xmlns:a16="http://schemas.microsoft.com/office/drawing/2014/main" id="{F8C200D7-7974-0049-910F-515EB075DE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3A2C2405-5B2D-6F40-8BBF-34FEF76A5D69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89D4FEE-DF12-7C4D-B567-B229BFAFD4AE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Graphic 52" descr="Speaker Phone">
              <a:extLst>
                <a:ext uri="{FF2B5EF4-FFF2-40B4-BE49-F238E27FC236}">
                  <a16:creationId xmlns:a16="http://schemas.microsoft.com/office/drawing/2014/main" id="{650C6CBF-1D07-FD40-84AC-64417780D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64B298E5-A30A-CC47-9E10-2137C71F83BA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Graphic 54" descr="Envelope">
            <a:extLst>
              <a:ext uri="{FF2B5EF4-FFF2-40B4-BE49-F238E27FC236}">
                <a16:creationId xmlns:a16="http://schemas.microsoft.com/office/drawing/2014/main" id="{DBF0C6DA-DD89-E246-9F87-ECB01B87D4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56" name="Titre 1">
            <a:extLst>
              <a:ext uri="{FF2B5EF4-FFF2-40B4-BE49-F238E27FC236}">
                <a16:creationId xmlns:a16="http://schemas.microsoft.com/office/drawing/2014/main" id="{C9664B77-FEC8-A64D-9402-16DF0F5288C1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57" name="Titre 1">
            <a:extLst>
              <a:ext uri="{FF2B5EF4-FFF2-40B4-BE49-F238E27FC236}">
                <a16:creationId xmlns:a16="http://schemas.microsoft.com/office/drawing/2014/main" id="{C72A4E22-E601-2041-8DFB-7B91BDD401EB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F2175B-6FCA-AB4B-BB07-12AFD9A7158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9164" y="951062"/>
            <a:ext cx="1914541" cy="509238"/>
          </a:xfrm>
          <a:prstGeom prst="rect">
            <a:avLst/>
          </a:prstGeom>
        </p:spPr>
      </p:pic>
      <p:sp>
        <p:nvSpPr>
          <p:cNvPr id="23" name="Titre 1">
            <a:extLst>
              <a:ext uri="{FF2B5EF4-FFF2-40B4-BE49-F238E27FC236}">
                <a16:creationId xmlns:a16="http://schemas.microsoft.com/office/drawing/2014/main" id="{C320DC0B-ABBC-0A49-B4AE-127E4E3B626C}"/>
              </a:ext>
            </a:extLst>
          </p:cNvPr>
          <p:cNvSpPr txBox="1">
            <a:spLocks/>
          </p:cNvSpPr>
          <p:nvPr userDrawn="1"/>
        </p:nvSpPr>
        <p:spPr>
          <a:xfrm>
            <a:off x="5087888" y="6404238"/>
            <a:ext cx="6959903" cy="453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spc="-30" baseline="0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Heading to the heart of Independent Medical Education since 2012</a:t>
            </a:r>
            <a:endParaRPr kumimoji="0" lang="en-GB" sz="1600" b="1" i="0" u="sng" strike="noStrike" kern="1200" cap="none" spc="-3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F79982A-8AC7-B74E-9EA1-C749F493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65695"/>
          <a:stretch/>
        </p:blipFill>
        <p:spPr>
          <a:xfrm>
            <a:off x="300854" y="1562275"/>
            <a:ext cx="3012116" cy="37567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27872BE-4EBB-BA49-A46A-FC3A5E900913}"/>
              </a:ext>
            </a:extLst>
          </p:cNvPr>
          <p:cNvSpPr txBox="1"/>
          <p:nvPr userDrawn="1"/>
        </p:nvSpPr>
        <p:spPr>
          <a:xfrm>
            <a:off x="787050" y="5497848"/>
            <a:ext cx="229262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Connect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LinkedIn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0"/>
              </a:rPr>
              <a:t>@GU CONNECT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444874-C0B0-C74D-BD78-708C15438149}"/>
              </a:ext>
            </a:extLst>
          </p:cNvPr>
          <p:cNvSpPr txBox="1"/>
          <p:nvPr userDrawn="1"/>
        </p:nvSpPr>
        <p:spPr>
          <a:xfrm>
            <a:off x="3491564" y="5497848"/>
            <a:ext cx="1862964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YouTube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1"/>
              </a:rPr>
              <a:t>@COR2ED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99807B1-5B76-A64B-B52A-94C02C13D7AB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8A156A-6630-CA4A-B512-E1F50F476DD1}"/>
              </a:ext>
            </a:extLst>
          </p:cNvPr>
          <p:cNvSpPr txBox="1"/>
          <p:nvPr userDrawn="1"/>
        </p:nvSpPr>
        <p:spPr>
          <a:xfrm>
            <a:off x="805458" y="6013567"/>
            <a:ext cx="17566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Visit us at</a:t>
            </a:r>
          </a:p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https://cor2ed.com/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hlinkClick r:id="rId12"/>
            <a:extLst>
              <a:ext uri="{FF2B5EF4-FFF2-40B4-BE49-F238E27FC236}">
                <a16:creationId xmlns:a16="http://schemas.microsoft.com/office/drawing/2014/main" id="{F02AE768-D7AB-A94B-80FA-A6650544CC9B}"/>
              </a:ext>
            </a:extLst>
          </p:cNvPr>
          <p:cNvSpPr/>
          <p:nvPr userDrawn="1"/>
        </p:nvSpPr>
        <p:spPr>
          <a:xfrm>
            <a:off x="391317" y="6016204"/>
            <a:ext cx="2170834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Graphic 28" descr="World">
            <a:extLst>
              <a:ext uri="{FF2B5EF4-FFF2-40B4-BE49-F238E27FC236}">
                <a16:creationId xmlns:a16="http://schemas.microsoft.com/office/drawing/2014/main" id="{06F46356-6D1C-1A49-AFB9-876266891BA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5C03111-CAAB-3D43-A9E6-ADA046B67BBD}"/>
              </a:ext>
            </a:extLst>
          </p:cNvPr>
          <p:cNvSpPr txBox="1"/>
          <p:nvPr userDrawn="1"/>
        </p:nvSpPr>
        <p:spPr>
          <a:xfrm>
            <a:off x="3501522" y="6033094"/>
            <a:ext cx="210115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X </a:t>
            </a:r>
            <a:r>
              <a:rPr lang="en-GB" sz="1400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@guconnectinfo</a:t>
            </a:r>
            <a:endParaRPr lang="en-GB" sz="1400" u="sng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hlinkClick r:id="rId15"/>
            <a:extLst>
              <a:ext uri="{FF2B5EF4-FFF2-40B4-BE49-F238E27FC236}">
                <a16:creationId xmlns:a16="http://schemas.microsoft.com/office/drawing/2014/main" id="{9A0346C0-EC87-3C4C-A17B-08C8B6C59587}"/>
              </a:ext>
            </a:extLst>
          </p:cNvPr>
          <p:cNvSpPr/>
          <p:nvPr userDrawn="1"/>
        </p:nvSpPr>
        <p:spPr>
          <a:xfrm>
            <a:off x="3064431" y="6037531"/>
            <a:ext cx="2475809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Graphic 32" descr="Marker with solid fill">
            <a:extLst>
              <a:ext uri="{FF2B5EF4-FFF2-40B4-BE49-F238E27FC236}">
                <a16:creationId xmlns:a16="http://schemas.microsoft.com/office/drawing/2014/main" id="{53807611-342D-8C4A-A14C-80E0271B440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89006" y="1949574"/>
            <a:ext cx="313184" cy="313184"/>
          </a:xfrm>
          <a:prstGeom prst="rect">
            <a:avLst/>
          </a:prstGeom>
        </p:spPr>
      </p:pic>
      <p:pic>
        <p:nvPicPr>
          <p:cNvPr id="34" name="Graphic 33" descr="Marker with solid fill">
            <a:extLst>
              <a:ext uri="{FF2B5EF4-FFF2-40B4-BE49-F238E27FC236}">
                <a16:creationId xmlns:a16="http://schemas.microsoft.com/office/drawing/2014/main" id="{6FBCB460-E274-5A4F-BEBD-A1EDEA7DDE7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49789" y="2084249"/>
            <a:ext cx="313184" cy="313184"/>
          </a:xfrm>
          <a:prstGeom prst="rect">
            <a:avLst/>
          </a:prstGeom>
        </p:spPr>
      </p:pic>
      <p:pic>
        <p:nvPicPr>
          <p:cNvPr id="35" name="Graphic 34" descr="Marker with solid fill">
            <a:extLst>
              <a:ext uri="{FF2B5EF4-FFF2-40B4-BE49-F238E27FC236}">
                <a16:creationId xmlns:a16="http://schemas.microsoft.com/office/drawing/2014/main" id="{BE7BD657-C4E9-D14E-9C9B-7066503C4FA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87336" y="1753300"/>
            <a:ext cx="313184" cy="313184"/>
          </a:xfrm>
          <a:prstGeom prst="rect">
            <a:avLst/>
          </a:prstGeom>
        </p:spPr>
      </p:pic>
      <p:pic>
        <p:nvPicPr>
          <p:cNvPr id="36" name="Graphic 35" descr="Marker with solid fill">
            <a:extLst>
              <a:ext uri="{FF2B5EF4-FFF2-40B4-BE49-F238E27FC236}">
                <a16:creationId xmlns:a16="http://schemas.microsoft.com/office/drawing/2014/main" id="{BDEFE239-A452-7F45-96CC-738EA07C4E2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00460" y="1561745"/>
            <a:ext cx="313184" cy="313184"/>
          </a:xfrm>
          <a:prstGeom prst="rect">
            <a:avLst/>
          </a:prstGeom>
        </p:spPr>
      </p:pic>
      <p:pic>
        <p:nvPicPr>
          <p:cNvPr id="37" name="Graphic 36" descr="Marker with solid fill">
            <a:extLst>
              <a:ext uri="{FF2B5EF4-FFF2-40B4-BE49-F238E27FC236}">
                <a16:creationId xmlns:a16="http://schemas.microsoft.com/office/drawing/2014/main" id="{70D4C4DD-9DED-FD4E-9EC5-1439CD310DD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65606" y="1405153"/>
            <a:ext cx="313184" cy="313184"/>
          </a:xfrm>
          <a:prstGeom prst="rect">
            <a:avLst/>
          </a:prstGeom>
        </p:spPr>
      </p:pic>
      <p:pic>
        <p:nvPicPr>
          <p:cNvPr id="38" name="Graphic 37" descr="Marker with solid fill">
            <a:extLst>
              <a:ext uri="{FF2B5EF4-FFF2-40B4-BE49-F238E27FC236}">
                <a16:creationId xmlns:a16="http://schemas.microsoft.com/office/drawing/2014/main" id="{C70E79C7-0DD0-0649-B7D7-16788D73085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88933" y="1753300"/>
            <a:ext cx="313184" cy="313184"/>
          </a:xfrm>
          <a:prstGeom prst="rect">
            <a:avLst/>
          </a:prstGeom>
        </p:spPr>
      </p:pic>
      <p:pic>
        <p:nvPicPr>
          <p:cNvPr id="42" name="Graphic 41" descr="Marker with solid fill">
            <a:extLst>
              <a:ext uri="{FF2B5EF4-FFF2-40B4-BE49-F238E27FC236}">
                <a16:creationId xmlns:a16="http://schemas.microsoft.com/office/drawing/2014/main" id="{5F338712-0256-3043-9E4D-B5213DEBD34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535322" y="1877944"/>
            <a:ext cx="313184" cy="313184"/>
          </a:xfrm>
          <a:prstGeom prst="rect">
            <a:avLst/>
          </a:prstGeom>
        </p:spPr>
      </p:pic>
      <p:pic>
        <p:nvPicPr>
          <p:cNvPr id="43" name="Graphic 42" descr="Marker with solid fill">
            <a:extLst>
              <a:ext uri="{FF2B5EF4-FFF2-40B4-BE49-F238E27FC236}">
                <a16:creationId xmlns:a16="http://schemas.microsoft.com/office/drawing/2014/main" id="{4C8C9780-47C8-6444-9F3C-9763F8B6A4B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62927" y="1796720"/>
            <a:ext cx="313184" cy="313184"/>
          </a:xfrm>
          <a:prstGeom prst="rect">
            <a:avLst/>
          </a:prstGeom>
        </p:spPr>
      </p:pic>
      <p:pic>
        <p:nvPicPr>
          <p:cNvPr id="58" name="Graphic 57" descr="Marker with solid fill">
            <a:extLst>
              <a:ext uri="{FF2B5EF4-FFF2-40B4-BE49-F238E27FC236}">
                <a16:creationId xmlns:a16="http://schemas.microsoft.com/office/drawing/2014/main" id="{5A7CCE59-0164-7446-8E77-FB9851A146F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10495" y="1154147"/>
            <a:ext cx="313184" cy="313184"/>
          </a:xfrm>
          <a:prstGeom prst="rect">
            <a:avLst/>
          </a:prstGeom>
        </p:spPr>
      </p:pic>
      <p:pic>
        <p:nvPicPr>
          <p:cNvPr id="59" name="Graphic 58" descr="Marker with solid fill">
            <a:extLst>
              <a:ext uri="{FF2B5EF4-FFF2-40B4-BE49-F238E27FC236}">
                <a16:creationId xmlns:a16="http://schemas.microsoft.com/office/drawing/2014/main" id="{CFF3714E-FE18-FC41-A7DE-211879EBE7B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275599" y="1962644"/>
            <a:ext cx="313184" cy="313184"/>
          </a:xfrm>
          <a:prstGeom prst="rect">
            <a:avLst/>
          </a:prstGeom>
        </p:spPr>
      </p:pic>
      <p:pic>
        <p:nvPicPr>
          <p:cNvPr id="60" name="Graphic 59" descr="Marker with solid fill">
            <a:extLst>
              <a:ext uri="{FF2B5EF4-FFF2-40B4-BE49-F238E27FC236}">
                <a16:creationId xmlns:a16="http://schemas.microsoft.com/office/drawing/2014/main" id="{EFAC734C-8D96-0F4A-ACC0-45B8EFDEE93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147911" y="1824071"/>
            <a:ext cx="313184" cy="313184"/>
          </a:xfrm>
          <a:prstGeom prst="rect">
            <a:avLst/>
          </a:prstGeom>
        </p:spPr>
      </p:pic>
      <p:pic>
        <p:nvPicPr>
          <p:cNvPr id="61" name="Graphic 60" descr="Marker with solid fill">
            <a:extLst>
              <a:ext uri="{FF2B5EF4-FFF2-40B4-BE49-F238E27FC236}">
                <a16:creationId xmlns:a16="http://schemas.microsoft.com/office/drawing/2014/main" id="{DCC46285-97AF-2C41-A4D0-0F4EBC8FFEE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723932" y="3054706"/>
            <a:ext cx="313184" cy="313184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C00B0601-CB6B-5749-B122-5A714818F535}"/>
              </a:ext>
            </a:extLst>
          </p:cNvPr>
          <p:cNvSpPr txBox="1"/>
          <p:nvPr userDrawn="1"/>
        </p:nvSpPr>
        <p:spPr>
          <a:xfrm>
            <a:off x="319842" y="4275367"/>
            <a:ext cx="2351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For more information visit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D6AD5DF-CDEC-4D4F-96AF-0D0CB3B81506}"/>
              </a:ext>
            </a:extLst>
          </p:cNvPr>
          <p:cNvSpPr txBox="1"/>
          <p:nvPr userDrawn="1"/>
        </p:nvSpPr>
        <p:spPr>
          <a:xfrm>
            <a:off x="5953126" y="5495567"/>
            <a:ext cx="138852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Email</a:t>
            </a:r>
          </a:p>
          <a:p>
            <a:r>
              <a:rPr lang="en-GB" sz="12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8"/>
              </a:rPr>
              <a:t>info@cor2ed</a:t>
            </a:r>
            <a:r>
              <a:rPr lang="en-GB" sz="1200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.com</a:t>
            </a: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9DA24A0E-A7B5-0F43-9CEB-3AB37F65AB3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583571" y="5510213"/>
            <a:ext cx="371377" cy="371377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199899B4-83C2-3F41-8722-47C88C99BFC3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143403" y="5510213"/>
            <a:ext cx="373380" cy="37338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21E4A76C-336D-8543-93D3-D9B76F4C2087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16331" y="5510213"/>
            <a:ext cx="373380" cy="373380"/>
          </a:xfrm>
          <a:prstGeom prst="rect">
            <a:avLst/>
          </a:prstGeom>
        </p:spPr>
      </p:pic>
      <p:pic>
        <p:nvPicPr>
          <p:cNvPr id="71" name="Graphic 70" descr="Marker with solid fill">
            <a:extLst>
              <a:ext uri="{FF2B5EF4-FFF2-40B4-BE49-F238E27FC236}">
                <a16:creationId xmlns:a16="http://schemas.microsoft.com/office/drawing/2014/main" id="{8B0E120F-318A-8F48-A635-416307D2FCC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966693" y="2391159"/>
            <a:ext cx="313184" cy="313184"/>
          </a:xfrm>
          <a:prstGeom prst="rect">
            <a:avLst/>
          </a:prstGeom>
        </p:spPr>
      </p:pic>
      <p:pic>
        <p:nvPicPr>
          <p:cNvPr id="72" name="Graphic 71" descr="Marker with solid fill">
            <a:extLst>
              <a:ext uri="{FF2B5EF4-FFF2-40B4-BE49-F238E27FC236}">
                <a16:creationId xmlns:a16="http://schemas.microsoft.com/office/drawing/2014/main" id="{F77A31C7-37D0-4C4E-8D6D-8858270DD3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960009" y="1792711"/>
            <a:ext cx="313184" cy="313184"/>
          </a:xfrm>
          <a:prstGeom prst="rect">
            <a:avLst/>
          </a:prstGeom>
        </p:spPr>
      </p:pic>
      <p:pic>
        <p:nvPicPr>
          <p:cNvPr id="73" name="Graphic 72" descr="Marker with solid fill">
            <a:extLst>
              <a:ext uri="{FF2B5EF4-FFF2-40B4-BE49-F238E27FC236}">
                <a16:creationId xmlns:a16="http://schemas.microsoft.com/office/drawing/2014/main" id="{FA88A190-D239-A34C-9D1C-33E408F399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575004" y="1970736"/>
            <a:ext cx="313184" cy="313184"/>
          </a:xfrm>
          <a:prstGeom prst="rect">
            <a:avLst/>
          </a:prstGeom>
        </p:spPr>
      </p:pic>
      <p:pic>
        <p:nvPicPr>
          <p:cNvPr id="74" name="Graphic 73" descr="Marker with solid fill">
            <a:extLst>
              <a:ext uri="{FF2B5EF4-FFF2-40B4-BE49-F238E27FC236}">
                <a16:creationId xmlns:a16="http://schemas.microsoft.com/office/drawing/2014/main" id="{762A8524-C9D8-4044-B5CF-732D93973EB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76647" y="2164582"/>
            <a:ext cx="313184" cy="313184"/>
          </a:xfrm>
          <a:prstGeom prst="rect">
            <a:avLst/>
          </a:prstGeom>
        </p:spPr>
      </p:pic>
      <p:pic>
        <p:nvPicPr>
          <p:cNvPr id="75" name="Graphic 74" descr="Marker with solid fill">
            <a:extLst>
              <a:ext uri="{FF2B5EF4-FFF2-40B4-BE49-F238E27FC236}">
                <a16:creationId xmlns:a16="http://schemas.microsoft.com/office/drawing/2014/main" id="{47185421-2870-3548-A12E-0BDC8DA4BC7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61794" y="1306180"/>
            <a:ext cx="313184" cy="313184"/>
          </a:xfrm>
          <a:prstGeom prst="rect">
            <a:avLst/>
          </a:prstGeom>
        </p:spPr>
      </p:pic>
      <p:pic>
        <p:nvPicPr>
          <p:cNvPr id="76" name="Graphic 75" descr="Marker with solid fill">
            <a:extLst>
              <a:ext uri="{FF2B5EF4-FFF2-40B4-BE49-F238E27FC236}">
                <a16:creationId xmlns:a16="http://schemas.microsoft.com/office/drawing/2014/main" id="{313D09C2-EF20-2145-B8BE-FB08ACB1F36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98622" y="1897545"/>
            <a:ext cx="313184" cy="313184"/>
          </a:xfrm>
          <a:prstGeom prst="rect">
            <a:avLst/>
          </a:prstGeom>
        </p:spPr>
      </p:pic>
      <p:pic>
        <p:nvPicPr>
          <p:cNvPr id="77" name="Graphic 76" descr="Marker with solid fill">
            <a:extLst>
              <a:ext uri="{FF2B5EF4-FFF2-40B4-BE49-F238E27FC236}">
                <a16:creationId xmlns:a16="http://schemas.microsoft.com/office/drawing/2014/main" id="{F0A2E466-2A1B-144F-AE56-4946394E7FF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84975" y="3540815"/>
            <a:ext cx="313184" cy="313184"/>
          </a:xfrm>
          <a:prstGeom prst="rect">
            <a:avLst/>
          </a:prstGeom>
        </p:spPr>
      </p:pic>
      <p:pic>
        <p:nvPicPr>
          <p:cNvPr id="78" name="Graphic 77" descr="Marker with solid fill">
            <a:extLst>
              <a:ext uri="{FF2B5EF4-FFF2-40B4-BE49-F238E27FC236}">
                <a16:creationId xmlns:a16="http://schemas.microsoft.com/office/drawing/2014/main" id="{CCA7587C-5F96-3B41-A33E-7EE2DD0033A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89497" y="3912462"/>
            <a:ext cx="313184" cy="313184"/>
          </a:xfrm>
          <a:prstGeom prst="rect">
            <a:avLst/>
          </a:prstGeom>
        </p:spPr>
      </p:pic>
      <p:pic>
        <p:nvPicPr>
          <p:cNvPr id="79" name="Graphic 78" descr="Marker with solid fill">
            <a:extLst>
              <a:ext uri="{FF2B5EF4-FFF2-40B4-BE49-F238E27FC236}">
                <a16:creationId xmlns:a16="http://schemas.microsoft.com/office/drawing/2014/main" id="{48E62363-E642-804D-9BEF-D71E76830B3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982000" y="4300880"/>
            <a:ext cx="313184" cy="313184"/>
          </a:xfrm>
          <a:prstGeom prst="rect">
            <a:avLst/>
          </a:prstGeom>
        </p:spPr>
      </p:pic>
      <p:pic>
        <p:nvPicPr>
          <p:cNvPr id="80" name="Graphic 79" descr="Marker with solid fill">
            <a:extLst>
              <a:ext uri="{FF2B5EF4-FFF2-40B4-BE49-F238E27FC236}">
                <a16:creationId xmlns:a16="http://schemas.microsoft.com/office/drawing/2014/main" id="{3006D2C4-8855-514E-AD29-8CFB220EE88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45030" y="3200363"/>
            <a:ext cx="313184" cy="313184"/>
          </a:xfrm>
          <a:prstGeom prst="rect">
            <a:avLst/>
          </a:prstGeom>
        </p:spPr>
      </p:pic>
      <p:pic>
        <p:nvPicPr>
          <p:cNvPr id="81" name="Graphic 80" descr="Marker with solid fill">
            <a:extLst>
              <a:ext uri="{FF2B5EF4-FFF2-40B4-BE49-F238E27FC236}">
                <a16:creationId xmlns:a16="http://schemas.microsoft.com/office/drawing/2014/main" id="{D75F734C-D443-4B46-93DA-AF0CF31FBF3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687274" y="2439712"/>
            <a:ext cx="313184" cy="313184"/>
          </a:xfrm>
          <a:prstGeom prst="rect">
            <a:avLst/>
          </a:prstGeom>
        </p:spPr>
      </p:pic>
      <p:pic>
        <p:nvPicPr>
          <p:cNvPr id="82" name="Graphic 81" descr="Marker with solid fill">
            <a:extLst>
              <a:ext uri="{FF2B5EF4-FFF2-40B4-BE49-F238E27FC236}">
                <a16:creationId xmlns:a16="http://schemas.microsoft.com/office/drawing/2014/main" id="{C7AE84ED-8422-DC4E-B175-CC5C8F704B8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319722" y="2262274"/>
            <a:ext cx="313184" cy="313184"/>
          </a:xfrm>
          <a:prstGeom prst="rect">
            <a:avLst/>
          </a:prstGeom>
        </p:spPr>
      </p:pic>
      <p:pic>
        <p:nvPicPr>
          <p:cNvPr id="83" name="Graphic 82" descr="Marker with solid fill">
            <a:extLst>
              <a:ext uri="{FF2B5EF4-FFF2-40B4-BE49-F238E27FC236}">
                <a16:creationId xmlns:a16="http://schemas.microsoft.com/office/drawing/2014/main" id="{2532B885-263B-9047-A78D-9A81683C9B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58162" y="1573864"/>
            <a:ext cx="313184" cy="313184"/>
          </a:xfrm>
          <a:prstGeom prst="rect">
            <a:avLst/>
          </a:prstGeom>
        </p:spPr>
      </p:pic>
      <p:pic>
        <p:nvPicPr>
          <p:cNvPr id="84" name="Graphic 83" descr="Marker with solid fill">
            <a:extLst>
              <a:ext uri="{FF2B5EF4-FFF2-40B4-BE49-F238E27FC236}">
                <a16:creationId xmlns:a16="http://schemas.microsoft.com/office/drawing/2014/main" id="{34D460A1-4807-2542-A643-4A069172EFB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328690" y="1598140"/>
            <a:ext cx="313184" cy="313184"/>
          </a:xfrm>
          <a:prstGeom prst="rect">
            <a:avLst/>
          </a:prstGeom>
        </p:spPr>
      </p:pic>
      <p:pic>
        <p:nvPicPr>
          <p:cNvPr id="85" name="Graphic 84" descr="Marker with solid fill">
            <a:extLst>
              <a:ext uri="{FF2B5EF4-FFF2-40B4-BE49-F238E27FC236}">
                <a16:creationId xmlns:a16="http://schemas.microsoft.com/office/drawing/2014/main" id="{A74ED9DC-6688-634F-A250-243C66A93ED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385334" y="1679060"/>
            <a:ext cx="313184" cy="313184"/>
          </a:xfrm>
          <a:prstGeom prst="rect">
            <a:avLst/>
          </a:prstGeom>
        </p:spPr>
      </p:pic>
      <p:pic>
        <p:nvPicPr>
          <p:cNvPr id="86" name="Graphic 85" descr="Marker with solid fill">
            <a:extLst>
              <a:ext uri="{FF2B5EF4-FFF2-40B4-BE49-F238E27FC236}">
                <a16:creationId xmlns:a16="http://schemas.microsoft.com/office/drawing/2014/main" id="{AEE635D7-DEC7-0148-A210-028FEA359B3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75536" y="1670968"/>
            <a:ext cx="313184" cy="313184"/>
          </a:xfrm>
          <a:prstGeom prst="rect">
            <a:avLst/>
          </a:prstGeom>
        </p:spPr>
      </p:pic>
      <p:pic>
        <p:nvPicPr>
          <p:cNvPr id="87" name="Graphic 86" descr="Marker with solid fill">
            <a:extLst>
              <a:ext uri="{FF2B5EF4-FFF2-40B4-BE49-F238E27FC236}">
                <a16:creationId xmlns:a16="http://schemas.microsoft.com/office/drawing/2014/main" id="{7554E447-FE87-C54B-8B21-57EF933B125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94021" y="1565772"/>
            <a:ext cx="313184" cy="313184"/>
          </a:xfrm>
          <a:prstGeom prst="rect">
            <a:avLst/>
          </a:prstGeom>
        </p:spPr>
      </p:pic>
      <p:pic>
        <p:nvPicPr>
          <p:cNvPr id="88" name="Graphic 87" descr="Marker with solid fill">
            <a:extLst>
              <a:ext uri="{FF2B5EF4-FFF2-40B4-BE49-F238E27FC236}">
                <a16:creationId xmlns:a16="http://schemas.microsoft.com/office/drawing/2014/main" id="{443C4B3F-A327-814A-838B-1304A4D2BD7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215401" y="1598140"/>
            <a:ext cx="313184" cy="313184"/>
          </a:xfrm>
          <a:prstGeom prst="rect">
            <a:avLst/>
          </a:prstGeom>
        </p:spPr>
      </p:pic>
      <p:pic>
        <p:nvPicPr>
          <p:cNvPr id="89" name="Graphic 88" descr="Marker with solid fill">
            <a:extLst>
              <a:ext uri="{FF2B5EF4-FFF2-40B4-BE49-F238E27FC236}">
                <a16:creationId xmlns:a16="http://schemas.microsoft.com/office/drawing/2014/main" id="{0DC73A53-C4DE-4445-B167-0D121CD5272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481562" y="1987144"/>
            <a:ext cx="313184" cy="313184"/>
          </a:xfrm>
          <a:prstGeom prst="rect">
            <a:avLst/>
          </a:prstGeom>
        </p:spPr>
      </p:pic>
      <p:pic>
        <p:nvPicPr>
          <p:cNvPr id="90" name="Graphic 89" descr="Marker with solid fill">
            <a:extLst>
              <a:ext uri="{FF2B5EF4-FFF2-40B4-BE49-F238E27FC236}">
                <a16:creationId xmlns:a16="http://schemas.microsoft.com/office/drawing/2014/main" id="{AF39396C-6A5A-FA42-986E-C13F19F631D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376366" y="1946684"/>
            <a:ext cx="313184" cy="313184"/>
          </a:xfrm>
          <a:prstGeom prst="rect">
            <a:avLst/>
          </a:prstGeom>
        </p:spPr>
      </p:pic>
      <p:pic>
        <p:nvPicPr>
          <p:cNvPr id="91" name="Graphic 90" descr="Marker with solid fill">
            <a:extLst>
              <a:ext uri="{FF2B5EF4-FFF2-40B4-BE49-F238E27FC236}">
                <a16:creationId xmlns:a16="http://schemas.microsoft.com/office/drawing/2014/main" id="{ADA742A8-F8A3-C34A-B42B-1DC158290AF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085053" y="1623003"/>
            <a:ext cx="313184" cy="313184"/>
          </a:xfrm>
          <a:prstGeom prst="rect">
            <a:avLst/>
          </a:prstGeom>
        </p:spPr>
      </p:pic>
      <p:pic>
        <p:nvPicPr>
          <p:cNvPr id="92" name="Graphic 91" descr="Marker with solid fill">
            <a:extLst>
              <a:ext uri="{FF2B5EF4-FFF2-40B4-BE49-F238E27FC236}">
                <a16:creationId xmlns:a16="http://schemas.microsoft.com/office/drawing/2014/main" id="{461D264F-BF20-1F41-8FCE-E4D7FA9A13E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82157" y="1720107"/>
            <a:ext cx="313184" cy="313184"/>
          </a:xfrm>
          <a:prstGeom prst="rect">
            <a:avLst/>
          </a:prstGeom>
        </p:spPr>
      </p:pic>
      <p:pic>
        <p:nvPicPr>
          <p:cNvPr id="93" name="Graphic 92" descr="Marker with solid fill">
            <a:extLst>
              <a:ext uri="{FF2B5EF4-FFF2-40B4-BE49-F238E27FC236}">
                <a16:creationId xmlns:a16="http://schemas.microsoft.com/office/drawing/2014/main" id="{01505620-15B1-1A4D-A195-EB87809CBA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65973" y="1792935"/>
            <a:ext cx="313184" cy="313184"/>
          </a:xfrm>
          <a:prstGeom prst="rect">
            <a:avLst/>
          </a:prstGeom>
        </p:spPr>
      </p:pic>
      <p:pic>
        <p:nvPicPr>
          <p:cNvPr id="94" name="Graphic 93" descr="Marker with solid fill">
            <a:extLst>
              <a:ext uri="{FF2B5EF4-FFF2-40B4-BE49-F238E27FC236}">
                <a16:creationId xmlns:a16="http://schemas.microsoft.com/office/drawing/2014/main" id="{BD6E3A08-1566-B845-979E-76E658A5C7D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12820" y="1703922"/>
            <a:ext cx="313184" cy="313184"/>
          </a:xfrm>
          <a:prstGeom prst="rect">
            <a:avLst/>
          </a:prstGeom>
        </p:spPr>
      </p:pic>
      <p:pic>
        <p:nvPicPr>
          <p:cNvPr id="95" name="Graphic 94" descr="Marker with solid fill">
            <a:extLst>
              <a:ext uri="{FF2B5EF4-FFF2-40B4-BE49-F238E27FC236}">
                <a16:creationId xmlns:a16="http://schemas.microsoft.com/office/drawing/2014/main" id="{A2C3FACD-9BE7-DD4C-8D35-EB2BEAD9FBD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77555" y="1970961"/>
            <a:ext cx="313184" cy="313184"/>
          </a:xfrm>
          <a:prstGeom prst="rect">
            <a:avLst/>
          </a:prstGeom>
        </p:spPr>
      </p:pic>
      <p:pic>
        <p:nvPicPr>
          <p:cNvPr id="96" name="Graphic 95" descr="Marker with solid fill">
            <a:extLst>
              <a:ext uri="{FF2B5EF4-FFF2-40B4-BE49-F238E27FC236}">
                <a16:creationId xmlns:a16="http://schemas.microsoft.com/office/drawing/2014/main" id="{46E87B89-E78F-A14C-99F2-0421570F16B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42291" y="2084249"/>
            <a:ext cx="313184" cy="313184"/>
          </a:xfrm>
          <a:prstGeom prst="rect">
            <a:avLst/>
          </a:prstGeom>
        </p:spPr>
      </p:pic>
      <p:pic>
        <p:nvPicPr>
          <p:cNvPr id="97" name="Graphic 96" descr="Marker with solid fill">
            <a:extLst>
              <a:ext uri="{FF2B5EF4-FFF2-40B4-BE49-F238E27FC236}">
                <a16:creationId xmlns:a16="http://schemas.microsoft.com/office/drawing/2014/main" id="{21971F66-27DB-C94C-A121-37F50845B81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89137" y="2148985"/>
            <a:ext cx="313184" cy="313184"/>
          </a:xfrm>
          <a:prstGeom prst="rect">
            <a:avLst/>
          </a:prstGeom>
        </p:spPr>
      </p:pic>
      <p:pic>
        <p:nvPicPr>
          <p:cNvPr id="98" name="Graphic 97" descr="Marker with solid fill">
            <a:extLst>
              <a:ext uri="{FF2B5EF4-FFF2-40B4-BE49-F238E27FC236}">
                <a16:creationId xmlns:a16="http://schemas.microsoft.com/office/drawing/2014/main" id="{F9EF303E-5F8A-5841-B5FB-7215092D719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24401" y="1987144"/>
            <a:ext cx="313184" cy="313184"/>
          </a:xfrm>
          <a:prstGeom prst="rect">
            <a:avLst/>
          </a:prstGeom>
        </p:spPr>
      </p:pic>
      <p:sp>
        <p:nvSpPr>
          <p:cNvPr id="99" name="Rectangle 98">
            <a:hlinkClick r:id="rId18"/>
            <a:extLst>
              <a:ext uri="{FF2B5EF4-FFF2-40B4-BE49-F238E27FC236}">
                <a16:creationId xmlns:a16="http://schemas.microsoft.com/office/drawing/2014/main" id="{2A6480F3-532C-6543-85E7-0BC80B7701C0}"/>
              </a:ext>
            </a:extLst>
          </p:cNvPr>
          <p:cNvSpPr/>
          <p:nvPr userDrawn="1"/>
        </p:nvSpPr>
        <p:spPr>
          <a:xfrm>
            <a:off x="5558949" y="5464311"/>
            <a:ext cx="1862964" cy="4529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hlinkClick r:id="rId10"/>
            <a:extLst>
              <a:ext uri="{FF2B5EF4-FFF2-40B4-BE49-F238E27FC236}">
                <a16:creationId xmlns:a16="http://schemas.microsoft.com/office/drawing/2014/main" id="{271C9EA2-037E-9447-9A8A-CC48EEAF6E57}"/>
              </a:ext>
            </a:extLst>
          </p:cNvPr>
          <p:cNvSpPr/>
          <p:nvPr userDrawn="1"/>
        </p:nvSpPr>
        <p:spPr>
          <a:xfrm>
            <a:off x="358738" y="5475948"/>
            <a:ext cx="264413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>
            <a:hlinkClick r:id="rId11"/>
            <a:extLst>
              <a:ext uri="{FF2B5EF4-FFF2-40B4-BE49-F238E27FC236}">
                <a16:creationId xmlns:a16="http://schemas.microsoft.com/office/drawing/2014/main" id="{F9B80F2A-9AF6-7C46-83DC-D13BDFBA94F0}"/>
              </a:ext>
            </a:extLst>
          </p:cNvPr>
          <p:cNvSpPr/>
          <p:nvPr userDrawn="1"/>
        </p:nvSpPr>
        <p:spPr>
          <a:xfrm>
            <a:off x="3083141" y="5480236"/>
            <a:ext cx="227138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" name="Picture 101">
            <a:hlinkClick r:id="rId25"/>
            <a:extLst>
              <a:ext uri="{FF2B5EF4-FFF2-40B4-BE49-F238E27FC236}">
                <a16:creationId xmlns:a16="http://schemas.microsoft.com/office/drawing/2014/main" id="{B76D2DA4-835C-4549-994E-4D3AA181C2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/>
          <a:srcRect l="1017" r="3425"/>
          <a:stretch/>
        </p:blipFill>
        <p:spPr>
          <a:xfrm>
            <a:off x="414963" y="4672831"/>
            <a:ext cx="1780806" cy="72214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2BCD9C9C-C48C-03A1-B1BB-6CF312E42665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143403" y="6080543"/>
            <a:ext cx="373380" cy="373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4E5656-5B8B-39E3-8AB5-523B3EE1C4F3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rcRect/>
          <a:stretch/>
        </p:blipFill>
        <p:spPr>
          <a:xfrm>
            <a:off x="3196426" y="6142742"/>
            <a:ext cx="255950" cy="2614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74" userDrawn="1">
          <p15:clr>
            <a:srgbClr val="FBAE40"/>
          </p15:clr>
        </p15:guide>
        <p15:guide id="2" orient="horz" pos="548" userDrawn="1">
          <p15:clr>
            <a:srgbClr val="FBAE40"/>
          </p15:clr>
        </p15:guide>
        <p15:guide id="3" pos="147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B8AF02-8DFA-0F48-AD52-63D63C30E8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6FCB81EE-C3D7-B8CA-8E6B-EA02B590D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78731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B8AF02-8DFA-0F48-AD52-63D63C30E8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B24BC-BC56-FD4E-B9E0-A07C7B8EBB54}"/>
              </a:ext>
            </a:extLst>
          </p:cNvPr>
          <p:cNvSpPr/>
          <p:nvPr userDrawn="1"/>
        </p:nvSpPr>
        <p:spPr>
          <a:xfrm>
            <a:off x="9984432" y="259200"/>
            <a:ext cx="1872208" cy="649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E04E1C52-DC4C-76A1-A1EC-2D09FA33A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79610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57E139-C270-754F-B59D-15903DDAF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4661" y="2758363"/>
            <a:ext cx="5042678" cy="1341275"/>
          </a:xfrm>
          <a:prstGeom prst="rect">
            <a:avLst/>
          </a:prstGeom>
        </p:spPr>
      </p:pic>
      <p:pic>
        <p:nvPicPr>
          <p:cNvPr id="2" name="Image 4">
            <a:extLst>
              <a:ext uri="{FF2B5EF4-FFF2-40B4-BE49-F238E27FC236}">
                <a16:creationId xmlns:a16="http://schemas.microsoft.com/office/drawing/2014/main" id="{EB658552-F393-1051-B182-BC305D3089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822295" y="-1012043"/>
            <a:ext cx="4833937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13944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0332680C-634B-BA10-B302-04D84BD9D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33008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Disposition personnalisé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0332680C-634B-BA10-B302-04D84BD9D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91302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EAEF7B43-533B-BB5D-C206-68FCFD569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 spc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Click and </a:t>
            </a:r>
            <a:r>
              <a:rPr lang="fr-FR" dirty="0" err="1"/>
              <a:t>Modify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B580B0D-7826-AE6B-F9C8-AF1F152DC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31232B30-5216-4407-551C-D594ECF2A4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123133" y="-1381666"/>
            <a:ext cx="8240288" cy="132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24295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B0892A3-AA32-4643-922B-907261114EE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07486A34-92BE-C254-DE20-D575E6A25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41835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86629B-70FD-5844-A852-AA84E9AB0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52832"/>
            <a:ext cx="11247039" cy="647976"/>
          </a:xfrm>
        </p:spPr>
        <p:txBody>
          <a:bodyPr>
            <a:noAutofit/>
          </a:bodyPr>
          <a:lstStyle>
            <a:lvl1pPr algn="ctr">
              <a:defRPr sz="4000" spc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AND MODIFY THE TEXT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9E1BEE5-34CE-E34C-BCFB-D7083C34B8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8499" y="2580900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E89AE6E-09E9-A04C-9CFE-768FC41305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542" y="3877044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EC0F67F-0294-3044-9A92-E4F9BE8451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7542" y="5125192"/>
            <a:ext cx="8255959" cy="536057"/>
          </a:xfrm>
        </p:spPr>
        <p:txBody>
          <a:bodyPr>
            <a:noAutofit/>
          </a:bodyPr>
          <a:lstStyle>
            <a:lvl1pPr marL="0" indent="0" algn="ctr">
              <a:buNone/>
              <a:defRPr sz="32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DAE90F2-0D99-4E4A-B2F6-79682983F6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BED7CCCA-813F-FA65-D2E5-EC4B2D724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A445B90D-FDAB-D31A-C1BD-601F384319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123133" y="-1381666"/>
            <a:ext cx="8240288" cy="132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84390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EF9EEA5E-31CC-762A-1C01-FB6893317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50405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Spi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4577D5-D4BE-A7CF-F48E-E05019D404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70E8BE87-1725-F546-34C3-10AAFEAE5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51563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4362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9200" y="1987200"/>
            <a:ext cx="10963200" cy="396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E9715FD-800D-EC4B-B5EC-4EF7DCBD08D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C73FE26C-BE1B-E46B-C4F9-40A97FE88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4380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i="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8F82FB2-1400-8B4D-AF68-7358C7D763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31EFF97D-6CA9-59BF-280D-993F50E7E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90757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228609"/>
            <a:ext cx="5181600" cy="4657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7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A6F5460-BA6D-C940-BFC5-F19A378019C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CBE8A8C8-C57B-49DB-6F19-F92855E5A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00197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6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n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n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1270565"/>
            <a:ext cx="518675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4C57E3B-0ABB-774B-B376-C8D0F23077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0CB18C4D-E95B-A620-569A-5FB59632D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10057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4" y="1403491"/>
            <a:ext cx="5186755" cy="71520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2348880"/>
            <a:ext cx="542398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  <a:p>
            <a:endParaRPr lang="en-GB" noProof="0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2348880"/>
            <a:ext cx="518675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</a:defRPr>
            </a:lvl3pPr>
            <a:lvl4pPr marL="1714500" indent="-342900">
              <a:buFont typeface="Arial" charset="0"/>
              <a:buChar char="•"/>
              <a:defRPr sz="2000"/>
            </a:lvl4pPr>
            <a:lvl5pPr marL="2171700" indent="-342900">
              <a:buFont typeface="Arial" charset="0"/>
              <a:buChar char="•"/>
              <a:defRPr/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2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621215" y="260350"/>
            <a:ext cx="10961184" cy="865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 cap="all" spc="1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4" hasCustomPrompt="1"/>
          </p:nvPr>
        </p:nvSpPr>
        <p:spPr>
          <a:xfrm>
            <a:off x="6158414" y="1408029"/>
            <a:ext cx="542398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E3E2C06-97AD-9943-860F-21FF17408A8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ECD59197-D736-926D-E108-C11026836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32410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Disposition personnalisé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EAEF7B43-533B-BB5D-C206-68FCFD569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03585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raphic 145">
            <a:extLst>
              <a:ext uri="{FF2B5EF4-FFF2-40B4-BE49-F238E27FC236}">
                <a16:creationId xmlns:a16="http://schemas.microsoft.com/office/drawing/2014/main" id="{0BA6C29F-1EC0-F449-9240-F2836B2693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7204" y="810930"/>
            <a:ext cx="9306370" cy="4471395"/>
          </a:xfrm>
          <a:prstGeom prst="rect">
            <a:avLst/>
          </a:prstGeom>
        </p:spPr>
      </p:pic>
      <p:sp>
        <p:nvSpPr>
          <p:cNvPr id="39" name="Titre 1">
            <a:extLst>
              <a:ext uri="{FF2B5EF4-FFF2-40B4-BE49-F238E27FC236}">
                <a16:creationId xmlns:a16="http://schemas.microsoft.com/office/drawing/2014/main" id="{F09C896A-B4EB-0F4C-96F4-8F31B99B4C0A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Antoine Lacombe </a:t>
            </a:r>
            <a:r>
              <a:rPr lang="en-GB" sz="11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A8E7D5AF-6FD1-7040-B008-F83A2A24EA4D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id="{73745878-0F7C-304D-845D-4B21028F25EB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COR2ED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SWITZERLAND</a:t>
            </a: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F7C54033-9E09-284F-8683-746A9AA872EC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Froukje Sosef </a:t>
            </a:r>
            <a:r>
              <a:rPr lang="en-GB" sz="11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84FD7633-899B-3848-83B9-1E3BDDF4FDEE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79F12A3-F14C-5840-B136-EC73E318C109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E4F17C8-19D7-C040-A304-FDDCE818C189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Graphic 47" descr="Speaker Phone">
              <a:extLst>
                <a:ext uri="{FF2B5EF4-FFF2-40B4-BE49-F238E27FC236}">
                  <a16:creationId xmlns:a16="http://schemas.microsoft.com/office/drawing/2014/main" id="{751B5200-FBC9-5C4E-8A34-90C2075D5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FE71A723-9BA9-F044-A53D-ADF05AFC5AA2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Graphic 49" descr="Envelope">
            <a:extLst>
              <a:ext uri="{FF2B5EF4-FFF2-40B4-BE49-F238E27FC236}">
                <a16:creationId xmlns:a16="http://schemas.microsoft.com/office/drawing/2014/main" id="{F8C200D7-7974-0049-910F-515EB075DE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3A2C2405-5B2D-6F40-8BBF-34FEF76A5D69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89D4FEE-DF12-7C4D-B567-B229BFAFD4AE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Graphic 52" descr="Speaker Phone">
              <a:extLst>
                <a:ext uri="{FF2B5EF4-FFF2-40B4-BE49-F238E27FC236}">
                  <a16:creationId xmlns:a16="http://schemas.microsoft.com/office/drawing/2014/main" id="{650C6CBF-1D07-FD40-84AC-64417780D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64B298E5-A30A-CC47-9E10-2137C71F83BA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Graphic 54" descr="Envelope">
            <a:extLst>
              <a:ext uri="{FF2B5EF4-FFF2-40B4-BE49-F238E27FC236}">
                <a16:creationId xmlns:a16="http://schemas.microsoft.com/office/drawing/2014/main" id="{DBF0C6DA-DD89-E246-9F87-ECB01B87D4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57" name="Titre 1">
            <a:extLst>
              <a:ext uri="{FF2B5EF4-FFF2-40B4-BE49-F238E27FC236}">
                <a16:creationId xmlns:a16="http://schemas.microsoft.com/office/drawing/2014/main" id="{C72A4E22-E601-2041-8DFB-7B91BDD401EB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F2175B-6FCA-AB4B-BB07-12AFD9A7158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9164" y="951062"/>
            <a:ext cx="1914541" cy="509238"/>
          </a:xfrm>
          <a:prstGeom prst="rect">
            <a:avLst/>
          </a:prstGeom>
        </p:spPr>
      </p:pic>
      <p:sp>
        <p:nvSpPr>
          <p:cNvPr id="23" name="Titre 1">
            <a:extLst>
              <a:ext uri="{FF2B5EF4-FFF2-40B4-BE49-F238E27FC236}">
                <a16:creationId xmlns:a16="http://schemas.microsoft.com/office/drawing/2014/main" id="{C320DC0B-ABBC-0A49-B4AE-127E4E3B626C}"/>
              </a:ext>
            </a:extLst>
          </p:cNvPr>
          <p:cNvSpPr txBox="1">
            <a:spLocks/>
          </p:cNvSpPr>
          <p:nvPr userDrawn="1"/>
        </p:nvSpPr>
        <p:spPr>
          <a:xfrm>
            <a:off x="5087888" y="6404238"/>
            <a:ext cx="6959903" cy="453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spc="-30" baseline="0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Heading to the heart of Independent Medical Education since 2012</a:t>
            </a:r>
            <a:endParaRPr kumimoji="0" lang="en-GB" sz="1600" b="1" i="0" u="sng" strike="noStrike" kern="1200" cap="none" spc="-3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F79982A-8AC7-B74E-9EA1-C749F493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65695"/>
          <a:stretch/>
        </p:blipFill>
        <p:spPr>
          <a:xfrm>
            <a:off x="300854" y="1562275"/>
            <a:ext cx="3012116" cy="3756787"/>
          </a:xfrm>
          <a:prstGeom prst="rect">
            <a:avLst/>
          </a:prstGeom>
        </p:spPr>
      </p:pic>
      <p:sp>
        <p:nvSpPr>
          <p:cNvPr id="24" name="TextBox 23">
            <a:hlinkClick r:id="rId10"/>
            <a:extLst>
              <a:ext uri="{FF2B5EF4-FFF2-40B4-BE49-F238E27FC236}">
                <a16:creationId xmlns:a16="http://schemas.microsoft.com/office/drawing/2014/main" id="{427872BE-4EBB-BA49-A46A-FC3A5E900913}"/>
              </a:ext>
            </a:extLst>
          </p:cNvPr>
          <p:cNvSpPr txBox="1"/>
          <p:nvPr userDrawn="1"/>
        </p:nvSpPr>
        <p:spPr>
          <a:xfrm>
            <a:off x="787050" y="5497848"/>
            <a:ext cx="358931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Connect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LinkedIn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0"/>
              </a:rPr>
              <a:t>@LUNG CONNECT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444874-C0B0-C74D-BD78-708C15438149}"/>
              </a:ext>
            </a:extLst>
          </p:cNvPr>
          <p:cNvSpPr txBox="1"/>
          <p:nvPr userDrawn="1"/>
        </p:nvSpPr>
        <p:spPr>
          <a:xfrm>
            <a:off x="3912135" y="5497848"/>
            <a:ext cx="1862964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YouTube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1"/>
              </a:rPr>
              <a:t>@COR2ED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99807B1-5B76-A64B-B52A-94C02C13D7AB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8A156A-6630-CA4A-B512-E1F50F476DD1}"/>
              </a:ext>
            </a:extLst>
          </p:cNvPr>
          <p:cNvSpPr txBox="1"/>
          <p:nvPr userDrawn="1"/>
        </p:nvSpPr>
        <p:spPr>
          <a:xfrm>
            <a:off x="805458" y="6013567"/>
            <a:ext cx="17566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Visit us at</a:t>
            </a:r>
          </a:p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https://cor2ed.com/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hlinkClick r:id="rId12"/>
            <a:extLst>
              <a:ext uri="{FF2B5EF4-FFF2-40B4-BE49-F238E27FC236}">
                <a16:creationId xmlns:a16="http://schemas.microsoft.com/office/drawing/2014/main" id="{F02AE768-D7AB-A94B-80FA-A6650544CC9B}"/>
              </a:ext>
            </a:extLst>
          </p:cNvPr>
          <p:cNvSpPr/>
          <p:nvPr userDrawn="1"/>
        </p:nvSpPr>
        <p:spPr>
          <a:xfrm>
            <a:off x="391317" y="6016204"/>
            <a:ext cx="2170834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Graphic 28" descr="World">
            <a:extLst>
              <a:ext uri="{FF2B5EF4-FFF2-40B4-BE49-F238E27FC236}">
                <a16:creationId xmlns:a16="http://schemas.microsoft.com/office/drawing/2014/main" id="{06F46356-6D1C-1A49-AFB9-876266891BA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5C03111-CAAB-3D43-A9E6-ADA046B67BBD}"/>
              </a:ext>
            </a:extLst>
          </p:cNvPr>
          <p:cNvSpPr txBox="1"/>
          <p:nvPr userDrawn="1"/>
        </p:nvSpPr>
        <p:spPr>
          <a:xfrm>
            <a:off x="3080281" y="6033094"/>
            <a:ext cx="254099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X </a:t>
            </a:r>
            <a:r>
              <a:rPr lang="en-GB" sz="1400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5"/>
              </a:rPr>
              <a:t>@LungConnect</a:t>
            </a:r>
            <a:endParaRPr lang="en-GB" sz="1400" u="sng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hlinkClick r:id="rId16"/>
            <a:extLst>
              <a:ext uri="{FF2B5EF4-FFF2-40B4-BE49-F238E27FC236}">
                <a16:creationId xmlns:a16="http://schemas.microsoft.com/office/drawing/2014/main" id="{9A0346C0-EC87-3C4C-A17B-08C8B6C59587}"/>
              </a:ext>
            </a:extLst>
          </p:cNvPr>
          <p:cNvSpPr/>
          <p:nvPr userDrawn="1"/>
        </p:nvSpPr>
        <p:spPr>
          <a:xfrm>
            <a:off x="2534497" y="6019602"/>
            <a:ext cx="2773130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Graphic 32" descr="Marker with solid fill">
            <a:extLst>
              <a:ext uri="{FF2B5EF4-FFF2-40B4-BE49-F238E27FC236}">
                <a16:creationId xmlns:a16="http://schemas.microsoft.com/office/drawing/2014/main" id="{53807611-342D-8C4A-A14C-80E0271B440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389006" y="1949574"/>
            <a:ext cx="313184" cy="313184"/>
          </a:xfrm>
          <a:prstGeom prst="rect">
            <a:avLst/>
          </a:prstGeom>
        </p:spPr>
      </p:pic>
      <p:pic>
        <p:nvPicPr>
          <p:cNvPr id="34" name="Graphic 33" descr="Marker with solid fill">
            <a:extLst>
              <a:ext uri="{FF2B5EF4-FFF2-40B4-BE49-F238E27FC236}">
                <a16:creationId xmlns:a16="http://schemas.microsoft.com/office/drawing/2014/main" id="{6FBCB460-E274-5A4F-BEBD-A1EDEA7DDE7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149789" y="2084249"/>
            <a:ext cx="313184" cy="313184"/>
          </a:xfrm>
          <a:prstGeom prst="rect">
            <a:avLst/>
          </a:prstGeom>
        </p:spPr>
      </p:pic>
      <p:pic>
        <p:nvPicPr>
          <p:cNvPr id="35" name="Graphic 34" descr="Marker with solid fill">
            <a:extLst>
              <a:ext uri="{FF2B5EF4-FFF2-40B4-BE49-F238E27FC236}">
                <a16:creationId xmlns:a16="http://schemas.microsoft.com/office/drawing/2014/main" id="{BE7BD657-C4E9-D14E-9C9B-7066503C4FA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787336" y="1753300"/>
            <a:ext cx="313184" cy="313184"/>
          </a:xfrm>
          <a:prstGeom prst="rect">
            <a:avLst/>
          </a:prstGeom>
        </p:spPr>
      </p:pic>
      <p:pic>
        <p:nvPicPr>
          <p:cNvPr id="36" name="Graphic 35" descr="Marker with solid fill">
            <a:extLst>
              <a:ext uri="{FF2B5EF4-FFF2-40B4-BE49-F238E27FC236}">
                <a16:creationId xmlns:a16="http://schemas.microsoft.com/office/drawing/2014/main" id="{BDEFE239-A452-7F45-96CC-738EA07C4E2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900460" y="1561745"/>
            <a:ext cx="313184" cy="313184"/>
          </a:xfrm>
          <a:prstGeom prst="rect">
            <a:avLst/>
          </a:prstGeom>
        </p:spPr>
      </p:pic>
      <p:pic>
        <p:nvPicPr>
          <p:cNvPr id="37" name="Graphic 36" descr="Marker with solid fill">
            <a:extLst>
              <a:ext uri="{FF2B5EF4-FFF2-40B4-BE49-F238E27FC236}">
                <a16:creationId xmlns:a16="http://schemas.microsoft.com/office/drawing/2014/main" id="{70D4C4DD-9DED-FD4E-9EC5-1439CD310DD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665606" y="1405153"/>
            <a:ext cx="313184" cy="313184"/>
          </a:xfrm>
          <a:prstGeom prst="rect">
            <a:avLst/>
          </a:prstGeom>
        </p:spPr>
      </p:pic>
      <p:pic>
        <p:nvPicPr>
          <p:cNvPr id="38" name="Graphic 37" descr="Marker with solid fill">
            <a:extLst>
              <a:ext uri="{FF2B5EF4-FFF2-40B4-BE49-F238E27FC236}">
                <a16:creationId xmlns:a16="http://schemas.microsoft.com/office/drawing/2014/main" id="{C70E79C7-0DD0-0649-B7D7-16788D73085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688933" y="1753300"/>
            <a:ext cx="313184" cy="313184"/>
          </a:xfrm>
          <a:prstGeom prst="rect">
            <a:avLst/>
          </a:prstGeom>
        </p:spPr>
      </p:pic>
      <p:pic>
        <p:nvPicPr>
          <p:cNvPr id="42" name="Graphic 41" descr="Marker with solid fill">
            <a:extLst>
              <a:ext uri="{FF2B5EF4-FFF2-40B4-BE49-F238E27FC236}">
                <a16:creationId xmlns:a16="http://schemas.microsoft.com/office/drawing/2014/main" id="{5F338712-0256-3043-9E4D-B5213DEBD34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535322" y="1877944"/>
            <a:ext cx="313184" cy="313184"/>
          </a:xfrm>
          <a:prstGeom prst="rect">
            <a:avLst/>
          </a:prstGeom>
        </p:spPr>
      </p:pic>
      <p:pic>
        <p:nvPicPr>
          <p:cNvPr id="43" name="Graphic 42" descr="Marker with solid fill">
            <a:extLst>
              <a:ext uri="{FF2B5EF4-FFF2-40B4-BE49-F238E27FC236}">
                <a16:creationId xmlns:a16="http://schemas.microsoft.com/office/drawing/2014/main" id="{4C8C9780-47C8-6444-9F3C-9763F8B6A4B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662927" y="1796720"/>
            <a:ext cx="313184" cy="313184"/>
          </a:xfrm>
          <a:prstGeom prst="rect">
            <a:avLst/>
          </a:prstGeom>
        </p:spPr>
      </p:pic>
      <p:pic>
        <p:nvPicPr>
          <p:cNvPr id="58" name="Graphic 57" descr="Marker with solid fill">
            <a:extLst>
              <a:ext uri="{FF2B5EF4-FFF2-40B4-BE49-F238E27FC236}">
                <a16:creationId xmlns:a16="http://schemas.microsoft.com/office/drawing/2014/main" id="{5A7CCE59-0164-7446-8E77-FB9851A146F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010495" y="1154147"/>
            <a:ext cx="313184" cy="313184"/>
          </a:xfrm>
          <a:prstGeom prst="rect">
            <a:avLst/>
          </a:prstGeom>
        </p:spPr>
      </p:pic>
      <p:pic>
        <p:nvPicPr>
          <p:cNvPr id="59" name="Graphic 58" descr="Marker with solid fill">
            <a:extLst>
              <a:ext uri="{FF2B5EF4-FFF2-40B4-BE49-F238E27FC236}">
                <a16:creationId xmlns:a16="http://schemas.microsoft.com/office/drawing/2014/main" id="{CFF3714E-FE18-FC41-A7DE-211879EBE7B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275599" y="1962644"/>
            <a:ext cx="313184" cy="313184"/>
          </a:xfrm>
          <a:prstGeom prst="rect">
            <a:avLst/>
          </a:prstGeom>
        </p:spPr>
      </p:pic>
      <p:pic>
        <p:nvPicPr>
          <p:cNvPr id="60" name="Graphic 59" descr="Marker with solid fill">
            <a:extLst>
              <a:ext uri="{FF2B5EF4-FFF2-40B4-BE49-F238E27FC236}">
                <a16:creationId xmlns:a16="http://schemas.microsoft.com/office/drawing/2014/main" id="{EFAC734C-8D96-0F4A-ACC0-45B8EFDEE93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147911" y="1824071"/>
            <a:ext cx="313184" cy="313184"/>
          </a:xfrm>
          <a:prstGeom prst="rect">
            <a:avLst/>
          </a:prstGeom>
        </p:spPr>
      </p:pic>
      <p:pic>
        <p:nvPicPr>
          <p:cNvPr id="61" name="Graphic 60" descr="Marker with solid fill">
            <a:extLst>
              <a:ext uri="{FF2B5EF4-FFF2-40B4-BE49-F238E27FC236}">
                <a16:creationId xmlns:a16="http://schemas.microsoft.com/office/drawing/2014/main" id="{DCC46285-97AF-2C41-A4D0-0F4EBC8FFEE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723932" y="3054706"/>
            <a:ext cx="313184" cy="313184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5D6AD5DF-CDEC-4D4F-96AF-0D0CB3B81506}"/>
              </a:ext>
            </a:extLst>
          </p:cNvPr>
          <p:cNvSpPr txBox="1"/>
          <p:nvPr userDrawn="1"/>
        </p:nvSpPr>
        <p:spPr>
          <a:xfrm>
            <a:off x="6373697" y="5495567"/>
            <a:ext cx="138852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Email</a:t>
            </a:r>
          </a:p>
          <a:p>
            <a:r>
              <a:rPr lang="en-GB" sz="12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9"/>
              </a:rPr>
              <a:t>info@cor2ed</a:t>
            </a:r>
            <a:r>
              <a:rPr lang="en-GB" sz="1200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9"/>
              </a:rPr>
              <a:t>.com</a:t>
            </a:r>
            <a:endParaRPr lang="en-GB" sz="1200" u="sng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9DA24A0E-A7B5-0F43-9CEB-3AB37F65AB3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004142" y="5510213"/>
            <a:ext cx="371377" cy="371377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199899B4-83C2-3F41-8722-47C88C99BFC3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563974" y="5510213"/>
            <a:ext cx="373380" cy="37338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21E4A76C-336D-8543-93D3-D9B76F4C208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16331" y="5510213"/>
            <a:ext cx="373380" cy="373380"/>
          </a:xfrm>
          <a:prstGeom prst="rect">
            <a:avLst/>
          </a:prstGeom>
        </p:spPr>
      </p:pic>
      <p:pic>
        <p:nvPicPr>
          <p:cNvPr id="71" name="Graphic 70" descr="Marker with solid fill">
            <a:extLst>
              <a:ext uri="{FF2B5EF4-FFF2-40B4-BE49-F238E27FC236}">
                <a16:creationId xmlns:a16="http://schemas.microsoft.com/office/drawing/2014/main" id="{8B0E120F-318A-8F48-A635-416307D2FCC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966693" y="2391159"/>
            <a:ext cx="313184" cy="313184"/>
          </a:xfrm>
          <a:prstGeom prst="rect">
            <a:avLst/>
          </a:prstGeom>
        </p:spPr>
      </p:pic>
      <p:pic>
        <p:nvPicPr>
          <p:cNvPr id="72" name="Graphic 71" descr="Marker with solid fill">
            <a:extLst>
              <a:ext uri="{FF2B5EF4-FFF2-40B4-BE49-F238E27FC236}">
                <a16:creationId xmlns:a16="http://schemas.microsoft.com/office/drawing/2014/main" id="{F77A31C7-37D0-4C4E-8D6D-8858270DD3E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960009" y="1792711"/>
            <a:ext cx="313184" cy="313184"/>
          </a:xfrm>
          <a:prstGeom prst="rect">
            <a:avLst/>
          </a:prstGeom>
        </p:spPr>
      </p:pic>
      <p:pic>
        <p:nvPicPr>
          <p:cNvPr id="73" name="Graphic 72" descr="Marker with solid fill">
            <a:extLst>
              <a:ext uri="{FF2B5EF4-FFF2-40B4-BE49-F238E27FC236}">
                <a16:creationId xmlns:a16="http://schemas.microsoft.com/office/drawing/2014/main" id="{FA88A190-D239-A34C-9D1C-33E408F3997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575004" y="1970736"/>
            <a:ext cx="313184" cy="313184"/>
          </a:xfrm>
          <a:prstGeom prst="rect">
            <a:avLst/>
          </a:prstGeom>
        </p:spPr>
      </p:pic>
      <p:pic>
        <p:nvPicPr>
          <p:cNvPr id="74" name="Graphic 73" descr="Marker with solid fill">
            <a:extLst>
              <a:ext uri="{FF2B5EF4-FFF2-40B4-BE49-F238E27FC236}">
                <a16:creationId xmlns:a16="http://schemas.microsoft.com/office/drawing/2014/main" id="{762A8524-C9D8-4044-B5CF-732D93973EB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676647" y="2164582"/>
            <a:ext cx="313184" cy="313184"/>
          </a:xfrm>
          <a:prstGeom prst="rect">
            <a:avLst/>
          </a:prstGeom>
        </p:spPr>
      </p:pic>
      <p:pic>
        <p:nvPicPr>
          <p:cNvPr id="75" name="Graphic 74" descr="Marker with solid fill">
            <a:extLst>
              <a:ext uri="{FF2B5EF4-FFF2-40B4-BE49-F238E27FC236}">
                <a16:creationId xmlns:a16="http://schemas.microsoft.com/office/drawing/2014/main" id="{47185421-2870-3548-A12E-0BDC8DA4BC7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961794" y="1306180"/>
            <a:ext cx="313184" cy="313184"/>
          </a:xfrm>
          <a:prstGeom prst="rect">
            <a:avLst/>
          </a:prstGeom>
        </p:spPr>
      </p:pic>
      <p:pic>
        <p:nvPicPr>
          <p:cNvPr id="76" name="Graphic 75" descr="Marker with solid fill">
            <a:extLst>
              <a:ext uri="{FF2B5EF4-FFF2-40B4-BE49-F238E27FC236}">
                <a16:creationId xmlns:a16="http://schemas.microsoft.com/office/drawing/2014/main" id="{313D09C2-EF20-2145-B8BE-FB08ACB1F36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498622" y="1897545"/>
            <a:ext cx="313184" cy="313184"/>
          </a:xfrm>
          <a:prstGeom prst="rect">
            <a:avLst/>
          </a:prstGeom>
        </p:spPr>
      </p:pic>
      <p:pic>
        <p:nvPicPr>
          <p:cNvPr id="77" name="Graphic 76" descr="Marker with solid fill">
            <a:extLst>
              <a:ext uri="{FF2B5EF4-FFF2-40B4-BE49-F238E27FC236}">
                <a16:creationId xmlns:a16="http://schemas.microsoft.com/office/drawing/2014/main" id="{F0A2E466-2A1B-144F-AE56-4946394E7FF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484975" y="3540815"/>
            <a:ext cx="313184" cy="313184"/>
          </a:xfrm>
          <a:prstGeom prst="rect">
            <a:avLst/>
          </a:prstGeom>
        </p:spPr>
      </p:pic>
      <p:pic>
        <p:nvPicPr>
          <p:cNvPr id="78" name="Graphic 77" descr="Marker with solid fill">
            <a:extLst>
              <a:ext uri="{FF2B5EF4-FFF2-40B4-BE49-F238E27FC236}">
                <a16:creationId xmlns:a16="http://schemas.microsoft.com/office/drawing/2014/main" id="{CCA7587C-5F96-3B41-A33E-7EE2DD0033A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289497" y="3912462"/>
            <a:ext cx="313184" cy="313184"/>
          </a:xfrm>
          <a:prstGeom prst="rect">
            <a:avLst/>
          </a:prstGeom>
        </p:spPr>
      </p:pic>
      <p:pic>
        <p:nvPicPr>
          <p:cNvPr id="79" name="Graphic 78" descr="Marker with solid fill">
            <a:extLst>
              <a:ext uri="{FF2B5EF4-FFF2-40B4-BE49-F238E27FC236}">
                <a16:creationId xmlns:a16="http://schemas.microsoft.com/office/drawing/2014/main" id="{48E62363-E642-804D-9BEF-D71E76830B3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982000" y="4300880"/>
            <a:ext cx="313184" cy="313184"/>
          </a:xfrm>
          <a:prstGeom prst="rect">
            <a:avLst/>
          </a:prstGeom>
        </p:spPr>
      </p:pic>
      <p:pic>
        <p:nvPicPr>
          <p:cNvPr id="80" name="Graphic 79" descr="Marker with solid fill">
            <a:extLst>
              <a:ext uri="{FF2B5EF4-FFF2-40B4-BE49-F238E27FC236}">
                <a16:creationId xmlns:a16="http://schemas.microsoft.com/office/drawing/2014/main" id="{3006D2C4-8855-514E-AD29-8CFB220EE88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545030" y="3200363"/>
            <a:ext cx="313184" cy="313184"/>
          </a:xfrm>
          <a:prstGeom prst="rect">
            <a:avLst/>
          </a:prstGeom>
        </p:spPr>
      </p:pic>
      <p:pic>
        <p:nvPicPr>
          <p:cNvPr id="81" name="Graphic 80" descr="Marker with solid fill">
            <a:extLst>
              <a:ext uri="{FF2B5EF4-FFF2-40B4-BE49-F238E27FC236}">
                <a16:creationId xmlns:a16="http://schemas.microsoft.com/office/drawing/2014/main" id="{D75F734C-D443-4B46-93DA-AF0CF31FBF3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687274" y="2439712"/>
            <a:ext cx="313184" cy="313184"/>
          </a:xfrm>
          <a:prstGeom prst="rect">
            <a:avLst/>
          </a:prstGeom>
        </p:spPr>
      </p:pic>
      <p:pic>
        <p:nvPicPr>
          <p:cNvPr id="82" name="Graphic 81" descr="Marker with solid fill">
            <a:extLst>
              <a:ext uri="{FF2B5EF4-FFF2-40B4-BE49-F238E27FC236}">
                <a16:creationId xmlns:a16="http://schemas.microsoft.com/office/drawing/2014/main" id="{C7AE84ED-8422-DC4E-B175-CC5C8F704B8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319722" y="2262274"/>
            <a:ext cx="313184" cy="313184"/>
          </a:xfrm>
          <a:prstGeom prst="rect">
            <a:avLst/>
          </a:prstGeom>
        </p:spPr>
      </p:pic>
      <p:pic>
        <p:nvPicPr>
          <p:cNvPr id="83" name="Graphic 82" descr="Marker with solid fill">
            <a:extLst>
              <a:ext uri="{FF2B5EF4-FFF2-40B4-BE49-F238E27FC236}">
                <a16:creationId xmlns:a16="http://schemas.microsoft.com/office/drawing/2014/main" id="{2532B885-263B-9047-A78D-9A81683C9B7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458162" y="1573864"/>
            <a:ext cx="313184" cy="313184"/>
          </a:xfrm>
          <a:prstGeom prst="rect">
            <a:avLst/>
          </a:prstGeom>
        </p:spPr>
      </p:pic>
      <p:pic>
        <p:nvPicPr>
          <p:cNvPr id="84" name="Graphic 83" descr="Marker with solid fill">
            <a:extLst>
              <a:ext uri="{FF2B5EF4-FFF2-40B4-BE49-F238E27FC236}">
                <a16:creationId xmlns:a16="http://schemas.microsoft.com/office/drawing/2014/main" id="{34D460A1-4807-2542-A643-4A069172EFB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328690" y="1598140"/>
            <a:ext cx="313184" cy="313184"/>
          </a:xfrm>
          <a:prstGeom prst="rect">
            <a:avLst/>
          </a:prstGeom>
        </p:spPr>
      </p:pic>
      <p:pic>
        <p:nvPicPr>
          <p:cNvPr id="85" name="Graphic 84" descr="Marker with solid fill">
            <a:extLst>
              <a:ext uri="{FF2B5EF4-FFF2-40B4-BE49-F238E27FC236}">
                <a16:creationId xmlns:a16="http://schemas.microsoft.com/office/drawing/2014/main" id="{A74ED9DC-6688-634F-A250-243C66A93ED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385334" y="1679060"/>
            <a:ext cx="313184" cy="313184"/>
          </a:xfrm>
          <a:prstGeom prst="rect">
            <a:avLst/>
          </a:prstGeom>
        </p:spPr>
      </p:pic>
      <p:pic>
        <p:nvPicPr>
          <p:cNvPr id="86" name="Graphic 85" descr="Marker with solid fill">
            <a:extLst>
              <a:ext uri="{FF2B5EF4-FFF2-40B4-BE49-F238E27FC236}">
                <a16:creationId xmlns:a16="http://schemas.microsoft.com/office/drawing/2014/main" id="{AEE635D7-DEC7-0148-A210-028FEA359B3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875536" y="1670968"/>
            <a:ext cx="313184" cy="313184"/>
          </a:xfrm>
          <a:prstGeom prst="rect">
            <a:avLst/>
          </a:prstGeom>
        </p:spPr>
      </p:pic>
      <p:pic>
        <p:nvPicPr>
          <p:cNvPr id="87" name="Graphic 86" descr="Marker with solid fill">
            <a:extLst>
              <a:ext uri="{FF2B5EF4-FFF2-40B4-BE49-F238E27FC236}">
                <a16:creationId xmlns:a16="http://schemas.microsoft.com/office/drawing/2014/main" id="{7554E447-FE87-C54B-8B21-57EF933B125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094021" y="1565772"/>
            <a:ext cx="313184" cy="313184"/>
          </a:xfrm>
          <a:prstGeom prst="rect">
            <a:avLst/>
          </a:prstGeom>
        </p:spPr>
      </p:pic>
      <p:pic>
        <p:nvPicPr>
          <p:cNvPr id="88" name="Graphic 87" descr="Marker with solid fill">
            <a:extLst>
              <a:ext uri="{FF2B5EF4-FFF2-40B4-BE49-F238E27FC236}">
                <a16:creationId xmlns:a16="http://schemas.microsoft.com/office/drawing/2014/main" id="{443C4B3F-A327-814A-838B-1304A4D2BD7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215401" y="1598140"/>
            <a:ext cx="313184" cy="313184"/>
          </a:xfrm>
          <a:prstGeom prst="rect">
            <a:avLst/>
          </a:prstGeom>
        </p:spPr>
      </p:pic>
      <p:pic>
        <p:nvPicPr>
          <p:cNvPr id="89" name="Graphic 88" descr="Marker with solid fill">
            <a:extLst>
              <a:ext uri="{FF2B5EF4-FFF2-40B4-BE49-F238E27FC236}">
                <a16:creationId xmlns:a16="http://schemas.microsoft.com/office/drawing/2014/main" id="{0DC73A53-C4DE-4445-B167-0D121CD5272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481562" y="1987144"/>
            <a:ext cx="313184" cy="313184"/>
          </a:xfrm>
          <a:prstGeom prst="rect">
            <a:avLst/>
          </a:prstGeom>
        </p:spPr>
      </p:pic>
      <p:pic>
        <p:nvPicPr>
          <p:cNvPr id="90" name="Graphic 89" descr="Marker with solid fill">
            <a:extLst>
              <a:ext uri="{FF2B5EF4-FFF2-40B4-BE49-F238E27FC236}">
                <a16:creationId xmlns:a16="http://schemas.microsoft.com/office/drawing/2014/main" id="{AF39396C-6A5A-FA42-986E-C13F19F631D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376366" y="1946684"/>
            <a:ext cx="313184" cy="313184"/>
          </a:xfrm>
          <a:prstGeom prst="rect">
            <a:avLst/>
          </a:prstGeom>
        </p:spPr>
      </p:pic>
      <p:pic>
        <p:nvPicPr>
          <p:cNvPr id="91" name="Graphic 90" descr="Marker with solid fill">
            <a:extLst>
              <a:ext uri="{FF2B5EF4-FFF2-40B4-BE49-F238E27FC236}">
                <a16:creationId xmlns:a16="http://schemas.microsoft.com/office/drawing/2014/main" id="{ADA742A8-F8A3-C34A-B42B-1DC158290AF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085053" y="1623003"/>
            <a:ext cx="313184" cy="313184"/>
          </a:xfrm>
          <a:prstGeom prst="rect">
            <a:avLst/>
          </a:prstGeom>
        </p:spPr>
      </p:pic>
      <p:pic>
        <p:nvPicPr>
          <p:cNvPr id="92" name="Graphic 91" descr="Marker with solid fill">
            <a:extLst>
              <a:ext uri="{FF2B5EF4-FFF2-40B4-BE49-F238E27FC236}">
                <a16:creationId xmlns:a16="http://schemas.microsoft.com/office/drawing/2014/main" id="{461D264F-BF20-1F41-8FCE-E4D7FA9A13E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182157" y="1720107"/>
            <a:ext cx="313184" cy="313184"/>
          </a:xfrm>
          <a:prstGeom prst="rect">
            <a:avLst/>
          </a:prstGeom>
        </p:spPr>
      </p:pic>
      <p:pic>
        <p:nvPicPr>
          <p:cNvPr id="93" name="Graphic 92" descr="Marker with solid fill">
            <a:extLst>
              <a:ext uri="{FF2B5EF4-FFF2-40B4-BE49-F238E27FC236}">
                <a16:creationId xmlns:a16="http://schemas.microsoft.com/office/drawing/2014/main" id="{01505620-15B1-1A4D-A195-EB87809CBA7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165973" y="1792935"/>
            <a:ext cx="313184" cy="313184"/>
          </a:xfrm>
          <a:prstGeom prst="rect">
            <a:avLst/>
          </a:prstGeom>
        </p:spPr>
      </p:pic>
      <p:pic>
        <p:nvPicPr>
          <p:cNvPr id="94" name="Graphic 93" descr="Marker with solid fill">
            <a:extLst>
              <a:ext uri="{FF2B5EF4-FFF2-40B4-BE49-F238E27FC236}">
                <a16:creationId xmlns:a16="http://schemas.microsoft.com/office/drawing/2014/main" id="{BD6E3A08-1566-B845-979E-76E658A5C7D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712820" y="1703922"/>
            <a:ext cx="313184" cy="313184"/>
          </a:xfrm>
          <a:prstGeom prst="rect">
            <a:avLst/>
          </a:prstGeom>
        </p:spPr>
      </p:pic>
      <p:pic>
        <p:nvPicPr>
          <p:cNvPr id="95" name="Graphic 94" descr="Marker with solid fill">
            <a:extLst>
              <a:ext uri="{FF2B5EF4-FFF2-40B4-BE49-F238E27FC236}">
                <a16:creationId xmlns:a16="http://schemas.microsoft.com/office/drawing/2014/main" id="{A2C3FACD-9BE7-DD4C-8D35-EB2BEAD9FBD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777555" y="1970961"/>
            <a:ext cx="313184" cy="313184"/>
          </a:xfrm>
          <a:prstGeom prst="rect">
            <a:avLst/>
          </a:prstGeom>
        </p:spPr>
      </p:pic>
      <p:pic>
        <p:nvPicPr>
          <p:cNvPr id="96" name="Graphic 95" descr="Marker with solid fill">
            <a:extLst>
              <a:ext uri="{FF2B5EF4-FFF2-40B4-BE49-F238E27FC236}">
                <a16:creationId xmlns:a16="http://schemas.microsoft.com/office/drawing/2014/main" id="{46E87B89-E78F-A14C-99F2-0421570F16B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842291" y="2084249"/>
            <a:ext cx="313184" cy="313184"/>
          </a:xfrm>
          <a:prstGeom prst="rect">
            <a:avLst/>
          </a:prstGeom>
        </p:spPr>
      </p:pic>
      <p:pic>
        <p:nvPicPr>
          <p:cNvPr id="97" name="Graphic 96" descr="Marker with solid fill">
            <a:extLst>
              <a:ext uri="{FF2B5EF4-FFF2-40B4-BE49-F238E27FC236}">
                <a16:creationId xmlns:a16="http://schemas.microsoft.com/office/drawing/2014/main" id="{21971F66-27DB-C94C-A121-37F50845B81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389137" y="2148985"/>
            <a:ext cx="313184" cy="313184"/>
          </a:xfrm>
          <a:prstGeom prst="rect">
            <a:avLst/>
          </a:prstGeom>
        </p:spPr>
      </p:pic>
      <p:pic>
        <p:nvPicPr>
          <p:cNvPr id="98" name="Graphic 97" descr="Marker with solid fill">
            <a:extLst>
              <a:ext uri="{FF2B5EF4-FFF2-40B4-BE49-F238E27FC236}">
                <a16:creationId xmlns:a16="http://schemas.microsoft.com/office/drawing/2014/main" id="{F9EF303E-5F8A-5841-B5FB-7215092D719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324401" y="1987144"/>
            <a:ext cx="313184" cy="313184"/>
          </a:xfrm>
          <a:prstGeom prst="rect">
            <a:avLst/>
          </a:prstGeom>
        </p:spPr>
      </p:pic>
      <p:sp>
        <p:nvSpPr>
          <p:cNvPr id="103" name="Rectangle 102">
            <a:hlinkClick r:id="rId11"/>
            <a:extLst>
              <a:ext uri="{FF2B5EF4-FFF2-40B4-BE49-F238E27FC236}">
                <a16:creationId xmlns:a16="http://schemas.microsoft.com/office/drawing/2014/main" id="{F9B80F2A-9AF6-7C46-83DC-D13BDFBA94F0}"/>
              </a:ext>
            </a:extLst>
          </p:cNvPr>
          <p:cNvSpPr/>
          <p:nvPr userDrawn="1"/>
        </p:nvSpPr>
        <p:spPr>
          <a:xfrm>
            <a:off x="3503712" y="5480236"/>
            <a:ext cx="227138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F9C2E3B-7222-6BD2-E6E7-A68ADEA61192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63352" y="4533391"/>
            <a:ext cx="2080353" cy="9838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FB7ECA-3BDF-01A1-0E34-DD3CA569A695}"/>
              </a:ext>
            </a:extLst>
          </p:cNvPr>
          <p:cNvSpPr txBox="1"/>
          <p:nvPr userDrawn="1"/>
        </p:nvSpPr>
        <p:spPr>
          <a:xfrm>
            <a:off x="312097" y="4275367"/>
            <a:ext cx="2351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For more information visit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ECFD1E5-B92D-5A01-1B1B-2611E28C9D56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713819" y="6063063"/>
            <a:ext cx="373380" cy="373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62928E-C87C-2D99-7736-C56BD69C0CFA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rcRect/>
          <a:stretch/>
        </p:blipFill>
        <p:spPr>
          <a:xfrm>
            <a:off x="2772534" y="6116000"/>
            <a:ext cx="255950" cy="261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92797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74">
          <p15:clr>
            <a:srgbClr val="FBAE40"/>
          </p15:clr>
        </p15:guide>
        <p15:guide id="2" orient="horz" pos="548">
          <p15:clr>
            <a:srgbClr val="FBAE40"/>
          </p15:clr>
        </p15:guide>
        <p15:guide id="3" pos="147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B8AF02-8DFA-0F48-AD52-63D63C30E8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6A2118EB-86F9-A779-8DB8-0BAF925EB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90709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 spc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Click and </a:t>
            </a:r>
            <a:r>
              <a:rPr lang="fr-FR" dirty="0" err="1"/>
              <a:t>Modify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DBCE65D-18AA-C418-842C-A7360455E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DC083F52-A2DF-58F2-55F5-76148C96BC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123133" y="-1381666"/>
            <a:ext cx="8240288" cy="132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B0892A3-AA32-4643-922B-907261114EE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DEFB8338-87A5-51A4-5470-4169A72B18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86629B-70FD-5844-A852-AA84E9AB0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52832"/>
            <a:ext cx="11247039" cy="647976"/>
          </a:xfrm>
        </p:spPr>
        <p:txBody>
          <a:bodyPr>
            <a:noAutofit/>
          </a:bodyPr>
          <a:lstStyle>
            <a:lvl1pPr algn="ctr">
              <a:defRPr sz="4000" spc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AND MODIFY THE TEXT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9E1BEE5-34CE-E34C-BCFB-D7083C34B8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8499" y="2580900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E89AE6E-09E9-A04C-9CFE-768FC41305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542" y="3877044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EC0F67F-0294-3044-9A92-E4F9BE8451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7542" y="5125192"/>
            <a:ext cx="8255959" cy="536057"/>
          </a:xfrm>
        </p:spPr>
        <p:txBody>
          <a:bodyPr>
            <a:noAutofit/>
          </a:bodyPr>
          <a:lstStyle>
            <a:lvl1pPr marL="0" indent="0" algn="ctr">
              <a:buNone/>
              <a:defRPr sz="32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DAE90F2-0D99-4E4A-B2F6-79682983F6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BCAE98D7-332A-B3D0-A53F-B27E04DA1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D4AB7A37-C9F8-A79D-9843-940EA5CE29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123133" y="-1381666"/>
            <a:ext cx="8240288" cy="132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C655894D-BDA4-C3B3-C2E7-68FACB4F5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spi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100AE0-F473-7FB1-9F60-D7EEDF38255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BEC36330-AE36-EBED-B2D4-E5E91B892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81949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4362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9200" y="1987200"/>
            <a:ext cx="10963200" cy="396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E9715FD-800D-EC4B-B5EC-4EF7DCBD08D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5DE4AFC6-E7C0-EDF1-C2E9-CF043C34E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EBFA40E1-01BF-32AD-78D0-6A54496D4A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10198888" y="1234248"/>
            <a:ext cx="6445249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1" r:id="rId3"/>
    <p:sldLayoutId id="2147483662" r:id="rId4"/>
    <p:sldLayoutId id="2147483661" r:id="rId5"/>
    <p:sldLayoutId id="2147483658" r:id="rId6"/>
    <p:sldLayoutId id="2147483652" r:id="rId7"/>
    <p:sldLayoutId id="2147483680" r:id="rId8"/>
    <p:sldLayoutId id="2147483657" r:id="rId9"/>
    <p:sldLayoutId id="2147483654" r:id="rId10"/>
    <p:sldLayoutId id="2147483655" r:id="rId11"/>
    <p:sldLayoutId id="2147483675" r:id="rId12"/>
    <p:sldLayoutId id="2147483676" r:id="rId13"/>
    <p:sldLayoutId id="2147483656" r:id="rId14"/>
    <p:sldLayoutId id="2147483678" r:id="rId15"/>
    <p:sldLayoutId id="214748367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0" baseline="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357188" indent="-357188" algn="l" defTabSz="457200" rtl="0" eaLnBrk="1" latinLnBrk="0" hangingPunct="1">
        <a:spcBef>
          <a:spcPts val="1200"/>
        </a:spcBef>
        <a:buClr>
          <a:schemeClr val="accent2"/>
        </a:buClr>
        <a:buFont typeface="Arial"/>
        <a:buChar char="•"/>
        <a:defRPr sz="20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714375" indent="-257175" algn="l" defTabSz="457200" rtl="0" eaLnBrk="1" latinLnBrk="0" hangingPunct="1">
        <a:spcBef>
          <a:spcPts val="400"/>
        </a:spcBef>
        <a:buClr>
          <a:schemeClr val="accent2"/>
        </a:buClr>
        <a:buFont typeface="Lucida Grande"/>
        <a:buChar char="–"/>
        <a:defRPr sz="18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2573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7145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1717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E7F9D50C-DEBF-80BB-D1FB-76D6289209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10198888" y="1234248"/>
            <a:ext cx="6445249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AB007972-AA7D-E25E-CCAA-A6ABE5AB3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320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0" baseline="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357188" indent="-357188" algn="l" defTabSz="457200" rtl="0" eaLnBrk="1" latinLnBrk="0" hangingPunct="1">
        <a:spcBef>
          <a:spcPts val="1200"/>
        </a:spcBef>
        <a:buClr>
          <a:schemeClr val="accent2"/>
        </a:buClr>
        <a:buFont typeface="Arial"/>
        <a:buChar char="•"/>
        <a:defRPr sz="20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714375" indent="-257175" algn="l" defTabSz="457200" rtl="0" eaLnBrk="1" latinLnBrk="0" hangingPunct="1">
        <a:spcBef>
          <a:spcPts val="400"/>
        </a:spcBef>
        <a:buClr>
          <a:schemeClr val="accent2"/>
        </a:buClr>
        <a:buFont typeface="Lucida Grande"/>
        <a:buChar char="–"/>
        <a:defRPr sz="18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2573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7145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1717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uconnect.cor2ed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6837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2A014-5CE2-DDC7-3A59-CCDA71EB1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5ECD299-FF5A-27A4-278A-EE16BD3A7F5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rmAutofit/>
          </a:bodyPr>
          <a:lstStyle/>
          <a:p>
            <a:r>
              <a:rPr lang="en-GB" noProof="0" dirty="0"/>
              <a:t>Among patients with metastatic ccRCC that progressed on prior PD-1 ICIs, lenvatinib/everolimus significantly prolonged PFS over cabozantinib </a:t>
            </a:r>
          </a:p>
          <a:p>
            <a:r>
              <a:rPr lang="en-GB" noProof="0" dirty="0"/>
              <a:t>As the first head-to-head randomised comparison of contemporary 2</a:t>
            </a:r>
            <a:r>
              <a:rPr lang="en-GB" baseline="30000" noProof="0" dirty="0"/>
              <a:t>nd</a:t>
            </a:r>
            <a:r>
              <a:rPr lang="en-GB" noProof="0" dirty="0"/>
              <a:t> line treatments after ICI, these results are relevant to treatment sequencing and inform oncology practice</a:t>
            </a:r>
            <a:endParaRPr lang="en-GB" sz="1800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5BA918E-992E-C535-1893-E066525CF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cap="none" noProof="0" dirty="0"/>
              <a:t>LenCabo</a:t>
            </a:r>
            <a:r>
              <a:rPr lang="en-GB" noProof="0" dirty="0"/>
              <a:t>: summary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BF1409-828D-7A10-27E7-1AE849E0B0F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GB" noProof="0" dirty="0"/>
              <a:t>ccRCC, clear cell renal cell carcinoma; ICI, immune checkpoint inhibitor; PD-1, programmed cell death protein 1; PFS, progression-free survival</a:t>
            </a:r>
          </a:p>
          <a:p>
            <a:r>
              <a:rPr lang="en-GB" noProof="0" dirty="0"/>
              <a:t>Hahn A, et al.  Abstract LBA94, ESMO 2025 (Oral presentation); Pickering L. Invited Discussant, ESMO 2025 (Oral presentation)</a:t>
            </a:r>
            <a:endParaRPr lang="en-GB" sz="1050" kern="100" noProof="0" dirty="0">
              <a:ea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E41C2-C30A-CAF4-F65D-BEF21C187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noProof="0" smtClean="0"/>
              <a:pPr/>
              <a:t>10</a:t>
            </a:fld>
            <a:endParaRPr lang="en-GB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344D62-7CA9-EA30-C2CE-9A305A620896}"/>
              </a:ext>
            </a:extLst>
          </p:cNvPr>
          <p:cNvSpPr txBox="1"/>
          <p:nvPr/>
        </p:nvSpPr>
        <p:spPr>
          <a:xfrm>
            <a:off x="783756" y="3872283"/>
            <a:ext cx="10624487" cy="1680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lIns="288000" tIns="108000" rIns="288000" bIns="108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b="1" u="sng" noProof="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Clinical perspective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LenCabo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demonstrates the efficacy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lenvatinib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everolimus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ICI pre-treated patients with improved PFS &amp; ORR compared with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cabozantinib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although with higher toxicity. This combination should be considered for </a:t>
            </a:r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patients needing rapid or high tumour response for whom the higher toxicity rate is acceptable</a:t>
            </a:r>
            <a:endParaRPr lang="en-GB" noProof="0" dirty="0">
              <a:solidFill>
                <a:srgbClr val="111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27038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A5765-65F5-ED6A-99ED-7C5E94CC2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14F795-96E2-5E6B-F348-647FA10D6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GB" sz="1800" kern="100" noProof="0" dirty="0">
                <a:effectLst/>
                <a:ea typeface="Calibri" panose="020F0502020204030204" pitchFamily="34" charset="0"/>
              </a:rPr>
            </a:br>
            <a:r>
              <a:rPr lang="en-GB" sz="3600" noProof="0" dirty="0"/>
              <a:t>Final analysis of lenvatinib + pembrolizumab vs sunitinib in patients with Advanced RCC with or without </a:t>
            </a:r>
            <a:br>
              <a:rPr lang="en-GB" sz="3600" noProof="0" dirty="0"/>
            </a:br>
            <a:r>
              <a:rPr lang="en-GB" sz="3600" noProof="0" dirty="0"/>
              <a:t>bone metastases in CLEAR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8267BC2-73C6-D528-BA66-96E55BE24B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b="1" noProof="0" dirty="0"/>
              <a:t>Porta CG, et al. Abstract 2603P, ESMO 2025</a:t>
            </a:r>
            <a:endParaRPr lang="en-GB" sz="1800" b="1" kern="100" noProof="0" dirty="0">
              <a:effectLst/>
              <a:ea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BFD061-77E4-22D1-BC1F-5914E5850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noProof="0" smtClean="0"/>
              <a:pPr/>
              <a:t>11</a:t>
            </a:fld>
            <a:endParaRPr lang="en-GB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9E913E4-0B39-D55E-514F-4642A3E8853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sz="1200" kern="100" noProof="0" dirty="0">
                <a:ea typeface="Calibri" panose="020F0502020204030204" pitchFamily="34" charset="0"/>
              </a:rPr>
              <a:t>RCC, renal cell carcinoma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0780374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3AADB-693A-A04D-11C5-7319A583A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B8F5667-D258-911F-20BD-D22C5084483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713" y="1004896"/>
            <a:ext cx="10963275" cy="212074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GB" sz="1600" noProof="0" dirty="0"/>
              <a:t>Bone metastases occur in </a:t>
            </a:r>
            <a:r>
              <a:rPr lang="en-GB" sz="1600" noProof="0" dirty="0">
                <a:solidFill>
                  <a:schemeClr val="tx2"/>
                </a:solidFill>
              </a:rPr>
              <a:t>approximately one third of patients with advanced renal cell carcinoma (RCC) and are associated with a poor prognosis</a:t>
            </a:r>
            <a:r>
              <a:rPr lang="en-GB" sz="1600" baseline="30000" noProof="0" dirty="0">
                <a:solidFill>
                  <a:schemeClr val="tx2"/>
                </a:solidFill>
              </a:rPr>
              <a:t>1,2</a:t>
            </a:r>
          </a:p>
          <a:p>
            <a:pPr>
              <a:spcBef>
                <a:spcPts val="600"/>
              </a:spcBef>
            </a:pPr>
            <a:r>
              <a:rPr lang="en-GB" sz="1600" noProof="0" dirty="0"/>
              <a:t>Alteration of the FGF/FGFR axis is associated with the development of bone metastases in various cancers, </a:t>
            </a:r>
            <a:br>
              <a:rPr lang="en-GB" sz="1600" noProof="0" dirty="0"/>
            </a:br>
            <a:r>
              <a:rPr lang="en-GB" sz="1600" noProof="0" dirty="0"/>
              <a:t>including RCC</a:t>
            </a:r>
            <a:r>
              <a:rPr lang="en-GB" sz="1600" baseline="30000" noProof="0" dirty="0"/>
              <a:t>3. </a:t>
            </a:r>
            <a:r>
              <a:rPr lang="en-GB" sz="1600" noProof="0" dirty="0"/>
              <a:t>Lenvatinib is a tyrosine kinase inhibitor with various targets, including: VEGFR, FGFR1-4, </a:t>
            </a:r>
            <a:br>
              <a:rPr lang="en-GB" sz="1600" noProof="0" dirty="0"/>
            </a:br>
            <a:r>
              <a:rPr lang="en-GB" sz="1600" noProof="0" dirty="0"/>
              <a:t>PDGFRα, KIT and RET</a:t>
            </a:r>
            <a:r>
              <a:rPr lang="en-GB" sz="1600" baseline="30000" noProof="0" dirty="0"/>
              <a:t>4</a:t>
            </a:r>
          </a:p>
          <a:p>
            <a:pPr>
              <a:spcBef>
                <a:spcPts val="600"/>
              </a:spcBef>
            </a:pPr>
            <a:r>
              <a:rPr lang="en-GB" sz="1600" noProof="0" dirty="0"/>
              <a:t>The phase 3 CLEAR study demonstrated that lenvatinib plus pembrolizumab significantly improved efficacy </a:t>
            </a:r>
            <a:br>
              <a:rPr lang="en-GB" sz="1600" noProof="0" dirty="0"/>
            </a:br>
            <a:r>
              <a:rPr lang="en-GB" sz="1600" noProof="0" dirty="0"/>
              <a:t>versus sunitinib as 1</a:t>
            </a:r>
            <a:r>
              <a:rPr lang="en-GB" sz="1600" baseline="30000" noProof="0" dirty="0"/>
              <a:t>st</a:t>
            </a:r>
            <a:r>
              <a:rPr lang="en-GB" sz="1600" noProof="0" dirty="0"/>
              <a:t> line treatment for patients with advanced RCC</a:t>
            </a:r>
            <a:r>
              <a:rPr lang="en-GB" sz="1600" baseline="30000" noProof="0" dirty="0"/>
              <a:t>5</a:t>
            </a:r>
          </a:p>
          <a:p>
            <a:pPr>
              <a:spcBef>
                <a:spcPts val="600"/>
              </a:spcBef>
            </a:pPr>
            <a:r>
              <a:rPr lang="en-GB" sz="1600" noProof="0" dirty="0"/>
              <a:t>Additional results from the CLEAR study in patients with aRCC with and without bone metastases after ~4 years </a:t>
            </a:r>
            <a:br>
              <a:rPr lang="en-GB" sz="1600" noProof="0" dirty="0"/>
            </a:br>
            <a:r>
              <a:rPr lang="en-GB" sz="1600" noProof="0" dirty="0"/>
              <a:t>of follow up are reported</a:t>
            </a:r>
            <a:r>
              <a:rPr lang="en-GB" sz="1600" baseline="30000" noProof="0" dirty="0"/>
              <a:t>6</a:t>
            </a:r>
          </a:p>
          <a:p>
            <a:pPr>
              <a:spcBef>
                <a:spcPts val="600"/>
              </a:spcBef>
            </a:pPr>
            <a:endParaRPr lang="en-GB" sz="1600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DF1B112-2C46-1E4E-DCB8-F8A1648B1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cap="none" noProof="0" dirty="0"/>
              <a:t>CLEAR</a:t>
            </a:r>
            <a:r>
              <a:rPr lang="en-GB" noProof="0" dirty="0"/>
              <a:t>: background and study design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79D023D-C497-8781-63A5-5724999775B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GB" noProof="0" dirty="0">
                <a:solidFill>
                  <a:schemeClr val="tx2"/>
                </a:solidFill>
              </a:rPr>
              <a:t>(a)RCC, (advanced) renal call carcinoma; FGF(R), fibroblast growth factor (receptor); IV, intravenous; KPS, Karnofsky performance status; MSKCC, Memorial Sloan Kettering Cancer Center; </a:t>
            </a:r>
            <a:r>
              <a:rPr lang="en-GB" dirty="0">
                <a:solidFill>
                  <a:schemeClr val="tx2"/>
                </a:solidFill>
              </a:rPr>
              <a:t>PDGFRα, platelet-derived growth factor receptor-alpha; </a:t>
            </a:r>
            <a:r>
              <a:rPr lang="en-GB" noProof="0" dirty="0">
                <a:solidFill>
                  <a:schemeClr val="tx2"/>
                </a:solidFill>
              </a:rPr>
              <a:t>Q3W, once every 3 weeks; QD, once daily; R, randomisation; VEGFR, vascular endothelial growth factor receptor</a:t>
            </a:r>
          </a:p>
          <a:p>
            <a:r>
              <a:rPr lang="en-GB" noProof="0" dirty="0">
                <a:solidFill>
                  <a:schemeClr val="tx2"/>
                </a:solidFill>
              </a:rPr>
              <a:t>1. Brown J, et al. Cancer Treat Rev. 2024;129:102792; 2. Grunwald V, et al. Nat Rev Urol. 2018;15(8):511-21; 3. Labanca E, et al. Endocr Relat Cancer. 2020; 27(7): R255-65; 4. Capozzi M, et al. Cancer Manag Res. 2019;11:3847-60; 5. Motzer R, et al. N Engl J Med. 2021;384:1289-1300; </a:t>
            </a:r>
            <a:br>
              <a:rPr lang="en-GB" noProof="0" dirty="0">
                <a:solidFill>
                  <a:schemeClr val="tx2"/>
                </a:solidFill>
              </a:rPr>
            </a:br>
            <a:r>
              <a:rPr lang="en-GB" noProof="0" dirty="0">
                <a:solidFill>
                  <a:schemeClr val="tx2"/>
                </a:solidFill>
              </a:rPr>
              <a:t>6. Porta CG, et al. Abstract 2603P, ESMO 2025</a:t>
            </a:r>
            <a:r>
              <a:rPr lang="en-GB" kern="100" noProof="0" dirty="0">
                <a:solidFill>
                  <a:schemeClr val="tx2"/>
                </a:solidFill>
                <a:ea typeface="Calibri" panose="020F0502020204030204" pitchFamily="34" charset="0"/>
              </a:rPr>
              <a:t> </a:t>
            </a:r>
            <a:r>
              <a:rPr lang="en-GB" noProof="0" dirty="0">
                <a:solidFill>
                  <a:schemeClr val="tx2"/>
                </a:solidFill>
              </a:rPr>
              <a:t>(Poster presentation)</a:t>
            </a:r>
            <a:endParaRPr lang="en-GB" kern="100" noProof="0" dirty="0">
              <a:solidFill>
                <a:schemeClr val="tx2"/>
              </a:solidFill>
              <a:ea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D4B8A0-9C61-9EA2-A637-5836097EA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noProof="0" smtClean="0"/>
              <a:pPr/>
              <a:t>12</a:t>
            </a:fld>
            <a:endParaRPr lang="en-GB" noProof="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3E44AD4-974F-DA8B-9344-BB76849A6B26}"/>
              </a:ext>
            </a:extLst>
          </p:cNvPr>
          <p:cNvCxnSpPr>
            <a:cxnSpLocks/>
          </p:cNvCxnSpPr>
          <p:nvPr/>
        </p:nvCxnSpPr>
        <p:spPr>
          <a:xfrm>
            <a:off x="2715005" y="4456092"/>
            <a:ext cx="2143830" cy="0"/>
          </a:xfrm>
          <a:prstGeom prst="line">
            <a:avLst/>
          </a:prstGeom>
          <a:ln w="2540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4E14A61-DC8F-C8E5-EC9C-A60AB4F00686}"/>
              </a:ext>
            </a:extLst>
          </p:cNvPr>
          <p:cNvSpPr/>
          <p:nvPr/>
        </p:nvSpPr>
        <p:spPr>
          <a:xfrm>
            <a:off x="1988337" y="3453265"/>
            <a:ext cx="2451479" cy="2063967"/>
          </a:xfrm>
          <a:prstGeom prst="roundRect">
            <a:avLst>
              <a:gd name="adj" fmla="val 7434"/>
            </a:avLst>
          </a:prstGeom>
          <a:solidFill>
            <a:schemeClr val="bg1"/>
          </a:solidFill>
          <a:ln w="2222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</a:pPr>
            <a:r>
              <a:rPr lang="en-GB" sz="12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eligibility criteria: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clear cell RCC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Treatment-naïve 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KPS ≥70%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Measurable disease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Adequate organ function</a:t>
            </a:r>
          </a:p>
          <a:p>
            <a:pPr>
              <a:lnSpc>
                <a:spcPct val="95000"/>
              </a:lnSpc>
              <a:spcBef>
                <a:spcPts val="4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GB" sz="12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Stratification factors:</a:t>
            </a:r>
          </a:p>
          <a:p>
            <a:pPr marL="171450" indent="-1714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</a:p>
          <a:p>
            <a:pPr marL="171450" indent="-1714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MSKCC risk groups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0D78844-DB8D-EA55-C8C9-A54FE9888080}"/>
              </a:ext>
            </a:extLst>
          </p:cNvPr>
          <p:cNvSpPr/>
          <p:nvPr/>
        </p:nvSpPr>
        <p:spPr>
          <a:xfrm>
            <a:off x="4871864" y="4175290"/>
            <a:ext cx="522258" cy="5222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b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1" noProof="0" dirty="0">
                <a:latin typeface="Arial" panose="020B0604020202020204" pitchFamily="34" charset="0"/>
                <a:cs typeface="Arial" panose="020B0604020202020204" pitchFamily="34" charset="0"/>
              </a:rPr>
              <a:t>1:1:1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ED1032-EC1A-5FE9-901A-EA413941A7A6}"/>
              </a:ext>
            </a:extLst>
          </p:cNvPr>
          <p:cNvCxnSpPr>
            <a:cxnSpLocks/>
          </p:cNvCxnSpPr>
          <p:nvPr/>
        </p:nvCxnSpPr>
        <p:spPr>
          <a:xfrm>
            <a:off x="5748643" y="3764040"/>
            <a:ext cx="360000" cy="0"/>
          </a:xfrm>
          <a:prstGeom prst="line">
            <a:avLst/>
          </a:prstGeom>
          <a:ln w="2540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0657B9-1A0C-2EEC-B476-E42DC50E6EF4}"/>
              </a:ext>
            </a:extLst>
          </p:cNvPr>
          <p:cNvCxnSpPr>
            <a:cxnSpLocks/>
          </p:cNvCxnSpPr>
          <p:nvPr/>
        </p:nvCxnSpPr>
        <p:spPr>
          <a:xfrm>
            <a:off x="5748643" y="5206456"/>
            <a:ext cx="360000" cy="0"/>
          </a:xfrm>
          <a:prstGeom prst="line">
            <a:avLst/>
          </a:prstGeom>
          <a:ln w="2540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A12E183-B2F6-8AEE-F650-89AB68796CDE}"/>
              </a:ext>
            </a:extLst>
          </p:cNvPr>
          <p:cNvSpPr/>
          <p:nvPr/>
        </p:nvSpPr>
        <p:spPr>
          <a:xfrm>
            <a:off x="6096000" y="3453265"/>
            <a:ext cx="2952328" cy="621551"/>
          </a:xfrm>
          <a:prstGeom prst="roundRect">
            <a:avLst>
              <a:gd name="adj" fmla="val 16894"/>
            </a:avLst>
          </a:prstGeom>
          <a:solidFill>
            <a:schemeClr val="tx2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chemeClr val="accent1"/>
              </a:buClr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Lenvatinib </a:t>
            </a:r>
            <a:r>
              <a:rPr lang="en-GB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 oral QD</a:t>
            </a:r>
            <a:br>
              <a:rPr lang="en-GB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b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pembrolizumab </a:t>
            </a:r>
            <a:r>
              <a:rPr lang="en-GB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 IV Q3W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664B412-C822-409D-5287-65FD3D7CC1C3}"/>
              </a:ext>
            </a:extLst>
          </p:cNvPr>
          <p:cNvSpPr/>
          <p:nvPr/>
        </p:nvSpPr>
        <p:spPr>
          <a:xfrm>
            <a:off x="6096000" y="4174473"/>
            <a:ext cx="2952328" cy="621551"/>
          </a:xfrm>
          <a:prstGeom prst="roundRect">
            <a:avLst>
              <a:gd name="adj" fmla="val 16894"/>
            </a:avLst>
          </a:prstGeom>
          <a:solidFill>
            <a:schemeClr val="accent6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chemeClr val="accent1"/>
              </a:buClr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Lenvatinib </a:t>
            </a:r>
            <a:r>
              <a:rPr lang="en-GB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 oral QD</a:t>
            </a:r>
            <a:br>
              <a:rPr lang="en-GB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b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everolimus </a:t>
            </a:r>
            <a:r>
              <a:rPr lang="en-GB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 oral QD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8DCE337-A5CB-7B4D-4F4F-FD636851F13D}"/>
              </a:ext>
            </a:extLst>
          </p:cNvPr>
          <p:cNvSpPr/>
          <p:nvPr/>
        </p:nvSpPr>
        <p:spPr>
          <a:xfrm>
            <a:off x="6096000" y="4895681"/>
            <a:ext cx="2952328" cy="621551"/>
          </a:xfrm>
          <a:prstGeom prst="roundRect">
            <a:avLst>
              <a:gd name="adj" fmla="val 16894"/>
            </a:avLst>
          </a:prstGeom>
          <a:solidFill>
            <a:schemeClr val="accent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chemeClr val="accent1"/>
              </a:buClr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Sunitinib </a:t>
            </a:r>
            <a:r>
              <a:rPr lang="en-GB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 oral QD</a:t>
            </a:r>
            <a:br>
              <a:rPr lang="en-GB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weeks on / 2 weeks off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38B405-A5CC-98F6-1332-D114A76795E3}"/>
              </a:ext>
            </a:extLst>
          </p:cNvPr>
          <p:cNvCxnSpPr>
            <a:cxnSpLocks/>
          </p:cNvCxnSpPr>
          <p:nvPr/>
        </p:nvCxnSpPr>
        <p:spPr>
          <a:xfrm>
            <a:off x="5231904" y="4485248"/>
            <a:ext cx="876739" cy="0"/>
          </a:xfrm>
          <a:prstGeom prst="line">
            <a:avLst/>
          </a:prstGeom>
          <a:ln w="2540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79C895A-6F43-C86E-231A-018323988E7A}"/>
              </a:ext>
            </a:extLst>
          </p:cNvPr>
          <p:cNvCxnSpPr>
            <a:cxnSpLocks/>
          </p:cNvCxnSpPr>
          <p:nvPr/>
        </p:nvCxnSpPr>
        <p:spPr>
          <a:xfrm flipV="1">
            <a:off x="5748643" y="3754350"/>
            <a:ext cx="0" cy="1464153"/>
          </a:xfrm>
          <a:prstGeom prst="line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86956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74DE5-0D1C-F723-B75B-AE852FF39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74A7237-779F-76A4-B210-2056561C0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cap="none" noProof="0" dirty="0"/>
              <a:t>CLEAR</a:t>
            </a:r>
            <a:r>
              <a:rPr lang="en-GB" noProof="0" dirty="0"/>
              <a:t>: efficacy results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046973-82B8-E25A-1965-D3EDB2821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noProof="0" smtClean="0"/>
              <a:pPr/>
              <a:t>13</a:t>
            </a:fld>
            <a:endParaRPr lang="en-GB" noProof="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E95AF6-1F68-09EA-DF2F-1E55398209C4}"/>
              </a:ext>
            </a:extLst>
          </p:cNvPr>
          <p:cNvSpPr txBox="1"/>
          <p:nvPr/>
        </p:nvSpPr>
        <p:spPr>
          <a:xfrm>
            <a:off x="6384032" y="1011903"/>
            <a:ext cx="255198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b="1" spc="100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TUMOUR RESPONSE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2BEB412-B265-7E53-9BCC-EE3C59ADE50A}"/>
              </a:ext>
            </a:extLst>
          </p:cNvPr>
          <p:cNvGraphicFramePr>
            <a:graphicFrameLocks noGrp="1"/>
          </p:cNvGraphicFramePr>
          <p:nvPr/>
        </p:nvGraphicFramePr>
        <p:xfrm>
          <a:off x="6384032" y="1437443"/>
          <a:ext cx="5248872" cy="4505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811735186"/>
                    </a:ext>
                  </a:extLst>
                </a:gridCol>
                <a:gridCol w="844166">
                  <a:extLst>
                    <a:ext uri="{9D8B030D-6E8A-4147-A177-3AD203B41FA5}">
                      <a16:colId xmlns:a16="http://schemas.microsoft.com/office/drawing/2014/main" val="1589444090"/>
                    </a:ext>
                  </a:extLst>
                </a:gridCol>
                <a:gridCol w="844166">
                  <a:extLst>
                    <a:ext uri="{9D8B030D-6E8A-4147-A177-3AD203B41FA5}">
                      <a16:colId xmlns:a16="http://schemas.microsoft.com/office/drawing/2014/main" val="70493444"/>
                    </a:ext>
                  </a:extLst>
                </a:gridCol>
                <a:gridCol w="844166">
                  <a:extLst>
                    <a:ext uri="{9D8B030D-6E8A-4147-A177-3AD203B41FA5}">
                      <a16:colId xmlns:a16="http://schemas.microsoft.com/office/drawing/2014/main" val="1900260988"/>
                    </a:ext>
                  </a:extLst>
                </a:gridCol>
                <a:gridCol w="844166">
                  <a:extLst>
                    <a:ext uri="{9D8B030D-6E8A-4147-A177-3AD203B41FA5}">
                      <a16:colId xmlns:a16="http://schemas.microsoft.com/office/drawing/2014/main" val="1113892940"/>
                    </a:ext>
                  </a:extLst>
                </a:gridCol>
              </a:tblGrid>
              <a:tr h="299642">
                <a:tc>
                  <a:txBody>
                    <a:bodyPr/>
                    <a:lstStyle/>
                    <a:p>
                      <a:endParaRPr lang="en-GB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Bone metastases</a:t>
                      </a:r>
                      <a:endParaRPr lang="en-GB" sz="1200" noProof="0" dirty="0"/>
                    </a:p>
                  </a:txBody>
                  <a:tcPr marL="55440" marR="5544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bone metastases</a:t>
                      </a:r>
                    </a:p>
                  </a:txBody>
                  <a:tcPr marL="55440" marR="5544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/>
                </a:tc>
                <a:extLst>
                  <a:ext uri="{0D108BD9-81ED-4DB2-BD59-A6C34878D82A}">
                    <a16:rowId xmlns:a16="http://schemas.microsoft.com/office/drawing/2014/main" val="1543703271"/>
                  </a:ext>
                </a:extLst>
              </a:tr>
              <a:tr h="622140">
                <a:tc>
                  <a:txBody>
                    <a:bodyPr/>
                    <a:lstStyle/>
                    <a:p>
                      <a:endParaRPr lang="en-GB" sz="1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 + PEMBRO</a:t>
                      </a:r>
                    </a:p>
                    <a:p>
                      <a:pPr algn="ctr"/>
                      <a:br>
                        <a:rPr lang="en-GB" sz="10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(N=80)</a:t>
                      </a:r>
                    </a:p>
                  </a:txBody>
                  <a:tcPr marL="55440" marR="55440" marT="36000" marB="3600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</a:t>
                      </a:r>
                      <a:br>
                        <a:rPr lang="en-GB" sz="10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br>
                        <a:rPr lang="en-GB" sz="10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(N=89)</a:t>
                      </a:r>
                    </a:p>
                  </a:txBody>
                  <a:tcPr marL="55440" marR="55440" marT="36000" marB="3600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 + PEMBRO</a:t>
                      </a:r>
                    </a:p>
                    <a:p>
                      <a:pPr algn="ctr"/>
                      <a:br>
                        <a:rPr lang="en-GB" sz="10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(N=275)</a:t>
                      </a:r>
                    </a:p>
                  </a:txBody>
                  <a:tcPr marL="55440" marR="55440" marT="36000" marB="3600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</a:t>
                      </a:r>
                      <a:br>
                        <a:rPr lang="en-GB" sz="10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br>
                        <a:rPr lang="en-GB" sz="10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(N=267)</a:t>
                      </a:r>
                    </a:p>
                  </a:txBody>
                  <a:tcPr marL="55440" marR="55440" marT="36000" marB="36000" anchor="b"/>
                </a:tc>
                <a:extLst>
                  <a:ext uri="{0D108BD9-81ED-4DB2-BD59-A6C34878D82A}">
                    <a16:rowId xmlns:a16="http://schemas.microsoft.com/office/drawing/2014/main" val="2402175402"/>
                  </a:ext>
                </a:extLst>
              </a:tr>
              <a:tr h="263810">
                <a:tc gridSpan="5">
                  <a:txBody>
                    <a:bodyPr/>
                    <a:lstStyle/>
                    <a:p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 overall response, n (%)</a:t>
                      </a:r>
                    </a:p>
                  </a:txBody>
                  <a:tcPr marL="55440" marR="55440" marT="36000" marB="360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/>
                </a:tc>
                <a:extLst>
                  <a:ext uri="{0D108BD9-81ED-4DB2-BD59-A6C34878D82A}">
                    <a16:rowId xmlns:a16="http://schemas.microsoft.com/office/drawing/2014/main" val="2040826516"/>
                  </a:ext>
                </a:extLst>
              </a:tr>
              <a:tr h="263810">
                <a:tc>
                  <a:txBody>
                    <a:bodyPr/>
                    <a:lstStyle/>
                    <a:p>
                      <a:pPr marL="0" indent="177800">
                        <a:tabLst/>
                      </a:pP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(5.0)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(1.1)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(22.2)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(6.0)</a:t>
                      </a:r>
                    </a:p>
                  </a:txBody>
                  <a:tcPr marL="55440" marR="55440" marT="36000" marB="36000" anchor="ctr"/>
                </a:tc>
                <a:extLst>
                  <a:ext uri="{0D108BD9-81ED-4DB2-BD59-A6C34878D82A}">
                    <a16:rowId xmlns:a16="http://schemas.microsoft.com/office/drawing/2014/main" val="3434890157"/>
                  </a:ext>
                </a:extLst>
              </a:tr>
              <a:tr h="263810">
                <a:tc>
                  <a:txBody>
                    <a:bodyPr/>
                    <a:lstStyle/>
                    <a:p>
                      <a:pPr marL="0" marR="0" lvl="0" indent="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(55.0)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(25.8)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 (52.4)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(34.1)</a:t>
                      </a:r>
                    </a:p>
                  </a:txBody>
                  <a:tcPr marL="55440" marR="55440" marT="36000" marB="36000" anchor="ctr"/>
                </a:tc>
                <a:extLst>
                  <a:ext uri="{0D108BD9-81ED-4DB2-BD59-A6C34878D82A}">
                    <a16:rowId xmlns:a16="http://schemas.microsoft.com/office/drawing/2014/main" val="1815636907"/>
                  </a:ext>
                </a:extLst>
              </a:tr>
              <a:tr h="263810">
                <a:tc>
                  <a:txBody>
                    <a:bodyPr/>
                    <a:lstStyle/>
                    <a:p>
                      <a:pPr marL="0" marR="0" lvl="0" indent="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(22.5)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(38.2)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(17.8)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(37.5)</a:t>
                      </a:r>
                    </a:p>
                  </a:txBody>
                  <a:tcPr marL="55440" marR="55440" marT="36000" marB="36000" anchor="ctr"/>
                </a:tc>
                <a:extLst>
                  <a:ext uri="{0D108BD9-81ED-4DB2-BD59-A6C34878D82A}">
                    <a16:rowId xmlns:a16="http://schemas.microsoft.com/office/drawing/2014/main" val="2166642773"/>
                  </a:ext>
                </a:extLst>
              </a:tr>
              <a:tr h="263810">
                <a:tc>
                  <a:txBody>
                    <a:bodyPr/>
                    <a:lstStyle/>
                    <a:p>
                      <a:pPr marL="0" marR="0" lvl="0" indent="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(11.3)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(23.6)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(3.6)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(10.9)</a:t>
                      </a:r>
                    </a:p>
                  </a:txBody>
                  <a:tcPr marL="55440" marR="55440" marT="36000" marB="36000" anchor="ctr"/>
                </a:tc>
                <a:extLst>
                  <a:ext uri="{0D108BD9-81ED-4DB2-BD59-A6C34878D82A}">
                    <a16:rowId xmlns:a16="http://schemas.microsoft.com/office/drawing/2014/main" val="2626927505"/>
                  </a:ext>
                </a:extLst>
              </a:tr>
              <a:tr h="263810">
                <a:tc>
                  <a:txBody>
                    <a:bodyPr/>
                    <a:lstStyle/>
                    <a:p>
                      <a:pPr marL="0" marR="0" lvl="0" indent="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Unknown/not evaluable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(6.3)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(11.2)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(4.0)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(11.6)</a:t>
                      </a:r>
                    </a:p>
                  </a:txBody>
                  <a:tcPr marL="55440" marR="55440" marT="36000" marB="36000" anchor="ctr"/>
                </a:tc>
                <a:extLst>
                  <a:ext uri="{0D108BD9-81ED-4DB2-BD59-A6C34878D82A}">
                    <a16:rowId xmlns:a16="http://schemas.microsoft.com/office/drawing/2014/main" val="1583680469"/>
                  </a:ext>
                </a:extLst>
              </a:tr>
              <a:tr h="263810">
                <a:tc>
                  <a:txBody>
                    <a:bodyPr/>
                    <a:lstStyle/>
                    <a:p>
                      <a:pPr marL="0" marR="0" lvl="0" indent="47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ORR, n (%)</a:t>
                      </a:r>
                      <a:endParaRPr lang="en-GB" sz="1000" baseline="30000" noProof="0" dirty="0">
                        <a:solidFill>
                          <a:schemeClr val="tx1"/>
                        </a:solidFill>
                        <a:highlight>
                          <a:srgbClr val="FF00FF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(60.0)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(27.0)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 (74.5)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 (40.1)</a:t>
                      </a:r>
                    </a:p>
                  </a:txBody>
                  <a:tcPr marL="55440" marR="55440" marT="36000" marB="36000" anchor="ctr"/>
                </a:tc>
                <a:extLst>
                  <a:ext uri="{0D108BD9-81ED-4DB2-BD59-A6C34878D82A}">
                    <a16:rowId xmlns:a16="http://schemas.microsoft.com/office/drawing/2014/main" val="2468174115"/>
                  </a:ext>
                </a:extLst>
              </a:tr>
              <a:tr h="263810">
                <a:tc>
                  <a:txBody>
                    <a:bodyPr/>
                    <a:lstStyle/>
                    <a:p>
                      <a:pPr marL="0" marR="0" lvl="0" indent="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49.3-70.7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17.8-36.2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69.4-79.7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34.2-46.0</a:t>
                      </a:r>
                    </a:p>
                  </a:txBody>
                  <a:tcPr marL="55440" marR="55440" marT="36000" marB="36000" anchor="ctr"/>
                </a:tc>
                <a:extLst>
                  <a:ext uri="{0D108BD9-81ED-4DB2-BD59-A6C34878D82A}">
                    <a16:rowId xmlns:a16="http://schemas.microsoft.com/office/drawing/2014/main" val="2590153007"/>
                  </a:ext>
                </a:extLst>
              </a:tr>
              <a:tr h="263810">
                <a:tc>
                  <a:txBody>
                    <a:bodyPr/>
                    <a:lstStyle/>
                    <a:p>
                      <a:pPr marL="0" marR="0" lvl="0" indent="79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benefit rate, n (%)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(77.5)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(46.1)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 (86.2)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 (64.0)</a:t>
                      </a:r>
                    </a:p>
                  </a:txBody>
                  <a:tcPr marL="55440" marR="55440" marT="36000" marB="36000" anchor="ctr"/>
                </a:tc>
                <a:extLst>
                  <a:ext uri="{0D108BD9-81ED-4DB2-BD59-A6C34878D82A}">
                    <a16:rowId xmlns:a16="http://schemas.microsoft.com/office/drawing/2014/main" val="1716071849"/>
                  </a:ext>
                </a:extLst>
              </a:tr>
              <a:tr h="263810">
                <a:tc>
                  <a:txBody>
                    <a:bodyPr/>
                    <a:lstStyle/>
                    <a:p>
                      <a:pPr marL="0" marR="0" lvl="0" indent="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68.4-86.7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35.7-56.4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82.1-90.3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58.3-69.8</a:t>
                      </a:r>
                    </a:p>
                  </a:txBody>
                  <a:tcPr marL="55440" marR="55440" marT="36000" marB="36000" anchor="ctr"/>
                </a:tc>
                <a:extLst>
                  <a:ext uri="{0D108BD9-81ED-4DB2-BD59-A6C34878D82A}">
                    <a16:rowId xmlns:a16="http://schemas.microsoft.com/office/drawing/2014/main" val="106187332"/>
                  </a:ext>
                </a:extLst>
              </a:tr>
              <a:tr h="442975">
                <a:tc>
                  <a:txBody>
                    <a:bodyPr/>
                    <a:lstStyle/>
                    <a:p>
                      <a:pPr marL="0" marR="0" lvl="0" indent="79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time to first objective response (range), months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1.87</a:t>
                      </a:r>
                      <a:b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(1.45-11.04)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</a:t>
                      </a:r>
                      <a:b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(1.64-16.62)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1.94</a:t>
                      </a:r>
                      <a:b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(1.41-22.60)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1.97</a:t>
                      </a:r>
                      <a:b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(1.61-34.96)</a:t>
                      </a:r>
                    </a:p>
                  </a:txBody>
                  <a:tcPr marL="55440" marR="55440" marT="36000" marB="36000" anchor="ctr"/>
                </a:tc>
                <a:extLst>
                  <a:ext uri="{0D108BD9-81ED-4DB2-BD59-A6C34878D82A}">
                    <a16:rowId xmlns:a16="http://schemas.microsoft.com/office/drawing/2014/main" val="3238218516"/>
                  </a:ext>
                </a:extLst>
              </a:tr>
              <a:tr h="442975">
                <a:tc>
                  <a:txBody>
                    <a:bodyPr/>
                    <a:lstStyle/>
                    <a:p>
                      <a:pPr marL="0" marR="0" lvl="0" indent="79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duration of objective response (95% CI), months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</a:t>
                      </a:r>
                      <a:b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(12.5-27.2)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16.6</a:t>
                      </a:r>
                      <a:b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(3.7-35.5)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30.5</a:t>
                      </a:r>
                      <a:b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(24.1-36.6)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</a:t>
                      </a:r>
                      <a:b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(9.3-18.4)</a:t>
                      </a:r>
                    </a:p>
                  </a:txBody>
                  <a:tcPr marL="55440" marR="55440" marT="36000" marB="36000" anchor="ctr"/>
                </a:tc>
                <a:extLst>
                  <a:ext uri="{0D108BD9-81ED-4DB2-BD59-A6C34878D82A}">
                    <a16:rowId xmlns:a16="http://schemas.microsoft.com/office/drawing/2014/main" val="677087"/>
                  </a:ext>
                </a:extLst>
              </a:tr>
            </a:tbl>
          </a:graphicData>
        </a:graphic>
      </p:graphicFrame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7B6CD33-6CFF-8E59-0930-03A42535318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011903"/>
            <a:ext cx="5462251" cy="45252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GB" sz="1800" b="1" spc="100" noProof="0" dirty="0">
                <a:solidFill>
                  <a:schemeClr val="accent1"/>
                </a:solidFill>
              </a:rPr>
              <a:t>BASELINE CHARACTERISTICS</a:t>
            </a:r>
          </a:p>
          <a:p>
            <a:pPr>
              <a:spcBef>
                <a:spcPts val="600"/>
              </a:spcBef>
            </a:pPr>
            <a:r>
              <a:rPr lang="en-GB" sz="1400" noProof="0" dirty="0"/>
              <a:t>Generally balanced across arms, with some exceptions in patients with </a:t>
            </a:r>
            <a:r>
              <a:rPr lang="en-GB" sz="1400" b="1" noProof="0" dirty="0">
                <a:solidFill>
                  <a:schemeClr val="accent1"/>
                </a:solidFill>
              </a:rPr>
              <a:t>bone metastases (BM):</a:t>
            </a:r>
          </a:p>
          <a:p>
            <a:pPr lvl="1">
              <a:spcBef>
                <a:spcPts val="600"/>
              </a:spcBef>
            </a:pPr>
            <a:r>
              <a:rPr lang="en-GB" sz="1200" noProof="0" dirty="0">
                <a:solidFill>
                  <a:schemeClr val="tx2"/>
                </a:solidFill>
              </a:rPr>
              <a:t>for LEN+PEMBRO (vs SUN), </a:t>
            </a:r>
            <a:r>
              <a:rPr lang="en-GB" sz="1200" b="1" noProof="0" dirty="0">
                <a:solidFill>
                  <a:schemeClr val="tx2"/>
                </a:solidFill>
              </a:rPr>
              <a:t>fewer</a:t>
            </a:r>
            <a:r>
              <a:rPr lang="en-GB" sz="1200" noProof="0" dirty="0">
                <a:solidFill>
                  <a:schemeClr val="tx2"/>
                </a:solidFill>
              </a:rPr>
              <a:t> pts with </a:t>
            </a:r>
            <a:r>
              <a:rPr lang="en-GB" sz="1200" b="1" noProof="0" dirty="0">
                <a:solidFill>
                  <a:schemeClr val="tx2"/>
                </a:solidFill>
              </a:rPr>
              <a:t>IMDC favourable risk </a:t>
            </a:r>
            <a:r>
              <a:rPr lang="en-GB" sz="1200" noProof="0" dirty="0">
                <a:solidFill>
                  <a:schemeClr val="tx2"/>
                </a:solidFill>
              </a:rPr>
              <a:t>(17.5% vs 28.1%) and </a:t>
            </a:r>
            <a:r>
              <a:rPr lang="en-GB" sz="1200" b="1" noProof="0" dirty="0">
                <a:solidFill>
                  <a:schemeClr val="tx2"/>
                </a:solidFill>
              </a:rPr>
              <a:t>prior nephrectomy </a:t>
            </a:r>
            <a:r>
              <a:rPr lang="en-GB" sz="1200" noProof="0" dirty="0">
                <a:solidFill>
                  <a:schemeClr val="tx2"/>
                </a:solidFill>
              </a:rPr>
              <a:t>(62.5% vs 73.2%)</a:t>
            </a:r>
          </a:p>
          <a:p>
            <a:pPr lvl="1">
              <a:spcBef>
                <a:spcPts val="600"/>
              </a:spcBef>
            </a:pPr>
            <a:r>
              <a:rPr lang="en-GB" sz="1200" noProof="0" dirty="0">
                <a:solidFill>
                  <a:schemeClr val="tx2"/>
                </a:solidFill>
              </a:rPr>
              <a:t>for LEN+PEMBRO (vs SUN), </a:t>
            </a:r>
            <a:r>
              <a:rPr lang="en-GB" sz="1200" b="1" noProof="0" dirty="0">
                <a:solidFill>
                  <a:schemeClr val="tx2"/>
                </a:solidFill>
              </a:rPr>
              <a:t>more</a:t>
            </a:r>
            <a:r>
              <a:rPr lang="en-GB" sz="1200" noProof="0" dirty="0">
                <a:solidFill>
                  <a:schemeClr val="tx2"/>
                </a:solidFill>
              </a:rPr>
              <a:t> pts with </a:t>
            </a:r>
            <a:r>
              <a:rPr lang="en-GB" sz="1200" b="1" noProof="0" dirty="0">
                <a:solidFill>
                  <a:schemeClr val="tx2"/>
                </a:solidFill>
              </a:rPr>
              <a:t>≥3 metastatic sites </a:t>
            </a:r>
            <a:r>
              <a:rPr lang="en-GB" sz="1200" noProof="0" dirty="0">
                <a:solidFill>
                  <a:schemeClr val="tx2"/>
                </a:solidFill>
              </a:rPr>
              <a:t>(65.0% vs 56.2%)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1800" b="1" spc="100" noProof="0" dirty="0">
                <a:solidFill>
                  <a:schemeClr val="accent1"/>
                </a:solidFill>
              </a:rPr>
              <a:t>SHIFT IN BASELINE IMDC SCORE</a:t>
            </a:r>
          </a:p>
          <a:p>
            <a:pPr>
              <a:spcBef>
                <a:spcPts val="600"/>
              </a:spcBef>
            </a:pPr>
            <a:r>
              <a:rPr lang="en-GB" sz="1400" noProof="0" dirty="0">
                <a:solidFill>
                  <a:schemeClr val="tx2"/>
                </a:solidFill>
              </a:rPr>
              <a:t>IMDC scores in patients treated with LEN+PEMBRO generally improved or remained constant over 6 months, both in patients with/without BM</a:t>
            </a:r>
          </a:p>
          <a:p>
            <a:endParaRPr lang="en-GB" noProof="0" dirty="0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DF9BD904-4E0F-16F7-FCE9-73E012D299A2}"/>
              </a:ext>
            </a:extLst>
          </p:cNvPr>
          <p:cNvSpPr txBox="1">
            <a:spLocks/>
          </p:cNvSpPr>
          <p:nvPr/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buClr>
                <a:schemeClr val="accent2"/>
              </a:buClr>
              <a:buFont typeface="Arial"/>
              <a:buNone/>
              <a:defRPr sz="1200" b="0" i="0" kern="1200" spc="-3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None/>
              <a:defRPr sz="1200" b="0" i="0" kern="1200">
                <a:solidFill>
                  <a:srgbClr val="5D8298"/>
                </a:solidFill>
                <a:latin typeface="PT Sans Narrow"/>
                <a:ea typeface="Arial" panose="020B0604020202020204" pitchFamily="34" charset="0"/>
                <a:cs typeface="PT Sans Narrow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Arial" panose="020B0604020202020204" pitchFamily="34" charset="0"/>
                <a:cs typeface="PT Sans Narrow"/>
              </a:defRPr>
            </a:lvl3pPr>
            <a:lvl4pPr marL="13716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Arial" panose="020B0604020202020204" pitchFamily="34" charset="0"/>
                <a:cs typeface="PT Sans Narrow"/>
              </a:defRPr>
            </a:lvl4pPr>
            <a:lvl5pPr marL="18288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Arial" panose="020B0604020202020204" pitchFamily="34" charset="0"/>
                <a:cs typeface="PT Sans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solidFill>
                  <a:schemeClr val="tx2"/>
                </a:solidFill>
              </a:rPr>
              <a:t>CI, confidence interval; CR, complete response; IMDC, International Metastatic Renal Cell Carcinoma Database Consortium; LEN, lenvatinib; ORR, objective response rate; PD, progressive disease; PEMBRO, pembrolizumab; PR, partial response; pt, patient; SD, stable disease; SUN, sunitinib</a:t>
            </a:r>
          </a:p>
          <a:p>
            <a:r>
              <a:rPr lang="en-GB" noProof="0" dirty="0">
                <a:solidFill>
                  <a:schemeClr val="tx2"/>
                </a:solidFill>
              </a:rPr>
              <a:t>Porta CG, et al. Abstract 2603P, ESMO 2025</a:t>
            </a:r>
            <a:r>
              <a:rPr lang="en-GB" kern="100" noProof="0" dirty="0">
                <a:solidFill>
                  <a:schemeClr val="tx2"/>
                </a:solidFill>
                <a:ea typeface="Calibri" panose="020F0502020204030204" pitchFamily="34" charset="0"/>
              </a:rPr>
              <a:t> </a:t>
            </a:r>
            <a:r>
              <a:rPr lang="en-GB" noProof="0" dirty="0">
                <a:solidFill>
                  <a:schemeClr val="tx2"/>
                </a:solidFill>
              </a:rPr>
              <a:t>(Poster presentation)</a:t>
            </a:r>
            <a:endParaRPr lang="en-GB" kern="100" noProof="0" dirty="0">
              <a:solidFill>
                <a:schemeClr val="tx2"/>
              </a:solidFill>
              <a:ea typeface="Calibri" panose="020F0502020204030204" pitchFamily="34" charset="0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A941E5A5-F38B-3537-D184-B07C75D693DB}"/>
              </a:ext>
            </a:extLst>
          </p:cNvPr>
          <p:cNvGraphicFramePr/>
          <p:nvPr/>
        </p:nvGraphicFramePr>
        <p:xfrm>
          <a:off x="479376" y="3573016"/>
          <a:ext cx="547260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88ABB62B-B30C-BE0E-0CB4-9A2070BFC633}"/>
              </a:ext>
            </a:extLst>
          </p:cNvPr>
          <p:cNvSpPr txBox="1"/>
          <p:nvPr/>
        </p:nvSpPr>
        <p:spPr>
          <a:xfrm>
            <a:off x="1726212" y="5580773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n=27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154F36-FB92-2787-ECDD-599BDE8ADB20}"/>
              </a:ext>
            </a:extLst>
          </p:cNvPr>
          <p:cNvSpPr txBox="1"/>
          <p:nvPr/>
        </p:nvSpPr>
        <p:spPr>
          <a:xfrm>
            <a:off x="3276732" y="5580773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n=34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6F4AC3-860B-3E85-81F4-F2A14E8CC4AE}"/>
              </a:ext>
            </a:extLst>
          </p:cNvPr>
          <p:cNvSpPr txBox="1"/>
          <p:nvPr/>
        </p:nvSpPr>
        <p:spPr>
          <a:xfrm>
            <a:off x="4799856" y="5630099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n=5</a:t>
            </a:r>
          </a:p>
        </p:txBody>
      </p:sp>
    </p:spTree>
    <p:extLst>
      <p:ext uri="{BB962C8B-B14F-4D97-AF65-F5344CB8AC3E}">
        <p14:creationId xmlns:p14="http://schemas.microsoft.com/office/powerpoint/2010/main" val="176166069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C051D-8DE9-7411-5AC6-EB8C608D9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Rectangle 2043">
            <a:extLst>
              <a:ext uri="{FF2B5EF4-FFF2-40B4-BE49-F238E27FC236}">
                <a16:creationId xmlns:a16="http://schemas.microsoft.com/office/drawing/2014/main" id="{E8808C9F-49AE-0686-2AA9-04B01DFB3A86}"/>
              </a:ext>
            </a:extLst>
          </p:cNvPr>
          <p:cNvSpPr/>
          <p:nvPr/>
        </p:nvSpPr>
        <p:spPr>
          <a:xfrm>
            <a:off x="9552384" y="3989052"/>
            <a:ext cx="1778692" cy="24325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AD53D0D-9423-AEE4-4575-AA3C00296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noProof="0" dirty="0"/>
              <a:t>CLEAR: EFFICACY results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945CCD-11F2-E1B1-0F44-FF0103115C4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GB" noProof="0" dirty="0"/>
              <a:t>CI, confidence interval; HR, hazard ratio; LEN, lenvatinib; NE, not evaluable; PEMBRO, pembrolizumab; PFS, progression-free survival; SUN, sunitinib</a:t>
            </a:r>
          </a:p>
          <a:p>
            <a:r>
              <a:rPr lang="en-GB" noProof="0" dirty="0"/>
              <a:t>Porta CG, et al. Abstract 2603P, ESMO 2025 (Poster presentation)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9877CB-CD5D-9538-1866-96C7F4FCE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noProof="0" smtClean="0"/>
              <a:pPr/>
              <a:t>14</a:t>
            </a:fld>
            <a:endParaRPr lang="en-GB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2770E9-0F80-DBDD-F1F4-6D43154B1E2C}"/>
              </a:ext>
            </a:extLst>
          </p:cNvPr>
          <p:cNvSpPr txBox="1"/>
          <p:nvPr/>
        </p:nvSpPr>
        <p:spPr>
          <a:xfrm>
            <a:off x="619201" y="764704"/>
            <a:ext cx="3625608" cy="33855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spc="100" noProof="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PROGRESSION-FREE SURVIVAL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B08FD5-A877-61F0-1008-03D7EA1EB7C1}"/>
              </a:ext>
            </a:extLst>
          </p:cNvPr>
          <p:cNvSpPr txBox="1"/>
          <p:nvPr/>
        </p:nvSpPr>
        <p:spPr>
          <a:xfrm>
            <a:off x="7084642" y="764704"/>
            <a:ext cx="2344296" cy="33855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spc="100" noProof="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OVERALL SURVIVAL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1D8D95-D32F-0E94-580B-FDC624E5FF2B}"/>
              </a:ext>
            </a:extLst>
          </p:cNvPr>
          <p:cNvSpPr txBox="1"/>
          <p:nvPr/>
        </p:nvSpPr>
        <p:spPr>
          <a:xfrm>
            <a:off x="5231904" y="1968146"/>
            <a:ext cx="1778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With</a:t>
            </a:r>
            <a:br>
              <a:rPr lang="en-GB" sz="16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baseline bone metastases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190959-40BA-657C-9DDF-28A67A87ECC2}"/>
              </a:ext>
            </a:extLst>
          </p:cNvPr>
          <p:cNvSpPr txBox="1"/>
          <p:nvPr/>
        </p:nvSpPr>
        <p:spPr>
          <a:xfrm>
            <a:off x="5231904" y="4648021"/>
            <a:ext cx="1778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Without</a:t>
            </a:r>
            <a:br>
              <a:rPr lang="en-GB" sz="16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baseline bone metastases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C2BCD40-924D-77CC-6555-51CBBF301360}"/>
              </a:ext>
            </a:extLst>
          </p:cNvPr>
          <p:cNvSpPr txBox="1"/>
          <p:nvPr/>
        </p:nvSpPr>
        <p:spPr>
          <a:xfrm>
            <a:off x="1211120" y="2475689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0.2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628D8F9-6521-0CCE-916D-FF2A8E21CB70}"/>
              </a:ext>
            </a:extLst>
          </p:cNvPr>
          <p:cNvSpPr txBox="1"/>
          <p:nvPr/>
        </p:nvSpPr>
        <p:spPr>
          <a:xfrm>
            <a:off x="1211120" y="2784023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0.0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0F0BDB3-D1E8-01A0-584E-C247BBCC95B1}"/>
              </a:ext>
            </a:extLst>
          </p:cNvPr>
          <p:cNvSpPr txBox="1"/>
          <p:nvPr/>
        </p:nvSpPr>
        <p:spPr>
          <a:xfrm rot="16200000">
            <a:off x="559480" y="2034334"/>
            <a:ext cx="93775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b="1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PFS probability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804B6F5-59B2-DCE8-4452-5B6F615255CD}"/>
              </a:ext>
            </a:extLst>
          </p:cNvPr>
          <p:cNvSpPr txBox="1"/>
          <p:nvPr/>
        </p:nvSpPr>
        <p:spPr>
          <a:xfrm>
            <a:off x="1211120" y="2164539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0.4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87B4447-C4E4-D99C-DBF2-A29FE85EFEB9}"/>
              </a:ext>
            </a:extLst>
          </p:cNvPr>
          <p:cNvSpPr txBox="1"/>
          <p:nvPr/>
        </p:nvSpPr>
        <p:spPr>
          <a:xfrm>
            <a:off x="1211120" y="1859739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6FA9F0C-6AA4-960C-6AD0-837EFA4A9E43}"/>
              </a:ext>
            </a:extLst>
          </p:cNvPr>
          <p:cNvSpPr txBox="1"/>
          <p:nvPr/>
        </p:nvSpPr>
        <p:spPr>
          <a:xfrm>
            <a:off x="1211120" y="1564464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0.8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125E0CB-EFD6-1D5E-4A8F-963A26DF67D3}"/>
              </a:ext>
            </a:extLst>
          </p:cNvPr>
          <p:cNvSpPr txBox="1"/>
          <p:nvPr/>
        </p:nvSpPr>
        <p:spPr>
          <a:xfrm>
            <a:off x="1211120" y="1259664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1.0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1F31198-6197-25CC-AFE8-E757A9AD6230}"/>
              </a:ext>
            </a:extLst>
          </p:cNvPr>
          <p:cNvSpPr txBox="1"/>
          <p:nvPr/>
        </p:nvSpPr>
        <p:spPr>
          <a:xfrm>
            <a:off x="2826436" y="3109394"/>
            <a:ext cx="88325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b="1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Time (months)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23E30B6-0D9F-81B5-3F9A-AF17E4A71702}"/>
              </a:ext>
            </a:extLst>
          </p:cNvPr>
          <p:cNvSpPr txBox="1"/>
          <p:nvPr/>
        </p:nvSpPr>
        <p:spPr>
          <a:xfrm>
            <a:off x="4862513" y="294507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A3BAEEC-54B5-2E5A-7315-AD15DB606BB6}"/>
              </a:ext>
            </a:extLst>
          </p:cNvPr>
          <p:cNvSpPr txBox="1"/>
          <p:nvPr/>
        </p:nvSpPr>
        <p:spPr>
          <a:xfrm>
            <a:off x="4687888" y="294507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3EB47B8-B0A1-4760-327A-983693628CF4}"/>
              </a:ext>
            </a:extLst>
          </p:cNvPr>
          <p:cNvSpPr txBox="1"/>
          <p:nvPr/>
        </p:nvSpPr>
        <p:spPr>
          <a:xfrm>
            <a:off x="438714" y="3199067"/>
            <a:ext cx="130324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800" b="1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Number of patients at risk:</a:t>
            </a:r>
          </a:p>
          <a:p>
            <a:pPr>
              <a:lnSpc>
                <a:spcPct val="90000"/>
              </a:lnSpc>
            </a:pPr>
            <a:r>
              <a:rPr lang="en-GB" sz="800" b="1" noProof="0" dirty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LEN + PEMBRO</a:t>
            </a:r>
          </a:p>
          <a:p>
            <a:pPr>
              <a:lnSpc>
                <a:spcPct val="90000"/>
              </a:lnSpc>
            </a:pPr>
            <a:r>
              <a:rPr lang="en-GB" sz="8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SUN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81CF641-F0D0-9E00-F99D-F4D8BB2AB99E}"/>
              </a:ext>
            </a:extLst>
          </p:cNvPr>
          <p:cNvSpPr txBox="1"/>
          <p:nvPr/>
        </p:nvSpPr>
        <p:spPr>
          <a:xfrm>
            <a:off x="1598030" y="3323717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65</a:t>
            </a:r>
          </a:p>
          <a:p>
            <a:pPr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4BEC853-8623-D8D5-5DF6-8B6100627623}"/>
              </a:ext>
            </a:extLst>
          </p:cNvPr>
          <p:cNvSpPr txBox="1"/>
          <p:nvPr/>
        </p:nvSpPr>
        <p:spPr>
          <a:xfrm>
            <a:off x="1425526" y="3323717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80</a:t>
            </a:r>
          </a:p>
          <a:p>
            <a:pPr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89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F4F9C44-D8EE-0817-186C-8B86B6DCDA57}"/>
              </a:ext>
            </a:extLst>
          </p:cNvPr>
          <p:cNvSpPr txBox="1"/>
          <p:nvPr/>
        </p:nvSpPr>
        <p:spPr>
          <a:xfrm>
            <a:off x="1785355" y="3323717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55</a:t>
            </a:r>
          </a:p>
          <a:p>
            <a:pPr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DE8C286-AD2D-21EB-A599-AC52852CA21B}"/>
              </a:ext>
            </a:extLst>
          </p:cNvPr>
          <p:cNvSpPr txBox="1"/>
          <p:nvPr/>
        </p:nvSpPr>
        <p:spPr>
          <a:xfrm>
            <a:off x="1950455" y="3323717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50</a:t>
            </a:r>
          </a:p>
          <a:p>
            <a:pPr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4E3062A-146D-CC55-3797-8E486991FD51}"/>
              </a:ext>
            </a:extLst>
          </p:cNvPr>
          <p:cNvSpPr txBox="1"/>
          <p:nvPr/>
        </p:nvSpPr>
        <p:spPr>
          <a:xfrm>
            <a:off x="2125080" y="3323717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40</a:t>
            </a:r>
          </a:p>
          <a:p>
            <a:pPr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5350C31-8243-4211-8CDF-D18F9ACDB046}"/>
              </a:ext>
            </a:extLst>
          </p:cNvPr>
          <p:cNvSpPr txBox="1"/>
          <p:nvPr/>
        </p:nvSpPr>
        <p:spPr>
          <a:xfrm>
            <a:off x="2293355" y="3323717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34</a:t>
            </a:r>
          </a:p>
          <a:p>
            <a:pPr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ACAABC0-5A90-5EFD-1758-72C17D42EF9F}"/>
              </a:ext>
            </a:extLst>
          </p:cNvPr>
          <p:cNvSpPr txBox="1"/>
          <p:nvPr/>
        </p:nvSpPr>
        <p:spPr>
          <a:xfrm>
            <a:off x="2467980" y="3323717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28</a:t>
            </a:r>
          </a:p>
          <a:p>
            <a:pPr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1B3D854-76A1-29A4-955A-01346A39F5B8}"/>
              </a:ext>
            </a:extLst>
          </p:cNvPr>
          <p:cNvSpPr txBox="1"/>
          <p:nvPr/>
        </p:nvSpPr>
        <p:spPr>
          <a:xfrm>
            <a:off x="2642667" y="3323717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26</a:t>
            </a:r>
          </a:p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2FAE531-7F7A-769A-3A29-CDC42CE2C990}"/>
              </a:ext>
            </a:extLst>
          </p:cNvPr>
          <p:cNvSpPr txBox="1"/>
          <p:nvPr/>
        </p:nvSpPr>
        <p:spPr>
          <a:xfrm>
            <a:off x="2817292" y="3323717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22</a:t>
            </a:r>
          </a:p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A01A343-47D7-6DDE-5D03-DBBB0501BA1F}"/>
              </a:ext>
            </a:extLst>
          </p:cNvPr>
          <p:cNvSpPr txBox="1"/>
          <p:nvPr/>
        </p:nvSpPr>
        <p:spPr>
          <a:xfrm>
            <a:off x="2988742" y="3323717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19</a:t>
            </a:r>
          </a:p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C8D2FB7-C943-9420-44BF-DBE5C2D4D33E}"/>
              </a:ext>
            </a:extLst>
          </p:cNvPr>
          <p:cNvSpPr txBox="1"/>
          <p:nvPr/>
        </p:nvSpPr>
        <p:spPr>
          <a:xfrm>
            <a:off x="3150667" y="3323717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13</a:t>
            </a:r>
          </a:p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684F0D3-5BDA-C8BB-D665-A5A12F8FCD4A}"/>
              </a:ext>
            </a:extLst>
          </p:cNvPr>
          <p:cNvSpPr txBox="1"/>
          <p:nvPr/>
        </p:nvSpPr>
        <p:spPr>
          <a:xfrm>
            <a:off x="3325292" y="3323717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13</a:t>
            </a:r>
          </a:p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007B0E3-2FAF-6F94-0E26-0DB0747C2E29}"/>
              </a:ext>
            </a:extLst>
          </p:cNvPr>
          <p:cNvSpPr txBox="1"/>
          <p:nvPr/>
        </p:nvSpPr>
        <p:spPr>
          <a:xfrm>
            <a:off x="3490392" y="3323717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12</a:t>
            </a:r>
          </a:p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DAFC889-FDA0-AEDC-4418-0060970178B1}"/>
              </a:ext>
            </a:extLst>
          </p:cNvPr>
          <p:cNvSpPr txBox="1"/>
          <p:nvPr/>
        </p:nvSpPr>
        <p:spPr>
          <a:xfrm>
            <a:off x="3690696" y="3323717"/>
            <a:ext cx="5770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8</a:t>
            </a:r>
          </a:p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C2A4267-6F61-7AC2-EF0A-D16064483FF8}"/>
              </a:ext>
            </a:extLst>
          </p:cNvPr>
          <p:cNvSpPr txBox="1"/>
          <p:nvPr/>
        </p:nvSpPr>
        <p:spPr>
          <a:xfrm>
            <a:off x="3865321" y="3323717"/>
            <a:ext cx="5770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</a:t>
            </a:r>
          </a:p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D62710B-E594-E347-C803-64C68909AD19}"/>
              </a:ext>
            </a:extLst>
          </p:cNvPr>
          <p:cNvSpPr txBox="1"/>
          <p:nvPr/>
        </p:nvSpPr>
        <p:spPr>
          <a:xfrm>
            <a:off x="4043121" y="3323717"/>
            <a:ext cx="5770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</a:t>
            </a:r>
          </a:p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AB4DF30-682C-1087-C04F-411E667DA16C}"/>
              </a:ext>
            </a:extLst>
          </p:cNvPr>
          <p:cNvSpPr txBox="1"/>
          <p:nvPr/>
        </p:nvSpPr>
        <p:spPr>
          <a:xfrm>
            <a:off x="4208221" y="3323717"/>
            <a:ext cx="5770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</a:p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5CB9D03-2828-96FD-DFD9-DDB0853D15AA}"/>
              </a:ext>
            </a:extLst>
          </p:cNvPr>
          <p:cNvSpPr txBox="1"/>
          <p:nvPr/>
        </p:nvSpPr>
        <p:spPr>
          <a:xfrm>
            <a:off x="4376496" y="3323717"/>
            <a:ext cx="5770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</a:p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E4E6E0F-075F-5E6C-DDD5-3D2A40DF6D01}"/>
              </a:ext>
            </a:extLst>
          </p:cNvPr>
          <p:cNvSpPr txBox="1"/>
          <p:nvPr/>
        </p:nvSpPr>
        <p:spPr>
          <a:xfrm>
            <a:off x="4554296" y="3323717"/>
            <a:ext cx="5770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E26F6DD-F4F3-51E8-3788-9816B2EC2E4A}"/>
              </a:ext>
            </a:extLst>
          </p:cNvPr>
          <p:cNvSpPr txBox="1"/>
          <p:nvPr/>
        </p:nvSpPr>
        <p:spPr>
          <a:xfrm>
            <a:off x="4722571" y="3323717"/>
            <a:ext cx="5770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7B0319D-5DFD-0D5A-55F1-D9FD0F52627C}"/>
              </a:ext>
            </a:extLst>
          </p:cNvPr>
          <p:cNvSpPr txBox="1"/>
          <p:nvPr/>
        </p:nvSpPr>
        <p:spPr>
          <a:xfrm>
            <a:off x="4894021" y="3323717"/>
            <a:ext cx="5770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</a:t>
            </a:r>
          </a:p>
        </p:txBody>
      </p:sp>
      <p:grpSp>
        <p:nvGrpSpPr>
          <p:cNvPr id="83" name="Graphic 80">
            <a:extLst>
              <a:ext uri="{FF2B5EF4-FFF2-40B4-BE49-F238E27FC236}">
                <a16:creationId xmlns:a16="http://schemas.microsoft.com/office/drawing/2014/main" id="{23D43DCC-970C-5B7C-52FF-0D345A61758F}"/>
              </a:ext>
            </a:extLst>
          </p:cNvPr>
          <p:cNvGrpSpPr/>
          <p:nvPr/>
        </p:nvGrpSpPr>
        <p:grpSpPr>
          <a:xfrm>
            <a:off x="1414331" y="1333738"/>
            <a:ext cx="3533624" cy="1599975"/>
            <a:chOff x="1414331" y="1333738"/>
            <a:chExt cx="3533624" cy="1599975"/>
          </a:xfrm>
        </p:grpSpPr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060258A3-3ED3-8012-958A-E78B7D3A4A72}"/>
                </a:ext>
              </a:extLst>
            </p:cNvPr>
            <p:cNvSpPr/>
            <p:nvPr/>
          </p:nvSpPr>
          <p:spPr>
            <a:xfrm>
              <a:off x="1458305" y="2896046"/>
              <a:ext cx="3489650" cy="12640"/>
            </a:xfrm>
            <a:custGeom>
              <a:avLst/>
              <a:gdLst>
                <a:gd name="connsiteX0" fmla="*/ 0 w 3489650"/>
                <a:gd name="connsiteY0" fmla="*/ 0 h 12640"/>
                <a:gd name="connsiteX1" fmla="*/ 3489650 w 3489650"/>
                <a:gd name="connsiteY1" fmla="*/ 0 h 1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89650" h="12640">
                  <a:moveTo>
                    <a:pt x="0" y="0"/>
                  </a:moveTo>
                  <a:lnTo>
                    <a:pt x="3489650" y="0"/>
                  </a:lnTo>
                </a:path>
              </a:pathLst>
            </a:custGeom>
            <a:ln w="949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D4232161-6BD8-3180-F1D6-FA00BFD6CCA7}"/>
                </a:ext>
              </a:extLst>
            </p:cNvPr>
            <p:cNvSpPr/>
            <p:nvPr/>
          </p:nvSpPr>
          <p:spPr>
            <a:xfrm>
              <a:off x="1414331" y="2850036"/>
              <a:ext cx="43973" cy="12640"/>
            </a:xfrm>
            <a:custGeom>
              <a:avLst/>
              <a:gdLst>
                <a:gd name="connsiteX0" fmla="*/ 0 w 43973"/>
                <a:gd name="connsiteY0" fmla="*/ 0 h 12640"/>
                <a:gd name="connsiteX1" fmla="*/ 43974 w 43973"/>
                <a:gd name="connsiteY1" fmla="*/ 0 h 1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73" h="12640">
                  <a:moveTo>
                    <a:pt x="0" y="0"/>
                  </a:moveTo>
                  <a:lnTo>
                    <a:pt x="43974" y="0"/>
                  </a:lnTo>
                </a:path>
              </a:pathLst>
            </a:custGeom>
            <a:ln w="949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BDF99C57-2074-3A44-B3BD-2F40F1699644}"/>
                </a:ext>
              </a:extLst>
            </p:cNvPr>
            <p:cNvSpPr/>
            <p:nvPr/>
          </p:nvSpPr>
          <p:spPr>
            <a:xfrm>
              <a:off x="1414331" y="2545664"/>
              <a:ext cx="43973" cy="12640"/>
            </a:xfrm>
            <a:custGeom>
              <a:avLst/>
              <a:gdLst>
                <a:gd name="connsiteX0" fmla="*/ 0 w 43973"/>
                <a:gd name="connsiteY0" fmla="*/ 0 h 12640"/>
                <a:gd name="connsiteX1" fmla="*/ 43974 w 43973"/>
                <a:gd name="connsiteY1" fmla="*/ 0 h 1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73" h="12640">
                  <a:moveTo>
                    <a:pt x="0" y="0"/>
                  </a:moveTo>
                  <a:lnTo>
                    <a:pt x="43974" y="0"/>
                  </a:lnTo>
                </a:path>
              </a:pathLst>
            </a:custGeom>
            <a:ln w="949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D5A8C45E-10F2-FDE2-7143-F1EFA02BB195}"/>
                </a:ext>
              </a:extLst>
            </p:cNvPr>
            <p:cNvSpPr/>
            <p:nvPr/>
          </p:nvSpPr>
          <p:spPr>
            <a:xfrm>
              <a:off x="1414331" y="1939954"/>
              <a:ext cx="43973" cy="12640"/>
            </a:xfrm>
            <a:custGeom>
              <a:avLst/>
              <a:gdLst>
                <a:gd name="connsiteX0" fmla="*/ 0 w 43973"/>
                <a:gd name="connsiteY0" fmla="*/ 0 h 12640"/>
                <a:gd name="connsiteX1" fmla="*/ 43974 w 43973"/>
                <a:gd name="connsiteY1" fmla="*/ 0 h 1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73" h="12640">
                  <a:moveTo>
                    <a:pt x="0" y="0"/>
                  </a:moveTo>
                  <a:lnTo>
                    <a:pt x="43974" y="0"/>
                  </a:lnTo>
                </a:path>
              </a:pathLst>
            </a:custGeom>
            <a:ln w="949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88724AF8-5598-2D7F-C004-5951204EF4B4}"/>
                </a:ext>
              </a:extLst>
            </p:cNvPr>
            <p:cNvSpPr/>
            <p:nvPr/>
          </p:nvSpPr>
          <p:spPr>
            <a:xfrm>
              <a:off x="1414331" y="1337530"/>
              <a:ext cx="43973" cy="12640"/>
            </a:xfrm>
            <a:custGeom>
              <a:avLst/>
              <a:gdLst>
                <a:gd name="connsiteX0" fmla="*/ 0 w 43973"/>
                <a:gd name="connsiteY0" fmla="*/ 0 h 12640"/>
                <a:gd name="connsiteX1" fmla="*/ 43974 w 43973"/>
                <a:gd name="connsiteY1" fmla="*/ 0 h 1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73" h="12640">
                  <a:moveTo>
                    <a:pt x="0" y="0"/>
                  </a:moveTo>
                  <a:lnTo>
                    <a:pt x="43974" y="0"/>
                  </a:lnTo>
                </a:path>
              </a:pathLst>
            </a:custGeom>
            <a:ln w="949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31E161D5-F3B3-256F-A9A5-F86DE862A2F3}"/>
                </a:ext>
              </a:extLst>
            </p:cNvPr>
            <p:cNvSpPr/>
            <p:nvPr/>
          </p:nvSpPr>
          <p:spPr>
            <a:xfrm>
              <a:off x="1414331" y="2244326"/>
              <a:ext cx="43973" cy="12640"/>
            </a:xfrm>
            <a:custGeom>
              <a:avLst/>
              <a:gdLst>
                <a:gd name="connsiteX0" fmla="*/ 0 w 43973"/>
                <a:gd name="connsiteY0" fmla="*/ 0 h 12640"/>
                <a:gd name="connsiteX1" fmla="*/ 43974 w 43973"/>
                <a:gd name="connsiteY1" fmla="*/ 0 h 1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73" h="12640">
                  <a:moveTo>
                    <a:pt x="0" y="0"/>
                  </a:moveTo>
                  <a:lnTo>
                    <a:pt x="43974" y="0"/>
                  </a:lnTo>
                </a:path>
              </a:pathLst>
            </a:custGeom>
            <a:ln w="949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B83B403F-7124-457A-2EA9-3F49E5D2E1D4}"/>
                </a:ext>
              </a:extLst>
            </p:cNvPr>
            <p:cNvSpPr/>
            <p:nvPr/>
          </p:nvSpPr>
          <p:spPr>
            <a:xfrm>
              <a:off x="1414331" y="1637098"/>
              <a:ext cx="43973" cy="12640"/>
            </a:xfrm>
            <a:custGeom>
              <a:avLst/>
              <a:gdLst>
                <a:gd name="connsiteX0" fmla="*/ 0 w 43973"/>
                <a:gd name="connsiteY0" fmla="*/ 0 h 12640"/>
                <a:gd name="connsiteX1" fmla="*/ 43974 w 43973"/>
                <a:gd name="connsiteY1" fmla="*/ 0 h 1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73" h="12640">
                  <a:moveTo>
                    <a:pt x="0" y="0"/>
                  </a:moveTo>
                  <a:lnTo>
                    <a:pt x="43974" y="0"/>
                  </a:lnTo>
                </a:path>
              </a:pathLst>
            </a:custGeom>
            <a:ln w="949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A93A0295-480C-36E1-F699-5AF1009B6405}"/>
                </a:ext>
              </a:extLst>
            </p:cNvPr>
            <p:cNvSpPr/>
            <p:nvPr/>
          </p:nvSpPr>
          <p:spPr>
            <a:xfrm>
              <a:off x="1502912" y="2893518"/>
              <a:ext cx="12672" cy="40195"/>
            </a:xfrm>
            <a:custGeom>
              <a:avLst/>
              <a:gdLst>
                <a:gd name="connsiteX0" fmla="*/ 0 w 12672"/>
                <a:gd name="connsiteY0" fmla="*/ 40195 h 40195"/>
                <a:gd name="connsiteX1" fmla="*/ 0 w 12672"/>
                <a:gd name="connsiteY1" fmla="*/ 0 h 4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72" h="40195">
                  <a:moveTo>
                    <a:pt x="0" y="40195"/>
                  </a:moveTo>
                  <a:lnTo>
                    <a:pt x="0" y="0"/>
                  </a:lnTo>
                </a:path>
              </a:pathLst>
            </a:custGeom>
            <a:ln w="949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6B3F1D53-795C-7771-B554-685143E5896B}"/>
                </a:ext>
              </a:extLst>
            </p:cNvPr>
            <p:cNvSpPr/>
            <p:nvPr/>
          </p:nvSpPr>
          <p:spPr>
            <a:xfrm>
              <a:off x="1843044" y="2893518"/>
              <a:ext cx="12672" cy="40195"/>
            </a:xfrm>
            <a:custGeom>
              <a:avLst/>
              <a:gdLst>
                <a:gd name="connsiteX0" fmla="*/ 0 w 12672"/>
                <a:gd name="connsiteY0" fmla="*/ 40195 h 40195"/>
                <a:gd name="connsiteX1" fmla="*/ 0 w 12672"/>
                <a:gd name="connsiteY1" fmla="*/ 0 h 4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72" h="40195">
                  <a:moveTo>
                    <a:pt x="0" y="40195"/>
                  </a:moveTo>
                  <a:lnTo>
                    <a:pt x="0" y="0"/>
                  </a:lnTo>
                </a:path>
              </a:pathLst>
            </a:custGeom>
            <a:ln w="949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07D3D53B-430F-9B94-8AB5-5C0C10AAEF0B}"/>
                </a:ext>
              </a:extLst>
            </p:cNvPr>
            <p:cNvSpPr/>
            <p:nvPr/>
          </p:nvSpPr>
          <p:spPr>
            <a:xfrm>
              <a:off x="2185331" y="2893518"/>
              <a:ext cx="12672" cy="40195"/>
            </a:xfrm>
            <a:custGeom>
              <a:avLst/>
              <a:gdLst>
                <a:gd name="connsiteX0" fmla="*/ 0 w 12672"/>
                <a:gd name="connsiteY0" fmla="*/ 40195 h 40195"/>
                <a:gd name="connsiteX1" fmla="*/ 0 w 12672"/>
                <a:gd name="connsiteY1" fmla="*/ 0 h 4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72" h="40195">
                  <a:moveTo>
                    <a:pt x="0" y="40195"/>
                  </a:moveTo>
                  <a:lnTo>
                    <a:pt x="0" y="0"/>
                  </a:lnTo>
                </a:path>
              </a:pathLst>
            </a:custGeom>
            <a:ln w="949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AA8E38FB-BDF5-9726-ADC5-7D68082C455C}"/>
                </a:ext>
              </a:extLst>
            </p:cNvPr>
            <p:cNvSpPr/>
            <p:nvPr/>
          </p:nvSpPr>
          <p:spPr>
            <a:xfrm>
              <a:off x="1670824" y="2893518"/>
              <a:ext cx="12672" cy="40195"/>
            </a:xfrm>
            <a:custGeom>
              <a:avLst/>
              <a:gdLst>
                <a:gd name="connsiteX0" fmla="*/ 0 w 12672"/>
                <a:gd name="connsiteY0" fmla="*/ 40195 h 40195"/>
                <a:gd name="connsiteX1" fmla="*/ 0 w 12672"/>
                <a:gd name="connsiteY1" fmla="*/ 0 h 4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72" h="40195">
                  <a:moveTo>
                    <a:pt x="0" y="40195"/>
                  </a:moveTo>
                  <a:lnTo>
                    <a:pt x="0" y="0"/>
                  </a:lnTo>
                </a:path>
              </a:pathLst>
            </a:custGeom>
            <a:ln w="949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1E12370A-E1ED-BA09-57C0-4D0BA7A9D678}"/>
                </a:ext>
              </a:extLst>
            </p:cNvPr>
            <p:cNvSpPr/>
            <p:nvPr/>
          </p:nvSpPr>
          <p:spPr>
            <a:xfrm>
              <a:off x="2013110" y="2893518"/>
              <a:ext cx="12672" cy="40195"/>
            </a:xfrm>
            <a:custGeom>
              <a:avLst/>
              <a:gdLst>
                <a:gd name="connsiteX0" fmla="*/ 0 w 12672"/>
                <a:gd name="connsiteY0" fmla="*/ 40195 h 40195"/>
                <a:gd name="connsiteX1" fmla="*/ 0 w 12672"/>
                <a:gd name="connsiteY1" fmla="*/ 0 h 4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72" h="40195">
                  <a:moveTo>
                    <a:pt x="0" y="40195"/>
                  </a:moveTo>
                  <a:lnTo>
                    <a:pt x="0" y="0"/>
                  </a:lnTo>
                </a:path>
              </a:pathLst>
            </a:custGeom>
            <a:ln w="949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99AF38E6-73E7-A5CC-0837-7DE77D6D88CA}"/>
                </a:ext>
              </a:extLst>
            </p:cNvPr>
            <p:cNvSpPr/>
            <p:nvPr/>
          </p:nvSpPr>
          <p:spPr>
            <a:xfrm>
              <a:off x="2356791" y="2893518"/>
              <a:ext cx="12672" cy="40195"/>
            </a:xfrm>
            <a:custGeom>
              <a:avLst/>
              <a:gdLst>
                <a:gd name="connsiteX0" fmla="*/ 0 w 12672"/>
                <a:gd name="connsiteY0" fmla="*/ 40195 h 40195"/>
                <a:gd name="connsiteX1" fmla="*/ 0 w 12672"/>
                <a:gd name="connsiteY1" fmla="*/ 0 h 4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72" h="40195">
                  <a:moveTo>
                    <a:pt x="0" y="40195"/>
                  </a:moveTo>
                  <a:lnTo>
                    <a:pt x="0" y="0"/>
                  </a:lnTo>
                </a:path>
              </a:pathLst>
            </a:custGeom>
            <a:ln w="949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BF990CC2-71CE-4907-5CF0-E41C56EEE572}"/>
                </a:ext>
              </a:extLst>
            </p:cNvPr>
            <p:cNvSpPr/>
            <p:nvPr/>
          </p:nvSpPr>
          <p:spPr>
            <a:xfrm>
              <a:off x="3041998" y="2893518"/>
              <a:ext cx="12672" cy="40195"/>
            </a:xfrm>
            <a:custGeom>
              <a:avLst/>
              <a:gdLst>
                <a:gd name="connsiteX0" fmla="*/ 0 w 12672"/>
                <a:gd name="connsiteY0" fmla="*/ 40195 h 40195"/>
                <a:gd name="connsiteX1" fmla="*/ 0 w 12672"/>
                <a:gd name="connsiteY1" fmla="*/ 0 h 4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72" h="40195">
                  <a:moveTo>
                    <a:pt x="0" y="40195"/>
                  </a:moveTo>
                  <a:lnTo>
                    <a:pt x="0" y="0"/>
                  </a:lnTo>
                </a:path>
              </a:pathLst>
            </a:custGeom>
            <a:ln w="949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CF8C3EF0-9B95-4D81-A833-331CFE686DAD}"/>
                </a:ext>
              </a:extLst>
            </p:cNvPr>
            <p:cNvSpPr/>
            <p:nvPr/>
          </p:nvSpPr>
          <p:spPr>
            <a:xfrm>
              <a:off x="3380102" y="2893518"/>
              <a:ext cx="12672" cy="40195"/>
            </a:xfrm>
            <a:custGeom>
              <a:avLst/>
              <a:gdLst>
                <a:gd name="connsiteX0" fmla="*/ 0 w 12672"/>
                <a:gd name="connsiteY0" fmla="*/ 40195 h 40195"/>
                <a:gd name="connsiteX1" fmla="*/ 0 w 12672"/>
                <a:gd name="connsiteY1" fmla="*/ 0 h 4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72" h="40195">
                  <a:moveTo>
                    <a:pt x="0" y="40195"/>
                  </a:moveTo>
                  <a:lnTo>
                    <a:pt x="0" y="0"/>
                  </a:lnTo>
                </a:path>
              </a:pathLst>
            </a:custGeom>
            <a:ln w="949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F96DC89C-295E-2815-1FF2-6D9073B73A6F}"/>
                </a:ext>
              </a:extLst>
            </p:cNvPr>
            <p:cNvSpPr/>
            <p:nvPr/>
          </p:nvSpPr>
          <p:spPr>
            <a:xfrm>
              <a:off x="3721629" y="2893518"/>
              <a:ext cx="12672" cy="40195"/>
            </a:xfrm>
            <a:custGeom>
              <a:avLst/>
              <a:gdLst>
                <a:gd name="connsiteX0" fmla="*/ 0 w 12672"/>
                <a:gd name="connsiteY0" fmla="*/ 40195 h 40195"/>
                <a:gd name="connsiteX1" fmla="*/ 0 w 12672"/>
                <a:gd name="connsiteY1" fmla="*/ 0 h 4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72" h="40195">
                  <a:moveTo>
                    <a:pt x="0" y="40195"/>
                  </a:moveTo>
                  <a:lnTo>
                    <a:pt x="0" y="0"/>
                  </a:lnTo>
                </a:path>
              </a:pathLst>
            </a:custGeom>
            <a:ln w="949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94A0B5F9-C6E7-B316-CD13-5A23C95D2BF4}"/>
                </a:ext>
              </a:extLst>
            </p:cNvPr>
            <p:cNvSpPr/>
            <p:nvPr/>
          </p:nvSpPr>
          <p:spPr>
            <a:xfrm>
              <a:off x="4063155" y="2893518"/>
              <a:ext cx="12672" cy="40195"/>
            </a:xfrm>
            <a:custGeom>
              <a:avLst/>
              <a:gdLst>
                <a:gd name="connsiteX0" fmla="*/ 0 w 12672"/>
                <a:gd name="connsiteY0" fmla="*/ 40195 h 40195"/>
                <a:gd name="connsiteX1" fmla="*/ 0 w 12672"/>
                <a:gd name="connsiteY1" fmla="*/ 0 h 4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72" h="40195">
                  <a:moveTo>
                    <a:pt x="0" y="40195"/>
                  </a:moveTo>
                  <a:lnTo>
                    <a:pt x="0" y="0"/>
                  </a:lnTo>
                </a:path>
              </a:pathLst>
            </a:custGeom>
            <a:ln w="949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AECB9E04-C20A-7857-B027-34939843CFDB}"/>
                </a:ext>
              </a:extLst>
            </p:cNvPr>
            <p:cNvSpPr/>
            <p:nvPr/>
          </p:nvSpPr>
          <p:spPr>
            <a:xfrm>
              <a:off x="4407089" y="2893518"/>
              <a:ext cx="12672" cy="40195"/>
            </a:xfrm>
            <a:custGeom>
              <a:avLst/>
              <a:gdLst>
                <a:gd name="connsiteX0" fmla="*/ 0 w 12672"/>
                <a:gd name="connsiteY0" fmla="*/ 40195 h 40195"/>
                <a:gd name="connsiteX1" fmla="*/ 0 w 12672"/>
                <a:gd name="connsiteY1" fmla="*/ 0 h 4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72" h="40195">
                  <a:moveTo>
                    <a:pt x="0" y="40195"/>
                  </a:moveTo>
                  <a:lnTo>
                    <a:pt x="0" y="0"/>
                  </a:lnTo>
                </a:path>
              </a:pathLst>
            </a:custGeom>
            <a:ln w="949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7992D40-F992-94B6-26AA-D7A85EDA560D}"/>
                </a:ext>
              </a:extLst>
            </p:cNvPr>
            <p:cNvSpPr/>
            <p:nvPr/>
          </p:nvSpPr>
          <p:spPr>
            <a:xfrm>
              <a:off x="4747728" y="2893518"/>
              <a:ext cx="12672" cy="40195"/>
            </a:xfrm>
            <a:custGeom>
              <a:avLst/>
              <a:gdLst>
                <a:gd name="connsiteX0" fmla="*/ 0 w 12672"/>
                <a:gd name="connsiteY0" fmla="*/ 40195 h 40195"/>
                <a:gd name="connsiteX1" fmla="*/ 0 w 12672"/>
                <a:gd name="connsiteY1" fmla="*/ 0 h 4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72" h="40195">
                  <a:moveTo>
                    <a:pt x="0" y="40195"/>
                  </a:moveTo>
                  <a:lnTo>
                    <a:pt x="0" y="0"/>
                  </a:lnTo>
                </a:path>
              </a:pathLst>
            </a:custGeom>
            <a:ln w="949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07FDD63D-15B0-4FE4-80CB-8F7D877BD08E}"/>
                </a:ext>
              </a:extLst>
            </p:cNvPr>
            <p:cNvSpPr/>
            <p:nvPr/>
          </p:nvSpPr>
          <p:spPr>
            <a:xfrm>
              <a:off x="4576268" y="2893518"/>
              <a:ext cx="12672" cy="40195"/>
            </a:xfrm>
            <a:custGeom>
              <a:avLst/>
              <a:gdLst>
                <a:gd name="connsiteX0" fmla="*/ 0 w 12672"/>
                <a:gd name="connsiteY0" fmla="*/ 40195 h 40195"/>
                <a:gd name="connsiteX1" fmla="*/ 0 w 12672"/>
                <a:gd name="connsiteY1" fmla="*/ 0 h 4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72" h="40195">
                  <a:moveTo>
                    <a:pt x="0" y="40195"/>
                  </a:moveTo>
                  <a:lnTo>
                    <a:pt x="0" y="0"/>
                  </a:lnTo>
                </a:path>
              </a:pathLst>
            </a:custGeom>
            <a:ln w="949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0D295767-BB57-3B9B-C303-493D61C3ECE1}"/>
                </a:ext>
              </a:extLst>
            </p:cNvPr>
            <p:cNvSpPr/>
            <p:nvPr/>
          </p:nvSpPr>
          <p:spPr>
            <a:xfrm>
              <a:off x="4921469" y="2893518"/>
              <a:ext cx="12672" cy="40195"/>
            </a:xfrm>
            <a:custGeom>
              <a:avLst/>
              <a:gdLst>
                <a:gd name="connsiteX0" fmla="*/ 0 w 12672"/>
                <a:gd name="connsiteY0" fmla="*/ 40195 h 40195"/>
                <a:gd name="connsiteX1" fmla="*/ 0 w 12672"/>
                <a:gd name="connsiteY1" fmla="*/ 0 h 4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72" h="40195">
                  <a:moveTo>
                    <a:pt x="0" y="40195"/>
                  </a:moveTo>
                  <a:lnTo>
                    <a:pt x="0" y="0"/>
                  </a:lnTo>
                </a:path>
              </a:pathLst>
            </a:custGeom>
            <a:ln w="949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7E9A8683-BD6E-F42D-C69E-705A4C4ACA76}"/>
                </a:ext>
              </a:extLst>
            </p:cNvPr>
            <p:cNvSpPr/>
            <p:nvPr/>
          </p:nvSpPr>
          <p:spPr>
            <a:xfrm>
              <a:off x="3210670" y="2893518"/>
              <a:ext cx="12672" cy="40195"/>
            </a:xfrm>
            <a:custGeom>
              <a:avLst/>
              <a:gdLst>
                <a:gd name="connsiteX0" fmla="*/ 0 w 12672"/>
                <a:gd name="connsiteY0" fmla="*/ 40195 h 40195"/>
                <a:gd name="connsiteX1" fmla="*/ 0 w 12672"/>
                <a:gd name="connsiteY1" fmla="*/ 0 h 4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72" h="40195">
                  <a:moveTo>
                    <a:pt x="0" y="40195"/>
                  </a:moveTo>
                  <a:lnTo>
                    <a:pt x="0" y="0"/>
                  </a:lnTo>
                </a:path>
              </a:pathLst>
            </a:custGeom>
            <a:ln w="949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F66DB166-51EC-CD9C-1173-E3ED0D8C6680}"/>
                </a:ext>
              </a:extLst>
            </p:cNvPr>
            <p:cNvSpPr/>
            <p:nvPr/>
          </p:nvSpPr>
          <p:spPr>
            <a:xfrm>
              <a:off x="3552956" y="2893518"/>
              <a:ext cx="12672" cy="40195"/>
            </a:xfrm>
            <a:custGeom>
              <a:avLst/>
              <a:gdLst>
                <a:gd name="connsiteX0" fmla="*/ 0 w 12672"/>
                <a:gd name="connsiteY0" fmla="*/ 40195 h 40195"/>
                <a:gd name="connsiteX1" fmla="*/ 0 w 12672"/>
                <a:gd name="connsiteY1" fmla="*/ 0 h 4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72" h="40195">
                  <a:moveTo>
                    <a:pt x="0" y="40195"/>
                  </a:moveTo>
                  <a:lnTo>
                    <a:pt x="0" y="0"/>
                  </a:lnTo>
                </a:path>
              </a:pathLst>
            </a:custGeom>
            <a:ln w="949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7314DCD0-DA5B-3D5D-E43B-14D3ABAA4433}"/>
                </a:ext>
              </a:extLst>
            </p:cNvPr>
            <p:cNvSpPr/>
            <p:nvPr/>
          </p:nvSpPr>
          <p:spPr>
            <a:xfrm>
              <a:off x="3896003" y="2893518"/>
              <a:ext cx="12672" cy="40195"/>
            </a:xfrm>
            <a:custGeom>
              <a:avLst/>
              <a:gdLst>
                <a:gd name="connsiteX0" fmla="*/ 0 w 12672"/>
                <a:gd name="connsiteY0" fmla="*/ 40195 h 40195"/>
                <a:gd name="connsiteX1" fmla="*/ 0 w 12672"/>
                <a:gd name="connsiteY1" fmla="*/ 0 h 4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72" h="40195">
                  <a:moveTo>
                    <a:pt x="0" y="40195"/>
                  </a:moveTo>
                  <a:lnTo>
                    <a:pt x="0" y="0"/>
                  </a:lnTo>
                </a:path>
              </a:pathLst>
            </a:custGeom>
            <a:ln w="949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0733A829-DFDD-B457-C2F3-4F7732EA2641}"/>
                </a:ext>
              </a:extLst>
            </p:cNvPr>
            <p:cNvSpPr/>
            <p:nvPr/>
          </p:nvSpPr>
          <p:spPr>
            <a:xfrm>
              <a:off x="4237656" y="2893518"/>
              <a:ext cx="12672" cy="40195"/>
            </a:xfrm>
            <a:custGeom>
              <a:avLst/>
              <a:gdLst>
                <a:gd name="connsiteX0" fmla="*/ 0 w 12672"/>
                <a:gd name="connsiteY0" fmla="*/ 40195 h 40195"/>
                <a:gd name="connsiteX1" fmla="*/ 0 w 12672"/>
                <a:gd name="connsiteY1" fmla="*/ 0 h 4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72" h="40195">
                  <a:moveTo>
                    <a:pt x="0" y="40195"/>
                  </a:moveTo>
                  <a:lnTo>
                    <a:pt x="0" y="0"/>
                  </a:lnTo>
                </a:path>
              </a:pathLst>
            </a:custGeom>
            <a:ln w="949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0D6FD71F-B466-5E62-CE1D-F9D7C9D55FB2}"/>
                </a:ext>
              </a:extLst>
            </p:cNvPr>
            <p:cNvSpPr/>
            <p:nvPr/>
          </p:nvSpPr>
          <p:spPr>
            <a:xfrm>
              <a:off x="2529772" y="2893518"/>
              <a:ext cx="12672" cy="40195"/>
            </a:xfrm>
            <a:custGeom>
              <a:avLst/>
              <a:gdLst>
                <a:gd name="connsiteX0" fmla="*/ 0 w 12672"/>
                <a:gd name="connsiteY0" fmla="*/ 40195 h 40195"/>
                <a:gd name="connsiteX1" fmla="*/ 0 w 12672"/>
                <a:gd name="connsiteY1" fmla="*/ 0 h 4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72" h="40195">
                  <a:moveTo>
                    <a:pt x="0" y="40195"/>
                  </a:moveTo>
                  <a:lnTo>
                    <a:pt x="0" y="0"/>
                  </a:lnTo>
                </a:path>
              </a:pathLst>
            </a:custGeom>
            <a:ln w="949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1F13F8C2-186C-0C21-14E6-15DE39911FA5}"/>
                </a:ext>
              </a:extLst>
            </p:cNvPr>
            <p:cNvSpPr/>
            <p:nvPr/>
          </p:nvSpPr>
          <p:spPr>
            <a:xfrm>
              <a:off x="2868383" y="2893518"/>
              <a:ext cx="12672" cy="40195"/>
            </a:xfrm>
            <a:custGeom>
              <a:avLst/>
              <a:gdLst>
                <a:gd name="connsiteX0" fmla="*/ 0 w 12672"/>
                <a:gd name="connsiteY0" fmla="*/ 40195 h 40195"/>
                <a:gd name="connsiteX1" fmla="*/ 0 w 12672"/>
                <a:gd name="connsiteY1" fmla="*/ 0 h 4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72" h="40195">
                  <a:moveTo>
                    <a:pt x="0" y="40195"/>
                  </a:moveTo>
                  <a:lnTo>
                    <a:pt x="0" y="0"/>
                  </a:lnTo>
                </a:path>
              </a:pathLst>
            </a:custGeom>
            <a:ln w="949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4CA28B7D-EB7E-20AD-69C6-104B4F37CB10}"/>
                </a:ext>
              </a:extLst>
            </p:cNvPr>
            <p:cNvSpPr/>
            <p:nvPr/>
          </p:nvSpPr>
          <p:spPr>
            <a:xfrm>
              <a:off x="2697557" y="2893518"/>
              <a:ext cx="12672" cy="40195"/>
            </a:xfrm>
            <a:custGeom>
              <a:avLst/>
              <a:gdLst>
                <a:gd name="connsiteX0" fmla="*/ 0 w 12672"/>
                <a:gd name="connsiteY0" fmla="*/ 40195 h 40195"/>
                <a:gd name="connsiteX1" fmla="*/ 0 w 12672"/>
                <a:gd name="connsiteY1" fmla="*/ 0 h 4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72" h="40195">
                  <a:moveTo>
                    <a:pt x="0" y="40195"/>
                  </a:moveTo>
                  <a:lnTo>
                    <a:pt x="0" y="0"/>
                  </a:lnTo>
                </a:path>
              </a:pathLst>
            </a:custGeom>
            <a:ln w="949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EC0A2EAB-5D11-B629-D270-DD9EE6FA4D31}"/>
                </a:ext>
              </a:extLst>
            </p:cNvPr>
            <p:cNvSpPr/>
            <p:nvPr/>
          </p:nvSpPr>
          <p:spPr>
            <a:xfrm>
              <a:off x="1458305" y="1333738"/>
              <a:ext cx="12672" cy="1568249"/>
            </a:xfrm>
            <a:custGeom>
              <a:avLst/>
              <a:gdLst>
                <a:gd name="connsiteX0" fmla="*/ 0 w 12672"/>
                <a:gd name="connsiteY0" fmla="*/ 0 h 1568249"/>
                <a:gd name="connsiteX1" fmla="*/ 0 w 12672"/>
                <a:gd name="connsiteY1" fmla="*/ 1568249 h 156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72" h="1568249">
                  <a:moveTo>
                    <a:pt x="0" y="0"/>
                  </a:moveTo>
                  <a:lnTo>
                    <a:pt x="0" y="1568249"/>
                  </a:lnTo>
                </a:path>
              </a:pathLst>
            </a:custGeom>
            <a:ln w="949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C0E498A1-D858-3C29-568D-0D712C37E310}"/>
                </a:ext>
              </a:extLst>
            </p:cNvPr>
            <p:cNvSpPr/>
            <p:nvPr/>
          </p:nvSpPr>
          <p:spPr>
            <a:xfrm>
              <a:off x="1458305" y="1333738"/>
              <a:ext cx="12672" cy="1562308"/>
            </a:xfrm>
            <a:custGeom>
              <a:avLst/>
              <a:gdLst>
                <a:gd name="connsiteX0" fmla="*/ 0 w 12672"/>
                <a:gd name="connsiteY0" fmla="*/ 0 h 1562308"/>
                <a:gd name="connsiteX1" fmla="*/ 0 w 12672"/>
                <a:gd name="connsiteY1" fmla="*/ 1562308 h 156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72" h="1562308">
                  <a:moveTo>
                    <a:pt x="0" y="0"/>
                  </a:moveTo>
                  <a:lnTo>
                    <a:pt x="0" y="1562308"/>
                  </a:lnTo>
                </a:path>
              </a:pathLst>
            </a:custGeom>
            <a:ln w="949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grpSp>
        <p:nvGrpSpPr>
          <p:cNvPr id="114" name="Graphic 80">
            <a:extLst>
              <a:ext uri="{FF2B5EF4-FFF2-40B4-BE49-F238E27FC236}">
                <a16:creationId xmlns:a16="http://schemas.microsoft.com/office/drawing/2014/main" id="{D8B23019-3067-66DC-F4B5-5C59784ED9BA}"/>
              </a:ext>
            </a:extLst>
          </p:cNvPr>
          <p:cNvGrpSpPr/>
          <p:nvPr/>
        </p:nvGrpSpPr>
        <p:grpSpPr>
          <a:xfrm>
            <a:off x="1485551" y="1333738"/>
            <a:ext cx="2947263" cy="1237838"/>
            <a:chOff x="1485551" y="1333738"/>
            <a:chExt cx="2947263" cy="1237838"/>
          </a:xfrm>
          <a:noFill/>
        </p:grpSpPr>
        <p:grpSp>
          <p:nvGrpSpPr>
            <p:cNvPr id="115" name="Graphic 80">
              <a:extLst>
                <a:ext uri="{FF2B5EF4-FFF2-40B4-BE49-F238E27FC236}">
                  <a16:creationId xmlns:a16="http://schemas.microsoft.com/office/drawing/2014/main" id="{650E9A47-A2DF-2D3B-BD33-BFBAB6026BD7}"/>
                </a:ext>
              </a:extLst>
            </p:cNvPr>
            <p:cNvGrpSpPr/>
            <p:nvPr/>
          </p:nvGrpSpPr>
          <p:grpSpPr>
            <a:xfrm>
              <a:off x="4381237" y="2520005"/>
              <a:ext cx="51577" cy="51571"/>
              <a:chOff x="4381237" y="2520005"/>
              <a:chExt cx="51577" cy="51571"/>
            </a:xfrm>
          </p:grpSpPr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78ABFB02-EF5F-1C12-A0F0-9645A25942AC}"/>
                  </a:ext>
                </a:extLst>
              </p:cNvPr>
              <p:cNvSpPr/>
              <p:nvPr/>
            </p:nvSpPr>
            <p:spPr>
              <a:xfrm>
                <a:off x="4407089" y="2520005"/>
                <a:ext cx="12672" cy="51571"/>
              </a:xfrm>
              <a:custGeom>
                <a:avLst/>
                <a:gdLst>
                  <a:gd name="connsiteX0" fmla="*/ 0 w 12672"/>
                  <a:gd name="connsiteY0" fmla="*/ 0 h 51571"/>
                  <a:gd name="connsiteX1" fmla="*/ 0 w 12672"/>
                  <a:gd name="connsiteY1" fmla="*/ 51571 h 5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571">
                    <a:moveTo>
                      <a:pt x="0" y="0"/>
                    </a:moveTo>
                    <a:lnTo>
                      <a:pt x="0" y="51571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51C8C3DC-B473-04AA-E343-D165509B3EC4}"/>
                  </a:ext>
                </a:extLst>
              </p:cNvPr>
              <p:cNvSpPr/>
              <p:nvPr/>
            </p:nvSpPr>
            <p:spPr>
              <a:xfrm>
                <a:off x="4381237" y="2545791"/>
                <a:ext cx="51577" cy="12640"/>
              </a:xfrm>
              <a:custGeom>
                <a:avLst/>
                <a:gdLst>
                  <a:gd name="connsiteX0" fmla="*/ 0 w 51577"/>
                  <a:gd name="connsiteY0" fmla="*/ 0 h 12640"/>
                  <a:gd name="connsiteX1" fmla="*/ 51577 w 51577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77" h="12640">
                    <a:moveTo>
                      <a:pt x="0" y="0"/>
                    </a:moveTo>
                    <a:lnTo>
                      <a:pt x="51577" y="0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18" name="Graphic 80">
              <a:extLst>
                <a:ext uri="{FF2B5EF4-FFF2-40B4-BE49-F238E27FC236}">
                  <a16:creationId xmlns:a16="http://schemas.microsoft.com/office/drawing/2014/main" id="{13FF7EBF-CCF3-EDA7-9A2B-0208EF8C2981}"/>
                </a:ext>
              </a:extLst>
            </p:cNvPr>
            <p:cNvGrpSpPr/>
            <p:nvPr/>
          </p:nvGrpSpPr>
          <p:grpSpPr>
            <a:xfrm>
              <a:off x="3823770" y="2445050"/>
              <a:ext cx="51577" cy="51571"/>
              <a:chOff x="3823770" y="2445050"/>
              <a:chExt cx="51577" cy="51571"/>
            </a:xfrm>
          </p:grpSpPr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0A6926D9-D456-762D-4C77-CA70AFEB284A}"/>
                  </a:ext>
                </a:extLst>
              </p:cNvPr>
              <p:cNvSpPr/>
              <p:nvPr/>
            </p:nvSpPr>
            <p:spPr>
              <a:xfrm>
                <a:off x="3849622" y="2445050"/>
                <a:ext cx="12672" cy="51571"/>
              </a:xfrm>
              <a:custGeom>
                <a:avLst/>
                <a:gdLst>
                  <a:gd name="connsiteX0" fmla="*/ 0 w 12672"/>
                  <a:gd name="connsiteY0" fmla="*/ 0 h 51571"/>
                  <a:gd name="connsiteX1" fmla="*/ 0 w 12672"/>
                  <a:gd name="connsiteY1" fmla="*/ 51571 h 5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571">
                    <a:moveTo>
                      <a:pt x="0" y="0"/>
                    </a:moveTo>
                    <a:lnTo>
                      <a:pt x="0" y="51571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1197BB72-65D8-001F-CEBD-C27A16E6696B}"/>
                  </a:ext>
                </a:extLst>
              </p:cNvPr>
              <p:cNvSpPr/>
              <p:nvPr/>
            </p:nvSpPr>
            <p:spPr>
              <a:xfrm>
                <a:off x="3823770" y="2470835"/>
                <a:ext cx="51577" cy="12640"/>
              </a:xfrm>
              <a:custGeom>
                <a:avLst/>
                <a:gdLst>
                  <a:gd name="connsiteX0" fmla="*/ 0 w 51577"/>
                  <a:gd name="connsiteY0" fmla="*/ 0 h 12640"/>
                  <a:gd name="connsiteX1" fmla="*/ 51577 w 51577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77" h="12640">
                    <a:moveTo>
                      <a:pt x="0" y="0"/>
                    </a:moveTo>
                    <a:lnTo>
                      <a:pt x="51577" y="0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21" name="Graphic 80">
              <a:extLst>
                <a:ext uri="{FF2B5EF4-FFF2-40B4-BE49-F238E27FC236}">
                  <a16:creationId xmlns:a16="http://schemas.microsoft.com/office/drawing/2014/main" id="{78A47522-4CD9-2C41-C932-48A5635062E6}"/>
                </a:ext>
              </a:extLst>
            </p:cNvPr>
            <p:cNvGrpSpPr/>
            <p:nvPr/>
          </p:nvGrpSpPr>
          <p:grpSpPr>
            <a:xfrm>
              <a:off x="3629752" y="2445050"/>
              <a:ext cx="51577" cy="51571"/>
              <a:chOff x="3629752" y="2445050"/>
              <a:chExt cx="51577" cy="51571"/>
            </a:xfrm>
          </p:grpSpPr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74461019-4268-BFD9-B6D3-F3984746AD06}"/>
                  </a:ext>
                </a:extLst>
              </p:cNvPr>
              <p:cNvSpPr/>
              <p:nvPr/>
            </p:nvSpPr>
            <p:spPr>
              <a:xfrm>
                <a:off x="3655604" y="2445050"/>
                <a:ext cx="12672" cy="51571"/>
              </a:xfrm>
              <a:custGeom>
                <a:avLst/>
                <a:gdLst>
                  <a:gd name="connsiteX0" fmla="*/ 0 w 12672"/>
                  <a:gd name="connsiteY0" fmla="*/ 0 h 51571"/>
                  <a:gd name="connsiteX1" fmla="*/ 0 w 12672"/>
                  <a:gd name="connsiteY1" fmla="*/ 51571 h 5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571">
                    <a:moveTo>
                      <a:pt x="0" y="0"/>
                    </a:moveTo>
                    <a:lnTo>
                      <a:pt x="0" y="51571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2D320E60-B784-1032-2083-02994C580AEE}"/>
                  </a:ext>
                </a:extLst>
              </p:cNvPr>
              <p:cNvSpPr/>
              <p:nvPr/>
            </p:nvSpPr>
            <p:spPr>
              <a:xfrm>
                <a:off x="3629752" y="2470835"/>
                <a:ext cx="51577" cy="12640"/>
              </a:xfrm>
              <a:custGeom>
                <a:avLst/>
                <a:gdLst>
                  <a:gd name="connsiteX0" fmla="*/ 0 w 51577"/>
                  <a:gd name="connsiteY0" fmla="*/ 0 h 12640"/>
                  <a:gd name="connsiteX1" fmla="*/ 51578 w 51577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77" h="12640">
                    <a:moveTo>
                      <a:pt x="0" y="0"/>
                    </a:moveTo>
                    <a:lnTo>
                      <a:pt x="51578" y="0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24" name="Graphic 80">
              <a:extLst>
                <a:ext uri="{FF2B5EF4-FFF2-40B4-BE49-F238E27FC236}">
                  <a16:creationId xmlns:a16="http://schemas.microsoft.com/office/drawing/2014/main" id="{6CF51EA6-1341-4D0C-2F41-7BBE6EDC1F4F}"/>
                </a:ext>
              </a:extLst>
            </p:cNvPr>
            <p:cNvGrpSpPr/>
            <p:nvPr/>
          </p:nvGrpSpPr>
          <p:grpSpPr>
            <a:xfrm>
              <a:off x="3732527" y="2445050"/>
              <a:ext cx="51577" cy="51571"/>
              <a:chOff x="3732527" y="2445050"/>
              <a:chExt cx="51577" cy="51571"/>
            </a:xfrm>
          </p:grpSpPr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3BC46266-B0E8-D430-1DDF-733A2AC2BBB0}"/>
                  </a:ext>
                </a:extLst>
              </p:cNvPr>
              <p:cNvSpPr/>
              <p:nvPr/>
            </p:nvSpPr>
            <p:spPr>
              <a:xfrm>
                <a:off x="3758252" y="2445050"/>
                <a:ext cx="12672" cy="51571"/>
              </a:xfrm>
              <a:custGeom>
                <a:avLst/>
                <a:gdLst>
                  <a:gd name="connsiteX0" fmla="*/ 0 w 12672"/>
                  <a:gd name="connsiteY0" fmla="*/ 0 h 51571"/>
                  <a:gd name="connsiteX1" fmla="*/ 0 w 12672"/>
                  <a:gd name="connsiteY1" fmla="*/ 51571 h 5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571">
                    <a:moveTo>
                      <a:pt x="0" y="0"/>
                    </a:moveTo>
                    <a:lnTo>
                      <a:pt x="0" y="51571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2EF5F68A-9DB6-1166-7488-7A6BADBA4F1B}"/>
                  </a:ext>
                </a:extLst>
              </p:cNvPr>
              <p:cNvSpPr/>
              <p:nvPr/>
            </p:nvSpPr>
            <p:spPr>
              <a:xfrm>
                <a:off x="3732527" y="2470835"/>
                <a:ext cx="51577" cy="12640"/>
              </a:xfrm>
              <a:custGeom>
                <a:avLst/>
                <a:gdLst>
                  <a:gd name="connsiteX0" fmla="*/ 0 w 51577"/>
                  <a:gd name="connsiteY0" fmla="*/ 0 h 12640"/>
                  <a:gd name="connsiteX1" fmla="*/ 51578 w 51577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77" h="12640">
                    <a:moveTo>
                      <a:pt x="0" y="0"/>
                    </a:moveTo>
                    <a:lnTo>
                      <a:pt x="51578" y="0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27" name="Graphic 80">
              <a:extLst>
                <a:ext uri="{FF2B5EF4-FFF2-40B4-BE49-F238E27FC236}">
                  <a16:creationId xmlns:a16="http://schemas.microsoft.com/office/drawing/2014/main" id="{5D196E82-AD6B-2B82-CAC6-791F9B8AB5D2}"/>
                </a:ext>
              </a:extLst>
            </p:cNvPr>
            <p:cNvGrpSpPr/>
            <p:nvPr/>
          </p:nvGrpSpPr>
          <p:grpSpPr>
            <a:xfrm>
              <a:off x="3016272" y="2290462"/>
              <a:ext cx="51577" cy="51444"/>
              <a:chOff x="3016272" y="2290462"/>
              <a:chExt cx="51577" cy="51444"/>
            </a:xfrm>
          </p:grpSpPr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E1CD2835-4DAD-34D3-863A-75CE0445C18C}"/>
                  </a:ext>
                </a:extLst>
              </p:cNvPr>
              <p:cNvSpPr/>
              <p:nvPr/>
            </p:nvSpPr>
            <p:spPr>
              <a:xfrm>
                <a:off x="3041998" y="2290462"/>
                <a:ext cx="12672" cy="51444"/>
              </a:xfrm>
              <a:custGeom>
                <a:avLst/>
                <a:gdLst>
                  <a:gd name="connsiteX0" fmla="*/ 0 w 12672"/>
                  <a:gd name="connsiteY0" fmla="*/ 0 h 51444"/>
                  <a:gd name="connsiteX1" fmla="*/ 0 w 12672"/>
                  <a:gd name="connsiteY1" fmla="*/ 51445 h 5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444">
                    <a:moveTo>
                      <a:pt x="0" y="0"/>
                    </a:moveTo>
                    <a:lnTo>
                      <a:pt x="0" y="51445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51BE3938-8980-2D8D-BFE3-7E6F67BD135A}"/>
                  </a:ext>
                </a:extLst>
              </p:cNvPr>
              <p:cNvSpPr/>
              <p:nvPr/>
            </p:nvSpPr>
            <p:spPr>
              <a:xfrm>
                <a:off x="3016272" y="2316248"/>
                <a:ext cx="51577" cy="12640"/>
              </a:xfrm>
              <a:custGeom>
                <a:avLst/>
                <a:gdLst>
                  <a:gd name="connsiteX0" fmla="*/ 0 w 51577"/>
                  <a:gd name="connsiteY0" fmla="*/ 0 h 12640"/>
                  <a:gd name="connsiteX1" fmla="*/ 51577 w 51577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77" h="12640">
                    <a:moveTo>
                      <a:pt x="0" y="0"/>
                    </a:moveTo>
                    <a:lnTo>
                      <a:pt x="51577" y="0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30" name="Graphic 80">
              <a:extLst>
                <a:ext uri="{FF2B5EF4-FFF2-40B4-BE49-F238E27FC236}">
                  <a16:creationId xmlns:a16="http://schemas.microsoft.com/office/drawing/2014/main" id="{4AE3208C-94CC-69B8-ABBA-745575BC8304}"/>
                </a:ext>
              </a:extLst>
            </p:cNvPr>
            <p:cNvGrpSpPr/>
            <p:nvPr/>
          </p:nvGrpSpPr>
          <p:grpSpPr>
            <a:xfrm>
              <a:off x="2495049" y="2075076"/>
              <a:ext cx="51577" cy="51444"/>
              <a:chOff x="2495049" y="2075076"/>
              <a:chExt cx="51577" cy="51444"/>
            </a:xfrm>
          </p:grpSpPr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EF83B413-43B7-66F8-D543-7F38C3FB89B5}"/>
                  </a:ext>
                </a:extLst>
              </p:cNvPr>
              <p:cNvSpPr/>
              <p:nvPr/>
            </p:nvSpPr>
            <p:spPr>
              <a:xfrm>
                <a:off x="2520774" y="2075076"/>
                <a:ext cx="12672" cy="51444"/>
              </a:xfrm>
              <a:custGeom>
                <a:avLst/>
                <a:gdLst>
                  <a:gd name="connsiteX0" fmla="*/ 0 w 12672"/>
                  <a:gd name="connsiteY0" fmla="*/ 0 h 51444"/>
                  <a:gd name="connsiteX1" fmla="*/ 0 w 12672"/>
                  <a:gd name="connsiteY1" fmla="*/ 51445 h 5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444">
                    <a:moveTo>
                      <a:pt x="0" y="0"/>
                    </a:moveTo>
                    <a:lnTo>
                      <a:pt x="0" y="51445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56B80C1C-7314-519A-FF47-21852911C5A1}"/>
                  </a:ext>
                </a:extLst>
              </p:cNvPr>
              <p:cNvSpPr/>
              <p:nvPr/>
            </p:nvSpPr>
            <p:spPr>
              <a:xfrm>
                <a:off x="2495049" y="2100861"/>
                <a:ext cx="51577" cy="12640"/>
              </a:xfrm>
              <a:custGeom>
                <a:avLst/>
                <a:gdLst>
                  <a:gd name="connsiteX0" fmla="*/ 0 w 51577"/>
                  <a:gd name="connsiteY0" fmla="*/ 0 h 12640"/>
                  <a:gd name="connsiteX1" fmla="*/ 51577 w 51577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77" h="12640">
                    <a:moveTo>
                      <a:pt x="0" y="0"/>
                    </a:moveTo>
                    <a:lnTo>
                      <a:pt x="51577" y="0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33" name="Graphic 80">
              <a:extLst>
                <a:ext uri="{FF2B5EF4-FFF2-40B4-BE49-F238E27FC236}">
                  <a16:creationId xmlns:a16="http://schemas.microsoft.com/office/drawing/2014/main" id="{5B7E976E-3575-0338-86C9-165961C9FF15}"/>
                </a:ext>
              </a:extLst>
            </p:cNvPr>
            <p:cNvGrpSpPr/>
            <p:nvPr/>
          </p:nvGrpSpPr>
          <p:grpSpPr>
            <a:xfrm>
              <a:off x="2421801" y="2043728"/>
              <a:ext cx="51577" cy="51571"/>
              <a:chOff x="2421801" y="2043728"/>
              <a:chExt cx="51577" cy="51571"/>
            </a:xfrm>
          </p:grpSpPr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C929B7EA-3560-12F5-9238-4784829940AB}"/>
                  </a:ext>
                </a:extLst>
              </p:cNvPr>
              <p:cNvSpPr/>
              <p:nvPr/>
            </p:nvSpPr>
            <p:spPr>
              <a:xfrm>
                <a:off x="2447527" y="2043728"/>
                <a:ext cx="12672" cy="51571"/>
              </a:xfrm>
              <a:custGeom>
                <a:avLst/>
                <a:gdLst>
                  <a:gd name="connsiteX0" fmla="*/ 0 w 12672"/>
                  <a:gd name="connsiteY0" fmla="*/ 0 h 51571"/>
                  <a:gd name="connsiteX1" fmla="*/ 0 w 12672"/>
                  <a:gd name="connsiteY1" fmla="*/ 51571 h 5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571">
                    <a:moveTo>
                      <a:pt x="0" y="0"/>
                    </a:moveTo>
                    <a:lnTo>
                      <a:pt x="0" y="51571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51AF8B6C-9A37-451D-EC9A-FBCEC0E1E913}"/>
                  </a:ext>
                </a:extLst>
              </p:cNvPr>
              <p:cNvSpPr/>
              <p:nvPr/>
            </p:nvSpPr>
            <p:spPr>
              <a:xfrm>
                <a:off x="2421801" y="2069514"/>
                <a:ext cx="51577" cy="12640"/>
              </a:xfrm>
              <a:custGeom>
                <a:avLst/>
                <a:gdLst>
                  <a:gd name="connsiteX0" fmla="*/ 0 w 51577"/>
                  <a:gd name="connsiteY0" fmla="*/ 0 h 12640"/>
                  <a:gd name="connsiteX1" fmla="*/ 51577 w 51577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77" h="12640">
                    <a:moveTo>
                      <a:pt x="0" y="0"/>
                    </a:moveTo>
                    <a:lnTo>
                      <a:pt x="51577" y="0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36" name="Graphic 80">
              <a:extLst>
                <a:ext uri="{FF2B5EF4-FFF2-40B4-BE49-F238E27FC236}">
                  <a16:creationId xmlns:a16="http://schemas.microsoft.com/office/drawing/2014/main" id="{E5785B6D-F6EC-953E-C355-95B5C36746F1}"/>
                </a:ext>
              </a:extLst>
            </p:cNvPr>
            <p:cNvGrpSpPr/>
            <p:nvPr/>
          </p:nvGrpSpPr>
          <p:grpSpPr>
            <a:xfrm>
              <a:off x="2213464" y="1919477"/>
              <a:ext cx="51577" cy="51444"/>
              <a:chOff x="2213464" y="1919477"/>
              <a:chExt cx="51577" cy="51444"/>
            </a:xfrm>
          </p:grpSpPr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5BD65B5C-C4CA-F7B7-9334-218C0DEFA748}"/>
                  </a:ext>
                </a:extLst>
              </p:cNvPr>
              <p:cNvSpPr/>
              <p:nvPr/>
            </p:nvSpPr>
            <p:spPr>
              <a:xfrm>
                <a:off x="2239189" y="1919477"/>
                <a:ext cx="12672" cy="51444"/>
              </a:xfrm>
              <a:custGeom>
                <a:avLst/>
                <a:gdLst>
                  <a:gd name="connsiteX0" fmla="*/ 0 w 12672"/>
                  <a:gd name="connsiteY0" fmla="*/ 0 h 51444"/>
                  <a:gd name="connsiteX1" fmla="*/ 0 w 12672"/>
                  <a:gd name="connsiteY1" fmla="*/ 51445 h 5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444">
                    <a:moveTo>
                      <a:pt x="0" y="0"/>
                    </a:moveTo>
                    <a:lnTo>
                      <a:pt x="0" y="51445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7FA34AE4-8CDC-5CB5-6832-67AE8F0922D5}"/>
                  </a:ext>
                </a:extLst>
              </p:cNvPr>
              <p:cNvSpPr/>
              <p:nvPr/>
            </p:nvSpPr>
            <p:spPr>
              <a:xfrm>
                <a:off x="2213464" y="1945263"/>
                <a:ext cx="51577" cy="12640"/>
              </a:xfrm>
              <a:custGeom>
                <a:avLst/>
                <a:gdLst>
                  <a:gd name="connsiteX0" fmla="*/ 0 w 51577"/>
                  <a:gd name="connsiteY0" fmla="*/ 0 h 12640"/>
                  <a:gd name="connsiteX1" fmla="*/ 51577 w 51577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77" h="12640">
                    <a:moveTo>
                      <a:pt x="0" y="0"/>
                    </a:moveTo>
                    <a:lnTo>
                      <a:pt x="51577" y="0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39" name="Graphic 80">
              <a:extLst>
                <a:ext uri="{FF2B5EF4-FFF2-40B4-BE49-F238E27FC236}">
                  <a16:creationId xmlns:a16="http://schemas.microsoft.com/office/drawing/2014/main" id="{C04194A2-D5D7-5A99-E05B-F3301454183A}"/>
                </a:ext>
              </a:extLst>
            </p:cNvPr>
            <p:cNvGrpSpPr/>
            <p:nvPr/>
          </p:nvGrpSpPr>
          <p:grpSpPr>
            <a:xfrm>
              <a:off x="2116392" y="1849325"/>
              <a:ext cx="51704" cy="51444"/>
              <a:chOff x="2116392" y="1849325"/>
              <a:chExt cx="51704" cy="51444"/>
            </a:xfrm>
          </p:grpSpPr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73E1ECCA-4227-8EDE-9275-96D783236755}"/>
                  </a:ext>
                </a:extLst>
              </p:cNvPr>
              <p:cNvSpPr/>
              <p:nvPr/>
            </p:nvSpPr>
            <p:spPr>
              <a:xfrm>
                <a:off x="2142244" y="1849325"/>
                <a:ext cx="12672" cy="51444"/>
              </a:xfrm>
              <a:custGeom>
                <a:avLst/>
                <a:gdLst>
                  <a:gd name="connsiteX0" fmla="*/ 0 w 12672"/>
                  <a:gd name="connsiteY0" fmla="*/ 0 h 51444"/>
                  <a:gd name="connsiteX1" fmla="*/ 0 w 12672"/>
                  <a:gd name="connsiteY1" fmla="*/ 51445 h 5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444">
                    <a:moveTo>
                      <a:pt x="0" y="0"/>
                    </a:moveTo>
                    <a:lnTo>
                      <a:pt x="0" y="51445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82C32AE9-D767-E4E3-5129-A3374DC76C9B}"/>
                  </a:ext>
                </a:extLst>
              </p:cNvPr>
              <p:cNvSpPr/>
              <p:nvPr/>
            </p:nvSpPr>
            <p:spPr>
              <a:xfrm>
                <a:off x="2116392" y="1874984"/>
                <a:ext cx="51704" cy="12640"/>
              </a:xfrm>
              <a:custGeom>
                <a:avLst/>
                <a:gdLst>
                  <a:gd name="connsiteX0" fmla="*/ 0 w 51704"/>
                  <a:gd name="connsiteY0" fmla="*/ 0 h 12640"/>
                  <a:gd name="connsiteX1" fmla="*/ 51704 w 51704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04" h="12640">
                    <a:moveTo>
                      <a:pt x="0" y="0"/>
                    </a:moveTo>
                    <a:lnTo>
                      <a:pt x="51704" y="0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42" name="Graphic 80">
              <a:extLst>
                <a:ext uri="{FF2B5EF4-FFF2-40B4-BE49-F238E27FC236}">
                  <a16:creationId xmlns:a16="http://schemas.microsoft.com/office/drawing/2014/main" id="{EE26280B-EF01-954D-70E4-C87AD27FEE0A}"/>
                </a:ext>
              </a:extLst>
            </p:cNvPr>
            <p:cNvGrpSpPr/>
            <p:nvPr/>
          </p:nvGrpSpPr>
          <p:grpSpPr>
            <a:xfrm>
              <a:off x="1791087" y="1621551"/>
              <a:ext cx="51704" cy="51571"/>
              <a:chOff x="1791087" y="1621551"/>
              <a:chExt cx="51704" cy="51571"/>
            </a:xfrm>
          </p:grpSpPr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DB21973A-45E4-02E1-B900-C1DD2EAAD8ED}"/>
                  </a:ext>
                </a:extLst>
              </p:cNvPr>
              <p:cNvSpPr/>
              <p:nvPr/>
            </p:nvSpPr>
            <p:spPr>
              <a:xfrm>
                <a:off x="1816939" y="1621551"/>
                <a:ext cx="12672" cy="51571"/>
              </a:xfrm>
              <a:custGeom>
                <a:avLst/>
                <a:gdLst>
                  <a:gd name="connsiteX0" fmla="*/ 0 w 12672"/>
                  <a:gd name="connsiteY0" fmla="*/ 0 h 51571"/>
                  <a:gd name="connsiteX1" fmla="*/ 0 w 12672"/>
                  <a:gd name="connsiteY1" fmla="*/ 51571 h 5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571">
                    <a:moveTo>
                      <a:pt x="0" y="0"/>
                    </a:moveTo>
                    <a:lnTo>
                      <a:pt x="0" y="51571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567721AA-7DC8-C049-6244-7213E77AD8E6}"/>
                  </a:ext>
                </a:extLst>
              </p:cNvPr>
              <p:cNvSpPr/>
              <p:nvPr/>
            </p:nvSpPr>
            <p:spPr>
              <a:xfrm>
                <a:off x="1791087" y="1647337"/>
                <a:ext cx="51704" cy="12640"/>
              </a:xfrm>
              <a:custGeom>
                <a:avLst/>
                <a:gdLst>
                  <a:gd name="connsiteX0" fmla="*/ 0 w 51704"/>
                  <a:gd name="connsiteY0" fmla="*/ 0 h 12640"/>
                  <a:gd name="connsiteX1" fmla="*/ 51704 w 51704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04" h="12640">
                    <a:moveTo>
                      <a:pt x="0" y="0"/>
                    </a:moveTo>
                    <a:lnTo>
                      <a:pt x="51704" y="0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45" name="Graphic 80">
              <a:extLst>
                <a:ext uri="{FF2B5EF4-FFF2-40B4-BE49-F238E27FC236}">
                  <a16:creationId xmlns:a16="http://schemas.microsoft.com/office/drawing/2014/main" id="{12860A18-AC6D-2708-893D-A6EFFD2D35FC}"/>
                </a:ext>
              </a:extLst>
            </p:cNvPr>
            <p:cNvGrpSpPr/>
            <p:nvPr/>
          </p:nvGrpSpPr>
          <p:grpSpPr>
            <a:xfrm>
              <a:off x="1697943" y="1494519"/>
              <a:ext cx="51577" cy="51444"/>
              <a:chOff x="1697943" y="1494519"/>
              <a:chExt cx="51577" cy="51444"/>
            </a:xfrm>
          </p:grpSpPr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AC334669-9217-96D0-CCAC-05AF4863F691}"/>
                  </a:ext>
                </a:extLst>
              </p:cNvPr>
              <p:cNvSpPr/>
              <p:nvPr/>
            </p:nvSpPr>
            <p:spPr>
              <a:xfrm>
                <a:off x="1723669" y="1494519"/>
                <a:ext cx="12672" cy="51444"/>
              </a:xfrm>
              <a:custGeom>
                <a:avLst/>
                <a:gdLst>
                  <a:gd name="connsiteX0" fmla="*/ 0 w 12672"/>
                  <a:gd name="connsiteY0" fmla="*/ 0 h 51444"/>
                  <a:gd name="connsiteX1" fmla="*/ 0 w 12672"/>
                  <a:gd name="connsiteY1" fmla="*/ 51445 h 5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444">
                    <a:moveTo>
                      <a:pt x="0" y="0"/>
                    </a:moveTo>
                    <a:lnTo>
                      <a:pt x="0" y="51445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D82E3A4E-B421-74DD-C427-217256CB3679}"/>
                  </a:ext>
                </a:extLst>
              </p:cNvPr>
              <p:cNvSpPr/>
              <p:nvPr/>
            </p:nvSpPr>
            <p:spPr>
              <a:xfrm>
                <a:off x="1697943" y="1520178"/>
                <a:ext cx="51577" cy="12640"/>
              </a:xfrm>
              <a:custGeom>
                <a:avLst/>
                <a:gdLst>
                  <a:gd name="connsiteX0" fmla="*/ 0 w 51577"/>
                  <a:gd name="connsiteY0" fmla="*/ 0 h 12640"/>
                  <a:gd name="connsiteX1" fmla="*/ 51577 w 51577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77" h="12640">
                    <a:moveTo>
                      <a:pt x="0" y="0"/>
                    </a:moveTo>
                    <a:lnTo>
                      <a:pt x="51577" y="0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48" name="Graphic 80">
              <a:extLst>
                <a:ext uri="{FF2B5EF4-FFF2-40B4-BE49-F238E27FC236}">
                  <a16:creationId xmlns:a16="http://schemas.microsoft.com/office/drawing/2014/main" id="{E1AE95CE-9396-39FF-67F5-259F7126156F}"/>
                </a:ext>
              </a:extLst>
            </p:cNvPr>
            <p:cNvGrpSpPr/>
            <p:nvPr/>
          </p:nvGrpSpPr>
          <p:grpSpPr>
            <a:xfrm>
              <a:off x="1676020" y="1494519"/>
              <a:ext cx="51577" cy="51444"/>
              <a:chOff x="1676020" y="1494519"/>
              <a:chExt cx="51577" cy="51444"/>
            </a:xfrm>
          </p:grpSpPr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A6EC1417-B477-4F04-43E6-C8B5B3D711CF}"/>
                  </a:ext>
                </a:extLst>
              </p:cNvPr>
              <p:cNvSpPr/>
              <p:nvPr/>
            </p:nvSpPr>
            <p:spPr>
              <a:xfrm>
                <a:off x="1701872" y="1494519"/>
                <a:ext cx="12672" cy="51444"/>
              </a:xfrm>
              <a:custGeom>
                <a:avLst/>
                <a:gdLst>
                  <a:gd name="connsiteX0" fmla="*/ 0 w 12672"/>
                  <a:gd name="connsiteY0" fmla="*/ 0 h 51444"/>
                  <a:gd name="connsiteX1" fmla="*/ 0 w 12672"/>
                  <a:gd name="connsiteY1" fmla="*/ 51445 h 5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444">
                    <a:moveTo>
                      <a:pt x="0" y="0"/>
                    </a:moveTo>
                    <a:lnTo>
                      <a:pt x="0" y="51445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4F57AC4F-AC06-FF0E-CA19-194AAE8F3DB1}"/>
                  </a:ext>
                </a:extLst>
              </p:cNvPr>
              <p:cNvSpPr/>
              <p:nvPr/>
            </p:nvSpPr>
            <p:spPr>
              <a:xfrm>
                <a:off x="1676020" y="1520178"/>
                <a:ext cx="51577" cy="12640"/>
              </a:xfrm>
              <a:custGeom>
                <a:avLst/>
                <a:gdLst>
                  <a:gd name="connsiteX0" fmla="*/ 0 w 51577"/>
                  <a:gd name="connsiteY0" fmla="*/ 0 h 12640"/>
                  <a:gd name="connsiteX1" fmla="*/ 51577 w 51577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77" h="12640">
                    <a:moveTo>
                      <a:pt x="0" y="0"/>
                    </a:moveTo>
                    <a:lnTo>
                      <a:pt x="51577" y="0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51" name="Graphic 80">
              <a:extLst>
                <a:ext uri="{FF2B5EF4-FFF2-40B4-BE49-F238E27FC236}">
                  <a16:creationId xmlns:a16="http://schemas.microsoft.com/office/drawing/2014/main" id="{DCF2364E-FD7D-79CB-F0B2-9A8BCD480BFC}"/>
                </a:ext>
              </a:extLst>
            </p:cNvPr>
            <p:cNvGrpSpPr/>
            <p:nvPr/>
          </p:nvGrpSpPr>
          <p:grpSpPr>
            <a:xfrm>
              <a:off x="1578441" y="1373174"/>
              <a:ext cx="51704" cy="51444"/>
              <a:chOff x="1578441" y="1373174"/>
              <a:chExt cx="51704" cy="51444"/>
            </a:xfrm>
          </p:grpSpPr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ED10A811-039A-2478-8D0D-82AE84967662}"/>
                  </a:ext>
                </a:extLst>
              </p:cNvPr>
              <p:cNvSpPr/>
              <p:nvPr/>
            </p:nvSpPr>
            <p:spPr>
              <a:xfrm>
                <a:off x="1604293" y="1373174"/>
                <a:ext cx="12672" cy="51444"/>
              </a:xfrm>
              <a:custGeom>
                <a:avLst/>
                <a:gdLst>
                  <a:gd name="connsiteX0" fmla="*/ 0 w 12672"/>
                  <a:gd name="connsiteY0" fmla="*/ 0 h 51444"/>
                  <a:gd name="connsiteX1" fmla="*/ 0 w 12672"/>
                  <a:gd name="connsiteY1" fmla="*/ 51445 h 5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444">
                    <a:moveTo>
                      <a:pt x="0" y="0"/>
                    </a:moveTo>
                    <a:lnTo>
                      <a:pt x="0" y="51445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419E24D7-CC16-D958-19F5-EC22D1D09126}"/>
                  </a:ext>
                </a:extLst>
              </p:cNvPr>
              <p:cNvSpPr/>
              <p:nvPr/>
            </p:nvSpPr>
            <p:spPr>
              <a:xfrm>
                <a:off x="1578441" y="1398834"/>
                <a:ext cx="51704" cy="12640"/>
              </a:xfrm>
              <a:custGeom>
                <a:avLst/>
                <a:gdLst>
                  <a:gd name="connsiteX0" fmla="*/ 0 w 51704"/>
                  <a:gd name="connsiteY0" fmla="*/ 0 h 12640"/>
                  <a:gd name="connsiteX1" fmla="*/ 51704 w 51704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04" h="12640">
                    <a:moveTo>
                      <a:pt x="0" y="0"/>
                    </a:moveTo>
                    <a:lnTo>
                      <a:pt x="51704" y="0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54" name="Graphic 80">
              <a:extLst>
                <a:ext uri="{FF2B5EF4-FFF2-40B4-BE49-F238E27FC236}">
                  <a16:creationId xmlns:a16="http://schemas.microsoft.com/office/drawing/2014/main" id="{B108B595-0468-1358-1385-B6D346DA9332}"/>
                </a:ext>
              </a:extLst>
            </p:cNvPr>
            <p:cNvGrpSpPr/>
            <p:nvPr/>
          </p:nvGrpSpPr>
          <p:grpSpPr>
            <a:xfrm>
              <a:off x="1994608" y="1728739"/>
              <a:ext cx="51704" cy="51571"/>
              <a:chOff x="1994608" y="1728739"/>
              <a:chExt cx="51704" cy="51571"/>
            </a:xfrm>
          </p:grpSpPr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02D4EE0B-0E65-F971-EBFB-5DC26408D4AF}"/>
                  </a:ext>
                </a:extLst>
              </p:cNvPr>
              <p:cNvSpPr/>
              <p:nvPr/>
            </p:nvSpPr>
            <p:spPr>
              <a:xfrm>
                <a:off x="2020461" y="1728739"/>
                <a:ext cx="12672" cy="51571"/>
              </a:xfrm>
              <a:custGeom>
                <a:avLst/>
                <a:gdLst>
                  <a:gd name="connsiteX0" fmla="*/ 0 w 12672"/>
                  <a:gd name="connsiteY0" fmla="*/ 0 h 51571"/>
                  <a:gd name="connsiteX1" fmla="*/ 0 w 12672"/>
                  <a:gd name="connsiteY1" fmla="*/ 51571 h 5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571">
                    <a:moveTo>
                      <a:pt x="0" y="0"/>
                    </a:moveTo>
                    <a:lnTo>
                      <a:pt x="0" y="51571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0B0D3D8F-F40B-F179-A19D-F74E9CF2E14F}"/>
                  </a:ext>
                </a:extLst>
              </p:cNvPr>
              <p:cNvSpPr/>
              <p:nvPr/>
            </p:nvSpPr>
            <p:spPr>
              <a:xfrm>
                <a:off x="1994608" y="1754524"/>
                <a:ext cx="51704" cy="12640"/>
              </a:xfrm>
              <a:custGeom>
                <a:avLst/>
                <a:gdLst>
                  <a:gd name="connsiteX0" fmla="*/ 0 w 51704"/>
                  <a:gd name="connsiteY0" fmla="*/ 0 h 12640"/>
                  <a:gd name="connsiteX1" fmla="*/ 51704 w 51704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04" h="12640">
                    <a:moveTo>
                      <a:pt x="0" y="0"/>
                    </a:moveTo>
                    <a:lnTo>
                      <a:pt x="51704" y="0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57" name="Graphic 80">
              <a:extLst>
                <a:ext uri="{FF2B5EF4-FFF2-40B4-BE49-F238E27FC236}">
                  <a16:creationId xmlns:a16="http://schemas.microsoft.com/office/drawing/2014/main" id="{2594E668-8046-1386-E2E6-23BC4072A6C3}"/>
                </a:ext>
              </a:extLst>
            </p:cNvPr>
            <p:cNvGrpSpPr/>
            <p:nvPr/>
          </p:nvGrpSpPr>
          <p:grpSpPr>
            <a:xfrm>
              <a:off x="1985104" y="1713444"/>
              <a:ext cx="51704" cy="51571"/>
              <a:chOff x="1985104" y="1713444"/>
              <a:chExt cx="51704" cy="51571"/>
            </a:xfrm>
          </p:grpSpPr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37378B68-2EA1-1E63-EB44-F64F76FFFF8F}"/>
                  </a:ext>
                </a:extLst>
              </p:cNvPr>
              <p:cNvSpPr/>
              <p:nvPr/>
            </p:nvSpPr>
            <p:spPr>
              <a:xfrm>
                <a:off x="2010956" y="1713444"/>
                <a:ext cx="12672" cy="51571"/>
              </a:xfrm>
              <a:custGeom>
                <a:avLst/>
                <a:gdLst>
                  <a:gd name="connsiteX0" fmla="*/ 0 w 12672"/>
                  <a:gd name="connsiteY0" fmla="*/ 0 h 51571"/>
                  <a:gd name="connsiteX1" fmla="*/ 0 w 12672"/>
                  <a:gd name="connsiteY1" fmla="*/ 51571 h 5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571">
                    <a:moveTo>
                      <a:pt x="0" y="0"/>
                    </a:moveTo>
                    <a:lnTo>
                      <a:pt x="0" y="51571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56E9F00E-3249-65EA-01DE-408417CA262B}"/>
                  </a:ext>
                </a:extLst>
              </p:cNvPr>
              <p:cNvSpPr/>
              <p:nvPr/>
            </p:nvSpPr>
            <p:spPr>
              <a:xfrm>
                <a:off x="1985104" y="1739230"/>
                <a:ext cx="51704" cy="12640"/>
              </a:xfrm>
              <a:custGeom>
                <a:avLst/>
                <a:gdLst>
                  <a:gd name="connsiteX0" fmla="*/ 0 w 51704"/>
                  <a:gd name="connsiteY0" fmla="*/ 0 h 12640"/>
                  <a:gd name="connsiteX1" fmla="*/ 51704 w 51704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04" h="12640">
                    <a:moveTo>
                      <a:pt x="0" y="0"/>
                    </a:moveTo>
                    <a:lnTo>
                      <a:pt x="51704" y="0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60" name="Graphic 80">
              <a:extLst>
                <a:ext uri="{FF2B5EF4-FFF2-40B4-BE49-F238E27FC236}">
                  <a16:creationId xmlns:a16="http://schemas.microsoft.com/office/drawing/2014/main" id="{07BDBEA3-2542-9531-B5FF-6A9ADB2045FD}"/>
                </a:ext>
              </a:extLst>
            </p:cNvPr>
            <p:cNvGrpSpPr/>
            <p:nvPr/>
          </p:nvGrpSpPr>
          <p:grpSpPr>
            <a:xfrm>
              <a:off x="1981556" y="1713444"/>
              <a:ext cx="51577" cy="51571"/>
              <a:chOff x="1981556" y="1713444"/>
              <a:chExt cx="51577" cy="51571"/>
            </a:xfrm>
          </p:grpSpPr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4D08EDAE-1E71-EE8D-C760-A120D8FA98E8}"/>
                  </a:ext>
                </a:extLst>
              </p:cNvPr>
              <p:cNvSpPr/>
              <p:nvPr/>
            </p:nvSpPr>
            <p:spPr>
              <a:xfrm>
                <a:off x="2007281" y="1713444"/>
                <a:ext cx="12672" cy="51571"/>
              </a:xfrm>
              <a:custGeom>
                <a:avLst/>
                <a:gdLst>
                  <a:gd name="connsiteX0" fmla="*/ 0 w 12672"/>
                  <a:gd name="connsiteY0" fmla="*/ 0 h 51571"/>
                  <a:gd name="connsiteX1" fmla="*/ 0 w 12672"/>
                  <a:gd name="connsiteY1" fmla="*/ 51571 h 5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571">
                    <a:moveTo>
                      <a:pt x="0" y="0"/>
                    </a:moveTo>
                    <a:lnTo>
                      <a:pt x="0" y="51571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E062394A-ABEA-BCF7-8321-D15EFE5701B5}"/>
                  </a:ext>
                </a:extLst>
              </p:cNvPr>
              <p:cNvSpPr/>
              <p:nvPr/>
            </p:nvSpPr>
            <p:spPr>
              <a:xfrm>
                <a:off x="1981556" y="1739230"/>
                <a:ext cx="51577" cy="12640"/>
              </a:xfrm>
              <a:custGeom>
                <a:avLst/>
                <a:gdLst>
                  <a:gd name="connsiteX0" fmla="*/ 0 w 51577"/>
                  <a:gd name="connsiteY0" fmla="*/ 0 h 12640"/>
                  <a:gd name="connsiteX1" fmla="*/ 51577 w 51577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77" h="12640">
                    <a:moveTo>
                      <a:pt x="0" y="0"/>
                    </a:moveTo>
                    <a:lnTo>
                      <a:pt x="51577" y="0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63" name="Graphic 80">
              <a:extLst>
                <a:ext uri="{FF2B5EF4-FFF2-40B4-BE49-F238E27FC236}">
                  <a16:creationId xmlns:a16="http://schemas.microsoft.com/office/drawing/2014/main" id="{6DB72009-1FF8-699D-755A-E9F9EDAFE2ED}"/>
                </a:ext>
              </a:extLst>
            </p:cNvPr>
            <p:cNvGrpSpPr/>
            <p:nvPr/>
          </p:nvGrpSpPr>
          <p:grpSpPr>
            <a:xfrm>
              <a:off x="1977120" y="1713444"/>
              <a:ext cx="51577" cy="51571"/>
              <a:chOff x="1977120" y="1713444"/>
              <a:chExt cx="51577" cy="51571"/>
            </a:xfrm>
          </p:grpSpPr>
          <p:sp>
            <p:nvSpPr>
              <p:cNvPr id="164" name="Freeform 163">
                <a:extLst>
                  <a:ext uri="{FF2B5EF4-FFF2-40B4-BE49-F238E27FC236}">
                    <a16:creationId xmlns:a16="http://schemas.microsoft.com/office/drawing/2014/main" id="{0EE9F959-03E4-C266-1733-9A396A727B77}"/>
                  </a:ext>
                </a:extLst>
              </p:cNvPr>
              <p:cNvSpPr/>
              <p:nvPr/>
            </p:nvSpPr>
            <p:spPr>
              <a:xfrm>
                <a:off x="2002972" y="1713444"/>
                <a:ext cx="12672" cy="51571"/>
              </a:xfrm>
              <a:custGeom>
                <a:avLst/>
                <a:gdLst>
                  <a:gd name="connsiteX0" fmla="*/ 0 w 12672"/>
                  <a:gd name="connsiteY0" fmla="*/ 0 h 51571"/>
                  <a:gd name="connsiteX1" fmla="*/ 0 w 12672"/>
                  <a:gd name="connsiteY1" fmla="*/ 51571 h 5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571">
                    <a:moveTo>
                      <a:pt x="0" y="0"/>
                    </a:moveTo>
                    <a:lnTo>
                      <a:pt x="0" y="51571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65155CA5-FFCA-53FF-284E-6FD0931FFE19}"/>
                  </a:ext>
                </a:extLst>
              </p:cNvPr>
              <p:cNvSpPr/>
              <p:nvPr/>
            </p:nvSpPr>
            <p:spPr>
              <a:xfrm>
                <a:off x="1977120" y="1739230"/>
                <a:ext cx="51577" cy="12640"/>
              </a:xfrm>
              <a:custGeom>
                <a:avLst/>
                <a:gdLst>
                  <a:gd name="connsiteX0" fmla="*/ 0 w 51577"/>
                  <a:gd name="connsiteY0" fmla="*/ 0 h 12640"/>
                  <a:gd name="connsiteX1" fmla="*/ 51577 w 51577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77" h="12640">
                    <a:moveTo>
                      <a:pt x="0" y="0"/>
                    </a:moveTo>
                    <a:lnTo>
                      <a:pt x="51577" y="0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66" name="Graphic 80">
              <a:extLst>
                <a:ext uri="{FF2B5EF4-FFF2-40B4-BE49-F238E27FC236}">
                  <a16:creationId xmlns:a16="http://schemas.microsoft.com/office/drawing/2014/main" id="{B203BB58-607F-DD76-8904-AC2305B313F4}"/>
                </a:ext>
              </a:extLst>
            </p:cNvPr>
            <p:cNvGrpSpPr/>
            <p:nvPr/>
          </p:nvGrpSpPr>
          <p:grpSpPr>
            <a:xfrm>
              <a:off x="2191540" y="1874858"/>
              <a:ext cx="51704" cy="51571"/>
              <a:chOff x="2191540" y="1874858"/>
              <a:chExt cx="51704" cy="51571"/>
            </a:xfrm>
          </p:grpSpPr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23D95D58-2D14-7A7A-9B1F-B8328A4CE601}"/>
                  </a:ext>
                </a:extLst>
              </p:cNvPr>
              <p:cNvSpPr/>
              <p:nvPr/>
            </p:nvSpPr>
            <p:spPr>
              <a:xfrm>
                <a:off x="2217393" y="1874858"/>
                <a:ext cx="12672" cy="51571"/>
              </a:xfrm>
              <a:custGeom>
                <a:avLst/>
                <a:gdLst>
                  <a:gd name="connsiteX0" fmla="*/ 0 w 12672"/>
                  <a:gd name="connsiteY0" fmla="*/ 0 h 51571"/>
                  <a:gd name="connsiteX1" fmla="*/ 0 w 12672"/>
                  <a:gd name="connsiteY1" fmla="*/ 51571 h 5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571">
                    <a:moveTo>
                      <a:pt x="0" y="0"/>
                    </a:moveTo>
                    <a:lnTo>
                      <a:pt x="0" y="51571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134BED57-9E36-5177-5E7B-F7C1790862E4}"/>
                  </a:ext>
                </a:extLst>
              </p:cNvPr>
              <p:cNvSpPr/>
              <p:nvPr/>
            </p:nvSpPr>
            <p:spPr>
              <a:xfrm>
                <a:off x="2191540" y="1900643"/>
                <a:ext cx="51704" cy="12640"/>
              </a:xfrm>
              <a:custGeom>
                <a:avLst/>
                <a:gdLst>
                  <a:gd name="connsiteX0" fmla="*/ 0 w 51704"/>
                  <a:gd name="connsiteY0" fmla="*/ 0 h 12640"/>
                  <a:gd name="connsiteX1" fmla="*/ 51704 w 51704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04" h="12640">
                    <a:moveTo>
                      <a:pt x="0" y="0"/>
                    </a:moveTo>
                    <a:lnTo>
                      <a:pt x="51704" y="0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69" name="Graphic 80">
              <a:extLst>
                <a:ext uri="{FF2B5EF4-FFF2-40B4-BE49-F238E27FC236}">
                  <a16:creationId xmlns:a16="http://schemas.microsoft.com/office/drawing/2014/main" id="{C03E5EB8-1F3E-ADB2-DA3B-B19D2E4FE635}"/>
                </a:ext>
              </a:extLst>
            </p:cNvPr>
            <p:cNvGrpSpPr/>
            <p:nvPr/>
          </p:nvGrpSpPr>
          <p:grpSpPr>
            <a:xfrm>
              <a:off x="2738489" y="2150031"/>
              <a:ext cx="51577" cy="51444"/>
              <a:chOff x="2738489" y="2150031"/>
              <a:chExt cx="51577" cy="51444"/>
            </a:xfrm>
          </p:grpSpPr>
          <p:sp>
            <p:nvSpPr>
              <p:cNvPr id="170" name="Freeform 169">
                <a:extLst>
                  <a:ext uri="{FF2B5EF4-FFF2-40B4-BE49-F238E27FC236}">
                    <a16:creationId xmlns:a16="http://schemas.microsoft.com/office/drawing/2014/main" id="{6E8562F7-537E-E8E2-8963-82570C9B5CF6}"/>
                  </a:ext>
                </a:extLst>
              </p:cNvPr>
              <p:cNvSpPr/>
              <p:nvPr/>
            </p:nvSpPr>
            <p:spPr>
              <a:xfrm>
                <a:off x="2764341" y="2150031"/>
                <a:ext cx="12672" cy="51444"/>
              </a:xfrm>
              <a:custGeom>
                <a:avLst/>
                <a:gdLst>
                  <a:gd name="connsiteX0" fmla="*/ 0 w 12672"/>
                  <a:gd name="connsiteY0" fmla="*/ 0 h 51444"/>
                  <a:gd name="connsiteX1" fmla="*/ 0 w 12672"/>
                  <a:gd name="connsiteY1" fmla="*/ 51445 h 5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444">
                    <a:moveTo>
                      <a:pt x="0" y="0"/>
                    </a:moveTo>
                    <a:lnTo>
                      <a:pt x="0" y="51445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71" name="Freeform 170">
                <a:extLst>
                  <a:ext uri="{FF2B5EF4-FFF2-40B4-BE49-F238E27FC236}">
                    <a16:creationId xmlns:a16="http://schemas.microsoft.com/office/drawing/2014/main" id="{3455D0BC-19F4-610A-E438-F4244DAFCFD1}"/>
                  </a:ext>
                </a:extLst>
              </p:cNvPr>
              <p:cNvSpPr/>
              <p:nvPr/>
            </p:nvSpPr>
            <p:spPr>
              <a:xfrm>
                <a:off x="2738489" y="2175817"/>
                <a:ext cx="51577" cy="12640"/>
              </a:xfrm>
              <a:custGeom>
                <a:avLst/>
                <a:gdLst>
                  <a:gd name="connsiteX0" fmla="*/ 0 w 51577"/>
                  <a:gd name="connsiteY0" fmla="*/ 0 h 12640"/>
                  <a:gd name="connsiteX1" fmla="*/ 51577 w 51577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77" h="12640">
                    <a:moveTo>
                      <a:pt x="0" y="0"/>
                    </a:moveTo>
                    <a:lnTo>
                      <a:pt x="51577" y="0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72" name="Graphic 80">
              <a:extLst>
                <a:ext uri="{FF2B5EF4-FFF2-40B4-BE49-F238E27FC236}">
                  <a16:creationId xmlns:a16="http://schemas.microsoft.com/office/drawing/2014/main" id="{51620342-A572-296C-B5CF-BDFD0B13A673}"/>
                </a:ext>
              </a:extLst>
            </p:cNvPr>
            <p:cNvGrpSpPr/>
            <p:nvPr/>
          </p:nvGrpSpPr>
          <p:grpSpPr>
            <a:xfrm>
              <a:off x="3053403" y="2350249"/>
              <a:ext cx="51704" cy="51444"/>
              <a:chOff x="3053403" y="2350249"/>
              <a:chExt cx="51704" cy="51444"/>
            </a:xfrm>
          </p:grpSpPr>
          <p:sp>
            <p:nvSpPr>
              <p:cNvPr id="173" name="Freeform 172">
                <a:extLst>
                  <a:ext uri="{FF2B5EF4-FFF2-40B4-BE49-F238E27FC236}">
                    <a16:creationId xmlns:a16="http://schemas.microsoft.com/office/drawing/2014/main" id="{651FBBF8-74B1-3C78-F5DF-C7C2C461EFD8}"/>
                  </a:ext>
                </a:extLst>
              </p:cNvPr>
              <p:cNvSpPr/>
              <p:nvPr/>
            </p:nvSpPr>
            <p:spPr>
              <a:xfrm>
                <a:off x="3079255" y="2350249"/>
                <a:ext cx="12672" cy="51444"/>
              </a:xfrm>
              <a:custGeom>
                <a:avLst/>
                <a:gdLst>
                  <a:gd name="connsiteX0" fmla="*/ 0 w 12672"/>
                  <a:gd name="connsiteY0" fmla="*/ 0 h 51444"/>
                  <a:gd name="connsiteX1" fmla="*/ 0 w 12672"/>
                  <a:gd name="connsiteY1" fmla="*/ 51445 h 5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444">
                    <a:moveTo>
                      <a:pt x="0" y="0"/>
                    </a:moveTo>
                    <a:lnTo>
                      <a:pt x="0" y="51445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74" name="Freeform 173">
                <a:extLst>
                  <a:ext uri="{FF2B5EF4-FFF2-40B4-BE49-F238E27FC236}">
                    <a16:creationId xmlns:a16="http://schemas.microsoft.com/office/drawing/2014/main" id="{27F0760C-E057-C5AA-4EEC-099EF7A66B23}"/>
                  </a:ext>
                </a:extLst>
              </p:cNvPr>
              <p:cNvSpPr/>
              <p:nvPr/>
            </p:nvSpPr>
            <p:spPr>
              <a:xfrm>
                <a:off x="3053403" y="2375909"/>
                <a:ext cx="51704" cy="12640"/>
              </a:xfrm>
              <a:custGeom>
                <a:avLst/>
                <a:gdLst>
                  <a:gd name="connsiteX0" fmla="*/ 0 w 51704"/>
                  <a:gd name="connsiteY0" fmla="*/ 0 h 12640"/>
                  <a:gd name="connsiteX1" fmla="*/ 51704 w 51704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04" h="12640">
                    <a:moveTo>
                      <a:pt x="0" y="0"/>
                    </a:moveTo>
                    <a:lnTo>
                      <a:pt x="51704" y="0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75" name="Graphic 80">
              <a:extLst>
                <a:ext uri="{FF2B5EF4-FFF2-40B4-BE49-F238E27FC236}">
                  <a16:creationId xmlns:a16="http://schemas.microsoft.com/office/drawing/2014/main" id="{170F0F06-2D07-662A-C99E-733DF5DDCE32}"/>
                </a:ext>
              </a:extLst>
            </p:cNvPr>
            <p:cNvGrpSpPr/>
            <p:nvPr/>
          </p:nvGrpSpPr>
          <p:grpSpPr>
            <a:xfrm>
              <a:off x="3571585" y="2445050"/>
              <a:ext cx="51577" cy="51571"/>
              <a:chOff x="3571585" y="2445050"/>
              <a:chExt cx="51577" cy="51571"/>
            </a:xfrm>
          </p:grpSpPr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522C363B-3BB3-ACAC-8A30-317D9A81665E}"/>
                  </a:ext>
                </a:extLst>
              </p:cNvPr>
              <p:cNvSpPr/>
              <p:nvPr/>
            </p:nvSpPr>
            <p:spPr>
              <a:xfrm>
                <a:off x="3597437" y="2445050"/>
                <a:ext cx="12672" cy="51571"/>
              </a:xfrm>
              <a:custGeom>
                <a:avLst/>
                <a:gdLst>
                  <a:gd name="connsiteX0" fmla="*/ 0 w 12672"/>
                  <a:gd name="connsiteY0" fmla="*/ 0 h 51571"/>
                  <a:gd name="connsiteX1" fmla="*/ 0 w 12672"/>
                  <a:gd name="connsiteY1" fmla="*/ 51571 h 5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571">
                    <a:moveTo>
                      <a:pt x="0" y="0"/>
                    </a:moveTo>
                    <a:lnTo>
                      <a:pt x="0" y="51571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9F671E1F-D288-1D8F-CC9E-E6E67B06D7D6}"/>
                  </a:ext>
                </a:extLst>
              </p:cNvPr>
              <p:cNvSpPr/>
              <p:nvPr/>
            </p:nvSpPr>
            <p:spPr>
              <a:xfrm>
                <a:off x="3571585" y="2470835"/>
                <a:ext cx="51577" cy="12640"/>
              </a:xfrm>
              <a:custGeom>
                <a:avLst/>
                <a:gdLst>
                  <a:gd name="connsiteX0" fmla="*/ 0 w 51577"/>
                  <a:gd name="connsiteY0" fmla="*/ 0 h 12640"/>
                  <a:gd name="connsiteX1" fmla="*/ 51577 w 51577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77" h="12640">
                    <a:moveTo>
                      <a:pt x="0" y="0"/>
                    </a:moveTo>
                    <a:lnTo>
                      <a:pt x="51577" y="0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78" name="Graphic 80">
              <a:extLst>
                <a:ext uri="{FF2B5EF4-FFF2-40B4-BE49-F238E27FC236}">
                  <a16:creationId xmlns:a16="http://schemas.microsoft.com/office/drawing/2014/main" id="{C8DF5F45-7303-D896-282A-C4181C54A2F8}"/>
                </a:ext>
              </a:extLst>
            </p:cNvPr>
            <p:cNvGrpSpPr/>
            <p:nvPr/>
          </p:nvGrpSpPr>
          <p:grpSpPr>
            <a:xfrm>
              <a:off x="3597437" y="2445050"/>
              <a:ext cx="51577" cy="51571"/>
              <a:chOff x="3597437" y="2445050"/>
              <a:chExt cx="51577" cy="51571"/>
            </a:xfrm>
          </p:grpSpPr>
          <p:sp>
            <p:nvSpPr>
              <p:cNvPr id="179" name="Freeform 178">
                <a:extLst>
                  <a:ext uri="{FF2B5EF4-FFF2-40B4-BE49-F238E27FC236}">
                    <a16:creationId xmlns:a16="http://schemas.microsoft.com/office/drawing/2014/main" id="{167991EB-F827-71E8-1C1F-3E7A3548B0BA}"/>
                  </a:ext>
                </a:extLst>
              </p:cNvPr>
              <p:cNvSpPr/>
              <p:nvPr/>
            </p:nvSpPr>
            <p:spPr>
              <a:xfrm>
                <a:off x="3623163" y="2445050"/>
                <a:ext cx="12672" cy="51571"/>
              </a:xfrm>
              <a:custGeom>
                <a:avLst/>
                <a:gdLst>
                  <a:gd name="connsiteX0" fmla="*/ 0 w 12672"/>
                  <a:gd name="connsiteY0" fmla="*/ 0 h 51571"/>
                  <a:gd name="connsiteX1" fmla="*/ 0 w 12672"/>
                  <a:gd name="connsiteY1" fmla="*/ 51571 h 5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571">
                    <a:moveTo>
                      <a:pt x="0" y="0"/>
                    </a:moveTo>
                    <a:lnTo>
                      <a:pt x="0" y="51571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80" name="Freeform 179">
                <a:extLst>
                  <a:ext uri="{FF2B5EF4-FFF2-40B4-BE49-F238E27FC236}">
                    <a16:creationId xmlns:a16="http://schemas.microsoft.com/office/drawing/2014/main" id="{290824C0-52E3-65AA-C589-6EF84B4D9F00}"/>
                  </a:ext>
                </a:extLst>
              </p:cNvPr>
              <p:cNvSpPr/>
              <p:nvPr/>
            </p:nvSpPr>
            <p:spPr>
              <a:xfrm>
                <a:off x="3597437" y="2470835"/>
                <a:ext cx="51577" cy="12640"/>
              </a:xfrm>
              <a:custGeom>
                <a:avLst/>
                <a:gdLst>
                  <a:gd name="connsiteX0" fmla="*/ 0 w 51577"/>
                  <a:gd name="connsiteY0" fmla="*/ 0 h 12640"/>
                  <a:gd name="connsiteX1" fmla="*/ 51577 w 51577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77" h="12640">
                    <a:moveTo>
                      <a:pt x="0" y="0"/>
                    </a:moveTo>
                    <a:lnTo>
                      <a:pt x="51577" y="0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81" name="Graphic 80">
              <a:extLst>
                <a:ext uri="{FF2B5EF4-FFF2-40B4-BE49-F238E27FC236}">
                  <a16:creationId xmlns:a16="http://schemas.microsoft.com/office/drawing/2014/main" id="{0E71976E-9F8C-59AF-D9FE-60D6EF0F05A0}"/>
                </a:ext>
              </a:extLst>
            </p:cNvPr>
            <p:cNvGrpSpPr/>
            <p:nvPr/>
          </p:nvGrpSpPr>
          <p:grpSpPr>
            <a:xfrm>
              <a:off x="3603900" y="2445050"/>
              <a:ext cx="51704" cy="51571"/>
              <a:chOff x="3603900" y="2445050"/>
              <a:chExt cx="51704" cy="51571"/>
            </a:xfrm>
          </p:grpSpPr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CE8BD8D2-085D-5158-C7DC-EA908A3842F3}"/>
                  </a:ext>
                </a:extLst>
              </p:cNvPr>
              <p:cNvSpPr/>
              <p:nvPr/>
            </p:nvSpPr>
            <p:spPr>
              <a:xfrm>
                <a:off x="3629752" y="2445050"/>
                <a:ext cx="12672" cy="51571"/>
              </a:xfrm>
              <a:custGeom>
                <a:avLst/>
                <a:gdLst>
                  <a:gd name="connsiteX0" fmla="*/ 0 w 12672"/>
                  <a:gd name="connsiteY0" fmla="*/ 0 h 51571"/>
                  <a:gd name="connsiteX1" fmla="*/ 0 w 12672"/>
                  <a:gd name="connsiteY1" fmla="*/ 51571 h 5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571">
                    <a:moveTo>
                      <a:pt x="0" y="0"/>
                    </a:moveTo>
                    <a:lnTo>
                      <a:pt x="0" y="51571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9A145A96-F8D0-9D8D-D7A5-71745DB55B9F}"/>
                  </a:ext>
                </a:extLst>
              </p:cNvPr>
              <p:cNvSpPr/>
              <p:nvPr/>
            </p:nvSpPr>
            <p:spPr>
              <a:xfrm>
                <a:off x="3603900" y="2470835"/>
                <a:ext cx="51704" cy="12640"/>
              </a:xfrm>
              <a:custGeom>
                <a:avLst/>
                <a:gdLst>
                  <a:gd name="connsiteX0" fmla="*/ 0 w 51704"/>
                  <a:gd name="connsiteY0" fmla="*/ 0 h 12640"/>
                  <a:gd name="connsiteX1" fmla="*/ 51704 w 51704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04" h="12640">
                    <a:moveTo>
                      <a:pt x="0" y="0"/>
                    </a:moveTo>
                    <a:lnTo>
                      <a:pt x="51704" y="0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84" name="Graphic 80">
              <a:extLst>
                <a:ext uri="{FF2B5EF4-FFF2-40B4-BE49-F238E27FC236}">
                  <a16:creationId xmlns:a16="http://schemas.microsoft.com/office/drawing/2014/main" id="{50EBE2CA-E428-A3C8-09C9-641B4A29447A}"/>
                </a:ext>
              </a:extLst>
            </p:cNvPr>
            <p:cNvGrpSpPr/>
            <p:nvPr/>
          </p:nvGrpSpPr>
          <p:grpSpPr>
            <a:xfrm>
              <a:off x="3792342" y="2445050"/>
              <a:ext cx="51704" cy="51571"/>
              <a:chOff x="3792342" y="2445050"/>
              <a:chExt cx="51704" cy="51571"/>
            </a:xfrm>
          </p:grpSpPr>
          <p:sp>
            <p:nvSpPr>
              <p:cNvPr id="185" name="Freeform 184">
                <a:extLst>
                  <a:ext uri="{FF2B5EF4-FFF2-40B4-BE49-F238E27FC236}">
                    <a16:creationId xmlns:a16="http://schemas.microsoft.com/office/drawing/2014/main" id="{6A2DFBCB-FADD-7AAA-CDC0-9422037ED622}"/>
                  </a:ext>
                </a:extLst>
              </p:cNvPr>
              <p:cNvSpPr/>
              <p:nvPr/>
            </p:nvSpPr>
            <p:spPr>
              <a:xfrm>
                <a:off x="3818194" y="2445050"/>
                <a:ext cx="12672" cy="51571"/>
              </a:xfrm>
              <a:custGeom>
                <a:avLst/>
                <a:gdLst>
                  <a:gd name="connsiteX0" fmla="*/ 0 w 12672"/>
                  <a:gd name="connsiteY0" fmla="*/ 0 h 51571"/>
                  <a:gd name="connsiteX1" fmla="*/ 0 w 12672"/>
                  <a:gd name="connsiteY1" fmla="*/ 51571 h 5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571">
                    <a:moveTo>
                      <a:pt x="0" y="0"/>
                    </a:moveTo>
                    <a:lnTo>
                      <a:pt x="0" y="51571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7EC88ED8-92D6-760C-DFB5-644338DDF1CB}"/>
                  </a:ext>
                </a:extLst>
              </p:cNvPr>
              <p:cNvSpPr/>
              <p:nvPr/>
            </p:nvSpPr>
            <p:spPr>
              <a:xfrm>
                <a:off x="3792342" y="2470835"/>
                <a:ext cx="51704" cy="12640"/>
              </a:xfrm>
              <a:custGeom>
                <a:avLst/>
                <a:gdLst>
                  <a:gd name="connsiteX0" fmla="*/ 0 w 51704"/>
                  <a:gd name="connsiteY0" fmla="*/ 0 h 12640"/>
                  <a:gd name="connsiteX1" fmla="*/ 51704 w 51704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04" h="12640">
                    <a:moveTo>
                      <a:pt x="0" y="0"/>
                    </a:moveTo>
                    <a:lnTo>
                      <a:pt x="51704" y="0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87" name="Graphic 80">
              <a:extLst>
                <a:ext uri="{FF2B5EF4-FFF2-40B4-BE49-F238E27FC236}">
                  <a16:creationId xmlns:a16="http://schemas.microsoft.com/office/drawing/2014/main" id="{7F9BAFA1-5E35-9352-2A8A-D0AE5368831E}"/>
                </a:ext>
              </a:extLst>
            </p:cNvPr>
            <p:cNvGrpSpPr/>
            <p:nvPr/>
          </p:nvGrpSpPr>
          <p:grpSpPr>
            <a:xfrm>
              <a:off x="4190007" y="2520005"/>
              <a:ext cx="51577" cy="51571"/>
              <a:chOff x="4190007" y="2520005"/>
              <a:chExt cx="51577" cy="51571"/>
            </a:xfrm>
          </p:grpSpPr>
          <p:sp>
            <p:nvSpPr>
              <p:cNvPr id="188" name="Freeform 187">
                <a:extLst>
                  <a:ext uri="{FF2B5EF4-FFF2-40B4-BE49-F238E27FC236}">
                    <a16:creationId xmlns:a16="http://schemas.microsoft.com/office/drawing/2014/main" id="{B9BF61D0-54E4-A474-919A-B4590FD4DC4D}"/>
                  </a:ext>
                </a:extLst>
              </p:cNvPr>
              <p:cNvSpPr/>
              <p:nvPr/>
            </p:nvSpPr>
            <p:spPr>
              <a:xfrm>
                <a:off x="4215859" y="2520005"/>
                <a:ext cx="12672" cy="51571"/>
              </a:xfrm>
              <a:custGeom>
                <a:avLst/>
                <a:gdLst>
                  <a:gd name="connsiteX0" fmla="*/ 0 w 12672"/>
                  <a:gd name="connsiteY0" fmla="*/ 0 h 51571"/>
                  <a:gd name="connsiteX1" fmla="*/ 0 w 12672"/>
                  <a:gd name="connsiteY1" fmla="*/ 51571 h 5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571">
                    <a:moveTo>
                      <a:pt x="0" y="0"/>
                    </a:moveTo>
                    <a:lnTo>
                      <a:pt x="0" y="51571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96874EDD-7021-DC98-E882-D9BC61B18E54}"/>
                  </a:ext>
                </a:extLst>
              </p:cNvPr>
              <p:cNvSpPr/>
              <p:nvPr/>
            </p:nvSpPr>
            <p:spPr>
              <a:xfrm>
                <a:off x="4190007" y="2545791"/>
                <a:ext cx="51577" cy="12640"/>
              </a:xfrm>
              <a:custGeom>
                <a:avLst/>
                <a:gdLst>
                  <a:gd name="connsiteX0" fmla="*/ 0 w 51577"/>
                  <a:gd name="connsiteY0" fmla="*/ 0 h 12640"/>
                  <a:gd name="connsiteX1" fmla="*/ 51577 w 51577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77" h="12640">
                    <a:moveTo>
                      <a:pt x="0" y="0"/>
                    </a:moveTo>
                    <a:lnTo>
                      <a:pt x="51577" y="0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90" name="Graphic 80">
              <a:extLst>
                <a:ext uri="{FF2B5EF4-FFF2-40B4-BE49-F238E27FC236}">
                  <a16:creationId xmlns:a16="http://schemas.microsoft.com/office/drawing/2014/main" id="{0F122B46-EC4F-3F8A-A39D-33BC95A50248}"/>
                </a:ext>
              </a:extLst>
            </p:cNvPr>
            <p:cNvGrpSpPr/>
            <p:nvPr/>
          </p:nvGrpSpPr>
          <p:grpSpPr>
            <a:xfrm>
              <a:off x="4303174" y="2520005"/>
              <a:ext cx="51577" cy="51571"/>
              <a:chOff x="4303174" y="2520005"/>
              <a:chExt cx="51577" cy="51571"/>
            </a:xfrm>
          </p:grpSpPr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4F173CCF-54B6-F7EB-B236-7923D755AEF9}"/>
                  </a:ext>
                </a:extLst>
              </p:cNvPr>
              <p:cNvSpPr/>
              <p:nvPr/>
            </p:nvSpPr>
            <p:spPr>
              <a:xfrm>
                <a:off x="4329026" y="2520005"/>
                <a:ext cx="12672" cy="51571"/>
              </a:xfrm>
              <a:custGeom>
                <a:avLst/>
                <a:gdLst>
                  <a:gd name="connsiteX0" fmla="*/ 0 w 12672"/>
                  <a:gd name="connsiteY0" fmla="*/ 0 h 51571"/>
                  <a:gd name="connsiteX1" fmla="*/ 0 w 12672"/>
                  <a:gd name="connsiteY1" fmla="*/ 51571 h 5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571">
                    <a:moveTo>
                      <a:pt x="0" y="0"/>
                    </a:moveTo>
                    <a:lnTo>
                      <a:pt x="0" y="51571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B8BEF7E5-1AD7-C2C7-F412-765497330A66}"/>
                  </a:ext>
                </a:extLst>
              </p:cNvPr>
              <p:cNvSpPr/>
              <p:nvPr/>
            </p:nvSpPr>
            <p:spPr>
              <a:xfrm>
                <a:off x="4303174" y="2545791"/>
                <a:ext cx="51577" cy="12640"/>
              </a:xfrm>
              <a:custGeom>
                <a:avLst/>
                <a:gdLst>
                  <a:gd name="connsiteX0" fmla="*/ 0 w 51577"/>
                  <a:gd name="connsiteY0" fmla="*/ 0 h 12640"/>
                  <a:gd name="connsiteX1" fmla="*/ 51577 w 51577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77" h="12640">
                    <a:moveTo>
                      <a:pt x="0" y="0"/>
                    </a:moveTo>
                    <a:lnTo>
                      <a:pt x="51577" y="0"/>
                    </a:lnTo>
                  </a:path>
                </a:pathLst>
              </a:custGeom>
              <a:ln w="9490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C65F5874-4E9F-9C6A-E106-AB6EF18CC145}"/>
                </a:ext>
              </a:extLst>
            </p:cNvPr>
            <p:cNvSpPr/>
            <p:nvPr/>
          </p:nvSpPr>
          <p:spPr>
            <a:xfrm>
              <a:off x="1485551" y="1333738"/>
              <a:ext cx="2921538" cy="1212053"/>
            </a:xfrm>
            <a:custGeom>
              <a:avLst/>
              <a:gdLst>
                <a:gd name="connsiteX0" fmla="*/ 2921538 w 2921538"/>
                <a:gd name="connsiteY0" fmla="*/ 1212053 h 1212053"/>
                <a:gd name="connsiteX1" fmla="*/ 2437699 w 2921538"/>
                <a:gd name="connsiteY1" fmla="*/ 1212053 h 1212053"/>
                <a:gd name="connsiteX2" fmla="*/ 2437699 w 2921538"/>
                <a:gd name="connsiteY2" fmla="*/ 1138362 h 1212053"/>
                <a:gd name="connsiteX3" fmla="*/ 1921544 w 2921538"/>
                <a:gd name="connsiteY3" fmla="*/ 1138362 h 1212053"/>
                <a:gd name="connsiteX4" fmla="*/ 1921544 w 2921538"/>
                <a:gd name="connsiteY4" fmla="*/ 1107773 h 1212053"/>
                <a:gd name="connsiteX5" fmla="*/ 1644522 w 2921538"/>
                <a:gd name="connsiteY5" fmla="*/ 1107773 h 1212053"/>
                <a:gd name="connsiteX6" fmla="*/ 1644522 w 2921538"/>
                <a:gd name="connsiteY6" fmla="*/ 1075541 h 1212053"/>
                <a:gd name="connsiteX7" fmla="*/ 1617149 w 2921538"/>
                <a:gd name="connsiteY7" fmla="*/ 1075541 h 1212053"/>
                <a:gd name="connsiteX8" fmla="*/ 1617149 w 2921538"/>
                <a:gd name="connsiteY8" fmla="*/ 1044067 h 1212053"/>
                <a:gd name="connsiteX9" fmla="*/ 1593704 w 2921538"/>
                <a:gd name="connsiteY9" fmla="*/ 1044067 h 1212053"/>
                <a:gd name="connsiteX10" fmla="*/ 1593704 w 2921538"/>
                <a:gd name="connsiteY10" fmla="*/ 1010824 h 1212053"/>
                <a:gd name="connsiteX11" fmla="*/ 1576597 w 2921538"/>
                <a:gd name="connsiteY11" fmla="*/ 1010824 h 1212053"/>
                <a:gd name="connsiteX12" fmla="*/ 1576597 w 2921538"/>
                <a:gd name="connsiteY12" fmla="*/ 983774 h 1212053"/>
                <a:gd name="connsiteX13" fmla="*/ 1487381 w 2921538"/>
                <a:gd name="connsiteY13" fmla="*/ 983774 h 1212053"/>
                <a:gd name="connsiteX14" fmla="*/ 1487381 w 2921538"/>
                <a:gd name="connsiteY14" fmla="*/ 930812 h 1212053"/>
                <a:gd name="connsiteX15" fmla="*/ 1398167 w 2921538"/>
                <a:gd name="connsiteY15" fmla="*/ 930812 h 1212053"/>
                <a:gd name="connsiteX16" fmla="*/ 1398167 w 2921538"/>
                <a:gd name="connsiteY16" fmla="*/ 903004 h 1212053"/>
                <a:gd name="connsiteX17" fmla="*/ 1377510 w 2921538"/>
                <a:gd name="connsiteY17" fmla="*/ 903004 h 1212053"/>
                <a:gd name="connsiteX18" fmla="*/ 1377510 w 2921538"/>
                <a:gd name="connsiteY18" fmla="*/ 873300 h 1212053"/>
                <a:gd name="connsiteX19" fmla="*/ 1288549 w 2921538"/>
                <a:gd name="connsiteY19" fmla="*/ 873300 h 1212053"/>
                <a:gd name="connsiteX20" fmla="*/ 1288549 w 2921538"/>
                <a:gd name="connsiteY20" fmla="*/ 846250 h 1212053"/>
                <a:gd name="connsiteX21" fmla="*/ 1274862 w 2921538"/>
                <a:gd name="connsiteY21" fmla="*/ 846250 h 1212053"/>
                <a:gd name="connsiteX22" fmla="*/ 1274862 w 2921538"/>
                <a:gd name="connsiteY22" fmla="*/ 820212 h 1212053"/>
                <a:gd name="connsiteX23" fmla="*/ 1203009 w 2921538"/>
                <a:gd name="connsiteY23" fmla="*/ 820212 h 1212053"/>
                <a:gd name="connsiteX24" fmla="*/ 1203009 w 2921538"/>
                <a:gd name="connsiteY24" fmla="*/ 787980 h 1212053"/>
                <a:gd name="connsiteX25" fmla="*/ 1065638 w 2921538"/>
                <a:gd name="connsiteY25" fmla="*/ 787980 h 1212053"/>
                <a:gd name="connsiteX26" fmla="*/ 1065638 w 2921538"/>
                <a:gd name="connsiteY26" fmla="*/ 765986 h 1212053"/>
                <a:gd name="connsiteX27" fmla="*/ 993531 w 2921538"/>
                <a:gd name="connsiteY27" fmla="*/ 765986 h 1212053"/>
                <a:gd name="connsiteX28" fmla="*/ 993531 w 2921538"/>
                <a:gd name="connsiteY28" fmla="*/ 736282 h 1212053"/>
                <a:gd name="connsiteX29" fmla="*/ 958935 w 2921538"/>
                <a:gd name="connsiteY29" fmla="*/ 736282 h 1212053"/>
                <a:gd name="connsiteX30" fmla="*/ 958935 w 2921538"/>
                <a:gd name="connsiteY30" fmla="*/ 711255 h 1212053"/>
                <a:gd name="connsiteX31" fmla="*/ 919396 w 2921538"/>
                <a:gd name="connsiteY31" fmla="*/ 711255 h 1212053"/>
                <a:gd name="connsiteX32" fmla="*/ 919396 w 2921538"/>
                <a:gd name="connsiteY32" fmla="*/ 689514 h 1212053"/>
                <a:gd name="connsiteX33" fmla="*/ 886447 w 2921538"/>
                <a:gd name="connsiteY33" fmla="*/ 689514 h 1212053"/>
                <a:gd name="connsiteX34" fmla="*/ 886447 w 2921538"/>
                <a:gd name="connsiteY34" fmla="*/ 663475 h 1212053"/>
                <a:gd name="connsiteX35" fmla="*/ 848049 w 2921538"/>
                <a:gd name="connsiteY35" fmla="*/ 663475 h 1212053"/>
                <a:gd name="connsiteX36" fmla="*/ 848049 w 2921538"/>
                <a:gd name="connsiteY36" fmla="*/ 610767 h 1212053"/>
                <a:gd name="connsiteX37" fmla="*/ 754399 w 2921538"/>
                <a:gd name="connsiteY37" fmla="*/ 610767 h 1212053"/>
                <a:gd name="connsiteX38" fmla="*/ 754399 w 2921538"/>
                <a:gd name="connsiteY38" fmla="*/ 583590 h 1212053"/>
                <a:gd name="connsiteX39" fmla="*/ 737418 w 2921538"/>
                <a:gd name="connsiteY39" fmla="*/ 583590 h 1212053"/>
                <a:gd name="connsiteX40" fmla="*/ 737418 w 2921538"/>
                <a:gd name="connsiteY40" fmla="*/ 565389 h 1212053"/>
                <a:gd name="connsiteX41" fmla="*/ 686474 w 2921538"/>
                <a:gd name="connsiteY41" fmla="*/ 565389 h 1212053"/>
                <a:gd name="connsiteX42" fmla="*/ 686474 w 2921538"/>
                <a:gd name="connsiteY42" fmla="*/ 540994 h 1212053"/>
                <a:gd name="connsiteX43" fmla="*/ 652765 w 2921538"/>
                <a:gd name="connsiteY43" fmla="*/ 540994 h 1212053"/>
                <a:gd name="connsiteX44" fmla="*/ 652765 w 2921538"/>
                <a:gd name="connsiteY44" fmla="*/ 518115 h 1212053"/>
                <a:gd name="connsiteX45" fmla="*/ 642754 w 2921538"/>
                <a:gd name="connsiteY45" fmla="*/ 518115 h 1212053"/>
                <a:gd name="connsiteX46" fmla="*/ 642754 w 2921538"/>
                <a:gd name="connsiteY46" fmla="*/ 491318 h 1212053"/>
                <a:gd name="connsiteX47" fmla="*/ 570393 w 2921538"/>
                <a:gd name="connsiteY47" fmla="*/ 491318 h 1212053"/>
                <a:gd name="connsiteX48" fmla="*/ 570393 w 2921538"/>
                <a:gd name="connsiteY48" fmla="*/ 458075 h 1212053"/>
                <a:gd name="connsiteX49" fmla="*/ 559241 w 2921538"/>
                <a:gd name="connsiteY49" fmla="*/ 458075 h 1212053"/>
                <a:gd name="connsiteX50" fmla="*/ 559241 w 2921538"/>
                <a:gd name="connsiteY50" fmla="*/ 444424 h 1212053"/>
                <a:gd name="connsiteX51" fmla="*/ 540613 w 2921538"/>
                <a:gd name="connsiteY51" fmla="*/ 444424 h 1212053"/>
                <a:gd name="connsiteX52" fmla="*/ 540613 w 2921538"/>
                <a:gd name="connsiteY52" fmla="*/ 417374 h 1212053"/>
                <a:gd name="connsiteX53" fmla="*/ 517422 w 2921538"/>
                <a:gd name="connsiteY53" fmla="*/ 417374 h 1212053"/>
                <a:gd name="connsiteX54" fmla="*/ 517422 w 2921538"/>
                <a:gd name="connsiteY54" fmla="*/ 402332 h 1212053"/>
                <a:gd name="connsiteX55" fmla="*/ 493724 w 2921538"/>
                <a:gd name="connsiteY55" fmla="*/ 402332 h 1212053"/>
                <a:gd name="connsiteX56" fmla="*/ 493724 w 2921538"/>
                <a:gd name="connsiteY56" fmla="*/ 380339 h 1212053"/>
                <a:gd name="connsiteX57" fmla="*/ 438725 w 2921538"/>
                <a:gd name="connsiteY57" fmla="*/ 380339 h 1212053"/>
                <a:gd name="connsiteX58" fmla="*/ 438725 w 2921538"/>
                <a:gd name="connsiteY58" fmla="*/ 335846 h 1212053"/>
                <a:gd name="connsiteX59" fmla="*/ 428460 w 2921538"/>
                <a:gd name="connsiteY59" fmla="*/ 335846 h 1212053"/>
                <a:gd name="connsiteX60" fmla="*/ 428460 w 2921538"/>
                <a:gd name="connsiteY60" fmla="*/ 313978 h 1212053"/>
                <a:gd name="connsiteX61" fmla="*/ 329361 w 2921538"/>
                <a:gd name="connsiteY61" fmla="*/ 313978 h 1212053"/>
                <a:gd name="connsiteX62" fmla="*/ 329361 w 2921538"/>
                <a:gd name="connsiteY62" fmla="*/ 292238 h 1212053"/>
                <a:gd name="connsiteX63" fmla="*/ 318969 w 2921538"/>
                <a:gd name="connsiteY63" fmla="*/ 292238 h 1212053"/>
                <a:gd name="connsiteX64" fmla="*/ 318969 w 2921538"/>
                <a:gd name="connsiteY64" fmla="*/ 240919 h 1212053"/>
                <a:gd name="connsiteX65" fmla="*/ 313647 w 2921538"/>
                <a:gd name="connsiteY65" fmla="*/ 240919 h 1212053"/>
                <a:gd name="connsiteX66" fmla="*/ 313647 w 2921538"/>
                <a:gd name="connsiteY66" fmla="*/ 226509 h 1212053"/>
                <a:gd name="connsiteX67" fmla="*/ 297299 w 2921538"/>
                <a:gd name="connsiteY67" fmla="*/ 226509 h 1212053"/>
                <a:gd name="connsiteX68" fmla="*/ 297299 w 2921538"/>
                <a:gd name="connsiteY68" fmla="*/ 204516 h 1212053"/>
                <a:gd name="connsiteX69" fmla="*/ 245975 w 2921538"/>
                <a:gd name="connsiteY69" fmla="*/ 204516 h 1212053"/>
                <a:gd name="connsiteX70" fmla="*/ 245975 w 2921538"/>
                <a:gd name="connsiteY70" fmla="*/ 188084 h 1212053"/>
                <a:gd name="connsiteX71" fmla="*/ 169432 w 2921538"/>
                <a:gd name="connsiteY71" fmla="*/ 188084 h 1212053"/>
                <a:gd name="connsiteX72" fmla="*/ 169432 w 2921538"/>
                <a:gd name="connsiteY72" fmla="*/ 165332 h 1212053"/>
                <a:gd name="connsiteX73" fmla="*/ 143200 w 2921538"/>
                <a:gd name="connsiteY73" fmla="*/ 165332 h 1212053"/>
                <a:gd name="connsiteX74" fmla="*/ 143200 w 2921538"/>
                <a:gd name="connsiteY74" fmla="*/ 139546 h 1212053"/>
                <a:gd name="connsiteX75" fmla="*/ 133569 w 2921538"/>
                <a:gd name="connsiteY75" fmla="*/ 139546 h 1212053"/>
                <a:gd name="connsiteX76" fmla="*/ 133569 w 2921538"/>
                <a:gd name="connsiteY76" fmla="*/ 121344 h 1212053"/>
                <a:gd name="connsiteX77" fmla="*/ 123811 w 2921538"/>
                <a:gd name="connsiteY77" fmla="*/ 121344 h 1212053"/>
                <a:gd name="connsiteX78" fmla="*/ 123811 w 2921538"/>
                <a:gd name="connsiteY78" fmla="*/ 80391 h 1212053"/>
                <a:gd name="connsiteX79" fmla="*/ 118742 w 2921538"/>
                <a:gd name="connsiteY79" fmla="*/ 80391 h 1212053"/>
                <a:gd name="connsiteX80" fmla="*/ 118742 w 2921538"/>
                <a:gd name="connsiteY80" fmla="*/ 19086 h 1212053"/>
                <a:gd name="connsiteX81" fmla="*/ 93524 w 2921538"/>
                <a:gd name="connsiteY81" fmla="*/ 19086 h 1212053"/>
                <a:gd name="connsiteX82" fmla="*/ 93524 w 2921538"/>
                <a:gd name="connsiteY82" fmla="*/ 0 h 1212053"/>
                <a:gd name="connsiteX83" fmla="*/ 0 w 2921538"/>
                <a:gd name="connsiteY83" fmla="*/ 0 h 121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2921538" h="1212053">
                  <a:moveTo>
                    <a:pt x="2921538" y="1212053"/>
                  </a:moveTo>
                  <a:lnTo>
                    <a:pt x="2437699" y="1212053"/>
                  </a:lnTo>
                  <a:lnTo>
                    <a:pt x="2437699" y="1138362"/>
                  </a:lnTo>
                  <a:lnTo>
                    <a:pt x="1921544" y="1138362"/>
                  </a:lnTo>
                  <a:lnTo>
                    <a:pt x="1921544" y="1107773"/>
                  </a:lnTo>
                  <a:lnTo>
                    <a:pt x="1644522" y="1107773"/>
                  </a:lnTo>
                  <a:lnTo>
                    <a:pt x="1644522" y="1075541"/>
                  </a:lnTo>
                  <a:lnTo>
                    <a:pt x="1617149" y="1075541"/>
                  </a:lnTo>
                  <a:lnTo>
                    <a:pt x="1617149" y="1044067"/>
                  </a:lnTo>
                  <a:lnTo>
                    <a:pt x="1593704" y="1044067"/>
                  </a:lnTo>
                  <a:lnTo>
                    <a:pt x="1593704" y="1010824"/>
                  </a:lnTo>
                  <a:lnTo>
                    <a:pt x="1576597" y="1010824"/>
                  </a:lnTo>
                  <a:lnTo>
                    <a:pt x="1576597" y="983774"/>
                  </a:lnTo>
                  <a:lnTo>
                    <a:pt x="1487381" y="983774"/>
                  </a:lnTo>
                  <a:lnTo>
                    <a:pt x="1487381" y="930812"/>
                  </a:lnTo>
                  <a:lnTo>
                    <a:pt x="1398167" y="930812"/>
                  </a:lnTo>
                  <a:lnTo>
                    <a:pt x="1398167" y="903004"/>
                  </a:lnTo>
                  <a:lnTo>
                    <a:pt x="1377510" y="903004"/>
                  </a:lnTo>
                  <a:lnTo>
                    <a:pt x="1377510" y="873300"/>
                  </a:lnTo>
                  <a:lnTo>
                    <a:pt x="1288549" y="873300"/>
                  </a:lnTo>
                  <a:lnTo>
                    <a:pt x="1288549" y="846250"/>
                  </a:lnTo>
                  <a:lnTo>
                    <a:pt x="1274862" y="846250"/>
                  </a:lnTo>
                  <a:lnTo>
                    <a:pt x="1274862" y="820212"/>
                  </a:lnTo>
                  <a:lnTo>
                    <a:pt x="1203009" y="820212"/>
                  </a:lnTo>
                  <a:lnTo>
                    <a:pt x="1203009" y="787980"/>
                  </a:lnTo>
                  <a:lnTo>
                    <a:pt x="1065638" y="787980"/>
                  </a:lnTo>
                  <a:lnTo>
                    <a:pt x="1065638" y="765986"/>
                  </a:lnTo>
                  <a:lnTo>
                    <a:pt x="993531" y="765986"/>
                  </a:lnTo>
                  <a:lnTo>
                    <a:pt x="993531" y="736282"/>
                  </a:lnTo>
                  <a:lnTo>
                    <a:pt x="958935" y="736282"/>
                  </a:lnTo>
                  <a:lnTo>
                    <a:pt x="958935" y="711255"/>
                  </a:lnTo>
                  <a:lnTo>
                    <a:pt x="919396" y="711255"/>
                  </a:lnTo>
                  <a:lnTo>
                    <a:pt x="919396" y="689514"/>
                  </a:lnTo>
                  <a:lnTo>
                    <a:pt x="886447" y="689514"/>
                  </a:lnTo>
                  <a:lnTo>
                    <a:pt x="886447" y="663475"/>
                  </a:lnTo>
                  <a:lnTo>
                    <a:pt x="848049" y="663475"/>
                  </a:lnTo>
                  <a:lnTo>
                    <a:pt x="848049" y="610767"/>
                  </a:lnTo>
                  <a:lnTo>
                    <a:pt x="754399" y="610767"/>
                  </a:lnTo>
                  <a:lnTo>
                    <a:pt x="754399" y="583590"/>
                  </a:lnTo>
                  <a:lnTo>
                    <a:pt x="737418" y="583590"/>
                  </a:lnTo>
                  <a:lnTo>
                    <a:pt x="737418" y="565389"/>
                  </a:lnTo>
                  <a:lnTo>
                    <a:pt x="686474" y="565389"/>
                  </a:lnTo>
                  <a:lnTo>
                    <a:pt x="686474" y="540994"/>
                  </a:lnTo>
                  <a:lnTo>
                    <a:pt x="652765" y="540994"/>
                  </a:lnTo>
                  <a:lnTo>
                    <a:pt x="652765" y="518115"/>
                  </a:lnTo>
                  <a:lnTo>
                    <a:pt x="642754" y="518115"/>
                  </a:lnTo>
                  <a:lnTo>
                    <a:pt x="642754" y="491318"/>
                  </a:lnTo>
                  <a:lnTo>
                    <a:pt x="570393" y="491318"/>
                  </a:lnTo>
                  <a:lnTo>
                    <a:pt x="570393" y="458075"/>
                  </a:lnTo>
                  <a:lnTo>
                    <a:pt x="559241" y="458075"/>
                  </a:lnTo>
                  <a:lnTo>
                    <a:pt x="559241" y="444424"/>
                  </a:lnTo>
                  <a:lnTo>
                    <a:pt x="540613" y="444424"/>
                  </a:lnTo>
                  <a:lnTo>
                    <a:pt x="540613" y="417374"/>
                  </a:lnTo>
                  <a:lnTo>
                    <a:pt x="517422" y="417374"/>
                  </a:lnTo>
                  <a:lnTo>
                    <a:pt x="517422" y="402332"/>
                  </a:lnTo>
                  <a:lnTo>
                    <a:pt x="493724" y="402332"/>
                  </a:lnTo>
                  <a:lnTo>
                    <a:pt x="493724" y="380339"/>
                  </a:lnTo>
                  <a:lnTo>
                    <a:pt x="438725" y="380339"/>
                  </a:lnTo>
                  <a:lnTo>
                    <a:pt x="438725" y="335846"/>
                  </a:lnTo>
                  <a:lnTo>
                    <a:pt x="428460" y="335846"/>
                  </a:lnTo>
                  <a:lnTo>
                    <a:pt x="428460" y="313978"/>
                  </a:lnTo>
                  <a:lnTo>
                    <a:pt x="329361" y="313978"/>
                  </a:lnTo>
                  <a:lnTo>
                    <a:pt x="329361" y="292238"/>
                  </a:lnTo>
                  <a:lnTo>
                    <a:pt x="318969" y="292238"/>
                  </a:lnTo>
                  <a:lnTo>
                    <a:pt x="318969" y="240919"/>
                  </a:lnTo>
                  <a:lnTo>
                    <a:pt x="313647" y="240919"/>
                  </a:lnTo>
                  <a:lnTo>
                    <a:pt x="313647" y="226509"/>
                  </a:lnTo>
                  <a:lnTo>
                    <a:pt x="297299" y="226509"/>
                  </a:lnTo>
                  <a:lnTo>
                    <a:pt x="297299" y="204516"/>
                  </a:lnTo>
                  <a:lnTo>
                    <a:pt x="245975" y="204516"/>
                  </a:lnTo>
                  <a:lnTo>
                    <a:pt x="245975" y="188084"/>
                  </a:lnTo>
                  <a:lnTo>
                    <a:pt x="169432" y="188084"/>
                  </a:lnTo>
                  <a:lnTo>
                    <a:pt x="169432" y="165332"/>
                  </a:lnTo>
                  <a:lnTo>
                    <a:pt x="143200" y="165332"/>
                  </a:lnTo>
                  <a:lnTo>
                    <a:pt x="143200" y="139546"/>
                  </a:lnTo>
                  <a:lnTo>
                    <a:pt x="133569" y="139546"/>
                  </a:lnTo>
                  <a:lnTo>
                    <a:pt x="133569" y="121344"/>
                  </a:lnTo>
                  <a:lnTo>
                    <a:pt x="123811" y="121344"/>
                  </a:lnTo>
                  <a:lnTo>
                    <a:pt x="123811" y="80391"/>
                  </a:lnTo>
                  <a:lnTo>
                    <a:pt x="118742" y="80391"/>
                  </a:lnTo>
                  <a:lnTo>
                    <a:pt x="118742" y="19086"/>
                  </a:lnTo>
                  <a:lnTo>
                    <a:pt x="93524" y="19086"/>
                  </a:lnTo>
                  <a:lnTo>
                    <a:pt x="93524" y="0"/>
                  </a:lnTo>
                  <a:lnTo>
                    <a:pt x="0" y="0"/>
                  </a:lnTo>
                </a:path>
              </a:pathLst>
            </a:custGeom>
            <a:noFill/>
            <a:ln w="15817" cap="flat">
              <a:solidFill>
                <a:srgbClr val="5E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grpSp>
        <p:nvGrpSpPr>
          <p:cNvPr id="194" name="Graphic 80">
            <a:extLst>
              <a:ext uri="{FF2B5EF4-FFF2-40B4-BE49-F238E27FC236}">
                <a16:creationId xmlns:a16="http://schemas.microsoft.com/office/drawing/2014/main" id="{AB1D94B4-E024-771C-776E-675D77329A3F}"/>
              </a:ext>
            </a:extLst>
          </p:cNvPr>
          <p:cNvGrpSpPr/>
          <p:nvPr/>
        </p:nvGrpSpPr>
        <p:grpSpPr>
          <a:xfrm>
            <a:off x="1481495" y="1307952"/>
            <a:ext cx="3030902" cy="1371823"/>
            <a:chOff x="1481495" y="1307952"/>
            <a:chExt cx="3030902" cy="1371823"/>
          </a:xfrm>
          <a:noFill/>
        </p:grpSpPr>
        <p:grpSp>
          <p:nvGrpSpPr>
            <p:cNvPr id="195" name="Graphic 80">
              <a:extLst>
                <a:ext uri="{FF2B5EF4-FFF2-40B4-BE49-F238E27FC236}">
                  <a16:creationId xmlns:a16="http://schemas.microsoft.com/office/drawing/2014/main" id="{415F0784-6127-A89D-81E1-34C035D9FE4E}"/>
                </a:ext>
              </a:extLst>
            </p:cNvPr>
            <p:cNvGrpSpPr/>
            <p:nvPr/>
          </p:nvGrpSpPr>
          <p:grpSpPr>
            <a:xfrm>
              <a:off x="4460821" y="2628204"/>
              <a:ext cx="51577" cy="51571"/>
              <a:chOff x="4460821" y="2628204"/>
              <a:chExt cx="51577" cy="51571"/>
            </a:xfrm>
          </p:grpSpPr>
          <p:sp>
            <p:nvSpPr>
              <p:cNvPr id="196" name="Freeform 195">
                <a:extLst>
                  <a:ext uri="{FF2B5EF4-FFF2-40B4-BE49-F238E27FC236}">
                    <a16:creationId xmlns:a16="http://schemas.microsoft.com/office/drawing/2014/main" id="{1798F128-F29E-1152-A4CD-4767DD55A5D8}"/>
                  </a:ext>
                </a:extLst>
              </p:cNvPr>
              <p:cNvSpPr/>
              <p:nvPr/>
            </p:nvSpPr>
            <p:spPr>
              <a:xfrm>
                <a:off x="4486673" y="2628204"/>
                <a:ext cx="12672" cy="51571"/>
              </a:xfrm>
              <a:custGeom>
                <a:avLst/>
                <a:gdLst>
                  <a:gd name="connsiteX0" fmla="*/ 0 w 12672"/>
                  <a:gd name="connsiteY0" fmla="*/ 0 h 51571"/>
                  <a:gd name="connsiteX1" fmla="*/ 0 w 12672"/>
                  <a:gd name="connsiteY1" fmla="*/ 51571 h 5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571">
                    <a:moveTo>
                      <a:pt x="0" y="0"/>
                    </a:moveTo>
                    <a:lnTo>
                      <a:pt x="0" y="51571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44898C72-BAD4-E720-32C0-80D1B563C4B2}"/>
                  </a:ext>
                </a:extLst>
              </p:cNvPr>
              <p:cNvSpPr/>
              <p:nvPr/>
            </p:nvSpPr>
            <p:spPr>
              <a:xfrm>
                <a:off x="4460821" y="2653989"/>
                <a:ext cx="51577" cy="12640"/>
              </a:xfrm>
              <a:custGeom>
                <a:avLst/>
                <a:gdLst>
                  <a:gd name="connsiteX0" fmla="*/ 0 w 51577"/>
                  <a:gd name="connsiteY0" fmla="*/ 0 h 12640"/>
                  <a:gd name="connsiteX1" fmla="*/ 51577 w 51577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77" h="12640">
                    <a:moveTo>
                      <a:pt x="0" y="0"/>
                    </a:moveTo>
                    <a:lnTo>
                      <a:pt x="51577" y="0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98" name="Graphic 80">
              <a:extLst>
                <a:ext uri="{FF2B5EF4-FFF2-40B4-BE49-F238E27FC236}">
                  <a16:creationId xmlns:a16="http://schemas.microsoft.com/office/drawing/2014/main" id="{2E5EF43C-037A-D421-7F2C-66227626483A}"/>
                </a:ext>
              </a:extLst>
            </p:cNvPr>
            <p:cNvGrpSpPr/>
            <p:nvPr/>
          </p:nvGrpSpPr>
          <p:grpSpPr>
            <a:xfrm>
              <a:off x="3680950" y="2535552"/>
              <a:ext cx="51577" cy="51444"/>
              <a:chOff x="3680950" y="2535552"/>
              <a:chExt cx="51577" cy="51444"/>
            </a:xfrm>
          </p:grpSpPr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651600DA-0934-44A2-597A-0956710E364B}"/>
                  </a:ext>
                </a:extLst>
              </p:cNvPr>
              <p:cNvSpPr/>
              <p:nvPr/>
            </p:nvSpPr>
            <p:spPr>
              <a:xfrm>
                <a:off x="3706675" y="2535552"/>
                <a:ext cx="12672" cy="51444"/>
              </a:xfrm>
              <a:custGeom>
                <a:avLst/>
                <a:gdLst>
                  <a:gd name="connsiteX0" fmla="*/ 0 w 12672"/>
                  <a:gd name="connsiteY0" fmla="*/ 0 h 51444"/>
                  <a:gd name="connsiteX1" fmla="*/ 0 w 12672"/>
                  <a:gd name="connsiteY1" fmla="*/ 51445 h 5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444">
                    <a:moveTo>
                      <a:pt x="0" y="0"/>
                    </a:moveTo>
                    <a:lnTo>
                      <a:pt x="0" y="51445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86ABE3E3-63FA-838A-BA77-F344AC721EFD}"/>
                  </a:ext>
                </a:extLst>
              </p:cNvPr>
              <p:cNvSpPr/>
              <p:nvPr/>
            </p:nvSpPr>
            <p:spPr>
              <a:xfrm>
                <a:off x="3680950" y="2561338"/>
                <a:ext cx="51577" cy="12640"/>
              </a:xfrm>
              <a:custGeom>
                <a:avLst/>
                <a:gdLst>
                  <a:gd name="connsiteX0" fmla="*/ 0 w 51577"/>
                  <a:gd name="connsiteY0" fmla="*/ 0 h 12640"/>
                  <a:gd name="connsiteX1" fmla="*/ 51577 w 51577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77" h="12640">
                    <a:moveTo>
                      <a:pt x="0" y="0"/>
                    </a:moveTo>
                    <a:lnTo>
                      <a:pt x="51577" y="0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201" name="Graphic 80">
              <a:extLst>
                <a:ext uri="{FF2B5EF4-FFF2-40B4-BE49-F238E27FC236}">
                  <a16:creationId xmlns:a16="http://schemas.microsoft.com/office/drawing/2014/main" id="{E3A9D44C-5EAA-3494-CCC9-30CCFFA04116}"/>
                </a:ext>
              </a:extLst>
            </p:cNvPr>
            <p:cNvGrpSpPr/>
            <p:nvPr/>
          </p:nvGrpSpPr>
          <p:grpSpPr>
            <a:xfrm>
              <a:off x="2624436" y="2408014"/>
              <a:ext cx="51704" cy="51444"/>
              <a:chOff x="2624436" y="2408014"/>
              <a:chExt cx="51704" cy="51444"/>
            </a:xfrm>
          </p:grpSpPr>
          <p:sp>
            <p:nvSpPr>
              <p:cNvPr id="202" name="Freeform 201">
                <a:extLst>
                  <a:ext uri="{FF2B5EF4-FFF2-40B4-BE49-F238E27FC236}">
                    <a16:creationId xmlns:a16="http://schemas.microsoft.com/office/drawing/2014/main" id="{346D059C-6CEF-3900-4916-DCD5B5FEE914}"/>
                  </a:ext>
                </a:extLst>
              </p:cNvPr>
              <p:cNvSpPr/>
              <p:nvPr/>
            </p:nvSpPr>
            <p:spPr>
              <a:xfrm>
                <a:off x="2650288" y="2408014"/>
                <a:ext cx="12672" cy="51444"/>
              </a:xfrm>
              <a:custGeom>
                <a:avLst/>
                <a:gdLst>
                  <a:gd name="connsiteX0" fmla="*/ 0 w 12672"/>
                  <a:gd name="connsiteY0" fmla="*/ 0 h 51444"/>
                  <a:gd name="connsiteX1" fmla="*/ 0 w 12672"/>
                  <a:gd name="connsiteY1" fmla="*/ 51445 h 5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444">
                    <a:moveTo>
                      <a:pt x="0" y="0"/>
                    </a:moveTo>
                    <a:lnTo>
                      <a:pt x="0" y="51445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203" name="Freeform 202">
                <a:extLst>
                  <a:ext uri="{FF2B5EF4-FFF2-40B4-BE49-F238E27FC236}">
                    <a16:creationId xmlns:a16="http://schemas.microsoft.com/office/drawing/2014/main" id="{A84C1B2D-77D7-633E-C7AC-C1D075FAD847}"/>
                  </a:ext>
                </a:extLst>
              </p:cNvPr>
              <p:cNvSpPr/>
              <p:nvPr/>
            </p:nvSpPr>
            <p:spPr>
              <a:xfrm>
                <a:off x="2624436" y="2433673"/>
                <a:ext cx="51704" cy="12640"/>
              </a:xfrm>
              <a:custGeom>
                <a:avLst/>
                <a:gdLst>
                  <a:gd name="connsiteX0" fmla="*/ 0 w 51704"/>
                  <a:gd name="connsiteY0" fmla="*/ 0 h 12640"/>
                  <a:gd name="connsiteX1" fmla="*/ 51704 w 51704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04" h="12640">
                    <a:moveTo>
                      <a:pt x="0" y="0"/>
                    </a:moveTo>
                    <a:lnTo>
                      <a:pt x="51704" y="0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204" name="Graphic 80">
              <a:extLst>
                <a:ext uri="{FF2B5EF4-FFF2-40B4-BE49-F238E27FC236}">
                  <a16:creationId xmlns:a16="http://schemas.microsoft.com/office/drawing/2014/main" id="{D8D50C99-E906-35AE-6EBD-1C9FB00BF25D}"/>
                </a:ext>
              </a:extLst>
            </p:cNvPr>
            <p:cNvGrpSpPr/>
            <p:nvPr/>
          </p:nvGrpSpPr>
          <p:grpSpPr>
            <a:xfrm>
              <a:off x="1916799" y="2259620"/>
              <a:ext cx="51577" cy="51571"/>
              <a:chOff x="1916799" y="2259620"/>
              <a:chExt cx="51577" cy="51571"/>
            </a:xfrm>
          </p:grpSpPr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68524C69-553C-1156-8C28-BAD4D3FF670B}"/>
                  </a:ext>
                </a:extLst>
              </p:cNvPr>
              <p:cNvSpPr/>
              <p:nvPr/>
            </p:nvSpPr>
            <p:spPr>
              <a:xfrm>
                <a:off x="1942524" y="2259620"/>
                <a:ext cx="12672" cy="51571"/>
              </a:xfrm>
              <a:custGeom>
                <a:avLst/>
                <a:gdLst>
                  <a:gd name="connsiteX0" fmla="*/ 0 w 12672"/>
                  <a:gd name="connsiteY0" fmla="*/ 0 h 51571"/>
                  <a:gd name="connsiteX1" fmla="*/ 0 w 12672"/>
                  <a:gd name="connsiteY1" fmla="*/ 51571 h 5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571">
                    <a:moveTo>
                      <a:pt x="0" y="0"/>
                    </a:moveTo>
                    <a:lnTo>
                      <a:pt x="0" y="51571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206" name="Freeform 205">
                <a:extLst>
                  <a:ext uri="{FF2B5EF4-FFF2-40B4-BE49-F238E27FC236}">
                    <a16:creationId xmlns:a16="http://schemas.microsoft.com/office/drawing/2014/main" id="{ED428C2B-54EA-256B-FCA7-1FE71816F972}"/>
                  </a:ext>
                </a:extLst>
              </p:cNvPr>
              <p:cNvSpPr/>
              <p:nvPr/>
            </p:nvSpPr>
            <p:spPr>
              <a:xfrm>
                <a:off x="1916799" y="2285406"/>
                <a:ext cx="51577" cy="12640"/>
              </a:xfrm>
              <a:custGeom>
                <a:avLst/>
                <a:gdLst>
                  <a:gd name="connsiteX0" fmla="*/ 0 w 51577"/>
                  <a:gd name="connsiteY0" fmla="*/ 0 h 12640"/>
                  <a:gd name="connsiteX1" fmla="*/ 51577 w 51577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77" h="12640">
                    <a:moveTo>
                      <a:pt x="0" y="0"/>
                    </a:moveTo>
                    <a:lnTo>
                      <a:pt x="51577" y="0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207" name="Graphic 80">
              <a:extLst>
                <a:ext uri="{FF2B5EF4-FFF2-40B4-BE49-F238E27FC236}">
                  <a16:creationId xmlns:a16="http://schemas.microsoft.com/office/drawing/2014/main" id="{313ECADA-6DBF-1E39-F464-BE8AA72E17CF}"/>
                </a:ext>
              </a:extLst>
            </p:cNvPr>
            <p:cNvGrpSpPr/>
            <p:nvPr/>
          </p:nvGrpSpPr>
          <p:grpSpPr>
            <a:xfrm>
              <a:off x="1713657" y="1831629"/>
              <a:ext cx="51577" cy="51444"/>
              <a:chOff x="1713657" y="1831629"/>
              <a:chExt cx="51577" cy="51444"/>
            </a:xfrm>
          </p:grpSpPr>
          <p:sp>
            <p:nvSpPr>
              <p:cNvPr id="208" name="Freeform 207">
                <a:extLst>
                  <a:ext uri="{FF2B5EF4-FFF2-40B4-BE49-F238E27FC236}">
                    <a16:creationId xmlns:a16="http://schemas.microsoft.com/office/drawing/2014/main" id="{B51B9C95-8C5D-7FC2-9EF7-A59DD7B5922A}"/>
                  </a:ext>
                </a:extLst>
              </p:cNvPr>
              <p:cNvSpPr/>
              <p:nvPr/>
            </p:nvSpPr>
            <p:spPr>
              <a:xfrm>
                <a:off x="1739383" y="1831629"/>
                <a:ext cx="12672" cy="51444"/>
              </a:xfrm>
              <a:custGeom>
                <a:avLst/>
                <a:gdLst>
                  <a:gd name="connsiteX0" fmla="*/ 0 w 12672"/>
                  <a:gd name="connsiteY0" fmla="*/ 0 h 51444"/>
                  <a:gd name="connsiteX1" fmla="*/ 0 w 12672"/>
                  <a:gd name="connsiteY1" fmla="*/ 51445 h 5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444">
                    <a:moveTo>
                      <a:pt x="0" y="0"/>
                    </a:moveTo>
                    <a:lnTo>
                      <a:pt x="0" y="51445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209" name="Freeform 208">
                <a:extLst>
                  <a:ext uri="{FF2B5EF4-FFF2-40B4-BE49-F238E27FC236}">
                    <a16:creationId xmlns:a16="http://schemas.microsoft.com/office/drawing/2014/main" id="{67B03976-1660-52AE-81BC-E8B43DA6041A}"/>
                  </a:ext>
                </a:extLst>
              </p:cNvPr>
              <p:cNvSpPr/>
              <p:nvPr/>
            </p:nvSpPr>
            <p:spPr>
              <a:xfrm>
                <a:off x="1713657" y="1857288"/>
                <a:ext cx="51577" cy="12640"/>
              </a:xfrm>
              <a:custGeom>
                <a:avLst/>
                <a:gdLst>
                  <a:gd name="connsiteX0" fmla="*/ 0 w 51577"/>
                  <a:gd name="connsiteY0" fmla="*/ 0 h 12640"/>
                  <a:gd name="connsiteX1" fmla="*/ 51577 w 51577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77" h="12640">
                    <a:moveTo>
                      <a:pt x="0" y="0"/>
                    </a:moveTo>
                    <a:lnTo>
                      <a:pt x="51577" y="0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210" name="Graphic 80">
              <a:extLst>
                <a:ext uri="{FF2B5EF4-FFF2-40B4-BE49-F238E27FC236}">
                  <a16:creationId xmlns:a16="http://schemas.microsoft.com/office/drawing/2014/main" id="{C7D3AE79-4838-0B73-226F-7FE5B2A13925}"/>
                </a:ext>
              </a:extLst>
            </p:cNvPr>
            <p:cNvGrpSpPr/>
            <p:nvPr/>
          </p:nvGrpSpPr>
          <p:grpSpPr>
            <a:xfrm>
              <a:off x="1778668" y="1930094"/>
              <a:ext cx="51704" cy="51444"/>
              <a:chOff x="1778668" y="1930094"/>
              <a:chExt cx="51704" cy="51444"/>
            </a:xfrm>
          </p:grpSpPr>
          <p:sp>
            <p:nvSpPr>
              <p:cNvPr id="211" name="Freeform 210">
                <a:extLst>
                  <a:ext uri="{FF2B5EF4-FFF2-40B4-BE49-F238E27FC236}">
                    <a16:creationId xmlns:a16="http://schemas.microsoft.com/office/drawing/2014/main" id="{EFC1B685-B554-20EF-2D14-534A7E5099C1}"/>
                  </a:ext>
                </a:extLst>
              </p:cNvPr>
              <p:cNvSpPr/>
              <p:nvPr/>
            </p:nvSpPr>
            <p:spPr>
              <a:xfrm>
                <a:off x="1804520" y="1930094"/>
                <a:ext cx="12672" cy="51444"/>
              </a:xfrm>
              <a:custGeom>
                <a:avLst/>
                <a:gdLst>
                  <a:gd name="connsiteX0" fmla="*/ 0 w 12672"/>
                  <a:gd name="connsiteY0" fmla="*/ 0 h 51444"/>
                  <a:gd name="connsiteX1" fmla="*/ 0 w 12672"/>
                  <a:gd name="connsiteY1" fmla="*/ 51445 h 5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444">
                    <a:moveTo>
                      <a:pt x="0" y="0"/>
                    </a:moveTo>
                    <a:lnTo>
                      <a:pt x="0" y="51445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212" name="Freeform 211">
                <a:extLst>
                  <a:ext uri="{FF2B5EF4-FFF2-40B4-BE49-F238E27FC236}">
                    <a16:creationId xmlns:a16="http://schemas.microsoft.com/office/drawing/2014/main" id="{045EE774-EBC9-6F5E-A211-D82E9432EF27}"/>
                  </a:ext>
                </a:extLst>
              </p:cNvPr>
              <p:cNvSpPr/>
              <p:nvPr/>
            </p:nvSpPr>
            <p:spPr>
              <a:xfrm>
                <a:off x="1778668" y="1955880"/>
                <a:ext cx="51704" cy="12640"/>
              </a:xfrm>
              <a:custGeom>
                <a:avLst/>
                <a:gdLst>
                  <a:gd name="connsiteX0" fmla="*/ 0 w 51704"/>
                  <a:gd name="connsiteY0" fmla="*/ 0 h 12640"/>
                  <a:gd name="connsiteX1" fmla="*/ 51704 w 51704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04" h="12640">
                    <a:moveTo>
                      <a:pt x="0" y="0"/>
                    </a:moveTo>
                    <a:lnTo>
                      <a:pt x="51704" y="0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213" name="Graphic 80">
              <a:extLst>
                <a:ext uri="{FF2B5EF4-FFF2-40B4-BE49-F238E27FC236}">
                  <a16:creationId xmlns:a16="http://schemas.microsoft.com/office/drawing/2014/main" id="{0C34D717-9F28-2AE6-71C0-196075FBDD45}"/>
                </a:ext>
              </a:extLst>
            </p:cNvPr>
            <p:cNvGrpSpPr/>
            <p:nvPr/>
          </p:nvGrpSpPr>
          <p:grpSpPr>
            <a:xfrm>
              <a:off x="1675639" y="1720902"/>
              <a:ext cx="51577" cy="51444"/>
              <a:chOff x="1675639" y="1720902"/>
              <a:chExt cx="51577" cy="51444"/>
            </a:xfrm>
          </p:grpSpPr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E33F5F6C-B2B4-F3C2-BB6F-9A1617FD5221}"/>
                  </a:ext>
                </a:extLst>
              </p:cNvPr>
              <p:cNvSpPr/>
              <p:nvPr/>
            </p:nvSpPr>
            <p:spPr>
              <a:xfrm>
                <a:off x="1701365" y="1720902"/>
                <a:ext cx="12672" cy="51444"/>
              </a:xfrm>
              <a:custGeom>
                <a:avLst/>
                <a:gdLst>
                  <a:gd name="connsiteX0" fmla="*/ 0 w 12672"/>
                  <a:gd name="connsiteY0" fmla="*/ 0 h 51444"/>
                  <a:gd name="connsiteX1" fmla="*/ 0 w 12672"/>
                  <a:gd name="connsiteY1" fmla="*/ 51445 h 5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444">
                    <a:moveTo>
                      <a:pt x="0" y="0"/>
                    </a:moveTo>
                    <a:lnTo>
                      <a:pt x="0" y="51445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FE368887-16A2-B28E-F5FE-95F1F04AD65F}"/>
                  </a:ext>
                </a:extLst>
              </p:cNvPr>
              <p:cNvSpPr/>
              <p:nvPr/>
            </p:nvSpPr>
            <p:spPr>
              <a:xfrm>
                <a:off x="1675639" y="1746561"/>
                <a:ext cx="51577" cy="12640"/>
              </a:xfrm>
              <a:custGeom>
                <a:avLst/>
                <a:gdLst>
                  <a:gd name="connsiteX0" fmla="*/ 0 w 51577"/>
                  <a:gd name="connsiteY0" fmla="*/ 0 h 12640"/>
                  <a:gd name="connsiteX1" fmla="*/ 51577 w 51577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77" h="12640">
                    <a:moveTo>
                      <a:pt x="0" y="0"/>
                    </a:moveTo>
                    <a:lnTo>
                      <a:pt x="51577" y="0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216" name="Graphic 80">
              <a:extLst>
                <a:ext uri="{FF2B5EF4-FFF2-40B4-BE49-F238E27FC236}">
                  <a16:creationId xmlns:a16="http://schemas.microsoft.com/office/drawing/2014/main" id="{14BE123F-DCAA-3E6C-F2F4-14FFCA7E576D}"/>
                </a:ext>
              </a:extLst>
            </p:cNvPr>
            <p:cNvGrpSpPr/>
            <p:nvPr/>
          </p:nvGrpSpPr>
          <p:grpSpPr>
            <a:xfrm>
              <a:off x="1666388" y="1720902"/>
              <a:ext cx="51704" cy="51444"/>
              <a:chOff x="1666388" y="1720902"/>
              <a:chExt cx="51704" cy="51444"/>
            </a:xfrm>
          </p:grpSpPr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BE96AECC-8E69-DEDA-8264-F286E6DB69C9}"/>
                  </a:ext>
                </a:extLst>
              </p:cNvPr>
              <p:cNvSpPr/>
              <p:nvPr/>
            </p:nvSpPr>
            <p:spPr>
              <a:xfrm>
                <a:off x="1692241" y="1720902"/>
                <a:ext cx="12672" cy="51444"/>
              </a:xfrm>
              <a:custGeom>
                <a:avLst/>
                <a:gdLst>
                  <a:gd name="connsiteX0" fmla="*/ 0 w 12672"/>
                  <a:gd name="connsiteY0" fmla="*/ 0 h 51444"/>
                  <a:gd name="connsiteX1" fmla="*/ 0 w 12672"/>
                  <a:gd name="connsiteY1" fmla="*/ 51445 h 5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444">
                    <a:moveTo>
                      <a:pt x="0" y="0"/>
                    </a:moveTo>
                    <a:lnTo>
                      <a:pt x="0" y="51445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218" name="Freeform 217">
                <a:extLst>
                  <a:ext uri="{FF2B5EF4-FFF2-40B4-BE49-F238E27FC236}">
                    <a16:creationId xmlns:a16="http://schemas.microsoft.com/office/drawing/2014/main" id="{61FB9100-9039-B369-565E-D464C15A83D7}"/>
                  </a:ext>
                </a:extLst>
              </p:cNvPr>
              <p:cNvSpPr/>
              <p:nvPr/>
            </p:nvSpPr>
            <p:spPr>
              <a:xfrm>
                <a:off x="1666388" y="1746561"/>
                <a:ext cx="51704" cy="12640"/>
              </a:xfrm>
              <a:custGeom>
                <a:avLst/>
                <a:gdLst>
                  <a:gd name="connsiteX0" fmla="*/ 0 w 51704"/>
                  <a:gd name="connsiteY0" fmla="*/ 0 h 12640"/>
                  <a:gd name="connsiteX1" fmla="*/ 51704 w 51704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04" h="12640">
                    <a:moveTo>
                      <a:pt x="0" y="0"/>
                    </a:moveTo>
                    <a:lnTo>
                      <a:pt x="51704" y="0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219" name="Graphic 80">
              <a:extLst>
                <a:ext uri="{FF2B5EF4-FFF2-40B4-BE49-F238E27FC236}">
                  <a16:creationId xmlns:a16="http://schemas.microsoft.com/office/drawing/2014/main" id="{25A85841-07DF-9EB8-E6D2-C2DC3B6F9009}"/>
                </a:ext>
              </a:extLst>
            </p:cNvPr>
            <p:cNvGrpSpPr/>
            <p:nvPr/>
          </p:nvGrpSpPr>
          <p:grpSpPr>
            <a:xfrm>
              <a:off x="1590100" y="1720902"/>
              <a:ext cx="51577" cy="51444"/>
              <a:chOff x="1590100" y="1720902"/>
              <a:chExt cx="51577" cy="51444"/>
            </a:xfrm>
          </p:grpSpPr>
          <p:sp>
            <p:nvSpPr>
              <p:cNvPr id="220" name="Freeform 219">
                <a:extLst>
                  <a:ext uri="{FF2B5EF4-FFF2-40B4-BE49-F238E27FC236}">
                    <a16:creationId xmlns:a16="http://schemas.microsoft.com/office/drawing/2014/main" id="{5FBF2F9F-A312-063A-ED5C-71E6A25DECA2}"/>
                  </a:ext>
                </a:extLst>
              </p:cNvPr>
              <p:cNvSpPr/>
              <p:nvPr/>
            </p:nvSpPr>
            <p:spPr>
              <a:xfrm>
                <a:off x="1615952" y="1720902"/>
                <a:ext cx="12672" cy="51444"/>
              </a:xfrm>
              <a:custGeom>
                <a:avLst/>
                <a:gdLst>
                  <a:gd name="connsiteX0" fmla="*/ 0 w 12672"/>
                  <a:gd name="connsiteY0" fmla="*/ 0 h 51444"/>
                  <a:gd name="connsiteX1" fmla="*/ 0 w 12672"/>
                  <a:gd name="connsiteY1" fmla="*/ 51445 h 5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444">
                    <a:moveTo>
                      <a:pt x="0" y="0"/>
                    </a:moveTo>
                    <a:lnTo>
                      <a:pt x="0" y="51445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01DD6F00-A66A-00CF-B9E1-97981789A951}"/>
                  </a:ext>
                </a:extLst>
              </p:cNvPr>
              <p:cNvSpPr/>
              <p:nvPr/>
            </p:nvSpPr>
            <p:spPr>
              <a:xfrm>
                <a:off x="1590100" y="1746561"/>
                <a:ext cx="51577" cy="12640"/>
              </a:xfrm>
              <a:custGeom>
                <a:avLst/>
                <a:gdLst>
                  <a:gd name="connsiteX0" fmla="*/ 0 w 51577"/>
                  <a:gd name="connsiteY0" fmla="*/ 0 h 12640"/>
                  <a:gd name="connsiteX1" fmla="*/ 51577 w 51577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77" h="12640">
                    <a:moveTo>
                      <a:pt x="0" y="0"/>
                    </a:moveTo>
                    <a:lnTo>
                      <a:pt x="51577" y="0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222" name="Graphic 80">
              <a:extLst>
                <a:ext uri="{FF2B5EF4-FFF2-40B4-BE49-F238E27FC236}">
                  <a16:creationId xmlns:a16="http://schemas.microsoft.com/office/drawing/2014/main" id="{DBFC7EB0-3AF7-143C-6A0C-E59BA1A555E0}"/>
                </a:ext>
              </a:extLst>
            </p:cNvPr>
            <p:cNvGrpSpPr/>
            <p:nvPr/>
          </p:nvGrpSpPr>
          <p:grpSpPr>
            <a:xfrm>
              <a:off x="1606701" y="1720902"/>
              <a:ext cx="51577" cy="51444"/>
              <a:chOff x="1606701" y="1720902"/>
              <a:chExt cx="51577" cy="51444"/>
            </a:xfrm>
          </p:grpSpPr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4B2B1068-FAD3-B0F5-D641-FAB974D59C02}"/>
                  </a:ext>
                </a:extLst>
              </p:cNvPr>
              <p:cNvSpPr/>
              <p:nvPr/>
            </p:nvSpPr>
            <p:spPr>
              <a:xfrm>
                <a:off x="1632426" y="1720902"/>
                <a:ext cx="12672" cy="51444"/>
              </a:xfrm>
              <a:custGeom>
                <a:avLst/>
                <a:gdLst>
                  <a:gd name="connsiteX0" fmla="*/ 0 w 12672"/>
                  <a:gd name="connsiteY0" fmla="*/ 0 h 51444"/>
                  <a:gd name="connsiteX1" fmla="*/ 0 w 12672"/>
                  <a:gd name="connsiteY1" fmla="*/ 51445 h 5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444">
                    <a:moveTo>
                      <a:pt x="0" y="0"/>
                    </a:moveTo>
                    <a:lnTo>
                      <a:pt x="0" y="51445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A1397664-2C76-345B-82ED-2F361BEA60B2}"/>
                  </a:ext>
                </a:extLst>
              </p:cNvPr>
              <p:cNvSpPr/>
              <p:nvPr/>
            </p:nvSpPr>
            <p:spPr>
              <a:xfrm>
                <a:off x="1606701" y="1746561"/>
                <a:ext cx="51577" cy="12640"/>
              </a:xfrm>
              <a:custGeom>
                <a:avLst/>
                <a:gdLst>
                  <a:gd name="connsiteX0" fmla="*/ 0 w 51577"/>
                  <a:gd name="connsiteY0" fmla="*/ 0 h 12640"/>
                  <a:gd name="connsiteX1" fmla="*/ 51577 w 51577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77" h="12640">
                    <a:moveTo>
                      <a:pt x="0" y="0"/>
                    </a:moveTo>
                    <a:lnTo>
                      <a:pt x="51577" y="0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225" name="Graphic 80">
              <a:extLst>
                <a:ext uri="{FF2B5EF4-FFF2-40B4-BE49-F238E27FC236}">
                  <a16:creationId xmlns:a16="http://schemas.microsoft.com/office/drawing/2014/main" id="{90AAD875-FA83-DD87-7A65-E68188F315BE}"/>
                </a:ext>
              </a:extLst>
            </p:cNvPr>
            <p:cNvGrpSpPr/>
            <p:nvPr/>
          </p:nvGrpSpPr>
          <p:grpSpPr>
            <a:xfrm>
              <a:off x="1481495" y="1307952"/>
              <a:ext cx="51704" cy="51444"/>
              <a:chOff x="1481495" y="1307952"/>
              <a:chExt cx="51704" cy="51444"/>
            </a:xfrm>
          </p:grpSpPr>
          <p:sp>
            <p:nvSpPr>
              <p:cNvPr id="226" name="Freeform 225">
                <a:extLst>
                  <a:ext uri="{FF2B5EF4-FFF2-40B4-BE49-F238E27FC236}">
                    <a16:creationId xmlns:a16="http://schemas.microsoft.com/office/drawing/2014/main" id="{FE38AECD-EA6A-2216-467B-80AC472FCCDA}"/>
                  </a:ext>
                </a:extLst>
              </p:cNvPr>
              <p:cNvSpPr/>
              <p:nvPr/>
            </p:nvSpPr>
            <p:spPr>
              <a:xfrm>
                <a:off x="1507348" y="1307952"/>
                <a:ext cx="12672" cy="51444"/>
              </a:xfrm>
              <a:custGeom>
                <a:avLst/>
                <a:gdLst>
                  <a:gd name="connsiteX0" fmla="*/ 0 w 12672"/>
                  <a:gd name="connsiteY0" fmla="*/ 0 h 51444"/>
                  <a:gd name="connsiteX1" fmla="*/ 0 w 12672"/>
                  <a:gd name="connsiteY1" fmla="*/ 51445 h 5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444">
                    <a:moveTo>
                      <a:pt x="0" y="0"/>
                    </a:moveTo>
                    <a:lnTo>
                      <a:pt x="0" y="51445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A7360950-98C5-5029-6A36-8B06B70459E4}"/>
                  </a:ext>
                </a:extLst>
              </p:cNvPr>
              <p:cNvSpPr/>
              <p:nvPr/>
            </p:nvSpPr>
            <p:spPr>
              <a:xfrm>
                <a:off x="1481495" y="1333738"/>
                <a:ext cx="51704" cy="12640"/>
              </a:xfrm>
              <a:custGeom>
                <a:avLst/>
                <a:gdLst>
                  <a:gd name="connsiteX0" fmla="*/ 0 w 51704"/>
                  <a:gd name="connsiteY0" fmla="*/ 0 h 12640"/>
                  <a:gd name="connsiteX1" fmla="*/ 51704 w 51704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04" h="12640">
                    <a:moveTo>
                      <a:pt x="0" y="0"/>
                    </a:moveTo>
                    <a:lnTo>
                      <a:pt x="51704" y="0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228" name="Graphic 80">
              <a:extLst>
                <a:ext uri="{FF2B5EF4-FFF2-40B4-BE49-F238E27FC236}">
                  <a16:creationId xmlns:a16="http://schemas.microsoft.com/office/drawing/2014/main" id="{CC3EB1FA-E799-318B-ED52-4CF955B49B9D}"/>
                </a:ext>
              </a:extLst>
            </p:cNvPr>
            <p:cNvGrpSpPr/>
            <p:nvPr/>
          </p:nvGrpSpPr>
          <p:grpSpPr>
            <a:xfrm>
              <a:off x="1588706" y="1576805"/>
              <a:ext cx="51577" cy="51444"/>
              <a:chOff x="1588706" y="1576805"/>
              <a:chExt cx="51577" cy="51444"/>
            </a:xfrm>
          </p:grpSpPr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F83C1938-3C00-2B2A-23E7-88D39736A671}"/>
                  </a:ext>
                </a:extLst>
              </p:cNvPr>
              <p:cNvSpPr/>
              <p:nvPr/>
            </p:nvSpPr>
            <p:spPr>
              <a:xfrm>
                <a:off x="1614558" y="1576805"/>
                <a:ext cx="12672" cy="51444"/>
              </a:xfrm>
              <a:custGeom>
                <a:avLst/>
                <a:gdLst>
                  <a:gd name="connsiteX0" fmla="*/ 0 w 12672"/>
                  <a:gd name="connsiteY0" fmla="*/ 0 h 51444"/>
                  <a:gd name="connsiteX1" fmla="*/ 0 w 12672"/>
                  <a:gd name="connsiteY1" fmla="*/ 51445 h 5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444">
                    <a:moveTo>
                      <a:pt x="0" y="0"/>
                    </a:moveTo>
                    <a:lnTo>
                      <a:pt x="0" y="51445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69D460D9-697E-5237-383E-2F92F450E0D3}"/>
                  </a:ext>
                </a:extLst>
              </p:cNvPr>
              <p:cNvSpPr/>
              <p:nvPr/>
            </p:nvSpPr>
            <p:spPr>
              <a:xfrm>
                <a:off x="1588706" y="1602465"/>
                <a:ext cx="51577" cy="12640"/>
              </a:xfrm>
              <a:custGeom>
                <a:avLst/>
                <a:gdLst>
                  <a:gd name="connsiteX0" fmla="*/ 0 w 51577"/>
                  <a:gd name="connsiteY0" fmla="*/ 0 h 12640"/>
                  <a:gd name="connsiteX1" fmla="*/ 51577 w 51577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77" h="12640">
                    <a:moveTo>
                      <a:pt x="0" y="0"/>
                    </a:moveTo>
                    <a:lnTo>
                      <a:pt x="51577" y="0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231" name="Graphic 80">
              <a:extLst>
                <a:ext uri="{FF2B5EF4-FFF2-40B4-BE49-F238E27FC236}">
                  <a16:creationId xmlns:a16="http://schemas.microsoft.com/office/drawing/2014/main" id="{17EAA2C1-B7B2-9C51-790A-A69F15B79B76}"/>
                </a:ext>
              </a:extLst>
            </p:cNvPr>
            <p:cNvGrpSpPr/>
            <p:nvPr/>
          </p:nvGrpSpPr>
          <p:grpSpPr>
            <a:xfrm>
              <a:off x="1588706" y="1653910"/>
              <a:ext cx="51577" cy="51444"/>
              <a:chOff x="1588706" y="1653910"/>
              <a:chExt cx="51577" cy="51444"/>
            </a:xfrm>
          </p:grpSpPr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AB62D1BA-ABBD-4100-E243-A79B8BF711F8}"/>
                  </a:ext>
                </a:extLst>
              </p:cNvPr>
              <p:cNvSpPr/>
              <p:nvPr/>
            </p:nvSpPr>
            <p:spPr>
              <a:xfrm>
                <a:off x="1614558" y="1653910"/>
                <a:ext cx="12672" cy="51444"/>
              </a:xfrm>
              <a:custGeom>
                <a:avLst/>
                <a:gdLst>
                  <a:gd name="connsiteX0" fmla="*/ 0 w 12672"/>
                  <a:gd name="connsiteY0" fmla="*/ 0 h 51444"/>
                  <a:gd name="connsiteX1" fmla="*/ 0 w 12672"/>
                  <a:gd name="connsiteY1" fmla="*/ 51445 h 5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444">
                    <a:moveTo>
                      <a:pt x="0" y="0"/>
                    </a:moveTo>
                    <a:lnTo>
                      <a:pt x="0" y="51445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354363D2-87A0-9B43-5EA2-A59851F071B2}"/>
                  </a:ext>
                </a:extLst>
              </p:cNvPr>
              <p:cNvSpPr/>
              <p:nvPr/>
            </p:nvSpPr>
            <p:spPr>
              <a:xfrm>
                <a:off x="1588706" y="1679569"/>
                <a:ext cx="51577" cy="12640"/>
              </a:xfrm>
              <a:custGeom>
                <a:avLst/>
                <a:gdLst>
                  <a:gd name="connsiteX0" fmla="*/ 0 w 51577"/>
                  <a:gd name="connsiteY0" fmla="*/ 0 h 12640"/>
                  <a:gd name="connsiteX1" fmla="*/ 51577 w 51577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77" h="12640">
                    <a:moveTo>
                      <a:pt x="0" y="0"/>
                    </a:moveTo>
                    <a:lnTo>
                      <a:pt x="51577" y="0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234" name="Graphic 80">
              <a:extLst>
                <a:ext uri="{FF2B5EF4-FFF2-40B4-BE49-F238E27FC236}">
                  <a16:creationId xmlns:a16="http://schemas.microsoft.com/office/drawing/2014/main" id="{ECCFD261-CE9C-4EB5-1278-30997D70621C}"/>
                </a:ext>
              </a:extLst>
            </p:cNvPr>
            <p:cNvGrpSpPr/>
            <p:nvPr/>
          </p:nvGrpSpPr>
          <p:grpSpPr>
            <a:xfrm>
              <a:off x="1685778" y="1739230"/>
              <a:ext cx="51577" cy="51444"/>
              <a:chOff x="1685778" y="1739230"/>
              <a:chExt cx="51577" cy="51444"/>
            </a:xfrm>
          </p:grpSpPr>
          <p:sp>
            <p:nvSpPr>
              <p:cNvPr id="235" name="Freeform 234">
                <a:extLst>
                  <a:ext uri="{FF2B5EF4-FFF2-40B4-BE49-F238E27FC236}">
                    <a16:creationId xmlns:a16="http://schemas.microsoft.com/office/drawing/2014/main" id="{89F02056-64EA-24FF-6B16-C5C2FF015A96}"/>
                  </a:ext>
                </a:extLst>
              </p:cNvPr>
              <p:cNvSpPr/>
              <p:nvPr/>
            </p:nvSpPr>
            <p:spPr>
              <a:xfrm>
                <a:off x="1711630" y="1739230"/>
                <a:ext cx="12672" cy="51444"/>
              </a:xfrm>
              <a:custGeom>
                <a:avLst/>
                <a:gdLst>
                  <a:gd name="connsiteX0" fmla="*/ 0 w 12672"/>
                  <a:gd name="connsiteY0" fmla="*/ 0 h 51444"/>
                  <a:gd name="connsiteX1" fmla="*/ 0 w 12672"/>
                  <a:gd name="connsiteY1" fmla="*/ 51445 h 5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444">
                    <a:moveTo>
                      <a:pt x="0" y="0"/>
                    </a:moveTo>
                    <a:lnTo>
                      <a:pt x="0" y="51445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236" name="Freeform 235">
                <a:extLst>
                  <a:ext uri="{FF2B5EF4-FFF2-40B4-BE49-F238E27FC236}">
                    <a16:creationId xmlns:a16="http://schemas.microsoft.com/office/drawing/2014/main" id="{328409C2-6D03-84AE-5037-2F28BAF7C636}"/>
                  </a:ext>
                </a:extLst>
              </p:cNvPr>
              <p:cNvSpPr/>
              <p:nvPr/>
            </p:nvSpPr>
            <p:spPr>
              <a:xfrm>
                <a:off x="1685778" y="1765016"/>
                <a:ext cx="51577" cy="12640"/>
              </a:xfrm>
              <a:custGeom>
                <a:avLst/>
                <a:gdLst>
                  <a:gd name="connsiteX0" fmla="*/ 0 w 51577"/>
                  <a:gd name="connsiteY0" fmla="*/ 0 h 12640"/>
                  <a:gd name="connsiteX1" fmla="*/ 51577 w 51577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77" h="12640">
                    <a:moveTo>
                      <a:pt x="0" y="0"/>
                    </a:moveTo>
                    <a:lnTo>
                      <a:pt x="51577" y="0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237" name="Graphic 80">
              <a:extLst>
                <a:ext uri="{FF2B5EF4-FFF2-40B4-BE49-F238E27FC236}">
                  <a16:creationId xmlns:a16="http://schemas.microsoft.com/office/drawing/2014/main" id="{E5997294-9E70-BF0C-AAB0-938580989BD9}"/>
                </a:ext>
              </a:extLst>
            </p:cNvPr>
            <p:cNvGrpSpPr/>
            <p:nvPr/>
          </p:nvGrpSpPr>
          <p:grpSpPr>
            <a:xfrm>
              <a:off x="1692241" y="1785113"/>
              <a:ext cx="51577" cy="51444"/>
              <a:chOff x="1692241" y="1785113"/>
              <a:chExt cx="51577" cy="51444"/>
            </a:xfrm>
          </p:grpSpPr>
          <p:sp>
            <p:nvSpPr>
              <p:cNvPr id="238" name="Freeform 237">
                <a:extLst>
                  <a:ext uri="{FF2B5EF4-FFF2-40B4-BE49-F238E27FC236}">
                    <a16:creationId xmlns:a16="http://schemas.microsoft.com/office/drawing/2014/main" id="{70CC8EBC-66BA-4235-F90B-9B1305DE0C08}"/>
                  </a:ext>
                </a:extLst>
              </p:cNvPr>
              <p:cNvSpPr/>
              <p:nvPr/>
            </p:nvSpPr>
            <p:spPr>
              <a:xfrm>
                <a:off x="1718093" y="1785113"/>
                <a:ext cx="12672" cy="51444"/>
              </a:xfrm>
              <a:custGeom>
                <a:avLst/>
                <a:gdLst>
                  <a:gd name="connsiteX0" fmla="*/ 0 w 12672"/>
                  <a:gd name="connsiteY0" fmla="*/ 0 h 51444"/>
                  <a:gd name="connsiteX1" fmla="*/ 0 w 12672"/>
                  <a:gd name="connsiteY1" fmla="*/ 51445 h 5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444">
                    <a:moveTo>
                      <a:pt x="0" y="0"/>
                    </a:moveTo>
                    <a:lnTo>
                      <a:pt x="0" y="51445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239" name="Freeform 238">
                <a:extLst>
                  <a:ext uri="{FF2B5EF4-FFF2-40B4-BE49-F238E27FC236}">
                    <a16:creationId xmlns:a16="http://schemas.microsoft.com/office/drawing/2014/main" id="{4EE4D54E-019A-FD5A-6572-63BEF3C06FA3}"/>
                  </a:ext>
                </a:extLst>
              </p:cNvPr>
              <p:cNvSpPr/>
              <p:nvPr/>
            </p:nvSpPr>
            <p:spPr>
              <a:xfrm>
                <a:off x="1692241" y="1810899"/>
                <a:ext cx="51577" cy="12640"/>
              </a:xfrm>
              <a:custGeom>
                <a:avLst/>
                <a:gdLst>
                  <a:gd name="connsiteX0" fmla="*/ 0 w 51577"/>
                  <a:gd name="connsiteY0" fmla="*/ 0 h 12640"/>
                  <a:gd name="connsiteX1" fmla="*/ 51577 w 51577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77" h="12640">
                    <a:moveTo>
                      <a:pt x="0" y="0"/>
                    </a:moveTo>
                    <a:lnTo>
                      <a:pt x="51577" y="0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240" name="Graphic 80">
              <a:extLst>
                <a:ext uri="{FF2B5EF4-FFF2-40B4-BE49-F238E27FC236}">
                  <a16:creationId xmlns:a16="http://schemas.microsoft.com/office/drawing/2014/main" id="{BC96C1D1-AEEF-6286-1D2B-E3428D188882}"/>
                </a:ext>
              </a:extLst>
            </p:cNvPr>
            <p:cNvGrpSpPr/>
            <p:nvPr/>
          </p:nvGrpSpPr>
          <p:grpSpPr>
            <a:xfrm>
              <a:off x="1785257" y="2004418"/>
              <a:ext cx="51577" cy="51571"/>
              <a:chOff x="1785257" y="2004418"/>
              <a:chExt cx="51577" cy="51571"/>
            </a:xfrm>
          </p:grpSpPr>
          <p:sp>
            <p:nvSpPr>
              <p:cNvPr id="241" name="Freeform 240">
                <a:extLst>
                  <a:ext uri="{FF2B5EF4-FFF2-40B4-BE49-F238E27FC236}">
                    <a16:creationId xmlns:a16="http://schemas.microsoft.com/office/drawing/2014/main" id="{F6B21A8F-3DBB-98CA-6539-6F7B1B9CD361}"/>
                  </a:ext>
                </a:extLst>
              </p:cNvPr>
              <p:cNvSpPr/>
              <p:nvPr/>
            </p:nvSpPr>
            <p:spPr>
              <a:xfrm>
                <a:off x="1811109" y="2004418"/>
                <a:ext cx="12672" cy="51571"/>
              </a:xfrm>
              <a:custGeom>
                <a:avLst/>
                <a:gdLst>
                  <a:gd name="connsiteX0" fmla="*/ 0 w 12672"/>
                  <a:gd name="connsiteY0" fmla="*/ 0 h 51571"/>
                  <a:gd name="connsiteX1" fmla="*/ 0 w 12672"/>
                  <a:gd name="connsiteY1" fmla="*/ 51571 h 5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571">
                    <a:moveTo>
                      <a:pt x="0" y="0"/>
                    </a:moveTo>
                    <a:lnTo>
                      <a:pt x="0" y="51571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242" name="Freeform 241">
                <a:extLst>
                  <a:ext uri="{FF2B5EF4-FFF2-40B4-BE49-F238E27FC236}">
                    <a16:creationId xmlns:a16="http://schemas.microsoft.com/office/drawing/2014/main" id="{05F70BA4-15ED-0DAA-1CE8-6655B05AEEDB}"/>
                  </a:ext>
                </a:extLst>
              </p:cNvPr>
              <p:cNvSpPr/>
              <p:nvPr/>
            </p:nvSpPr>
            <p:spPr>
              <a:xfrm>
                <a:off x="1785257" y="2030204"/>
                <a:ext cx="51577" cy="12640"/>
              </a:xfrm>
              <a:custGeom>
                <a:avLst/>
                <a:gdLst>
                  <a:gd name="connsiteX0" fmla="*/ 0 w 51577"/>
                  <a:gd name="connsiteY0" fmla="*/ 0 h 12640"/>
                  <a:gd name="connsiteX1" fmla="*/ 51577 w 51577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77" h="12640">
                    <a:moveTo>
                      <a:pt x="0" y="0"/>
                    </a:moveTo>
                    <a:lnTo>
                      <a:pt x="51577" y="0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243" name="Graphic 80">
              <a:extLst>
                <a:ext uri="{FF2B5EF4-FFF2-40B4-BE49-F238E27FC236}">
                  <a16:creationId xmlns:a16="http://schemas.microsoft.com/office/drawing/2014/main" id="{64BCEC86-0AEC-05FD-578B-1A9343A3D013}"/>
                </a:ext>
              </a:extLst>
            </p:cNvPr>
            <p:cNvGrpSpPr/>
            <p:nvPr/>
          </p:nvGrpSpPr>
          <p:grpSpPr>
            <a:xfrm>
              <a:off x="1789819" y="2056748"/>
              <a:ext cx="51577" cy="51571"/>
              <a:chOff x="1789819" y="2056748"/>
              <a:chExt cx="51577" cy="51571"/>
            </a:xfrm>
          </p:grpSpPr>
          <p:sp>
            <p:nvSpPr>
              <p:cNvPr id="244" name="Freeform 243">
                <a:extLst>
                  <a:ext uri="{FF2B5EF4-FFF2-40B4-BE49-F238E27FC236}">
                    <a16:creationId xmlns:a16="http://schemas.microsoft.com/office/drawing/2014/main" id="{B07A94D4-AEA4-6CD5-924C-832BBA65E675}"/>
                  </a:ext>
                </a:extLst>
              </p:cNvPr>
              <p:cNvSpPr/>
              <p:nvPr/>
            </p:nvSpPr>
            <p:spPr>
              <a:xfrm>
                <a:off x="1815672" y="2056748"/>
                <a:ext cx="12672" cy="51571"/>
              </a:xfrm>
              <a:custGeom>
                <a:avLst/>
                <a:gdLst>
                  <a:gd name="connsiteX0" fmla="*/ 0 w 12672"/>
                  <a:gd name="connsiteY0" fmla="*/ 0 h 51571"/>
                  <a:gd name="connsiteX1" fmla="*/ 0 w 12672"/>
                  <a:gd name="connsiteY1" fmla="*/ 51571 h 5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571">
                    <a:moveTo>
                      <a:pt x="0" y="0"/>
                    </a:moveTo>
                    <a:lnTo>
                      <a:pt x="0" y="51571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245" name="Freeform 244">
                <a:extLst>
                  <a:ext uri="{FF2B5EF4-FFF2-40B4-BE49-F238E27FC236}">
                    <a16:creationId xmlns:a16="http://schemas.microsoft.com/office/drawing/2014/main" id="{76872850-DC54-46C3-37D1-E7B52982EA99}"/>
                  </a:ext>
                </a:extLst>
              </p:cNvPr>
              <p:cNvSpPr/>
              <p:nvPr/>
            </p:nvSpPr>
            <p:spPr>
              <a:xfrm>
                <a:off x="1789819" y="2082533"/>
                <a:ext cx="51577" cy="12640"/>
              </a:xfrm>
              <a:custGeom>
                <a:avLst/>
                <a:gdLst>
                  <a:gd name="connsiteX0" fmla="*/ 0 w 51577"/>
                  <a:gd name="connsiteY0" fmla="*/ 0 h 12640"/>
                  <a:gd name="connsiteX1" fmla="*/ 51577 w 51577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77" h="12640">
                    <a:moveTo>
                      <a:pt x="0" y="0"/>
                    </a:moveTo>
                    <a:lnTo>
                      <a:pt x="51577" y="0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246" name="Graphic 80">
              <a:extLst>
                <a:ext uri="{FF2B5EF4-FFF2-40B4-BE49-F238E27FC236}">
                  <a16:creationId xmlns:a16="http://schemas.microsoft.com/office/drawing/2014/main" id="{9607729B-BA05-69F9-FDB4-57F5C313817F}"/>
                </a:ext>
              </a:extLst>
            </p:cNvPr>
            <p:cNvGrpSpPr/>
            <p:nvPr/>
          </p:nvGrpSpPr>
          <p:grpSpPr>
            <a:xfrm>
              <a:off x="1799070" y="2119189"/>
              <a:ext cx="51577" cy="51571"/>
              <a:chOff x="1799070" y="2119189"/>
              <a:chExt cx="51577" cy="51571"/>
            </a:xfrm>
          </p:grpSpPr>
          <p:sp>
            <p:nvSpPr>
              <p:cNvPr id="247" name="Freeform 246">
                <a:extLst>
                  <a:ext uri="{FF2B5EF4-FFF2-40B4-BE49-F238E27FC236}">
                    <a16:creationId xmlns:a16="http://schemas.microsoft.com/office/drawing/2014/main" id="{BFB1342C-A994-CF27-A921-D94AE7056028}"/>
                  </a:ext>
                </a:extLst>
              </p:cNvPr>
              <p:cNvSpPr/>
              <p:nvPr/>
            </p:nvSpPr>
            <p:spPr>
              <a:xfrm>
                <a:off x="1824796" y="2119189"/>
                <a:ext cx="12672" cy="51571"/>
              </a:xfrm>
              <a:custGeom>
                <a:avLst/>
                <a:gdLst>
                  <a:gd name="connsiteX0" fmla="*/ 0 w 12672"/>
                  <a:gd name="connsiteY0" fmla="*/ 0 h 51571"/>
                  <a:gd name="connsiteX1" fmla="*/ 0 w 12672"/>
                  <a:gd name="connsiteY1" fmla="*/ 51571 h 5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571">
                    <a:moveTo>
                      <a:pt x="0" y="0"/>
                    </a:moveTo>
                    <a:lnTo>
                      <a:pt x="0" y="51571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C98E0E1C-07CE-FBE3-919D-212B16E97067}"/>
                  </a:ext>
                </a:extLst>
              </p:cNvPr>
              <p:cNvSpPr/>
              <p:nvPr/>
            </p:nvSpPr>
            <p:spPr>
              <a:xfrm>
                <a:off x="1799070" y="2144975"/>
                <a:ext cx="51577" cy="12640"/>
              </a:xfrm>
              <a:custGeom>
                <a:avLst/>
                <a:gdLst>
                  <a:gd name="connsiteX0" fmla="*/ 0 w 51577"/>
                  <a:gd name="connsiteY0" fmla="*/ 0 h 12640"/>
                  <a:gd name="connsiteX1" fmla="*/ 51577 w 51577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77" h="12640">
                    <a:moveTo>
                      <a:pt x="0" y="0"/>
                    </a:moveTo>
                    <a:lnTo>
                      <a:pt x="51577" y="0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249" name="Graphic 80">
              <a:extLst>
                <a:ext uri="{FF2B5EF4-FFF2-40B4-BE49-F238E27FC236}">
                  <a16:creationId xmlns:a16="http://schemas.microsoft.com/office/drawing/2014/main" id="{AEA68B04-BFEE-2DD2-EB27-EACA29BCD2B3}"/>
                </a:ext>
              </a:extLst>
            </p:cNvPr>
            <p:cNvGrpSpPr/>
            <p:nvPr/>
          </p:nvGrpSpPr>
          <p:grpSpPr>
            <a:xfrm>
              <a:off x="1894748" y="2259620"/>
              <a:ext cx="51577" cy="51571"/>
              <a:chOff x="1894748" y="2259620"/>
              <a:chExt cx="51577" cy="51571"/>
            </a:xfrm>
          </p:grpSpPr>
          <p:sp>
            <p:nvSpPr>
              <p:cNvPr id="250" name="Freeform 249">
                <a:extLst>
                  <a:ext uri="{FF2B5EF4-FFF2-40B4-BE49-F238E27FC236}">
                    <a16:creationId xmlns:a16="http://schemas.microsoft.com/office/drawing/2014/main" id="{109C525B-B5DD-1E48-23EC-7B51E87399BC}"/>
                  </a:ext>
                </a:extLst>
              </p:cNvPr>
              <p:cNvSpPr/>
              <p:nvPr/>
            </p:nvSpPr>
            <p:spPr>
              <a:xfrm>
                <a:off x="1920601" y="2259620"/>
                <a:ext cx="12672" cy="51571"/>
              </a:xfrm>
              <a:custGeom>
                <a:avLst/>
                <a:gdLst>
                  <a:gd name="connsiteX0" fmla="*/ 0 w 12672"/>
                  <a:gd name="connsiteY0" fmla="*/ 0 h 51571"/>
                  <a:gd name="connsiteX1" fmla="*/ 0 w 12672"/>
                  <a:gd name="connsiteY1" fmla="*/ 51571 h 5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571">
                    <a:moveTo>
                      <a:pt x="0" y="0"/>
                    </a:moveTo>
                    <a:lnTo>
                      <a:pt x="0" y="51571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251" name="Freeform 250">
                <a:extLst>
                  <a:ext uri="{FF2B5EF4-FFF2-40B4-BE49-F238E27FC236}">
                    <a16:creationId xmlns:a16="http://schemas.microsoft.com/office/drawing/2014/main" id="{D36AF723-5F3E-9EBF-AFBB-701D260B2594}"/>
                  </a:ext>
                </a:extLst>
              </p:cNvPr>
              <p:cNvSpPr/>
              <p:nvPr/>
            </p:nvSpPr>
            <p:spPr>
              <a:xfrm>
                <a:off x="1894748" y="2285406"/>
                <a:ext cx="51577" cy="12640"/>
              </a:xfrm>
              <a:custGeom>
                <a:avLst/>
                <a:gdLst>
                  <a:gd name="connsiteX0" fmla="*/ 0 w 51577"/>
                  <a:gd name="connsiteY0" fmla="*/ 0 h 12640"/>
                  <a:gd name="connsiteX1" fmla="*/ 51577 w 51577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77" h="12640">
                    <a:moveTo>
                      <a:pt x="0" y="0"/>
                    </a:moveTo>
                    <a:lnTo>
                      <a:pt x="51577" y="0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252" name="Graphic 80">
              <a:extLst>
                <a:ext uri="{FF2B5EF4-FFF2-40B4-BE49-F238E27FC236}">
                  <a16:creationId xmlns:a16="http://schemas.microsoft.com/office/drawing/2014/main" id="{BB4B805B-55BF-677D-862B-100E40738294}"/>
                </a:ext>
              </a:extLst>
            </p:cNvPr>
            <p:cNvGrpSpPr/>
            <p:nvPr/>
          </p:nvGrpSpPr>
          <p:grpSpPr>
            <a:xfrm>
              <a:off x="3564108" y="2535552"/>
              <a:ext cx="51577" cy="51444"/>
              <a:chOff x="3564108" y="2535552"/>
              <a:chExt cx="51577" cy="51444"/>
            </a:xfrm>
          </p:grpSpPr>
          <p:sp>
            <p:nvSpPr>
              <p:cNvPr id="253" name="Freeform 252">
                <a:extLst>
                  <a:ext uri="{FF2B5EF4-FFF2-40B4-BE49-F238E27FC236}">
                    <a16:creationId xmlns:a16="http://schemas.microsoft.com/office/drawing/2014/main" id="{C15C149F-40DD-E916-875F-416F2FFBE406}"/>
                  </a:ext>
                </a:extLst>
              </p:cNvPr>
              <p:cNvSpPr/>
              <p:nvPr/>
            </p:nvSpPr>
            <p:spPr>
              <a:xfrm>
                <a:off x="3589834" y="2535552"/>
                <a:ext cx="12672" cy="51444"/>
              </a:xfrm>
              <a:custGeom>
                <a:avLst/>
                <a:gdLst>
                  <a:gd name="connsiteX0" fmla="*/ 0 w 12672"/>
                  <a:gd name="connsiteY0" fmla="*/ 0 h 51444"/>
                  <a:gd name="connsiteX1" fmla="*/ 0 w 12672"/>
                  <a:gd name="connsiteY1" fmla="*/ 51445 h 5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444">
                    <a:moveTo>
                      <a:pt x="0" y="0"/>
                    </a:moveTo>
                    <a:lnTo>
                      <a:pt x="0" y="51445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254" name="Freeform 253">
                <a:extLst>
                  <a:ext uri="{FF2B5EF4-FFF2-40B4-BE49-F238E27FC236}">
                    <a16:creationId xmlns:a16="http://schemas.microsoft.com/office/drawing/2014/main" id="{ED7B4FF0-2D50-122C-016F-1CF76E887059}"/>
                  </a:ext>
                </a:extLst>
              </p:cNvPr>
              <p:cNvSpPr/>
              <p:nvPr/>
            </p:nvSpPr>
            <p:spPr>
              <a:xfrm>
                <a:off x="3564108" y="2561338"/>
                <a:ext cx="51577" cy="12640"/>
              </a:xfrm>
              <a:custGeom>
                <a:avLst/>
                <a:gdLst>
                  <a:gd name="connsiteX0" fmla="*/ 0 w 51577"/>
                  <a:gd name="connsiteY0" fmla="*/ 0 h 12640"/>
                  <a:gd name="connsiteX1" fmla="*/ 51577 w 51577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77" h="12640">
                    <a:moveTo>
                      <a:pt x="0" y="0"/>
                    </a:moveTo>
                    <a:lnTo>
                      <a:pt x="51577" y="0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255" name="Graphic 80">
              <a:extLst>
                <a:ext uri="{FF2B5EF4-FFF2-40B4-BE49-F238E27FC236}">
                  <a16:creationId xmlns:a16="http://schemas.microsoft.com/office/drawing/2014/main" id="{A22F2438-B91D-38D8-BA63-531300CA56B2}"/>
                </a:ext>
              </a:extLst>
            </p:cNvPr>
            <p:cNvGrpSpPr/>
            <p:nvPr/>
          </p:nvGrpSpPr>
          <p:grpSpPr>
            <a:xfrm>
              <a:off x="3545606" y="2535552"/>
              <a:ext cx="51704" cy="51444"/>
              <a:chOff x="3545606" y="2535552"/>
              <a:chExt cx="51704" cy="51444"/>
            </a:xfrm>
          </p:grpSpPr>
          <p:sp>
            <p:nvSpPr>
              <p:cNvPr id="256" name="Freeform 255">
                <a:extLst>
                  <a:ext uri="{FF2B5EF4-FFF2-40B4-BE49-F238E27FC236}">
                    <a16:creationId xmlns:a16="http://schemas.microsoft.com/office/drawing/2014/main" id="{BFEDDA78-ADE5-CDED-2D27-78FEC7B81451}"/>
                  </a:ext>
                </a:extLst>
              </p:cNvPr>
              <p:cNvSpPr/>
              <p:nvPr/>
            </p:nvSpPr>
            <p:spPr>
              <a:xfrm>
                <a:off x="3571458" y="2535552"/>
                <a:ext cx="12672" cy="51444"/>
              </a:xfrm>
              <a:custGeom>
                <a:avLst/>
                <a:gdLst>
                  <a:gd name="connsiteX0" fmla="*/ 0 w 12672"/>
                  <a:gd name="connsiteY0" fmla="*/ 0 h 51444"/>
                  <a:gd name="connsiteX1" fmla="*/ 0 w 12672"/>
                  <a:gd name="connsiteY1" fmla="*/ 51445 h 5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444">
                    <a:moveTo>
                      <a:pt x="0" y="0"/>
                    </a:moveTo>
                    <a:lnTo>
                      <a:pt x="0" y="51445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257" name="Freeform 256">
                <a:extLst>
                  <a:ext uri="{FF2B5EF4-FFF2-40B4-BE49-F238E27FC236}">
                    <a16:creationId xmlns:a16="http://schemas.microsoft.com/office/drawing/2014/main" id="{EE8924C8-8CD0-EA38-5C61-8D315AE451CE}"/>
                  </a:ext>
                </a:extLst>
              </p:cNvPr>
              <p:cNvSpPr/>
              <p:nvPr/>
            </p:nvSpPr>
            <p:spPr>
              <a:xfrm>
                <a:off x="3545606" y="2561338"/>
                <a:ext cx="51704" cy="12640"/>
              </a:xfrm>
              <a:custGeom>
                <a:avLst/>
                <a:gdLst>
                  <a:gd name="connsiteX0" fmla="*/ 0 w 51704"/>
                  <a:gd name="connsiteY0" fmla="*/ 0 h 12640"/>
                  <a:gd name="connsiteX1" fmla="*/ 51704 w 51704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04" h="12640">
                    <a:moveTo>
                      <a:pt x="0" y="0"/>
                    </a:moveTo>
                    <a:lnTo>
                      <a:pt x="51704" y="0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258" name="Graphic 80">
              <a:extLst>
                <a:ext uri="{FF2B5EF4-FFF2-40B4-BE49-F238E27FC236}">
                  <a16:creationId xmlns:a16="http://schemas.microsoft.com/office/drawing/2014/main" id="{91BE0F51-CDDD-01A4-9E01-46239DDADB44}"/>
                </a:ext>
              </a:extLst>
            </p:cNvPr>
            <p:cNvGrpSpPr/>
            <p:nvPr/>
          </p:nvGrpSpPr>
          <p:grpSpPr>
            <a:xfrm>
              <a:off x="3523556" y="2535552"/>
              <a:ext cx="51577" cy="51444"/>
              <a:chOff x="3523556" y="2535552"/>
              <a:chExt cx="51577" cy="51444"/>
            </a:xfrm>
          </p:grpSpPr>
          <p:sp>
            <p:nvSpPr>
              <p:cNvPr id="259" name="Freeform 258">
                <a:extLst>
                  <a:ext uri="{FF2B5EF4-FFF2-40B4-BE49-F238E27FC236}">
                    <a16:creationId xmlns:a16="http://schemas.microsoft.com/office/drawing/2014/main" id="{9190B2BA-ECEF-8A3B-AE1F-DD9B92A1CB64}"/>
                  </a:ext>
                </a:extLst>
              </p:cNvPr>
              <p:cNvSpPr/>
              <p:nvPr/>
            </p:nvSpPr>
            <p:spPr>
              <a:xfrm>
                <a:off x="3549408" y="2535552"/>
                <a:ext cx="12672" cy="51444"/>
              </a:xfrm>
              <a:custGeom>
                <a:avLst/>
                <a:gdLst>
                  <a:gd name="connsiteX0" fmla="*/ 0 w 12672"/>
                  <a:gd name="connsiteY0" fmla="*/ 0 h 51444"/>
                  <a:gd name="connsiteX1" fmla="*/ 0 w 12672"/>
                  <a:gd name="connsiteY1" fmla="*/ 51445 h 5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444">
                    <a:moveTo>
                      <a:pt x="0" y="0"/>
                    </a:moveTo>
                    <a:lnTo>
                      <a:pt x="0" y="51445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260" name="Freeform 259">
                <a:extLst>
                  <a:ext uri="{FF2B5EF4-FFF2-40B4-BE49-F238E27FC236}">
                    <a16:creationId xmlns:a16="http://schemas.microsoft.com/office/drawing/2014/main" id="{264BF756-1395-0D24-ADB0-FB51F0DD4E6A}"/>
                  </a:ext>
                </a:extLst>
              </p:cNvPr>
              <p:cNvSpPr/>
              <p:nvPr/>
            </p:nvSpPr>
            <p:spPr>
              <a:xfrm>
                <a:off x="3523556" y="2561338"/>
                <a:ext cx="51577" cy="12640"/>
              </a:xfrm>
              <a:custGeom>
                <a:avLst/>
                <a:gdLst>
                  <a:gd name="connsiteX0" fmla="*/ 0 w 51577"/>
                  <a:gd name="connsiteY0" fmla="*/ 0 h 12640"/>
                  <a:gd name="connsiteX1" fmla="*/ 51577 w 51577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77" h="12640">
                    <a:moveTo>
                      <a:pt x="0" y="0"/>
                    </a:moveTo>
                    <a:lnTo>
                      <a:pt x="51577" y="0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261" name="Graphic 80">
              <a:extLst>
                <a:ext uri="{FF2B5EF4-FFF2-40B4-BE49-F238E27FC236}">
                  <a16:creationId xmlns:a16="http://schemas.microsoft.com/office/drawing/2014/main" id="{398AC8CB-9259-BA6D-87EF-455E69DDA5CD}"/>
                </a:ext>
              </a:extLst>
            </p:cNvPr>
            <p:cNvGrpSpPr/>
            <p:nvPr/>
          </p:nvGrpSpPr>
          <p:grpSpPr>
            <a:xfrm>
              <a:off x="4360073" y="2628204"/>
              <a:ext cx="51577" cy="51571"/>
              <a:chOff x="4360073" y="2628204"/>
              <a:chExt cx="51577" cy="51571"/>
            </a:xfrm>
          </p:grpSpPr>
          <p:sp>
            <p:nvSpPr>
              <p:cNvPr id="262" name="Freeform 261">
                <a:extLst>
                  <a:ext uri="{FF2B5EF4-FFF2-40B4-BE49-F238E27FC236}">
                    <a16:creationId xmlns:a16="http://schemas.microsoft.com/office/drawing/2014/main" id="{5FAB97D7-D421-292C-0879-977AF9BD279E}"/>
                  </a:ext>
                </a:extLst>
              </p:cNvPr>
              <p:cNvSpPr/>
              <p:nvPr/>
            </p:nvSpPr>
            <p:spPr>
              <a:xfrm>
                <a:off x="4385926" y="2628204"/>
                <a:ext cx="12672" cy="51571"/>
              </a:xfrm>
              <a:custGeom>
                <a:avLst/>
                <a:gdLst>
                  <a:gd name="connsiteX0" fmla="*/ 0 w 12672"/>
                  <a:gd name="connsiteY0" fmla="*/ 0 h 51571"/>
                  <a:gd name="connsiteX1" fmla="*/ 0 w 12672"/>
                  <a:gd name="connsiteY1" fmla="*/ 51571 h 5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2" h="51571">
                    <a:moveTo>
                      <a:pt x="0" y="0"/>
                    </a:moveTo>
                    <a:lnTo>
                      <a:pt x="0" y="51571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263" name="Freeform 262">
                <a:extLst>
                  <a:ext uri="{FF2B5EF4-FFF2-40B4-BE49-F238E27FC236}">
                    <a16:creationId xmlns:a16="http://schemas.microsoft.com/office/drawing/2014/main" id="{63F01027-3760-FF4E-CA26-89E67C43B2EE}"/>
                  </a:ext>
                </a:extLst>
              </p:cNvPr>
              <p:cNvSpPr/>
              <p:nvPr/>
            </p:nvSpPr>
            <p:spPr>
              <a:xfrm>
                <a:off x="4360073" y="2653989"/>
                <a:ext cx="51577" cy="12640"/>
              </a:xfrm>
              <a:custGeom>
                <a:avLst/>
                <a:gdLst>
                  <a:gd name="connsiteX0" fmla="*/ 0 w 51577"/>
                  <a:gd name="connsiteY0" fmla="*/ 0 h 12640"/>
                  <a:gd name="connsiteX1" fmla="*/ 51578 w 51577"/>
                  <a:gd name="connsiteY1" fmla="*/ 0 h 1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77" h="12640">
                    <a:moveTo>
                      <a:pt x="0" y="0"/>
                    </a:moveTo>
                    <a:lnTo>
                      <a:pt x="51578" y="0"/>
                    </a:lnTo>
                  </a:path>
                </a:pathLst>
              </a:custGeom>
              <a:ln w="9490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85C90E48-26EF-BE91-037D-72A061E5E15B}"/>
                </a:ext>
              </a:extLst>
            </p:cNvPr>
            <p:cNvSpPr/>
            <p:nvPr/>
          </p:nvSpPr>
          <p:spPr>
            <a:xfrm>
              <a:off x="1497843" y="1339552"/>
              <a:ext cx="2988829" cy="1314437"/>
            </a:xfrm>
            <a:custGeom>
              <a:avLst/>
              <a:gdLst>
                <a:gd name="connsiteX0" fmla="*/ 2988830 w 2988829"/>
                <a:gd name="connsiteY0" fmla="*/ 1314437 h 1314437"/>
                <a:gd name="connsiteX1" fmla="*/ 2445302 w 2988829"/>
                <a:gd name="connsiteY1" fmla="*/ 1314437 h 1314437"/>
                <a:gd name="connsiteX2" fmla="*/ 2445302 w 2988829"/>
                <a:gd name="connsiteY2" fmla="*/ 1220143 h 1314437"/>
                <a:gd name="connsiteX3" fmla="*/ 1471794 w 2988829"/>
                <a:gd name="connsiteY3" fmla="*/ 1220143 h 1314437"/>
                <a:gd name="connsiteX4" fmla="*/ 1471794 w 2988829"/>
                <a:gd name="connsiteY4" fmla="*/ 1174007 h 1314437"/>
                <a:gd name="connsiteX5" fmla="*/ 1176903 w 2988829"/>
                <a:gd name="connsiteY5" fmla="*/ 1174007 h 1314437"/>
                <a:gd name="connsiteX6" fmla="*/ 1176903 w 2988829"/>
                <a:gd name="connsiteY6" fmla="*/ 1137224 h 1314437"/>
                <a:gd name="connsiteX7" fmla="*/ 1157134 w 2988829"/>
                <a:gd name="connsiteY7" fmla="*/ 1137224 h 1314437"/>
                <a:gd name="connsiteX8" fmla="*/ 1157134 w 2988829"/>
                <a:gd name="connsiteY8" fmla="*/ 1090962 h 1314437"/>
                <a:gd name="connsiteX9" fmla="*/ 1147630 w 2988829"/>
                <a:gd name="connsiteY9" fmla="*/ 1090962 h 1314437"/>
                <a:gd name="connsiteX10" fmla="*/ 1147630 w 2988829"/>
                <a:gd name="connsiteY10" fmla="*/ 1054305 h 1314437"/>
                <a:gd name="connsiteX11" fmla="*/ 1030408 w 2988829"/>
                <a:gd name="connsiteY11" fmla="*/ 1054305 h 1314437"/>
                <a:gd name="connsiteX12" fmla="*/ 1030408 w 2988829"/>
                <a:gd name="connsiteY12" fmla="*/ 1019419 h 1314437"/>
                <a:gd name="connsiteX13" fmla="*/ 945375 w 2988829"/>
                <a:gd name="connsiteY13" fmla="*/ 1019419 h 1314437"/>
                <a:gd name="connsiteX14" fmla="*/ 945375 w 2988829"/>
                <a:gd name="connsiteY14" fmla="*/ 978844 h 1314437"/>
                <a:gd name="connsiteX15" fmla="*/ 514380 w 2988829"/>
                <a:gd name="connsiteY15" fmla="*/ 978844 h 1314437"/>
                <a:gd name="connsiteX16" fmla="*/ 514380 w 2988829"/>
                <a:gd name="connsiteY16" fmla="*/ 945854 h 1314437"/>
                <a:gd name="connsiteX17" fmla="*/ 363196 w 2988829"/>
                <a:gd name="connsiteY17" fmla="*/ 945854 h 1314437"/>
                <a:gd name="connsiteX18" fmla="*/ 363196 w 2988829"/>
                <a:gd name="connsiteY18" fmla="*/ 904774 h 1314437"/>
                <a:gd name="connsiteX19" fmla="*/ 346088 w 2988829"/>
                <a:gd name="connsiteY19" fmla="*/ 904774 h 1314437"/>
                <a:gd name="connsiteX20" fmla="*/ 346088 w 2988829"/>
                <a:gd name="connsiteY20" fmla="*/ 874185 h 1314437"/>
                <a:gd name="connsiteX21" fmla="*/ 328347 w 2988829"/>
                <a:gd name="connsiteY21" fmla="*/ 874185 h 1314437"/>
                <a:gd name="connsiteX22" fmla="*/ 328347 w 2988829"/>
                <a:gd name="connsiteY22" fmla="*/ 845239 h 1314437"/>
                <a:gd name="connsiteX23" fmla="*/ 320870 w 2988829"/>
                <a:gd name="connsiteY23" fmla="*/ 845239 h 1314437"/>
                <a:gd name="connsiteX24" fmla="*/ 320870 w 2988829"/>
                <a:gd name="connsiteY24" fmla="*/ 788865 h 1314437"/>
                <a:gd name="connsiteX25" fmla="*/ 313266 w 2988829"/>
                <a:gd name="connsiteY25" fmla="*/ 788865 h 1314437"/>
                <a:gd name="connsiteX26" fmla="*/ 313266 w 2988829"/>
                <a:gd name="connsiteY26" fmla="*/ 657155 h 1314437"/>
                <a:gd name="connsiteX27" fmla="*/ 306677 w 2988829"/>
                <a:gd name="connsiteY27" fmla="*/ 657155 h 1314437"/>
                <a:gd name="connsiteX28" fmla="*/ 306677 w 2988829"/>
                <a:gd name="connsiteY28" fmla="*/ 588141 h 1314437"/>
                <a:gd name="connsiteX29" fmla="*/ 294511 w 2988829"/>
                <a:gd name="connsiteY29" fmla="*/ 588141 h 1314437"/>
                <a:gd name="connsiteX30" fmla="*/ 294511 w 2988829"/>
                <a:gd name="connsiteY30" fmla="*/ 568928 h 1314437"/>
                <a:gd name="connsiteX31" fmla="*/ 256620 w 2988829"/>
                <a:gd name="connsiteY31" fmla="*/ 568928 h 1314437"/>
                <a:gd name="connsiteX32" fmla="*/ 256620 w 2988829"/>
                <a:gd name="connsiteY32" fmla="*/ 543522 h 1314437"/>
                <a:gd name="connsiteX33" fmla="*/ 241540 w 2988829"/>
                <a:gd name="connsiteY33" fmla="*/ 543522 h 1314437"/>
                <a:gd name="connsiteX34" fmla="*/ 241540 w 2988829"/>
                <a:gd name="connsiteY34" fmla="*/ 491824 h 1314437"/>
                <a:gd name="connsiteX35" fmla="*/ 220883 w 2988829"/>
                <a:gd name="connsiteY35" fmla="*/ 491824 h 1314437"/>
                <a:gd name="connsiteX36" fmla="*/ 220883 w 2988829"/>
                <a:gd name="connsiteY36" fmla="*/ 446952 h 1314437"/>
                <a:gd name="connsiteX37" fmla="*/ 210492 w 2988829"/>
                <a:gd name="connsiteY37" fmla="*/ 446952 h 1314437"/>
                <a:gd name="connsiteX38" fmla="*/ 210492 w 2988829"/>
                <a:gd name="connsiteY38" fmla="*/ 418891 h 1314437"/>
                <a:gd name="connsiteX39" fmla="*/ 200734 w 2988829"/>
                <a:gd name="connsiteY39" fmla="*/ 418891 h 1314437"/>
                <a:gd name="connsiteX40" fmla="*/ 200734 w 2988829"/>
                <a:gd name="connsiteY40" fmla="*/ 402964 h 1314437"/>
                <a:gd name="connsiteX41" fmla="*/ 116715 w 2988829"/>
                <a:gd name="connsiteY41" fmla="*/ 402964 h 1314437"/>
                <a:gd name="connsiteX42" fmla="*/ 116715 w 2988829"/>
                <a:gd name="connsiteY42" fmla="*/ 232956 h 1314437"/>
                <a:gd name="connsiteX43" fmla="*/ 104802 w 2988829"/>
                <a:gd name="connsiteY43" fmla="*/ 232956 h 1314437"/>
                <a:gd name="connsiteX44" fmla="*/ 104802 w 2988829"/>
                <a:gd name="connsiteY44" fmla="*/ 167354 h 1314437"/>
                <a:gd name="connsiteX45" fmla="*/ 99480 w 2988829"/>
                <a:gd name="connsiteY45" fmla="*/ 167354 h 1314437"/>
                <a:gd name="connsiteX46" fmla="*/ 99480 w 2988829"/>
                <a:gd name="connsiteY46" fmla="*/ 114898 h 1314437"/>
                <a:gd name="connsiteX47" fmla="*/ 93270 w 2988829"/>
                <a:gd name="connsiteY47" fmla="*/ 114898 h 1314437"/>
                <a:gd name="connsiteX48" fmla="*/ 93270 w 2988829"/>
                <a:gd name="connsiteY48" fmla="*/ 72933 h 1314437"/>
                <a:gd name="connsiteX49" fmla="*/ 84399 w 2988829"/>
                <a:gd name="connsiteY49" fmla="*/ 72933 h 1314437"/>
                <a:gd name="connsiteX50" fmla="*/ 84399 w 2988829"/>
                <a:gd name="connsiteY50" fmla="*/ 15926 h 1314437"/>
                <a:gd name="connsiteX51" fmla="*/ 63363 w 2988829"/>
                <a:gd name="connsiteY51" fmla="*/ 15926 h 1314437"/>
                <a:gd name="connsiteX52" fmla="*/ 63363 w 2988829"/>
                <a:gd name="connsiteY52" fmla="*/ 0 h 1314437"/>
                <a:gd name="connsiteX53" fmla="*/ 0 w 2988829"/>
                <a:gd name="connsiteY53" fmla="*/ 0 h 131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988829" h="1314437">
                  <a:moveTo>
                    <a:pt x="2988830" y="1314437"/>
                  </a:moveTo>
                  <a:lnTo>
                    <a:pt x="2445302" y="1314437"/>
                  </a:lnTo>
                  <a:lnTo>
                    <a:pt x="2445302" y="1220143"/>
                  </a:lnTo>
                  <a:lnTo>
                    <a:pt x="1471794" y="1220143"/>
                  </a:lnTo>
                  <a:lnTo>
                    <a:pt x="1471794" y="1174007"/>
                  </a:lnTo>
                  <a:lnTo>
                    <a:pt x="1176903" y="1174007"/>
                  </a:lnTo>
                  <a:lnTo>
                    <a:pt x="1176903" y="1137224"/>
                  </a:lnTo>
                  <a:lnTo>
                    <a:pt x="1157134" y="1137224"/>
                  </a:lnTo>
                  <a:lnTo>
                    <a:pt x="1157134" y="1090962"/>
                  </a:lnTo>
                  <a:lnTo>
                    <a:pt x="1147630" y="1090962"/>
                  </a:lnTo>
                  <a:lnTo>
                    <a:pt x="1147630" y="1054305"/>
                  </a:lnTo>
                  <a:lnTo>
                    <a:pt x="1030408" y="1054305"/>
                  </a:lnTo>
                  <a:lnTo>
                    <a:pt x="1030408" y="1019419"/>
                  </a:lnTo>
                  <a:lnTo>
                    <a:pt x="945375" y="1019419"/>
                  </a:lnTo>
                  <a:lnTo>
                    <a:pt x="945375" y="978844"/>
                  </a:lnTo>
                  <a:lnTo>
                    <a:pt x="514380" y="978844"/>
                  </a:lnTo>
                  <a:lnTo>
                    <a:pt x="514380" y="945854"/>
                  </a:lnTo>
                  <a:lnTo>
                    <a:pt x="363196" y="945854"/>
                  </a:lnTo>
                  <a:lnTo>
                    <a:pt x="363196" y="904774"/>
                  </a:lnTo>
                  <a:lnTo>
                    <a:pt x="346088" y="904774"/>
                  </a:lnTo>
                  <a:lnTo>
                    <a:pt x="346088" y="874185"/>
                  </a:lnTo>
                  <a:lnTo>
                    <a:pt x="328347" y="874185"/>
                  </a:lnTo>
                  <a:lnTo>
                    <a:pt x="328347" y="845239"/>
                  </a:lnTo>
                  <a:lnTo>
                    <a:pt x="320870" y="845239"/>
                  </a:lnTo>
                  <a:lnTo>
                    <a:pt x="320870" y="788865"/>
                  </a:lnTo>
                  <a:lnTo>
                    <a:pt x="313266" y="788865"/>
                  </a:lnTo>
                  <a:lnTo>
                    <a:pt x="313266" y="657155"/>
                  </a:lnTo>
                  <a:lnTo>
                    <a:pt x="306677" y="657155"/>
                  </a:lnTo>
                  <a:lnTo>
                    <a:pt x="306677" y="588141"/>
                  </a:lnTo>
                  <a:lnTo>
                    <a:pt x="294511" y="588141"/>
                  </a:lnTo>
                  <a:lnTo>
                    <a:pt x="294511" y="568928"/>
                  </a:lnTo>
                  <a:lnTo>
                    <a:pt x="256620" y="568928"/>
                  </a:lnTo>
                  <a:lnTo>
                    <a:pt x="256620" y="543522"/>
                  </a:lnTo>
                  <a:lnTo>
                    <a:pt x="241540" y="543522"/>
                  </a:lnTo>
                  <a:lnTo>
                    <a:pt x="241540" y="491824"/>
                  </a:lnTo>
                  <a:lnTo>
                    <a:pt x="220883" y="491824"/>
                  </a:lnTo>
                  <a:lnTo>
                    <a:pt x="220883" y="446952"/>
                  </a:lnTo>
                  <a:lnTo>
                    <a:pt x="210492" y="446952"/>
                  </a:lnTo>
                  <a:lnTo>
                    <a:pt x="210492" y="418891"/>
                  </a:lnTo>
                  <a:lnTo>
                    <a:pt x="200734" y="418891"/>
                  </a:lnTo>
                  <a:lnTo>
                    <a:pt x="200734" y="402964"/>
                  </a:lnTo>
                  <a:lnTo>
                    <a:pt x="116715" y="402964"/>
                  </a:lnTo>
                  <a:lnTo>
                    <a:pt x="116715" y="232956"/>
                  </a:lnTo>
                  <a:lnTo>
                    <a:pt x="104802" y="232956"/>
                  </a:lnTo>
                  <a:lnTo>
                    <a:pt x="104802" y="167354"/>
                  </a:lnTo>
                  <a:lnTo>
                    <a:pt x="99480" y="167354"/>
                  </a:lnTo>
                  <a:lnTo>
                    <a:pt x="99480" y="114898"/>
                  </a:lnTo>
                  <a:lnTo>
                    <a:pt x="93270" y="114898"/>
                  </a:lnTo>
                  <a:lnTo>
                    <a:pt x="93270" y="72933"/>
                  </a:lnTo>
                  <a:lnTo>
                    <a:pt x="84399" y="72933"/>
                  </a:lnTo>
                  <a:lnTo>
                    <a:pt x="84399" y="15926"/>
                  </a:lnTo>
                  <a:lnTo>
                    <a:pt x="63363" y="15926"/>
                  </a:lnTo>
                  <a:lnTo>
                    <a:pt x="63363" y="0"/>
                  </a:lnTo>
                  <a:lnTo>
                    <a:pt x="0" y="0"/>
                  </a:lnTo>
                </a:path>
              </a:pathLst>
            </a:custGeom>
            <a:noFill/>
            <a:ln w="15817" cap="flat">
              <a:solidFill>
                <a:srgbClr val="C6573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sp>
        <p:nvSpPr>
          <p:cNvPr id="266" name="TextBox 265">
            <a:extLst>
              <a:ext uri="{FF2B5EF4-FFF2-40B4-BE49-F238E27FC236}">
                <a16:creationId xmlns:a16="http://schemas.microsoft.com/office/drawing/2014/main" id="{9554EFFE-C9F7-8927-6FA3-9E1A22B3ABA3}"/>
              </a:ext>
            </a:extLst>
          </p:cNvPr>
          <p:cNvSpPr txBox="1"/>
          <p:nvPr/>
        </p:nvSpPr>
        <p:spPr>
          <a:xfrm>
            <a:off x="4513263" y="294507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9366492F-530B-BC7F-7FA6-565C5CAD60FD}"/>
              </a:ext>
            </a:extLst>
          </p:cNvPr>
          <p:cNvSpPr txBox="1"/>
          <p:nvPr/>
        </p:nvSpPr>
        <p:spPr>
          <a:xfrm>
            <a:off x="4338638" y="294507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AE0CD690-94C0-944F-443C-845DC8645775}"/>
              </a:ext>
            </a:extLst>
          </p:cNvPr>
          <p:cNvSpPr txBox="1"/>
          <p:nvPr/>
        </p:nvSpPr>
        <p:spPr>
          <a:xfrm>
            <a:off x="4164013" y="294507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04F8E53F-7AF3-DA9D-7A4D-5543F18E3BB2}"/>
              </a:ext>
            </a:extLst>
          </p:cNvPr>
          <p:cNvSpPr txBox="1"/>
          <p:nvPr/>
        </p:nvSpPr>
        <p:spPr>
          <a:xfrm>
            <a:off x="3989388" y="294507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2900F968-46A7-D9AE-EC0E-BB0C832F1871}"/>
              </a:ext>
            </a:extLst>
          </p:cNvPr>
          <p:cNvSpPr txBox="1"/>
          <p:nvPr/>
        </p:nvSpPr>
        <p:spPr>
          <a:xfrm>
            <a:off x="3814763" y="294507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40698C8C-E9E4-D5E8-2491-4865921331AD}"/>
              </a:ext>
            </a:extLst>
          </p:cNvPr>
          <p:cNvSpPr txBox="1"/>
          <p:nvPr/>
        </p:nvSpPr>
        <p:spPr>
          <a:xfrm>
            <a:off x="3640138" y="294507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5431F763-E373-46F2-5BA2-FE89F12BAC9B}"/>
              </a:ext>
            </a:extLst>
          </p:cNvPr>
          <p:cNvSpPr txBox="1"/>
          <p:nvPr/>
        </p:nvSpPr>
        <p:spPr>
          <a:xfrm>
            <a:off x="2805157" y="294507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DAD0BAB2-2C8D-25A2-0251-B56A2555B4D3}"/>
              </a:ext>
            </a:extLst>
          </p:cNvPr>
          <p:cNvSpPr txBox="1"/>
          <p:nvPr/>
        </p:nvSpPr>
        <p:spPr>
          <a:xfrm>
            <a:off x="2633248" y="294507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20701A29-BF26-9CA3-30AA-2B97016EB00A}"/>
              </a:ext>
            </a:extLst>
          </p:cNvPr>
          <p:cNvSpPr txBox="1"/>
          <p:nvPr/>
        </p:nvSpPr>
        <p:spPr>
          <a:xfrm>
            <a:off x="2461338" y="294507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B8187250-8A12-BD25-6219-7DD99E4A0979}"/>
              </a:ext>
            </a:extLst>
          </p:cNvPr>
          <p:cNvSpPr txBox="1"/>
          <p:nvPr/>
        </p:nvSpPr>
        <p:spPr>
          <a:xfrm>
            <a:off x="2289428" y="294507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A48964A3-EC8E-83F9-CEE2-15CC7533FA22}"/>
              </a:ext>
            </a:extLst>
          </p:cNvPr>
          <p:cNvSpPr txBox="1"/>
          <p:nvPr/>
        </p:nvSpPr>
        <p:spPr>
          <a:xfrm>
            <a:off x="2117518" y="294507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3C87AE3A-E382-E6ED-9F1F-B1406105B092}"/>
              </a:ext>
            </a:extLst>
          </p:cNvPr>
          <p:cNvSpPr txBox="1"/>
          <p:nvPr/>
        </p:nvSpPr>
        <p:spPr>
          <a:xfrm>
            <a:off x="1980874" y="2945077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79D3099F-818C-9F7D-C096-FA2452553EE0}"/>
              </a:ext>
            </a:extLst>
          </p:cNvPr>
          <p:cNvSpPr txBox="1"/>
          <p:nvPr/>
        </p:nvSpPr>
        <p:spPr>
          <a:xfrm>
            <a:off x="1808964" y="2945077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734CBC5B-BA60-AC3F-2762-EA1225BB9ADF}"/>
              </a:ext>
            </a:extLst>
          </p:cNvPr>
          <p:cNvSpPr txBox="1"/>
          <p:nvPr/>
        </p:nvSpPr>
        <p:spPr>
          <a:xfrm>
            <a:off x="1637054" y="2945077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86434522-7C1C-96B0-9F8E-9B1947CC8438}"/>
              </a:ext>
            </a:extLst>
          </p:cNvPr>
          <p:cNvSpPr txBox="1"/>
          <p:nvPr/>
        </p:nvSpPr>
        <p:spPr>
          <a:xfrm>
            <a:off x="1471954" y="2945077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EAC66F62-F085-471B-2E1E-462C841676BA}"/>
              </a:ext>
            </a:extLst>
          </p:cNvPr>
          <p:cNvSpPr txBox="1"/>
          <p:nvPr/>
        </p:nvSpPr>
        <p:spPr>
          <a:xfrm>
            <a:off x="2970257" y="294507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64CD2923-A6C1-C030-D624-689AAD7A64AB}"/>
              </a:ext>
            </a:extLst>
          </p:cNvPr>
          <p:cNvSpPr txBox="1"/>
          <p:nvPr/>
        </p:nvSpPr>
        <p:spPr>
          <a:xfrm>
            <a:off x="3135357" y="294507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7E95D7C6-38BC-3C80-C372-649461D89321}"/>
              </a:ext>
            </a:extLst>
          </p:cNvPr>
          <p:cNvSpPr txBox="1"/>
          <p:nvPr/>
        </p:nvSpPr>
        <p:spPr>
          <a:xfrm>
            <a:off x="3306807" y="294507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E0E1A91F-DF5D-98EB-5474-90FBDB120215}"/>
              </a:ext>
            </a:extLst>
          </p:cNvPr>
          <p:cNvSpPr txBox="1"/>
          <p:nvPr/>
        </p:nvSpPr>
        <p:spPr>
          <a:xfrm>
            <a:off x="3481432" y="294507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36</a:t>
            </a:r>
          </a:p>
        </p:txBody>
      </p:sp>
      <p:graphicFrame>
        <p:nvGraphicFramePr>
          <p:cNvPr id="285" name="Table 284">
            <a:extLst>
              <a:ext uri="{FF2B5EF4-FFF2-40B4-BE49-F238E27FC236}">
                <a16:creationId xmlns:a16="http://schemas.microsoft.com/office/drawing/2014/main" id="{1720696D-EECE-A579-3E28-A9F0197B243F}"/>
              </a:ext>
            </a:extLst>
          </p:cNvPr>
          <p:cNvGraphicFramePr>
            <a:graphicFrameLocks noGrp="1"/>
          </p:cNvGraphicFramePr>
          <p:nvPr/>
        </p:nvGraphicFramePr>
        <p:xfrm>
          <a:off x="2253321" y="1167080"/>
          <a:ext cx="3280513" cy="54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839">
                  <a:extLst>
                    <a:ext uri="{9D8B030D-6E8A-4147-A177-3AD203B41FA5}">
                      <a16:colId xmlns:a16="http://schemas.microsoft.com/office/drawing/2014/main" val="3300682571"/>
                    </a:ext>
                  </a:extLst>
                </a:gridCol>
                <a:gridCol w="937337">
                  <a:extLst>
                    <a:ext uri="{9D8B030D-6E8A-4147-A177-3AD203B41FA5}">
                      <a16:colId xmlns:a16="http://schemas.microsoft.com/office/drawing/2014/main" val="509363258"/>
                    </a:ext>
                  </a:extLst>
                </a:gridCol>
                <a:gridCol w="937337">
                  <a:extLst>
                    <a:ext uri="{9D8B030D-6E8A-4147-A177-3AD203B41FA5}">
                      <a16:colId xmlns:a16="http://schemas.microsoft.com/office/drawing/2014/main" val="2971721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9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 + PEMBRO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427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(95% CI</a:t>
                      </a:r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months</a:t>
                      </a:r>
                    </a:p>
                  </a:txBody>
                  <a:tcPr marL="19440" marR="1944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17.2 (12.8, 25.8)</a:t>
                      </a:r>
                    </a:p>
                  </a:txBody>
                  <a:tcPr marL="19440" marR="1944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 (5.1, 6.3)</a:t>
                      </a:r>
                    </a:p>
                  </a:txBody>
                  <a:tcPr marL="19440" marR="1944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417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 CI)</a:t>
                      </a:r>
                    </a:p>
                  </a:txBody>
                  <a:tcPr marL="19440" marR="1944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 (0.33, 0.77)</a:t>
                      </a:r>
                    </a:p>
                  </a:txBody>
                  <a:tcPr marL="19440" marR="1944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440" marR="1944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484876"/>
                  </a:ext>
                </a:extLst>
              </a:tr>
            </a:tbl>
          </a:graphicData>
        </a:graphic>
      </p:graphicFrame>
      <p:grpSp>
        <p:nvGrpSpPr>
          <p:cNvPr id="577" name="Graphic 288">
            <a:extLst>
              <a:ext uri="{FF2B5EF4-FFF2-40B4-BE49-F238E27FC236}">
                <a16:creationId xmlns:a16="http://schemas.microsoft.com/office/drawing/2014/main" id="{CD851A05-757B-81AA-31FF-A7421DA2C8AD}"/>
              </a:ext>
            </a:extLst>
          </p:cNvPr>
          <p:cNvGrpSpPr/>
          <p:nvPr/>
        </p:nvGrpSpPr>
        <p:grpSpPr>
          <a:xfrm>
            <a:off x="1389758" y="4061385"/>
            <a:ext cx="3537525" cy="1603547"/>
            <a:chOff x="1389758" y="3934985"/>
            <a:chExt cx="3537525" cy="1603547"/>
          </a:xfrm>
        </p:grpSpPr>
        <p:sp>
          <p:nvSpPr>
            <p:cNvPr id="578" name="Freeform 577">
              <a:extLst>
                <a:ext uri="{FF2B5EF4-FFF2-40B4-BE49-F238E27FC236}">
                  <a16:creationId xmlns:a16="http://schemas.microsoft.com/office/drawing/2014/main" id="{F4026676-4496-9012-4B1D-0C770A4565FE}"/>
                </a:ext>
              </a:extLst>
            </p:cNvPr>
            <p:cNvSpPr/>
            <p:nvPr/>
          </p:nvSpPr>
          <p:spPr>
            <a:xfrm>
              <a:off x="1433655" y="5500781"/>
              <a:ext cx="3493628" cy="12668"/>
            </a:xfrm>
            <a:custGeom>
              <a:avLst/>
              <a:gdLst>
                <a:gd name="connsiteX0" fmla="*/ 0 w 3493628"/>
                <a:gd name="connsiteY0" fmla="*/ 0 h 12668"/>
                <a:gd name="connsiteX1" fmla="*/ 3493628 w 3493628"/>
                <a:gd name="connsiteY1" fmla="*/ 0 h 1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93628" h="12668">
                  <a:moveTo>
                    <a:pt x="0" y="0"/>
                  </a:moveTo>
                  <a:lnTo>
                    <a:pt x="3493628" y="0"/>
                  </a:lnTo>
                </a:path>
              </a:pathLst>
            </a:custGeom>
            <a:ln w="951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579" name="Freeform 578">
              <a:extLst>
                <a:ext uri="{FF2B5EF4-FFF2-40B4-BE49-F238E27FC236}">
                  <a16:creationId xmlns:a16="http://schemas.microsoft.com/office/drawing/2014/main" id="{1506E9B9-F1CF-5910-D449-6635B3063078}"/>
                </a:ext>
              </a:extLst>
            </p:cNvPr>
            <p:cNvSpPr/>
            <p:nvPr/>
          </p:nvSpPr>
          <p:spPr>
            <a:xfrm>
              <a:off x="1389758" y="5454669"/>
              <a:ext cx="43897" cy="12668"/>
            </a:xfrm>
            <a:custGeom>
              <a:avLst/>
              <a:gdLst>
                <a:gd name="connsiteX0" fmla="*/ 0 w 43897"/>
                <a:gd name="connsiteY0" fmla="*/ 0 h 12668"/>
                <a:gd name="connsiteX1" fmla="*/ 43897 w 43897"/>
                <a:gd name="connsiteY1" fmla="*/ 0 h 1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97" h="12668">
                  <a:moveTo>
                    <a:pt x="0" y="0"/>
                  </a:moveTo>
                  <a:lnTo>
                    <a:pt x="43897" y="0"/>
                  </a:lnTo>
                </a:path>
              </a:pathLst>
            </a:custGeom>
            <a:ln w="951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580" name="Freeform 579">
              <a:extLst>
                <a:ext uri="{FF2B5EF4-FFF2-40B4-BE49-F238E27FC236}">
                  <a16:creationId xmlns:a16="http://schemas.microsoft.com/office/drawing/2014/main" id="{9A090E6A-C832-C01B-4739-D243452A6645}"/>
                </a:ext>
              </a:extLst>
            </p:cNvPr>
            <p:cNvSpPr/>
            <p:nvPr/>
          </p:nvSpPr>
          <p:spPr>
            <a:xfrm>
              <a:off x="1389758" y="5149617"/>
              <a:ext cx="43897" cy="12668"/>
            </a:xfrm>
            <a:custGeom>
              <a:avLst/>
              <a:gdLst>
                <a:gd name="connsiteX0" fmla="*/ 0 w 43897"/>
                <a:gd name="connsiteY0" fmla="*/ 0 h 12668"/>
                <a:gd name="connsiteX1" fmla="*/ 43897 w 43897"/>
                <a:gd name="connsiteY1" fmla="*/ 0 h 1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97" h="12668">
                  <a:moveTo>
                    <a:pt x="0" y="0"/>
                  </a:moveTo>
                  <a:lnTo>
                    <a:pt x="43897" y="0"/>
                  </a:lnTo>
                </a:path>
              </a:pathLst>
            </a:custGeom>
            <a:ln w="951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581" name="Freeform 580">
              <a:extLst>
                <a:ext uri="{FF2B5EF4-FFF2-40B4-BE49-F238E27FC236}">
                  <a16:creationId xmlns:a16="http://schemas.microsoft.com/office/drawing/2014/main" id="{DE88684F-1B5A-E3EC-AFDD-409F14B7995E}"/>
                </a:ext>
              </a:extLst>
            </p:cNvPr>
            <p:cNvSpPr/>
            <p:nvPr/>
          </p:nvSpPr>
          <p:spPr>
            <a:xfrm>
              <a:off x="1389758" y="4542555"/>
              <a:ext cx="43897" cy="12668"/>
            </a:xfrm>
            <a:custGeom>
              <a:avLst/>
              <a:gdLst>
                <a:gd name="connsiteX0" fmla="*/ 0 w 43897"/>
                <a:gd name="connsiteY0" fmla="*/ 0 h 12668"/>
                <a:gd name="connsiteX1" fmla="*/ 43897 w 43897"/>
                <a:gd name="connsiteY1" fmla="*/ 0 h 1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97" h="12668">
                  <a:moveTo>
                    <a:pt x="0" y="0"/>
                  </a:moveTo>
                  <a:lnTo>
                    <a:pt x="43897" y="0"/>
                  </a:lnTo>
                </a:path>
              </a:pathLst>
            </a:custGeom>
            <a:ln w="951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582" name="Freeform 581">
              <a:extLst>
                <a:ext uri="{FF2B5EF4-FFF2-40B4-BE49-F238E27FC236}">
                  <a16:creationId xmlns:a16="http://schemas.microsoft.com/office/drawing/2014/main" id="{4097B1B4-17E6-FDB8-3BFA-D6EFBFEF058F}"/>
                </a:ext>
              </a:extLst>
            </p:cNvPr>
            <p:cNvSpPr/>
            <p:nvPr/>
          </p:nvSpPr>
          <p:spPr>
            <a:xfrm>
              <a:off x="1389758" y="3938659"/>
              <a:ext cx="43897" cy="12668"/>
            </a:xfrm>
            <a:custGeom>
              <a:avLst/>
              <a:gdLst>
                <a:gd name="connsiteX0" fmla="*/ 0 w 43897"/>
                <a:gd name="connsiteY0" fmla="*/ 0 h 12668"/>
                <a:gd name="connsiteX1" fmla="*/ 43897 w 43897"/>
                <a:gd name="connsiteY1" fmla="*/ 0 h 1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97" h="12668">
                  <a:moveTo>
                    <a:pt x="0" y="0"/>
                  </a:moveTo>
                  <a:lnTo>
                    <a:pt x="43897" y="0"/>
                  </a:lnTo>
                </a:path>
              </a:pathLst>
            </a:custGeom>
            <a:ln w="951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575BB827-5030-1E58-EFF5-62A9018CA05E}"/>
                </a:ext>
              </a:extLst>
            </p:cNvPr>
            <p:cNvSpPr/>
            <p:nvPr/>
          </p:nvSpPr>
          <p:spPr>
            <a:xfrm>
              <a:off x="1389758" y="4847606"/>
              <a:ext cx="43897" cy="12668"/>
            </a:xfrm>
            <a:custGeom>
              <a:avLst/>
              <a:gdLst>
                <a:gd name="connsiteX0" fmla="*/ 0 w 43897"/>
                <a:gd name="connsiteY0" fmla="*/ 0 h 12668"/>
                <a:gd name="connsiteX1" fmla="*/ 43897 w 43897"/>
                <a:gd name="connsiteY1" fmla="*/ 0 h 1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97" h="12668">
                  <a:moveTo>
                    <a:pt x="0" y="0"/>
                  </a:moveTo>
                  <a:lnTo>
                    <a:pt x="43897" y="0"/>
                  </a:lnTo>
                </a:path>
              </a:pathLst>
            </a:custGeom>
            <a:ln w="951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584" name="Freeform 583">
              <a:extLst>
                <a:ext uri="{FF2B5EF4-FFF2-40B4-BE49-F238E27FC236}">
                  <a16:creationId xmlns:a16="http://schemas.microsoft.com/office/drawing/2014/main" id="{5B4A56DA-519E-932E-2962-163BE806DD84}"/>
                </a:ext>
              </a:extLst>
            </p:cNvPr>
            <p:cNvSpPr/>
            <p:nvPr/>
          </p:nvSpPr>
          <p:spPr>
            <a:xfrm>
              <a:off x="1389758" y="4239023"/>
              <a:ext cx="43897" cy="12668"/>
            </a:xfrm>
            <a:custGeom>
              <a:avLst/>
              <a:gdLst>
                <a:gd name="connsiteX0" fmla="*/ 0 w 43897"/>
                <a:gd name="connsiteY0" fmla="*/ 0 h 12668"/>
                <a:gd name="connsiteX1" fmla="*/ 43897 w 43897"/>
                <a:gd name="connsiteY1" fmla="*/ 0 h 1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97" h="12668">
                  <a:moveTo>
                    <a:pt x="0" y="0"/>
                  </a:moveTo>
                  <a:lnTo>
                    <a:pt x="43897" y="0"/>
                  </a:lnTo>
                </a:path>
              </a:pathLst>
            </a:custGeom>
            <a:ln w="951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585" name="Freeform 584">
              <a:extLst>
                <a:ext uri="{FF2B5EF4-FFF2-40B4-BE49-F238E27FC236}">
                  <a16:creationId xmlns:a16="http://schemas.microsoft.com/office/drawing/2014/main" id="{33D7B2E3-3CD4-7BDC-C391-C58F7E962E09}"/>
                </a:ext>
              </a:extLst>
            </p:cNvPr>
            <p:cNvSpPr/>
            <p:nvPr/>
          </p:nvSpPr>
          <p:spPr>
            <a:xfrm>
              <a:off x="1478313" y="5498247"/>
              <a:ext cx="12687" cy="40285"/>
            </a:xfrm>
            <a:custGeom>
              <a:avLst/>
              <a:gdLst>
                <a:gd name="connsiteX0" fmla="*/ 0 w 12687"/>
                <a:gd name="connsiteY0" fmla="*/ 40285 h 40285"/>
                <a:gd name="connsiteX1" fmla="*/ 0 w 12687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7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51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586" name="Freeform 585">
              <a:extLst>
                <a:ext uri="{FF2B5EF4-FFF2-40B4-BE49-F238E27FC236}">
                  <a16:creationId xmlns:a16="http://schemas.microsoft.com/office/drawing/2014/main" id="{07E9F80A-A608-62A6-A612-F1675A2E75A3}"/>
                </a:ext>
              </a:extLst>
            </p:cNvPr>
            <p:cNvSpPr/>
            <p:nvPr/>
          </p:nvSpPr>
          <p:spPr>
            <a:xfrm>
              <a:off x="1818833" y="5498247"/>
              <a:ext cx="12687" cy="40285"/>
            </a:xfrm>
            <a:custGeom>
              <a:avLst/>
              <a:gdLst>
                <a:gd name="connsiteX0" fmla="*/ 0 w 12687"/>
                <a:gd name="connsiteY0" fmla="*/ 40285 h 40285"/>
                <a:gd name="connsiteX1" fmla="*/ 0 w 12687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7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51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587" name="Freeform 586">
              <a:extLst>
                <a:ext uri="{FF2B5EF4-FFF2-40B4-BE49-F238E27FC236}">
                  <a16:creationId xmlns:a16="http://schemas.microsoft.com/office/drawing/2014/main" id="{95B59F8E-E4AA-5379-88F5-C3B228654829}"/>
                </a:ext>
              </a:extLst>
            </p:cNvPr>
            <p:cNvSpPr/>
            <p:nvPr/>
          </p:nvSpPr>
          <p:spPr>
            <a:xfrm>
              <a:off x="2161510" y="5498247"/>
              <a:ext cx="12687" cy="40285"/>
            </a:xfrm>
            <a:custGeom>
              <a:avLst/>
              <a:gdLst>
                <a:gd name="connsiteX0" fmla="*/ 0 w 12687"/>
                <a:gd name="connsiteY0" fmla="*/ 40285 h 40285"/>
                <a:gd name="connsiteX1" fmla="*/ 0 w 12687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7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51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588" name="Freeform 587">
              <a:extLst>
                <a:ext uri="{FF2B5EF4-FFF2-40B4-BE49-F238E27FC236}">
                  <a16:creationId xmlns:a16="http://schemas.microsoft.com/office/drawing/2014/main" id="{6D02A7BA-88C3-7140-FE47-346C37A5D750}"/>
                </a:ext>
              </a:extLst>
            </p:cNvPr>
            <p:cNvSpPr/>
            <p:nvPr/>
          </p:nvSpPr>
          <p:spPr>
            <a:xfrm>
              <a:off x="1646416" y="5498247"/>
              <a:ext cx="12687" cy="40285"/>
            </a:xfrm>
            <a:custGeom>
              <a:avLst/>
              <a:gdLst>
                <a:gd name="connsiteX0" fmla="*/ 0 w 12687"/>
                <a:gd name="connsiteY0" fmla="*/ 40285 h 40285"/>
                <a:gd name="connsiteX1" fmla="*/ 0 w 12687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7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51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589" name="Freeform 588">
              <a:extLst>
                <a:ext uri="{FF2B5EF4-FFF2-40B4-BE49-F238E27FC236}">
                  <a16:creationId xmlns:a16="http://schemas.microsoft.com/office/drawing/2014/main" id="{9DB05313-76BE-F071-400B-8ECF0F238725}"/>
                </a:ext>
              </a:extLst>
            </p:cNvPr>
            <p:cNvSpPr/>
            <p:nvPr/>
          </p:nvSpPr>
          <p:spPr>
            <a:xfrm>
              <a:off x="1989093" y="5498247"/>
              <a:ext cx="12687" cy="40285"/>
            </a:xfrm>
            <a:custGeom>
              <a:avLst/>
              <a:gdLst>
                <a:gd name="connsiteX0" fmla="*/ 0 w 12687"/>
                <a:gd name="connsiteY0" fmla="*/ 40285 h 40285"/>
                <a:gd name="connsiteX1" fmla="*/ 0 w 12687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7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51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96F90577-4DF0-6217-1E41-23567AF2468E}"/>
                </a:ext>
              </a:extLst>
            </p:cNvPr>
            <p:cNvSpPr/>
            <p:nvPr/>
          </p:nvSpPr>
          <p:spPr>
            <a:xfrm>
              <a:off x="2333165" y="5498247"/>
              <a:ext cx="12687" cy="40285"/>
            </a:xfrm>
            <a:custGeom>
              <a:avLst/>
              <a:gdLst>
                <a:gd name="connsiteX0" fmla="*/ 0 w 12687"/>
                <a:gd name="connsiteY0" fmla="*/ 40285 h 40285"/>
                <a:gd name="connsiteX1" fmla="*/ 0 w 12687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7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51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591" name="Freeform 590">
              <a:extLst>
                <a:ext uri="{FF2B5EF4-FFF2-40B4-BE49-F238E27FC236}">
                  <a16:creationId xmlns:a16="http://schemas.microsoft.com/office/drawing/2014/main" id="{683E7400-6DDE-FAAF-4ABB-20EAE255EC65}"/>
                </a:ext>
              </a:extLst>
            </p:cNvPr>
            <p:cNvSpPr/>
            <p:nvPr/>
          </p:nvSpPr>
          <p:spPr>
            <a:xfrm>
              <a:off x="3019280" y="5498247"/>
              <a:ext cx="12687" cy="40285"/>
            </a:xfrm>
            <a:custGeom>
              <a:avLst/>
              <a:gdLst>
                <a:gd name="connsiteX0" fmla="*/ 0 w 12687"/>
                <a:gd name="connsiteY0" fmla="*/ 40285 h 40285"/>
                <a:gd name="connsiteX1" fmla="*/ 0 w 12687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7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51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592" name="Freeform 591">
              <a:extLst>
                <a:ext uri="{FF2B5EF4-FFF2-40B4-BE49-F238E27FC236}">
                  <a16:creationId xmlns:a16="http://schemas.microsoft.com/office/drawing/2014/main" id="{F944629A-E6B2-8A77-7C65-03489EDF60F4}"/>
                </a:ext>
              </a:extLst>
            </p:cNvPr>
            <p:cNvSpPr/>
            <p:nvPr/>
          </p:nvSpPr>
          <p:spPr>
            <a:xfrm>
              <a:off x="3357643" y="5498247"/>
              <a:ext cx="12687" cy="40285"/>
            </a:xfrm>
            <a:custGeom>
              <a:avLst/>
              <a:gdLst>
                <a:gd name="connsiteX0" fmla="*/ 0 w 12687"/>
                <a:gd name="connsiteY0" fmla="*/ 40285 h 40285"/>
                <a:gd name="connsiteX1" fmla="*/ 0 w 12687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7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51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593" name="Freeform 592">
              <a:extLst>
                <a:ext uri="{FF2B5EF4-FFF2-40B4-BE49-F238E27FC236}">
                  <a16:creationId xmlns:a16="http://schemas.microsoft.com/office/drawing/2014/main" id="{778297CC-B05F-1299-B708-4C0B207D4F02}"/>
                </a:ext>
              </a:extLst>
            </p:cNvPr>
            <p:cNvSpPr/>
            <p:nvPr/>
          </p:nvSpPr>
          <p:spPr>
            <a:xfrm>
              <a:off x="3699559" y="5498247"/>
              <a:ext cx="12687" cy="40285"/>
            </a:xfrm>
            <a:custGeom>
              <a:avLst/>
              <a:gdLst>
                <a:gd name="connsiteX0" fmla="*/ 0 w 12687"/>
                <a:gd name="connsiteY0" fmla="*/ 40285 h 40285"/>
                <a:gd name="connsiteX1" fmla="*/ 0 w 12687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7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51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594" name="Freeform 593">
              <a:extLst>
                <a:ext uri="{FF2B5EF4-FFF2-40B4-BE49-F238E27FC236}">
                  <a16:creationId xmlns:a16="http://schemas.microsoft.com/office/drawing/2014/main" id="{05B5E49F-74F0-FF1C-5FDC-21AD28A2655B}"/>
                </a:ext>
              </a:extLst>
            </p:cNvPr>
            <p:cNvSpPr/>
            <p:nvPr/>
          </p:nvSpPr>
          <p:spPr>
            <a:xfrm>
              <a:off x="4041474" y="5498247"/>
              <a:ext cx="12687" cy="40285"/>
            </a:xfrm>
            <a:custGeom>
              <a:avLst/>
              <a:gdLst>
                <a:gd name="connsiteX0" fmla="*/ 0 w 12687"/>
                <a:gd name="connsiteY0" fmla="*/ 40285 h 40285"/>
                <a:gd name="connsiteX1" fmla="*/ 0 w 12687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7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51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595" name="Freeform 594">
              <a:extLst>
                <a:ext uri="{FF2B5EF4-FFF2-40B4-BE49-F238E27FC236}">
                  <a16:creationId xmlns:a16="http://schemas.microsoft.com/office/drawing/2014/main" id="{3C405FF3-9525-8C11-D985-EA823E77092B}"/>
                </a:ext>
              </a:extLst>
            </p:cNvPr>
            <p:cNvSpPr/>
            <p:nvPr/>
          </p:nvSpPr>
          <p:spPr>
            <a:xfrm>
              <a:off x="4385800" y="5498247"/>
              <a:ext cx="12687" cy="40285"/>
            </a:xfrm>
            <a:custGeom>
              <a:avLst/>
              <a:gdLst>
                <a:gd name="connsiteX0" fmla="*/ 0 w 12687"/>
                <a:gd name="connsiteY0" fmla="*/ 40285 h 40285"/>
                <a:gd name="connsiteX1" fmla="*/ 0 w 12687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7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51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596" name="Freeform 595">
              <a:extLst>
                <a:ext uri="{FF2B5EF4-FFF2-40B4-BE49-F238E27FC236}">
                  <a16:creationId xmlns:a16="http://schemas.microsoft.com/office/drawing/2014/main" id="{62AB5096-6607-EBD8-6896-050C2E27A830}"/>
                </a:ext>
              </a:extLst>
            </p:cNvPr>
            <p:cNvSpPr/>
            <p:nvPr/>
          </p:nvSpPr>
          <p:spPr>
            <a:xfrm>
              <a:off x="4726828" y="5498247"/>
              <a:ext cx="12687" cy="40285"/>
            </a:xfrm>
            <a:custGeom>
              <a:avLst/>
              <a:gdLst>
                <a:gd name="connsiteX0" fmla="*/ 0 w 12687"/>
                <a:gd name="connsiteY0" fmla="*/ 40285 h 40285"/>
                <a:gd name="connsiteX1" fmla="*/ 0 w 12687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7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51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597" name="Freeform 596">
              <a:extLst>
                <a:ext uri="{FF2B5EF4-FFF2-40B4-BE49-F238E27FC236}">
                  <a16:creationId xmlns:a16="http://schemas.microsoft.com/office/drawing/2014/main" id="{FA934079-D735-9B8E-8827-C0D59B5B5EE0}"/>
                </a:ext>
              </a:extLst>
            </p:cNvPr>
            <p:cNvSpPr/>
            <p:nvPr/>
          </p:nvSpPr>
          <p:spPr>
            <a:xfrm>
              <a:off x="4555172" y="5498247"/>
              <a:ext cx="12687" cy="40285"/>
            </a:xfrm>
            <a:custGeom>
              <a:avLst/>
              <a:gdLst>
                <a:gd name="connsiteX0" fmla="*/ 0 w 12687"/>
                <a:gd name="connsiteY0" fmla="*/ 40285 h 40285"/>
                <a:gd name="connsiteX1" fmla="*/ 0 w 12687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7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51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598" name="Freeform 597">
              <a:extLst>
                <a:ext uri="{FF2B5EF4-FFF2-40B4-BE49-F238E27FC236}">
                  <a16:creationId xmlns:a16="http://schemas.microsoft.com/office/drawing/2014/main" id="{0A8002A9-3841-EE44-BEE6-AEA6E41CF876}"/>
                </a:ext>
              </a:extLst>
            </p:cNvPr>
            <p:cNvSpPr/>
            <p:nvPr/>
          </p:nvSpPr>
          <p:spPr>
            <a:xfrm>
              <a:off x="4900767" y="5498247"/>
              <a:ext cx="12687" cy="40285"/>
            </a:xfrm>
            <a:custGeom>
              <a:avLst/>
              <a:gdLst>
                <a:gd name="connsiteX0" fmla="*/ 0 w 12687"/>
                <a:gd name="connsiteY0" fmla="*/ 40285 h 40285"/>
                <a:gd name="connsiteX1" fmla="*/ 0 w 12687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7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51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599" name="Freeform 598">
              <a:extLst>
                <a:ext uri="{FF2B5EF4-FFF2-40B4-BE49-F238E27FC236}">
                  <a16:creationId xmlns:a16="http://schemas.microsoft.com/office/drawing/2014/main" id="{7917875F-4B1F-1401-1884-0141CC439BC8}"/>
                </a:ext>
              </a:extLst>
            </p:cNvPr>
            <p:cNvSpPr/>
            <p:nvPr/>
          </p:nvSpPr>
          <p:spPr>
            <a:xfrm>
              <a:off x="3188144" y="5498247"/>
              <a:ext cx="12687" cy="40285"/>
            </a:xfrm>
            <a:custGeom>
              <a:avLst/>
              <a:gdLst>
                <a:gd name="connsiteX0" fmla="*/ 0 w 12687"/>
                <a:gd name="connsiteY0" fmla="*/ 40285 h 40285"/>
                <a:gd name="connsiteX1" fmla="*/ 0 w 12687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7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51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600" name="Freeform 599">
              <a:extLst>
                <a:ext uri="{FF2B5EF4-FFF2-40B4-BE49-F238E27FC236}">
                  <a16:creationId xmlns:a16="http://schemas.microsoft.com/office/drawing/2014/main" id="{06692D7C-6991-2ADF-A285-C113A50DFC27}"/>
                </a:ext>
              </a:extLst>
            </p:cNvPr>
            <p:cNvSpPr/>
            <p:nvPr/>
          </p:nvSpPr>
          <p:spPr>
            <a:xfrm>
              <a:off x="3530821" y="5498247"/>
              <a:ext cx="12687" cy="40285"/>
            </a:xfrm>
            <a:custGeom>
              <a:avLst/>
              <a:gdLst>
                <a:gd name="connsiteX0" fmla="*/ 0 w 12687"/>
                <a:gd name="connsiteY0" fmla="*/ 40285 h 40285"/>
                <a:gd name="connsiteX1" fmla="*/ 0 w 12687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7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51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601" name="Freeform 600">
              <a:extLst>
                <a:ext uri="{FF2B5EF4-FFF2-40B4-BE49-F238E27FC236}">
                  <a16:creationId xmlns:a16="http://schemas.microsoft.com/office/drawing/2014/main" id="{CAC0CEA6-75B8-DC2B-BFE8-DCECF349C275}"/>
                </a:ext>
              </a:extLst>
            </p:cNvPr>
            <p:cNvSpPr/>
            <p:nvPr/>
          </p:nvSpPr>
          <p:spPr>
            <a:xfrm>
              <a:off x="3874132" y="5498247"/>
              <a:ext cx="12687" cy="40285"/>
            </a:xfrm>
            <a:custGeom>
              <a:avLst/>
              <a:gdLst>
                <a:gd name="connsiteX0" fmla="*/ 0 w 12687"/>
                <a:gd name="connsiteY0" fmla="*/ 40285 h 40285"/>
                <a:gd name="connsiteX1" fmla="*/ 0 w 12687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7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51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602" name="Freeform 601">
              <a:extLst>
                <a:ext uri="{FF2B5EF4-FFF2-40B4-BE49-F238E27FC236}">
                  <a16:creationId xmlns:a16="http://schemas.microsoft.com/office/drawing/2014/main" id="{C8337BDB-8D39-C632-66DA-0BF496D2B7D4}"/>
                </a:ext>
              </a:extLst>
            </p:cNvPr>
            <p:cNvSpPr/>
            <p:nvPr/>
          </p:nvSpPr>
          <p:spPr>
            <a:xfrm>
              <a:off x="4216175" y="5498247"/>
              <a:ext cx="12687" cy="40285"/>
            </a:xfrm>
            <a:custGeom>
              <a:avLst/>
              <a:gdLst>
                <a:gd name="connsiteX0" fmla="*/ 0 w 12687"/>
                <a:gd name="connsiteY0" fmla="*/ 40285 h 40285"/>
                <a:gd name="connsiteX1" fmla="*/ 0 w 12687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7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51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603" name="Freeform 602">
              <a:extLst>
                <a:ext uri="{FF2B5EF4-FFF2-40B4-BE49-F238E27FC236}">
                  <a16:creationId xmlns:a16="http://schemas.microsoft.com/office/drawing/2014/main" id="{751063CB-EC9E-52D2-006C-9E903C9771D5}"/>
                </a:ext>
              </a:extLst>
            </p:cNvPr>
            <p:cNvSpPr/>
            <p:nvPr/>
          </p:nvSpPr>
          <p:spPr>
            <a:xfrm>
              <a:off x="2506343" y="5498247"/>
              <a:ext cx="12687" cy="40285"/>
            </a:xfrm>
            <a:custGeom>
              <a:avLst/>
              <a:gdLst>
                <a:gd name="connsiteX0" fmla="*/ 0 w 12687"/>
                <a:gd name="connsiteY0" fmla="*/ 40285 h 40285"/>
                <a:gd name="connsiteX1" fmla="*/ 0 w 12687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7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51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604" name="Freeform 603">
              <a:extLst>
                <a:ext uri="{FF2B5EF4-FFF2-40B4-BE49-F238E27FC236}">
                  <a16:creationId xmlns:a16="http://schemas.microsoft.com/office/drawing/2014/main" id="{D6157B48-0235-22A7-4D2C-8531A02DC031}"/>
                </a:ext>
              </a:extLst>
            </p:cNvPr>
            <p:cNvSpPr/>
            <p:nvPr/>
          </p:nvSpPr>
          <p:spPr>
            <a:xfrm>
              <a:off x="2845468" y="5498247"/>
              <a:ext cx="12687" cy="40285"/>
            </a:xfrm>
            <a:custGeom>
              <a:avLst/>
              <a:gdLst>
                <a:gd name="connsiteX0" fmla="*/ 0 w 12687"/>
                <a:gd name="connsiteY0" fmla="*/ 40285 h 40285"/>
                <a:gd name="connsiteX1" fmla="*/ 0 w 12687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7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51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605" name="Freeform 604">
              <a:extLst>
                <a:ext uri="{FF2B5EF4-FFF2-40B4-BE49-F238E27FC236}">
                  <a16:creationId xmlns:a16="http://schemas.microsoft.com/office/drawing/2014/main" id="{FCD08AA6-E63A-4860-5CC3-41791E714C02}"/>
                </a:ext>
              </a:extLst>
            </p:cNvPr>
            <p:cNvSpPr/>
            <p:nvPr/>
          </p:nvSpPr>
          <p:spPr>
            <a:xfrm>
              <a:off x="2674320" y="5498247"/>
              <a:ext cx="12687" cy="40285"/>
            </a:xfrm>
            <a:custGeom>
              <a:avLst/>
              <a:gdLst>
                <a:gd name="connsiteX0" fmla="*/ 0 w 12687"/>
                <a:gd name="connsiteY0" fmla="*/ 40285 h 40285"/>
                <a:gd name="connsiteX1" fmla="*/ 0 w 12687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7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51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606" name="Freeform 605">
              <a:extLst>
                <a:ext uri="{FF2B5EF4-FFF2-40B4-BE49-F238E27FC236}">
                  <a16:creationId xmlns:a16="http://schemas.microsoft.com/office/drawing/2014/main" id="{1F8AFFCF-69CA-D0E3-5E28-DBCD2F45D777}"/>
                </a:ext>
              </a:extLst>
            </p:cNvPr>
            <p:cNvSpPr/>
            <p:nvPr/>
          </p:nvSpPr>
          <p:spPr>
            <a:xfrm>
              <a:off x="1433655" y="3934985"/>
              <a:ext cx="12687" cy="1571749"/>
            </a:xfrm>
            <a:custGeom>
              <a:avLst/>
              <a:gdLst>
                <a:gd name="connsiteX0" fmla="*/ 0 w 12687"/>
                <a:gd name="connsiteY0" fmla="*/ 0 h 1571749"/>
                <a:gd name="connsiteX1" fmla="*/ 0 w 12687"/>
                <a:gd name="connsiteY1" fmla="*/ 1571750 h 157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7" h="1571749">
                  <a:moveTo>
                    <a:pt x="0" y="0"/>
                  </a:moveTo>
                  <a:lnTo>
                    <a:pt x="0" y="1571750"/>
                  </a:lnTo>
                </a:path>
              </a:pathLst>
            </a:custGeom>
            <a:ln w="951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607" name="Freeform 606">
              <a:extLst>
                <a:ext uri="{FF2B5EF4-FFF2-40B4-BE49-F238E27FC236}">
                  <a16:creationId xmlns:a16="http://schemas.microsoft.com/office/drawing/2014/main" id="{E7043D74-39B1-17C2-DB2D-2B30FB5908C8}"/>
                </a:ext>
              </a:extLst>
            </p:cNvPr>
            <p:cNvSpPr/>
            <p:nvPr/>
          </p:nvSpPr>
          <p:spPr>
            <a:xfrm>
              <a:off x="1433655" y="3934985"/>
              <a:ext cx="12687" cy="1565795"/>
            </a:xfrm>
            <a:custGeom>
              <a:avLst/>
              <a:gdLst>
                <a:gd name="connsiteX0" fmla="*/ 0 w 12687"/>
                <a:gd name="connsiteY0" fmla="*/ 0 h 1565795"/>
                <a:gd name="connsiteX1" fmla="*/ 0 w 12687"/>
                <a:gd name="connsiteY1" fmla="*/ 1565796 h 156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7" h="1565795">
                  <a:moveTo>
                    <a:pt x="0" y="0"/>
                  </a:moveTo>
                  <a:lnTo>
                    <a:pt x="0" y="1565796"/>
                  </a:lnTo>
                </a:path>
              </a:pathLst>
            </a:custGeom>
            <a:ln w="951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grpSp>
        <p:nvGrpSpPr>
          <p:cNvPr id="608" name="Graphic 288">
            <a:extLst>
              <a:ext uri="{FF2B5EF4-FFF2-40B4-BE49-F238E27FC236}">
                <a16:creationId xmlns:a16="http://schemas.microsoft.com/office/drawing/2014/main" id="{2D6E52DA-3C5F-471F-146C-C61FAA66F28E}"/>
              </a:ext>
            </a:extLst>
          </p:cNvPr>
          <p:cNvGrpSpPr/>
          <p:nvPr/>
        </p:nvGrpSpPr>
        <p:grpSpPr>
          <a:xfrm>
            <a:off x="1465880" y="4065439"/>
            <a:ext cx="3332249" cy="1174220"/>
            <a:chOff x="1465880" y="3939039"/>
            <a:chExt cx="3332249" cy="1174220"/>
          </a:xfrm>
          <a:noFill/>
        </p:grpSpPr>
        <p:grpSp>
          <p:nvGrpSpPr>
            <p:cNvPr id="609" name="Graphic 288">
              <a:extLst>
                <a:ext uri="{FF2B5EF4-FFF2-40B4-BE49-F238E27FC236}">
                  <a16:creationId xmlns:a16="http://schemas.microsoft.com/office/drawing/2014/main" id="{572ED30F-7A02-5A93-57D6-5ABADBEB7918}"/>
                </a:ext>
              </a:extLst>
            </p:cNvPr>
            <p:cNvGrpSpPr/>
            <p:nvPr/>
          </p:nvGrpSpPr>
          <p:grpSpPr>
            <a:xfrm>
              <a:off x="4746493" y="5061573"/>
              <a:ext cx="51636" cy="51686"/>
              <a:chOff x="4746493" y="5061573"/>
              <a:chExt cx="51636" cy="51686"/>
            </a:xfrm>
          </p:grpSpPr>
          <p:sp>
            <p:nvSpPr>
              <p:cNvPr id="610" name="Freeform 609">
                <a:extLst>
                  <a:ext uri="{FF2B5EF4-FFF2-40B4-BE49-F238E27FC236}">
                    <a16:creationId xmlns:a16="http://schemas.microsoft.com/office/drawing/2014/main" id="{FFA018E9-37BF-EA79-26D7-D880A3864794}"/>
                  </a:ext>
                </a:extLst>
              </p:cNvPr>
              <p:cNvSpPr/>
              <p:nvPr/>
            </p:nvSpPr>
            <p:spPr>
              <a:xfrm>
                <a:off x="4772374" y="5061573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611" name="Freeform 610">
                <a:extLst>
                  <a:ext uri="{FF2B5EF4-FFF2-40B4-BE49-F238E27FC236}">
                    <a16:creationId xmlns:a16="http://schemas.microsoft.com/office/drawing/2014/main" id="{D5747738-BD49-EE47-347A-5AC293699F38}"/>
                  </a:ext>
                </a:extLst>
              </p:cNvPr>
              <p:cNvSpPr/>
              <p:nvPr/>
            </p:nvSpPr>
            <p:spPr>
              <a:xfrm>
                <a:off x="4746493" y="5087416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612" name="Graphic 288">
              <a:extLst>
                <a:ext uri="{FF2B5EF4-FFF2-40B4-BE49-F238E27FC236}">
                  <a16:creationId xmlns:a16="http://schemas.microsoft.com/office/drawing/2014/main" id="{3D4F727F-3C45-0F0D-20F4-F4BB7DF031A1}"/>
                </a:ext>
              </a:extLst>
            </p:cNvPr>
            <p:cNvGrpSpPr/>
            <p:nvPr/>
          </p:nvGrpSpPr>
          <p:grpSpPr>
            <a:xfrm>
              <a:off x="4458243" y="5061573"/>
              <a:ext cx="51763" cy="51686"/>
              <a:chOff x="4458243" y="5061573"/>
              <a:chExt cx="51763" cy="51686"/>
            </a:xfrm>
          </p:grpSpPr>
          <p:sp>
            <p:nvSpPr>
              <p:cNvPr id="613" name="Freeform 612">
                <a:extLst>
                  <a:ext uri="{FF2B5EF4-FFF2-40B4-BE49-F238E27FC236}">
                    <a16:creationId xmlns:a16="http://schemas.microsoft.com/office/drawing/2014/main" id="{C3CF7419-D3CC-2385-FB9A-E56A750FA7AC}"/>
                  </a:ext>
                </a:extLst>
              </p:cNvPr>
              <p:cNvSpPr/>
              <p:nvPr/>
            </p:nvSpPr>
            <p:spPr>
              <a:xfrm>
                <a:off x="4484125" y="5061573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614" name="Freeform 613">
                <a:extLst>
                  <a:ext uri="{FF2B5EF4-FFF2-40B4-BE49-F238E27FC236}">
                    <a16:creationId xmlns:a16="http://schemas.microsoft.com/office/drawing/2014/main" id="{34A390F3-FC7C-80F4-1273-ABD64774B01C}"/>
                  </a:ext>
                </a:extLst>
              </p:cNvPr>
              <p:cNvSpPr/>
              <p:nvPr/>
            </p:nvSpPr>
            <p:spPr>
              <a:xfrm>
                <a:off x="4458243" y="5087416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615" name="Graphic 288">
              <a:extLst>
                <a:ext uri="{FF2B5EF4-FFF2-40B4-BE49-F238E27FC236}">
                  <a16:creationId xmlns:a16="http://schemas.microsoft.com/office/drawing/2014/main" id="{30E707BD-41EC-346F-6C55-40AA8D86497C}"/>
                </a:ext>
              </a:extLst>
            </p:cNvPr>
            <p:cNvGrpSpPr/>
            <p:nvPr/>
          </p:nvGrpSpPr>
          <p:grpSpPr>
            <a:xfrm>
              <a:off x="4477654" y="5061573"/>
              <a:ext cx="51636" cy="51686"/>
              <a:chOff x="4477654" y="5061573"/>
              <a:chExt cx="51636" cy="51686"/>
            </a:xfrm>
          </p:grpSpPr>
          <p:sp>
            <p:nvSpPr>
              <p:cNvPr id="616" name="Freeform 615">
                <a:extLst>
                  <a:ext uri="{FF2B5EF4-FFF2-40B4-BE49-F238E27FC236}">
                    <a16:creationId xmlns:a16="http://schemas.microsoft.com/office/drawing/2014/main" id="{C610339A-938D-D5F7-9A44-0F600AB21B2A}"/>
                  </a:ext>
                </a:extLst>
              </p:cNvPr>
              <p:cNvSpPr/>
              <p:nvPr/>
            </p:nvSpPr>
            <p:spPr>
              <a:xfrm>
                <a:off x="4503409" y="5061573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617" name="Freeform 616">
                <a:extLst>
                  <a:ext uri="{FF2B5EF4-FFF2-40B4-BE49-F238E27FC236}">
                    <a16:creationId xmlns:a16="http://schemas.microsoft.com/office/drawing/2014/main" id="{31E172DE-55C0-DFCA-3D92-49B9D31E9884}"/>
                  </a:ext>
                </a:extLst>
              </p:cNvPr>
              <p:cNvSpPr/>
              <p:nvPr/>
            </p:nvSpPr>
            <p:spPr>
              <a:xfrm>
                <a:off x="4477654" y="5087416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618" name="Graphic 288">
              <a:extLst>
                <a:ext uri="{FF2B5EF4-FFF2-40B4-BE49-F238E27FC236}">
                  <a16:creationId xmlns:a16="http://schemas.microsoft.com/office/drawing/2014/main" id="{AF2B6575-8141-E8C3-90E9-236C2AF5D167}"/>
                </a:ext>
              </a:extLst>
            </p:cNvPr>
            <p:cNvGrpSpPr/>
            <p:nvPr/>
          </p:nvGrpSpPr>
          <p:grpSpPr>
            <a:xfrm>
              <a:off x="4543373" y="5061573"/>
              <a:ext cx="51636" cy="51686"/>
              <a:chOff x="4543373" y="5061573"/>
              <a:chExt cx="51636" cy="51686"/>
            </a:xfrm>
          </p:grpSpPr>
          <p:sp>
            <p:nvSpPr>
              <p:cNvPr id="619" name="Freeform 618">
                <a:extLst>
                  <a:ext uri="{FF2B5EF4-FFF2-40B4-BE49-F238E27FC236}">
                    <a16:creationId xmlns:a16="http://schemas.microsoft.com/office/drawing/2014/main" id="{378BC41C-4226-50FC-3F27-EF617F449574}"/>
                  </a:ext>
                </a:extLst>
              </p:cNvPr>
              <p:cNvSpPr/>
              <p:nvPr/>
            </p:nvSpPr>
            <p:spPr>
              <a:xfrm>
                <a:off x="4569255" y="5061573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620" name="Freeform 619">
                <a:extLst>
                  <a:ext uri="{FF2B5EF4-FFF2-40B4-BE49-F238E27FC236}">
                    <a16:creationId xmlns:a16="http://schemas.microsoft.com/office/drawing/2014/main" id="{489D4542-48E1-7DF7-92EA-8872017950C8}"/>
                  </a:ext>
                </a:extLst>
              </p:cNvPr>
              <p:cNvSpPr/>
              <p:nvPr/>
            </p:nvSpPr>
            <p:spPr>
              <a:xfrm>
                <a:off x="4543373" y="5087416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621" name="Graphic 288">
              <a:extLst>
                <a:ext uri="{FF2B5EF4-FFF2-40B4-BE49-F238E27FC236}">
                  <a16:creationId xmlns:a16="http://schemas.microsoft.com/office/drawing/2014/main" id="{B4DDA2F4-6F78-7A65-789F-E5A3D96A9DC3}"/>
                </a:ext>
              </a:extLst>
            </p:cNvPr>
            <p:cNvGrpSpPr/>
            <p:nvPr/>
          </p:nvGrpSpPr>
          <p:grpSpPr>
            <a:xfrm>
              <a:off x="4557836" y="5061573"/>
              <a:ext cx="51763" cy="51686"/>
              <a:chOff x="4557836" y="5061573"/>
              <a:chExt cx="51763" cy="51686"/>
            </a:xfrm>
          </p:grpSpPr>
          <p:sp>
            <p:nvSpPr>
              <p:cNvPr id="622" name="Freeform 621">
                <a:extLst>
                  <a:ext uri="{FF2B5EF4-FFF2-40B4-BE49-F238E27FC236}">
                    <a16:creationId xmlns:a16="http://schemas.microsoft.com/office/drawing/2014/main" id="{DA98F1B3-C262-42BC-4AA4-944D0BAD816E}"/>
                  </a:ext>
                </a:extLst>
              </p:cNvPr>
              <p:cNvSpPr/>
              <p:nvPr/>
            </p:nvSpPr>
            <p:spPr>
              <a:xfrm>
                <a:off x="4583718" y="5061573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623" name="Freeform 622">
                <a:extLst>
                  <a:ext uri="{FF2B5EF4-FFF2-40B4-BE49-F238E27FC236}">
                    <a16:creationId xmlns:a16="http://schemas.microsoft.com/office/drawing/2014/main" id="{56252FB4-3627-6D65-15AF-546FD10D3431}"/>
                  </a:ext>
                </a:extLst>
              </p:cNvPr>
              <p:cNvSpPr/>
              <p:nvPr/>
            </p:nvSpPr>
            <p:spPr>
              <a:xfrm>
                <a:off x="4557836" y="5087416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624" name="Graphic 288">
              <a:extLst>
                <a:ext uri="{FF2B5EF4-FFF2-40B4-BE49-F238E27FC236}">
                  <a16:creationId xmlns:a16="http://schemas.microsoft.com/office/drawing/2014/main" id="{B705FEB1-2231-9B7D-5FB6-72F27F4FE141}"/>
                </a:ext>
              </a:extLst>
            </p:cNvPr>
            <p:cNvGrpSpPr/>
            <p:nvPr/>
          </p:nvGrpSpPr>
          <p:grpSpPr>
            <a:xfrm>
              <a:off x="4549971" y="5061573"/>
              <a:ext cx="51763" cy="51686"/>
              <a:chOff x="4549971" y="5061573"/>
              <a:chExt cx="51763" cy="51686"/>
            </a:xfrm>
          </p:grpSpPr>
          <p:sp>
            <p:nvSpPr>
              <p:cNvPr id="625" name="Freeform 624">
                <a:extLst>
                  <a:ext uri="{FF2B5EF4-FFF2-40B4-BE49-F238E27FC236}">
                    <a16:creationId xmlns:a16="http://schemas.microsoft.com/office/drawing/2014/main" id="{0426E2F4-8FE6-B6E4-330D-89E214CAB4DA}"/>
                  </a:ext>
                </a:extLst>
              </p:cNvPr>
              <p:cNvSpPr/>
              <p:nvPr/>
            </p:nvSpPr>
            <p:spPr>
              <a:xfrm>
                <a:off x="4575852" y="5061573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626" name="Freeform 625">
                <a:extLst>
                  <a:ext uri="{FF2B5EF4-FFF2-40B4-BE49-F238E27FC236}">
                    <a16:creationId xmlns:a16="http://schemas.microsoft.com/office/drawing/2014/main" id="{F3CFF0A4-DA7F-80B0-766A-01A220AC7E9A}"/>
                  </a:ext>
                </a:extLst>
              </p:cNvPr>
              <p:cNvSpPr/>
              <p:nvPr/>
            </p:nvSpPr>
            <p:spPr>
              <a:xfrm>
                <a:off x="4549971" y="5087416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627" name="Graphic 288">
              <a:extLst>
                <a:ext uri="{FF2B5EF4-FFF2-40B4-BE49-F238E27FC236}">
                  <a16:creationId xmlns:a16="http://schemas.microsoft.com/office/drawing/2014/main" id="{A6AD583E-BA9F-0130-6A87-046AD3004087}"/>
                </a:ext>
              </a:extLst>
            </p:cNvPr>
            <p:cNvGrpSpPr/>
            <p:nvPr/>
          </p:nvGrpSpPr>
          <p:grpSpPr>
            <a:xfrm>
              <a:off x="4228354" y="5061573"/>
              <a:ext cx="51763" cy="51686"/>
              <a:chOff x="4228354" y="5061573"/>
              <a:chExt cx="51763" cy="51686"/>
            </a:xfrm>
          </p:grpSpPr>
          <p:sp>
            <p:nvSpPr>
              <p:cNvPr id="628" name="Freeform 627">
                <a:extLst>
                  <a:ext uri="{FF2B5EF4-FFF2-40B4-BE49-F238E27FC236}">
                    <a16:creationId xmlns:a16="http://schemas.microsoft.com/office/drawing/2014/main" id="{8468C808-3AAB-9B54-C8B0-DF7EED5A88A8}"/>
                  </a:ext>
                </a:extLst>
              </p:cNvPr>
              <p:cNvSpPr/>
              <p:nvPr/>
            </p:nvSpPr>
            <p:spPr>
              <a:xfrm>
                <a:off x="4254236" y="5061573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629" name="Freeform 628">
                <a:extLst>
                  <a:ext uri="{FF2B5EF4-FFF2-40B4-BE49-F238E27FC236}">
                    <a16:creationId xmlns:a16="http://schemas.microsoft.com/office/drawing/2014/main" id="{32BA983E-AFC9-A7CC-F9CD-635DEF1C8BB3}"/>
                  </a:ext>
                </a:extLst>
              </p:cNvPr>
              <p:cNvSpPr/>
              <p:nvPr/>
            </p:nvSpPr>
            <p:spPr>
              <a:xfrm>
                <a:off x="4228354" y="5087416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630" name="Graphic 288">
              <a:extLst>
                <a:ext uri="{FF2B5EF4-FFF2-40B4-BE49-F238E27FC236}">
                  <a16:creationId xmlns:a16="http://schemas.microsoft.com/office/drawing/2014/main" id="{B8DDDB7B-3DA7-5D65-8799-BDDECC7372B4}"/>
                </a:ext>
              </a:extLst>
            </p:cNvPr>
            <p:cNvGrpSpPr/>
            <p:nvPr/>
          </p:nvGrpSpPr>
          <p:grpSpPr>
            <a:xfrm>
              <a:off x="4211480" y="5038137"/>
              <a:ext cx="51763" cy="51559"/>
              <a:chOff x="4211480" y="5038137"/>
              <a:chExt cx="51763" cy="51559"/>
            </a:xfrm>
          </p:grpSpPr>
          <p:sp>
            <p:nvSpPr>
              <p:cNvPr id="631" name="Freeform 630">
                <a:extLst>
                  <a:ext uri="{FF2B5EF4-FFF2-40B4-BE49-F238E27FC236}">
                    <a16:creationId xmlns:a16="http://schemas.microsoft.com/office/drawing/2014/main" id="{DF796EAA-CAF4-CD83-0B15-000E4BF5ECA3}"/>
                  </a:ext>
                </a:extLst>
              </p:cNvPr>
              <p:cNvSpPr/>
              <p:nvPr/>
            </p:nvSpPr>
            <p:spPr>
              <a:xfrm>
                <a:off x="4237362" y="5038137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632" name="Freeform 631">
                <a:extLst>
                  <a:ext uri="{FF2B5EF4-FFF2-40B4-BE49-F238E27FC236}">
                    <a16:creationId xmlns:a16="http://schemas.microsoft.com/office/drawing/2014/main" id="{94BE7E31-FC94-3236-2B1F-3225DA9E2088}"/>
                  </a:ext>
                </a:extLst>
              </p:cNvPr>
              <p:cNvSpPr/>
              <p:nvPr/>
            </p:nvSpPr>
            <p:spPr>
              <a:xfrm>
                <a:off x="4211480" y="5063853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633" name="Graphic 288">
              <a:extLst>
                <a:ext uri="{FF2B5EF4-FFF2-40B4-BE49-F238E27FC236}">
                  <a16:creationId xmlns:a16="http://schemas.microsoft.com/office/drawing/2014/main" id="{8CC48C93-6693-20C6-488B-3829189A2F7A}"/>
                </a:ext>
              </a:extLst>
            </p:cNvPr>
            <p:cNvGrpSpPr/>
            <p:nvPr/>
          </p:nvGrpSpPr>
          <p:grpSpPr>
            <a:xfrm>
              <a:off x="4190293" y="5038137"/>
              <a:ext cx="51636" cy="51559"/>
              <a:chOff x="4190293" y="5038137"/>
              <a:chExt cx="51636" cy="51559"/>
            </a:xfrm>
          </p:grpSpPr>
          <p:sp>
            <p:nvSpPr>
              <p:cNvPr id="634" name="Freeform 633">
                <a:extLst>
                  <a:ext uri="{FF2B5EF4-FFF2-40B4-BE49-F238E27FC236}">
                    <a16:creationId xmlns:a16="http://schemas.microsoft.com/office/drawing/2014/main" id="{AAB67678-C788-A687-2444-97EB9278D297}"/>
                  </a:ext>
                </a:extLst>
              </p:cNvPr>
              <p:cNvSpPr/>
              <p:nvPr/>
            </p:nvSpPr>
            <p:spPr>
              <a:xfrm>
                <a:off x="4216175" y="5038137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635" name="Freeform 634">
                <a:extLst>
                  <a:ext uri="{FF2B5EF4-FFF2-40B4-BE49-F238E27FC236}">
                    <a16:creationId xmlns:a16="http://schemas.microsoft.com/office/drawing/2014/main" id="{82A6B6EA-2BD0-A670-1792-CAA4AC3A6BDB}"/>
                  </a:ext>
                </a:extLst>
              </p:cNvPr>
              <p:cNvSpPr/>
              <p:nvPr/>
            </p:nvSpPr>
            <p:spPr>
              <a:xfrm>
                <a:off x="4190293" y="5063853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636" name="Graphic 288">
              <a:extLst>
                <a:ext uri="{FF2B5EF4-FFF2-40B4-BE49-F238E27FC236}">
                  <a16:creationId xmlns:a16="http://schemas.microsoft.com/office/drawing/2014/main" id="{E060A0EB-26EA-7DF6-CF9C-C6D1E03F816A}"/>
                </a:ext>
              </a:extLst>
            </p:cNvPr>
            <p:cNvGrpSpPr/>
            <p:nvPr/>
          </p:nvGrpSpPr>
          <p:grpSpPr>
            <a:xfrm>
              <a:off x="4122798" y="5038137"/>
              <a:ext cx="51763" cy="51559"/>
              <a:chOff x="4122798" y="5038137"/>
              <a:chExt cx="51763" cy="51559"/>
            </a:xfrm>
          </p:grpSpPr>
          <p:sp>
            <p:nvSpPr>
              <p:cNvPr id="637" name="Freeform 636">
                <a:extLst>
                  <a:ext uri="{FF2B5EF4-FFF2-40B4-BE49-F238E27FC236}">
                    <a16:creationId xmlns:a16="http://schemas.microsoft.com/office/drawing/2014/main" id="{6F584970-4299-39D1-EDE7-2C7120B1E899}"/>
                  </a:ext>
                </a:extLst>
              </p:cNvPr>
              <p:cNvSpPr/>
              <p:nvPr/>
            </p:nvSpPr>
            <p:spPr>
              <a:xfrm>
                <a:off x="4148680" y="5038137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638" name="Freeform 637">
                <a:extLst>
                  <a:ext uri="{FF2B5EF4-FFF2-40B4-BE49-F238E27FC236}">
                    <a16:creationId xmlns:a16="http://schemas.microsoft.com/office/drawing/2014/main" id="{571ED9CB-C6FF-C6C8-7DB1-F7B9BB88144A}"/>
                  </a:ext>
                </a:extLst>
              </p:cNvPr>
              <p:cNvSpPr/>
              <p:nvPr/>
            </p:nvSpPr>
            <p:spPr>
              <a:xfrm>
                <a:off x="4122798" y="5063853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639" name="Graphic 288">
              <a:extLst>
                <a:ext uri="{FF2B5EF4-FFF2-40B4-BE49-F238E27FC236}">
                  <a16:creationId xmlns:a16="http://schemas.microsoft.com/office/drawing/2014/main" id="{6DC3F1B1-5B0F-7BCF-3D37-F941BB58882A}"/>
                </a:ext>
              </a:extLst>
            </p:cNvPr>
            <p:cNvGrpSpPr/>
            <p:nvPr/>
          </p:nvGrpSpPr>
          <p:grpSpPr>
            <a:xfrm>
              <a:off x="4129395" y="5038137"/>
              <a:ext cx="51763" cy="51559"/>
              <a:chOff x="4129395" y="5038137"/>
              <a:chExt cx="51763" cy="51559"/>
            </a:xfrm>
          </p:grpSpPr>
          <p:sp>
            <p:nvSpPr>
              <p:cNvPr id="640" name="Freeform 639">
                <a:extLst>
                  <a:ext uri="{FF2B5EF4-FFF2-40B4-BE49-F238E27FC236}">
                    <a16:creationId xmlns:a16="http://schemas.microsoft.com/office/drawing/2014/main" id="{8CEAF19D-3417-D308-30B5-80741A358FBD}"/>
                  </a:ext>
                </a:extLst>
              </p:cNvPr>
              <p:cNvSpPr/>
              <p:nvPr/>
            </p:nvSpPr>
            <p:spPr>
              <a:xfrm>
                <a:off x="4155277" y="5038137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641" name="Freeform 640">
                <a:extLst>
                  <a:ext uri="{FF2B5EF4-FFF2-40B4-BE49-F238E27FC236}">
                    <a16:creationId xmlns:a16="http://schemas.microsoft.com/office/drawing/2014/main" id="{23ECCBE0-E2FB-2225-0290-906E6E627B0E}"/>
                  </a:ext>
                </a:extLst>
              </p:cNvPr>
              <p:cNvSpPr/>
              <p:nvPr/>
            </p:nvSpPr>
            <p:spPr>
              <a:xfrm>
                <a:off x="4129395" y="5063853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642" name="Graphic 288">
              <a:extLst>
                <a:ext uri="{FF2B5EF4-FFF2-40B4-BE49-F238E27FC236}">
                  <a16:creationId xmlns:a16="http://schemas.microsoft.com/office/drawing/2014/main" id="{A7C99055-6C05-0F11-F411-9FEB7D560108}"/>
                </a:ext>
              </a:extLst>
            </p:cNvPr>
            <p:cNvGrpSpPr/>
            <p:nvPr/>
          </p:nvGrpSpPr>
          <p:grpSpPr>
            <a:xfrm>
              <a:off x="4051624" y="5026102"/>
              <a:ext cx="51636" cy="51559"/>
              <a:chOff x="4051624" y="5026102"/>
              <a:chExt cx="51636" cy="51559"/>
            </a:xfrm>
          </p:grpSpPr>
          <p:sp>
            <p:nvSpPr>
              <p:cNvPr id="643" name="Freeform 642">
                <a:extLst>
                  <a:ext uri="{FF2B5EF4-FFF2-40B4-BE49-F238E27FC236}">
                    <a16:creationId xmlns:a16="http://schemas.microsoft.com/office/drawing/2014/main" id="{F54F6181-95AA-624C-8839-ECB2FCCC6DA4}"/>
                  </a:ext>
                </a:extLst>
              </p:cNvPr>
              <p:cNvSpPr/>
              <p:nvPr/>
            </p:nvSpPr>
            <p:spPr>
              <a:xfrm>
                <a:off x="4077505" y="5026102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644" name="Freeform 643">
                <a:extLst>
                  <a:ext uri="{FF2B5EF4-FFF2-40B4-BE49-F238E27FC236}">
                    <a16:creationId xmlns:a16="http://schemas.microsoft.com/office/drawing/2014/main" id="{FD839B00-8624-839E-33BF-45F3873BDDFB}"/>
                  </a:ext>
                </a:extLst>
              </p:cNvPr>
              <p:cNvSpPr/>
              <p:nvPr/>
            </p:nvSpPr>
            <p:spPr>
              <a:xfrm>
                <a:off x="4051624" y="5051818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645" name="Graphic 288">
              <a:extLst>
                <a:ext uri="{FF2B5EF4-FFF2-40B4-BE49-F238E27FC236}">
                  <a16:creationId xmlns:a16="http://schemas.microsoft.com/office/drawing/2014/main" id="{ECD38839-C640-2042-97DA-285017403B01}"/>
                </a:ext>
              </a:extLst>
            </p:cNvPr>
            <p:cNvGrpSpPr/>
            <p:nvPr/>
          </p:nvGrpSpPr>
          <p:grpSpPr>
            <a:xfrm>
              <a:off x="3952665" y="4986957"/>
              <a:ext cx="51636" cy="51559"/>
              <a:chOff x="3952665" y="4986957"/>
              <a:chExt cx="51636" cy="51559"/>
            </a:xfrm>
          </p:grpSpPr>
          <p:sp>
            <p:nvSpPr>
              <p:cNvPr id="646" name="Freeform 645">
                <a:extLst>
                  <a:ext uri="{FF2B5EF4-FFF2-40B4-BE49-F238E27FC236}">
                    <a16:creationId xmlns:a16="http://schemas.microsoft.com/office/drawing/2014/main" id="{A6E30F8E-94B5-797A-9F6B-7F5854F052CF}"/>
                  </a:ext>
                </a:extLst>
              </p:cNvPr>
              <p:cNvSpPr/>
              <p:nvPr/>
            </p:nvSpPr>
            <p:spPr>
              <a:xfrm>
                <a:off x="3978547" y="4986957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647" name="Freeform 646">
                <a:extLst>
                  <a:ext uri="{FF2B5EF4-FFF2-40B4-BE49-F238E27FC236}">
                    <a16:creationId xmlns:a16="http://schemas.microsoft.com/office/drawing/2014/main" id="{94D3B986-A1FA-9C61-ED55-2A78BA152A2A}"/>
                  </a:ext>
                </a:extLst>
              </p:cNvPr>
              <p:cNvSpPr/>
              <p:nvPr/>
            </p:nvSpPr>
            <p:spPr>
              <a:xfrm>
                <a:off x="3952665" y="5012673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648" name="Graphic 288">
              <a:extLst>
                <a:ext uri="{FF2B5EF4-FFF2-40B4-BE49-F238E27FC236}">
                  <a16:creationId xmlns:a16="http://schemas.microsoft.com/office/drawing/2014/main" id="{7AA016E3-245D-FE81-ABC3-01649A2EB2A0}"/>
                </a:ext>
              </a:extLst>
            </p:cNvPr>
            <p:cNvGrpSpPr/>
            <p:nvPr/>
          </p:nvGrpSpPr>
          <p:grpSpPr>
            <a:xfrm>
              <a:off x="3944165" y="4957947"/>
              <a:ext cx="51763" cy="51686"/>
              <a:chOff x="3944165" y="4957947"/>
              <a:chExt cx="51763" cy="51686"/>
            </a:xfrm>
          </p:grpSpPr>
          <p:sp>
            <p:nvSpPr>
              <p:cNvPr id="649" name="Freeform 648">
                <a:extLst>
                  <a:ext uri="{FF2B5EF4-FFF2-40B4-BE49-F238E27FC236}">
                    <a16:creationId xmlns:a16="http://schemas.microsoft.com/office/drawing/2014/main" id="{6A5E0A65-40F9-FD82-32F8-7FA8D1410D45}"/>
                  </a:ext>
                </a:extLst>
              </p:cNvPr>
              <p:cNvSpPr/>
              <p:nvPr/>
            </p:nvSpPr>
            <p:spPr>
              <a:xfrm>
                <a:off x="3970046" y="4957947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650" name="Freeform 649">
                <a:extLst>
                  <a:ext uri="{FF2B5EF4-FFF2-40B4-BE49-F238E27FC236}">
                    <a16:creationId xmlns:a16="http://schemas.microsoft.com/office/drawing/2014/main" id="{F2A6447D-6ED9-F0F6-997A-BC3D57984114}"/>
                  </a:ext>
                </a:extLst>
              </p:cNvPr>
              <p:cNvSpPr/>
              <p:nvPr/>
            </p:nvSpPr>
            <p:spPr>
              <a:xfrm>
                <a:off x="3944165" y="4983790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651" name="Graphic 288">
              <a:extLst>
                <a:ext uri="{FF2B5EF4-FFF2-40B4-BE49-F238E27FC236}">
                  <a16:creationId xmlns:a16="http://schemas.microsoft.com/office/drawing/2014/main" id="{CA73BD8E-69EF-2593-D7FE-CC1C4D7A0A25}"/>
                </a:ext>
              </a:extLst>
            </p:cNvPr>
            <p:cNvGrpSpPr/>
            <p:nvPr/>
          </p:nvGrpSpPr>
          <p:grpSpPr>
            <a:xfrm>
              <a:off x="3944165" y="4957947"/>
              <a:ext cx="51763" cy="51686"/>
              <a:chOff x="3944165" y="4957947"/>
              <a:chExt cx="51763" cy="51686"/>
            </a:xfrm>
          </p:grpSpPr>
          <p:sp>
            <p:nvSpPr>
              <p:cNvPr id="652" name="Freeform 651">
                <a:extLst>
                  <a:ext uri="{FF2B5EF4-FFF2-40B4-BE49-F238E27FC236}">
                    <a16:creationId xmlns:a16="http://schemas.microsoft.com/office/drawing/2014/main" id="{7CCBBFC5-EEBE-E876-2233-ADEEE1C42B9C}"/>
                  </a:ext>
                </a:extLst>
              </p:cNvPr>
              <p:cNvSpPr/>
              <p:nvPr/>
            </p:nvSpPr>
            <p:spPr>
              <a:xfrm>
                <a:off x="3970046" y="4957947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653" name="Freeform 652">
                <a:extLst>
                  <a:ext uri="{FF2B5EF4-FFF2-40B4-BE49-F238E27FC236}">
                    <a16:creationId xmlns:a16="http://schemas.microsoft.com/office/drawing/2014/main" id="{68840C5A-14AD-2A6C-1B84-4B271374DF68}"/>
                  </a:ext>
                </a:extLst>
              </p:cNvPr>
              <p:cNvSpPr/>
              <p:nvPr/>
            </p:nvSpPr>
            <p:spPr>
              <a:xfrm>
                <a:off x="3944165" y="4983790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654" name="Graphic 288">
              <a:extLst>
                <a:ext uri="{FF2B5EF4-FFF2-40B4-BE49-F238E27FC236}">
                  <a16:creationId xmlns:a16="http://schemas.microsoft.com/office/drawing/2014/main" id="{9B9D8581-4E5E-DB3B-1B3F-DF2E3A9AFD9D}"/>
                </a:ext>
              </a:extLst>
            </p:cNvPr>
            <p:cNvGrpSpPr/>
            <p:nvPr/>
          </p:nvGrpSpPr>
          <p:grpSpPr>
            <a:xfrm>
              <a:off x="3913462" y="4943505"/>
              <a:ext cx="51636" cy="51559"/>
              <a:chOff x="3913462" y="4943505"/>
              <a:chExt cx="51636" cy="51559"/>
            </a:xfrm>
          </p:grpSpPr>
          <p:sp>
            <p:nvSpPr>
              <p:cNvPr id="655" name="Freeform 654">
                <a:extLst>
                  <a:ext uri="{FF2B5EF4-FFF2-40B4-BE49-F238E27FC236}">
                    <a16:creationId xmlns:a16="http://schemas.microsoft.com/office/drawing/2014/main" id="{3AEBCC53-0F3C-D841-A4F2-E4F5B2C055CF}"/>
                  </a:ext>
                </a:extLst>
              </p:cNvPr>
              <p:cNvSpPr/>
              <p:nvPr/>
            </p:nvSpPr>
            <p:spPr>
              <a:xfrm>
                <a:off x="3939344" y="4943505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656" name="Freeform 655">
                <a:extLst>
                  <a:ext uri="{FF2B5EF4-FFF2-40B4-BE49-F238E27FC236}">
                    <a16:creationId xmlns:a16="http://schemas.microsoft.com/office/drawing/2014/main" id="{23B679FA-2CCB-D1FD-5AF1-B6F848A97AB6}"/>
                  </a:ext>
                </a:extLst>
              </p:cNvPr>
              <p:cNvSpPr/>
              <p:nvPr/>
            </p:nvSpPr>
            <p:spPr>
              <a:xfrm>
                <a:off x="3913462" y="4969221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657" name="Graphic 288">
              <a:extLst>
                <a:ext uri="{FF2B5EF4-FFF2-40B4-BE49-F238E27FC236}">
                  <a16:creationId xmlns:a16="http://schemas.microsoft.com/office/drawing/2014/main" id="{67254692-5C54-DC4A-B741-1742FC442CA1}"/>
                </a:ext>
              </a:extLst>
            </p:cNvPr>
            <p:cNvGrpSpPr/>
            <p:nvPr/>
          </p:nvGrpSpPr>
          <p:grpSpPr>
            <a:xfrm>
              <a:off x="3873625" y="4932610"/>
              <a:ext cx="51636" cy="51559"/>
              <a:chOff x="3873625" y="4932610"/>
              <a:chExt cx="51636" cy="51559"/>
            </a:xfrm>
          </p:grpSpPr>
          <p:sp>
            <p:nvSpPr>
              <p:cNvPr id="658" name="Freeform 657">
                <a:extLst>
                  <a:ext uri="{FF2B5EF4-FFF2-40B4-BE49-F238E27FC236}">
                    <a16:creationId xmlns:a16="http://schemas.microsoft.com/office/drawing/2014/main" id="{E1C87FFA-6007-02E5-1C77-2BF593E79583}"/>
                  </a:ext>
                </a:extLst>
              </p:cNvPr>
              <p:cNvSpPr/>
              <p:nvPr/>
            </p:nvSpPr>
            <p:spPr>
              <a:xfrm>
                <a:off x="3899506" y="4932610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659" name="Freeform 658">
                <a:extLst>
                  <a:ext uri="{FF2B5EF4-FFF2-40B4-BE49-F238E27FC236}">
                    <a16:creationId xmlns:a16="http://schemas.microsoft.com/office/drawing/2014/main" id="{422A3EE3-49AF-2DDB-4499-4A2CB2451576}"/>
                  </a:ext>
                </a:extLst>
              </p:cNvPr>
              <p:cNvSpPr/>
              <p:nvPr/>
            </p:nvSpPr>
            <p:spPr>
              <a:xfrm>
                <a:off x="3873625" y="4958453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660" name="Graphic 288">
              <a:extLst>
                <a:ext uri="{FF2B5EF4-FFF2-40B4-BE49-F238E27FC236}">
                  <a16:creationId xmlns:a16="http://schemas.microsoft.com/office/drawing/2014/main" id="{D748D492-05C1-2CD2-AFC9-BA9F95EF5740}"/>
                </a:ext>
              </a:extLst>
            </p:cNvPr>
            <p:cNvGrpSpPr/>
            <p:nvPr/>
          </p:nvGrpSpPr>
          <p:grpSpPr>
            <a:xfrm>
              <a:off x="3804861" y="4894605"/>
              <a:ext cx="51636" cy="51686"/>
              <a:chOff x="3804861" y="4894605"/>
              <a:chExt cx="51636" cy="51686"/>
            </a:xfrm>
          </p:grpSpPr>
          <p:sp>
            <p:nvSpPr>
              <p:cNvPr id="661" name="Freeform 660">
                <a:extLst>
                  <a:ext uri="{FF2B5EF4-FFF2-40B4-BE49-F238E27FC236}">
                    <a16:creationId xmlns:a16="http://schemas.microsoft.com/office/drawing/2014/main" id="{A2871B07-63B0-9145-7458-7D39B18A4CBA}"/>
                  </a:ext>
                </a:extLst>
              </p:cNvPr>
              <p:cNvSpPr/>
              <p:nvPr/>
            </p:nvSpPr>
            <p:spPr>
              <a:xfrm>
                <a:off x="3830743" y="4894605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662" name="Freeform 661">
                <a:extLst>
                  <a:ext uri="{FF2B5EF4-FFF2-40B4-BE49-F238E27FC236}">
                    <a16:creationId xmlns:a16="http://schemas.microsoft.com/office/drawing/2014/main" id="{89C92A6F-EDC0-80A7-95BD-5FDFE0F924D4}"/>
                  </a:ext>
                </a:extLst>
              </p:cNvPr>
              <p:cNvSpPr/>
              <p:nvPr/>
            </p:nvSpPr>
            <p:spPr>
              <a:xfrm>
                <a:off x="3804861" y="4920449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663" name="Graphic 288">
              <a:extLst>
                <a:ext uri="{FF2B5EF4-FFF2-40B4-BE49-F238E27FC236}">
                  <a16:creationId xmlns:a16="http://schemas.microsoft.com/office/drawing/2014/main" id="{FD44F95E-5B38-DF16-7C4B-9F969533483A}"/>
                </a:ext>
              </a:extLst>
            </p:cNvPr>
            <p:cNvGrpSpPr/>
            <p:nvPr/>
          </p:nvGrpSpPr>
          <p:grpSpPr>
            <a:xfrm>
              <a:off x="3776442" y="4887258"/>
              <a:ext cx="51763" cy="51686"/>
              <a:chOff x="3776442" y="4887258"/>
              <a:chExt cx="51763" cy="51686"/>
            </a:xfrm>
          </p:grpSpPr>
          <p:sp>
            <p:nvSpPr>
              <p:cNvPr id="664" name="Freeform 663">
                <a:extLst>
                  <a:ext uri="{FF2B5EF4-FFF2-40B4-BE49-F238E27FC236}">
                    <a16:creationId xmlns:a16="http://schemas.microsoft.com/office/drawing/2014/main" id="{94556535-EB41-75B0-A6A0-BF866334D40D}"/>
                  </a:ext>
                </a:extLst>
              </p:cNvPr>
              <p:cNvSpPr/>
              <p:nvPr/>
            </p:nvSpPr>
            <p:spPr>
              <a:xfrm>
                <a:off x="3802324" y="4887258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7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7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665" name="Freeform 664">
                <a:extLst>
                  <a:ext uri="{FF2B5EF4-FFF2-40B4-BE49-F238E27FC236}">
                    <a16:creationId xmlns:a16="http://schemas.microsoft.com/office/drawing/2014/main" id="{F1891560-8CB9-EEB3-E39C-935B884A0359}"/>
                  </a:ext>
                </a:extLst>
              </p:cNvPr>
              <p:cNvSpPr/>
              <p:nvPr/>
            </p:nvSpPr>
            <p:spPr>
              <a:xfrm>
                <a:off x="3776442" y="4913101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666" name="Graphic 288">
              <a:extLst>
                <a:ext uri="{FF2B5EF4-FFF2-40B4-BE49-F238E27FC236}">
                  <a16:creationId xmlns:a16="http://schemas.microsoft.com/office/drawing/2014/main" id="{B4875959-DCCF-29FB-FD0D-23D415136C42}"/>
                </a:ext>
              </a:extLst>
            </p:cNvPr>
            <p:cNvGrpSpPr/>
            <p:nvPr/>
          </p:nvGrpSpPr>
          <p:grpSpPr>
            <a:xfrm>
              <a:off x="3697402" y="4887258"/>
              <a:ext cx="51763" cy="51686"/>
              <a:chOff x="3697402" y="4887258"/>
              <a:chExt cx="51763" cy="51686"/>
            </a:xfrm>
          </p:grpSpPr>
          <p:sp>
            <p:nvSpPr>
              <p:cNvPr id="667" name="Freeform 666">
                <a:extLst>
                  <a:ext uri="{FF2B5EF4-FFF2-40B4-BE49-F238E27FC236}">
                    <a16:creationId xmlns:a16="http://schemas.microsoft.com/office/drawing/2014/main" id="{32EE76F8-C9D3-8115-08AC-37B4532E9052}"/>
                  </a:ext>
                </a:extLst>
              </p:cNvPr>
              <p:cNvSpPr/>
              <p:nvPr/>
            </p:nvSpPr>
            <p:spPr>
              <a:xfrm>
                <a:off x="3723283" y="4887258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7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7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668" name="Freeform 667">
                <a:extLst>
                  <a:ext uri="{FF2B5EF4-FFF2-40B4-BE49-F238E27FC236}">
                    <a16:creationId xmlns:a16="http://schemas.microsoft.com/office/drawing/2014/main" id="{7E7C8DF5-0DE9-2C5B-2FEA-BB3F4A1A74B5}"/>
                  </a:ext>
                </a:extLst>
              </p:cNvPr>
              <p:cNvSpPr/>
              <p:nvPr/>
            </p:nvSpPr>
            <p:spPr>
              <a:xfrm>
                <a:off x="3697402" y="4913101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669" name="Graphic 288">
              <a:extLst>
                <a:ext uri="{FF2B5EF4-FFF2-40B4-BE49-F238E27FC236}">
                  <a16:creationId xmlns:a16="http://schemas.microsoft.com/office/drawing/2014/main" id="{F9116453-E980-B848-0232-58A68453FBF3}"/>
                </a:ext>
              </a:extLst>
            </p:cNvPr>
            <p:cNvGrpSpPr/>
            <p:nvPr/>
          </p:nvGrpSpPr>
          <p:grpSpPr>
            <a:xfrm>
              <a:off x="3729373" y="4887258"/>
              <a:ext cx="51763" cy="51686"/>
              <a:chOff x="3729373" y="4887258"/>
              <a:chExt cx="51763" cy="51686"/>
            </a:xfrm>
          </p:grpSpPr>
          <p:sp>
            <p:nvSpPr>
              <p:cNvPr id="670" name="Freeform 669">
                <a:extLst>
                  <a:ext uri="{FF2B5EF4-FFF2-40B4-BE49-F238E27FC236}">
                    <a16:creationId xmlns:a16="http://schemas.microsoft.com/office/drawing/2014/main" id="{B19AC872-7D68-F4E9-28C5-E890A7839099}"/>
                  </a:ext>
                </a:extLst>
              </p:cNvPr>
              <p:cNvSpPr/>
              <p:nvPr/>
            </p:nvSpPr>
            <p:spPr>
              <a:xfrm>
                <a:off x="3755255" y="4887258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7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7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671" name="Freeform 670">
                <a:extLst>
                  <a:ext uri="{FF2B5EF4-FFF2-40B4-BE49-F238E27FC236}">
                    <a16:creationId xmlns:a16="http://schemas.microsoft.com/office/drawing/2014/main" id="{D4BCA91F-F7F7-8408-A4BF-F79A90CD9919}"/>
                  </a:ext>
                </a:extLst>
              </p:cNvPr>
              <p:cNvSpPr/>
              <p:nvPr/>
            </p:nvSpPr>
            <p:spPr>
              <a:xfrm>
                <a:off x="3729373" y="4913101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672" name="Graphic 288">
              <a:extLst>
                <a:ext uri="{FF2B5EF4-FFF2-40B4-BE49-F238E27FC236}">
                  <a16:creationId xmlns:a16="http://schemas.microsoft.com/office/drawing/2014/main" id="{EEEF5D7C-AD52-FA10-9E13-B83C79E8BA52}"/>
                </a:ext>
              </a:extLst>
            </p:cNvPr>
            <p:cNvGrpSpPr/>
            <p:nvPr/>
          </p:nvGrpSpPr>
          <p:grpSpPr>
            <a:xfrm>
              <a:off x="3603264" y="4855840"/>
              <a:ext cx="51763" cy="51559"/>
              <a:chOff x="3603264" y="4855840"/>
              <a:chExt cx="51763" cy="51559"/>
            </a:xfrm>
          </p:grpSpPr>
          <p:sp>
            <p:nvSpPr>
              <p:cNvPr id="673" name="Freeform 672">
                <a:extLst>
                  <a:ext uri="{FF2B5EF4-FFF2-40B4-BE49-F238E27FC236}">
                    <a16:creationId xmlns:a16="http://schemas.microsoft.com/office/drawing/2014/main" id="{86D523E2-32C7-F1B5-1EA2-9ADED3E0F7A3}"/>
                  </a:ext>
                </a:extLst>
              </p:cNvPr>
              <p:cNvSpPr/>
              <p:nvPr/>
            </p:nvSpPr>
            <p:spPr>
              <a:xfrm>
                <a:off x="3629146" y="4855840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674" name="Freeform 673">
                <a:extLst>
                  <a:ext uri="{FF2B5EF4-FFF2-40B4-BE49-F238E27FC236}">
                    <a16:creationId xmlns:a16="http://schemas.microsoft.com/office/drawing/2014/main" id="{E966D7EF-C2C3-C129-7CDD-813051B782A5}"/>
                  </a:ext>
                </a:extLst>
              </p:cNvPr>
              <p:cNvSpPr/>
              <p:nvPr/>
            </p:nvSpPr>
            <p:spPr>
              <a:xfrm>
                <a:off x="3603264" y="4881684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675" name="Graphic 288">
              <a:extLst>
                <a:ext uri="{FF2B5EF4-FFF2-40B4-BE49-F238E27FC236}">
                  <a16:creationId xmlns:a16="http://schemas.microsoft.com/office/drawing/2014/main" id="{1A73EBC6-5E77-06C2-E4CA-8E689800EB69}"/>
                </a:ext>
              </a:extLst>
            </p:cNvPr>
            <p:cNvGrpSpPr/>
            <p:nvPr/>
          </p:nvGrpSpPr>
          <p:grpSpPr>
            <a:xfrm>
              <a:off x="3580428" y="4845326"/>
              <a:ext cx="51636" cy="51559"/>
              <a:chOff x="3580428" y="4845326"/>
              <a:chExt cx="51636" cy="51559"/>
            </a:xfrm>
          </p:grpSpPr>
          <p:sp>
            <p:nvSpPr>
              <p:cNvPr id="676" name="Freeform 675">
                <a:extLst>
                  <a:ext uri="{FF2B5EF4-FFF2-40B4-BE49-F238E27FC236}">
                    <a16:creationId xmlns:a16="http://schemas.microsoft.com/office/drawing/2014/main" id="{2604641F-9F8C-A88A-1C50-E10D929D9A89}"/>
                  </a:ext>
                </a:extLst>
              </p:cNvPr>
              <p:cNvSpPr/>
              <p:nvPr/>
            </p:nvSpPr>
            <p:spPr>
              <a:xfrm>
                <a:off x="3606182" y="4845326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677" name="Freeform 676">
                <a:extLst>
                  <a:ext uri="{FF2B5EF4-FFF2-40B4-BE49-F238E27FC236}">
                    <a16:creationId xmlns:a16="http://schemas.microsoft.com/office/drawing/2014/main" id="{EA503487-8141-E84F-4B18-D237FF2505F9}"/>
                  </a:ext>
                </a:extLst>
              </p:cNvPr>
              <p:cNvSpPr/>
              <p:nvPr/>
            </p:nvSpPr>
            <p:spPr>
              <a:xfrm>
                <a:off x="3580428" y="4871169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678" name="Graphic 288">
              <a:extLst>
                <a:ext uri="{FF2B5EF4-FFF2-40B4-BE49-F238E27FC236}">
                  <a16:creationId xmlns:a16="http://schemas.microsoft.com/office/drawing/2014/main" id="{3DCB5250-CB9F-B2BD-6D25-FCF78B12FCBD}"/>
                </a:ext>
              </a:extLst>
            </p:cNvPr>
            <p:cNvGrpSpPr/>
            <p:nvPr/>
          </p:nvGrpSpPr>
          <p:grpSpPr>
            <a:xfrm>
              <a:off x="3523716" y="4834431"/>
              <a:ext cx="51636" cy="51686"/>
              <a:chOff x="3523716" y="4834431"/>
              <a:chExt cx="51636" cy="51686"/>
            </a:xfrm>
          </p:grpSpPr>
          <p:sp>
            <p:nvSpPr>
              <p:cNvPr id="679" name="Freeform 678">
                <a:extLst>
                  <a:ext uri="{FF2B5EF4-FFF2-40B4-BE49-F238E27FC236}">
                    <a16:creationId xmlns:a16="http://schemas.microsoft.com/office/drawing/2014/main" id="{B263054B-A7FB-327B-2D5B-4E44C8328F02}"/>
                  </a:ext>
                </a:extLst>
              </p:cNvPr>
              <p:cNvSpPr/>
              <p:nvPr/>
            </p:nvSpPr>
            <p:spPr>
              <a:xfrm>
                <a:off x="3549471" y="4834431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680" name="Freeform 679">
                <a:extLst>
                  <a:ext uri="{FF2B5EF4-FFF2-40B4-BE49-F238E27FC236}">
                    <a16:creationId xmlns:a16="http://schemas.microsoft.com/office/drawing/2014/main" id="{193B10B4-71B0-33B1-4BD7-21BA1DB50EDD}"/>
                  </a:ext>
                </a:extLst>
              </p:cNvPr>
              <p:cNvSpPr/>
              <p:nvPr/>
            </p:nvSpPr>
            <p:spPr>
              <a:xfrm>
                <a:off x="3523716" y="4860274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681" name="Graphic 288">
              <a:extLst>
                <a:ext uri="{FF2B5EF4-FFF2-40B4-BE49-F238E27FC236}">
                  <a16:creationId xmlns:a16="http://schemas.microsoft.com/office/drawing/2014/main" id="{992762C1-8410-5DBB-7E16-50A08A01EF9F}"/>
                </a:ext>
              </a:extLst>
            </p:cNvPr>
            <p:cNvGrpSpPr/>
            <p:nvPr/>
          </p:nvGrpSpPr>
          <p:grpSpPr>
            <a:xfrm>
              <a:off x="3442139" y="4805801"/>
              <a:ext cx="51636" cy="51559"/>
              <a:chOff x="3442139" y="4805801"/>
              <a:chExt cx="51636" cy="51559"/>
            </a:xfrm>
          </p:grpSpPr>
          <p:sp>
            <p:nvSpPr>
              <p:cNvPr id="682" name="Freeform 681">
                <a:extLst>
                  <a:ext uri="{FF2B5EF4-FFF2-40B4-BE49-F238E27FC236}">
                    <a16:creationId xmlns:a16="http://schemas.microsoft.com/office/drawing/2014/main" id="{8A13CFC7-1CA1-44F4-47BD-F07285F6ABDC}"/>
                  </a:ext>
                </a:extLst>
              </p:cNvPr>
              <p:cNvSpPr/>
              <p:nvPr/>
            </p:nvSpPr>
            <p:spPr>
              <a:xfrm>
                <a:off x="3467894" y="4805801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683" name="Freeform 682">
                <a:extLst>
                  <a:ext uri="{FF2B5EF4-FFF2-40B4-BE49-F238E27FC236}">
                    <a16:creationId xmlns:a16="http://schemas.microsoft.com/office/drawing/2014/main" id="{B348C785-8179-C688-8638-A97B7B949649}"/>
                  </a:ext>
                </a:extLst>
              </p:cNvPr>
              <p:cNvSpPr/>
              <p:nvPr/>
            </p:nvSpPr>
            <p:spPr>
              <a:xfrm>
                <a:off x="3442139" y="4831644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684" name="Graphic 288">
              <a:extLst>
                <a:ext uri="{FF2B5EF4-FFF2-40B4-BE49-F238E27FC236}">
                  <a16:creationId xmlns:a16="http://schemas.microsoft.com/office/drawing/2014/main" id="{84C333F1-E4D2-DAE7-DF0D-1695E2D066A7}"/>
                </a:ext>
              </a:extLst>
            </p:cNvPr>
            <p:cNvGrpSpPr/>
            <p:nvPr/>
          </p:nvGrpSpPr>
          <p:grpSpPr>
            <a:xfrm>
              <a:off x="3342673" y="4805801"/>
              <a:ext cx="51636" cy="51559"/>
              <a:chOff x="3342673" y="4805801"/>
              <a:chExt cx="51636" cy="51559"/>
            </a:xfrm>
          </p:grpSpPr>
          <p:sp>
            <p:nvSpPr>
              <p:cNvPr id="685" name="Freeform 684">
                <a:extLst>
                  <a:ext uri="{FF2B5EF4-FFF2-40B4-BE49-F238E27FC236}">
                    <a16:creationId xmlns:a16="http://schemas.microsoft.com/office/drawing/2014/main" id="{7A66813E-678B-EECF-77F8-8A613A48464A}"/>
                  </a:ext>
                </a:extLst>
              </p:cNvPr>
              <p:cNvSpPr/>
              <p:nvPr/>
            </p:nvSpPr>
            <p:spPr>
              <a:xfrm>
                <a:off x="3368427" y="4805801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686" name="Freeform 685">
                <a:extLst>
                  <a:ext uri="{FF2B5EF4-FFF2-40B4-BE49-F238E27FC236}">
                    <a16:creationId xmlns:a16="http://schemas.microsoft.com/office/drawing/2014/main" id="{6DC237BA-7499-C468-1997-8A2063FBA2A0}"/>
                  </a:ext>
                </a:extLst>
              </p:cNvPr>
              <p:cNvSpPr/>
              <p:nvPr/>
            </p:nvSpPr>
            <p:spPr>
              <a:xfrm>
                <a:off x="3342673" y="4831644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687" name="Graphic 288">
              <a:extLst>
                <a:ext uri="{FF2B5EF4-FFF2-40B4-BE49-F238E27FC236}">
                  <a16:creationId xmlns:a16="http://schemas.microsoft.com/office/drawing/2014/main" id="{E6355F62-3832-955A-82B5-232E0541D5A8}"/>
                </a:ext>
              </a:extLst>
            </p:cNvPr>
            <p:cNvGrpSpPr/>
            <p:nvPr/>
          </p:nvGrpSpPr>
          <p:grpSpPr>
            <a:xfrm>
              <a:off x="3387838" y="4805801"/>
              <a:ext cx="51763" cy="51559"/>
              <a:chOff x="3387838" y="4805801"/>
              <a:chExt cx="51763" cy="51559"/>
            </a:xfrm>
          </p:grpSpPr>
          <p:sp>
            <p:nvSpPr>
              <p:cNvPr id="688" name="Freeform 687">
                <a:extLst>
                  <a:ext uri="{FF2B5EF4-FFF2-40B4-BE49-F238E27FC236}">
                    <a16:creationId xmlns:a16="http://schemas.microsoft.com/office/drawing/2014/main" id="{FB5D0CC9-7DAE-E862-D7AF-A7898D1ABAD4}"/>
                  </a:ext>
                </a:extLst>
              </p:cNvPr>
              <p:cNvSpPr/>
              <p:nvPr/>
            </p:nvSpPr>
            <p:spPr>
              <a:xfrm>
                <a:off x="3413720" y="4805801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689" name="Freeform 688">
                <a:extLst>
                  <a:ext uri="{FF2B5EF4-FFF2-40B4-BE49-F238E27FC236}">
                    <a16:creationId xmlns:a16="http://schemas.microsoft.com/office/drawing/2014/main" id="{B7F02596-6741-4E49-A70C-C3533C70202D}"/>
                  </a:ext>
                </a:extLst>
              </p:cNvPr>
              <p:cNvSpPr/>
              <p:nvPr/>
            </p:nvSpPr>
            <p:spPr>
              <a:xfrm>
                <a:off x="3387838" y="4831644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690" name="Graphic 288">
              <a:extLst>
                <a:ext uri="{FF2B5EF4-FFF2-40B4-BE49-F238E27FC236}">
                  <a16:creationId xmlns:a16="http://schemas.microsoft.com/office/drawing/2014/main" id="{26C7A168-7120-73D1-A423-B6DEC542DCEC}"/>
                </a:ext>
              </a:extLst>
            </p:cNvPr>
            <p:cNvGrpSpPr/>
            <p:nvPr/>
          </p:nvGrpSpPr>
          <p:grpSpPr>
            <a:xfrm>
              <a:off x="3391518" y="4805801"/>
              <a:ext cx="51636" cy="51559"/>
              <a:chOff x="3391518" y="4805801"/>
              <a:chExt cx="51636" cy="51559"/>
            </a:xfrm>
          </p:grpSpPr>
          <p:sp>
            <p:nvSpPr>
              <p:cNvPr id="691" name="Freeform 690">
                <a:extLst>
                  <a:ext uri="{FF2B5EF4-FFF2-40B4-BE49-F238E27FC236}">
                    <a16:creationId xmlns:a16="http://schemas.microsoft.com/office/drawing/2014/main" id="{AF643628-79A6-95D6-980A-1848EADCC62C}"/>
                  </a:ext>
                </a:extLst>
              </p:cNvPr>
              <p:cNvSpPr/>
              <p:nvPr/>
            </p:nvSpPr>
            <p:spPr>
              <a:xfrm>
                <a:off x="3417399" y="4805801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692" name="Freeform 691">
                <a:extLst>
                  <a:ext uri="{FF2B5EF4-FFF2-40B4-BE49-F238E27FC236}">
                    <a16:creationId xmlns:a16="http://schemas.microsoft.com/office/drawing/2014/main" id="{6F19D0F6-2171-3EB7-AB90-54280F6E3A31}"/>
                  </a:ext>
                </a:extLst>
              </p:cNvPr>
              <p:cNvSpPr/>
              <p:nvPr/>
            </p:nvSpPr>
            <p:spPr>
              <a:xfrm>
                <a:off x="3391518" y="4831644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693" name="Graphic 288">
              <a:extLst>
                <a:ext uri="{FF2B5EF4-FFF2-40B4-BE49-F238E27FC236}">
                  <a16:creationId xmlns:a16="http://schemas.microsoft.com/office/drawing/2014/main" id="{B8522D06-AC17-3249-CB19-04996ADF7ACE}"/>
                </a:ext>
              </a:extLst>
            </p:cNvPr>
            <p:cNvGrpSpPr/>
            <p:nvPr/>
          </p:nvGrpSpPr>
          <p:grpSpPr>
            <a:xfrm>
              <a:off x="3224937" y="4780464"/>
              <a:ext cx="51763" cy="51686"/>
              <a:chOff x="3224937" y="4780464"/>
              <a:chExt cx="51763" cy="51686"/>
            </a:xfrm>
          </p:grpSpPr>
          <p:sp>
            <p:nvSpPr>
              <p:cNvPr id="694" name="Freeform 693">
                <a:extLst>
                  <a:ext uri="{FF2B5EF4-FFF2-40B4-BE49-F238E27FC236}">
                    <a16:creationId xmlns:a16="http://schemas.microsoft.com/office/drawing/2014/main" id="{F0D027AC-C237-B756-EB38-0FBD311F2312}"/>
                  </a:ext>
                </a:extLst>
              </p:cNvPr>
              <p:cNvSpPr/>
              <p:nvPr/>
            </p:nvSpPr>
            <p:spPr>
              <a:xfrm>
                <a:off x="3250818" y="4780464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7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7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695" name="Freeform 694">
                <a:extLst>
                  <a:ext uri="{FF2B5EF4-FFF2-40B4-BE49-F238E27FC236}">
                    <a16:creationId xmlns:a16="http://schemas.microsoft.com/office/drawing/2014/main" id="{B7E5012D-1A30-D100-D0A3-EFEE6C412347}"/>
                  </a:ext>
                </a:extLst>
              </p:cNvPr>
              <p:cNvSpPr/>
              <p:nvPr/>
            </p:nvSpPr>
            <p:spPr>
              <a:xfrm>
                <a:off x="3224937" y="4806308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696" name="Graphic 288">
              <a:extLst>
                <a:ext uri="{FF2B5EF4-FFF2-40B4-BE49-F238E27FC236}">
                  <a16:creationId xmlns:a16="http://schemas.microsoft.com/office/drawing/2014/main" id="{5AAAE636-8140-AF0A-ABE0-815690246219}"/>
                </a:ext>
              </a:extLst>
            </p:cNvPr>
            <p:cNvGrpSpPr/>
            <p:nvPr/>
          </p:nvGrpSpPr>
          <p:grpSpPr>
            <a:xfrm>
              <a:off x="3192966" y="4769570"/>
              <a:ext cx="51763" cy="51686"/>
              <a:chOff x="3192966" y="4769570"/>
              <a:chExt cx="51763" cy="51686"/>
            </a:xfrm>
          </p:grpSpPr>
          <p:sp>
            <p:nvSpPr>
              <p:cNvPr id="697" name="Freeform 696">
                <a:extLst>
                  <a:ext uri="{FF2B5EF4-FFF2-40B4-BE49-F238E27FC236}">
                    <a16:creationId xmlns:a16="http://schemas.microsoft.com/office/drawing/2014/main" id="{CE51DEC0-C0CF-C8F7-58CA-679C730F2A30}"/>
                  </a:ext>
                </a:extLst>
              </p:cNvPr>
              <p:cNvSpPr/>
              <p:nvPr/>
            </p:nvSpPr>
            <p:spPr>
              <a:xfrm>
                <a:off x="3218847" y="4769570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698" name="Freeform 697">
                <a:extLst>
                  <a:ext uri="{FF2B5EF4-FFF2-40B4-BE49-F238E27FC236}">
                    <a16:creationId xmlns:a16="http://schemas.microsoft.com/office/drawing/2014/main" id="{E5AA0649-B241-FD0A-5055-461E36283364}"/>
                  </a:ext>
                </a:extLst>
              </p:cNvPr>
              <p:cNvSpPr/>
              <p:nvPr/>
            </p:nvSpPr>
            <p:spPr>
              <a:xfrm>
                <a:off x="3192966" y="4795413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699" name="Graphic 288">
              <a:extLst>
                <a:ext uri="{FF2B5EF4-FFF2-40B4-BE49-F238E27FC236}">
                  <a16:creationId xmlns:a16="http://schemas.microsoft.com/office/drawing/2014/main" id="{FF852DD3-5682-EF53-AB78-7797E57C118A}"/>
                </a:ext>
              </a:extLst>
            </p:cNvPr>
            <p:cNvGrpSpPr/>
            <p:nvPr/>
          </p:nvGrpSpPr>
          <p:grpSpPr>
            <a:xfrm>
              <a:off x="3056072" y="4705722"/>
              <a:ext cx="51636" cy="51559"/>
              <a:chOff x="3056072" y="4705722"/>
              <a:chExt cx="51636" cy="51559"/>
            </a:xfrm>
          </p:grpSpPr>
          <p:sp>
            <p:nvSpPr>
              <p:cNvPr id="700" name="Freeform 699">
                <a:extLst>
                  <a:ext uri="{FF2B5EF4-FFF2-40B4-BE49-F238E27FC236}">
                    <a16:creationId xmlns:a16="http://schemas.microsoft.com/office/drawing/2014/main" id="{EFB8114E-6A19-ABF9-998F-F4A346745267}"/>
                  </a:ext>
                </a:extLst>
              </p:cNvPr>
              <p:cNvSpPr/>
              <p:nvPr/>
            </p:nvSpPr>
            <p:spPr>
              <a:xfrm>
                <a:off x="3081827" y="4705722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701" name="Freeform 700">
                <a:extLst>
                  <a:ext uri="{FF2B5EF4-FFF2-40B4-BE49-F238E27FC236}">
                    <a16:creationId xmlns:a16="http://schemas.microsoft.com/office/drawing/2014/main" id="{C7E65E4C-9080-72AB-AAD7-A374FA76AF6E}"/>
                  </a:ext>
                </a:extLst>
              </p:cNvPr>
              <p:cNvSpPr/>
              <p:nvPr/>
            </p:nvSpPr>
            <p:spPr>
              <a:xfrm>
                <a:off x="3056072" y="4731565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702" name="Graphic 288">
              <a:extLst>
                <a:ext uri="{FF2B5EF4-FFF2-40B4-BE49-F238E27FC236}">
                  <a16:creationId xmlns:a16="http://schemas.microsoft.com/office/drawing/2014/main" id="{D0A9F1B2-9902-2B49-237F-9633F0CAF18A}"/>
                </a:ext>
              </a:extLst>
            </p:cNvPr>
            <p:cNvGrpSpPr/>
            <p:nvPr/>
          </p:nvGrpSpPr>
          <p:grpSpPr>
            <a:xfrm>
              <a:off x="2839378" y="4656189"/>
              <a:ext cx="51763" cy="51559"/>
              <a:chOff x="2839378" y="4656189"/>
              <a:chExt cx="51763" cy="51559"/>
            </a:xfrm>
          </p:grpSpPr>
          <p:sp>
            <p:nvSpPr>
              <p:cNvPr id="703" name="Freeform 702">
                <a:extLst>
                  <a:ext uri="{FF2B5EF4-FFF2-40B4-BE49-F238E27FC236}">
                    <a16:creationId xmlns:a16="http://schemas.microsoft.com/office/drawing/2014/main" id="{5A3E3F10-51D4-4F9C-0BAE-E2654B6CFC78}"/>
                  </a:ext>
                </a:extLst>
              </p:cNvPr>
              <p:cNvSpPr/>
              <p:nvPr/>
            </p:nvSpPr>
            <p:spPr>
              <a:xfrm>
                <a:off x="2865260" y="4656189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704" name="Freeform 703">
                <a:extLst>
                  <a:ext uri="{FF2B5EF4-FFF2-40B4-BE49-F238E27FC236}">
                    <a16:creationId xmlns:a16="http://schemas.microsoft.com/office/drawing/2014/main" id="{CE3955AD-510C-C4DD-97CA-E95C6B040D22}"/>
                  </a:ext>
                </a:extLst>
              </p:cNvPr>
              <p:cNvSpPr/>
              <p:nvPr/>
            </p:nvSpPr>
            <p:spPr>
              <a:xfrm>
                <a:off x="2839378" y="4681905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705" name="Graphic 288">
              <a:extLst>
                <a:ext uri="{FF2B5EF4-FFF2-40B4-BE49-F238E27FC236}">
                  <a16:creationId xmlns:a16="http://schemas.microsoft.com/office/drawing/2014/main" id="{2084D5E0-9D02-B494-7C2B-5BF474F7DF20}"/>
                </a:ext>
              </a:extLst>
            </p:cNvPr>
            <p:cNvGrpSpPr/>
            <p:nvPr/>
          </p:nvGrpSpPr>
          <p:grpSpPr>
            <a:xfrm>
              <a:off x="2831639" y="4656189"/>
              <a:ext cx="51636" cy="51559"/>
              <a:chOff x="2831639" y="4656189"/>
              <a:chExt cx="51636" cy="51559"/>
            </a:xfrm>
          </p:grpSpPr>
          <p:sp>
            <p:nvSpPr>
              <p:cNvPr id="706" name="Freeform 705">
                <a:extLst>
                  <a:ext uri="{FF2B5EF4-FFF2-40B4-BE49-F238E27FC236}">
                    <a16:creationId xmlns:a16="http://schemas.microsoft.com/office/drawing/2014/main" id="{73D24B2A-3693-0A7E-10DB-33B9892E912D}"/>
                  </a:ext>
                </a:extLst>
              </p:cNvPr>
              <p:cNvSpPr/>
              <p:nvPr/>
            </p:nvSpPr>
            <p:spPr>
              <a:xfrm>
                <a:off x="2857394" y="4656189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707" name="Freeform 706">
                <a:extLst>
                  <a:ext uri="{FF2B5EF4-FFF2-40B4-BE49-F238E27FC236}">
                    <a16:creationId xmlns:a16="http://schemas.microsoft.com/office/drawing/2014/main" id="{29D944BF-6481-B3A5-0CE1-B891A88C30BB}"/>
                  </a:ext>
                </a:extLst>
              </p:cNvPr>
              <p:cNvSpPr/>
              <p:nvPr/>
            </p:nvSpPr>
            <p:spPr>
              <a:xfrm>
                <a:off x="2831639" y="4681905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708" name="Graphic 288">
              <a:extLst>
                <a:ext uri="{FF2B5EF4-FFF2-40B4-BE49-F238E27FC236}">
                  <a16:creationId xmlns:a16="http://schemas.microsoft.com/office/drawing/2014/main" id="{FD1E8E6E-580B-74CE-859A-DB99925984F1}"/>
                </a:ext>
              </a:extLst>
            </p:cNvPr>
            <p:cNvGrpSpPr/>
            <p:nvPr/>
          </p:nvGrpSpPr>
          <p:grpSpPr>
            <a:xfrm>
              <a:off x="2797764" y="4636933"/>
              <a:ext cx="51763" cy="51686"/>
              <a:chOff x="2797764" y="4636933"/>
              <a:chExt cx="51763" cy="51686"/>
            </a:xfrm>
          </p:grpSpPr>
          <p:sp>
            <p:nvSpPr>
              <p:cNvPr id="709" name="Freeform 708">
                <a:extLst>
                  <a:ext uri="{FF2B5EF4-FFF2-40B4-BE49-F238E27FC236}">
                    <a16:creationId xmlns:a16="http://schemas.microsoft.com/office/drawing/2014/main" id="{DC7046CC-80BA-8952-588E-885BCAB9F1CE}"/>
                  </a:ext>
                </a:extLst>
              </p:cNvPr>
              <p:cNvSpPr/>
              <p:nvPr/>
            </p:nvSpPr>
            <p:spPr>
              <a:xfrm>
                <a:off x="2823646" y="4636933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710" name="Freeform 709">
                <a:extLst>
                  <a:ext uri="{FF2B5EF4-FFF2-40B4-BE49-F238E27FC236}">
                    <a16:creationId xmlns:a16="http://schemas.microsoft.com/office/drawing/2014/main" id="{79D2355D-CDC1-C0CC-1907-0B9C4EC0C926}"/>
                  </a:ext>
                </a:extLst>
              </p:cNvPr>
              <p:cNvSpPr/>
              <p:nvPr/>
            </p:nvSpPr>
            <p:spPr>
              <a:xfrm>
                <a:off x="2797764" y="4662776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711" name="Graphic 288">
              <a:extLst>
                <a:ext uri="{FF2B5EF4-FFF2-40B4-BE49-F238E27FC236}">
                  <a16:creationId xmlns:a16="http://schemas.microsoft.com/office/drawing/2014/main" id="{AB7261F1-DE09-7B5D-94D1-EC39624D8183}"/>
                </a:ext>
              </a:extLst>
            </p:cNvPr>
            <p:cNvGrpSpPr/>
            <p:nvPr/>
          </p:nvGrpSpPr>
          <p:grpSpPr>
            <a:xfrm>
              <a:off x="2717582" y="4620084"/>
              <a:ext cx="51636" cy="51559"/>
              <a:chOff x="2717582" y="4620084"/>
              <a:chExt cx="51636" cy="51559"/>
            </a:xfrm>
          </p:grpSpPr>
          <p:sp>
            <p:nvSpPr>
              <p:cNvPr id="712" name="Freeform 711">
                <a:extLst>
                  <a:ext uri="{FF2B5EF4-FFF2-40B4-BE49-F238E27FC236}">
                    <a16:creationId xmlns:a16="http://schemas.microsoft.com/office/drawing/2014/main" id="{D43AF2F8-163A-AB8F-BD78-0BFFE0FD0D44}"/>
                  </a:ext>
                </a:extLst>
              </p:cNvPr>
              <p:cNvSpPr/>
              <p:nvPr/>
            </p:nvSpPr>
            <p:spPr>
              <a:xfrm>
                <a:off x="2743337" y="4620084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713" name="Freeform 712">
                <a:extLst>
                  <a:ext uri="{FF2B5EF4-FFF2-40B4-BE49-F238E27FC236}">
                    <a16:creationId xmlns:a16="http://schemas.microsoft.com/office/drawing/2014/main" id="{4EB44BF3-5679-A571-C891-4A69E3BDDA33}"/>
                  </a:ext>
                </a:extLst>
              </p:cNvPr>
              <p:cNvSpPr/>
              <p:nvPr/>
            </p:nvSpPr>
            <p:spPr>
              <a:xfrm>
                <a:off x="2717582" y="4645801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714" name="Graphic 288">
              <a:extLst>
                <a:ext uri="{FF2B5EF4-FFF2-40B4-BE49-F238E27FC236}">
                  <a16:creationId xmlns:a16="http://schemas.microsoft.com/office/drawing/2014/main" id="{3E6B9046-A308-4FA3-3D82-AEA68D760DEF}"/>
                </a:ext>
              </a:extLst>
            </p:cNvPr>
            <p:cNvGrpSpPr/>
            <p:nvPr/>
          </p:nvGrpSpPr>
          <p:grpSpPr>
            <a:xfrm>
              <a:off x="2659603" y="4555603"/>
              <a:ext cx="51763" cy="51559"/>
              <a:chOff x="2659603" y="4555603"/>
              <a:chExt cx="51763" cy="51559"/>
            </a:xfrm>
          </p:grpSpPr>
          <p:sp>
            <p:nvSpPr>
              <p:cNvPr id="715" name="Freeform 714">
                <a:extLst>
                  <a:ext uri="{FF2B5EF4-FFF2-40B4-BE49-F238E27FC236}">
                    <a16:creationId xmlns:a16="http://schemas.microsoft.com/office/drawing/2014/main" id="{0F70C2FD-FC06-157F-51BF-D87DCAD655E8}"/>
                  </a:ext>
                </a:extLst>
              </p:cNvPr>
              <p:cNvSpPr/>
              <p:nvPr/>
            </p:nvSpPr>
            <p:spPr>
              <a:xfrm>
                <a:off x="2685484" y="4555603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716" name="Freeform 715">
                <a:extLst>
                  <a:ext uri="{FF2B5EF4-FFF2-40B4-BE49-F238E27FC236}">
                    <a16:creationId xmlns:a16="http://schemas.microsoft.com/office/drawing/2014/main" id="{97CBBD03-25F0-E5D0-FB3A-72C789FAEB5A}"/>
                  </a:ext>
                </a:extLst>
              </p:cNvPr>
              <p:cNvSpPr/>
              <p:nvPr/>
            </p:nvSpPr>
            <p:spPr>
              <a:xfrm>
                <a:off x="2659603" y="4581320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717" name="Graphic 288">
              <a:extLst>
                <a:ext uri="{FF2B5EF4-FFF2-40B4-BE49-F238E27FC236}">
                  <a16:creationId xmlns:a16="http://schemas.microsoft.com/office/drawing/2014/main" id="{F08A4A6D-0F00-22E9-9C75-106B57C57B15}"/>
                </a:ext>
              </a:extLst>
            </p:cNvPr>
            <p:cNvGrpSpPr/>
            <p:nvPr/>
          </p:nvGrpSpPr>
          <p:grpSpPr>
            <a:xfrm>
              <a:off x="2616721" y="4555603"/>
              <a:ext cx="51763" cy="51559"/>
              <a:chOff x="2616721" y="4555603"/>
              <a:chExt cx="51763" cy="51559"/>
            </a:xfrm>
          </p:grpSpPr>
          <p:sp>
            <p:nvSpPr>
              <p:cNvPr id="718" name="Freeform 717">
                <a:extLst>
                  <a:ext uri="{FF2B5EF4-FFF2-40B4-BE49-F238E27FC236}">
                    <a16:creationId xmlns:a16="http://schemas.microsoft.com/office/drawing/2014/main" id="{00E02CAC-C0B2-384B-23DB-6B4A9B760D29}"/>
                  </a:ext>
                </a:extLst>
              </p:cNvPr>
              <p:cNvSpPr/>
              <p:nvPr/>
            </p:nvSpPr>
            <p:spPr>
              <a:xfrm>
                <a:off x="2642602" y="4555603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719" name="Freeform 718">
                <a:extLst>
                  <a:ext uri="{FF2B5EF4-FFF2-40B4-BE49-F238E27FC236}">
                    <a16:creationId xmlns:a16="http://schemas.microsoft.com/office/drawing/2014/main" id="{19BCDAD0-46F8-0068-4BC0-643AA0C269CB}"/>
                  </a:ext>
                </a:extLst>
              </p:cNvPr>
              <p:cNvSpPr/>
              <p:nvPr/>
            </p:nvSpPr>
            <p:spPr>
              <a:xfrm>
                <a:off x="2616721" y="4581320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720" name="Graphic 288">
              <a:extLst>
                <a:ext uri="{FF2B5EF4-FFF2-40B4-BE49-F238E27FC236}">
                  <a16:creationId xmlns:a16="http://schemas.microsoft.com/office/drawing/2014/main" id="{A087834C-933E-F8B2-5F49-B7CD5C299927}"/>
                </a:ext>
              </a:extLst>
            </p:cNvPr>
            <p:cNvGrpSpPr/>
            <p:nvPr/>
          </p:nvGrpSpPr>
          <p:grpSpPr>
            <a:xfrm>
              <a:off x="2638542" y="4555603"/>
              <a:ext cx="51636" cy="51559"/>
              <a:chOff x="2638542" y="4555603"/>
              <a:chExt cx="51636" cy="51559"/>
            </a:xfrm>
          </p:grpSpPr>
          <p:sp>
            <p:nvSpPr>
              <p:cNvPr id="721" name="Freeform 720">
                <a:extLst>
                  <a:ext uri="{FF2B5EF4-FFF2-40B4-BE49-F238E27FC236}">
                    <a16:creationId xmlns:a16="http://schemas.microsoft.com/office/drawing/2014/main" id="{23F2955B-EDAA-1768-1F2F-5723FC35D6F9}"/>
                  </a:ext>
                </a:extLst>
              </p:cNvPr>
              <p:cNvSpPr/>
              <p:nvPr/>
            </p:nvSpPr>
            <p:spPr>
              <a:xfrm>
                <a:off x="2664297" y="4555603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722" name="Freeform 721">
                <a:extLst>
                  <a:ext uri="{FF2B5EF4-FFF2-40B4-BE49-F238E27FC236}">
                    <a16:creationId xmlns:a16="http://schemas.microsoft.com/office/drawing/2014/main" id="{DEA10256-CDE7-2D92-309B-2022AF71DC3D}"/>
                  </a:ext>
                </a:extLst>
              </p:cNvPr>
              <p:cNvSpPr/>
              <p:nvPr/>
            </p:nvSpPr>
            <p:spPr>
              <a:xfrm>
                <a:off x="2638542" y="4581320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723" name="Graphic 288">
              <a:extLst>
                <a:ext uri="{FF2B5EF4-FFF2-40B4-BE49-F238E27FC236}">
                  <a16:creationId xmlns:a16="http://schemas.microsoft.com/office/drawing/2014/main" id="{C7431E61-3031-BB19-F258-55A5EB642F65}"/>
                </a:ext>
              </a:extLst>
            </p:cNvPr>
            <p:cNvGrpSpPr/>
            <p:nvPr/>
          </p:nvGrpSpPr>
          <p:grpSpPr>
            <a:xfrm>
              <a:off x="2503933" y="4532040"/>
              <a:ext cx="51636" cy="51559"/>
              <a:chOff x="2503933" y="4532040"/>
              <a:chExt cx="51636" cy="51559"/>
            </a:xfrm>
          </p:grpSpPr>
          <p:sp>
            <p:nvSpPr>
              <p:cNvPr id="724" name="Freeform 723">
                <a:extLst>
                  <a:ext uri="{FF2B5EF4-FFF2-40B4-BE49-F238E27FC236}">
                    <a16:creationId xmlns:a16="http://schemas.microsoft.com/office/drawing/2014/main" id="{1C93C86C-3FF0-3FEF-A320-7A4EC9D4E016}"/>
                  </a:ext>
                </a:extLst>
              </p:cNvPr>
              <p:cNvSpPr/>
              <p:nvPr/>
            </p:nvSpPr>
            <p:spPr>
              <a:xfrm>
                <a:off x="2529814" y="4532040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725" name="Freeform 724">
                <a:extLst>
                  <a:ext uri="{FF2B5EF4-FFF2-40B4-BE49-F238E27FC236}">
                    <a16:creationId xmlns:a16="http://schemas.microsoft.com/office/drawing/2014/main" id="{3B079FDD-775F-6EFF-16D2-588F605C8977}"/>
                  </a:ext>
                </a:extLst>
              </p:cNvPr>
              <p:cNvSpPr/>
              <p:nvPr/>
            </p:nvSpPr>
            <p:spPr>
              <a:xfrm>
                <a:off x="2503933" y="4557883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726" name="Graphic 288">
              <a:extLst>
                <a:ext uri="{FF2B5EF4-FFF2-40B4-BE49-F238E27FC236}">
                  <a16:creationId xmlns:a16="http://schemas.microsoft.com/office/drawing/2014/main" id="{B615FE75-AD8B-C350-AD8D-8410888EFF23}"/>
                </a:ext>
              </a:extLst>
            </p:cNvPr>
            <p:cNvGrpSpPr/>
            <p:nvPr/>
          </p:nvGrpSpPr>
          <p:grpSpPr>
            <a:xfrm>
              <a:off x="2478051" y="4532040"/>
              <a:ext cx="51763" cy="51559"/>
              <a:chOff x="2478051" y="4532040"/>
              <a:chExt cx="51763" cy="51559"/>
            </a:xfrm>
          </p:grpSpPr>
          <p:sp>
            <p:nvSpPr>
              <p:cNvPr id="727" name="Freeform 726">
                <a:extLst>
                  <a:ext uri="{FF2B5EF4-FFF2-40B4-BE49-F238E27FC236}">
                    <a16:creationId xmlns:a16="http://schemas.microsoft.com/office/drawing/2014/main" id="{993C23CB-5EB8-30A3-9A49-727CD96A8B91}"/>
                  </a:ext>
                </a:extLst>
              </p:cNvPr>
              <p:cNvSpPr/>
              <p:nvPr/>
            </p:nvSpPr>
            <p:spPr>
              <a:xfrm>
                <a:off x="2503933" y="4532040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728" name="Freeform 727">
                <a:extLst>
                  <a:ext uri="{FF2B5EF4-FFF2-40B4-BE49-F238E27FC236}">
                    <a16:creationId xmlns:a16="http://schemas.microsoft.com/office/drawing/2014/main" id="{4B28B751-3FFF-6C0A-D8EF-2D0B30118FC9}"/>
                  </a:ext>
                </a:extLst>
              </p:cNvPr>
              <p:cNvSpPr/>
              <p:nvPr/>
            </p:nvSpPr>
            <p:spPr>
              <a:xfrm>
                <a:off x="2478051" y="4557883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729" name="Graphic 288">
              <a:extLst>
                <a:ext uri="{FF2B5EF4-FFF2-40B4-BE49-F238E27FC236}">
                  <a16:creationId xmlns:a16="http://schemas.microsoft.com/office/drawing/2014/main" id="{C31738BB-2D9B-C32E-E93C-EE16035A9733}"/>
                </a:ext>
              </a:extLst>
            </p:cNvPr>
            <p:cNvGrpSpPr/>
            <p:nvPr/>
          </p:nvGrpSpPr>
          <p:grpSpPr>
            <a:xfrm>
              <a:off x="2395966" y="4506197"/>
              <a:ext cx="51636" cy="51686"/>
              <a:chOff x="2395966" y="4506197"/>
              <a:chExt cx="51636" cy="51686"/>
            </a:xfrm>
          </p:grpSpPr>
          <p:sp>
            <p:nvSpPr>
              <p:cNvPr id="730" name="Freeform 729">
                <a:extLst>
                  <a:ext uri="{FF2B5EF4-FFF2-40B4-BE49-F238E27FC236}">
                    <a16:creationId xmlns:a16="http://schemas.microsoft.com/office/drawing/2014/main" id="{940C9594-584F-F55B-48FD-DD45812AF090}"/>
                  </a:ext>
                </a:extLst>
              </p:cNvPr>
              <p:cNvSpPr/>
              <p:nvPr/>
            </p:nvSpPr>
            <p:spPr>
              <a:xfrm>
                <a:off x="2421721" y="4506197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731" name="Freeform 730">
                <a:extLst>
                  <a:ext uri="{FF2B5EF4-FFF2-40B4-BE49-F238E27FC236}">
                    <a16:creationId xmlns:a16="http://schemas.microsoft.com/office/drawing/2014/main" id="{A56ACCDC-4859-72C5-E579-C785DEEE2CB0}"/>
                  </a:ext>
                </a:extLst>
              </p:cNvPr>
              <p:cNvSpPr/>
              <p:nvPr/>
            </p:nvSpPr>
            <p:spPr>
              <a:xfrm>
                <a:off x="2395966" y="4532040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732" name="Graphic 288">
              <a:extLst>
                <a:ext uri="{FF2B5EF4-FFF2-40B4-BE49-F238E27FC236}">
                  <a16:creationId xmlns:a16="http://schemas.microsoft.com/office/drawing/2014/main" id="{3D9836D6-DC49-A442-0832-302AF30084BA}"/>
                </a:ext>
              </a:extLst>
            </p:cNvPr>
            <p:cNvGrpSpPr/>
            <p:nvPr/>
          </p:nvGrpSpPr>
          <p:grpSpPr>
            <a:xfrm>
              <a:off x="2392287" y="4495936"/>
              <a:ext cx="51763" cy="51686"/>
              <a:chOff x="2392287" y="4495936"/>
              <a:chExt cx="51763" cy="51686"/>
            </a:xfrm>
          </p:grpSpPr>
          <p:sp>
            <p:nvSpPr>
              <p:cNvPr id="733" name="Freeform 732">
                <a:extLst>
                  <a:ext uri="{FF2B5EF4-FFF2-40B4-BE49-F238E27FC236}">
                    <a16:creationId xmlns:a16="http://schemas.microsoft.com/office/drawing/2014/main" id="{3B830D98-30F0-9E17-ED7F-44AE630C0854}"/>
                  </a:ext>
                </a:extLst>
              </p:cNvPr>
              <p:cNvSpPr/>
              <p:nvPr/>
            </p:nvSpPr>
            <p:spPr>
              <a:xfrm>
                <a:off x="2418168" y="4495936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734" name="Freeform 733">
                <a:extLst>
                  <a:ext uri="{FF2B5EF4-FFF2-40B4-BE49-F238E27FC236}">
                    <a16:creationId xmlns:a16="http://schemas.microsoft.com/office/drawing/2014/main" id="{C25CFAF6-1592-7EC1-74A7-B0C4170CBF1D}"/>
                  </a:ext>
                </a:extLst>
              </p:cNvPr>
              <p:cNvSpPr/>
              <p:nvPr/>
            </p:nvSpPr>
            <p:spPr>
              <a:xfrm>
                <a:off x="2392287" y="4521779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735" name="Graphic 288">
              <a:extLst>
                <a:ext uri="{FF2B5EF4-FFF2-40B4-BE49-F238E27FC236}">
                  <a16:creationId xmlns:a16="http://schemas.microsoft.com/office/drawing/2014/main" id="{CFBAEA6A-FB35-9AD9-BC86-BF203F1BD309}"/>
                </a:ext>
              </a:extLst>
            </p:cNvPr>
            <p:cNvGrpSpPr/>
            <p:nvPr/>
          </p:nvGrpSpPr>
          <p:grpSpPr>
            <a:xfrm>
              <a:off x="2348897" y="4466545"/>
              <a:ext cx="51636" cy="51559"/>
              <a:chOff x="2348897" y="4466545"/>
              <a:chExt cx="51636" cy="51559"/>
            </a:xfrm>
          </p:grpSpPr>
          <p:sp>
            <p:nvSpPr>
              <p:cNvPr id="736" name="Freeform 735">
                <a:extLst>
                  <a:ext uri="{FF2B5EF4-FFF2-40B4-BE49-F238E27FC236}">
                    <a16:creationId xmlns:a16="http://schemas.microsoft.com/office/drawing/2014/main" id="{AE929D1C-E014-F64C-55DE-676828B81F63}"/>
                  </a:ext>
                </a:extLst>
              </p:cNvPr>
              <p:cNvSpPr/>
              <p:nvPr/>
            </p:nvSpPr>
            <p:spPr>
              <a:xfrm>
                <a:off x="2374779" y="4466545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737" name="Freeform 736">
                <a:extLst>
                  <a:ext uri="{FF2B5EF4-FFF2-40B4-BE49-F238E27FC236}">
                    <a16:creationId xmlns:a16="http://schemas.microsoft.com/office/drawing/2014/main" id="{A1CBFCE0-24B0-3F6C-36EC-602418DC6586}"/>
                  </a:ext>
                </a:extLst>
              </p:cNvPr>
              <p:cNvSpPr/>
              <p:nvPr/>
            </p:nvSpPr>
            <p:spPr>
              <a:xfrm>
                <a:off x="2348897" y="4492262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738" name="Graphic 288">
              <a:extLst>
                <a:ext uri="{FF2B5EF4-FFF2-40B4-BE49-F238E27FC236}">
                  <a16:creationId xmlns:a16="http://schemas.microsoft.com/office/drawing/2014/main" id="{187E1A22-1451-533F-9628-7F2EF24342A3}"/>
                </a:ext>
              </a:extLst>
            </p:cNvPr>
            <p:cNvGrpSpPr/>
            <p:nvPr/>
          </p:nvGrpSpPr>
          <p:grpSpPr>
            <a:xfrm>
              <a:off x="2292186" y="4442349"/>
              <a:ext cx="51636" cy="51686"/>
              <a:chOff x="2292186" y="4442349"/>
              <a:chExt cx="51636" cy="51686"/>
            </a:xfrm>
          </p:grpSpPr>
          <p:sp>
            <p:nvSpPr>
              <p:cNvPr id="739" name="Freeform 738">
                <a:extLst>
                  <a:ext uri="{FF2B5EF4-FFF2-40B4-BE49-F238E27FC236}">
                    <a16:creationId xmlns:a16="http://schemas.microsoft.com/office/drawing/2014/main" id="{71C35C57-FC00-EB19-C666-A788D13D3D78}"/>
                  </a:ext>
                </a:extLst>
              </p:cNvPr>
              <p:cNvSpPr/>
              <p:nvPr/>
            </p:nvSpPr>
            <p:spPr>
              <a:xfrm>
                <a:off x="2317941" y="4442349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7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7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740" name="Freeform 739">
                <a:extLst>
                  <a:ext uri="{FF2B5EF4-FFF2-40B4-BE49-F238E27FC236}">
                    <a16:creationId xmlns:a16="http://schemas.microsoft.com/office/drawing/2014/main" id="{D3EF2805-3CC1-D2DF-25F3-48F5F23DAB5C}"/>
                  </a:ext>
                </a:extLst>
              </p:cNvPr>
              <p:cNvSpPr/>
              <p:nvPr/>
            </p:nvSpPr>
            <p:spPr>
              <a:xfrm>
                <a:off x="2292186" y="4468192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741" name="Graphic 288">
              <a:extLst>
                <a:ext uri="{FF2B5EF4-FFF2-40B4-BE49-F238E27FC236}">
                  <a16:creationId xmlns:a16="http://schemas.microsoft.com/office/drawing/2014/main" id="{8896BC40-D98C-11DA-5426-413F83409532}"/>
                </a:ext>
              </a:extLst>
            </p:cNvPr>
            <p:cNvGrpSpPr/>
            <p:nvPr/>
          </p:nvGrpSpPr>
          <p:grpSpPr>
            <a:xfrm>
              <a:off x="2173309" y="4346577"/>
              <a:ext cx="51636" cy="51686"/>
              <a:chOff x="2173309" y="4346577"/>
              <a:chExt cx="51636" cy="51686"/>
            </a:xfrm>
          </p:grpSpPr>
          <p:sp>
            <p:nvSpPr>
              <p:cNvPr id="742" name="Freeform 741">
                <a:extLst>
                  <a:ext uri="{FF2B5EF4-FFF2-40B4-BE49-F238E27FC236}">
                    <a16:creationId xmlns:a16="http://schemas.microsoft.com/office/drawing/2014/main" id="{5D528B6C-5618-D0B0-5C61-FE4CD0843E59}"/>
                  </a:ext>
                </a:extLst>
              </p:cNvPr>
              <p:cNvSpPr/>
              <p:nvPr/>
            </p:nvSpPr>
            <p:spPr>
              <a:xfrm>
                <a:off x="2199190" y="4346577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7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7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743" name="Freeform 742">
                <a:extLst>
                  <a:ext uri="{FF2B5EF4-FFF2-40B4-BE49-F238E27FC236}">
                    <a16:creationId xmlns:a16="http://schemas.microsoft.com/office/drawing/2014/main" id="{90D5E8C7-9E83-F6A5-7877-4AFDCB55C36E}"/>
                  </a:ext>
                </a:extLst>
              </p:cNvPr>
              <p:cNvSpPr/>
              <p:nvPr/>
            </p:nvSpPr>
            <p:spPr>
              <a:xfrm>
                <a:off x="2173309" y="4372420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744" name="Graphic 288">
              <a:extLst>
                <a:ext uri="{FF2B5EF4-FFF2-40B4-BE49-F238E27FC236}">
                  <a16:creationId xmlns:a16="http://schemas.microsoft.com/office/drawing/2014/main" id="{96B3668D-B395-366F-D072-F49D6123367A}"/>
                </a:ext>
              </a:extLst>
            </p:cNvPr>
            <p:cNvGrpSpPr/>
            <p:nvPr/>
          </p:nvGrpSpPr>
          <p:grpSpPr>
            <a:xfrm>
              <a:off x="2187772" y="4376094"/>
              <a:ext cx="51636" cy="51686"/>
              <a:chOff x="2187772" y="4376094"/>
              <a:chExt cx="51636" cy="51686"/>
            </a:xfrm>
          </p:grpSpPr>
          <p:sp>
            <p:nvSpPr>
              <p:cNvPr id="745" name="Freeform 744">
                <a:extLst>
                  <a:ext uri="{FF2B5EF4-FFF2-40B4-BE49-F238E27FC236}">
                    <a16:creationId xmlns:a16="http://schemas.microsoft.com/office/drawing/2014/main" id="{9FADBC0F-F637-4E2A-3C95-00459B223230}"/>
                  </a:ext>
                </a:extLst>
              </p:cNvPr>
              <p:cNvSpPr/>
              <p:nvPr/>
            </p:nvSpPr>
            <p:spPr>
              <a:xfrm>
                <a:off x="2213654" y="4376094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746" name="Freeform 745">
                <a:extLst>
                  <a:ext uri="{FF2B5EF4-FFF2-40B4-BE49-F238E27FC236}">
                    <a16:creationId xmlns:a16="http://schemas.microsoft.com/office/drawing/2014/main" id="{E5304E48-6743-3EC2-FFF5-CC70F109C00A}"/>
                  </a:ext>
                </a:extLst>
              </p:cNvPr>
              <p:cNvSpPr/>
              <p:nvPr/>
            </p:nvSpPr>
            <p:spPr>
              <a:xfrm>
                <a:off x="2187772" y="4401937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747" name="Graphic 288">
              <a:extLst>
                <a:ext uri="{FF2B5EF4-FFF2-40B4-BE49-F238E27FC236}">
                  <a16:creationId xmlns:a16="http://schemas.microsoft.com/office/drawing/2014/main" id="{6C6E1519-03B1-FAA1-A144-442C50B10733}"/>
                </a:ext>
              </a:extLst>
            </p:cNvPr>
            <p:cNvGrpSpPr/>
            <p:nvPr/>
          </p:nvGrpSpPr>
          <p:grpSpPr>
            <a:xfrm>
              <a:off x="2181175" y="4368873"/>
              <a:ext cx="51636" cy="51559"/>
              <a:chOff x="2181175" y="4368873"/>
              <a:chExt cx="51636" cy="51559"/>
            </a:xfrm>
          </p:grpSpPr>
          <p:sp>
            <p:nvSpPr>
              <p:cNvPr id="748" name="Freeform 747">
                <a:extLst>
                  <a:ext uri="{FF2B5EF4-FFF2-40B4-BE49-F238E27FC236}">
                    <a16:creationId xmlns:a16="http://schemas.microsoft.com/office/drawing/2014/main" id="{349EC774-7C78-FDA4-F296-A303D68F5DD1}"/>
                  </a:ext>
                </a:extLst>
              </p:cNvPr>
              <p:cNvSpPr/>
              <p:nvPr/>
            </p:nvSpPr>
            <p:spPr>
              <a:xfrm>
                <a:off x="2206929" y="4368873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749" name="Freeform 748">
                <a:extLst>
                  <a:ext uri="{FF2B5EF4-FFF2-40B4-BE49-F238E27FC236}">
                    <a16:creationId xmlns:a16="http://schemas.microsoft.com/office/drawing/2014/main" id="{77838D1D-6307-406A-09B4-D729B87E927A}"/>
                  </a:ext>
                </a:extLst>
              </p:cNvPr>
              <p:cNvSpPr/>
              <p:nvPr/>
            </p:nvSpPr>
            <p:spPr>
              <a:xfrm>
                <a:off x="2181175" y="4394716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750" name="Graphic 288">
              <a:extLst>
                <a:ext uri="{FF2B5EF4-FFF2-40B4-BE49-F238E27FC236}">
                  <a16:creationId xmlns:a16="http://schemas.microsoft.com/office/drawing/2014/main" id="{107D9BA6-EDB5-6A59-32E0-33395BB73333}"/>
                </a:ext>
              </a:extLst>
            </p:cNvPr>
            <p:cNvGrpSpPr/>
            <p:nvPr/>
          </p:nvGrpSpPr>
          <p:grpSpPr>
            <a:xfrm>
              <a:off x="2123195" y="4321874"/>
              <a:ext cx="51763" cy="51686"/>
              <a:chOff x="2123195" y="4321874"/>
              <a:chExt cx="51763" cy="51686"/>
            </a:xfrm>
          </p:grpSpPr>
          <p:sp>
            <p:nvSpPr>
              <p:cNvPr id="751" name="Freeform 750">
                <a:extLst>
                  <a:ext uri="{FF2B5EF4-FFF2-40B4-BE49-F238E27FC236}">
                    <a16:creationId xmlns:a16="http://schemas.microsoft.com/office/drawing/2014/main" id="{F16B758F-6440-97B4-8195-BBEB3F2F2FD8}"/>
                  </a:ext>
                </a:extLst>
              </p:cNvPr>
              <p:cNvSpPr/>
              <p:nvPr/>
            </p:nvSpPr>
            <p:spPr>
              <a:xfrm>
                <a:off x="2149077" y="4321874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752" name="Freeform 751">
                <a:extLst>
                  <a:ext uri="{FF2B5EF4-FFF2-40B4-BE49-F238E27FC236}">
                    <a16:creationId xmlns:a16="http://schemas.microsoft.com/office/drawing/2014/main" id="{F38AE3DF-9A98-C63C-B4FB-206A14F1F680}"/>
                  </a:ext>
                </a:extLst>
              </p:cNvPr>
              <p:cNvSpPr/>
              <p:nvPr/>
            </p:nvSpPr>
            <p:spPr>
              <a:xfrm>
                <a:off x="2123195" y="4347717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753" name="Graphic 288">
              <a:extLst>
                <a:ext uri="{FF2B5EF4-FFF2-40B4-BE49-F238E27FC236}">
                  <a16:creationId xmlns:a16="http://schemas.microsoft.com/office/drawing/2014/main" id="{D8886631-38CD-01D0-965B-4497DE2E2182}"/>
                </a:ext>
              </a:extLst>
            </p:cNvPr>
            <p:cNvGrpSpPr/>
            <p:nvPr/>
          </p:nvGrpSpPr>
          <p:grpSpPr>
            <a:xfrm>
              <a:off x="2083992" y="4310472"/>
              <a:ext cx="51636" cy="51559"/>
              <a:chOff x="2083992" y="4310472"/>
              <a:chExt cx="51636" cy="51559"/>
            </a:xfrm>
          </p:grpSpPr>
          <p:sp>
            <p:nvSpPr>
              <p:cNvPr id="754" name="Freeform 753">
                <a:extLst>
                  <a:ext uri="{FF2B5EF4-FFF2-40B4-BE49-F238E27FC236}">
                    <a16:creationId xmlns:a16="http://schemas.microsoft.com/office/drawing/2014/main" id="{F65F2334-AE26-6AE6-F5CB-EC87FA75C4A3}"/>
                  </a:ext>
                </a:extLst>
              </p:cNvPr>
              <p:cNvSpPr/>
              <p:nvPr/>
            </p:nvSpPr>
            <p:spPr>
              <a:xfrm>
                <a:off x="2109874" y="4310472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755" name="Freeform 754">
                <a:extLst>
                  <a:ext uri="{FF2B5EF4-FFF2-40B4-BE49-F238E27FC236}">
                    <a16:creationId xmlns:a16="http://schemas.microsoft.com/office/drawing/2014/main" id="{652B396E-EDB9-9390-F141-8C8D003223B9}"/>
                  </a:ext>
                </a:extLst>
              </p:cNvPr>
              <p:cNvSpPr/>
              <p:nvPr/>
            </p:nvSpPr>
            <p:spPr>
              <a:xfrm>
                <a:off x="2083992" y="4336189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756" name="Graphic 288">
              <a:extLst>
                <a:ext uri="{FF2B5EF4-FFF2-40B4-BE49-F238E27FC236}">
                  <a16:creationId xmlns:a16="http://schemas.microsoft.com/office/drawing/2014/main" id="{3B35D3B3-EB9C-D006-F0E4-16EFDE9643FD}"/>
                </a:ext>
              </a:extLst>
            </p:cNvPr>
            <p:cNvGrpSpPr/>
            <p:nvPr/>
          </p:nvGrpSpPr>
          <p:grpSpPr>
            <a:xfrm>
              <a:off x="1992899" y="4249665"/>
              <a:ext cx="51636" cy="51559"/>
              <a:chOff x="1992899" y="4249665"/>
              <a:chExt cx="51636" cy="51559"/>
            </a:xfrm>
          </p:grpSpPr>
          <p:sp>
            <p:nvSpPr>
              <p:cNvPr id="757" name="Freeform 756">
                <a:extLst>
                  <a:ext uri="{FF2B5EF4-FFF2-40B4-BE49-F238E27FC236}">
                    <a16:creationId xmlns:a16="http://schemas.microsoft.com/office/drawing/2014/main" id="{6875D4BE-EFF1-7BD1-73CB-D52E96E946CA}"/>
                  </a:ext>
                </a:extLst>
              </p:cNvPr>
              <p:cNvSpPr/>
              <p:nvPr/>
            </p:nvSpPr>
            <p:spPr>
              <a:xfrm>
                <a:off x="2018781" y="4249665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758" name="Freeform 757">
                <a:extLst>
                  <a:ext uri="{FF2B5EF4-FFF2-40B4-BE49-F238E27FC236}">
                    <a16:creationId xmlns:a16="http://schemas.microsoft.com/office/drawing/2014/main" id="{7F8C5655-5782-4B34-D2F9-EA819FD6563E}"/>
                  </a:ext>
                </a:extLst>
              </p:cNvPr>
              <p:cNvSpPr/>
              <p:nvPr/>
            </p:nvSpPr>
            <p:spPr>
              <a:xfrm>
                <a:off x="1992899" y="4275508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759" name="Graphic 288">
              <a:extLst>
                <a:ext uri="{FF2B5EF4-FFF2-40B4-BE49-F238E27FC236}">
                  <a16:creationId xmlns:a16="http://schemas.microsoft.com/office/drawing/2014/main" id="{9A6296AE-FACA-B167-77B3-B86B7C1B813B}"/>
                </a:ext>
              </a:extLst>
            </p:cNvPr>
            <p:cNvGrpSpPr/>
            <p:nvPr/>
          </p:nvGrpSpPr>
          <p:grpSpPr>
            <a:xfrm>
              <a:off x="1982623" y="4239403"/>
              <a:ext cx="51636" cy="51686"/>
              <a:chOff x="1982623" y="4239403"/>
              <a:chExt cx="51636" cy="51686"/>
            </a:xfrm>
          </p:grpSpPr>
          <p:sp>
            <p:nvSpPr>
              <p:cNvPr id="760" name="Freeform 759">
                <a:extLst>
                  <a:ext uri="{FF2B5EF4-FFF2-40B4-BE49-F238E27FC236}">
                    <a16:creationId xmlns:a16="http://schemas.microsoft.com/office/drawing/2014/main" id="{2F664187-5580-54A5-D7F0-144640A8E2B2}"/>
                  </a:ext>
                </a:extLst>
              </p:cNvPr>
              <p:cNvSpPr/>
              <p:nvPr/>
            </p:nvSpPr>
            <p:spPr>
              <a:xfrm>
                <a:off x="2008504" y="4239403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761" name="Freeform 760">
                <a:extLst>
                  <a:ext uri="{FF2B5EF4-FFF2-40B4-BE49-F238E27FC236}">
                    <a16:creationId xmlns:a16="http://schemas.microsoft.com/office/drawing/2014/main" id="{356A7E80-A192-C4B3-1A79-692B77E094EA}"/>
                  </a:ext>
                </a:extLst>
              </p:cNvPr>
              <p:cNvSpPr/>
              <p:nvPr/>
            </p:nvSpPr>
            <p:spPr>
              <a:xfrm>
                <a:off x="1982623" y="4265247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762" name="Graphic 288">
              <a:extLst>
                <a:ext uri="{FF2B5EF4-FFF2-40B4-BE49-F238E27FC236}">
                  <a16:creationId xmlns:a16="http://schemas.microsoft.com/office/drawing/2014/main" id="{F24A1508-2A34-E2CE-9B2A-2BC2A6992ECA}"/>
                </a:ext>
              </a:extLst>
            </p:cNvPr>
            <p:cNvGrpSpPr/>
            <p:nvPr/>
          </p:nvGrpSpPr>
          <p:grpSpPr>
            <a:xfrm>
              <a:off x="1967018" y="4224328"/>
              <a:ext cx="51763" cy="51686"/>
              <a:chOff x="1967018" y="4224328"/>
              <a:chExt cx="51763" cy="51686"/>
            </a:xfrm>
          </p:grpSpPr>
          <p:sp>
            <p:nvSpPr>
              <p:cNvPr id="763" name="Freeform 762">
                <a:extLst>
                  <a:ext uri="{FF2B5EF4-FFF2-40B4-BE49-F238E27FC236}">
                    <a16:creationId xmlns:a16="http://schemas.microsoft.com/office/drawing/2014/main" id="{141C4ED1-C851-6E1E-5C7F-0DF0E8BA0B2B}"/>
                  </a:ext>
                </a:extLst>
              </p:cNvPr>
              <p:cNvSpPr/>
              <p:nvPr/>
            </p:nvSpPr>
            <p:spPr>
              <a:xfrm>
                <a:off x="1992899" y="4224328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764" name="Freeform 763">
                <a:extLst>
                  <a:ext uri="{FF2B5EF4-FFF2-40B4-BE49-F238E27FC236}">
                    <a16:creationId xmlns:a16="http://schemas.microsoft.com/office/drawing/2014/main" id="{DCE4F250-7D58-652B-C387-C123B0BE0FD3}"/>
                  </a:ext>
                </a:extLst>
              </p:cNvPr>
              <p:cNvSpPr/>
              <p:nvPr/>
            </p:nvSpPr>
            <p:spPr>
              <a:xfrm>
                <a:off x="1967018" y="4250171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765" name="Graphic 288">
              <a:extLst>
                <a:ext uri="{FF2B5EF4-FFF2-40B4-BE49-F238E27FC236}">
                  <a16:creationId xmlns:a16="http://schemas.microsoft.com/office/drawing/2014/main" id="{7907FECF-6463-17FC-70B1-5F584EA23F63}"/>
                </a:ext>
              </a:extLst>
            </p:cNvPr>
            <p:cNvGrpSpPr/>
            <p:nvPr/>
          </p:nvGrpSpPr>
          <p:grpSpPr>
            <a:xfrm>
              <a:off x="1941136" y="4196205"/>
              <a:ext cx="51763" cy="51559"/>
              <a:chOff x="1941136" y="4196205"/>
              <a:chExt cx="51763" cy="51559"/>
            </a:xfrm>
          </p:grpSpPr>
          <p:sp>
            <p:nvSpPr>
              <p:cNvPr id="766" name="Freeform 765">
                <a:extLst>
                  <a:ext uri="{FF2B5EF4-FFF2-40B4-BE49-F238E27FC236}">
                    <a16:creationId xmlns:a16="http://schemas.microsoft.com/office/drawing/2014/main" id="{F17BB0AB-3116-333F-4B99-F76AF8E18280}"/>
                  </a:ext>
                </a:extLst>
              </p:cNvPr>
              <p:cNvSpPr/>
              <p:nvPr/>
            </p:nvSpPr>
            <p:spPr>
              <a:xfrm>
                <a:off x="1967018" y="4196205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767" name="Freeform 766">
                <a:extLst>
                  <a:ext uri="{FF2B5EF4-FFF2-40B4-BE49-F238E27FC236}">
                    <a16:creationId xmlns:a16="http://schemas.microsoft.com/office/drawing/2014/main" id="{5C106635-42C1-1A93-666D-92E460CA6430}"/>
                  </a:ext>
                </a:extLst>
              </p:cNvPr>
              <p:cNvSpPr/>
              <p:nvPr/>
            </p:nvSpPr>
            <p:spPr>
              <a:xfrm>
                <a:off x="1941136" y="4222048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768" name="Graphic 288">
              <a:extLst>
                <a:ext uri="{FF2B5EF4-FFF2-40B4-BE49-F238E27FC236}">
                  <a16:creationId xmlns:a16="http://schemas.microsoft.com/office/drawing/2014/main" id="{CC884111-D601-9AD1-1B5F-EB48C7170035}"/>
                </a:ext>
              </a:extLst>
            </p:cNvPr>
            <p:cNvGrpSpPr/>
            <p:nvPr/>
          </p:nvGrpSpPr>
          <p:grpSpPr>
            <a:xfrm>
              <a:off x="1878843" y="4166688"/>
              <a:ext cx="51636" cy="51559"/>
              <a:chOff x="1878843" y="4166688"/>
              <a:chExt cx="51636" cy="51559"/>
            </a:xfrm>
          </p:grpSpPr>
          <p:sp>
            <p:nvSpPr>
              <p:cNvPr id="769" name="Freeform 768">
                <a:extLst>
                  <a:ext uri="{FF2B5EF4-FFF2-40B4-BE49-F238E27FC236}">
                    <a16:creationId xmlns:a16="http://schemas.microsoft.com/office/drawing/2014/main" id="{F85A0682-C659-DCB1-4F8E-E9BD336C84BF}"/>
                  </a:ext>
                </a:extLst>
              </p:cNvPr>
              <p:cNvSpPr/>
              <p:nvPr/>
            </p:nvSpPr>
            <p:spPr>
              <a:xfrm>
                <a:off x="1904724" y="4166688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770" name="Freeform 769">
                <a:extLst>
                  <a:ext uri="{FF2B5EF4-FFF2-40B4-BE49-F238E27FC236}">
                    <a16:creationId xmlns:a16="http://schemas.microsoft.com/office/drawing/2014/main" id="{E357BDCF-2F9E-AD19-7F99-5D1759C8B6C2}"/>
                  </a:ext>
                </a:extLst>
              </p:cNvPr>
              <p:cNvSpPr/>
              <p:nvPr/>
            </p:nvSpPr>
            <p:spPr>
              <a:xfrm>
                <a:off x="1878843" y="4192531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771" name="Graphic 288">
              <a:extLst>
                <a:ext uri="{FF2B5EF4-FFF2-40B4-BE49-F238E27FC236}">
                  <a16:creationId xmlns:a16="http://schemas.microsoft.com/office/drawing/2014/main" id="{F1B33133-19BF-2D4D-B58A-3014D4B49231}"/>
                </a:ext>
              </a:extLst>
            </p:cNvPr>
            <p:cNvGrpSpPr/>
            <p:nvPr/>
          </p:nvGrpSpPr>
          <p:grpSpPr>
            <a:xfrm>
              <a:off x="1874656" y="4160100"/>
              <a:ext cx="51636" cy="51559"/>
              <a:chOff x="1874656" y="4160100"/>
              <a:chExt cx="51636" cy="51559"/>
            </a:xfrm>
          </p:grpSpPr>
          <p:sp>
            <p:nvSpPr>
              <p:cNvPr id="772" name="Freeform 771">
                <a:extLst>
                  <a:ext uri="{FF2B5EF4-FFF2-40B4-BE49-F238E27FC236}">
                    <a16:creationId xmlns:a16="http://schemas.microsoft.com/office/drawing/2014/main" id="{EE283D71-805E-3ED7-E0AA-EE90BE6EA45A}"/>
                  </a:ext>
                </a:extLst>
              </p:cNvPr>
              <p:cNvSpPr/>
              <p:nvPr/>
            </p:nvSpPr>
            <p:spPr>
              <a:xfrm>
                <a:off x="1900411" y="4160100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773" name="Freeform 772">
                <a:extLst>
                  <a:ext uri="{FF2B5EF4-FFF2-40B4-BE49-F238E27FC236}">
                    <a16:creationId xmlns:a16="http://schemas.microsoft.com/office/drawing/2014/main" id="{DD5A0B1E-6D92-484E-CE7E-61ADABAF748F}"/>
                  </a:ext>
                </a:extLst>
              </p:cNvPr>
              <p:cNvSpPr/>
              <p:nvPr/>
            </p:nvSpPr>
            <p:spPr>
              <a:xfrm>
                <a:off x="1874656" y="4185817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774" name="Graphic 288">
              <a:extLst>
                <a:ext uri="{FF2B5EF4-FFF2-40B4-BE49-F238E27FC236}">
                  <a16:creationId xmlns:a16="http://schemas.microsoft.com/office/drawing/2014/main" id="{2927C1C5-9A07-A4EF-F2A5-D620FE9083CF}"/>
                </a:ext>
              </a:extLst>
            </p:cNvPr>
            <p:cNvGrpSpPr/>
            <p:nvPr/>
          </p:nvGrpSpPr>
          <p:grpSpPr>
            <a:xfrm>
              <a:off x="1852961" y="4135904"/>
              <a:ext cx="51763" cy="51686"/>
              <a:chOff x="1852961" y="4135904"/>
              <a:chExt cx="51763" cy="51686"/>
            </a:xfrm>
          </p:grpSpPr>
          <p:sp>
            <p:nvSpPr>
              <p:cNvPr id="775" name="Freeform 774">
                <a:extLst>
                  <a:ext uri="{FF2B5EF4-FFF2-40B4-BE49-F238E27FC236}">
                    <a16:creationId xmlns:a16="http://schemas.microsoft.com/office/drawing/2014/main" id="{A673C3A3-3B19-92E1-77BF-11148B640219}"/>
                  </a:ext>
                </a:extLst>
              </p:cNvPr>
              <p:cNvSpPr/>
              <p:nvPr/>
            </p:nvSpPr>
            <p:spPr>
              <a:xfrm>
                <a:off x="1878843" y="4135904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7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7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776" name="Freeform 775">
                <a:extLst>
                  <a:ext uri="{FF2B5EF4-FFF2-40B4-BE49-F238E27FC236}">
                    <a16:creationId xmlns:a16="http://schemas.microsoft.com/office/drawing/2014/main" id="{4B2A36CC-46F5-99A6-8449-CA780E51DA5C}"/>
                  </a:ext>
                </a:extLst>
              </p:cNvPr>
              <p:cNvSpPr/>
              <p:nvPr/>
            </p:nvSpPr>
            <p:spPr>
              <a:xfrm>
                <a:off x="1852961" y="4161747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777" name="Graphic 288">
              <a:extLst>
                <a:ext uri="{FF2B5EF4-FFF2-40B4-BE49-F238E27FC236}">
                  <a16:creationId xmlns:a16="http://schemas.microsoft.com/office/drawing/2014/main" id="{9663B595-9E31-3D97-ABE8-059A3614828F}"/>
                </a:ext>
              </a:extLst>
            </p:cNvPr>
            <p:cNvGrpSpPr/>
            <p:nvPr/>
          </p:nvGrpSpPr>
          <p:grpSpPr>
            <a:xfrm>
              <a:off x="1859558" y="4143251"/>
              <a:ext cx="51636" cy="51686"/>
              <a:chOff x="1859558" y="4143251"/>
              <a:chExt cx="51636" cy="51686"/>
            </a:xfrm>
          </p:grpSpPr>
          <p:sp>
            <p:nvSpPr>
              <p:cNvPr id="778" name="Freeform 777">
                <a:extLst>
                  <a:ext uri="{FF2B5EF4-FFF2-40B4-BE49-F238E27FC236}">
                    <a16:creationId xmlns:a16="http://schemas.microsoft.com/office/drawing/2014/main" id="{D4226ED6-3CB3-F400-FE4E-6AAFBAE30DD1}"/>
                  </a:ext>
                </a:extLst>
              </p:cNvPr>
              <p:cNvSpPr/>
              <p:nvPr/>
            </p:nvSpPr>
            <p:spPr>
              <a:xfrm>
                <a:off x="1885313" y="4143251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779" name="Freeform 778">
                <a:extLst>
                  <a:ext uri="{FF2B5EF4-FFF2-40B4-BE49-F238E27FC236}">
                    <a16:creationId xmlns:a16="http://schemas.microsoft.com/office/drawing/2014/main" id="{1BB54684-711B-4505-B765-EBA8C6EC55FF}"/>
                  </a:ext>
                </a:extLst>
              </p:cNvPr>
              <p:cNvSpPr/>
              <p:nvPr/>
            </p:nvSpPr>
            <p:spPr>
              <a:xfrm>
                <a:off x="1859558" y="4169095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780" name="Graphic 288">
              <a:extLst>
                <a:ext uri="{FF2B5EF4-FFF2-40B4-BE49-F238E27FC236}">
                  <a16:creationId xmlns:a16="http://schemas.microsoft.com/office/drawing/2014/main" id="{B05C5D5C-76E0-865A-7A9E-5F6067D82A8E}"/>
                </a:ext>
              </a:extLst>
            </p:cNvPr>
            <p:cNvGrpSpPr/>
            <p:nvPr/>
          </p:nvGrpSpPr>
          <p:grpSpPr>
            <a:xfrm>
              <a:off x="1796123" y="4124122"/>
              <a:ext cx="51763" cy="51559"/>
              <a:chOff x="1796123" y="4124122"/>
              <a:chExt cx="51763" cy="51559"/>
            </a:xfrm>
          </p:grpSpPr>
          <p:sp>
            <p:nvSpPr>
              <p:cNvPr id="781" name="Freeform 780">
                <a:extLst>
                  <a:ext uri="{FF2B5EF4-FFF2-40B4-BE49-F238E27FC236}">
                    <a16:creationId xmlns:a16="http://schemas.microsoft.com/office/drawing/2014/main" id="{7033FEE5-8F9D-13CC-A411-BE60C7138782}"/>
                  </a:ext>
                </a:extLst>
              </p:cNvPr>
              <p:cNvSpPr/>
              <p:nvPr/>
            </p:nvSpPr>
            <p:spPr>
              <a:xfrm>
                <a:off x="1822005" y="4124122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782" name="Freeform 781">
                <a:extLst>
                  <a:ext uri="{FF2B5EF4-FFF2-40B4-BE49-F238E27FC236}">
                    <a16:creationId xmlns:a16="http://schemas.microsoft.com/office/drawing/2014/main" id="{FD86A707-7BF1-A7F2-5F8D-B876933D4769}"/>
                  </a:ext>
                </a:extLst>
              </p:cNvPr>
              <p:cNvSpPr/>
              <p:nvPr/>
            </p:nvSpPr>
            <p:spPr>
              <a:xfrm>
                <a:off x="1796123" y="4149966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783" name="Graphic 288">
              <a:extLst>
                <a:ext uri="{FF2B5EF4-FFF2-40B4-BE49-F238E27FC236}">
                  <a16:creationId xmlns:a16="http://schemas.microsoft.com/office/drawing/2014/main" id="{70B64073-4845-A54F-6E13-2A802292D753}"/>
                </a:ext>
              </a:extLst>
            </p:cNvPr>
            <p:cNvGrpSpPr/>
            <p:nvPr/>
          </p:nvGrpSpPr>
          <p:grpSpPr>
            <a:xfrm>
              <a:off x="1774428" y="4113861"/>
              <a:ext cx="51763" cy="51559"/>
              <a:chOff x="1774428" y="4113861"/>
              <a:chExt cx="51763" cy="51559"/>
            </a:xfrm>
          </p:grpSpPr>
          <p:sp>
            <p:nvSpPr>
              <p:cNvPr id="784" name="Freeform 783">
                <a:extLst>
                  <a:ext uri="{FF2B5EF4-FFF2-40B4-BE49-F238E27FC236}">
                    <a16:creationId xmlns:a16="http://schemas.microsoft.com/office/drawing/2014/main" id="{0B1AE7DA-5024-7A00-236F-2F649FEA36E6}"/>
                  </a:ext>
                </a:extLst>
              </p:cNvPr>
              <p:cNvSpPr/>
              <p:nvPr/>
            </p:nvSpPr>
            <p:spPr>
              <a:xfrm>
                <a:off x="1800310" y="4113861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785" name="Freeform 784">
                <a:extLst>
                  <a:ext uri="{FF2B5EF4-FFF2-40B4-BE49-F238E27FC236}">
                    <a16:creationId xmlns:a16="http://schemas.microsoft.com/office/drawing/2014/main" id="{49955412-2C15-57AB-0C70-381F6EED6A8B}"/>
                  </a:ext>
                </a:extLst>
              </p:cNvPr>
              <p:cNvSpPr/>
              <p:nvPr/>
            </p:nvSpPr>
            <p:spPr>
              <a:xfrm>
                <a:off x="1774428" y="4139704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786" name="Graphic 288">
              <a:extLst>
                <a:ext uri="{FF2B5EF4-FFF2-40B4-BE49-F238E27FC236}">
                  <a16:creationId xmlns:a16="http://schemas.microsoft.com/office/drawing/2014/main" id="{6CF61CF5-D073-35D3-A6B0-C97D42F7D8F1}"/>
                </a:ext>
              </a:extLst>
            </p:cNvPr>
            <p:cNvGrpSpPr/>
            <p:nvPr/>
          </p:nvGrpSpPr>
          <p:grpSpPr>
            <a:xfrm>
              <a:off x="1766816" y="4083077"/>
              <a:ext cx="51763" cy="51559"/>
              <a:chOff x="1766816" y="4083077"/>
              <a:chExt cx="51763" cy="51559"/>
            </a:xfrm>
          </p:grpSpPr>
          <p:sp>
            <p:nvSpPr>
              <p:cNvPr id="787" name="Freeform 786">
                <a:extLst>
                  <a:ext uri="{FF2B5EF4-FFF2-40B4-BE49-F238E27FC236}">
                    <a16:creationId xmlns:a16="http://schemas.microsoft.com/office/drawing/2014/main" id="{3186C7EE-F7A4-3A8B-9908-92C094286A71}"/>
                  </a:ext>
                </a:extLst>
              </p:cNvPr>
              <p:cNvSpPr/>
              <p:nvPr/>
            </p:nvSpPr>
            <p:spPr>
              <a:xfrm>
                <a:off x="1792698" y="4083077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788" name="Freeform 787">
                <a:extLst>
                  <a:ext uri="{FF2B5EF4-FFF2-40B4-BE49-F238E27FC236}">
                    <a16:creationId xmlns:a16="http://schemas.microsoft.com/office/drawing/2014/main" id="{F3122FDD-6C1D-0444-ECBE-DB1B33E183B7}"/>
                  </a:ext>
                </a:extLst>
              </p:cNvPr>
              <p:cNvSpPr/>
              <p:nvPr/>
            </p:nvSpPr>
            <p:spPr>
              <a:xfrm>
                <a:off x="1766816" y="4108794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789" name="Graphic 288">
              <a:extLst>
                <a:ext uri="{FF2B5EF4-FFF2-40B4-BE49-F238E27FC236}">
                  <a16:creationId xmlns:a16="http://schemas.microsoft.com/office/drawing/2014/main" id="{D67FE207-E5D3-BFC4-94C7-E78AA9B376AB}"/>
                </a:ext>
              </a:extLst>
            </p:cNvPr>
            <p:cNvGrpSpPr/>
            <p:nvPr/>
          </p:nvGrpSpPr>
          <p:grpSpPr>
            <a:xfrm>
              <a:off x="1770369" y="4107527"/>
              <a:ext cx="51636" cy="51686"/>
              <a:chOff x="1770369" y="4107527"/>
              <a:chExt cx="51636" cy="51686"/>
            </a:xfrm>
          </p:grpSpPr>
          <p:sp>
            <p:nvSpPr>
              <p:cNvPr id="790" name="Freeform 789">
                <a:extLst>
                  <a:ext uri="{FF2B5EF4-FFF2-40B4-BE49-F238E27FC236}">
                    <a16:creationId xmlns:a16="http://schemas.microsoft.com/office/drawing/2014/main" id="{01939C1D-FC78-5F51-90CD-30A2CC65B718}"/>
                  </a:ext>
                </a:extLst>
              </p:cNvPr>
              <p:cNvSpPr/>
              <p:nvPr/>
            </p:nvSpPr>
            <p:spPr>
              <a:xfrm>
                <a:off x="1796123" y="4107527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791" name="Freeform 790">
                <a:extLst>
                  <a:ext uri="{FF2B5EF4-FFF2-40B4-BE49-F238E27FC236}">
                    <a16:creationId xmlns:a16="http://schemas.microsoft.com/office/drawing/2014/main" id="{DEC3839D-1C64-6A89-DCF1-4DB648CEF1BD}"/>
                  </a:ext>
                </a:extLst>
              </p:cNvPr>
              <p:cNvSpPr/>
              <p:nvPr/>
            </p:nvSpPr>
            <p:spPr>
              <a:xfrm>
                <a:off x="1770369" y="4133370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792" name="Graphic 288">
              <a:extLst>
                <a:ext uri="{FF2B5EF4-FFF2-40B4-BE49-F238E27FC236}">
                  <a16:creationId xmlns:a16="http://schemas.microsoft.com/office/drawing/2014/main" id="{0403C141-1449-A04B-DCA1-340D97C75EB4}"/>
                </a:ext>
              </a:extLst>
            </p:cNvPr>
            <p:cNvGrpSpPr/>
            <p:nvPr/>
          </p:nvGrpSpPr>
          <p:grpSpPr>
            <a:xfrm>
              <a:off x="1748674" y="4071549"/>
              <a:ext cx="51636" cy="51559"/>
              <a:chOff x="1748674" y="4071549"/>
              <a:chExt cx="51636" cy="51559"/>
            </a:xfrm>
          </p:grpSpPr>
          <p:sp>
            <p:nvSpPr>
              <p:cNvPr id="793" name="Freeform 792">
                <a:extLst>
                  <a:ext uri="{FF2B5EF4-FFF2-40B4-BE49-F238E27FC236}">
                    <a16:creationId xmlns:a16="http://schemas.microsoft.com/office/drawing/2014/main" id="{DBEBF4D0-C597-1B99-42B1-4BDED83B8AA5}"/>
                  </a:ext>
                </a:extLst>
              </p:cNvPr>
              <p:cNvSpPr/>
              <p:nvPr/>
            </p:nvSpPr>
            <p:spPr>
              <a:xfrm>
                <a:off x="1774428" y="4071549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794" name="Freeform 793">
                <a:extLst>
                  <a:ext uri="{FF2B5EF4-FFF2-40B4-BE49-F238E27FC236}">
                    <a16:creationId xmlns:a16="http://schemas.microsoft.com/office/drawing/2014/main" id="{54DCB61B-1948-BBAC-DCD1-CD297967E173}"/>
                  </a:ext>
                </a:extLst>
              </p:cNvPr>
              <p:cNvSpPr/>
              <p:nvPr/>
            </p:nvSpPr>
            <p:spPr>
              <a:xfrm>
                <a:off x="1748674" y="4097266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795" name="Graphic 288">
              <a:extLst>
                <a:ext uri="{FF2B5EF4-FFF2-40B4-BE49-F238E27FC236}">
                  <a16:creationId xmlns:a16="http://schemas.microsoft.com/office/drawing/2014/main" id="{CFF5C3FB-C6FF-4E75-2E3F-61DF74299709}"/>
                </a:ext>
              </a:extLst>
            </p:cNvPr>
            <p:cNvGrpSpPr/>
            <p:nvPr/>
          </p:nvGrpSpPr>
          <p:grpSpPr>
            <a:xfrm>
              <a:off x="1702112" y="4071549"/>
              <a:ext cx="51636" cy="51559"/>
              <a:chOff x="1702112" y="4071549"/>
              <a:chExt cx="51636" cy="51559"/>
            </a:xfrm>
          </p:grpSpPr>
          <p:sp>
            <p:nvSpPr>
              <p:cNvPr id="796" name="Freeform 795">
                <a:extLst>
                  <a:ext uri="{FF2B5EF4-FFF2-40B4-BE49-F238E27FC236}">
                    <a16:creationId xmlns:a16="http://schemas.microsoft.com/office/drawing/2014/main" id="{1B70AB1F-A208-ED67-8726-2FAC0DE9D309}"/>
                  </a:ext>
                </a:extLst>
              </p:cNvPr>
              <p:cNvSpPr/>
              <p:nvPr/>
            </p:nvSpPr>
            <p:spPr>
              <a:xfrm>
                <a:off x="1727867" y="4071549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797" name="Freeform 796">
                <a:extLst>
                  <a:ext uri="{FF2B5EF4-FFF2-40B4-BE49-F238E27FC236}">
                    <a16:creationId xmlns:a16="http://schemas.microsoft.com/office/drawing/2014/main" id="{7F88CB72-A1B3-E477-ED78-8681AB531D0C}"/>
                  </a:ext>
                </a:extLst>
              </p:cNvPr>
              <p:cNvSpPr/>
              <p:nvPr/>
            </p:nvSpPr>
            <p:spPr>
              <a:xfrm>
                <a:off x="1702112" y="4097266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798" name="Graphic 288">
              <a:extLst>
                <a:ext uri="{FF2B5EF4-FFF2-40B4-BE49-F238E27FC236}">
                  <a16:creationId xmlns:a16="http://schemas.microsoft.com/office/drawing/2014/main" id="{7E0B0318-69B4-16DF-8E5A-02ECEDA7E093}"/>
                </a:ext>
              </a:extLst>
            </p:cNvPr>
            <p:cNvGrpSpPr/>
            <p:nvPr/>
          </p:nvGrpSpPr>
          <p:grpSpPr>
            <a:xfrm>
              <a:off x="1662783" y="4025690"/>
              <a:ext cx="51636" cy="51686"/>
              <a:chOff x="1662783" y="4025690"/>
              <a:chExt cx="51636" cy="51686"/>
            </a:xfrm>
          </p:grpSpPr>
          <p:sp>
            <p:nvSpPr>
              <p:cNvPr id="799" name="Freeform 798">
                <a:extLst>
                  <a:ext uri="{FF2B5EF4-FFF2-40B4-BE49-F238E27FC236}">
                    <a16:creationId xmlns:a16="http://schemas.microsoft.com/office/drawing/2014/main" id="{AD3C6CAA-C568-C563-75C7-6287B7060E84}"/>
                  </a:ext>
                </a:extLst>
              </p:cNvPr>
              <p:cNvSpPr/>
              <p:nvPr/>
            </p:nvSpPr>
            <p:spPr>
              <a:xfrm>
                <a:off x="1688537" y="4025690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800" name="Freeform 799">
                <a:extLst>
                  <a:ext uri="{FF2B5EF4-FFF2-40B4-BE49-F238E27FC236}">
                    <a16:creationId xmlns:a16="http://schemas.microsoft.com/office/drawing/2014/main" id="{17C18A48-2503-1520-B7B6-C06815950DC6}"/>
                  </a:ext>
                </a:extLst>
              </p:cNvPr>
              <p:cNvSpPr/>
              <p:nvPr/>
            </p:nvSpPr>
            <p:spPr>
              <a:xfrm>
                <a:off x="1662783" y="4051533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801" name="Graphic 288">
              <a:extLst>
                <a:ext uri="{FF2B5EF4-FFF2-40B4-BE49-F238E27FC236}">
                  <a16:creationId xmlns:a16="http://schemas.microsoft.com/office/drawing/2014/main" id="{0CCDA3ED-1DC1-335C-84B8-BAC25D8CF133}"/>
                </a:ext>
              </a:extLst>
            </p:cNvPr>
            <p:cNvGrpSpPr/>
            <p:nvPr/>
          </p:nvGrpSpPr>
          <p:grpSpPr>
            <a:xfrm>
              <a:off x="1499881" y="3939039"/>
              <a:ext cx="51636" cy="51686"/>
              <a:chOff x="1499881" y="3939039"/>
              <a:chExt cx="51636" cy="51686"/>
            </a:xfrm>
          </p:grpSpPr>
          <p:sp>
            <p:nvSpPr>
              <p:cNvPr id="802" name="Freeform 801">
                <a:extLst>
                  <a:ext uri="{FF2B5EF4-FFF2-40B4-BE49-F238E27FC236}">
                    <a16:creationId xmlns:a16="http://schemas.microsoft.com/office/drawing/2014/main" id="{625980A3-77EE-C72B-F0AD-683B551081D4}"/>
                  </a:ext>
                </a:extLst>
              </p:cNvPr>
              <p:cNvSpPr/>
              <p:nvPr/>
            </p:nvSpPr>
            <p:spPr>
              <a:xfrm>
                <a:off x="1525763" y="3939039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803" name="Freeform 802">
                <a:extLst>
                  <a:ext uri="{FF2B5EF4-FFF2-40B4-BE49-F238E27FC236}">
                    <a16:creationId xmlns:a16="http://schemas.microsoft.com/office/drawing/2014/main" id="{91F7B7E2-BCCC-57A1-3A4C-B6BA43E2FF8B}"/>
                  </a:ext>
                </a:extLst>
              </p:cNvPr>
              <p:cNvSpPr/>
              <p:nvPr/>
            </p:nvSpPr>
            <p:spPr>
              <a:xfrm>
                <a:off x="1499881" y="3964882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804" name="Graphic 288">
              <a:extLst>
                <a:ext uri="{FF2B5EF4-FFF2-40B4-BE49-F238E27FC236}">
                  <a16:creationId xmlns:a16="http://schemas.microsoft.com/office/drawing/2014/main" id="{F3C259C9-4E57-A494-DE18-7DDF8BDC36C6}"/>
                </a:ext>
              </a:extLst>
            </p:cNvPr>
            <p:cNvGrpSpPr/>
            <p:nvPr/>
          </p:nvGrpSpPr>
          <p:grpSpPr>
            <a:xfrm>
              <a:off x="1650603" y="4017709"/>
              <a:ext cx="51763" cy="51559"/>
              <a:chOff x="1650603" y="4017709"/>
              <a:chExt cx="51763" cy="51559"/>
            </a:xfrm>
          </p:grpSpPr>
          <p:sp>
            <p:nvSpPr>
              <p:cNvPr id="805" name="Freeform 804">
                <a:extLst>
                  <a:ext uri="{FF2B5EF4-FFF2-40B4-BE49-F238E27FC236}">
                    <a16:creationId xmlns:a16="http://schemas.microsoft.com/office/drawing/2014/main" id="{39C86BD1-E15B-B874-2E56-1D3DDE0439A5}"/>
                  </a:ext>
                </a:extLst>
              </p:cNvPr>
              <p:cNvSpPr/>
              <p:nvPr/>
            </p:nvSpPr>
            <p:spPr>
              <a:xfrm>
                <a:off x="1676485" y="4017709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806" name="Freeform 805">
                <a:extLst>
                  <a:ext uri="{FF2B5EF4-FFF2-40B4-BE49-F238E27FC236}">
                    <a16:creationId xmlns:a16="http://schemas.microsoft.com/office/drawing/2014/main" id="{6A6D2660-1F82-37C6-DEEA-747C691395F6}"/>
                  </a:ext>
                </a:extLst>
              </p:cNvPr>
              <p:cNvSpPr/>
              <p:nvPr/>
            </p:nvSpPr>
            <p:spPr>
              <a:xfrm>
                <a:off x="1650603" y="4043426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807" name="Graphic 288">
              <a:extLst>
                <a:ext uri="{FF2B5EF4-FFF2-40B4-BE49-F238E27FC236}">
                  <a16:creationId xmlns:a16="http://schemas.microsoft.com/office/drawing/2014/main" id="{C406E50D-A739-F0B9-14C5-F72E6129F392}"/>
                </a:ext>
              </a:extLst>
            </p:cNvPr>
            <p:cNvGrpSpPr/>
            <p:nvPr/>
          </p:nvGrpSpPr>
          <p:grpSpPr>
            <a:xfrm>
              <a:off x="1741062" y="4071549"/>
              <a:ext cx="51636" cy="51559"/>
              <a:chOff x="1741062" y="4071549"/>
              <a:chExt cx="51636" cy="51559"/>
            </a:xfrm>
          </p:grpSpPr>
          <p:sp>
            <p:nvSpPr>
              <p:cNvPr id="808" name="Freeform 807">
                <a:extLst>
                  <a:ext uri="{FF2B5EF4-FFF2-40B4-BE49-F238E27FC236}">
                    <a16:creationId xmlns:a16="http://schemas.microsoft.com/office/drawing/2014/main" id="{90DC71A2-AB50-0C49-BE73-D5BB1CBAE9E0}"/>
                  </a:ext>
                </a:extLst>
              </p:cNvPr>
              <p:cNvSpPr/>
              <p:nvPr/>
            </p:nvSpPr>
            <p:spPr>
              <a:xfrm>
                <a:off x="1766816" y="4071549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809" name="Freeform 808">
                <a:extLst>
                  <a:ext uri="{FF2B5EF4-FFF2-40B4-BE49-F238E27FC236}">
                    <a16:creationId xmlns:a16="http://schemas.microsoft.com/office/drawing/2014/main" id="{D1FD5F2C-45AC-0536-EAE6-DD86F95A4CF4}"/>
                  </a:ext>
                </a:extLst>
              </p:cNvPr>
              <p:cNvSpPr/>
              <p:nvPr/>
            </p:nvSpPr>
            <p:spPr>
              <a:xfrm>
                <a:off x="1741062" y="4097266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810" name="Graphic 288">
              <a:extLst>
                <a:ext uri="{FF2B5EF4-FFF2-40B4-BE49-F238E27FC236}">
                  <a16:creationId xmlns:a16="http://schemas.microsoft.com/office/drawing/2014/main" id="{0C09463B-31FC-3FA3-27BA-A217C7A2C44C}"/>
                </a:ext>
              </a:extLst>
            </p:cNvPr>
            <p:cNvGrpSpPr/>
            <p:nvPr/>
          </p:nvGrpSpPr>
          <p:grpSpPr>
            <a:xfrm>
              <a:off x="2083992" y="4291217"/>
              <a:ext cx="51636" cy="51559"/>
              <a:chOff x="2083992" y="4291217"/>
              <a:chExt cx="51636" cy="51559"/>
            </a:xfrm>
          </p:grpSpPr>
          <p:sp>
            <p:nvSpPr>
              <p:cNvPr id="811" name="Freeform 810">
                <a:extLst>
                  <a:ext uri="{FF2B5EF4-FFF2-40B4-BE49-F238E27FC236}">
                    <a16:creationId xmlns:a16="http://schemas.microsoft.com/office/drawing/2014/main" id="{EE38F6DF-D783-F22F-0683-516008D1176E}"/>
                  </a:ext>
                </a:extLst>
              </p:cNvPr>
              <p:cNvSpPr/>
              <p:nvPr/>
            </p:nvSpPr>
            <p:spPr>
              <a:xfrm>
                <a:off x="2109874" y="4291217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812" name="Freeform 811">
                <a:extLst>
                  <a:ext uri="{FF2B5EF4-FFF2-40B4-BE49-F238E27FC236}">
                    <a16:creationId xmlns:a16="http://schemas.microsoft.com/office/drawing/2014/main" id="{E43C03D8-FB2B-9E77-0113-6B4FDC976CC3}"/>
                  </a:ext>
                </a:extLst>
              </p:cNvPr>
              <p:cNvSpPr/>
              <p:nvPr/>
            </p:nvSpPr>
            <p:spPr>
              <a:xfrm>
                <a:off x="2083992" y="4316933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813" name="Graphic 288">
              <a:extLst>
                <a:ext uri="{FF2B5EF4-FFF2-40B4-BE49-F238E27FC236}">
                  <a16:creationId xmlns:a16="http://schemas.microsoft.com/office/drawing/2014/main" id="{92402243-4326-49F9-7AE9-F648AE326ACA}"/>
                </a:ext>
              </a:extLst>
            </p:cNvPr>
            <p:cNvGrpSpPr/>
            <p:nvPr/>
          </p:nvGrpSpPr>
          <p:grpSpPr>
            <a:xfrm>
              <a:off x="2042379" y="4253845"/>
              <a:ext cx="51636" cy="51559"/>
              <a:chOff x="2042379" y="4253845"/>
              <a:chExt cx="51636" cy="51559"/>
            </a:xfrm>
          </p:grpSpPr>
          <p:sp>
            <p:nvSpPr>
              <p:cNvPr id="814" name="Freeform 813">
                <a:extLst>
                  <a:ext uri="{FF2B5EF4-FFF2-40B4-BE49-F238E27FC236}">
                    <a16:creationId xmlns:a16="http://schemas.microsoft.com/office/drawing/2014/main" id="{7EF2C3DE-9178-7EF1-EFE2-64BF90CEE8FB}"/>
                  </a:ext>
                </a:extLst>
              </p:cNvPr>
              <p:cNvSpPr/>
              <p:nvPr/>
            </p:nvSpPr>
            <p:spPr>
              <a:xfrm>
                <a:off x="2068260" y="4253845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815" name="Freeform 814">
                <a:extLst>
                  <a:ext uri="{FF2B5EF4-FFF2-40B4-BE49-F238E27FC236}">
                    <a16:creationId xmlns:a16="http://schemas.microsoft.com/office/drawing/2014/main" id="{C011672B-D34F-F5DF-9950-632B0B48C83F}"/>
                  </a:ext>
                </a:extLst>
              </p:cNvPr>
              <p:cNvSpPr/>
              <p:nvPr/>
            </p:nvSpPr>
            <p:spPr>
              <a:xfrm>
                <a:off x="2042379" y="4279562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816" name="Graphic 288">
              <a:extLst>
                <a:ext uri="{FF2B5EF4-FFF2-40B4-BE49-F238E27FC236}">
                  <a16:creationId xmlns:a16="http://schemas.microsoft.com/office/drawing/2014/main" id="{CAFA8B78-961E-FC4B-975D-BB20D2307A04}"/>
                </a:ext>
              </a:extLst>
            </p:cNvPr>
            <p:cNvGrpSpPr/>
            <p:nvPr/>
          </p:nvGrpSpPr>
          <p:grpSpPr>
            <a:xfrm>
              <a:off x="2707940" y="4592974"/>
              <a:ext cx="51636" cy="51559"/>
              <a:chOff x="2707940" y="4592974"/>
              <a:chExt cx="51636" cy="51559"/>
            </a:xfrm>
          </p:grpSpPr>
          <p:sp>
            <p:nvSpPr>
              <p:cNvPr id="817" name="Freeform 816">
                <a:extLst>
                  <a:ext uri="{FF2B5EF4-FFF2-40B4-BE49-F238E27FC236}">
                    <a16:creationId xmlns:a16="http://schemas.microsoft.com/office/drawing/2014/main" id="{2C3BE8EC-21EE-F8BC-E6EE-00B6EC7AD797}"/>
                  </a:ext>
                </a:extLst>
              </p:cNvPr>
              <p:cNvSpPr/>
              <p:nvPr/>
            </p:nvSpPr>
            <p:spPr>
              <a:xfrm>
                <a:off x="2733695" y="4592974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818" name="Freeform 817">
                <a:extLst>
                  <a:ext uri="{FF2B5EF4-FFF2-40B4-BE49-F238E27FC236}">
                    <a16:creationId xmlns:a16="http://schemas.microsoft.com/office/drawing/2014/main" id="{E78AA602-0B0B-7B79-9B1A-00C31F68C340}"/>
                  </a:ext>
                </a:extLst>
              </p:cNvPr>
              <p:cNvSpPr/>
              <p:nvPr/>
            </p:nvSpPr>
            <p:spPr>
              <a:xfrm>
                <a:off x="2707940" y="4618691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819" name="Graphic 288">
              <a:extLst>
                <a:ext uri="{FF2B5EF4-FFF2-40B4-BE49-F238E27FC236}">
                  <a16:creationId xmlns:a16="http://schemas.microsoft.com/office/drawing/2014/main" id="{47EE41D8-FD42-AC8F-66E6-F574A272A885}"/>
                </a:ext>
              </a:extLst>
            </p:cNvPr>
            <p:cNvGrpSpPr/>
            <p:nvPr/>
          </p:nvGrpSpPr>
          <p:grpSpPr>
            <a:xfrm>
              <a:off x="3212884" y="4769570"/>
              <a:ext cx="51763" cy="51686"/>
              <a:chOff x="3212884" y="4769570"/>
              <a:chExt cx="51763" cy="51686"/>
            </a:xfrm>
          </p:grpSpPr>
          <p:sp>
            <p:nvSpPr>
              <p:cNvPr id="820" name="Freeform 819">
                <a:extLst>
                  <a:ext uri="{FF2B5EF4-FFF2-40B4-BE49-F238E27FC236}">
                    <a16:creationId xmlns:a16="http://schemas.microsoft.com/office/drawing/2014/main" id="{0BD847A0-FCBE-44BF-591A-2EA44DD653F0}"/>
                  </a:ext>
                </a:extLst>
              </p:cNvPr>
              <p:cNvSpPr/>
              <p:nvPr/>
            </p:nvSpPr>
            <p:spPr>
              <a:xfrm>
                <a:off x="3238766" y="4769570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821" name="Freeform 820">
                <a:extLst>
                  <a:ext uri="{FF2B5EF4-FFF2-40B4-BE49-F238E27FC236}">
                    <a16:creationId xmlns:a16="http://schemas.microsoft.com/office/drawing/2014/main" id="{49B1593A-0ACA-408F-9BF9-764D100B5B9A}"/>
                  </a:ext>
                </a:extLst>
              </p:cNvPr>
              <p:cNvSpPr/>
              <p:nvPr/>
            </p:nvSpPr>
            <p:spPr>
              <a:xfrm>
                <a:off x="3212884" y="4795413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822" name="Graphic 288">
              <a:extLst>
                <a:ext uri="{FF2B5EF4-FFF2-40B4-BE49-F238E27FC236}">
                  <a16:creationId xmlns:a16="http://schemas.microsoft.com/office/drawing/2014/main" id="{16F01502-16E3-5497-8B27-2BBADFD3A289}"/>
                </a:ext>
              </a:extLst>
            </p:cNvPr>
            <p:cNvGrpSpPr/>
            <p:nvPr/>
          </p:nvGrpSpPr>
          <p:grpSpPr>
            <a:xfrm>
              <a:off x="3218847" y="4769570"/>
              <a:ext cx="51636" cy="51686"/>
              <a:chOff x="3218847" y="4769570"/>
              <a:chExt cx="51636" cy="51686"/>
            </a:xfrm>
          </p:grpSpPr>
          <p:sp>
            <p:nvSpPr>
              <p:cNvPr id="823" name="Freeform 822">
                <a:extLst>
                  <a:ext uri="{FF2B5EF4-FFF2-40B4-BE49-F238E27FC236}">
                    <a16:creationId xmlns:a16="http://schemas.microsoft.com/office/drawing/2014/main" id="{5D47EF96-2904-DB21-9F7C-BDE155644245}"/>
                  </a:ext>
                </a:extLst>
              </p:cNvPr>
              <p:cNvSpPr/>
              <p:nvPr/>
            </p:nvSpPr>
            <p:spPr>
              <a:xfrm>
                <a:off x="3244729" y="4769570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824" name="Freeform 823">
                <a:extLst>
                  <a:ext uri="{FF2B5EF4-FFF2-40B4-BE49-F238E27FC236}">
                    <a16:creationId xmlns:a16="http://schemas.microsoft.com/office/drawing/2014/main" id="{25E95E1D-2BBE-4334-7AEB-4DC09E926F8A}"/>
                  </a:ext>
                </a:extLst>
              </p:cNvPr>
              <p:cNvSpPr/>
              <p:nvPr/>
            </p:nvSpPr>
            <p:spPr>
              <a:xfrm>
                <a:off x="3218847" y="4795413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825" name="Graphic 288">
              <a:extLst>
                <a:ext uri="{FF2B5EF4-FFF2-40B4-BE49-F238E27FC236}">
                  <a16:creationId xmlns:a16="http://schemas.microsoft.com/office/drawing/2014/main" id="{0B81C23B-94C0-7407-DCF7-13C87441D0C1}"/>
                </a:ext>
              </a:extLst>
            </p:cNvPr>
            <p:cNvGrpSpPr/>
            <p:nvPr/>
          </p:nvGrpSpPr>
          <p:grpSpPr>
            <a:xfrm>
              <a:off x="3159218" y="4761209"/>
              <a:ext cx="51636" cy="51559"/>
              <a:chOff x="3159218" y="4761209"/>
              <a:chExt cx="51636" cy="51559"/>
            </a:xfrm>
          </p:grpSpPr>
          <p:sp>
            <p:nvSpPr>
              <p:cNvPr id="826" name="Freeform 825">
                <a:extLst>
                  <a:ext uri="{FF2B5EF4-FFF2-40B4-BE49-F238E27FC236}">
                    <a16:creationId xmlns:a16="http://schemas.microsoft.com/office/drawing/2014/main" id="{ED2849D5-0FE6-93F5-43E2-450FDCF1BC9A}"/>
                  </a:ext>
                </a:extLst>
              </p:cNvPr>
              <p:cNvSpPr/>
              <p:nvPr/>
            </p:nvSpPr>
            <p:spPr>
              <a:xfrm>
                <a:off x="3185100" y="4761209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827" name="Freeform 826">
                <a:extLst>
                  <a:ext uri="{FF2B5EF4-FFF2-40B4-BE49-F238E27FC236}">
                    <a16:creationId xmlns:a16="http://schemas.microsoft.com/office/drawing/2014/main" id="{7A5F99BC-D66F-1E51-834D-AD55CB1E8D82}"/>
                  </a:ext>
                </a:extLst>
              </p:cNvPr>
              <p:cNvSpPr/>
              <p:nvPr/>
            </p:nvSpPr>
            <p:spPr>
              <a:xfrm>
                <a:off x="3159218" y="4786925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828" name="Graphic 288">
              <a:extLst>
                <a:ext uri="{FF2B5EF4-FFF2-40B4-BE49-F238E27FC236}">
                  <a16:creationId xmlns:a16="http://schemas.microsoft.com/office/drawing/2014/main" id="{A68FFAB9-D93C-9EF7-F826-431465EB9883}"/>
                </a:ext>
              </a:extLst>
            </p:cNvPr>
            <p:cNvGrpSpPr/>
            <p:nvPr/>
          </p:nvGrpSpPr>
          <p:grpSpPr>
            <a:xfrm>
              <a:off x="3152621" y="4761209"/>
              <a:ext cx="51636" cy="51559"/>
              <a:chOff x="3152621" y="4761209"/>
              <a:chExt cx="51636" cy="51559"/>
            </a:xfrm>
          </p:grpSpPr>
          <p:sp>
            <p:nvSpPr>
              <p:cNvPr id="829" name="Freeform 828">
                <a:extLst>
                  <a:ext uri="{FF2B5EF4-FFF2-40B4-BE49-F238E27FC236}">
                    <a16:creationId xmlns:a16="http://schemas.microsoft.com/office/drawing/2014/main" id="{31ADF3DE-2D36-94AD-0FE9-9C87312B4090}"/>
                  </a:ext>
                </a:extLst>
              </p:cNvPr>
              <p:cNvSpPr/>
              <p:nvPr/>
            </p:nvSpPr>
            <p:spPr>
              <a:xfrm>
                <a:off x="3178375" y="4761209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830" name="Freeform 829">
                <a:extLst>
                  <a:ext uri="{FF2B5EF4-FFF2-40B4-BE49-F238E27FC236}">
                    <a16:creationId xmlns:a16="http://schemas.microsoft.com/office/drawing/2014/main" id="{001C9552-C8D0-7008-5285-BD3DB0605762}"/>
                  </a:ext>
                </a:extLst>
              </p:cNvPr>
              <p:cNvSpPr/>
              <p:nvPr/>
            </p:nvSpPr>
            <p:spPr>
              <a:xfrm>
                <a:off x="3152621" y="4786925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831" name="Graphic 288">
              <a:extLst>
                <a:ext uri="{FF2B5EF4-FFF2-40B4-BE49-F238E27FC236}">
                  <a16:creationId xmlns:a16="http://schemas.microsoft.com/office/drawing/2014/main" id="{0022BE4C-91DA-01B6-1CDA-CD95893806A0}"/>
                </a:ext>
              </a:extLst>
            </p:cNvPr>
            <p:cNvGrpSpPr/>
            <p:nvPr/>
          </p:nvGrpSpPr>
          <p:grpSpPr>
            <a:xfrm>
              <a:off x="3123567" y="4739039"/>
              <a:ext cx="51763" cy="51686"/>
              <a:chOff x="3123567" y="4739039"/>
              <a:chExt cx="51763" cy="51686"/>
            </a:xfrm>
          </p:grpSpPr>
          <p:sp>
            <p:nvSpPr>
              <p:cNvPr id="832" name="Freeform 831">
                <a:extLst>
                  <a:ext uri="{FF2B5EF4-FFF2-40B4-BE49-F238E27FC236}">
                    <a16:creationId xmlns:a16="http://schemas.microsoft.com/office/drawing/2014/main" id="{86450FB7-A460-A6B1-C669-1315FA84F44B}"/>
                  </a:ext>
                </a:extLst>
              </p:cNvPr>
              <p:cNvSpPr/>
              <p:nvPr/>
            </p:nvSpPr>
            <p:spPr>
              <a:xfrm>
                <a:off x="3149449" y="4739039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833" name="Freeform 832">
                <a:extLst>
                  <a:ext uri="{FF2B5EF4-FFF2-40B4-BE49-F238E27FC236}">
                    <a16:creationId xmlns:a16="http://schemas.microsoft.com/office/drawing/2014/main" id="{14682648-223D-027B-A212-2FE00E41E11C}"/>
                  </a:ext>
                </a:extLst>
              </p:cNvPr>
              <p:cNvSpPr/>
              <p:nvPr/>
            </p:nvSpPr>
            <p:spPr>
              <a:xfrm>
                <a:off x="3123567" y="4764882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834" name="Graphic 288">
              <a:extLst>
                <a:ext uri="{FF2B5EF4-FFF2-40B4-BE49-F238E27FC236}">
                  <a16:creationId xmlns:a16="http://schemas.microsoft.com/office/drawing/2014/main" id="{1CE8C2C1-00F7-2BB0-292A-278B3C76BA95}"/>
                </a:ext>
              </a:extLst>
            </p:cNvPr>
            <p:cNvGrpSpPr/>
            <p:nvPr/>
          </p:nvGrpSpPr>
          <p:grpSpPr>
            <a:xfrm>
              <a:off x="3129657" y="4739039"/>
              <a:ext cx="51636" cy="51686"/>
              <a:chOff x="3129657" y="4739039"/>
              <a:chExt cx="51636" cy="51686"/>
            </a:xfrm>
          </p:grpSpPr>
          <p:sp>
            <p:nvSpPr>
              <p:cNvPr id="835" name="Freeform 834">
                <a:extLst>
                  <a:ext uri="{FF2B5EF4-FFF2-40B4-BE49-F238E27FC236}">
                    <a16:creationId xmlns:a16="http://schemas.microsoft.com/office/drawing/2014/main" id="{7C6581EB-B864-61FF-44CA-D5EE589E9DE3}"/>
                  </a:ext>
                </a:extLst>
              </p:cNvPr>
              <p:cNvSpPr/>
              <p:nvPr/>
            </p:nvSpPr>
            <p:spPr>
              <a:xfrm>
                <a:off x="3155539" y="4739039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836" name="Freeform 835">
                <a:extLst>
                  <a:ext uri="{FF2B5EF4-FFF2-40B4-BE49-F238E27FC236}">
                    <a16:creationId xmlns:a16="http://schemas.microsoft.com/office/drawing/2014/main" id="{F6D13B0F-1B6F-55EB-0CDE-6406889EBA4C}"/>
                  </a:ext>
                </a:extLst>
              </p:cNvPr>
              <p:cNvSpPr/>
              <p:nvPr/>
            </p:nvSpPr>
            <p:spPr>
              <a:xfrm>
                <a:off x="3129657" y="4764882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837" name="Graphic 288">
              <a:extLst>
                <a:ext uri="{FF2B5EF4-FFF2-40B4-BE49-F238E27FC236}">
                  <a16:creationId xmlns:a16="http://schemas.microsoft.com/office/drawing/2014/main" id="{1A441DC7-B0A5-FF41-83AB-080293A5F950}"/>
                </a:ext>
              </a:extLst>
            </p:cNvPr>
            <p:cNvGrpSpPr/>
            <p:nvPr/>
          </p:nvGrpSpPr>
          <p:grpSpPr>
            <a:xfrm>
              <a:off x="3473603" y="4806181"/>
              <a:ext cx="51636" cy="51559"/>
              <a:chOff x="3473603" y="4806181"/>
              <a:chExt cx="51636" cy="51559"/>
            </a:xfrm>
          </p:grpSpPr>
          <p:sp>
            <p:nvSpPr>
              <p:cNvPr id="838" name="Freeform 837">
                <a:extLst>
                  <a:ext uri="{FF2B5EF4-FFF2-40B4-BE49-F238E27FC236}">
                    <a16:creationId xmlns:a16="http://schemas.microsoft.com/office/drawing/2014/main" id="{25EDAFAD-AAC7-4DB0-A646-EB7C5FD9EF24}"/>
                  </a:ext>
                </a:extLst>
              </p:cNvPr>
              <p:cNvSpPr/>
              <p:nvPr/>
            </p:nvSpPr>
            <p:spPr>
              <a:xfrm>
                <a:off x="3499484" y="4806181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839" name="Freeform 838">
                <a:extLst>
                  <a:ext uri="{FF2B5EF4-FFF2-40B4-BE49-F238E27FC236}">
                    <a16:creationId xmlns:a16="http://schemas.microsoft.com/office/drawing/2014/main" id="{80741010-20EE-1997-0BD1-EE321E5130C2}"/>
                  </a:ext>
                </a:extLst>
              </p:cNvPr>
              <p:cNvSpPr/>
              <p:nvPr/>
            </p:nvSpPr>
            <p:spPr>
              <a:xfrm>
                <a:off x="3473603" y="4832024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840" name="Graphic 288">
              <a:extLst>
                <a:ext uri="{FF2B5EF4-FFF2-40B4-BE49-F238E27FC236}">
                  <a16:creationId xmlns:a16="http://schemas.microsoft.com/office/drawing/2014/main" id="{0578705C-F9ED-D289-7774-827B7D86EE44}"/>
                </a:ext>
              </a:extLst>
            </p:cNvPr>
            <p:cNvGrpSpPr/>
            <p:nvPr/>
          </p:nvGrpSpPr>
          <p:grpSpPr>
            <a:xfrm>
              <a:off x="3492887" y="4808588"/>
              <a:ext cx="51636" cy="51559"/>
              <a:chOff x="3492887" y="4808588"/>
              <a:chExt cx="51636" cy="51559"/>
            </a:xfrm>
          </p:grpSpPr>
          <p:sp>
            <p:nvSpPr>
              <p:cNvPr id="841" name="Freeform 840">
                <a:extLst>
                  <a:ext uri="{FF2B5EF4-FFF2-40B4-BE49-F238E27FC236}">
                    <a16:creationId xmlns:a16="http://schemas.microsoft.com/office/drawing/2014/main" id="{81EA3A1F-7AAB-688A-4673-C9F04080FE73}"/>
                  </a:ext>
                </a:extLst>
              </p:cNvPr>
              <p:cNvSpPr/>
              <p:nvPr/>
            </p:nvSpPr>
            <p:spPr>
              <a:xfrm>
                <a:off x="3518769" y="4808588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842" name="Freeform 841">
                <a:extLst>
                  <a:ext uri="{FF2B5EF4-FFF2-40B4-BE49-F238E27FC236}">
                    <a16:creationId xmlns:a16="http://schemas.microsoft.com/office/drawing/2014/main" id="{5E98D448-1D35-2924-90C7-11B7DDCD0073}"/>
                  </a:ext>
                </a:extLst>
              </p:cNvPr>
              <p:cNvSpPr/>
              <p:nvPr/>
            </p:nvSpPr>
            <p:spPr>
              <a:xfrm>
                <a:off x="3492887" y="4834431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843" name="Graphic 288">
              <a:extLst>
                <a:ext uri="{FF2B5EF4-FFF2-40B4-BE49-F238E27FC236}">
                  <a16:creationId xmlns:a16="http://schemas.microsoft.com/office/drawing/2014/main" id="{91149498-A16B-431A-3F4A-67F55326835B}"/>
                </a:ext>
              </a:extLst>
            </p:cNvPr>
            <p:cNvGrpSpPr/>
            <p:nvPr/>
          </p:nvGrpSpPr>
          <p:grpSpPr>
            <a:xfrm>
              <a:off x="3506208" y="4816189"/>
              <a:ext cx="51636" cy="51559"/>
              <a:chOff x="3506208" y="4816189"/>
              <a:chExt cx="51636" cy="51559"/>
            </a:xfrm>
          </p:grpSpPr>
          <p:sp>
            <p:nvSpPr>
              <p:cNvPr id="844" name="Freeform 843">
                <a:extLst>
                  <a:ext uri="{FF2B5EF4-FFF2-40B4-BE49-F238E27FC236}">
                    <a16:creationId xmlns:a16="http://schemas.microsoft.com/office/drawing/2014/main" id="{8E25274A-7D8D-ED98-C584-D0184596029F}"/>
                  </a:ext>
                </a:extLst>
              </p:cNvPr>
              <p:cNvSpPr/>
              <p:nvPr/>
            </p:nvSpPr>
            <p:spPr>
              <a:xfrm>
                <a:off x="3531963" y="4816189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845" name="Freeform 844">
                <a:extLst>
                  <a:ext uri="{FF2B5EF4-FFF2-40B4-BE49-F238E27FC236}">
                    <a16:creationId xmlns:a16="http://schemas.microsoft.com/office/drawing/2014/main" id="{3414876F-8B12-7688-4DFE-FEC5F546DE61}"/>
                  </a:ext>
                </a:extLst>
              </p:cNvPr>
              <p:cNvSpPr/>
              <p:nvPr/>
            </p:nvSpPr>
            <p:spPr>
              <a:xfrm>
                <a:off x="3506208" y="4841905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846" name="Graphic 288">
              <a:extLst>
                <a:ext uri="{FF2B5EF4-FFF2-40B4-BE49-F238E27FC236}">
                  <a16:creationId xmlns:a16="http://schemas.microsoft.com/office/drawing/2014/main" id="{C4435C1B-ECBF-5290-3E5C-6DCBE3F75B48}"/>
                </a:ext>
              </a:extLst>
            </p:cNvPr>
            <p:cNvGrpSpPr/>
            <p:nvPr/>
          </p:nvGrpSpPr>
          <p:grpSpPr>
            <a:xfrm>
              <a:off x="3508619" y="4816189"/>
              <a:ext cx="51636" cy="51559"/>
              <a:chOff x="3508619" y="4816189"/>
              <a:chExt cx="51636" cy="51559"/>
            </a:xfrm>
          </p:grpSpPr>
          <p:sp>
            <p:nvSpPr>
              <p:cNvPr id="847" name="Freeform 846">
                <a:extLst>
                  <a:ext uri="{FF2B5EF4-FFF2-40B4-BE49-F238E27FC236}">
                    <a16:creationId xmlns:a16="http://schemas.microsoft.com/office/drawing/2014/main" id="{AD64A1B6-DB33-78A8-8E20-9AE416A4FF59}"/>
                  </a:ext>
                </a:extLst>
              </p:cNvPr>
              <p:cNvSpPr/>
              <p:nvPr/>
            </p:nvSpPr>
            <p:spPr>
              <a:xfrm>
                <a:off x="3534374" y="4816189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848" name="Freeform 847">
                <a:extLst>
                  <a:ext uri="{FF2B5EF4-FFF2-40B4-BE49-F238E27FC236}">
                    <a16:creationId xmlns:a16="http://schemas.microsoft.com/office/drawing/2014/main" id="{9A853BD1-3110-7E7A-F7CD-2F630BC3D64E}"/>
                  </a:ext>
                </a:extLst>
              </p:cNvPr>
              <p:cNvSpPr/>
              <p:nvPr/>
            </p:nvSpPr>
            <p:spPr>
              <a:xfrm>
                <a:off x="3508619" y="4841905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849" name="Graphic 288">
              <a:extLst>
                <a:ext uri="{FF2B5EF4-FFF2-40B4-BE49-F238E27FC236}">
                  <a16:creationId xmlns:a16="http://schemas.microsoft.com/office/drawing/2014/main" id="{A1B12DD7-66DD-9E22-7A98-D4631F8DE381}"/>
                </a:ext>
              </a:extLst>
            </p:cNvPr>
            <p:cNvGrpSpPr/>
            <p:nvPr/>
          </p:nvGrpSpPr>
          <p:grpSpPr>
            <a:xfrm>
              <a:off x="3497835" y="4816189"/>
              <a:ext cx="51636" cy="51559"/>
              <a:chOff x="3497835" y="4816189"/>
              <a:chExt cx="51636" cy="51559"/>
            </a:xfrm>
          </p:grpSpPr>
          <p:sp>
            <p:nvSpPr>
              <p:cNvPr id="850" name="Freeform 849">
                <a:extLst>
                  <a:ext uri="{FF2B5EF4-FFF2-40B4-BE49-F238E27FC236}">
                    <a16:creationId xmlns:a16="http://schemas.microsoft.com/office/drawing/2014/main" id="{28105018-3094-9498-B17A-599216599C2F}"/>
                  </a:ext>
                </a:extLst>
              </p:cNvPr>
              <p:cNvSpPr/>
              <p:nvPr/>
            </p:nvSpPr>
            <p:spPr>
              <a:xfrm>
                <a:off x="3523716" y="4816189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851" name="Freeform 850">
                <a:extLst>
                  <a:ext uri="{FF2B5EF4-FFF2-40B4-BE49-F238E27FC236}">
                    <a16:creationId xmlns:a16="http://schemas.microsoft.com/office/drawing/2014/main" id="{EB111F6D-B81B-1A6E-DBC3-22B9B5BF508E}"/>
                  </a:ext>
                </a:extLst>
              </p:cNvPr>
              <p:cNvSpPr/>
              <p:nvPr/>
            </p:nvSpPr>
            <p:spPr>
              <a:xfrm>
                <a:off x="3497835" y="4841905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852" name="Graphic 288">
              <a:extLst>
                <a:ext uri="{FF2B5EF4-FFF2-40B4-BE49-F238E27FC236}">
                  <a16:creationId xmlns:a16="http://schemas.microsoft.com/office/drawing/2014/main" id="{F17EB3B9-CCE6-8133-AF95-0A98D2EA2D95}"/>
                </a:ext>
              </a:extLst>
            </p:cNvPr>
            <p:cNvGrpSpPr/>
            <p:nvPr/>
          </p:nvGrpSpPr>
          <p:grpSpPr>
            <a:xfrm>
              <a:off x="3657565" y="4871802"/>
              <a:ext cx="51763" cy="51686"/>
              <a:chOff x="3657565" y="4871802"/>
              <a:chExt cx="51763" cy="51686"/>
            </a:xfrm>
          </p:grpSpPr>
          <p:sp>
            <p:nvSpPr>
              <p:cNvPr id="853" name="Freeform 852">
                <a:extLst>
                  <a:ext uri="{FF2B5EF4-FFF2-40B4-BE49-F238E27FC236}">
                    <a16:creationId xmlns:a16="http://schemas.microsoft.com/office/drawing/2014/main" id="{461E2F00-D77C-7A39-2F2D-398BF7BD658B}"/>
                  </a:ext>
                </a:extLst>
              </p:cNvPr>
              <p:cNvSpPr/>
              <p:nvPr/>
            </p:nvSpPr>
            <p:spPr>
              <a:xfrm>
                <a:off x="3683446" y="4871802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7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7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854" name="Freeform 853">
                <a:extLst>
                  <a:ext uri="{FF2B5EF4-FFF2-40B4-BE49-F238E27FC236}">
                    <a16:creationId xmlns:a16="http://schemas.microsoft.com/office/drawing/2014/main" id="{EA8D0F4E-28BA-A433-DEAD-8FB0AFDBCFFC}"/>
                  </a:ext>
                </a:extLst>
              </p:cNvPr>
              <p:cNvSpPr/>
              <p:nvPr/>
            </p:nvSpPr>
            <p:spPr>
              <a:xfrm>
                <a:off x="3657565" y="4897646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855" name="Graphic 288">
              <a:extLst>
                <a:ext uri="{FF2B5EF4-FFF2-40B4-BE49-F238E27FC236}">
                  <a16:creationId xmlns:a16="http://schemas.microsoft.com/office/drawing/2014/main" id="{EB5676D7-8987-047B-D37E-CE20B13DA963}"/>
                </a:ext>
              </a:extLst>
            </p:cNvPr>
            <p:cNvGrpSpPr/>
            <p:nvPr/>
          </p:nvGrpSpPr>
          <p:grpSpPr>
            <a:xfrm>
              <a:off x="3678118" y="4887258"/>
              <a:ext cx="51636" cy="51686"/>
              <a:chOff x="3678118" y="4887258"/>
              <a:chExt cx="51636" cy="51686"/>
            </a:xfrm>
          </p:grpSpPr>
          <p:sp>
            <p:nvSpPr>
              <p:cNvPr id="856" name="Freeform 855">
                <a:extLst>
                  <a:ext uri="{FF2B5EF4-FFF2-40B4-BE49-F238E27FC236}">
                    <a16:creationId xmlns:a16="http://schemas.microsoft.com/office/drawing/2014/main" id="{55E710A3-5C18-263F-B1E6-589852E61EF0}"/>
                  </a:ext>
                </a:extLst>
              </p:cNvPr>
              <p:cNvSpPr/>
              <p:nvPr/>
            </p:nvSpPr>
            <p:spPr>
              <a:xfrm>
                <a:off x="3703999" y="4887258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7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7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857" name="Freeform 856">
                <a:extLst>
                  <a:ext uri="{FF2B5EF4-FFF2-40B4-BE49-F238E27FC236}">
                    <a16:creationId xmlns:a16="http://schemas.microsoft.com/office/drawing/2014/main" id="{D2F33A9F-4B3D-6E38-0591-940243E5434C}"/>
                  </a:ext>
                </a:extLst>
              </p:cNvPr>
              <p:cNvSpPr/>
              <p:nvPr/>
            </p:nvSpPr>
            <p:spPr>
              <a:xfrm>
                <a:off x="3678118" y="4913101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858" name="Graphic 288">
              <a:extLst>
                <a:ext uri="{FF2B5EF4-FFF2-40B4-BE49-F238E27FC236}">
                  <a16:creationId xmlns:a16="http://schemas.microsoft.com/office/drawing/2014/main" id="{D836E313-E9CA-F6CD-96F3-CD49BD895544}"/>
                </a:ext>
              </a:extLst>
            </p:cNvPr>
            <p:cNvGrpSpPr/>
            <p:nvPr/>
          </p:nvGrpSpPr>
          <p:grpSpPr>
            <a:xfrm>
              <a:off x="4270095" y="5061573"/>
              <a:ext cx="51763" cy="51686"/>
              <a:chOff x="4270095" y="5061573"/>
              <a:chExt cx="51763" cy="51686"/>
            </a:xfrm>
          </p:grpSpPr>
          <p:sp>
            <p:nvSpPr>
              <p:cNvPr id="859" name="Freeform 858">
                <a:extLst>
                  <a:ext uri="{FF2B5EF4-FFF2-40B4-BE49-F238E27FC236}">
                    <a16:creationId xmlns:a16="http://schemas.microsoft.com/office/drawing/2014/main" id="{FE2A78D7-09AC-E7D1-F4A0-70DC51EB4A4B}"/>
                  </a:ext>
                </a:extLst>
              </p:cNvPr>
              <p:cNvSpPr/>
              <p:nvPr/>
            </p:nvSpPr>
            <p:spPr>
              <a:xfrm>
                <a:off x="4295976" y="5061573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860" name="Freeform 859">
                <a:extLst>
                  <a:ext uri="{FF2B5EF4-FFF2-40B4-BE49-F238E27FC236}">
                    <a16:creationId xmlns:a16="http://schemas.microsoft.com/office/drawing/2014/main" id="{C760EC55-DDAA-366A-96AF-34C2827D55E1}"/>
                  </a:ext>
                </a:extLst>
              </p:cNvPr>
              <p:cNvSpPr/>
              <p:nvPr/>
            </p:nvSpPr>
            <p:spPr>
              <a:xfrm>
                <a:off x="4270095" y="5087416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861" name="Graphic 288">
              <a:extLst>
                <a:ext uri="{FF2B5EF4-FFF2-40B4-BE49-F238E27FC236}">
                  <a16:creationId xmlns:a16="http://schemas.microsoft.com/office/drawing/2014/main" id="{59303089-36A1-DCC0-B75D-60BA490C9875}"/>
                </a:ext>
              </a:extLst>
            </p:cNvPr>
            <p:cNvGrpSpPr/>
            <p:nvPr/>
          </p:nvGrpSpPr>
          <p:grpSpPr>
            <a:xfrm>
              <a:off x="4276692" y="5061573"/>
              <a:ext cx="51636" cy="51686"/>
              <a:chOff x="4276692" y="5061573"/>
              <a:chExt cx="51636" cy="51686"/>
            </a:xfrm>
          </p:grpSpPr>
          <p:sp>
            <p:nvSpPr>
              <p:cNvPr id="862" name="Freeform 861">
                <a:extLst>
                  <a:ext uri="{FF2B5EF4-FFF2-40B4-BE49-F238E27FC236}">
                    <a16:creationId xmlns:a16="http://schemas.microsoft.com/office/drawing/2014/main" id="{3791CCD9-8297-F050-B333-E5572803987C}"/>
                  </a:ext>
                </a:extLst>
              </p:cNvPr>
              <p:cNvSpPr/>
              <p:nvPr/>
            </p:nvSpPr>
            <p:spPr>
              <a:xfrm>
                <a:off x="4302573" y="5061573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863" name="Freeform 862">
                <a:extLst>
                  <a:ext uri="{FF2B5EF4-FFF2-40B4-BE49-F238E27FC236}">
                    <a16:creationId xmlns:a16="http://schemas.microsoft.com/office/drawing/2014/main" id="{ED163ED9-8144-ED58-5922-7D29FB126282}"/>
                  </a:ext>
                </a:extLst>
              </p:cNvPr>
              <p:cNvSpPr/>
              <p:nvPr/>
            </p:nvSpPr>
            <p:spPr>
              <a:xfrm>
                <a:off x="4276692" y="5087416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864" name="Graphic 288">
              <a:extLst>
                <a:ext uri="{FF2B5EF4-FFF2-40B4-BE49-F238E27FC236}">
                  <a16:creationId xmlns:a16="http://schemas.microsoft.com/office/drawing/2014/main" id="{CD99CE3A-8F00-D747-3229-976FBD7A4354}"/>
                </a:ext>
              </a:extLst>
            </p:cNvPr>
            <p:cNvGrpSpPr/>
            <p:nvPr/>
          </p:nvGrpSpPr>
          <p:grpSpPr>
            <a:xfrm>
              <a:off x="4295976" y="5061573"/>
              <a:ext cx="51636" cy="51686"/>
              <a:chOff x="4295976" y="5061573"/>
              <a:chExt cx="51636" cy="51686"/>
            </a:xfrm>
          </p:grpSpPr>
          <p:sp>
            <p:nvSpPr>
              <p:cNvPr id="865" name="Freeform 864">
                <a:extLst>
                  <a:ext uri="{FF2B5EF4-FFF2-40B4-BE49-F238E27FC236}">
                    <a16:creationId xmlns:a16="http://schemas.microsoft.com/office/drawing/2014/main" id="{844F02E0-66F1-75B6-D16C-C1E021137FC0}"/>
                  </a:ext>
                </a:extLst>
              </p:cNvPr>
              <p:cNvSpPr/>
              <p:nvPr/>
            </p:nvSpPr>
            <p:spPr>
              <a:xfrm>
                <a:off x="4321858" y="5061573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866" name="Freeform 865">
                <a:extLst>
                  <a:ext uri="{FF2B5EF4-FFF2-40B4-BE49-F238E27FC236}">
                    <a16:creationId xmlns:a16="http://schemas.microsoft.com/office/drawing/2014/main" id="{72AA22D9-7535-BD59-7F34-7761B9266720}"/>
                  </a:ext>
                </a:extLst>
              </p:cNvPr>
              <p:cNvSpPr/>
              <p:nvPr/>
            </p:nvSpPr>
            <p:spPr>
              <a:xfrm>
                <a:off x="4295976" y="5087416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867" name="Graphic 288">
              <a:extLst>
                <a:ext uri="{FF2B5EF4-FFF2-40B4-BE49-F238E27FC236}">
                  <a16:creationId xmlns:a16="http://schemas.microsoft.com/office/drawing/2014/main" id="{8233514C-B0B8-E4C6-2BAF-A2FFACDF73E3}"/>
                </a:ext>
              </a:extLst>
            </p:cNvPr>
            <p:cNvGrpSpPr/>
            <p:nvPr/>
          </p:nvGrpSpPr>
          <p:grpSpPr>
            <a:xfrm>
              <a:off x="4347866" y="5061573"/>
              <a:ext cx="51636" cy="51686"/>
              <a:chOff x="4347866" y="5061573"/>
              <a:chExt cx="51636" cy="51686"/>
            </a:xfrm>
          </p:grpSpPr>
          <p:sp>
            <p:nvSpPr>
              <p:cNvPr id="868" name="Freeform 867">
                <a:extLst>
                  <a:ext uri="{FF2B5EF4-FFF2-40B4-BE49-F238E27FC236}">
                    <a16:creationId xmlns:a16="http://schemas.microsoft.com/office/drawing/2014/main" id="{E90193E0-6D69-80AD-3EAB-2E43F6CF0F4B}"/>
                  </a:ext>
                </a:extLst>
              </p:cNvPr>
              <p:cNvSpPr/>
              <p:nvPr/>
            </p:nvSpPr>
            <p:spPr>
              <a:xfrm>
                <a:off x="4373748" y="5061573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869" name="Freeform 868">
                <a:extLst>
                  <a:ext uri="{FF2B5EF4-FFF2-40B4-BE49-F238E27FC236}">
                    <a16:creationId xmlns:a16="http://schemas.microsoft.com/office/drawing/2014/main" id="{1D7D43B2-A987-3B17-4F0B-A8AD424AE427}"/>
                  </a:ext>
                </a:extLst>
              </p:cNvPr>
              <p:cNvSpPr/>
              <p:nvPr/>
            </p:nvSpPr>
            <p:spPr>
              <a:xfrm>
                <a:off x="4347866" y="5087416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870" name="Graphic 288">
              <a:extLst>
                <a:ext uri="{FF2B5EF4-FFF2-40B4-BE49-F238E27FC236}">
                  <a16:creationId xmlns:a16="http://schemas.microsoft.com/office/drawing/2014/main" id="{DF32B471-AE53-DD20-4351-2156E5D178C2}"/>
                </a:ext>
              </a:extLst>
            </p:cNvPr>
            <p:cNvGrpSpPr/>
            <p:nvPr/>
          </p:nvGrpSpPr>
          <p:grpSpPr>
            <a:xfrm>
              <a:off x="4384024" y="5061573"/>
              <a:ext cx="51763" cy="51686"/>
              <a:chOff x="4384024" y="5061573"/>
              <a:chExt cx="51763" cy="51686"/>
            </a:xfrm>
          </p:grpSpPr>
          <p:sp>
            <p:nvSpPr>
              <p:cNvPr id="871" name="Freeform 870">
                <a:extLst>
                  <a:ext uri="{FF2B5EF4-FFF2-40B4-BE49-F238E27FC236}">
                    <a16:creationId xmlns:a16="http://schemas.microsoft.com/office/drawing/2014/main" id="{366076F1-0A59-4082-7EE1-A56049553098}"/>
                  </a:ext>
                </a:extLst>
              </p:cNvPr>
              <p:cNvSpPr/>
              <p:nvPr/>
            </p:nvSpPr>
            <p:spPr>
              <a:xfrm>
                <a:off x="4409906" y="5061573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872" name="Freeform 871">
                <a:extLst>
                  <a:ext uri="{FF2B5EF4-FFF2-40B4-BE49-F238E27FC236}">
                    <a16:creationId xmlns:a16="http://schemas.microsoft.com/office/drawing/2014/main" id="{1EF07F18-4DDE-9C3E-9339-ED1A171F4605}"/>
                  </a:ext>
                </a:extLst>
              </p:cNvPr>
              <p:cNvSpPr/>
              <p:nvPr/>
            </p:nvSpPr>
            <p:spPr>
              <a:xfrm>
                <a:off x="4384024" y="5087416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873" name="Graphic 288">
              <a:extLst>
                <a:ext uri="{FF2B5EF4-FFF2-40B4-BE49-F238E27FC236}">
                  <a16:creationId xmlns:a16="http://schemas.microsoft.com/office/drawing/2014/main" id="{D6674671-A04F-E0C3-D170-74999A94C568}"/>
                </a:ext>
              </a:extLst>
            </p:cNvPr>
            <p:cNvGrpSpPr/>
            <p:nvPr/>
          </p:nvGrpSpPr>
          <p:grpSpPr>
            <a:xfrm>
              <a:off x="4393793" y="5061573"/>
              <a:ext cx="51636" cy="51686"/>
              <a:chOff x="4393793" y="5061573"/>
              <a:chExt cx="51636" cy="51686"/>
            </a:xfrm>
          </p:grpSpPr>
          <p:sp>
            <p:nvSpPr>
              <p:cNvPr id="874" name="Freeform 873">
                <a:extLst>
                  <a:ext uri="{FF2B5EF4-FFF2-40B4-BE49-F238E27FC236}">
                    <a16:creationId xmlns:a16="http://schemas.microsoft.com/office/drawing/2014/main" id="{99175D64-B0CE-C8E4-63EA-A089E2FA776A}"/>
                  </a:ext>
                </a:extLst>
              </p:cNvPr>
              <p:cNvSpPr/>
              <p:nvPr/>
            </p:nvSpPr>
            <p:spPr>
              <a:xfrm>
                <a:off x="4419548" y="5061573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875" name="Freeform 874">
                <a:extLst>
                  <a:ext uri="{FF2B5EF4-FFF2-40B4-BE49-F238E27FC236}">
                    <a16:creationId xmlns:a16="http://schemas.microsoft.com/office/drawing/2014/main" id="{969698B7-C205-8EB8-6E40-64AB4D46D481}"/>
                  </a:ext>
                </a:extLst>
              </p:cNvPr>
              <p:cNvSpPr/>
              <p:nvPr/>
            </p:nvSpPr>
            <p:spPr>
              <a:xfrm>
                <a:off x="4393793" y="5087416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876" name="Graphic 288">
              <a:extLst>
                <a:ext uri="{FF2B5EF4-FFF2-40B4-BE49-F238E27FC236}">
                  <a16:creationId xmlns:a16="http://schemas.microsoft.com/office/drawing/2014/main" id="{29561843-0730-BE44-6D7D-663CBD3018A2}"/>
                </a:ext>
              </a:extLst>
            </p:cNvPr>
            <p:cNvGrpSpPr/>
            <p:nvPr/>
          </p:nvGrpSpPr>
          <p:grpSpPr>
            <a:xfrm>
              <a:off x="4426272" y="5061573"/>
              <a:ext cx="51763" cy="51686"/>
              <a:chOff x="4426272" y="5061573"/>
              <a:chExt cx="51763" cy="51686"/>
            </a:xfrm>
          </p:grpSpPr>
          <p:sp>
            <p:nvSpPr>
              <p:cNvPr id="877" name="Freeform 876">
                <a:extLst>
                  <a:ext uri="{FF2B5EF4-FFF2-40B4-BE49-F238E27FC236}">
                    <a16:creationId xmlns:a16="http://schemas.microsoft.com/office/drawing/2014/main" id="{96E154DD-EAC5-B044-BB7F-13C0A3C76136}"/>
                  </a:ext>
                </a:extLst>
              </p:cNvPr>
              <p:cNvSpPr/>
              <p:nvPr/>
            </p:nvSpPr>
            <p:spPr>
              <a:xfrm>
                <a:off x="4452154" y="5061573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878" name="Freeform 877">
                <a:extLst>
                  <a:ext uri="{FF2B5EF4-FFF2-40B4-BE49-F238E27FC236}">
                    <a16:creationId xmlns:a16="http://schemas.microsoft.com/office/drawing/2014/main" id="{AC68C0F6-8312-9E53-0E18-F67D93FC9B6D}"/>
                  </a:ext>
                </a:extLst>
              </p:cNvPr>
              <p:cNvSpPr/>
              <p:nvPr/>
            </p:nvSpPr>
            <p:spPr>
              <a:xfrm>
                <a:off x="4426272" y="5087416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sp>
          <p:nvSpPr>
            <p:cNvPr id="879" name="Freeform 878">
              <a:extLst>
                <a:ext uri="{FF2B5EF4-FFF2-40B4-BE49-F238E27FC236}">
                  <a16:creationId xmlns:a16="http://schemas.microsoft.com/office/drawing/2014/main" id="{CBC5A306-F970-F3BD-0DB7-EBE1EDD4E9E1}"/>
                </a:ext>
              </a:extLst>
            </p:cNvPr>
            <p:cNvSpPr/>
            <p:nvPr/>
          </p:nvSpPr>
          <p:spPr>
            <a:xfrm>
              <a:off x="1465880" y="3944867"/>
              <a:ext cx="3306494" cy="1142549"/>
            </a:xfrm>
            <a:custGeom>
              <a:avLst/>
              <a:gdLst>
                <a:gd name="connsiteX0" fmla="*/ 3306494 w 3306494"/>
                <a:gd name="connsiteY0" fmla="*/ 1142550 h 1142549"/>
                <a:gd name="connsiteX1" fmla="*/ 2775542 w 3306494"/>
                <a:gd name="connsiteY1" fmla="*/ 1142550 h 1142549"/>
                <a:gd name="connsiteX2" fmla="*/ 2775542 w 3306494"/>
                <a:gd name="connsiteY2" fmla="*/ 1121520 h 1142549"/>
                <a:gd name="connsiteX3" fmla="*/ 2660598 w 3306494"/>
                <a:gd name="connsiteY3" fmla="*/ 1121520 h 1142549"/>
                <a:gd name="connsiteX4" fmla="*/ 2660598 w 3306494"/>
                <a:gd name="connsiteY4" fmla="*/ 1103911 h 1142549"/>
                <a:gd name="connsiteX5" fmla="*/ 2604140 w 3306494"/>
                <a:gd name="connsiteY5" fmla="*/ 1103911 h 1142549"/>
                <a:gd name="connsiteX6" fmla="*/ 2604140 w 3306494"/>
                <a:gd name="connsiteY6" fmla="*/ 1084022 h 1142549"/>
                <a:gd name="connsiteX7" fmla="*/ 2562146 w 3306494"/>
                <a:gd name="connsiteY7" fmla="*/ 1084022 h 1142549"/>
                <a:gd name="connsiteX8" fmla="*/ 2562146 w 3306494"/>
                <a:gd name="connsiteY8" fmla="*/ 1066286 h 1142549"/>
                <a:gd name="connsiteX9" fmla="*/ 2507973 w 3306494"/>
                <a:gd name="connsiteY9" fmla="*/ 1066286 h 1142549"/>
                <a:gd name="connsiteX10" fmla="*/ 2507973 w 3306494"/>
                <a:gd name="connsiteY10" fmla="*/ 1037656 h 1142549"/>
                <a:gd name="connsiteX11" fmla="*/ 2486912 w 3306494"/>
                <a:gd name="connsiteY11" fmla="*/ 1037656 h 1142549"/>
                <a:gd name="connsiteX12" fmla="*/ 2486912 w 3306494"/>
                <a:gd name="connsiteY12" fmla="*/ 1027648 h 1142549"/>
                <a:gd name="connsiteX13" fmla="*/ 2453799 w 3306494"/>
                <a:gd name="connsiteY13" fmla="*/ 1027648 h 1142549"/>
                <a:gd name="connsiteX14" fmla="*/ 2453799 w 3306494"/>
                <a:gd name="connsiteY14" fmla="*/ 1013333 h 1142549"/>
                <a:gd name="connsiteX15" fmla="*/ 2408253 w 3306494"/>
                <a:gd name="connsiteY15" fmla="*/ 1013333 h 1142549"/>
                <a:gd name="connsiteX16" fmla="*/ 2408253 w 3306494"/>
                <a:gd name="connsiteY16" fmla="*/ 989010 h 1142549"/>
                <a:gd name="connsiteX17" fmla="*/ 2380722 w 3306494"/>
                <a:gd name="connsiteY17" fmla="*/ 989010 h 1142549"/>
                <a:gd name="connsiteX18" fmla="*/ 2380722 w 3306494"/>
                <a:gd name="connsiteY18" fmla="*/ 972795 h 1142549"/>
                <a:gd name="connsiteX19" fmla="*/ 2335937 w 3306494"/>
                <a:gd name="connsiteY19" fmla="*/ 972795 h 1142549"/>
                <a:gd name="connsiteX20" fmla="*/ 2233679 w 3306494"/>
                <a:gd name="connsiteY20" fmla="*/ 972795 h 1142549"/>
                <a:gd name="connsiteX21" fmla="*/ 2233679 w 3306494"/>
                <a:gd name="connsiteY21" fmla="*/ 952652 h 1142549"/>
                <a:gd name="connsiteX22" fmla="*/ 2182804 w 3306494"/>
                <a:gd name="connsiteY22" fmla="*/ 952652 h 1142549"/>
                <a:gd name="connsiteX23" fmla="*/ 2182804 w 3306494"/>
                <a:gd name="connsiteY23" fmla="*/ 938211 h 1142549"/>
                <a:gd name="connsiteX24" fmla="*/ 2160982 w 3306494"/>
                <a:gd name="connsiteY24" fmla="*/ 938211 h 1142549"/>
                <a:gd name="connsiteX25" fmla="*/ 2160982 w 3306494"/>
                <a:gd name="connsiteY25" fmla="*/ 928329 h 1142549"/>
                <a:gd name="connsiteX26" fmla="*/ 2125332 w 3306494"/>
                <a:gd name="connsiteY26" fmla="*/ 928329 h 1142549"/>
                <a:gd name="connsiteX27" fmla="*/ 2125332 w 3306494"/>
                <a:gd name="connsiteY27" fmla="*/ 915027 h 1142549"/>
                <a:gd name="connsiteX28" fmla="*/ 2083464 w 3306494"/>
                <a:gd name="connsiteY28" fmla="*/ 915027 h 1142549"/>
                <a:gd name="connsiteX29" fmla="*/ 2083464 w 3306494"/>
                <a:gd name="connsiteY29" fmla="*/ 899446 h 1142549"/>
                <a:gd name="connsiteX30" fmla="*/ 2059105 w 3306494"/>
                <a:gd name="connsiteY30" fmla="*/ 899446 h 1142549"/>
                <a:gd name="connsiteX31" fmla="*/ 2059105 w 3306494"/>
                <a:gd name="connsiteY31" fmla="*/ 886778 h 1142549"/>
                <a:gd name="connsiteX32" fmla="*/ 1885800 w 3306494"/>
                <a:gd name="connsiteY32" fmla="*/ 886778 h 1142549"/>
                <a:gd name="connsiteX33" fmla="*/ 1885800 w 3306494"/>
                <a:gd name="connsiteY33" fmla="*/ 871956 h 1142549"/>
                <a:gd name="connsiteX34" fmla="*/ 1842411 w 3306494"/>
                <a:gd name="connsiteY34" fmla="*/ 871956 h 1142549"/>
                <a:gd name="connsiteX35" fmla="*/ 1842411 w 3306494"/>
                <a:gd name="connsiteY35" fmla="*/ 861948 h 1142549"/>
                <a:gd name="connsiteX36" fmla="*/ 1797372 w 3306494"/>
                <a:gd name="connsiteY36" fmla="*/ 861948 h 1142549"/>
                <a:gd name="connsiteX37" fmla="*/ 1797372 w 3306494"/>
                <a:gd name="connsiteY37" fmla="*/ 850926 h 1142549"/>
                <a:gd name="connsiteX38" fmla="*/ 1720742 w 3306494"/>
                <a:gd name="connsiteY38" fmla="*/ 850926 h 1142549"/>
                <a:gd name="connsiteX39" fmla="*/ 1720742 w 3306494"/>
                <a:gd name="connsiteY39" fmla="*/ 835218 h 1142549"/>
                <a:gd name="connsiteX40" fmla="*/ 1696637 w 3306494"/>
                <a:gd name="connsiteY40" fmla="*/ 835218 h 1142549"/>
                <a:gd name="connsiteX41" fmla="*/ 1696637 w 3306494"/>
                <a:gd name="connsiteY41" fmla="*/ 819889 h 1142549"/>
                <a:gd name="connsiteX42" fmla="*/ 1669994 w 3306494"/>
                <a:gd name="connsiteY42" fmla="*/ 819889 h 1142549"/>
                <a:gd name="connsiteX43" fmla="*/ 1669994 w 3306494"/>
                <a:gd name="connsiteY43" fmla="*/ 804054 h 1142549"/>
                <a:gd name="connsiteX44" fmla="*/ 1658829 w 3306494"/>
                <a:gd name="connsiteY44" fmla="*/ 804054 h 1142549"/>
                <a:gd name="connsiteX45" fmla="*/ 1658829 w 3306494"/>
                <a:gd name="connsiteY45" fmla="*/ 794553 h 1142549"/>
                <a:gd name="connsiteX46" fmla="*/ 1633836 w 3306494"/>
                <a:gd name="connsiteY46" fmla="*/ 794553 h 1142549"/>
                <a:gd name="connsiteX47" fmla="*/ 1633836 w 3306494"/>
                <a:gd name="connsiteY47" fmla="*/ 787332 h 1142549"/>
                <a:gd name="connsiteX48" fmla="*/ 1587909 w 3306494"/>
                <a:gd name="connsiteY48" fmla="*/ 787332 h 1142549"/>
                <a:gd name="connsiteX49" fmla="*/ 1587909 w 3306494"/>
                <a:gd name="connsiteY49" fmla="*/ 769849 h 1142549"/>
                <a:gd name="connsiteX50" fmla="*/ 1579155 w 3306494"/>
                <a:gd name="connsiteY50" fmla="*/ 769849 h 1142549"/>
                <a:gd name="connsiteX51" fmla="*/ 1579155 w 3306494"/>
                <a:gd name="connsiteY51" fmla="*/ 751987 h 1142549"/>
                <a:gd name="connsiteX52" fmla="*/ 1544519 w 3306494"/>
                <a:gd name="connsiteY52" fmla="*/ 751987 h 1142549"/>
                <a:gd name="connsiteX53" fmla="*/ 1544519 w 3306494"/>
                <a:gd name="connsiteY53" fmla="*/ 741726 h 1142549"/>
                <a:gd name="connsiteX54" fmla="*/ 1451143 w 3306494"/>
                <a:gd name="connsiteY54" fmla="*/ 741726 h 1142549"/>
                <a:gd name="connsiteX55" fmla="*/ 1451143 w 3306494"/>
                <a:gd name="connsiteY55" fmla="*/ 734759 h 1142549"/>
                <a:gd name="connsiteX56" fmla="*/ 1373879 w 3306494"/>
                <a:gd name="connsiteY56" fmla="*/ 734759 h 1142549"/>
                <a:gd name="connsiteX57" fmla="*/ 1373879 w 3306494"/>
                <a:gd name="connsiteY57" fmla="*/ 719430 h 1142549"/>
                <a:gd name="connsiteX58" fmla="*/ 1337213 w 3306494"/>
                <a:gd name="connsiteY58" fmla="*/ 719430 h 1142549"/>
                <a:gd name="connsiteX59" fmla="*/ 1337213 w 3306494"/>
                <a:gd name="connsiteY59" fmla="*/ 705621 h 1142549"/>
                <a:gd name="connsiteX60" fmla="*/ 1301182 w 3306494"/>
                <a:gd name="connsiteY60" fmla="*/ 705621 h 1142549"/>
                <a:gd name="connsiteX61" fmla="*/ 1301182 w 3306494"/>
                <a:gd name="connsiteY61" fmla="*/ 697261 h 1142549"/>
                <a:gd name="connsiteX62" fmla="*/ 1270606 w 3306494"/>
                <a:gd name="connsiteY62" fmla="*/ 697261 h 1142549"/>
                <a:gd name="connsiteX63" fmla="*/ 1270606 w 3306494"/>
                <a:gd name="connsiteY63" fmla="*/ 646968 h 1142549"/>
                <a:gd name="connsiteX64" fmla="*/ 1257285 w 3306494"/>
                <a:gd name="connsiteY64" fmla="*/ 646968 h 1142549"/>
                <a:gd name="connsiteX65" fmla="*/ 1257285 w 3306494"/>
                <a:gd name="connsiteY65" fmla="*/ 637973 h 1142549"/>
                <a:gd name="connsiteX66" fmla="*/ 1233053 w 3306494"/>
                <a:gd name="connsiteY66" fmla="*/ 637973 h 1142549"/>
                <a:gd name="connsiteX67" fmla="*/ 1233053 w 3306494"/>
                <a:gd name="connsiteY67" fmla="*/ 634046 h 1142549"/>
                <a:gd name="connsiteX68" fmla="*/ 1163147 w 3306494"/>
                <a:gd name="connsiteY68" fmla="*/ 634046 h 1142549"/>
                <a:gd name="connsiteX69" fmla="*/ 1163147 w 3306494"/>
                <a:gd name="connsiteY69" fmla="*/ 629359 h 1142549"/>
                <a:gd name="connsiteX70" fmla="*/ 1072181 w 3306494"/>
                <a:gd name="connsiteY70" fmla="*/ 629359 h 1142549"/>
                <a:gd name="connsiteX71" fmla="*/ 1072181 w 3306494"/>
                <a:gd name="connsiteY71" fmla="*/ 612383 h 1142549"/>
                <a:gd name="connsiteX72" fmla="*/ 1007985 w 3306494"/>
                <a:gd name="connsiteY72" fmla="*/ 612383 h 1142549"/>
                <a:gd name="connsiteX73" fmla="*/ 1007985 w 3306494"/>
                <a:gd name="connsiteY73" fmla="*/ 604402 h 1142549"/>
                <a:gd name="connsiteX74" fmla="*/ 984006 w 3306494"/>
                <a:gd name="connsiteY74" fmla="*/ 604402 h 1142549"/>
                <a:gd name="connsiteX75" fmla="*/ 984006 w 3306494"/>
                <a:gd name="connsiteY75" fmla="*/ 595154 h 1142549"/>
                <a:gd name="connsiteX76" fmla="*/ 960281 w 3306494"/>
                <a:gd name="connsiteY76" fmla="*/ 595154 h 1142549"/>
                <a:gd name="connsiteX77" fmla="*/ 960281 w 3306494"/>
                <a:gd name="connsiteY77" fmla="*/ 575012 h 1142549"/>
                <a:gd name="connsiteX78" fmla="*/ 951908 w 3306494"/>
                <a:gd name="connsiteY78" fmla="*/ 575012 h 1142549"/>
                <a:gd name="connsiteX79" fmla="*/ 951908 w 3306494"/>
                <a:gd name="connsiteY79" fmla="*/ 556896 h 1142549"/>
                <a:gd name="connsiteX80" fmla="*/ 945438 w 3306494"/>
                <a:gd name="connsiteY80" fmla="*/ 556896 h 1142549"/>
                <a:gd name="connsiteX81" fmla="*/ 945438 w 3306494"/>
                <a:gd name="connsiteY81" fmla="*/ 547522 h 1142549"/>
                <a:gd name="connsiteX82" fmla="*/ 886316 w 3306494"/>
                <a:gd name="connsiteY82" fmla="*/ 547522 h 1142549"/>
                <a:gd name="connsiteX83" fmla="*/ 886316 w 3306494"/>
                <a:gd name="connsiteY83" fmla="*/ 539668 h 1142549"/>
                <a:gd name="connsiteX84" fmla="*/ 858785 w 3306494"/>
                <a:gd name="connsiteY84" fmla="*/ 539668 h 1142549"/>
                <a:gd name="connsiteX85" fmla="*/ 858785 w 3306494"/>
                <a:gd name="connsiteY85" fmla="*/ 519778 h 1142549"/>
                <a:gd name="connsiteX86" fmla="*/ 841150 w 3306494"/>
                <a:gd name="connsiteY86" fmla="*/ 519778 h 1142549"/>
                <a:gd name="connsiteX87" fmla="*/ 841150 w 3306494"/>
                <a:gd name="connsiteY87" fmla="*/ 504070 h 1142549"/>
                <a:gd name="connsiteX88" fmla="*/ 822374 w 3306494"/>
                <a:gd name="connsiteY88" fmla="*/ 504070 h 1142549"/>
                <a:gd name="connsiteX89" fmla="*/ 822374 w 3306494"/>
                <a:gd name="connsiteY89" fmla="*/ 497102 h 1142549"/>
                <a:gd name="connsiteX90" fmla="*/ 798902 w 3306494"/>
                <a:gd name="connsiteY90" fmla="*/ 497102 h 1142549"/>
                <a:gd name="connsiteX91" fmla="*/ 798902 w 3306494"/>
                <a:gd name="connsiteY91" fmla="*/ 486334 h 1142549"/>
                <a:gd name="connsiteX92" fmla="*/ 786469 w 3306494"/>
                <a:gd name="connsiteY92" fmla="*/ 486334 h 1142549"/>
                <a:gd name="connsiteX93" fmla="*/ 786469 w 3306494"/>
                <a:gd name="connsiteY93" fmla="*/ 478987 h 1142549"/>
                <a:gd name="connsiteX94" fmla="*/ 759700 w 3306494"/>
                <a:gd name="connsiteY94" fmla="*/ 478987 h 1142549"/>
                <a:gd name="connsiteX95" fmla="*/ 759700 w 3306494"/>
                <a:gd name="connsiteY95" fmla="*/ 455930 h 1142549"/>
                <a:gd name="connsiteX96" fmla="*/ 749677 w 3306494"/>
                <a:gd name="connsiteY96" fmla="*/ 455930 h 1142549"/>
                <a:gd name="connsiteX97" fmla="*/ 749677 w 3306494"/>
                <a:gd name="connsiteY97" fmla="*/ 426793 h 1142549"/>
                <a:gd name="connsiteX98" fmla="*/ 730012 w 3306494"/>
                <a:gd name="connsiteY98" fmla="*/ 426793 h 1142549"/>
                <a:gd name="connsiteX99" fmla="*/ 730012 w 3306494"/>
                <a:gd name="connsiteY99" fmla="*/ 419446 h 1142549"/>
                <a:gd name="connsiteX100" fmla="*/ 710601 w 3306494"/>
                <a:gd name="connsiteY100" fmla="*/ 419446 h 1142549"/>
                <a:gd name="connsiteX101" fmla="*/ 710601 w 3306494"/>
                <a:gd name="connsiteY101" fmla="*/ 410324 h 1142549"/>
                <a:gd name="connsiteX102" fmla="*/ 685227 w 3306494"/>
                <a:gd name="connsiteY102" fmla="*/ 410324 h 1142549"/>
                <a:gd name="connsiteX103" fmla="*/ 685227 w 3306494"/>
                <a:gd name="connsiteY103" fmla="*/ 395249 h 1142549"/>
                <a:gd name="connsiteX104" fmla="*/ 647419 w 3306494"/>
                <a:gd name="connsiteY104" fmla="*/ 395249 h 1142549"/>
                <a:gd name="connsiteX105" fmla="*/ 647419 w 3306494"/>
                <a:gd name="connsiteY105" fmla="*/ 369659 h 1142549"/>
                <a:gd name="connsiteX106" fmla="*/ 634732 w 3306494"/>
                <a:gd name="connsiteY106" fmla="*/ 369659 h 1142549"/>
                <a:gd name="connsiteX107" fmla="*/ 634732 w 3306494"/>
                <a:gd name="connsiteY107" fmla="*/ 335962 h 1142549"/>
                <a:gd name="connsiteX108" fmla="*/ 573200 w 3306494"/>
                <a:gd name="connsiteY108" fmla="*/ 335962 h 1142549"/>
                <a:gd name="connsiteX109" fmla="*/ 573200 w 3306494"/>
                <a:gd name="connsiteY109" fmla="*/ 329248 h 1142549"/>
                <a:gd name="connsiteX110" fmla="*/ 543259 w 3306494"/>
                <a:gd name="connsiteY110" fmla="*/ 329248 h 1142549"/>
                <a:gd name="connsiteX111" fmla="*/ 543259 w 3306494"/>
                <a:gd name="connsiteY111" fmla="*/ 313032 h 1142549"/>
                <a:gd name="connsiteX112" fmla="*/ 530572 w 3306494"/>
                <a:gd name="connsiteY112" fmla="*/ 313032 h 1142549"/>
                <a:gd name="connsiteX113" fmla="*/ 530572 w 3306494"/>
                <a:gd name="connsiteY113" fmla="*/ 294790 h 1142549"/>
                <a:gd name="connsiteX114" fmla="*/ 515474 w 3306494"/>
                <a:gd name="connsiteY114" fmla="*/ 294790 h 1142549"/>
                <a:gd name="connsiteX115" fmla="*/ 515474 w 3306494"/>
                <a:gd name="connsiteY115" fmla="*/ 279082 h 1142549"/>
                <a:gd name="connsiteX116" fmla="*/ 495302 w 3306494"/>
                <a:gd name="connsiteY116" fmla="*/ 279082 h 1142549"/>
                <a:gd name="connsiteX117" fmla="*/ 495302 w 3306494"/>
                <a:gd name="connsiteY117" fmla="*/ 265653 h 1142549"/>
                <a:gd name="connsiteX118" fmla="*/ 478809 w 3306494"/>
                <a:gd name="connsiteY118" fmla="*/ 265653 h 1142549"/>
                <a:gd name="connsiteX119" fmla="*/ 478809 w 3306494"/>
                <a:gd name="connsiteY119" fmla="*/ 253745 h 1142549"/>
                <a:gd name="connsiteX120" fmla="*/ 442397 w 3306494"/>
                <a:gd name="connsiteY120" fmla="*/ 253745 h 1142549"/>
                <a:gd name="connsiteX121" fmla="*/ 442397 w 3306494"/>
                <a:gd name="connsiteY121" fmla="*/ 238670 h 1142549"/>
                <a:gd name="connsiteX122" fmla="*/ 430217 w 3306494"/>
                <a:gd name="connsiteY122" fmla="*/ 238670 h 1142549"/>
                <a:gd name="connsiteX123" fmla="*/ 430217 w 3306494"/>
                <a:gd name="connsiteY123" fmla="*/ 219794 h 1142549"/>
                <a:gd name="connsiteX124" fmla="*/ 409664 w 3306494"/>
                <a:gd name="connsiteY124" fmla="*/ 219794 h 1142549"/>
                <a:gd name="connsiteX125" fmla="*/ 409664 w 3306494"/>
                <a:gd name="connsiteY125" fmla="*/ 210926 h 1142549"/>
                <a:gd name="connsiteX126" fmla="*/ 359297 w 3306494"/>
                <a:gd name="connsiteY126" fmla="*/ 210926 h 1142549"/>
                <a:gd name="connsiteX127" fmla="*/ 359297 w 3306494"/>
                <a:gd name="connsiteY127" fmla="*/ 193698 h 1142549"/>
                <a:gd name="connsiteX128" fmla="*/ 343819 w 3306494"/>
                <a:gd name="connsiteY128" fmla="*/ 193698 h 1142549"/>
                <a:gd name="connsiteX129" fmla="*/ 343819 w 3306494"/>
                <a:gd name="connsiteY129" fmla="*/ 186097 h 1142549"/>
                <a:gd name="connsiteX130" fmla="*/ 328214 w 3306494"/>
                <a:gd name="connsiteY130" fmla="*/ 186097 h 1142549"/>
                <a:gd name="connsiteX131" fmla="*/ 328214 w 3306494"/>
                <a:gd name="connsiteY131" fmla="*/ 160760 h 1142549"/>
                <a:gd name="connsiteX132" fmla="*/ 302078 w 3306494"/>
                <a:gd name="connsiteY132" fmla="*/ 160760 h 1142549"/>
                <a:gd name="connsiteX133" fmla="*/ 302078 w 3306494"/>
                <a:gd name="connsiteY133" fmla="*/ 148725 h 1142549"/>
                <a:gd name="connsiteX134" fmla="*/ 252091 w 3306494"/>
                <a:gd name="connsiteY134" fmla="*/ 148725 h 1142549"/>
                <a:gd name="connsiteX135" fmla="*/ 252091 w 3306494"/>
                <a:gd name="connsiteY135" fmla="*/ 142518 h 1142549"/>
                <a:gd name="connsiteX136" fmla="*/ 236486 w 3306494"/>
                <a:gd name="connsiteY136" fmla="*/ 142518 h 1142549"/>
                <a:gd name="connsiteX137" fmla="*/ 236486 w 3306494"/>
                <a:gd name="connsiteY137" fmla="*/ 134410 h 1142549"/>
                <a:gd name="connsiteX138" fmla="*/ 222657 w 3306494"/>
                <a:gd name="connsiteY138" fmla="*/ 134410 h 1142549"/>
                <a:gd name="connsiteX139" fmla="*/ 222657 w 3306494"/>
                <a:gd name="connsiteY139" fmla="*/ 105273 h 1142549"/>
                <a:gd name="connsiteX140" fmla="*/ 210605 w 3306494"/>
                <a:gd name="connsiteY140" fmla="*/ 105273 h 1142549"/>
                <a:gd name="connsiteX141" fmla="*/ 210605 w 3306494"/>
                <a:gd name="connsiteY141" fmla="*/ 91845 h 1142549"/>
                <a:gd name="connsiteX142" fmla="*/ 186753 w 3306494"/>
                <a:gd name="connsiteY142" fmla="*/ 91845 h 1142549"/>
                <a:gd name="connsiteX143" fmla="*/ 186753 w 3306494"/>
                <a:gd name="connsiteY143" fmla="*/ 81203 h 1142549"/>
                <a:gd name="connsiteX144" fmla="*/ 128012 w 3306494"/>
                <a:gd name="connsiteY144" fmla="*/ 81203 h 1142549"/>
                <a:gd name="connsiteX145" fmla="*/ 128012 w 3306494"/>
                <a:gd name="connsiteY145" fmla="*/ 43579 h 1142549"/>
                <a:gd name="connsiteX146" fmla="*/ 106952 w 3306494"/>
                <a:gd name="connsiteY146" fmla="*/ 43579 h 1142549"/>
                <a:gd name="connsiteX147" fmla="*/ 106952 w 3306494"/>
                <a:gd name="connsiteY147" fmla="*/ 34204 h 1142549"/>
                <a:gd name="connsiteX148" fmla="*/ 80436 w 3306494"/>
                <a:gd name="connsiteY148" fmla="*/ 34204 h 1142549"/>
                <a:gd name="connsiteX149" fmla="*/ 80436 w 3306494"/>
                <a:gd name="connsiteY149" fmla="*/ 20016 h 1142549"/>
                <a:gd name="connsiteX150" fmla="*/ 62674 w 3306494"/>
                <a:gd name="connsiteY150" fmla="*/ 20016 h 1142549"/>
                <a:gd name="connsiteX151" fmla="*/ 62674 w 3306494"/>
                <a:gd name="connsiteY151" fmla="*/ 12288 h 1142549"/>
                <a:gd name="connsiteX152" fmla="*/ 43517 w 3306494"/>
                <a:gd name="connsiteY152" fmla="*/ 12288 h 1142549"/>
                <a:gd name="connsiteX153" fmla="*/ 43517 w 3306494"/>
                <a:gd name="connsiteY153" fmla="*/ 0 h 1142549"/>
                <a:gd name="connsiteX154" fmla="*/ 0 w 3306494"/>
                <a:gd name="connsiteY154" fmla="*/ 0 h 114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3306494" h="1142549">
                  <a:moveTo>
                    <a:pt x="3306494" y="1142550"/>
                  </a:moveTo>
                  <a:lnTo>
                    <a:pt x="2775542" y="1142550"/>
                  </a:lnTo>
                  <a:lnTo>
                    <a:pt x="2775542" y="1121520"/>
                  </a:lnTo>
                  <a:lnTo>
                    <a:pt x="2660598" y="1121520"/>
                  </a:lnTo>
                  <a:lnTo>
                    <a:pt x="2660598" y="1103911"/>
                  </a:lnTo>
                  <a:lnTo>
                    <a:pt x="2604140" y="1103911"/>
                  </a:lnTo>
                  <a:lnTo>
                    <a:pt x="2604140" y="1084022"/>
                  </a:lnTo>
                  <a:lnTo>
                    <a:pt x="2562146" y="1084022"/>
                  </a:lnTo>
                  <a:lnTo>
                    <a:pt x="2562146" y="1066286"/>
                  </a:lnTo>
                  <a:lnTo>
                    <a:pt x="2507973" y="1066286"/>
                  </a:lnTo>
                  <a:lnTo>
                    <a:pt x="2507973" y="1037656"/>
                  </a:lnTo>
                  <a:lnTo>
                    <a:pt x="2486912" y="1037656"/>
                  </a:lnTo>
                  <a:lnTo>
                    <a:pt x="2486912" y="1027648"/>
                  </a:lnTo>
                  <a:lnTo>
                    <a:pt x="2453799" y="1027648"/>
                  </a:lnTo>
                  <a:lnTo>
                    <a:pt x="2453799" y="1013333"/>
                  </a:lnTo>
                  <a:lnTo>
                    <a:pt x="2408253" y="1013333"/>
                  </a:lnTo>
                  <a:lnTo>
                    <a:pt x="2408253" y="989010"/>
                  </a:lnTo>
                  <a:lnTo>
                    <a:pt x="2380722" y="989010"/>
                  </a:lnTo>
                  <a:lnTo>
                    <a:pt x="2380722" y="972795"/>
                  </a:lnTo>
                  <a:lnTo>
                    <a:pt x="2335937" y="972795"/>
                  </a:lnTo>
                  <a:lnTo>
                    <a:pt x="2233679" y="972795"/>
                  </a:lnTo>
                  <a:lnTo>
                    <a:pt x="2233679" y="952652"/>
                  </a:lnTo>
                  <a:lnTo>
                    <a:pt x="2182804" y="952652"/>
                  </a:lnTo>
                  <a:lnTo>
                    <a:pt x="2182804" y="938211"/>
                  </a:lnTo>
                  <a:lnTo>
                    <a:pt x="2160982" y="938211"/>
                  </a:lnTo>
                  <a:lnTo>
                    <a:pt x="2160982" y="928329"/>
                  </a:lnTo>
                  <a:lnTo>
                    <a:pt x="2125332" y="928329"/>
                  </a:lnTo>
                  <a:lnTo>
                    <a:pt x="2125332" y="915027"/>
                  </a:lnTo>
                  <a:lnTo>
                    <a:pt x="2083464" y="915027"/>
                  </a:lnTo>
                  <a:lnTo>
                    <a:pt x="2083464" y="899446"/>
                  </a:lnTo>
                  <a:lnTo>
                    <a:pt x="2059105" y="899446"/>
                  </a:lnTo>
                  <a:lnTo>
                    <a:pt x="2059105" y="886778"/>
                  </a:lnTo>
                  <a:lnTo>
                    <a:pt x="1885800" y="886778"/>
                  </a:lnTo>
                  <a:lnTo>
                    <a:pt x="1885800" y="871956"/>
                  </a:lnTo>
                  <a:lnTo>
                    <a:pt x="1842411" y="871956"/>
                  </a:lnTo>
                  <a:lnTo>
                    <a:pt x="1842411" y="861948"/>
                  </a:lnTo>
                  <a:lnTo>
                    <a:pt x="1797372" y="861948"/>
                  </a:lnTo>
                  <a:lnTo>
                    <a:pt x="1797372" y="850926"/>
                  </a:lnTo>
                  <a:lnTo>
                    <a:pt x="1720742" y="850926"/>
                  </a:lnTo>
                  <a:lnTo>
                    <a:pt x="1720742" y="835218"/>
                  </a:lnTo>
                  <a:lnTo>
                    <a:pt x="1696637" y="835218"/>
                  </a:lnTo>
                  <a:lnTo>
                    <a:pt x="1696637" y="819889"/>
                  </a:lnTo>
                  <a:lnTo>
                    <a:pt x="1669994" y="819889"/>
                  </a:lnTo>
                  <a:lnTo>
                    <a:pt x="1669994" y="804054"/>
                  </a:lnTo>
                  <a:lnTo>
                    <a:pt x="1658829" y="804054"/>
                  </a:lnTo>
                  <a:lnTo>
                    <a:pt x="1658829" y="794553"/>
                  </a:lnTo>
                  <a:lnTo>
                    <a:pt x="1633836" y="794553"/>
                  </a:lnTo>
                  <a:lnTo>
                    <a:pt x="1633836" y="787332"/>
                  </a:lnTo>
                  <a:lnTo>
                    <a:pt x="1587909" y="787332"/>
                  </a:lnTo>
                  <a:lnTo>
                    <a:pt x="1587909" y="769849"/>
                  </a:lnTo>
                  <a:lnTo>
                    <a:pt x="1579155" y="769849"/>
                  </a:lnTo>
                  <a:lnTo>
                    <a:pt x="1579155" y="751987"/>
                  </a:lnTo>
                  <a:lnTo>
                    <a:pt x="1544519" y="751987"/>
                  </a:lnTo>
                  <a:lnTo>
                    <a:pt x="1544519" y="741726"/>
                  </a:lnTo>
                  <a:lnTo>
                    <a:pt x="1451143" y="741726"/>
                  </a:lnTo>
                  <a:lnTo>
                    <a:pt x="1451143" y="734759"/>
                  </a:lnTo>
                  <a:lnTo>
                    <a:pt x="1373879" y="734759"/>
                  </a:lnTo>
                  <a:lnTo>
                    <a:pt x="1373879" y="719430"/>
                  </a:lnTo>
                  <a:lnTo>
                    <a:pt x="1337213" y="719430"/>
                  </a:lnTo>
                  <a:lnTo>
                    <a:pt x="1337213" y="705621"/>
                  </a:lnTo>
                  <a:lnTo>
                    <a:pt x="1301182" y="705621"/>
                  </a:lnTo>
                  <a:lnTo>
                    <a:pt x="1301182" y="697261"/>
                  </a:lnTo>
                  <a:lnTo>
                    <a:pt x="1270606" y="697261"/>
                  </a:lnTo>
                  <a:lnTo>
                    <a:pt x="1270606" y="646968"/>
                  </a:lnTo>
                  <a:lnTo>
                    <a:pt x="1257285" y="646968"/>
                  </a:lnTo>
                  <a:lnTo>
                    <a:pt x="1257285" y="637973"/>
                  </a:lnTo>
                  <a:lnTo>
                    <a:pt x="1233053" y="637973"/>
                  </a:lnTo>
                  <a:lnTo>
                    <a:pt x="1233053" y="634046"/>
                  </a:lnTo>
                  <a:lnTo>
                    <a:pt x="1163147" y="634046"/>
                  </a:lnTo>
                  <a:lnTo>
                    <a:pt x="1163147" y="629359"/>
                  </a:lnTo>
                  <a:lnTo>
                    <a:pt x="1072181" y="629359"/>
                  </a:lnTo>
                  <a:lnTo>
                    <a:pt x="1072181" y="612383"/>
                  </a:lnTo>
                  <a:lnTo>
                    <a:pt x="1007985" y="612383"/>
                  </a:lnTo>
                  <a:lnTo>
                    <a:pt x="1007985" y="604402"/>
                  </a:lnTo>
                  <a:lnTo>
                    <a:pt x="984006" y="604402"/>
                  </a:lnTo>
                  <a:lnTo>
                    <a:pt x="984006" y="595154"/>
                  </a:lnTo>
                  <a:lnTo>
                    <a:pt x="960281" y="595154"/>
                  </a:lnTo>
                  <a:lnTo>
                    <a:pt x="960281" y="575012"/>
                  </a:lnTo>
                  <a:lnTo>
                    <a:pt x="951908" y="575012"/>
                  </a:lnTo>
                  <a:lnTo>
                    <a:pt x="951908" y="556896"/>
                  </a:lnTo>
                  <a:lnTo>
                    <a:pt x="945438" y="556896"/>
                  </a:lnTo>
                  <a:lnTo>
                    <a:pt x="945438" y="547522"/>
                  </a:lnTo>
                  <a:lnTo>
                    <a:pt x="886316" y="547522"/>
                  </a:lnTo>
                  <a:lnTo>
                    <a:pt x="886316" y="539668"/>
                  </a:lnTo>
                  <a:lnTo>
                    <a:pt x="858785" y="539668"/>
                  </a:lnTo>
                  <a:lnTo>
                    <a:pt x="858785" y="519778"/>
                  </a:lnTo>
                  <a:lnTo>
                    <a:pt x="841150" y="519778"/>
                  </a:lnTo>
                  <a:lnTo>
                    <a:pt x="841150" y="504070"/>
                  </a:lnTo>
                  <a:lnTo>
                    <a:pt x="822374" y="504070"/>
                  </a:lnTo>
                  <a:lnTo>
                    <a:pt x="822374" y="497102"/>
                  </a:lnTo>
                  <a:lnTo>
                    <a:pt x="798902" y="497102"/>
                  </a:lnTo>
                  <a:lnTo>
                    <a:pt x="798902" y="486334"/>
                  </a:lnTo>
                  <a:lnTo>
                    <a:pt x="786469" y="486334"/>
                  </a:lnTo>
                  <a:lnTo>
                    <a:pt x="786469" y="478987"/>
                  </a:lnTo>
                  <a:lnTo>
                    <a:pt x="759700" y="478987"/>
                  </a:lnTo>
                  <a:lnTo>
                    <a:pt x="759700" y="455930"/>
                  </a:lnTo>
                  <a:lnTo>
                    <a:pt x="749677" y="455930"/>
                  </a:lnTo>
                  <a:lnTo>
                    <a:pt x="749677" y="426793"/>
                  </a:lnTo>
                  <a:lnTo>
                    <a:pt x="730012" y="426793"/>
                  </a:lnTo>
                  <a:lnTo>
                    <a:pt x="730012" y="419446"/>
                  </a:lnTo>
                  <a:lnTo>
                    <a:pt x="710601" y="419446"/>
                  </a:lnTo>
                  <a:lnTo>
                    <a:pt x="710601" y="410324"/>
                  </a:lnTo>
                  <a:lnTo>
                    <a:pt x="685227" y="410324"/>
                  </a:lnTo>
                  <a:lnTo>
                    <a:pt x="685227" y="395249"/>
                  </a:lnTo>
                  <a:lnTo>
                    <a:pt x="647419" y="395249"/>
                  </a:lnTo>
                  <a:lnTo>
                    <a:pt x="647419" y="369659"/>
                  </a:lnTo>
                  <a:lnTo>
                    <a:pt x="634732" y="369659"/>
                  </a:lnTo>
                  <a:lnTo>
                    <a:pt x="634732" y="335962"/>
                  </a:lnTo>
                  <a:lnTo>
                    <a:pt x="573200" y="335962"/>
                  </a:lnTo>
                  <a:lnTo>
                    <a:pt x="573200" y="329248"/>
                  </a:lnTo>
                  <a:lnTo>
                    <a:pt x="543259" y="329248"/>
                  </a:lnTo>
                  <a:lnTo>
                    <a:pt x="543259" y="313032"/>
                  </a:lnTo>
                  <a:lnTo>
                    <a:pt x="530572" y="313032"/>
                  </a:lnTo>
                  <a:lnTo>
                    <a:pt x="530572" y="294790"/>
                  </a:lnTo>
                  <a:lnTo>
                    <a:pt x="515474" y="294790"/>
                  </a:lnTo>
                  <a:lnTo>
                    <a:pt x="515474" y="279082"/>
                  </a:lnTo>
                  <a:lnTo>
                    <a:pt x="495302" y="279082"/>
                  </a:lnTo>
                  <a:lnTo>
                    <a:pt x="495302" y="265653"/>
                  </a:lnTo>
                  <a:lnTo>
                    <a:pt x="478809" y="265653"/>
                  </a:lnTo>
                  <a:lnTo>
                    <a:pt x="478809" y="253745"/>
                  </a:lnTo>
                  <a:lnTo>
                    <a:pt x="442397" y="253745"/>
                  </a:lnTo>
                  <a:lnTo>
                    <a:pt x="442397" y="238670"/>
                  </a:lnTo>
                  <a:lnTo>
                    <a:pt x="430217" y="238670"/>
                  </a:lnTo>
                  <a:lnTo>
                    <a:pt x="430217" y="219794"/>
                  </a:lnTo>
                  <a:lnTo>
                    <a:pt x="409664" y="219794"/>
                  </a:lnTo>
                  <a:lnTo>
                    <a:pt x="409664" y="210926"/>
                  </a:lnTo>
                  <a:lnTo>
                    <a:pt x="359297" y="210926"/>
                  </a:lnTo>
                  <a:lnTo>
                    <a:pt x="359297" y="193698"/>
                  </a:lnTo>
                  <a:lnTo>
                    <a:pt x="343819" y="193698"/>
                  </a:lnTo>
                  <a:lnTo>
                    <a:pt x="343819" y="186097"/>
                  </a:lnTo>
                  <a:lnTo>
                    <a:pt x="328214" y="186097"/>
                  </a:lnTo>
                  <a:lnTo>
                    <a:pt x="328214" y="160760"/>
                  </a:lnTo>
                  <a:lnTo>
                    <a:pt x="302078" y="160760"/>
                  </a:lnTo>
                  <a:lnTo>
                    <a:pt x="302078" y="148725"/>
                  </a:lnTo>
                  <a:lnTo>
                    <a:pt x="252091" y="148725"/>
                  </a:lnTo>
                  <a:lnTo>
                    <a:pt x="252091" y="142518"/>
                  </a:lnTo>
                  <a:lnTo>
                    <a:pt x="236486" y="142518"/>
                  </a:lnTo>
                  <a:lnTo>
                    <a:pt x="236486" y="134410"/>
                  </a:lnTo>
                  <a:lnTo>
                    <a:pt x="222657" y="134410"/>
                  </a:lnTo>
                  <a:lnTo>
                    <a:pt x="222657" y="105273"/>
                  </a:lnTo>
                  <a:lnTo>
                    <a:pt x="210605" y="105273"/>
                  </a:lnTo>
                  <a:lnTo>
                    <a:pt x="210605" y="91845"/>
                  </a:lnTo>
                  <a:lnTo>
                    <a:pt x="186753" y="91845"/>
                  </a:lnTo>
                  <a:lnTo>
                    <a:pt x="186753" y="81203"/>
                  </a:lnTo>
                  <a:lnTo>
                    <a:pt x="128012" y="81203"/>
                  </a:lnTo>
                  <a:lnTo>
                    <a:pt x="128012" y="43579"/>
                  </a:lnTo>
                  <a:lnTo>
                    <a:pt x="106952" y="43579"/>
                  </a:lnTo>
                  <a:lnTo>
                    <a:pt x="106952" y="34204"/>
                  </a:lnTo>
                  <a:lnTo>
                    <a:pt x="80436" y="34204"/>
                  </a:lnTo>
                  <a:lnTo>
                    <a:pt x="80436" y="20016"/>
                  </a:lnTo>
                  <a:lnTo>
                    <a:pt x="62674" y="20016"/>
                  </a:lnTo>
                  <a:lnTo>
                    <a:pt x="62674" y="12288"/>
                  </a:lnTo>
                  <a:lnTo>
                    <a:pt x="43517" y="12288"/>
                  </a:lnTo>
                  <a:lnTo>
                    <a:pt x="43517" y="0"/>
                  </a:lnTo>
                  <a:lnTo>
                    <a:pt x="0" y="0"/>
                  </a:lnTo>
                </a:path>
              </a:pathLst>
            </a:custGeom>
            <a:noFill/>
            <a:ln w="15852" cap="flat">
              <a:solidFill>
                <a:srgbClr val="5E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grpSp>
        <p:nvGrpSpPr>
          <p:cNvPr id="880" name="Graphic 288">
            <a:extLst>
              <a:ext uri="{FF2B5EF4-FFF2-40B4-BE49-F238E27FC236}">
                <a16:creationId xmlns:a16="http://schemas.microsoft.com/office/drawing/2014/main" id="{431B57FF-508B-096B-3AA4-AE14E48F4904}"/>
              </a:ext>
            </a:extLst>
          </p:cNvPr>
          <p:cNvGrpSpPr/>
          <p:nvPr/>
        </p:nvGrpSpPr>
        <p:grpSpPr>
          <a:xfrm>
            <a:off x="1455984" y="4043396"/>
            <a:ext cx="3228976" cy="1430245"/>
            <a:chOff x="1455984" y="3916996"/>
            <a:chExt cx="3228976" cy="1430245"/>
          </a:xfrm>
          <a:noFill/>
        </p:grpSpPr>
        <p:grpSp>
          <p:nvGrpSpPr>
            <p:cNvPr id="881" name="Graphic 288">
              <a:extLst>
                <a:ext uri="{FF2B5EF4-FFF2-40B4-BE49-F238E27FC236}">
                  <a16:creationId xmlns:a16="http://schemas.microsoft.com/office/drawing/2014/main" id="{C76E3BD3-D2F4-8DF1-80CF-71B716AC8C54}"/>
                </a:ext>
              </a:extLst>
            </p:cNvPr>
            <p:cNvGrpSpPr/>
            <p:nvPr/>
          </p:nvGrpSpPr>
          <p:grpSpPr>
            <a:xfrm>
              <a:off x="4496939" y="5295682"/>
              <a:ext cx="51763" cy="51559"/>
              <a:chOff x="4496939" y="5295682"/>
              <a:chExt cx="51763" cy="51559"/>
            </a:xfrm>
          </p:grpSpPr>
          <p:sp>
            <p:nvSpPr>
              <p:cNvPr id="882" name="Freeform 881">
                <a:extLst>
                  <a:ext uri="{FF2B5EF4-FFF2-40B4-BE49-F238E27FC236}">
                    <a16:creationId xmlns:a16="http://schemas.microsoft.com/office/drawing/2014/main" id="{40DB3063-39BC-3E73-D78B-3AAF480E6A7C}"/>
                  </a:ext>
                </a:extLst>
              </p:cNvPr>
              <p:cNvSpPr/>
              <p:nvPr/>
            </p:nvSpPr>
            <p:spPr>
              <a:xfrm>
                <a:off x="4522820" y="5295682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883" name="Freeform 882">
                <a:extLst>
                  <a:ext uri="{FF2B5EF4-FFF2-40B4-BE49-F238E27FC236}">
                    <a16:creationId xmlns:a16="http://schemas.microsoft.com/office/drawing/2014/main" id="{0CD71B28-DE68-D7D1-EE7A-FDF4AE3E033E}"/>
                  </a:ext>
                </a:extLst>
              </p:cNvPr>
              <p:cNvSpPr/>
              <p:nvPr/>
            </p:nvSpPr>
            <p:spPr>
              <a:xfrm>
                <a:off x="4496939" y="5321525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884" name="Graphic 288">
              <a:extLst>
                <a:ext uri="{FF2B5EF4-FFF2-40B4-BE49-F238E27FC236}">
                  <a16:creationId xmlns:a16="http://schemas.microsoft.com/office/drawing/2014/main" id="{DE88FF59-A262-43F5-05DA-1024BDAD3DB1}"/>
                </a:ext>
              </a:extLst>
            </p:cNvPr>
            <p:cNvGrpSpPr/>
            <p:nvPr/>
          </p:nvGrpSpPr>
          <p:grpSpPr>
            <a:xfrm>
              <a:off x="4633197" y="5295682"/>
              <a:ext cx="51763" cy="51559"/>
              <a:chOff x="4633197" y="5295682"/>
              <a:chExt cx="51763" cy="51559"/>
            </a:xfrm>
          </p:grpSpPr>
          <p:sp>
            <p:nvSpPr>
              <p:cNvPr id="885" name="Freeform 884">
                <a:extLst>
                  <a:ext uri="{FF2B5EF4-FFF2-40B4-BE49-F238E27FC236}">
                    <a16:creationId xmlns:a16="http://schemas.microsoft.com/office/drawing/2014/main" id="{A2157D3F-7262-B026-1016-C37EB70F038C}"/>
                  </a:ext>
                </a:extLst>
              </p:cNvPr>
              <p:cNvSpPr/>
              <p:nvPr/>
            </p:nvSpPr>
            <p:spPr>
              <a:xfrm>
                <a:off x="4659079" y="5295682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886" name="Freeform 885">
                <a:extLst>
                  <a:ext uri="{FF2B5EF4-FFF2-40B4-BE49-F238E27FC236}">
                    <a16:creationId xmlns:a16="http://schemas.microsoft.com/office/drawing/2014/main" id="{0F9BD1AF-A020-2855-B509-16A84E30FF5F}"/>
                  </a:ext>
                </a:extLst>
              </p:cNvPr>
              <p:cNvSpPr/>
              <p:nvPr/>
            </p:nvSpPr>
            <p:spPr>
              <a:xfrm>
                <a:off x="4633197" y="5321525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887" name="Graphic 288">
              <a:extLst>
                <a:ext uri="{FF2B5EF4-FFF2-40B4-BE49-F238E27FC236}">
                  <a16:creationId xmlns:a16="http://schemas.microsoft.com/office/drawing/2014/main" id="{E7848AF1-8B38-314B-EDF9-B2A250E0832B}"/>
                </a:ext>
              </a:extLst>
            </p:cNvPr>
            <p:cNvGrpSpPr/>
            <p:nvPr/>
          </p:nvGrpSpPr>
          <p:grpSpPr>
            <a:xfrm>
              <a:off x="2086149" y="4780591"/>
              <a:ext cx="51636" cy="51559"/>
              <a:chOff x="2086149" y="4780591"/>
              <a:chExt cx="51636" cy="51559"/>
            </a:xfrm>
          </p:grpSpPr>
          <p:sp>
            <p:nvSpPr>
              <p:cNvPr id="888" name="Freeform 887">
                <a:extLst>
                  <a:ext uri="{FF2B5EF4-FFF2-40B4-BE49-F238E27FC236}">
                    <a16:creationId xmlns:a16="http://schemas.microsoft.com/office/drawing/2014/main" id="{B22EDB5F-0D92-2ADD-2490-31D67326762A}"/>
                  </a:ext>
                </a:extLst>
              </p:cNvPr>
              <p:cNvSpPr/>
              <p:nvPr/>
            </p:nvSpPr>
            <p:spPr>
              <a:xfrm>
                <a:off x="2111904" y="4780591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889" name="Freeform 888">
                <a:extLst>
                  <a:ext uri="{FF2B5EF4-FFF2-40B4-BE49-F238E27FC236}">
                    <a16:creationId xmlns:a16="http://schemas.microsoft.com/office/drawing/2014/main" id="{42618E14-FD43-F5F0-6C51-A2B5DBC920FD}"/>
                  </a:ext>
                </a:extLst>
              </p:cNvPr>
              <p:cNvSpPr/>
              <p:nvPr/>
            </p:nvSpPr>
            <p:spPr>
              <a:xfrm>
                <a:off x="2086149" y="4806308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890" name="Graphic 288">
              <a:extLst>
                <a:ext uri="{FF2B5EF4-FFF2-40B4-BE49-F238E27FC236}">
                  <a16:creationId xmlns:a16="http://schemas.microsoft.com/office/drawing/2014/main" id="{0FFC0315-88D5-4F72-9D08-45173664623A}"/>
                </a:ext>
              </a:extLst>
            </p:cNvPr>
            <p:cNvGrpSpPr/>
            <p:nvPr/>
          </p:nvGrpSpPr>
          <p:grpSpPr>
            <a:xfrm>
              <a:off x="2188279" y="4862935"/>
              <a:ext cx="51636" cy="51686"/>
              <a:chOff x="2188279" y="4862935"/>
              <a:chExt cx="51636" cy="51686"/>
            </a:xfrm>
          </p:grpSpPr>
          <p:sp>
            <p:nvSpPr>
              <p:cNvPr id="891" name="Freeform 890">
                <a:extLst>
                  <a:ext uri="{FF2B5EF4-FFF2-40B4-BE49-F238E27FC236}">
                    <a16:creationId xmlns:a16="http://schemas.microsoft.com/office/drawing/2014/main" id="{F68117CC-BE74-05AC-456D-7AB070E50BE4}"/>
                  </a:ext>
                </a:extLst>
              </p:cNvPr>
              <p:cNvSpPr/>
              <p:nvPr/>
            </p:nvSpPr>
            <p:spPr>
              <a:xfrm>
                <a:off x="2214034" y="4862935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892" name="Freeform 891">
                <a:extLst>
                  <a:ext uri="{FF2B5EF4-FFF2-40B4-BE49-F238E27FC236}">
                    <a16:creationId xmlns:a16="http://schemas.microsoft.com/office/drawing/2014/main" id="{493EA42B-3FCC-7C28-833C-40D541DF3B72}"/>
                  </a:ext>
                </a:extLst>
              </p:cNvPr>
              <p:cNvSpPr/>
              <p:nvPr/>
            </p:nvSpPr>
            <p:spPr>
              <a:xfrm>
                <a:off x="2188279" y="4888778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893" name="Graphic 288">
              <a:extLst>
                <a:ext uri="{FF2B5EF4-FFF2-40B4-BE49-F238E27FC236}">
                  <a16:creationId xmlns:a16="http://schemas.microsoft.com/office/drawing/2014/main" id="{7DFBA87B-639D-9A2E-F1B7-BB6D5424AEEE}"/>
                </a:ext>
              </a:extLst>
            </p:cNvPr>
            <p:cNvGrpSpPr/>
            <p:nvPr/>
          </p:nvGrpSpPr>
          <p:grpSpPr>
            <a:xfrm>
              <a:off x="2174958" y="4824677"/>
              <a:ext cx="51636" cy="51559"/>
              <a:chOff x="2174958" y="4824677"/>
              <a:chExt cx="51636" cy="51559"/>
            </a:xfrm>
          </p:grpSpPr>
          <p:sp>
            <p:nvSpPr>
              <p:cNvPr id="894" name="Freeform 893">
                <a:extLst>
                  <a:ext uri="{FF2B5EF4-FFF2-40B4-BE49-F238E27FC236}">
                    <a16:creationId xmlns:a16="http://schemas.microsoft.com/office/drawing/2014/main" id="{393C495C-0E02-8D81-1B88-E1CB1DCEBFCB}"/>
                  </a:ext>
                </a:extLst>
              </p:cNvPr>
              <p:cNvSpPr/>
              <p:nvPr/>
            </p:nvSpPr>
            <p:spPr>
              <a:xfrm>
                <a:off x="2200840" y="4824677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895" name="Freeform 894">
                <a:extLst>
                  <a:ext uri="{FF2B5EF4-FFF2-40B4-BE49-F238E27FC236}">
                    <a16:creationId xmlns:a16="http://schemas.microsoft.com/office/drawing/2014/main" id="{266B0F8F-29F6-0D8A-64B4-9BB13C375B0C}"/>
                  </a:ext>
                </a:extLst>
              </p:cNvPr>
              <p:cNvSpPr/>
              <p:nvPr/>
            </p:nvSpPr>
            <p:spPr>
              <a:xfrm>
                <a:off x="2174958" y="4850393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896" name="Graphic 288">
              <a:extLst>
                <a:ext uri="{FF2B5EF4-FFF2-40B4-BE49-F238E27FC236}">
                  <a16:creationId xmlns:a16="http://schemas.microsoft.com/office/drawing/2014/main" id="{8DE517BD-718D-3318-B841-3E9A271E5140}"/>
                </a:ext>
              </a:extLst>
            </p:cNvPr>
            <p:cNvGrpSpPr/>
            <p:nvPr/>
          </p:nvGrpSpPr>
          <p:grpSpPr>
            <a:xfrm>
              <a:off x="2090082" y="4802761"/>
              <a:ext cx="51636" cy="51559"/>
              <a:chOff x="2090082" y="4802761"/>
              <a:chExt cx="51636" cy="51559"/>
            </a:xfrm>
          </p:grpSpPr>
          <p:sp>
            <p:nvSpPr>
              <p:cNvPr id="897" name="Freeform 896">
                <a:extLst>
                  <a:ext uri="{FF2B5EF4-FFF2-40B4-BE49-F238E27FC236}">
                    <a16:creationId xmlns:a16="http://schemas.microsoft.com/office/drawing/2014/main" id="{1AD691F7-8908-8D97-4713-7256B9ED2256}"/>
                  </a:ext>
                </a:extLst>
              </p:cNvPr>
              <p:cNvSpPr/>
              <p:nvPr/>
            </p:nvSpPr>
            <p:spPr>
              <a:xfrm>
                <a:off x="2115837" y="4802761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898" name="Freeform 897">
                <a:extLst>
                  <a:ext uri="{FF2B5EF4-FFF2-40B4-BE49-F238E27FC236}">
                    <a16:creationId xmlns:a16="http://schemas.microsoft.com/office/drawing/2014/main" id="{E7217A50-2ADF-E972-E0C9-EAC29AA65215}"/>
                  </a:ext>
                </a:extLst>
              </p:cNvPr>
              <p:cNvSpPr/>
              <p:nvPr/>
            </p:nvSpPr>
            <p:spPr>
              <a:xfrm>
                <a:off x="2090082" y="4828604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899" name="Graphic 288">
              <a:extLst>
                <a:ext uri="{FF2B5EF4-FFF2-40B4-BE49-F238E27FC236}">
                  <a16:creationId xmlns:a16="http://schemas.microsoft.com/office/drawing/2014/main" id="{0227DA37-22D8-0286-2EFD-D008F7888680}"/>
                </a:ext>
              </a:extLst>
            </p:cNvPr>
            <p:cNvGrpSpPr/>
            <p:nvPr/>
          </p:nvGrpSpPr>
          <p:grpSpPr>
            <a:xfrm>
              <a:off x="2290156" y="4904613"/>
              <a:ext cx="51636" cy="51559"/>
              <a:chOff x="2290156" y="4904613"/>
              <a:chExt cx="51636" cy="51559"/>
            </a:xfrm>
          </p:grpSpPr>
          <p:sp>
            <p:nvSpPr>
              <p:cNvPr id="900" name="Freeform 899">
                <a:extLst>
                  <a:ext uri="{FF2B5EF4-FFF2-40B4-BE49-F238E27FC236}">
                    <a16:creationId xmlns:a16="http://schemas.microsoft.com/office/drawing/2014/main" id="{DAA251AA-A5F3-7319-7950-1794A4552BDE}"/>
                  </a:ext>
                </a:extLst>
              </p:cNvPr>
              <p:cNvSpPr/>
              <p:nvPr/>
            </p:nvSpPr>
            <p:spPr>
              <a:xfrm>
                <a:off x="2315911" y="4904613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901" name="Freeform 900">
                <a:extLst>
                  <a:ext uri="{FF2B5EF4-FFF2-40B4-BE49-F238E27FC236}">
                    <a16:creationId xmlns:a16="http://schemas.microsoft.com/office/drawing/2014/main" id="{85C01E27-4486-FE63-1A81-23B3F7F09E59}"/>
                  </a:ext>
                </a:extLst>
              </p:cNvPr>
              <p:cNvSpPr/>
              <p:nvPr/>
            </p:nvSpPr>
            <p:spPr>
              <a:xfrm>
                <a:off x="2290156" y="4930330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902" name="Graphic 288">
              <a:extLst>
                <a:ext uri="{FF2B5EF4-FFF2-40B4-BE49-F238E27FC236}">
                  <a16:creationId xmlns:a16="http://schemas.microsoft.com/office/drawing/2014/main" id="{401420F0-2AE5-3A0D-AC72-4373E550306E}"/>
                </a:ext>
              </a:extLst>
            </p:cNvPr>
            <p:cNvGrpSpPr/>
            <p:nvPr/>
          </p:nvGrpSpPr>
          <p:grpSpPr>
            <a:xfrm>
              <a:off x="2412206" y="4933244"/>
              <a:ext cx="51636" cy="51559"/>
              <a:chOff x="2412206" y="4933244"/>
              <a:chExt cx="51636" cy="51559"/>
            </a:xfrm>
          </p:grpSpPr>
          <p:sp>
            <p:nvSpPr>
              <p:cNvPr id="903" name="Freeform 902">
                <a:extLst>
                  <a:ext uri="{FF2B5EF4-FFF2-40B4-BE49-F238E27FC236}">
                    <a16:creationId xmlns:a16="http://schemas.microsoft.com/office/drawing/2014/main" id="{51902143-9132-B1C4-5F1B-7689531CA66C}"/>
                  </a:ext>
                </a:extLst>
              </p:cNvPr>
              <p:cNvSpPr/>
              <p:nvPr/>
            </p:nvSpPr>
            <p:spPr>
              <a:xfrm>
                <a:off x="2437960" y="4933244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904" name="Freeform 903">
                <a:extLst>
                  <a:ext uri="{FF2B5EF4-FFF2-40B4-BE49-F238E27FC236}">
                    <a16:creationId xmlns:a16="http://schemas.microsoft.com/office/drawing/2014/main" id="{49813DB8-18F4-537F-D057-FF1ADE3BE737}"/>
                  </a:ext>
                </a:extLst>
              </p:cNvPr>
              <p:cNvSpPr/>
              <p:nvPr/>
            </p:nvSpPr>
            <p:spPr>
              <a:xfrm>
                <a:off x="2412206" y="4959087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905" name="Graphic 288">
              <a:extLst>
                <a:ext uri="{FF2B5EF4-FFF2-40B4-BE49-F238E27FC236}">
                  <a16:creationId xmlns:a16="http://schemas.microsoft.com/office/drawing/2014/main" id="{ED59E697-8565-825A-3813-0B3E610C75DE}"/>
                </a:ext>
              </a:extLst>
            </p:cNvPr>
            <p:cNvGrpSpPr/>
            <p:nvPr/>
          </p:nvGrpSpPr>
          <p:grpSpPr>
            <a:xfrm>
              <a:off x="2395332" y="4918168"/>
              <a:ext cx="51763" cy="51559"/>
              <a:chOff x="2395332" y="4918168"/>
              <a:chExt cx="51763" cy="51559"/>
            </a:xfrm>
          </p:grpSpPr>
          <p:sp>
            <p:nvSpPr>
              <p:cNvPr id="906" name="Freeform 905">
                <a:extLst>
                  <a:ext uri="{FF2B5EF4-FFF2-40B4-BE49-F238E27FC236}">
                    <a16:creationId xmlns:a16="http://schemas.microsoft.com/office/drawing/2014/main" id="{FAB11EB7-BA7D-CF9C-566D-EC6875DB8122}"/>
                  </a:ext>
                </a:extLst>
              </p:cNvPr>
              <p:cNvSpPr/>
              <p:nvPr/>
            </p:nvSpPr>
            <p:spPr>
              <a:xfrm>
                <a:off x="2421213" y="4918168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907" name="Freeform 906">
                <a:extLst>
                  <a:ext uri="{FF2B5EF4-FFF2-40B4-BE49-F238E27FC236}">
                    <a16:creationId xmlns:a16="http://schemas.microsoft.com/office/drawing/2014/main" id="{C6484AE4-90BC-8678-E482-34FCBAC6ADF9}"/>
                  </a:ext>
                </a:extLst>
              </p:cNvPr>
              <p:cNvSpPr/>
              <p:nvPr/>
            </p:nvSpPr>
            <p:spPr>
              <a:xfrm>
                <a:off x="2395332" y="4943885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908" name="Graphic 288">
              <a:extLst>
                <a:ext uri="{FF2B5EF4-FFF2-40B4-BE49-F238E27FC236}">
                  <a16:creationId xmlns:a16="http://schemas.microsoft.com/office/drawing/2014/main" id="{80719D7E-4355-7768-21A4-4EB0A569FAC4}"/>
                </a:ext>
              </a:extLst>
            </p:cNvPr>
            <p:cNvGrpSpPr/>
            <p:nvPr/>
          </p:nvGrpSpPr>
          <p:grpSpPr>
            <a:xfrm>
              <a:off x="2383406" y="4904613"/>
              <a:ext cx="51763" cy="51559"/>
              <a:chOff x="2383406" y="4904613"/>
              <a:chExt cx="51763" cy="51559"/>
            </a:xfrm>
          </p:grpSpPr>
          <p:sp>
            <p:nvSpPr>
              <p:cNvPr id="909" name="Freeform 908">
                <a:extLst>
                  <a:ext uri="{FF2B5EF4-FFF2-40B4-BE49-F238E27FC236}">
                    <a16:creationId xmlns:a16="http://schemas.microsoft.com/office/drawing/2014/main" id="{0F9AB074-D1E3-C9F2-51B5-D4CC7BEC88FF}"/>
                  </a:ext>
                </a:extLst>
              </p:cNvPr>
              <p:cNvSpPr/>
              <p:nvPr/>
            </p:nvSpPr>
            <p:spPr>
              <a:xfrm>
                <a:off x="2409288" y="4904613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910" name="Freeform 909">
                <a:extLst>
                  <a:ext uri="{FF2B5EF4-FFF2-40B4-BE49-F238E27FC236}">
                    <a16:creationId xmlns:a16="http://schemas.microsoft.com/office/drawing/2014/main" id="{CFC2A83A-0105-709C-7871-EAC5088ACFD1}"/>
                  </a:ext>
                </a:extLst>
              </p:cNvPr>
              <p:cNvSpPr/>
              <p:nvPr/>
            </p:nvSpPr>
            <p:spPr>
              <a:xfrm>
                <a:off x="2383406" y="4930330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911" name="Graphic 288">
              <a:extLst>
                <a:ext uri="{FF2B5EF4-FFF2-40B4-BE49-F238E27FC236}">
                  <a16:creationId xmlns:a16="http://schemas.microsoft.com/office/drawing/2014/main" id="{8F2BC6C9-329B-6C14-2726-3DE740323898}"/>
                </a:ext>
              </a:extLst>
            </p:cNvPr>
            <p:cNvGrpSpPr/>
            <p:nvPr/>
          </p:nvGrpSpPr>
          <p:grpSpPr>
            <a:xfrm>
              <a:off x="2324665" y="4904613"/>
              <a:ext cx="51763" cy="51559"/>
              <a:chOff x="2324665" y="4904613"/>
              <a:chExt cx="51763" cy="51559"/>
            </a:xfrm>
          </p:grpSpPr>
          <p:sp>
            <p:nvSpPr>
              <p:cNvPr id="912" name="Freeform 911">
                <a:extLst>
                  <a:ext uri="{FF2B5EF4-FFF2-40B4-BE49-F238E27FC236}">
                    <a16:creationId xmlns:a16="http://schemas.microsoft.com/office/drawing/2014/main" id="{4DCBF314-803C-2160-DBA4-86730506A340}"/>
                  </a:ext>
                </a:extLst>
              </p:cNvPr>
              <p:cNvSpPr/>
              <p:nvPr/>
            </p:nvSpPr>
            <p:spPr>
              <a:xfrm>
                <a:off x="2350547" y="4904613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913" name="Freeform 912">
                <a:extLst>
                  <a:ext uri="{FF2B5EF4-FFF2-40B4-BE49-F238E27FC236}">
                    <a16:creationId xmlns:a16="http://schemas.microsoft.com/office/drawing/2014/main" id="{09E52296-CFBB-2535-ADEF-5709FF6F43E7}"/>
                  </a:ext>
                </a:extLst>
              </p:cNvPr>
              <p:cNvSpPr/>
              <p:nvPr/>
            </p:nvSpPr>
            <p:spPr>
              <a:xfrm>
                <a:off x="2324665" y="4930330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914" name="Graphic 288">
              <a:extLst>
                <a:ext uri="{FF2B5EF4-FFF2-40B4-BE49-F238E27FC236}">
                  <a16:creationId xmlns:a16="http://schemas.microsoft.com/office/drawing/2014/main" id="{7C59A18C-65D3-E4ED-AAA0-03945BBA2329}"/>
                </a:ext>
              </a:extLst>
            </p:cNvPr>
            <p:cNvGrpSpPr/>
            <p:nvPr/>
          </p:nvGrpSpPr>
          <p:grpSpPr>
            <a:xfrm>
              <a:off x="2604541" y="4978596"/>
              <a:ext cx="51636" cy="51686"/>
              <a:chOff x="2604541" y="4978596"/>
              <a:chExt cx="51636" cy="51686"/>
            </a:xfrm>
          </p:grpSpPr>
          <p:sp>
            <p:nvSpPr>
              <p:cNvPr id="915" name="Freeform 914">
                <a:extLst>
                  <a:ext uri="{FF2B5EF4-FFF2-40B4-BE49-F238E27FC236}">
                    <a16:creationId xmlns:a16="http://schemas.microsoft.com/office/drawing/2014/main" id="{280C250B-4A2D-EF77-76E5-12824E97531E}"/>
                  </a:ext>
                </a:extLst>
              </p:cNvPr>
              <p:cNvSpPr/>
              <p:nvPr/>
            </p:nvSpPr>
            <p:spPr>
              <a:xfrm>
                <a:off x="2630423" y="4978596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916" name="Freeform 915">
                <a:extLst>
                  <a:ext uri="{FF2B5EF4-FFF2-40B4-BE49-F238E27FC236}">
                    <a16:creationId xmlns:a16="http://schemas.microsoft.com/office/drawing/2014/main" id="{243416AF-1468-A4D3-71D3-611E0A042DC0}"/>
                  </a:ext>
                </a:extLst>
              </p:cNvPr>
              <p:cNvSpPr/>
              <p:nvPr/>
            </p:nvSpPr>
            <p:spPr>
              <a:xfrm>
                <a:off x="2604541" y="5004439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917" name="Graphic 288">
              <a:extLst>
                <a:ext uri="{FF2B5EF4-FFF2-40B4-BE49-F238E27FC236}">
                  <a16:creationId xmlns:a16="http://schemas.microsoft.com/office/drawing/2014/main" id="{99DFA84A-8692-EE3D-E95C-FCBF877A7725}"/>
                </a:ext>
              </a:extLst>
            </p:cNvPr>
            <p:cNvGrpSpPr/>
            <p:nvPr/>
          </p:nvGrpSpPr>
          <p:grpSpPr>
            <a:xfrm>
              <a:off x="2619258" y="4984930"/>
              <a:ext cx="51636" cy="51559"/>
              <a:chOff x="2619258" y="4984930"/>
              <a:chExt cx="51636" cy="51559"/>
            </a:xfrm>
          </p:grpSpPr>
          <p:sp>
            <p:nvSpPr>
              <p:cNvPr id="918" name="Freeform 917">
                <a:extLst>
                  <a:ext uri="{FF2B5EF4-FFF2-40B4-BE49-F238E27FC236}">
                    <a16:creationId xmlns:a16="http://schemas.microsoft.com/office/drawing/2014/main" id="{7C24A7E3-B97C-1F95-9F37-4F5655628B6D}"/>
                  </a:ext>
                </a:extLst>
              </p:cNvPr>
              <p:cNvSpPr/>
              <p:nvPr/>
            </p:nvSpPr>
            <p:spPr>
              <a:xfrm>
                <a:off x="2645013" y="4984930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919" name="Freeform 918">
                <a:extLst>
                  <a:ext uri="{FF2B5EF4-FFF2-40B4-BE49-F238E27FC236}">
                    <a16:creationId xmlns:a16="http://schemas.microsoft.com/office/drawing/2014/main" id="{E059C207-3510-D530-E88F-C9A6C34F5839}"/>
                  </a:ext>
                </a:extLst>
              </p:cNvPr>
              <p:cNvSpPr/>
              <p:nvPr/>
            </p:nvSpPr>
            <p:spPr>
              <a:xfrm>
                <a:off x="2619258" y="5010773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920" name="Graphic 288">
              <a:extLst>
                <a:ext uri="{FF2B5EF4-FFF2-40B4-BE49-F238E27FC236}">
                  <a16:creationId xmlns:a16="http://schemas.microsoft.com/office/drawing/2014/main" id="{1111681B-F210-D741-91D8-4A9A276F874E}"/>
                </a:ext>
              </a:extLst>
            </p:cNvPr>
            <p:cNvGrpSpPr/>
            <p:nvPr/>
          </p:nvGrpSpPr>
          <p:grpSpPr>
            <a:xfrm>
              <a:off x="2437960" y="4945785"/>
              <a:ext cx="51763" cy="51686"/>
              <a:chOff x="2437960" y="4945785"/>
              <a:chExt cx="51763" cy="51686"/>
            </a:xfrm>
          </p:grpSpPr>
          <p:sp>
            <p:nvSpPr>
              <p:cNvPr id="921" name="Freeform 920">
                <a:extLst>
                  <a:ext uri="{FF2B5EF4-FFF2-40B4-BE49-F238E27FC236}">
                    <a16:creationId xmlns:a16="http://schemas.microsoft.com/office/drawing/2014/main" id="{FB5BAA76-C84D-E6FE-D84C-50EE4BB7A0A4}"/>
                  </a:ext>
                </a:extLst>
              </p:cNvPr>
              <p:cNvSpPr/>
              <p:nvPr/>
            </p:nvSpPr>
            <p:spPr>
              <a:xfrm>
                <a:off x="2463842" y="4945785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922" name="Freeform 921">
                <a:extLst>
                  <a:ext uri="{FF2B5EF4-FFF2-40B4-BE49-F238E27FC236}">
                    <a16:creationId xmlns:a16="http://schemas.microsoft.com/office/drawing/2014/main" id="{6D094BB9-05CD-835C-D11B-BD65A7B3017A}"/>
                  </a:ext>
                </a:extLst>
              </p:cNvPr>
              <p:cNvSpPr/>
              <p:nvPr/>
            </p:nvSpPr>
            <p:spPr>
              <a:xfrm>
                <a:off x="2437960" y="4971628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923" name="Graphic 288">
              <a:extLst>
                <a:ext uri="{FF2B5EF4-FFF2-40B4-BE49-F238E27FC236}">
                  <a16:creationId xmlns:a16="http://schemas.microsoft.com/office/drawing/2014/main" id="{610BFE17-51A0-54E3-8A4B-F32DBD961DB9}"/>
                </a:ext>
              </a:extLst>
            </p:cNvPr>
            <p:cNvGrpSpPr/>
            <p:nvPr/>
          </p:nvGrpSpPr>
          <p:grpSpPr>
            <a:xfrm>
              <a:off x="2478559" y="4945785"/>
              <a:ext cx="51763" cy="51686"/>
              <a:chOff x="2478559" y="4945785"/>
              <a:chExt cx="51763" cy="51686"/>
            </a:xfrm>
          </p:grpSpPr>
          <p:sp>
            <p:nvSpPr>
              <p:cNvPr id="924" name="Freeform 923">
                <a:extLst>
                  <a:ext uri="{FF2B5EF4-FFF2-40B4-BE49-F238E27FC236}">
                    <a16:creationId xmlns:a16="http://schemas.microsoft.com/office/drawing/2014/main" id="{37DDEAE3-3CE3-98A4-C202-3AF63D5FFF4C}"/>
                  </a:ext>
                </a:extLst>
              </p:cNvPr>
              <p:cNvSpPr/>
              <p:nvPr/>
            </p:nvSpPr>
            <p:spPr>
              <a:xfrm>
                <a:off x="2504440" y="4945785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925" name="Freeform 924">
                <a:extLst>
                  <a:ext uri="{FF2B5EF4-FFF2-40B4-BE49-F238E27FC236}">
                    <a16:creationId xmlns:a16="http://schemas.microsoft.com/office/drawing/2014/main" id="{1BACCDCE-228E-4EAE-82A8-D9219831CAF0}"/>
                  </a:ext>
                </a:extLst>
              </p:cNvPr>
              <p:cNvSpPr/>
              <p:nvPr/>
            </p:nvSpPr>
            <p:spPr>
              <a:xfrm>
                <a:off x="2478559" y="4971628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926" name="Graphic 288">
              <a:extLst>
                <a:ext uri="{FF2B5EF4-FFF2-40B4-BE49-F238E27FC236}">
                  <a16:creationId xmlns:a16="http://schemas.microsoft.com/office/drawing/2014/main" id="{915F6DFB-D3ED-2540-AEF8-C2AC798545F9}"/>
                </a:ext>
              </a:extLst>
            </p:cNvPr>
            <p:cNvGrpSpPr/>
            <p:nvPr/>
          </p:nvGrpSpPr>
          <p:grpSpPr>
            <a:xfrm>
              <a:off x="3084365" y="5142776"/>
              <a:ext cx="51763" cy="51559"/>
              <a:chOff x="3084365" y="5142776"/>
              <a:chExt cx="51763" cy="51559"/>
            </a:xfrm>
          </p:grpSpPr>
          <p:sp>
            <p:nvSpPr>
              <p:cNvPr id="927" name="Freeform 926">
                <a:extLst>
                  <a:ext uri="{FF2B5EF4-FFF2-40B4-BE49-F238E27FC236}">
                    <a16:creationId xmlns:a16="http://schemas.microsoft.com/office/drawing/2014/main" id="{2A157B0D-84A6-E313-89F2-E5E581ADAB05}"/>
                  </a:ext>
                </a:extLst>
              </p:cNvPr>
              <p:cNvSpPr/>
              <p:nvPr/>
            </p:nvSpPr>
            <p:spPr>
              <a:xfrm>
                <a:off x="3110246" y="5142776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928" name="Freeform 927">
                <a:extLst>
                  <a:ext uri="{FF2B5EF4-FFF2-40B4-BE49-F238E27FC236}">
                    <a16:creationId xmlns:a16="http://schemas.microsoft.com/office/drawing/2014/main" id="{3695E8BE-EA5D-1DE9-7D2C-19193271545F}"/>
                  </a:ext>
                </a:extLst>
              </p:cNvPr>
              <p:cNvSpPr/>
              <p:nvPr/>
            </p:nvSpPr>
            <p:spPr>
              <a:xfrm>
                <a:off x="3084365" y="5168620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929" name="Graphic 288">
              <a:extLst>
                <a:ext uri="{FF2B5EF4-FFF2-40B4-BE49-F238E27FC236}">
                  <a16:creationId xmlns:a16="http://schemas.microsoft.com/office/drawing/2014/main" id="{7BA1D169-C1A3-7D58-D057-495196E2BAB4}"/>
                </a:ext>
              </a:extLst>
            </p:cNvPr>
            <p:cNvGrpSpPr/>
            <p:nvPr/>
          </p:nvGrpSpPr>
          <p:grpSpPr>
            <a:xfrm>
              <a:off x="3255132" y="5165833"/>
              <a:ext cx="51636" cy="51559"/>
              <a:chOff x="3255132" y="5165833"/>
              <a:chExt cx="51636" cy="51559"/>
            </a:xfrm>
          </p:grpSpPr>
          <p:sp>
            <p:nvSpPr>
              <p:cNvPr id="930" name="Freeform 929">
                <a:extLst>
                  <a:ext uri="{FF2B5EF4-FFF2-40B4-BE49-F238E27FC236}">
                    <a16:creationId xmlns:a16="http://schemas.microsoft.com/office/drawing/2014/main" id="{DD9FE9A0-7250-41CA-6433-FF0CF3C6968B}"/>
                  </a:ext>
                </a:extLst>
              </p:cNvPr>
              <p:cNvSpPr/>
              <p:nvPr/>
            </p:nvSpPr>
            <p:spPr>
              <a:xfrm>
                <a:off x="3281014" y="5165833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931" name="Freeform 930">
                <a:extLst>
                  <a:ext uri="{FF2B5EF4-FFF2-40B4-BE49-F238E27FC236}">
                    <a16:creationId xmlns:a16="http://schemas.microsoft.com/office/drawing/2014/main" id="{B39DF1D5-5E16-0035-4B7D-B2318F2B9DB1}"/>
                  </a:ext>
                </a:extLst>
              </p:cNvPr>
              <p:cNvSpPr/>
              <p:nvPr/>
            </p:nvSpPr>
            <p:spPr>
              <a:xfrm>
                <a:off x="3255132" y="5191676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932" name="Graphic 288">
              <a:extLst>
                <a:ext uri="{FF2B5EF4-FFF2-40B4-BE49-F238E27FC236}">
                  <a16:creationId xmlns:a16="http://schemas.microsoft.com/office/drawing/2014/main" id="{F4168A86-B67F-E3FA-5F65-E8F6AD6BCA8A}"/>
                </a:ext>
              </a:extLst>
            </p:cNvPr>
            <p:cNvGrpSpPr/>
            <p:nvPr/>
          </p:nvGrpSpPr>
          <p:grpSpPr>
            <a:xfrm>
              <a:off x="3342546" y="5165833"/>
              <a:ext cx="51636" cy="51559"/>
              <a:chOff x="3342546" y="5165833"/>
              <a:chExt cx="51636" cy="51559"/>
            </a:xfrm>
          </p:grpSpPr>
          <p:sp>
            <p:nvSpPr>
              <p:cNvPr id="933" name="Freeform 932">
                <a:extLst>
                  <a:ext uri="{FF2B5EF4-FFF2-40B4-BE49-F238E27FC236}">
                    <a16:creationId xmlns:a16="http://schemas.microsoft.com/office/drawing/2014/main" id="{9B96F873-4585-097E-B5CE-4DF5378FD8AF}"/>
                  </a:ext>
                </a:extLst>
              </p:cNvPr>
              <p:cNvSpPr/>
              <p:nvPr/>
            </p:nvSpPr>
            <p:spPr>
              <a:xfrm>
                <a:off x="3368427" y="5165833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934" name="Freeform 933">
                <a:extLst>
                  <a:ext uri="{FF2B5EF4-FFF2-40B4-BE49-F238E27FC236}">
                    <a16:creationId xmlns:a16="http://schemas.microsoft.com/office/drawing/2014/main" id="{B26A26A8-C98B-0232-1038-F502A39290D6}"/>
                  </a:ext>
                </a:extLst>
              </p:cNvPr>
              <p:cNvSpPr/>
              <p:nvPr/>
            </p:nvSpPr>
            <p:spPr>
              <a:xfrm>
                <a:off x="3342546" y="5191676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935" name="Graphic 288">
              <a:extLst>
                <a:ext uri="{FF2B5EF4-FFF2-40B4-BE49-F238E27FC236}">
                  <a16:creationId xmlns:a16="http://schemas.microsoft.com/office/drawing/2014/main" id="{143E5EEB-4874-992D-FFFF-308820378B29}"/>
                </a:ext>
              </a:extLst>
            </p:cNvPr>
            <p:cNvGrpSpPr/>
            <p:nvPr/>
          </p:nvGrpSpPr>
          <p:grpSpPr>
            <a:xfrm>
              <a:off x="3390122" y="5165833"/>
              <a:ext cx="51636" cy="51559"/>
              <a:chOff x="3390122" y="5165833"/>
              <a:chExt cx="51636" cy="51559"/>
            </a:xfrm>
          </p:grpSpPr>
          <p:sp>
            <p:nvSpPr>
              <p:cNvPr id="936" name="Freeform 935">
                <a:extLst>
                  <a:ext uri="{FF2B5EF4-FFF2-40B4-BE49-F238E27FC236}">
                    <a16:creationId xmlns:a16="http://schemas.microsoft.com/office/drawing/2014/main" id="{A33D5A7E-28AE-EC59-097C-79E021A53D78}"/>
                  </a:ext>
                </a:extLst>
              </p:cNvPr>
              <p:cNvSpPr/>
              <p:nvPr/>
            </p:nvSpPr>
            <p:spPr>
              <a:xfrm>
                <a:off x="3416004" y="5165833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937" name="Freeform 936">
                <a:extLst>
                  <a:ext uri="{FF2B5EF4-FFF2-40B4-BE49-F238E27FC236}">
                    <a16:creationId xmlns:a16="http://schemas.microsoft.com/office/drawing/2014/main" id="{31411D18-CFD7-2BBE-753F-597C19DDDB1D}"/>
                  </a:ext>
                </a:extLst>
              </p:cNvPr>
              <p:cNvSpPr/>
              <p:nvPr/>
            </p:nvSpPr>
            <p:spPr>
              <a:xfrm>
                <a:off x="3390122" y="5191676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938" name="Graphic 288">
              <a:extLst>
                <a:ext uri="{FF2B5EF4-FFF2-40B4-BE49-F238E27FC236}">
                  <a16:creationId xmlns:a16="http://schemas.microsoft.com/office/drawing/2014/main" id="{D4E39DB5-EC88-3670-3845-C54F1B6AE66C}"/>
                </a:ext>
              </a:extLst>
            </p:cNvPr>
            <p:cNvGrpSpPr/>
            <p:nvPr/>
          </p:nvGrpSpPr>
          <p:grpSpPr>
            <a:xfrm>
              <a:off x="3653885" y="5183315"/>
              <a:ext cx="51636" cy="51559"/>
              <a:chOff x="3653885" y="5183315"/>
              <a:chExt cx="51636" cy="51559"/>
            </a:xfrm>
          </p:grpSpPr>
          <p:sp>
            <p:nvSpPr>
              <p:cNvPr id="939" name="Freeform 938">
                <a:extLst>
                  <a:ext uri="{FF2B5EF4-FFF2-40B4-BE49-F238E27FC236}">
                    <a16:creationId xmlns:a16="http://schemas.microsoft.com/office/drawing/2014/main" id="{63687BA3-31A8-685A-9BA9-E639CCD786C8}"/>
                  </a:ext>
                </a:extLst>
              </p:cNvPr>
              <p:cNvSpPr/>
              <p:nvPr/>
            </p:nvSpPr>
            <p:spPr>
              <a:xfrm>
                <a:off x="3679640" y="5183315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940" name="Freeform 939">
                <a:extLst>
                  <a:ext uri="{FF2B5EF4-FFF2-40B4-BE49-F238E27FC236}">
                    <a16:creationId xmlns:a16="http://schemas.microsoft.com/office/drawing/2014/main" id="{098199DF-C10A-C226-DDAD-221B5A43D1CD}"/>
                  </a:ext>
                </a:extLst>
              </p:cNvPr>
              <p:cNvSpPr/>
              <p:nvPr/>
            </p:nvSpPr>
            <p:spPr>
              <a:xfrm>
                <a:off x="3653885" y="5209158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941" name="Graphic 288">
              <a:extLst>
                <a:ext uri="{FF2B5EF4-FFF2-40B4-BE49-F238E27FC236}">
                  <a16:creationId xmlns:a16="http://schemas.microsoft.com/office/drawing/2014/main" id="{DC25F5B3-9CB0-D4D4-823F-019FF666E246}"/>
                </a:ext>
              </a:extLst>
            </p:cNvPr>
            <p:cNvGrpSpPr/>
            <p:nvPr/>
          </p:nvGrpSpPr>
          <p:grpSpPr>
            <a:xfrm>
              <a:off x="3758807" y="5205611"/>
              <a:ext cx="51636" cy="51686"/>
              <a:chOff x="3758807" y="5205611"/>
              <a:chExt cx="51636" cy="51686"/>
            </a:xfrm>
          </p:grpSpPr>
          <p:sp>
            <p:nvSpPr>
              <p:cNvPr id="942" name="Freeform 941">
                <a:extLst>
                  <a:ext uri="{FF2B5EF4-FFF2-40B4-BE49-F238E27FC236}">
                    <a16:creationId xmlns:a16="http://schemas.microsoft.com/office/drawing/2014/main" id="{76AA7605-E8BF-1F76-0D22-FCA189CD5ED4}"/>
                  </a:ext>
                </a:extLst>
              </p:cNvPr>
              <p:cNvSpPr/>
              <p:nvPr/>
            </p:nvSpPr>
            <p:spPr>
              <a:xfrm>
                <a:off x="3784689" y="5205611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7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7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943" name="Freeform 942">
                <a:extLst>
                  <a:ext uri="{FF2B5EF4-FFF2-40B4-BE49-F238E27FC236}">
                    <a16:creationId xmlns:a16="http://schemas.microsoft.com/office/drawing/2014/main" id="{9F07299E-68D7-005A-A1CC-12B3E0C45BF0}"/>
                  </a:ext>
                </a:extLst>
              </p:cNvPr>
              <p:cNvSpPr/>
              <p:nvPr/>
            </p:nvSpPr>
            <p:spPr>
              <a:xfrm>
                <a:off x="3758807" y="5231454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944" name="Graphic 288">
              <a:extLst>
                <a:ext uri="{FF2B5EF4-FFF2-40B4-BE49-F238E27FC236}">
                  <a16:creationId xmlns:a16="http://schemas.microsoft.com/office/drawing/2014/main" id="{F08C6FBB-64C0-0E29-9A67-EAB08E039A25}"/>
                </a:ext>
              </a:extLst>
            </p:cNvPr>
            <p:cNvGrpSpPr/>
            <p:nvPr/>
          </p:nvGrpSpPr>
          <p:grpSpPr>
            <a:xfrm>
              <a:off x="3799406" y="5205611"/>
              <a:ext cx="51636" cy="51686"/>
              <a:chOff x="3799406" y="5205611"/>
              <a:chExt cx="51636" cy="51686"/>
            </a:xfrm>
          </p:grpSpPr>
          <p:sp>
            <p:nvSpPr>
              <p:cNvPr id="945" name="Freeform 944">
                <a:extLst>
                  <a:ext uri="{FF2B5EF4-FFF2-40B4-BE49-F238E27FC236}">
                    <a16:creationId xmlns:a16="http://schemas.microsoft.com/office/drawing/2014/main" id="{E17E4FCC-8ED3-3E32-42F1-05C8B127BCB2}"/>
                  </a:ext>
                </a:extLst>
              </p:cNvPr>
              <p:cNvSpPr/>
              <p:nvPr/>
            </p:nvSpPr>
            <p:spPr>
              <a:xfrm>
                <a:off x="3825160" y="5205611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7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7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946" name="Freeform 945">
                <a:extLst>
                  <a:ext uri="{FF2B5EF4-FFF2-40B4-BE49-F238E27FC236}">
                    <a16:creationId xmlns:a16="http://schemas.microsoft.com/office/drawing/2014/main" id="{4254357A-ED58-00A3-AC90-DD8D92B02ECC}"/>
                  </a:ext>
                </a:extLst>
              </p:cNvPr>
              <p:cNvSpPr/>
              <p:nvPr/>
            </p:nvSpPr>
            <p:spPr>
              <a:xfrm>
                <a:off x="3799406" y="5231454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947" name="Graphic 288">
              <a:extLst>
                <a:ext uri="{FF2B5EF4-FFF2-40B4-BE49-F238E27FC236}">
                  <a16:creationId xmlns:a16="http://schemas.microsoft.com/office/drawing/2014/main" id="{C0D12469-6E76-C812-B839-59CBCCD577B1}"/>
                </a:ext>
              </a:extLst>
            </p:cNvPr>
            <p:cNvGrpSpPr/>
            <p:nvPr/>
          </p:nvGrpSpPr>
          <p:grpSpPr>
            <a:xfrm>
              <a:off x="3944165" y="5229427"/>
              <a:ext cx="51636" cy="51559"/>
              <a:chOff x="3944165" y="5229427"/>
              <a:chExt cx="51636" cy="51559"/>
            </a:xfrm>
          </p:grpSpPr>
          <p:sp>
            <p:nvSpPr>
              <p:cNvPr id="948" name="Freeform 947">
                <a:extLst>
                  <a:ext uri="{FF2B5EF4-FFF2-40B4-BE49-F238E27FC236}">
                    <a16:creationId xmlns:a16="http://schemas.microsoft.com/office/drawing/2014/main" id="{262E0ED6-9EBD-0B18-E8A4-A48E62B33E6E}"/>
                  </a:ext>
                </a:extLst>
              </p:cNvPr>
              <p:cNvSpPr/>
              <p:nvPr/>
            </p:nvSpPr>
            <p:spPr>
              <a:xfrm>
                <a:off x="3970046" y="5229427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949" name="Freeform 948">
                <a:extLst>
                  <a:ext uri="{FF2B5EF4-FFF2-40B4-BE49-F238E27FC236}">
                    <a16:creationId xmlns:a16="http://schemas.microsoft.com/office/drawing/2014/main" id="{365C35BC-1619-1FCE-CA92-B30EDD597FB8}"/>
                  </a:ext>
                </a:extLst>
              </p:cNvPr>
              <p:cNvSpPr/>
              <p:nvPr/>
            </p:nvSpPr>
            <p:spPr>
              <a:xfrm>
                <a:off x="3944165" y="5255144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950" name="Graphic 288">
              <a:extLst>
                <a:ext uri="{FF2B5EF4-FFF2-40B4-BE49-F238E27FC236}">
                  <a16:creationId xmlns:a16="http://schemas.microsoft.com/office/drawing/2014/main" id="{47382ACD-3F01-36D1-DD1F-A6C4A2D5554C}"/>
                </a:ext>
              </a:extLst>
            </p:cNvPr>
            <p:cNvGrpSpPr/>
            <p:nvPr/>
          </p:nvGrpSpPr>
          <p:grpSpPr>
            <a:xfrm>
              <a:off x="4084737" y="5229427"/>
              <a:ext cx="51763" cy="51559"/>
              <a:chOff x="4084737" y="5229427"/>
              <a:chExt cx="51763" cy="51559"/>
            </a:xfrm>
          </p:grpSpPr>
          <p:sp>
            <p:nvSpPr>
              <p:cNvPr id="951" name="Freeform 950">
                <a:extLst>
                  <a:ext uri="{FF2B5EF4-FFF2-40B4-BE49-F238E27FC236}">
                    <a16:creationId xmlns:a16="http://schemas.microsoft.com/office/drawing/2014/main" id="{F368C485-BD47-41B4-F785-FC88DC1CC7F9}"/>
                  </a:ext>
                </a:extLst>
              </p:cNvPr>
              <p:cNvSpPr/>
              <p:nvPr/>
            </p:nvSpPr>
            <p:spPr>
              <a:xfrm>
                <a:off x="4110619" y="5229427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952" name="Freeform 951">
                <a:extLst>
                  <a:ext uri="{FF2B5EF4-FFF2-40B4-BE49-F238E27FC236}">
                    <a16:creationId xmlns:a16="http://schemas.microsoft.com/office/drawing/2014/main" id="{F45688DE-0E93-2DF6-88CD-E034B22A587F}"/>
                  </a:ext>
                </a:extLst>
              </p:cNvPr>
              <p:cNvSpPr/>
              <p:nvPr/>
            </p:nvSpPr>
            <p:spPr>
              <a:xfrm>
                <a:off x="4084737" y="5255144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953" name="Graphic 288">
              <a:extLst>
                <a:ext uri="{FF2B5EF4-FFF2-40B4-BE49-F238E27FC236}">
                  <a16:creationId xmlns:a16="http://schemas.microsoft.com/office/drawing/2014/main" id="{C680DA26-BAB0-0EEA-DD77-F423E9E8E46A}"/>
                </a:ext>
              </a:extLst>
            </p:cNvPr>
            <p:cNvGrpSpPr/>
            <p:nvPr/>
          </p:nvGrpSpPr>
          <p:grpSpPr>
            <a:xfrm>
              <a:off x="4384912" y="5229427"/>
              <a:ext cx="51636" cy="51559"/>
              <a:chOff x="4384912" y="5229427"/>
              <a:chExt cx="51636" cy="51559"/>
            </a:xfrm>
          </p:grpSpPr>
          <p:sp>
            <p:nvSpPr>
              <p:cNvPr id="954" name="Freeform 953">
                <a:extLst>
                  <a:ext uri="{FF2B5EF4-FFF2-40B4-BE49-F238E27FC236}">
                    <a16:creationId xmlns:a16="http://schemas.microsoft.com/office/drawing/2014/main" id="{47606185-8CE1-6F55-3ECF-82BB0C49F5CA}"/>
                  </a:ext>
                </a:extLst>
              </p:cNvPr>
              <p:cNvSpPr/>
              <p:nvPr/>
            </p:nvSpPr>
            <p:spPr>
              <a:xfrm>
                <a:off x="4410667" y="5229427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955" name="Freeform 954">
                <a:extLst>
                  <a:ext uri="{FF2B5EF4-FFF2-40B4-BE49-F238E27FC236}">
                    <a16:creationId xmlns:a16="http://schemas.microsoft.com/office/drawing/2014/main" id="{5352F0D8-889E-5AAC-77AA-0ABC79360908}"/>
                  </a:ext>
                </a:extLst>
              </p:cNvPr>
              <p:cNvSpPr/>
              <p:nvPr/>
            </p:nvSpPr>
            <p:spPr>
              <a:xfrm>
                <a:off x="4384912" y="5255144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956" name="Graphic 288">
              <a:extLst>
                <a:ext uri="{FF2B5EF4-FFF2-40B4-BE49-F238E27FC236}">
                  <a16:creationId xmlns:a16="http://schemas.microsoft.com/office/drawing/2014/main" id="{F2D7B122-0752-1A56-5014-DCC82E093384}"/>
                </a:ext>
              </a:extLst>
            </p:cNvPr>
            <p:cNvGrpSpPr/>
            <p:nvPr/>
          </p:nvGrpSpPr>
          <p:grpSpPr>
            <a:xfrm>
              <a:off x="4070781" y="5229427"/>
              <a:ext cx="51636" cy="51559"/>
              <a:chOff x="4070781" y="5229427"/>
              <a:chExt cx="51636" cy="51559"/>
            </a:xfrm>
          </p:grpSpPr>
          <p:sp>
            <p:nvSpPr>
              <p:cNvPr id="957" name="Freeform 956">
                <a:extLst>
                  <a:ext uri="{FF2B5EF4-FFF2-40B4-BE49-F238E27FC236}">
                    <a16:creationId xmlns:a16="http://schemas.microsoft.com/office/drawing/2014/main" id="{A4A136A3-87BD-4FCF-81A1-8CDF3E6D11AF}"/>
                  </a:ext>
                </a:extLst>
              </p:cNvPr>
              <p:cNvSpPr/>
              <p:nvPr/>
            </p:nvSpPr>
            <p:spPr>
              <a:xfrm>
                <a:off x="4096663" y="5229427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958" name="Freeform 957">
                <a:extLst>
                  <a:ext uri="{FF2B5EF4-FFF2-40B4-BE49-F238E27FC236}">
                    <a16:creationId xmlns:a16="http://schemas.microsoft.com/office/drawing/2014/main" id="{B4060556-5CAC-8010-DE76-4FCF9DB6647E}"/>
                  </a:ext>
                </a:extLst>
              </p:cNvPr>
              <p:cNvSpPr/>
              <p:nvPr/>
            </p:nvSpPr>
            <p:spPr>
              <a:xfrm>
                <a:off x="4070781" y="5255144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959" name="Graphic 288">
              <a:extLst>
                <a:ext uri="{FF2B5EF4-FFF2-40B4-BE49-F238E27FC236}">
                  <a16:creationId xmlns:a16="http://schemas.microsoft.com/office/drawing/2014/main" id="{CBD12E8C-0E7A-D0D8-205B-E67D2672EC18}"/>
                </a:ext>
              </a:extLst>
            </p:cNvPr>
            <p:cNvGrpSpPr/>
            <p:nvPr/>
          </p:nvGrpSpPr>
          <p:grpSpPr>
            <a:xfrm>
              <a:off x="4375778" y="5229427"/>
              <a:ext cx="51636" cy="51559"/>
              <a:chOff x="4375778" y="5229427"/>
              <a:chExt cx="51636" cy="51559"/>
            </a:xfrm>
          </p:grpSpPr>
          <p:sp>
            <p:nvSpPr>
              <p:cNvPr id="960" name="Freeform 959">
                <a:extLst>
                  <a:ext uri="{FF2B5EF4-FFF2-40B4-BE49-F238E27FC236}">
                    <a16:creationId xmlns:a16="http://schemas.microsoft.com/office/drawing/2014/main" id="{FA592C4D-F96F-464E-67CC-A1DDADBADC06}"/>
                  </a:ext>
                </a:extLst>
              </p:cNvPr>
              <p:cNvSpPr/>
              <p:nvPr/>
            </p:nvSpPr>
            <p:spPr>
              <a:xfrm>
                <a:off x="4401659" y="5229427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961" name="Freeform 960">
                <a:extLst>
                  <a:ext uri="{FF2B5EF4-FFF2-40B4-BE49-F238E27FC236}">
                    <a16:creationId xmlns:a16="http://schemas.microsoft.com/office/drawing/2014/main" id="{3706D8D3-2524-3106-15C4-BC78D0C892E2}"/>
                  </a:ext>
                </a:extLst>
              </p:cNvPr>
              <p:cNvSpPr/>
              <p:nvPr/>
            </p:nvSpPr>
            <p:spPr>
              <a:xfrm>
                <a:off x="4375778" y="5255144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962" name="Graphic 288">
              <a:extLst>
                <a:ext uri="{FF2B5EF4-FFF2-40B4-BE49-F238E27FC236}">
                  <a16:creationId xmlns:a16="http://schemas.microsoft.com/office/drawing/2014/main" id="{2AF9EC99-8D62-A41A-DCE2-414D857F60D7}"/>
                </a:ext>
              </a:extLst>
            </p:cNvPr>
            <p:cNvGrpSpPr/>
            <p:nvPr/>
          </p:nvGrpSpPr>
          <p:grpSpPr>
            <a:xfrm>
              <a:off x="3809809" y="5205611"/>
              <a:ext cx="51763" cy="51686"/>
              <a:chOff x="3809809" y="5205611"/>
              <a:chExt cx="51763" cy="51686"/>
            </a:xfrm>
          </p:grpSpPr>
          <p:sp>
            <p:nvSpPr>
              <p:cNvPr id="963" name="Freeform 962">
                <a:extLst>
                  <a:ext uri="{FF2B5EF4-FFF2-40B4-BE49-F238E27FC236}">
                    <a16:creationId xmlns:a16="http://schemas.microsoft.com/office/drawing/2014/main" id="{332527E3-682C-5AD0-8CF1-AA8CA5E69892}"/>
                  </a:ext>
                </a:extLst>
              </p:cNvPr>
              <p:cNvSpPr/>
              <p:nvPr/>
            </p:nvSpPr>
            <p:spPr>
              <a:xfrm>
                <a:off x="3835691" y="5205611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7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7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964" name="Freeform 963">
                <a:extLst>
                  <a:ext uri="{FF2B5EF4-FFF2-40B4-BE49-F238E27FC236}">
                    <a16:creationId xmlns:a16="http://schemas.microsoft.com/office/drawing/2014/main" id="{B5324630-9C62-DBF6-B0EC-C756A80DC78B}"/>
                  </a:ext>
                </a:extLst>
              </p:cNvPr>
              <p:cNvSpPr/>
              <p:nvPr/>
            </p:nvSpPr>
            <p:spPr>
              <a:xfrm>
                <a:off x="3809809" y="5231454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965" name="Graphic 288">
              <a:extLst>
                <a:ext uri="{FF2B5EF4-FFF2-40B4-BE49-F238E27FC236}">
                  <a16:creationId xmlns:a16="http://schemas.microsoft.com/office/drawing/2014/main" id="{372CC9FE-7EB8-F6AE-86E4-2ECB0438EA99}"/>
                </a:ext>
              </a:extLst>
            </p:cNvPr>
            <p:cNvGrpSpPr/>
            <p:nvPr/>
          </p:nvGrpSpPr>
          <p:grpSpPr>
            <a:xfrm>
              <a:off x="3805622" y="5205611"/>
              <a:ext cx="51763" cy="51686"/>
              <a:chOff x="3805622" y="5205611"/>
              <a:chExt cx="51763" cy="51686"/>
            </a:xfrm>
          </p:grpSpPr>
          <p:sp>
            <p:nvSpPr>
              <p:cNvPr id="966" name="Freeform 965">
                <a:extLst>
                  <a:ext uri="{FF2B5EF4-FFF2-40B4-BE49-F238E27FC236}">
                    <a16:creationId xmlns:a16="http://schemas.microsoft.com/office/drawing/2014/main" id="{65CA3473-F342-B065-C0B8-AE97B3B543B6}"/>
                  </a:ext>
                </a:extLst>
              </p:cNvPr>
              <p:cNvSpPr/>
              <p:nvPr/>
            </p:nvSpPr>
            <p:spPr>
              <a:xfrm>
                <a:off x="3831504" y="5205611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7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7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967" name="Freeform 966">
                <a:extLst>
                  <a:ext uri="{FF2B5EF4-FFF2-40B4-BE49-F238E27FC236}">
                    <a16:creationId xmlns:a16="http://schemas.microsoft.com/office/drawing/2014/main" id="{1DC6E38C-753C-2127-2063-839CA2E75752}"/>
                  </a:ext>
                </a:extLst>
              </p:cNvPr>
              <p:cNvSpPr/>
              <p:nvPr/>
            </p:nvSpPr>
            <p:spPr>
              <a:xfrm>
                <a:off x="3805622" y="5231454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968" name="Graphic 288">
              <a:extLst>
                <a:ext uri="{FF2B5EF4-FFF2-40B4-BE49-F238E27FC236}">
                  <a16:creationId xmlns:a16="http://schemas.microsoft.com/office/drawing/2014/main" id="{CDABB3BF-90A4-F5FB-4C66-21060AE10235}"/>
                </a:ext>
              </a:extLst>
            </p:cNvPr>
            <p:cNvGrpSpPr/>
            <p:nvPr/>
          </p:nvGrpSpPr>
          <p:grpSpPr>
            <a:xfrm>
              <a:off x="3507604" y="5165833"/>
              <a:ext cx="51763" cy="51559"/>
              <a:chOff x="3507604" y="5165833"/>
              <a:chExt cx="51763" cy="51559"/>
            </a:xfrm>
          </p:grpSpPr>
          <p:sp>
            <p:nvSpPr>
              <p:cNvPr id="969" name="Freeform 968">
                <a:extLst>
                  <a:ext uri="{FF2B5EF4-FFF2-40B4-BE49-F238E27FC236}">
                    <a16:creationId xmlns:a16="http://schemas.microsoft.com/office/drawing/2014/main" id="{E874CCAE-C7F2-7137-07BA-48DEB9FF16A1}"/>
                  </a:ext>
                </a:extLst>
              </p:cNvPr>
              <p:cNvSpPr/>
              <p:nvPr/>
            </p:nvSpPr>
            <p:spPr>
              <a:xfrm>
                <a:off x="3533485" y="5165833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970" name="Freeform 969">
                <a:extLst>
                  <a:ext uri="{FF2B5EF4-FFF2-40B4-BE49-F238E27FC236}">
                    <a16:creationId xmlns:a16="http://schemas.microsoft.com/office/drawing/2014/main" id="{E09C75DC-1B66-7D16-30C3-D2551CD9A598}"/>
                  </a:ext>
                </a:extLst>
              </p:cNvPr>
              <p:cNvSpPr/>
              <p:nvPr/>
            </p:nvSpPr>
            <p:spPr>
              <a:xfrm>
                <a:off x="3507604" y="5191676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971" name="Graphic 288">
              <a:extLst>
                <a:ext uri="{FF2B5EF4-FFF2-40B4-BE49-F238E27FC236}">
                  <a16:creationId xmlns:a16="http://schemas.microsoft.com/office/drawing/2014/main" id="{AB78CE2C-155B-4FDB-109A-479EB3B904C8}"/>
                </a:ext>
              </a:extLst>
            </p:cNvPr>
            <p:cNvGrpSpPr/>
            <p:nvPr/>
          </p:nvGrpSpPr>
          <p:grpSpPr>
            <a:xfrm>
              <a:off x="3501387" y="5165833"/>
              <a:ext cx="51636" cy="51559"/>
              <a:chOff x="3501387" y="5165833"/>
              <a:chExt cx="51636" cy="51559"/>
            </a:xfrm>
          </p:grpSpPr>
          <p:sp>
            <p:nvSpPr>
              <p:cNvPr id="972" name="Freeform 971">
                <a:extLst>
                  <a:ext uri="{FF2B5EF4-FFF2-40B4-BE49-F238E27FC236}">
                    <a16:creationId xmlns:a16="http://schemas.microsoft.com/office/drawing/2014/main" id="{722A5FC6-BCF9-7550-2EE0-19D548C7C4B7}"/>
                  </a:ext>
                </a:extLst>
              </p:cNvPr>
              <p:cNvSpPr/>
              <p:nvPr/>
            </p:nvSpPr>
            <p:spPr>
              <a:xfrm>
                <a:off x="3527142" y="5165833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973" name="Freeform 972">
                <a:extLst>
                  <a:ext uri="{FF2B5EF4-FFF2-40B4-BE49-F238E27FC236}">
                    <a16:creationId xmlns:a16="http://schemas.microsoft.com/office/drawing/2014/main" id="{CA293A92-52B5-2454-FA49-DDEF917AD776}"/>
                  </a:ext>
                </a:extLst>
              </p:cNvPr>
              <p:cNvSpPr/>
              <p:nvPr/>
            </p:nvSpPr>
            <p:spPr>
              <a:xfrm>
                <a:off x="3501387" y="5191676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974" name="Graphic 288">
              <a:extLst>
                <a:ext uri="{FF2B5EF4-FFF2-40B4-BE49-F238E27FC236}">
                  <a16:creationId xmlns:a16="http://schemas.microsoft.com/office/drawing/2014/main" id="{E9A2A42E-2BAF-1BE3-A49B-5E93813ACD94}"/>
                </a:ext>
              </a:extLst>
            </p:cNvPr>
            <p:cNvGrpSpPr/>
            <p:nvPr/>
          </p:nvGrpSpPr>
          <p:grpSpPr>
            <a:xfrm>
              <a:off x="3385174" y="5165833"/>
              <a:ext cx="51763" cy="51559"/>
              <a:chOff x="3385174" y="5165833"/>
              <a:chExt cx="51763" cy="51559"/>
            </a:xfrm>
          </p:grpSpPr>
          <p:sp>
            <p:nvSpPr>
              <p:cNvPr id="975" name="Freeform 974">
                <a:extLst>
                  <a:ext uri="{FF2B5EF4-FFF2-40B4-BE49-F238E27FC236}">
                    <a16:creationId xmlns:a16="http://schemas.microsoft.com/office/drawing/2014/main" id="{FB7981C5-E84C-1ABC-4D08-7E31F9F59C17}"/>
                  </a:ext>
                </a:extLst>
              </p:cNvPr>
              <p:cNvSpPr/>
              <p:nvPr/>
            </p:nvSpPr>
            <p:spPr>
              <a:xfrm>
                <a:off x="3411056" y="5165833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976" name="Freeform 975">
                <a:extLst>
                  <a:ext uri="{FF2B5EF4-FFF2-40B4-BE49-F238E27FC236}">
                    <a16:creationId xmlns:a16="http://schemas.microsoft.com/office/drawing/2014/main" id="{133DA98E-28DB-DD3B-9C4D-8F8CADAFC463}"/>
                  </a:ext>
                </a:extLst>
              </p:cNvPr>
              <p:cNvSpPr/>
              <p:nvPr/>
            </p:nvSpPr>
            <p:spPr>
              <a:xfrm>
                <a:off x="3385174" y="5191676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977" name="Graphic 288">
              <a:extLst>
                <a:ext uri="{FF2B5EF4-FFF2-40B4-BE49-F238E27FC236}">
                  <a16:creationId xmlns:a16="http://schemas.microsoft.com/office/drawing/2014/main" id="{3609C651-CA77-AD0F-E028-7DFBA15B37CE}"/>
                </a:ext>
              </a:extLst>
            </p:cNvPr>
            <p:cNvGrpSpPr/>
            <p:nvPr/>
          </p:nvGrpSpPr>
          <p:grpSpPr>
            <a:xfrm>
              <a:off x="3493648" y="5165833"/>
              <a:ext cx="51636" cy="51559"/>
              <a:chOff x="3493648" y="5165833"/>
              <a:chExt cx="51636" cy="51559"/>
            </a:xfrm>
          </p:grpSpPr>
          <p:sp>
            <p:nvSpPr>
              <p:cNvPr id="978" name="Freeform 977">
                <a:extLst>
                  <a:ext uri="{FF2B5EF4-FFF2-40B4-BE49-F238E27FC236}">
                    <a16:creationId xmlns:a16="http://schemas.microsoft.com/office/drawing/2014/main" id="{6343138C-63BB-9D30-ECCC-10B459B672C4}"/>
                  </a:ext>
                </a:extLst>
              </p:cNvPr>
              <p:cNvSpPr/>
              <p:nvPr/>
            </p:nvSpPr>
            <p:spPr>
              <a:xfrm>
                <a:off x="3519530" y="5165833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979" name="Freeform 978">
                <a:extLst>
                  <a:ext uri="{FF2B5EF4-FFF2-40B4-BE49-F238E27FC236}">
                    <a16:creationId xmlns:a16="http://schemas.microsoft.com/office/drawing/2014/main" id="{98E01CD8-FF31-94B7-0992-7A40A0D43F7C}"/>
                  </a:ext>
                </a:extLst>
              </p:cNvPr>
              <p:cNvSpPr/>
              <p:nvPr/>
            </p:nvSpPr>
            <p:spPr>
              <a:xfrm>
                <a:off x="3493648" y="5191676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980" name="Graphic 288">
              <a:extLst>
                <a:ext uri="{FF2B5EF4-FFF2-40B4-BE49-F238E27FC236}">
                  <a16:creationId xmlns:a16="http://schemas.microsoft.com/office/drawing/2014/main" id="{82B8A3EA-F8FE-1337-AE9E-8E4EC9BCC002}"/>
                </a:ext>
              </a:extLst>
            </p:cNvPr>
            <p:cNvGrpSpPr/>
            <p:nvPr/>
          </p:nvGrpSpPr>
          <p:grpSpPr>
            <a:xfrm>
              <a:off x="3131307" y="5149491"/>
              <a:ext cx="51636" cy="51686"/>
              <a:chOff x="3131307" y="5149491"/>
              <a:chExt cx="51636" cy="51686"/>
            </a:xfrm>
          </p:grpSpPr>
          <p:sp>
            <p:nvSpPr>
              <p:cNvPr id="981" name="Freeform 980">
                <a:extLst>
                  <a:ext uri="{FF2B5EF4-FFF2-40B4-BE49-F238E27FC236}">
                    <a16:creationId xmlns:a16="http://schemas.microsoft.com/office/drawing/2014/main" id="{28DE461D-DBEF-C648-9EEC-9C08D83238FB}"/>
                  </a:ext>
                </a:extLst>
              </p:cNvPr>
              <p:cNvSpPr/>
              <p:nvPr/>
            </p:nvSpPr>
            <p:spPr>
              <a:xfrm>
                <a:off x="3157188" y="5149491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982" name="Freeform 981">
                <a:extLst>
                  <a:ext uri="{FF2B5EF4-FFF2-40B4-BE49-F238E27FC236}">
                    <a16:creationId xmlns:a16="http://schemas.microsoft.com/office/drawing/2014/main" id="{11EB80E0-AB1A-594A-70C6-296FD3E7363A}"/>
                  </a:ext>
                </a:extLst>
              </p:cNvPr>
              <p:cNvSpPr/>
              <p:nvPr/>
            </p:nvSpPr>
            <p:spPr>
              <a:xfrm>
                <a:off x="3131307" y="5175334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983" name="Graphic 288">
              <a:extLst>
                <a:ext uri="{FF2B5EF4-FFF2-40B4-BE49-F238E27FC236}">
                  <a16:creationId xmlns:a16="http://schemas.microsoft.com/office/drawing/2014/main" id="{0E1B0A19-2A00-FF5F-59DA-100C1674EA25}"/>
                </a:ext>
              </a:extLst>
            </p:cNvPr>
            <p:cNvGrpSpPr/>
            <p:nvPr/>
          </p:nvGrpSpPr>
          <p:grpSpPr>
            <a:xfrm>
              <a:off x="2201981" y="4885611"/>
              <a:ext cx="51636" cy="51559"/>
              <a:chOff x="2201981" y="4885611"/>
              <a:chExt cx="51636" cy="51559"/>
            </a:xfrm>
          </p:grpSpPr>
          <p:sp>
            <p:nvSpPr>
              <p:cNvPr id="984" name="Freeform 983">
                <a:extLst>
                  <a:ext uri="{FF2B5EF4-FFF2-40B4-BE49-F238E27FC236}">
                    <a16:creationId xmlns:a16="http://schemas.microsoft.com/office/drawing/2014/main" id="{881C60C6-A9CF-1265-C4C6-5B1CD3DC9701}"/>
                  </a:ext>
                </a:extLst>
              </p:cNvPr>
              <p:cNvSpPr/>
              <p:nvPr/>
            </p:nvSpPr>
            <p:spPr>
              <a:xfrm>
                <a:off x="2227863" y="4885611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985" name="Freeform 984">
                <a:extLst>
                  <a:ext uri="{FF2B5EF4-FFF2-40B4-BE49-F238E27FC236}">
                    <a16:creationId xmlns:a16="http://schemas.microsoft.com/office/drawing/2014/main" id="{56B29DD3-08DF-6B02-85E3-2341B5C0F6C3}"/>
                  </a:ext>
                </a:extLst>
              </p:cNvPr>
              <p:cNvSpPr/>
              <p:nvPr/>
            </p:nvSpPr>
            <p:spPr>
              <a:xfrm>
                <a:off x="2201981" y="4911454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986" name="Graphic 288">
              <a:extLst>
                <a:ext uri="{FF2B5EF4-FFF2-40B4-BE49-F238E27FC236}">
                  <a16:creationId xmlns:a16="http://schemas.microsoft.com/office/drawing/2014/main" id="{D40E6B9E-5248-248D-9C7E-DECE3C5A7DDF}"/>
                </a:ext>
              </a:extLst>
            </p:cNvPr>
            <p:cNvGrpSpPr/>
            <p:nvPr/>
          </p:nvGrpSpPr>
          <p:grpSpPr>
            <a:xfrm>
              <a:off x="1693739" y="4258659"/>
              <a:ext cx="51636" cy="51559"/>
              <a:chOff x="1693739" y="4258659"/>
              <a:chExt cx="51636" cy="51559"/>
            </a:xfrm>
          </p:grpSpPr>
          <p:sp>
            <p:nvSpPr>
              <p:cNvPr id="987" name="Freeform 986">
                <a:extLst>
                  <a:ext uri="{FF2B5EF4-FFF2-40B4-BE49-F238E27FC236}">
                    <a16:creationId xmlns:a16="http://schemas.microsoft.com/office/drawing/2014/main" id="{0BB74B13-BC7B-2B2E-8E55-EA71A7C3DBA3}"/>
                  </a:ext>
                </a:extLst>
              </p:cNvPr>
              <p:cNvSpPr/>
              <p:nvPr/>
            </p:nvSpPr>
            <p:spPr>
              <a:xfrm>
                <a:off x="1719494" y="4258659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988" name="Freeform 987">
                <a:extLst>
                  <a:ext uri="{FF2B5EF4-FFF2-40B4-BE49-F238E27FC236}">
                    <a16:creationId xmlns:a16="http://schemas.microsoft.com/office/drawing/2014/main" id="{B41E5945-44C4-AD93-5840-4EEBE2C9836B}"/>
                  </a:ext>
                </a:extLst>
              </p:cNvPr>
              <p:cNvSpPr/>
              <p:nvPr/>
            </p:nvSpPr>
            <p:spPr>
              <a:xfrm>
                <a:off x="1693739" y="4284502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989" name="Graphic 288">
              <a:extLst>
                <a:ext uri="{FF2B5EF4-FFF2-40B4-BE49-F238E27FC236}">
                  <a16:creationId xmlns:a16="http://schemas.microsoft.com/office/drawing/2014/main" id="{D27DBF9A-DE88-6D4C-ACA8-9F655B8C0E48}"/>
                </a:ext>
              </a:extLst>
            </p:cNvPr>
            <p:cNvGrpSpPr/>
            <p:nvPr/>
          </p:nvGrpSpPr>
          <p:grpSpPr>
            <a:xfrm>
              <a:off x="1728628" y="4273101"/>
              <a:ext cx="51636" cy="51559"/>
              <a:chOff x="1728628" y="4273101"/>
              <a:chExt cx="51636" cy="51559"/>
            </a:xfrm>
          </p:grpSpPr>
          <p:sp>
            <p:nvSpPr>
              <p:cNvPr id="990" name="Freeform 989">
                <a:extLst>
                  <a:ext uri="{FF2B5EF4-FFF2-40B4-BE49-F238E27FC236}">
                    <a16:creationId xmlns:a16="http://schemas.microsoft.com/office/drawing/2014/main" id="{F357C3BD-510B-9D85-FD31-92B069E94710}"/>
                  </a:ext>
                </a:extLst>
              </p:cNvPr>
              <p:cNvSpPr/>
              <p:nvPr/>
            </p:nvSpPr>
            <p:spPr>
              <a:xfrm>
                <a:off x="1754510" y="4273101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991" name="Freeform 990">
                <a:extLst>
                  <a:ext uri="{FF2B5EF4-FFF2-40B4-BE49-F238E27FC236}">
                    <a16:creationId xmlns:a16="http://schemas.microsoft.com/office/drawing/2014/main" id="{663A21CA-13F9-C568-EF2B-41812BB3296E}"/>
                  </a:ext>
                </a:extLst>
              </p:cNvPr>
              <p:cNvSpPr/>
              <p:nvPr/>
            </p:nvSpPr>
            <p:spPr>
              <a:xfrm>
                <a:off x="1728628" y="4298818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992" name="Graphic 288">
              <a:extLst>
                <a:ext uri="{FF2B5EF4-FFF2-40B4-BE49-F238E27FC236}">
                  <a16:creationId xmlns:a16="http://schemas.microsoft.com/office/drawing/2014/main" id="{1868198D-825F-2111-316A-00F0C82AA841}"/>
                </a:ext>
              </a:extLst>
            </p:cNvPr>
            <p:cNvGrpSpPr/>
            <p:nvPr/>
          </p:nvGrpSpPr>
          <p:grpSpPr>
            <a:xfrm>
              <a:off x="1754510" y="4273101"/>
              <a:ext cx="51636" cy="51559"/>
              <a:chOff x="1754510" y="4273101"/>
              <a:chExt cx="51636" cy="51559"/>
            </a:xfrm>
          </p:grpSpPr>
          <p:sp>
            <p:nvSpPr>
              <p:cNvPr id="993" name="Freeform 992">
                <a:extLst>
                  <a:ext uri="{FF2B5EF4-FFF2-40B4-BE49-F238E27FC236}">
                    <a16:creationId xmlns:a16="http://schemas.microsoft.com/office/drawing/2014/main" id="{4BF9AEDB-B5E8-4A00-7B26-A6245345BB51}"/>
                  </a:ext>
                </a:extLst>
              </p:cNvPr>
              <p:cNvSpPr/>
              <p:nvPr/>
            </p:nvSpPr>
            <p:spPr>
              <a:xfrm>
                <a:off x="1780265" y="4273101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994" name="Freeform 993">
                <a:extLst>
                  <a:ext uri="{FF2B5EF4-FFF2-40B4-BE49-F238E27FC236}">
                    <a16:creationId xmlns:a16="http://schemas.microsoft.com/office/drawing/2014/main" id="{42A832DB-2F11-0445-AD2B-130476BD5E40}"/>
                  </a:ext>
                </a:extLst>
              </p:cNvPr>
              <p:cNvSpPr/>
              <p:nvPr/>
            </p:nvSpPr>
            <p:spPr>
              <a:xfrm>
                <a:off x="1754510" y="4298818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995" name="Graphic 288">
              <a:extLst>
                <a:ext uri="{FF2B5EF4-FFF2-40B4-BE49-F238E27FC236}">
                  <a16:creationId xmlns:a16="http://schemas.microsoft.com/office/drawing/2014/main" id="{E00D880A-70F0-D048-5A02-D863BBD5553D}"/>
                </a:ext>
              </a:extLst>
            </p:cNvPr>
            <p:cNvGrpSpPr/>
            <p:nvPr/>
          </p:nvGrpSpPr>
          <p:grpSpPr>
            <a:xfrm>
              <a:off x="1760980" y="4309079"/>
              <a:ext cx="51636" cy="51559"/>
              <a:chOff x="1760980" y="4309079"/>
              <a:chExt cx="51636" cy="51559"/>
            </a:xfrm>
          </p:grpSpPr>
          <p:sp>
            <p:nvSpPr>
              <p:cNvPr id="996" name="Freeform 995">
                <a:extLst>
                  <a:ext uri="{FF2B5EF4-FFF2-40B4-BE49-F238E27FC236}">
                    <a16:creationId xmlns:a16="http://schemas.microsoft.com/office/drawing/2014/main" id="{F952C116-2819-4850-B6A0-9109BE2FBC6B}"/>
                  </a:ext>
                </a:extLst>
              </p:cNvPr>
              <p:cNvSpPr/>
              <p:nvPr/>
            </p:nvSpPr>
            <p:spPr>
              <a:xfrm>
                <a:off x="1786862" y="4309079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997" name="Freeform 996">
                <a:extLst>
                  <a:ext uri="{FF2B5EF4-FFF2-40B4-BE49-F238E27FC236}">
                    <a16:creationId xmlns:a16="http://schemas.microsoft.com/office/drawing/2014/main" id="{055B1DB5-579B-D035-50C0-E20C4251AEFF}"/>
                  </a:ext>
                </a:extLst>
              </p:cNvPr>
              <p:cNvSpPr/>
              <p:nvPr/>
            </p:nvSpPr>
            <p:spPr>
              <a:xfrm>
                <a:off x="1760980" y="4334795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998" name="Graphic 288">
              <a:extLst>
                <a:ext uri="{FF2B5EF4-FFF2-40B4-BE49-F238E27FC236}">
                  <a16:creationId xmlns:a16="http://schemas.microsoft.com/office/drawing/2014/main" id="{ADCF6392-4F60-BD22-F33B-636F09F9E7DB}"/>
                </a:ext>
              </a:extLst>
            </p:cNvPr>
            <p:cNvGrpSpPr/>
            <p:nvPr/>
          </p:nvGrpSpPr>
          <p:grpSpPr>
            <a:xfrm>
              <a:off x="1765928" y="4329981"/>
              <a:ext cx="51763" cy="51559"/>
              <a:chOff x="1765928" y="4329981"/>
              <a:chExt cx="51763" cy="51559"/>
            </a:xfrm>
          </p:grpSpPr>
          <p:sp>
            <p:nvSpPr>
              <p:cNvPr id="999" name="Freeform 998">
                <a:extLst>
                  <a:ext uri="{FF2B5EF4-FFF2-40B4-BE49-F238E27FC236}">
                    <a16:creationId xmlns:a16="http://schemas.microsoft.com/office/drawing/2014/main" id="{609B95F3-C0BC-278A-1CDE-94040AD5E2F2}"/>
                  </a:ext>
                </a:extLst>
              </p:cNvPr>
              <p:cNvSpPr/>
              <p:nvPr/>
            </p:nvSpPr>
            <p:spPr>
              <a:xfrm>
                <a:off x="1791810" y="4329981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000" name="Freeform 999">
                <a:extLst>
                  <a:ext uri="{FF2B5EF4-FFF2-40B4-BE49-F238E27FC236}">
                    <a16:creationId xmlns:a16="http://schemas.microsoft.com/office/drawing/2014/main" id="{2705ECD0-DA54-41AF-6969-16A2E68357EA}"/>
                  </a:ext>
                </a:extLst>
              </p:cNvPr>
              <p:cNvSpPr/>
              <p:nvPr/>
            </p:nvSpPr>
            <p:spPr>
              <a:xfrm>
                <a:off x="1765928" y="4355698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001" name="Graphic 288">
              <a:extLst>
                <a:ext uri="{FF2B5EF4-FFF2-40B4-BE49-F238E27FC236}">
                  <a16:creationId xmlns:a16="http://schemas.microsoft.com/office/drawing/2014/main" id="{A8CFC4EF-5CF7-F3F5-3D93-3A88EAD19FC4}"/>
                </a:ext>
              </a:extLst>
            </p:cNvPr>
            <p:cNvGrpSpPr/>
            <p:nvPr/>
          </p:nvGrpSpPr>
          <p:grpSpPr>
            <a:xfrm>
              <a:off x="1765548" y="4419293"/>
              <a:ext cx="51763" cy="51686"/>
              <a:chOff x="1765548" y="4419293"/>
              <a:chExt cx="51763" cy="51686"/>
            </a:xfrm>
          </p:grpSpPr>
          <p:sp>
            <p:nvSpPr>
              <p:cNvPr id="1002" name="Freeform 1001">
                <a:extLst>
                  <a:ext uri="{FF2B5EF4-FFF2-40B4-BE49-F238E27FC236}">
                    <a16:creationId xmlns:a16="http://schemas.microsoft.com/office/drawing/2014/main" id="{DB48FD12-C607-C708-E163-526FC9D8E54B}"/>
                  </a:ext>
                </a:extLst>
              </p:cNvPr>
              <p:cNvSpPr/>
              <p:nvPr/>
            </p:nvSpPr>
            <p:spPr>
              <a:xfrm>
                <a:off x="1791429" y="4419293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7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7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003" name="Freeform 1002">
                <a:extLst>
                  <a:ext uri="{FF2B5EF4-FFF2-40B4-BE49-F238E27FC236}">
                    <a16:creationId xmlns:a16="http://schemas.microsoft.com/office/drawing/2014/main" id="{57730629-90A7-F9D2-4E13-E839835AA43B}"/>
                  </a:ext>
                </a:extLst>
              </p:cNvPr>
              <p:cNvSpPr/>
              <p:nvPr/>
            </p:nvSpPr>
            <p:spPr>
              <a:xfrm>
                <a:off x="1765548" y="4445136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004" name="Graphic 288">
              <a:extLst>
                <a:ext uri="{FF2B5EF4-FFF2-40B4-BE49-F238E27FC236}">
                  <a16:creationId xmlns:a16="http://schemas.microsoft.com/office/drawing/2014/main" id="{2CE77EBE-1C57-9124-2998-D30C3A62F4EF}"/>
                </a:ext>
              </a:extLst>
            </p:cNvPr>
            <p:cNvGrpSpPr/>
            <p:nvPr/>
          </p:nvGrpSpPr>
          <p:grpSpPr>
            <a:xfrm>
              <a:off x="1667857" y="4192404"/>
              <a:ext cx="51636" cy="51559"/>
              <a:chOff x="1667857" y="4192404"/>
              <a:chExt cx="51636" cy="51559"/>
            </a:xfrm>
          </p:grpSpPr>
          <p:sp>
            <p:nvSpPr>
              <p:cNvPr id="1005" name="Freeform 1004">
                <a:extLst>
                  <a:ext uri="{FF2B5EF4-FFF2-40B4-BE49-F238E27FC236}">
                    <a16:creationId xmlns:a16="http://schemas.microsoft.com/office/drawing/2014/main" id="{060CA9DF-AD87-E8F4-1EC3-A223FF78E212}"/>
                  </a:ext>
                </a:extLst>
              </p:cNvPr>
              <p:cNvSpPr/>
              <p:nvPr/>
            </p:nvSpPr>
            <p:spPr>
              <a:xfrm>
                <a:off x="1693739" y="4192404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006" name="Freeform 1005">
                <a:extLst>
                  <a:ext uri="{FF2B5EF4-FFF2-40B4-BE49-F238E27FC236}">
                    <a16:creationId xmlns:a16="http://schemas.microsoft.com/office/drawing/2014/main" id="{EB61DB06-C939-3A85-E67C-AA6B975974DD}"/>
                  </a:ext>
                </a:extLst>
              </p:cNvPr>
              <p:cNvSpPr/>
              <p:nvPr/>
            </p:nvSpPr>
            <p:spPr>
              <a:xfrm>
                <a:off x="1667857" y="4218247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007" name="Graphic 288">
              <a:extLst>
                <a:ext uri="{FF2B5EF4-FFF2-40B4-BE49-F238E27FC236}">
                  <a16:creationId xmlns:a16="http://schemas.microsoft.com/office/drawing/2014/main" id="{E88CD3B1-26EF-4B85-FBF1-43169951572C}"/>
                </a:ext>
              </a:extLst>
            </p:cNvPr>
            <p:cNvGrpSpPr/>
            <p:nvPr/>
          </p:nvGrpSpPr>
          <p:grpSpPr>
            <a:xfrm>
              <a:off x="1654790" y="4174035"/>
              <a:ext cx="51636" cy="51686"/>
              <a:chOff x="1654790" y="4174035"/>
              <a:chExt cx="51636" cy="51686"/>
            </a:xfrm>
          </p:grpSpPr>
          <p:sp>
            <p:nvSpPr>
              <p:cNvPr id="1008" name="Freeform 1007">
                <a:extLst>
                  <a:ext uri="{FF2B5EF4-FFF2-40B4-BE49-F238E27FC236}">
                    <a16:creationId xmlns:a16="http://schemas.microsoft.com/office/drawing/2014/main" id="{3A7FDE3E-C6B2-F266-EBCB-4712A0CBFFD0}"/>
                  </a:ext>
                </a:extLst>
              </p:cNvPr>
              <p:cNvSpPr/>
              <p:nvPr/>
            </p:nvSpPr>
            <p:spPr>
              <a:xfrm>
                <a:off x="1680671" y="4174035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009" name="Freeform 1008">
                <a:extLst>
                  <a:ext uri="{FF2B5EF4-FFF2-40B4-BE49-F238E27FC236}">
                    <a16:creationId xmlns:a16="http://schemas.microsoft.com/office/drawing/2014/main" id="{94C09C08-322B-19AA-489C-45EE44B6EB36}"/>
                  </a:ext>
                </a:extLst>
              </p:cNvPr>
              <p:cNvSpPr/>
              <p:nvPr/>
            </p:nvSpPr>
            <p:spPr>
              <a:xfrm>
                <a:off x="1654790" y="4199879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010" name="Graphic 288">
              <a:extLst>
                <a:ext uri="{FF2B5EF4-FFF2-40B4-BE49-F238E27FC236}">
                  <a16:creationId xmlns:a16="http://schemas.microsoft.com/office/drawing/2014/main" id="{B1D1BD5C-6292-6B1D-D906-76650668A8C9}"/>
                </a:ext>
              </a:extLst>
            </p:cNvPr>
            <p:cNvGrpSpPr/>
            <p:nvPr/>
          </p:nvGrpSpPr>
          <p:grpSpPr>
            <a:xfrm>
              <a:off x="1628908" y="4135270"/>
              <a:ext cx="51763" cy="51559"/>
              <a:chOff x="1628908" y="4135270"/>
              <a:chExt cx="51763" cy="51559"/>
            </a:xfrm>
          </p:grpSpPr>
          <p:sp>
            <p:nvSpPr>
              <p:cNvPr id="1011" name="Freeform 1010">
                <a:extLst>
                  <a:ext uri="{FF2B5EF4-FFF2-40B4-BE49-F238E27FC236}">
                    <a16:creationId xmlns:a16="http://schemas.microsoft.com/office/drawing/2014/main" id="{DA66614E-D360-FDDA-F3D0-4B8EED99A0C2}"/>
                  </a:ext>
                </a:extLst>
              </p:cNvPr>
              <p:cNvSpPr/>
              <p:nvPr/>
            </p:nvSpPr>
            <p:spPr>
              <a:xfrm>
                <a:off x="1654790" y="4135270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012" name="Freeform 1011">
                <a:extLst>
                  <a:ext uri="{FF2B5EF4-FFF2-40B4-BE49-F238E27FC236}">
                    <a16:creationId xmlns:a16="http://schemas.microsoft.com/office/drawing/2014/main" id="{27695A99-46A0-D67F-4D42-EC079F42136F}"/>
                  </a:ext>
                </a:extLst>
              </p:cNvPr>
              <p:cNvSpPr/>
              <p:nvPr/>
            </p:nvSpPr>
            <p:spPr>
              <a:xfrm>
                <a:off x="1628908" y="4161114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013" name="Graphic 288">
              <a:extLst>
                <a:ext uri="{FF2B5EF4-FFF2-40B4-BE49-F238E27FC236}">
                  <a16:creationId xmlns:a16="http://schemas.microsoft.com/office/drawing/2014/main" id="{3F251B7F-AB71-AB26-3BA3-2BE14B746252}"/>
                </a:ext>
              </a:extLst>
            </p:cNvPr>
            <p:cNvGrpSpPr/>
            <p:nvPr/>
          </p:nvGrpSpPr>
          <p:grpSpPr>
            <a:xfrm>
              <a:off x="1556338" y="4066609"/>
              <a:ext cx="51636" cy="51559"/>
              <a:chOff x="1556338" y="4066609"/>
              <a:chExt cx="51636" cy="51559"/>
            </a:xfrm>
          </p:grpSpPr>
          <p:sp>
            <p:nvSpPr>
              <p:cNvPr id="1014" name="Freeform 1013">
                <a:extLst>
                  <a:ext uri="{FF2B5EF4-FFF2-40B4-BE49-F238E27FC236}">
                    <a16:creationId xmlns:a16="http://schemas.microsoft.com/office/drawing/2014/main" id="{CC3A91F4-3E2A-A2B0-8356-D8056DB7C8F4}"/>
                  </a:ext>
                </a:extLst>
              </p:cNvPr>
              <p:cNvSpPr/>
              <p:nvPr/>
            </p:nvSpPr>
            <p:spPr>
              <a:xfrm>
                <a:off x="1582220" y="4066609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015" name="Freeform 1014">
                <a:extLst>
                  <a:ext uri="{FF2B5EF4-FFF2-40B4-BE49-F238E27FC236}">
                    <a16:creationId xmlns:a16="http://schemas.microsoft.com/office/drawing/2014/main" id="{CC9E5A87-A3CC-EC03-D468-EDCE34740994}"/>
                  </a:ext>
                </a:extLst>
              </p:cNvPr>
              <p:cNvSpPr/>
              <p:nvPr/>
            </p:nvSpPr>
            <p:spPr>
              <a:xfrm>
                <a:off x="1556338" y="4092452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016" name="Graphic 288">
              <a:extLst>
                <a:ext uri="{FF2B5EF4-FFF2-40B4-BE49-F238E27FC236}">
                  <a16:creationId xmlns:a16="http://schemas.microsoft.com/office/drawing/2014/main" id="{7F5FF4DA-D2F5-8E95-13AF-CA647AC43890}"/>
                </a:ext>
              </a:extLst>
            </p:cNvPr>
            <p:cNvGrpSpPr/>
            <p:nvPr/>
          </p:nvGrpSpPr>
          <p:grpSpPr>
            <a:xfrm>
              <a:off x="1556338" y="4075856"/>
              <a:ext cx="51636" cy="51559"/>
              <a:chOff x="1556338" y="4075856"/>
              <a:chExt cx="51636" cy="51559"/>
            </a:xfrm>
          </p:grpSpPr>
          <p:sp>
            <p:nvSpPr>
              <p:cNvPr id="1017" name="Freeform 1016">
                <a:extLst>
                  <a:ext uri="{FF2B5EF4-FFF2-40B4-BE49-F238E27FC236}">
                    <a16:creationId xmlns:a16="http://schemas.microsoft.com/office/drawing/2014/main" id="{34A7C8B1-193E-C267-FA08-9CC654BF14BD}"/>
                  </a:ext>
                </a:extLst>
              </p:cNvPr>
              <p:cNvSpPr/>
              <p:nvPr/>
            </p:nvSpPr>
            <p:spPr>
              <a:xfrm>
                <a:off x="1582220" y="4075856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018" name="Freeform 1017">
                <a:extLst>
                  <a:ext uri="{FF2B5EF4-FFF2-40B4-BE49-F238E27FC236}">
                    <a16:creationId xmlns:a16="http://schemas.microsoft.com/office/drawing/2014/main" id="{CC801C24-7B89-496B-5946-1BF39BEFE280}"/>
                  </a:ext>
                </a:extLst>
              </p:cNvPr>
              <p:cNvSpPr/>
              <p:nvPr/>
            </p:nvSpPr>
            <p:spPr>
              <a:xfrm>
                <a:off x="1556338" y="4101573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019" name="Graphic 288">
              <a:extLst>
                <a:ext uri="{FF2B5EF4-FFF2-40B4-BE49-F238E27FC236}">
                  <a16:creationId xmlns:a16="http://schemas.microsoft.com/office/drawing/2014/main" id="{2C6935EA-76EF-22E3-6704-A7B4E95B90AF}"/>
                </a:ext>
              </a:extLst>
            </p:cNvPr>
            <p:cNvGrpSpPr/>
            <p:nvPr/>
          </p:nvGrpSpPr>
          <p:grpSpPr>
            <a:xfrm>
              <a:off x="1455984" y="3916996"/>
              <a:ext cx="51763" cy="51686"/>
              <a:chOff x="1455984" y="3916996"/>
              <a:chExt cx="51763" cy="51686"/>
            </a:xfrm>
          </p:grpSpPr>
          <p:sp>
            <p:nvSpPr>
              <p:cNvPr id="1020" name="Freeform 1019">
                <a:extLst>
                  <a:ext uri="{FF2B5EF4-FFF2-40B4-BE49-F238E27FC236}">
                    <a16:creationId xmlns:a16="http://schemas.microsoft.com/office/drawing/2014/main" id="{8ED59C72-1FEA-6C02-7DD3-69152F61CFD6}"/>
                  </a:ext>
                </a:extLst>
              </p:cNvPr>
              <p:cNvSpPr/>
              <p:nvPr/>
            </p:nvSpPr>
            <p:spPr>
              <a:xfrm>
                <a:off x="1481866" y="3916996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021" name="Freeform 1020">
                <a:extLst>
                  <a:ext uri="{FF2B5EF4-FFF2-40B4-BE49-F238E27FC236}">
                    <a16:creationId xmlns:a16="http://schemas.microsoft.com/office/drawing/2014/main" id="{A22C54E6-2C6E-36C0-093E-B15F850FAA22}"/>
                  </a:ext>
                </a:extLst>
              </p:cNvPr>
              <p:cNvSpPr/>
              <p:nvPr/>
            </p:nvSpPr>
            <p:spPr>
              <a:xfrm>
                <a:off x="1455984" y="3942840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022" name="Graphic 288">
              <a:extLst>
                <a:ext uri="{FF2B5EF4-FFF2-40B4-BE49-F238E27FC236}">
                  <a16:creationId xmlns:a16="http://schemas.microsoft.com/office/drawing/2014/main" id="{64E8B197-9C82-E66E-030F-8302E46289C6}"/>
                </a:ext>
              </a:extLst>
            </p:cNvPr>
            <p:cNvGrpSpPr/>
            <p:nvPr/>
          </p:nvGrpSpPr>
          <p:grpSpPr>
            <a:xfrm>
              <a:off x="1518912" y="3931312"/>
              <a:ext cx="51636" cy="51559"/>
              <a:chOff x="1518912" y="3931312"/>
              <a:chExt cx="51636" cy="51559"/>
            </a:xfrm>
          </p:grpSpPr>
          <p:sp>
            <p:nvSpPr>
              <p:cNvPr id="1023" name="Freeform 1022">
                <a:extLst>
                  <a:ext uri="{FF2B5EF4-FFF2-40B4-BE49-F238E27FC236}">
                    <a16:creationId xmlns:a16="http://schemas.microsoft.com/office/drawing/2014/main" id="{D28E7FA4-C2D8-1A43-AF7A-014A0694EDD8}"/>
                  </a:ext>
                </a:extLst>
              </p:cNvPr>
              <p:cNvSpPr/>
              <p:nvPr/>
            </p:nvSpPr>
            <p:spPr>
              <a:xfrm>
                <a:off x="1544793" y="3931312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024" name="Freeform 1023">
                <a:extLst>
                  <a:ext uri="{FF2B5EF4-FFF2-40B4-BE49-F238E27FC236}">
                    <a16:creationId xmlns:a16="http://schemas.microsoft.com/office/drawing/2014/main" id="{ACA7EB5D-4256-D138-D31F-F75FC27C6D8E}"/>
                  </a:ext>
                </a:extLst>
              </p:cNvPr>
              <p:cNvSpPr/>
              <p:nvPr/>
            </p:nvSpPr>
            <p:spPr>
              <a:xfrm>
                <a:off x="1518912" y="3957155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025" name="Graphic 288">
              <a:extLst>
                <a:ext uri="{FF2B5EF4-FFF2-40B4-BE49-F238E27FC236}">
                  <a16:creationId xmlns:a16="http://schemas.microsoft.com/office/drawing/2014/main" id="{DCA4D492-F5B6-9451-EEE7-DC889A3E6518}"/>
                </a:ext>
              </a:extLst>
            </p:cNvPr>
            <p:cNvGrpSpPr/>
            <p:nvPr/>
          </p:nvGrpSpPr>
          <p:grpSpPr>
            <a:xfrm>
              <a:off x="1559510" y="3979198"/>
              <a:ext cx="51636" cy="51559"/>
              <a:chOff x="1559510" y="3979198"/>
              <a:chExt cx="51636" cy="51559"/>
            </a:xfrm>
          </p:grpSpPr>
          <p:sp>
            <p:nvSpPr>
              <p:cNvPr id="1026" name="Freeform 1025">
                <a:extLst>
                  <a:ext uri="{FF2B5EF4-FFF2-40B4-BE49-F238E27FC236}">
                    <a16:creationId xmlns:a16="http://schemas.microsoft.com/office/drawing/2014/main" id="{9C8C80AD-D0B1-8B29-3A75-B24693EF9903}"/>
                  </a:ext>
                </a:extLst>
              </p:cNvPr>
              <p:cNvSpPr/>
              <p:nvPr/>
            </p:nvSpPr>
            <p:spPr>
              <a:xfrm>
                <a:off x="1585392" y="3979198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027" name="Freeform 1026">
                <a:extLst>
                  <a:ext uri="{FF2B5EF4-FFF2-40B4-BE49-F238E27FC236}">
                    <a16:creationId xmlns:a16="http://schemas.microsoft.com/office/drawing/2014/main" id="{572D7F95-2BED-497C-7E04-144958619224}"/>
                  </a:ext>
                </a:extLst>
              </p:cNvPr>
              <p:cNvSpPr/>
              <p:nvPr/>
            </p:nvSpPr>
            <p:spPr>
              <a:xfrm>
                <a:off x="1559510" y="4004914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028" name="Graphic 288">
              <a:extLst>
                <a:ext uri="{FF2B5EF4-FFF2-40B4-BE49-F238E27FC236}">
                  <a16:creationId xmlns:a16="http://schemas.microsoft.com/office/drawing/2014/main" id="{672FAD91-A1A8-F1A4-E053-7FE4BFD9B3CA}"/>
                </a:ext>
              </a:extLst>
            </p:cNvPr>
            <p:cNvGrpSpPr/>
            <p:nvPr/>
          </p:nvGrpSpPr>
          <p:grpSpPr>
            <a:xfrm>
              <a:off x="1671917" y="4239023"/>
              <a:ext cx="51636" cy="51686"/>
              <a:chOff x="1671917" y="4239023"/>
              <a:chExt cx="51636" cy="51686"/>
            </a:xfrm>
          </p:grpSpPr>
          <p:sp>
            <p:nvSpPr>
              <p:cNvPr id="1029" name="Freeform 1028">
                <a:extLst>
                  <a:ext uri="{FF2B5EF4-FFF2-40B4-BE49-F238E27FC236}">
                    <a16:creationId xmlns:a16="http://schemas.microsoft.com/office/drawing/2014/main" id="{38692D11-594B-B5E5-E632-3FE945CACD99}"/>
                  </a:ext>
                </a:extLst>
              </p:cNvPr>
              <p:cNvSpPr/>
              <p:nvPr/>
            </p:nvSpPr>
            <p:spPr>
              <a:xfrm>
                <a:off x="1697672" y="4239023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030" name="Freeform 1029">
                <a:extLst>
                  <a:ext uri="{FF2B5EF4-FFF2-40B4-BE49-F238E27FC236}">
                    <a16:creationId xmlns:a16="http://schemas.microsoft.com/office/drawing/2014/main" id="{C4C65E85-39F1-293B-0FEA-193617B9682B}"/>
                  </a:ext>
                </a:extLst>
              </p:cNvPr>
              <p:cNvSpPr/>
              <p:nvPr/>
            </p:nvSpPr>
            <p:spPr>
              <a:xfrm>
                <a:off x="1671917" y="4264867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031" name="Graphic 288">
              <a:extLst>
                <a:ext uri="{FF2B5EF4-FFF2-40B4-BE49-F238E27FC236}">
                  <a16:creationId xmlns:a16="http://schemas.microsoft.com/office/drawing/2014/main" id="{863DD9A2-9620-014A-E6C5-86B8EBCBA2A3}"/>
                </a:ext>
              </a:extLst>
            </p:cNvPr>
            <p:cNvGrpSpPr/>
            <p:nvPr/>
          </p:nvGrpSpPr>
          <p:grpSpPr>
            <a:xfrm>
              <a:off x="1676738" y="4247384"/>
              <a:ext cx="51763" cy="51559"/>
              <a:chOff x="1676738" y="4247384"/>
              <a:chExt cx="51763" cy="51559"/>
            </a:xfrm>
          </p:grpSpPr>
          <p:sp>
            <p:nvSpPr>
              <p:cNvPr id="1032" name="Freeform 1031">
                <a:extLst>
                  <a:ext uri="{FF2B5EF4-FFF2-40B4-BE49-F238E27FC236}">
                    <a16:creationId xmlns:a16="http://schemas.microsoft.com/office/drawing/2014/main" id="{A93ACDCF-CFD4-314B-323F-66B2AA537F6C}"/>
                  </a:ext>
                </a:extLst>
              </p:cNvPr>
              <p:cNvSpPr/>
              <p:nvPr/>
            </p:nvSpPr>
            <p:spPr>
              <a:xfrm>
                <a:off x="1702620" y="4247384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033" name="Freeform 1032">
                <a:extLst>
                  <a:ext uri="{FF2B5EF4-FFF2-40B4-BE49-F238E27FC236}">
                    <a16:creationId xmlns:a16="http://schemas.microsoft.com/office/drawing/2014/main" id="{44E93DE3-AD66-AF64-CE6A-6F5370C31ACC}"/>
                  </a:ext>
                </a:extLst>
              </p:cNvPr>
              <p:cNvSpPr/>
              <p:nvPr/>
            </p:nvSpPr>
            <p:spPr>
              <a:xfrm>
                <a:off x="1676738" y="4273228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034" name="Graphic 288">
              <a:extLst>
                <a:ext uri="{FF2B5EF4-FFF2-40B4-BE49-F238E27FC236}">
                  <a16:creationId xmlns:a16="http://schemas.microsoft.com/office/drawing/2014/main" id="{6F259268-5A0A-FB5D-4201-997F12C6AA12}"/>
                </a:ext>
              </a:extLst>
            </p:cNvPr>
            <p:cNvGrpSpPr/>
            <p:nvPr/>
          </p:nvGrpSpPr>
          <p:grpSpPr>
            <a:xfrm>
              <a:off x="1769481" y="4455904"/>
              <a:ext cx="51763" cy="51686"/>
              <a:chOff x="1769481" y="4455904"/>
              <a:chExt cx="51763" cy="51686"/>
            </a:xfrm>
          </p:grpSpPr>
          <p:sp>
            <p:nvSpPr>
              <p:cNvPr id="1035" name="Freeform 1034">
                <a:extLst>
                  <a:ext uri="{FF2B5EF4-FFF2-40B4-BE49-F238E27FC236}">
                    <a16:creationId xmlns:a16="http://schemas.microsoft.com/office/drawing/2014/main" id="{08731752-E3C9-56D1-C0D7-AD622486950D}"/>
                  </a:ext>
                </a:extLst>
              </p:cNvPr>
              <p:cNvSpPr/>
              <p:nvPr/>
            </p:nvSpPr>
            <p:spPr>
              <a:xfrm>
                <a:off x="1795362" y="4455904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036" name="Freeform 1035">
                <a:extLst>
                  <a:ext uri="{FF2B5EF4-FFF2-40B4-BE49-F238E27FC236}">
                    <a16:creationId xmlns:a16="http://schemas.microsoft.com/office/drawing/2014/main" id="{03C66B4F-F1CC-9784-A20D-B3BCD759B4B8}"/>
                  </a:ext>
                </a:extLst>
              </p:cNvPr>
              <p:cNvSpPr/>
              <p:nvPr/>
            </p:nvSpPr>
            <p:spPr>
              <a:xfrm>
                <a:off x="1769481" y="4481747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037" name="Graphic 288">
              <a:extLst>
                <a:ext uri="{FF2B5EF4-FFF2-40B4-BE49-F238E27FC236}">
                  <a16:creationId xmlns:a16="http://schemas.microsoft.com/office/drawing/2014/main" id="{CEF40ACC-66F1-0383-4E70-1A75CEE46311}"/>
                </a:ext>
              </a:extLst>
            </p:cNvPr>
            <p:cNvGrpSpPr/>
            <p:nvPr/>
          </p:nvGrpSpPr>
          <p:grpSpPr>
            <a:xfrm>
              <a:off x="1774809" y="4484661"/>
              <a:ext cx="51636" cy="51686"/>
              <a:chOff x="1774809" y="4484661"/>
              <a:chExt cx="51636" cy="51686"/>
            </a:xfrm>
          </p:grpSpPr>
          <p:sp>
            <p:nvSpPr>
              <p:cNvPr id="1038" name="Freeform 1037">
                <a:extLst>
                  <a:ext uri="{FF2B5EF4-FFF2-40B4-BE49-F238E27FC236}">
                    <a16:creationId xmlns:a16="http://schemas.microsoft.com/office/drawing/2014/main" id="{D317FB76-5A13-29B0-C881-3DA5D592074D}"/>
                  </a:ext>
                </a:extLst>
              </p:cNvPr>
              <p:cNvSpPr/>
              <p:nvPr/>
            </p:nvSpPr>
            <p:spPr>
              <a:xfrm>
                <a:off x="1800691" y="4484661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7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7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039" name="Freeform 1038">
                <a:extLst>
                  <a:ext uri="{FF2B5EF4-FFF2-40B4-BE49-F238E27FC236}">
                    <a16:creationId xmlns:a16="http://schemas.microsoft.com/office/drawing/2014/main" id="{48FA9BEA-8CBA-76EC-C60D-E1A1EC970299}"/>
                  </a:ext>
                </a:extLst>
              </p:cNvPr>
              <p:cNvSpPr/>
              <p:nvPr/>
            </p:nvSpPr>
            <p:spPr>
              <a:xfrm>
                <a:off x="1774809" y="4510504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040" name="Graphic 288">
              <a:extLst>
                <a:ext uri="{FF2B5EF4-FFF2-40B4-BE49-F238E27FC236}">
                  <a16:creationId xmlns:a16="http://schemas.microsoft.com/office/drawing/2014/main" id="{6BF1608A-3549-FE28-D2E9-E303A8A0D95C}"/>
                </a:ext>
              </a:extLst>
            </p:cNvPr>
            <p:cNvGrpSpPr/>
            <p:nvPr/>
          </p:nvGrpSpPr>
          <p:grpSpPr>
            <a:xfrm>
              <a:off x="1786862" y="4504423"/>
              <a:ext cx="51636" cy="51559"/>
              <a:chOff x="1786862" y="4504423"/>
              <a:chExt cx="51636" cy="51559"/>
            </a:xfrm>
          </p:grpSpPr>
          <p:sp>
            <p:nvSpPr>
              <p:cNvPr id="1041" name="Freeform 1040">
                <a:extLst>
                  <a:ext uri="{FF2B5EF4-FFF2-40B4-BE49-F238E27FC236}">
                    <a16:creationId xmlns:a16="http://schemas.microsoft.com/office/drawing/2014/main" id="{28925018-C2E7-BD4A-724A-3B80A980C4A6}"/>
                  </a:ext>
                </a:extLst>
              </p:cNvPr>
              <p:cNvSpPr/>
              <p:nvPr/>
            </p:nvSpPr>
            <p:spPr>
              <a:xfrm>
                <a:off x="1812616" y="4504423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042" name="Freeform 1041">
                <a:extLst>
                  <a:ext uri="{FF2B5EF4-FFF2-40B4-BE49-F238E27FC236}">
                    <a16:creationId xmlns:a16="http://schemas.microsoft.com/office/drawing/2014/main" id="{AE994C1B-CAED-58EE-9B72-980DD53278B0}"/>
                  </a:ext>
                </a:extLst>
              </p:cNvPr>
              <p:cNvSpPr/>
              <p:nvPr/>
            </p:nvSpPr>
            <p:spPr>
              <a:xfrm>
                <a:off x="1786862" y="4530266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043" name="Graphic 288">
              <a:extLst>
                <a:ext uri="{FF2B5EF4-FFF2-40B4-BE49-F238E27FC236}">
                  <a16:creationId xmlns:a16="http://schemas.microsoft.com/office/drawing/2014/main" id="{DDB61D1E-4668-B6C2-61F3-4105F8AC82A8}"/>
                </a:ext>
              </a:extLst>
            </p:cNvPr>
            <p:cNvGrpSpPr/>
            <p:nvPr/>
          </p:nvGrpSpPr>
          <p:grpSpPr>
            <a:xfrm>
              <a:off x="1850804" y="4530266"/>
              <a:ext cx="51763" cy="51559"/>
              <a:chOff x="1850804" y="4530266"/>
              <a:chExt cx="51763" cy="51559"/>
            </a:xfrm>
          </p:grpSpPr>
          <p:sp>
            <p:nvSpPr>
              <p:cNvPr id="1044" name="Freeform 1043">
                <a:extLst>
                  <a:ext uri="{FF2B5EF4-FFF2-40B4-BE49-F238E27FC236}">
                    <a16:creationId xmlns:a16="http://schemas.microsoft.com/office/drawing/2014/main" id="{175274B0-8680-FB02-583C-7453D6A0B80C}"/>
                  </a:ext>
                </a:extLst>
              </p:cNvPr>
              <p:cNvSpPr/>
              <p:nvPr/>
            </p:nvSpPr>
            <p:spPr>
              <a:xfrm>
                <a:off x="1876686" y="4530266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045" name="Freeform 1044">
                <a:extLst>
                  <a:ext uri="{FF2B5EF4-FFF2-40B4-BE49-F238E27FC236}">
                    <a16:creationId xmlns:a16="http://schemas.microsoft.com/office/drawing/2014/main" id="{26406F13-3460-6167-FCF4-DC7C6BC2145F}"/>
                  </a:ext>
                </a:extLst>
              </p:cNvPr>
              <p:cNvSpPr/>
              <p:nvPr/>
            </p:nvSpPr>
            <p:spPr>
              <a:xfrm>
                <a:off x="1850804" y="4555983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046" name="Graphic 288">
              <a:extLst>
                <a:ext uri="{FF2B5EF4-FFF2-40B4-BE49-F238E27FC236}">
                  <a16:creationId xmlns:a16="http://schemas.microsoft.com/office/drawing/2014/main" id="{A9C1B53D-0793-C1E8-9F14-66B4D38EC81A}"/>
                </a:ext>
              </a:extLst>
            </p:cNvPr>
            <p:cNvGrpSpPr/>
            <p:nvPr/>
          </p:nvGrpSpPr>
          <p:grpSpPr>
            <a:xfrm>
              <a:off x="1871231" y="4569411"/>
              <a:ext cx="51763" cy="51686"/>
              <a:chOff x="1871231" y="4569411"/>
              <a:chExt cx="51763" cy="51686"/>
            </a:xfrm>
          </p:grpSpPr>
          <p:sp>
            <p:nvSpPr>
              <p:cNvPr id="1047" name="Freeform 1046">
                <a:extLst>
                  <a:ext uri="{FF2B5EF4-FFF2-40B4-BE49-F238E27FC236}">
                    <a16:creationId xmlns:a16="http://schemas.microsoft.com/office/drawing/2014/main" id="{EDDBBD19-3F9F-2D92-9086-6BEBD569A14E}"/>
                  </a:ext>
                </a:extLst>
              </p:cNvPr>
              <p:cNvSpPr/>
              <p:nvPr/>
            </p:nvSpPr>
            <p:spPr>
              <a:xfrm>
                <a:off x="1897112" y="4569411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7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7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048" name="Freeform 1047">
                <a:extLst>
                  <a:ext uri="{FF2B5EF4-FFF2-40B4-BE49-F238E27FC236}">
                    <a16:creationId xmlns:a16="http://schemas.microsoft.com/office/drawing/2014/main" id="{AF4E4956-6D19-6A2C-AEB1-3A2A5AE53DFF}"/>
                  </a:ext>
                </a:extLst>
              </p:cNvPr>
              <p:cNvSpPr/>
              <p:nvPr/>
            </p:nvSpPr>
            <p:spPr>
              <a:xfrm>
                <a:off x="1871231" y="4595255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049" name="Graphic 288">
              <a:extLst>
                <a:ext uri="{FF2B5EF4-FFF2-40B4-BE49-F238E27FC236}">
                  <a16:creationId xmlns:a16="http://schemas.microsoft.com/office/drawing/2014/main" id="{16E048F1-7665-D7DC-64C2-88512C1678D0}"/>
                </a:ext>
              </a:extLst>
            </p:cNvPr>
            <p:cNvGrpSpPr/>
            <p:nvPr/>
          </p:nvGrpSpPr>
          <p:grpSpPr>
            <a:xfrm>
              <a:off x="1883791" y="4589174"/>
              <a:ext cx="51636" cy="51686"/>
              <a:chOff x="1883791" y="4589174"/>
              <a:chExt cx="51636" cy="51686"/>
            </a:xfrm>
          </p:grpSpPr>
          <p:sp>
            <p:nvSpPr>
              <p:cNvPr id="1050" name="Freeform 1049">
                <a:extLst>
                  <a:ext uri="{FF2B5EF4-FFF2-40B4-BE49-F238E27FC236}">
                    <a16:creationId xmlns:a16="http://schemas.microsoft.com/office/drawing/2014/main" id="{DB60F6A2-6E27-231F-76E9-EED190FC4DED}"/>
                  </a:ext>
                </a:extLst>
              </p:cNvPr>
              <p:cNvSpPr/>
              <p:nvPr/>
            </p:nvSpPr>
            <p:spPr>
              <a:xfrm>
                <a:off x="1909545" y="4589174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7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7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051" name="Freeform 1050">
                <a:extLst>
                  <a:ext uri="{FF2B5EF4-FFF2-40B4-BE49-F238E27FC236}">
                    <a16:creationId xmlns:a16="http://schemas.microsoft.com/office/drawing/2014/main" id="{86CFBF34-8B1C-701D-8362-2DE2CC3064A7}"/>
                  </a:ext>
                </a:extLst>
              </p:cNvPr>
              <p:cNvSpPr/>
              <p:nvPr/>
            </p:nvSpPr>
            <p:spPr>
              <a:xfrm>
                <a:off x="1883791" y="4615017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052" name="Graphic 288">
              <a:extLst>
                <a:ext uri="{FF2B5EF4-FFF2-40B4-BE49-F238E27FC236}">
                  <a16:creationId xmlns:a16="http://schemas.microsoft.com/office/drawing/2014/main" id="{55B64B18-2F98-3C3F-BCEC-C66A48CD24FD}"/>
                </a:ext>
              </a:extLst>
            </p:cNvPr>
            <p:cNvGrpSpPr/>
            <p:nvPr/>
          </p:nvGrpSpPr>
          <p:grpSpPr>
            <a:xfrm>
              <a:off x="1941390" y="4596395"/>
              <a:ext cx="51636" cy="51686"/>
              <a:chOff x="1941390" y="4596395"/>
              <a:chExt cx="51636" cy="51686"/>
            </a:xfrm>
          </p:grpSpPr>
          <p:sp>
            <p:nvSpPr>
              <p:cNvPr id="1053" name="Freeform 1052">
                <a:extLst>
                  <a:ext uri="{FF2B5EF4-FFF2-40B4-BE49-F238E27FC236}">
                    <a16:creationId xmlns:a16="http://schemas.microsoft.com/office/drawing/2014/main" id="{5ED7674F-B698-49C1-FBC8-2DFE4623B05A}"/>
                  </a:ext>
                </a:extLst>
              </p:cNvPr>
              <p:cNvSpPr/>
              <p:nvPr/>
            </p:nvSpPr>
            <p:spPr>
              <a:xfrm>
                <a:off x="1967271" y="4596395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054" name="Freeform 1053">
                <a:extLst>
                  <a:ext uri="{FF2B5EF4-FFF2-40B4-BE49-F238E27FC236}">
                    <a16:creationId xmlns:a16="http://schemas.microsoft.com/office/drawing/2014/main" id="{AEF13466-3943-9E31-2C88-870B56342CF0}"/>
                  </a:ext>
                </a:extLst>
              </p:cNvPr>
              <p:cNvSpPr/>
              <p:nvPr/>
            </p:nvSpPr>
            <p:spPr>
              <a:xfrm>
                <a:off x="1941390" y="4622238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055" name="Graphic 288">
              <a:extLst>
                <a:ext uri="{FF2B5EF4-FFF2-40B4-BE49-F238E27FC236}">
                  <a16:creationId xmlns:a16="http://schemas.microsoft.com/office/drawing/2014/main" id="{86A3779B-9CBA-0192-535A-E0E8E449DB8C}"/>
                </a:ext>
              </a:extLst>
            </p:cNvPr>
            <p:cNvGrpSpPr/>
            <p:nvPr/>
          </p:nvGrpSpPr>
          <p:grpSpPr>
            <a:xfrm>
              <a:off x="1967271" y="4596395"/>
              <a:ext cx="51636" cy="51686"/>
              <a:chOff x="1967271" y="4596395"/>
              <a:chExt cx="51636" cy="51686"/>
            </a:xfrm>
          </p:grpSpPr>
          <p:sp>
            <p:nvSpPr>
              <p:cNvPr id="1056" name="Freeform 1055">
                <a:extLst>
                  <a:ext uri="{FF2B5EF4-FFF2-40B4-BE49-F238E27FC236}">
                    <a16:creationId xmlns:a16="http://schemas.microsoft.com/office/drawing/2014/main" id="{CC2C2930-CF92-9388-3FBB-74F7B8D86CAD}"/>
                  </a:ext>
                </a:extLst>
              </p:cNvPr>
              <p:cNvSpPr/>
              <p:nvPr/>
            </p:nvSpPr>
            <p:spPr>
              <a:xfrm>
                <a:off x="1993026" y="4596395"/>
                <a:ext cx="12687" cy="51686"/>
              </a:xfrm>
              <a:custGeom>
                <a:avLst/>
                <a:gdLst>
                  <a:gd name="connsiteX0" fmla="*/ 0 w 12687"/>
                  <a:gd name="connsiteY0" fmla="*/ 0 h 51686"/>
                  <a:gd name="connsiteX1" fmla="*/ 0 w 12687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057" name="Freeform 1056">
                <a:extLst>
                  <a:ext uri="{FF2B5EF4-FFF2-40B4-BE49-F238E27FC236}">
                    <a16:creationId xmlns:a16="http://schemas.microsoft.com/office/drawing/2014/main" id="{13E6233A-F00A-73C3-3C96-C2EA38EEDFA9}"/>
                  </a:ext>
                </a:extLst>
              </p:cNvPr>
              <p:cNvSpPr/>
              <p:nvPr/>
            </p:nvSpPr>
            <p:spPr>
              <a:xfrm>
                <a:off x="1967271" y="4622238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058" name="Graphic 288">
              <a:extLst>
                <a:ext uri="{FF2B5EF4-FFF2-40B4-BE49-F238E27FC236}">
                  <a16:creationId xmlns:a16="http://schemas.microsoft.com/office/drawing/2014/main" id="{D10318B4-A12F-D4D9-F5AE-C962669B27C8}"/>
                </a:ext>
              </a:extLst>
            </p:cNvPr>
            <p:cNvGrpSpPr/>
            <p:nvPr/>
          </p:nvGrpSpPr>
          <p:grpSpPr>
            <a:xfrm>
              <a:off x="1973488" y="4626545"/>
              <a:ext cx="51636" cy="51559"/>
              <a:chOff x="1973488" y="4626545"/>
              <a:chExt cx="51636" cy="51559"/>
            </a:xfrm>
          </p:grpSpPr>
          <p:sp>
            <p:nvSpPr>
              <p:cNvPr id="1059" name="Freeform 1058">
                <a:extLst>
                  <a:ext uri="{FF2B5EF4-FFF2-40B4-BE49-F238E27FC236}">
                    <a16:creationId xmlns:a16="http://schemas.microsoft.com/office/drawing/2014/main" id="{0E33FEAD-8E3E-923F-8E8F-24FDCE3758F1}"/>
                  </a:ext>
                </a:extLst>
              </p:cNvPr>
              <p:cNvSpPr/>
              <p:nvPr/>
            </p:nvSpPr>
            <p:spPr>
              <a:xfrm>
                <a:off x="1999370" y="4626545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060" name="Freeform 1059">
                <a:extLst>
                  <a:ext uri="{FF2B5EF4-FFF2-40B4-BE49-F238E27FC236}">
                    <a16:creationId xmlns:a16="http://schemas.microsoft.com/office/drawing/2014/main" id="{979E3C08-8E7B-21D7-09AB-BD354D4C3D9C}"/>
                  </a:ext>
                </a:extLst>
              </p:cNvPr>
              <p:cNvSpPr/>
              <p:nvPr/>
            </p:nvSpPr>
            <p:spPr>
              <a:xfrm>
                <a:off x="1973488" y="4652262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061" name="Graphic 288">
              <a:extLst>
                <a:ext uri="{FF2B5EF4-FFF2-40B4-BE49-F238E27FC236}">
                  <a16:creationId xmlns:a16="http://schemas.microsoft.com/office/drawing/2014/main" id="{C3DA2110-6739-CEF6-1325-6E613F2D97C6}"/>
                </a:ext>
              </a:extLst>
            </p:cNvPr>
            <p:cNvGrpSpPr/>
            <p:nvPr/>
          </p:nvGrpSpPr>
          <p:grpSpPr>
            <a:xfrm>
              <a:off x="1973488" y="4642887"/>
              <a:ext cx="51636" cy="51559"/>
              <a:chOff x="1973488" y="4642887"/>
              <a:chExt cx="51636" cy="51559"/>
            </a:xfrm>
          </p:grpSpPr>
          <p:sp>
            <p:nvSpPr>
              <p:cNvPr id="1062" name="Freeform 1061">
                <a:extLst>
                  <a:ext uri="{FF2B5EF4-FFF2-40B4-BE49-F238E27FC236}">
                    <a16:creationId xmlns:a16="http://schemas.microsoft.com/office/drawing/2014/main" id="{34339C43-5043-8859-FA96-0E7AD9859307}"/>
                  </a:ext>
                </a:extLst>
              </p:cNvPr>
              <p:cNvSpPr/>
              <p:nvPr/>
            </p:nvSpPr>
            <p:spPr>
              <a:xfrm>
                <a:off x="1999370" y="4642887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063" name="Freeform 1062">
                <a:extLst>
                  <a:ext uri="{FF2B5EF4-FFF2-40B4-BE49-F238E27FC236}">
                    <a16:creationId xmlns:a16="http://schemas.microsoft.com/office/drawing/2014/main" id="{EAF32D40-D4DA-2C56-DD37-FD44317D3B53}"/>
                  </a:ext>
                </a:extLst>
              </p:cNvPr>
              <p:cNvSpPr/>
              <p:nvPr/>
            </p:nvSpPr>
            <p:spPr>
              <a:xfrm>
                <a:off x="1973488" y="4668604"/>
                <a:ext cx="51636" cy="12668"/>
              </a:xfrm>
              <a:custGeom>
                <a:avLst/>
                <a:gdLst>
                  <a:gd name="connsiteX0" fmla="*/ 0 w 51636"/>
                  <a:gd name="connsiteY0" fmla="*/ 0 h 12668"/>
                  <a:gd name="connsiteX1" fmla="*/ 51636 w 5163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36" h="12668">
                    <a:moveTo>
                      <a:pt x="0" y="0"/>
                    </a:moveTo>
                    <a:lnTo>
                      <a:pt x="51636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064" name="Graphic 288">
              <a:extLst>
                <a:ext uri="{FF2B5EF4-FFF2-40B4-BE49-F238E27FC236}">
                  <a16:creationId xmlns:a16="http://schemas.microsoft.com/office/drawing/2014/main" id="{4D9802C9-BC2C-E763-93C1-EE79915E4589}"/>
                </a:ext>
              </a:extLst>
            </p:cNvPr>
            <p:cNvGrpSpPr/>
            <p:nvPr/>
          </p:nvGrpSpPr>
          <p:grpSpPr>
            <a:xfrm>
              <a:off x="1993026" y="4655302"/>
              <a:ext cx="51763" cy="51559"/>
              <a:chOff x="1993026" y="4655302"/>
              <a:chExt cx="51763" cy="51559"/>
            </a:xfrm>
          </p:grpSpPr>
          <p:sp>
            <p:nvSpPr>
              <p:cNvPr id="1065" name="Freeform 1064">
                <a:extLst>
                  <a:ext uri="{FF2B5EF4-FFF2-40B4-BE49-F238E27FC236}">
                    <a16:creationId xmlns:a16="http://schemas.microsoft.com/office/drawing/2014/main" id="{6F7B3C2A-B652-F1E9-5DD0-128E14693D7B}"/>
                  </a:ext>
                </a:extLst>
              </p:cNvPr>
              <p:cNvSpPr/>
              <p:nvPr/>
            </p:nvSpPr>
            <p:spPr>
              <a:xfrm>
                <a:off x="2018908" y="4655302"/>
                <a:ext cx="12687" cy="51559"/>
              </a:xfrm>
              <a:custGeom>
                <a:avLst/>
                <a:gdLst>
                  <a:gd name="connsiteX0" fmla="*/ 0 w 12687"/>
                  <a:gd name="connsiteY0" fmla="*/ 0 h 51559"/>
                  <a:gd name="connsiteX1" fmla="*/ 0 w 12687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87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066" name="Freeform 1065">
                <a:extLst>
                  <a:ext uri="{FF2B5EF4-FFF2-40B4-BE49-F238E27FC236}">
                    <a16:creationId xmlns:a16="http://schemas.microsoft.com/office/drawing/2014/main" id="{E72434F4-7B4F-445B-7DAC-02643142A22A}"/>
                  </a:ext>
                </a:extLst>
              </p:cNvPr>
              <p:cNvSpPr/>
              <p:nvPr/>
            </p:nvSpPr>
            <p:spPr>
              <a:xfrm>
                <a:off x="1993026" y="4681019"/>
                <a:ext cx="51763" cy="12668"/>
              </a:xfrm>
              <a:custGeom>
                <a:avLst/>
                <a:gdLst>
                  <a:gd name="connsiteX0" fmla="*/ 0 w 51763"/>
                  <a:gd name="connsiteY0" fmla="*/ 0 h 12668"/>
                  <a:gd name="connsiteX1" fmla="*/ 51763 w 51763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63" h="12668">
                    <a:moveTo>
                      <a:pt x="0" y="0"/>
                    </a:moveTo>
                    <a:lnTo>
                      <a:pt x="51763" y="0"/>
                    </a:lnTo>
                  </a:path>
                </a:pathLst>
              </a:custGeom>
              <a:ln w="9511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sp>
          <p:nvSpPr>
            <p:cNvPr id="1067" name="Freeform 1066">
              <a:extLst>
                <a:ext uri="{FF2B5EF4-FFF2-40B4-BE49-F238E27FC236}">
                  <a16:creationId xmlns:a16="http://schemas.microsoft.com/office/drawing/2014/main" id="{1F8894A2-DAFB-7DF9-6E65-9923F2C5F94D}"/>
                </a:ext>
              </a:extLst>
            </p:cNvPr>
            <p:cNvSpPr/>
            <p:nvPr/>
          </p:nvSpPr>
          <p:spPr>
            <a:xfrm>
              <a:off x="1474634" y="3942840"/>
              <a:ext cx="3188377" cy="1378685"/>
            </a:xfrm>
            <a:custGeom>
              <a:avLst/>
              <a:gdLst>
                <a:gd name="connsiteX0" fmla="*/ 3188378 w 3188377"/>
                <a:gd name="connsiteY0" fmla="*/ 1378686 h 1378685"/>
                <a:gd name="connsiteX1" fmla="*/ 2944914 w 3188377"/>
                <a:gd name="connsiteY1" fmla="*/ 1378686 h 1378685"/>
                <a:gd name="connsiteX2" fmla="*/ 2944914 w 3188377"/>
                <a:gd name="connsiteY2" fmla="*/ 1311924 h 1378685"/>
                <a:gd name="connsiteX3" fmla="*/ 2395946 w 3188377"/>
                <a:gd name="connsiteY3" fmla="*/ 1311924 h 1378685"/>
                <a:gd name="connsiteX4" fmla="*/ 2395946 w 3188377"/>
                <a:gd name="connsiteY4" fmla="*/ 1283800 h 1378685"/>
                <a:gd name="connsiteX5" fmla="*/ 2295084 w 3188377"/>
                <a:gd name="connsiteY5" fmla="*/ 1283800 h 1378685"/>
                <a:gd name="connsiteX6" fmla="*/ 2295084 w 3188377"/>
                <a:gd name="connsiteY6" fmla="*/ 1266825 h 1378685"/>
                <a:gd name="connsiteX7" fmla="*/ 2113025 w 3188377"/>
                <a:gd name="connsiteY7" fmla="*/ 1266825 h 1378685"/>
                <a:gd name="connsiteX8" fmla="*/ 2113025 w 3188377"/>
                <a:gd name="connsiteY8" fmla="*/ 1248203 h 1378685"/>
                <a:gd name="connsiteX9" fmla="*/ 1790013 w 3188377"/>
                <a:gd name="connsiteY9" fmla="*/ 1248203 h 1378685"/>
                <a:gd name="connsiteX10" fmla="*/ 1790013 w 3188377"/>
                <a:gd name="connsiteY10" fmla="*/ 1233508 h 1378685"/>
                <a:gd name="connsiteX11" fmla="*/ 1655023 w 3188377"/>
                <a:gd name="connsiteY11" fmla="*/ 1233508 h 1378685"/>
                <a:gd name="connsiteX12" fmla="*/ 1655023 w 3188377"/>
                <a:gd name="connsiteY12" fmla="*/ 1224893 h 1378685"/>
                <a:gd name="connsiteX13" fmla="*/ 1616455 w 3188377"/>
                <a:gd name="connsiteY13" fmla="*/ 1224893 h 1378685"/>
                <a:gd name="connsiteX14" fmla="*/ 1616455 w 3188377"/>
                <a:gd name="connsiteY14" fmla="*/ 1215138 h 1378685"/>
                <a:gd name="connsiteX15" fmla="*/ 1580551 w 3188377"/>
                <a:gd name="connsiteY15" fmla="*/ 1215138 h 1378685"/>
                <a:gd name="connsiteX16" fmla="*/ 1580551 w 3188377"/>
                <a:gd name="connsiteY16" fmla="*/ 1204624 h 1378685"/>
                <a:gd name="connsiteX17" fmla="*/ 1490092 w 3188377"/>
                <a:gd name="connsiteY17" fmla="*/ 1204624 h 1378685"/>
                <a:gd name="connsiteX18" fmla="*/ 1490092 w 3188377"/>
                <a:gd name="connsiteY18" fmla="*/ 1188282 h 1378685"/>
                <a:gd name="connsiteX19" fmla="*/ 1468524 w 3188377"/>
                <a:gd name="connsiteY19" fmla="*/ 1188282 h 1378685"/>
                <a:gd name="connsiteX20" fmla="*/ 1468524 w 3188377"/>
                <a:gd name="connsiteY20" fmla="*/ 1171306 h 1378685"/>
                <a:gd name="connsiteX21" fmla="*/ 1370834 w 3188377"/>
                <a:gd name="connsiteY21" fmla="*/ 1171306 h 1378685"/>
                <a:gd name="connsiteX22" fmla="*/ 1370834 w 3188377"/>
                <a:gd name="connsiteY22" fmla="*/ 1124180 h 1378685"/>
                <a:gd name="connsiteX23" fmla="*/ 1344699 w 3188377"/>
                <a:gd name="connsiteY23" fmla="*/ 1124180 h 1378685"/>
                <a:gd name="connsiteX24" fmla="*/ 1344699 w 3188377"/>
                <a:gd name="connsiteY24" fmla="*/ 1111132 h 1378685"/>
                <a:gd name="connsiteX25" fmla="*/ 1260837 w 3188377"/>
                <a:gd name="connsiteY25" fmla="*/ 1111132 h 1378685"/>
                <a:gd name="connsiteX26" fmla="*/ 1260837 w 3188377"/>
                <a:gd name="connsiteY26" fmla="*/ 1083009 h 1378685"/>
                <a:gd name="connsiteX27" fmla="*/ 1177737 w 3188377"/>
                <a:gd name="connsiteY27" fmla="*/ 1083009 h 1378685"/>
                <a:gd name="connsiteX28" fmla="*/ 1177737 w 3188377"/>
                <a:gd name="connsiteY28" fmla="*/ 1068693 h 1378685"/>
                <a:gd name="connsiteX29" fmla="*/ 1157438 w 3188377"/>
                <a:gd name="connsiteY29" fmla="*/ 1068693 h 1378685"/>
                <a:gd name="connsiteX30" fmla="*/ 1157438 w 3188377"/>
                <a:gd name="connsiteY30" fmla="*/ 1062739 h 1378685"/>
                <a:gd name="connsiteX31" fmla="*/ 1063047 w 3188377"/>
                <a:gd name="connsiteY31" fmla="*/ 1062739 h 1378685"/>
                <a:gd name="connsiteX32" fmla="*/ 1063047 w 3188377"/>
                <a:gd name="connsiteY32" fmla="*/ 1050958 h 1378685"/>
                <a:gd name="connsiteX33" fmla="*/ 1047315 w 3188377"/>
                <a:gd name="connsiteY33" fmla="*/ 1050958 h 1378685"/>
                <a:gd name="connsiteX34" fmla="*/ 1047315 w 3188377"/>
                <a:gd name="connsiteY34" fmla="*/ 1038543 h 1378685"/>
                <a:gd name="connsiteX35" fmla="*/ 1037545 w 3188377"/>
                <a:gd name="connsiteY35" fmla="*/ 1038543 h 1378685"/>
                <a:gd name="connsiteX36" fmla="*/ 1037545 w 3188377"/>
                <a:gd name="connsiteY36" fmla="*/ 1028155 h 1378685"/>
                <a:gd name="connsiteX37" fmla="*/ 983118 w 3188377"/>
                <a:gd name="connsiteY37" fmla="*/ 1028155 h 1378685"/>
                <a:gd name="connsiteX38" fmla="*/ 983118 w 3188377"/>
                <a:gd name="connsiteY38" fmla="*/ 1016374 h 1378685"/>
                <a:gd name="connsiteX39" fmla="*/ 954953 w 3188377"/>
                <a:gd name="connsiteY39" fmla="*/ 1016374 h 1378685"/>
                <a:gd name="connsiteX40" fmla="*/ 954953 w 3188377"/>
                <a:gd name="connsiteY40" fmla="*/ 996738 h 1378685"/>
                <a:gd name="connsiteX41" fmla="*/ 935288 w 3188377"/>
                <a:gd name="connsiteY41" fmla="*/ 996738 h 1378685"/>
                <a:gd name="connsiteX42" fmla="*/ 935288 w 3188377"/>
                <a:gd name="connsiteY42" fmla="*/ 987490 h 1378685"/>
                <a:gd name="connsiteX43" fmla="*/ 824657 w 3188377"/>
                <a:gd name="connsiteY43" fmla="*/ 987490 h 1378685"/>
                <a:gd name="connsiteX44" fmla="*/ 824657 w 3188377"/>
                <a:gd name="connsiteY44" fmla="*/ 975835 h 1378685"/>
                <a:gd name="connsiteX45" fmla="*/ 789895 w 3188377"/>
                <a:gd name="connsiteY45" fmla="*/ 975835 h 1378685"/>
                <a:gd name="connsiteX46" fmla="*/ 789895 w 3188377"/>
                <a:gd name="connsiteY46" fmla="*/ 968614 h 1378685"/>
                <a:gd name="connsiteX47" fmla="*/ 744094 w 3188377"/>
                <a:gd name="connsiteY47" fmla="*/ 968614 h 1378685"/>
                <a:gd name="connsiteX48" fmla="*/ 744094 w 3188377"/>
                <a:gd name="connsiteY48" fmla="*/ 945938 h 1378685"/>
                <a:gd name="connsiteX49" fmla="*/ 732930 w 3188377"/>
                <a:gd name="connsiteY49" fmla="*/ 945938 h 1378685"/>
                <a:gd name="connsiteX50" fmla="*/ 732930 w 3188377"/>
                <a:gd name="connsiteY50" fmla="*/ 909707 h 1378685"/>
                <a:gd name="connsiteX51" fmla="*/ 641203 w 3188377"/>
                <a:gd name="connsiteY51" fmla="*/ 909707 h 1378685"/>
                <a:gd name="connsiteX52" fmla="*/ 641203 w 3188377"/>
                <a:gd name="connsiteY52" fmla="*/ 863468 h 1378685"/>
                <a:gd name="connsiteX53" fmla="*/ 641203 w 3188377"/>
                <a:gd name="connsiteY53" fmla="*/ 844086 h 1378685"/>
                <a:gd name="connsiteX54" fmla="*/ 633337 w 3188377"/>
                <a:gd name="connsiteY54" fmla="*/ 844086 h 1378685"/>
                <a:gd name="connsiteX55" fmla="*/ 633337 w 3188377"/>
                <a:gd name="connsiteY55" fmla="*/ 775677 h 1378685"/>
                <a:gd name="connsiteX56" fmla="*/ 609358 w 3188377"/>
                <a:gd name="connsiteY56" fmla="*/ 775677 h 1378685"/>
                <a:gd name="connsiteX57" fmla="*/ 609358 w 3188377"/>
                <a:gd name="connsiteY57" fmla="*/ 764909 h 1378685"/>
                <a:gd name="connsiteX58" fmla="*/ 569902 w 3188377"/>
                <a:gd name="connsiteY58" fmla="*/ 764909 h 1378685"/>
                <a:gd name="connsiteX59" fmla="*/ 569902 w 3188377"/>
                <a:gd name="connsiteY59" fmla="*/ 750214 h 1378685"/>
                <a:gd name="connsiteX60" fmla="*/ 546938 w 3188377"/>
                <a:gd name="connsiteY60" fmla="*/ 750214 h 1378685"/>
                <a:gd name="connsiteX61" fmla="*/ 546938 w 3188377"/>
                <a:gd name="connsiteY61" fmla="*/ 728804 h 1378685"/>
                <a:gd name="connsiteX62" fmla="*/ 533870 w 3188377"/>
                <a:gd name="connsiteY62" fmla="*/ 728804 h 1378685"/>
                <a:gd name="connsiteX63" fmla="*/ 533870 w 3188377"/>
                <a:gd name="connsiteY63" fmla="*/ 708282 h 1378685"/>
                <a:gd name="connsiteX64" fmla="*/ 523340 w 3188377"/>
                <a:gd name="connsiteY64" fmla="*/ 708282 h 1378685"/>
                <a:gd name="connsiteX65" fmla="*/ 523340 w 3188377"/>
                <a:gd name="connsiteY65" fmla="*/ 677245 h 1378685"/>
                <a:gd name="connsiteX66" fmla="*/ 436307 w 3188377"/>
                <a:gd name="connsiteY66" fmla="*/ 677245 h 1378685"/>
                <a:gd name="connsiteX67" fmla="*/ 436307 w 3188377"/>
                <a:gd name="connsiteY67" fmla="*/ 653302 h 1378685"/>
                <a:gd name="connsiteX68" fmla="*/ 418038 w 3188377"/>
                <a:gd name="connsiteY68" fmla="*/ 653302 h 1378685"/>
                <a:gd name="connsiteX69" fmla="*/ 418038 w 3188377"/>
                <a:gd name="connsiteY69" fmla="*/ 615677 h 1378685"/>
                <a:gd name="connsiteX70" fmla="*/ 393044 w 3188377"/>
                <a:gd name="connsiteY70" fmla="*/ 615677 h 1378685"/>
                <a:gd name="connsiteX71" fmla="*/ 393044 w 3188377"/>
                <a:gd name="connsiteY71" fmla="*/ 604782 h 1378685"/>
                <a:gd name="connsiteX72" fmla="*/ 345848 w 3188377"/>
                <a:gd name="connsiteY72" fmla="*/ 604782 h 1378685"/>
                <a:gd name="connsiteX73" fmla="*/ 345848 w 3188377"/>
                <a:gd name="connsiteY73" fmla="*/ 584006 h 1378685"/>
                <a:gd name="connsiteX74" fmla="*/ 328848 w 3188377"/>
                <a:gd name="connsiteY74" fmla="*/ 584006 h 1378685"/>
                <a:gd name="connsiteX75" fmla="*/ 328848 w 3188377"/>
                <a:gd name="connsiteY75" fmla="*/ 553096 h 1378685"/>
                <a:gd name="connsiteX76" fmla="*/ 321616 w 3188377"/>
                <a:gd name="connsiteY76" fmla="*/ 553096 h 1378685"/>
                <a:gd name="connsiteX77" fmla="*/ 321616 w 3188377"/>
                <a:gd name="connsiteY77" fmla="*/ 502296 h 1378685"/>
                <a:gd name="connsiteX78" fmla="*/ 312228 w 3188377"/>
                <a:gd name="connsiteY78" fmla="*/ 502296 h 1378685"/>
                <a:gd name="connsiteX79" fmla="*/ 312228 w 3188377"/>
                <a:gd name="connsiteY79" fmla="*/ 358385 h 1378685"/>
                <a:gd name="connsiteX80" fmla="*/ 279876 w 3188377"/>
                <a:gd name="connsiteY80" fmla="*/ 358385 h 1378685"/>
                <a:gd name="connsiteX81" fmla="*/ 279876 w 3188377"/>
                <a:gd name="connsiteY81" fmla="*/ 348377 h 1378685"/>
                <a:gd name="connsiteX82" fmla="*/ 260084 w 3188377"/>
                <a:gd name="connsiteY82" fmla="*/ 348377 h 1378685"/>
                <a:gd name="connsiteX83" fmla="*/ 260084 w 3188377"/>
                <a:gd name="connsiteY83" fmla="*/ 338749 h 1378685"/>
                <a:gd name="connsiteX84" fmla="*/ 235218 w 3188377"/>
                <a:gd name="connsiteY84" fmla="*/ 338749 h 1378685"/>
                <a:gd name="connsiteX85" fmla="*/ 235218 w 3188377"/>
                <a:gd name="connsiteY85" fmla="*/ 319873 h 1378685"/>
                <a:gd name="connsiteX86" fmla="*/ 219105 w 3188377"/>
                <a:gd name="connsiteY86" fmla="*/ 319873 h 1378685"/>
                <a:gd name="connsiteX87" fmla="*/ 219105 w 3188377"/>
                <a:gd name="connsiteY87" fmla="*/ 279208 h 1378685"/>
                <a:gd name="connsiteX88" fmla="*/ 212635 w 3188377"/>
                <a:gd name="connsiteY88" fmla="*/ 279208 h 1378685"/>
                <a:gd name="connsiteX89" fmla="*/ 212635 w 3188377"/>
                <a:gd name="connsiteY89" fmla="*/ 256405 h 1378685"/>
                <a:gd name="connsiteX90" fmla="*/ 202485 w 3188377"/>
                <a:gd name="connsiteY90" fmla="*/ 256405 h 1378685"/>
                <a:gd name="connsiteX91" fmla="*/ 202485 w 3188377"/>
                <a:gd name="connsiteY91" fmla="*/ 217260 h 1378685"/>
                <a:gd name="connsiteX92" fmla="*/ 175969 w 3188377"/>
                <a:gd name="connsiteY92" fmla="*/ 217260 h 1378685"/>
                <a:gd name="connsiteX93" fmla="*/ 175969 w 3188377"/>
                <a:gd name="connsiteY93" fmla="*/ 207126 h 1378685"/>
                <a:gd name="connsiteX94" fmla="*/ 141334 w 3188377"/>
                <a:gd name="connsiteY94" fmla="*/ 207126 h 1378685"/>
                <a:gd name="connsiteX95" fmla="*/ 141334 w 3188377"/>
                <a:gd name="connsiteY95" fmla="*/ 193064 h 1378685"/>
                <a:gd name="connsiteX96" fmla="*/ 127124 w 3188377"/>
                <a:gd name="connsiteY96" fmla="*/ 193064 h 1378685"/>
                <a:gd name="connsiteX97" fmla="*/ 127124 w 3188377"/>
                <a:gd name="connsiteY97" fmla="*/ 168741 h 1378685"/>
                <a:gd name="connsiteX98" fmla="*/ 116848 w 3188377"/>
                <a:gd name="connsiteY98" fmla="*/ 168741 h 1378685"/>
                <a:gd name="connsiteX99" fmla="*/ 116848 w 3188377"/>
                <a:gd name="connsiteY99" fmla="*/ 145178 h 1378685"/>
                <a:gd name="connsiteX100" fmla="*/ 111392 w 3188377"/>
                <a:gd name="connsiteY100" fmla="*/ 145178 h 1378685"/>
                <a:gd name="connsiteX101" fmla="*/ 111392 w 3188377"/>
                <a:gd name="connsiteY101" fmla="*/ 113127 h 1378685"/>
                <a:gd name="connsiteX102" fmla="*/ 104161 w 3188377"/>
                <a:gd name="connsiteY102" fmla="*/ 113127 h 1378685"/>
                <a:gd name="connsiteX103" fmla="*/ 104161 w 3188377"/>
                <a:gd name="connsiteY103" fmla="*/ 43199 h 1378685"/>
                <a:gd name="connsiteX104" fmla="*/ 90966 w 3188377"/>
                <a:gd name="connsiteY104" fmla="*/ 43199 h 1378685"/>
                <a:gd name="connsiteX105" fmla="*/ 90966 w 3188377"/>
                <a:gd name="connsiteY105" fmla="*/ 24196 h 1378685"/>
                <a:gd name="connsiteX106" fmla="*/ 75995 w 3188377"/>
                <a:gd name="connsiteY106" fmla="*/ 24196 h 1378685"/>
                <a:gd name="connsiteX107" fmla="*/ 75995 w 3188377"/>
                <a:gd name="connsiteY107" fmla="*/ 13048 h 1378685"/>
                <a:gd name="connsiteX108" fmla="*/ 58360 w 3188377"/>
                <a:gd name="connsiteY108" fmla="*/ 13048 h 1378685"/>
                <a:gd name="connsiteX109" fmla="*/ 58360 w 3188377"/>
                <a:gd name="connsiteY109" fmla="*/ 0 h 1378685"/>
                <a:gd name="connsiteX110" fmla="*/ 0 w 3188377"/>
                <a:gd name="connsiteY110" fmla="*/ 0 h 137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3188377" h="1378685">
                  <a:moveTo>
                    <a:pt x="3188378" y="1378686"/>
                  </a:moveTo>
                  <a:lnTo>
                    <a:pt x="2944914" y="1378686"/>
                  </a:lnTo>
                  <a:lnTo>
                    <a:pt x="2944914" y="1311924"/>
                  </a:lnTo>
                  <a:lnTo>
                    <a:pt x="2395946" y="1311924"/>
                  </a:lnTo>
                  <a:lnTo>
                    <a:pt x="2395946" y="1283800"/>
                  </a:lnTo>
                  <a:lnTo>
                    <a:pt x="2295084" y="1283800"/>
                  </a:lnTo>
                  <a:lnTo>
                    <a:pt x="2295084" y="1266825"/>
                  </a:lnTo>
                  <a:lnTo>
                    <a:pt x="2113025" y="1266825"/>
                  </a:lnTo>
                  <a:lnTo>
                    <a:pt x="2113025" y="1248203"/>
                  </a:lnTo>
                  <a:lnTo>
                    <a:pt x="1790013" y="1248203"/>
                  </a:lnTo>
                  <a:lnTo>
                    <a:pt x="1790013" y="1233508"/>
                  </a:lnTo>
                  <a:lnTo>
                    <a:pt x="1655023" y="1233508"/>
                  </a:lnTo>
                  <a:lnTo>
                    <a:pt x="1655023" y="1224893"/>
                  </a:lnTo>
                  <a:lnTo>
                    <a:pt x="1616455" y="1224893"/>
                  </a:lnTo>
                  <a:lnTo>
                    <a:pt x="1616455" y="1215138"/>
                  </a:lnTo>
                  <a:lnTo>
                    <a:pt x="1580551" y="1215138"/>
                  </a:lnTo>
                  <a:lnTo>
                    <a:pt x="1580551" y="1204624"/>
                  </a:lnTo>
                  <a:lnTo>
                    <a:pt x="1490092" y="1204624"/>
                  </a:lnTo>
                  <a:lnTo>
                    <a:pt x="1490092" y="1188282"/>
                  </a:lnTo>
                  <a:lnTo>
                    <a:pt x="1468524" y="1188282"/>
                  </a:lnTo>
                  <a:lnTo>
                    <a:pt x="1468524" y="1171306"/>
                  </a:lnTo>
                  <a:lnTo>
                    <a:pt x="1370834" y="1171306"/>
                  </a:lnTo>
                  <a:lnTo>
                    <a:pt x="1370834" y="1124180"/>
                  </a:lnTo>
                  <a:lnTo>
                    <a:pt x="1344699" y="1124180"/>
                  </a:lnTo>
                  <a:lnTo>
                    <a:pt x="1344699" y="1111132"/>
                  </a:lnTo>
                  <a:lnTo>
                    <a:pt x="1260837" y="1111132"/>
                  </a:lnTo>
                  <a:lnTo>
                    <a:pt x="1260837" y="1083009"/>
                  </a:lnTo>
                  <a:lnTo>
                    <a:pt x="1177737" y="1083009"/>
                  </a:lnTo>
                  <a:lnTo>
                    <a:pt x="1177737" y="1068693"/>
                  </a:lnTo>
                  <a:lnTo>
                    <a:pt x="1157438" y="1068693"/>
                  </a:lnTo>
                  <a:lnTo>
                    <a:pt x="1157438" y="1062739"/>
                  </a:lnTo>
                  <a:lnTo>
                    <a:pt x="1063047" y="1062739"/>
                  </a:lnTo>
                  <a:lnTo>
                    <a:pt x="1063047" y="1050958"/>
                  </a:lnTo>
                  <a:lnTo>
                    <a:pt x="1047315" y="1050958"/>
                  </a:lnTo>
                  <a:lnTo>
                    <a:pt x="1047315" y="1038543"/>
                  </a:lnTo>
                  <a:lnTo>
                    <a:pt x="1037545" y="1038543"/>
                  </a:lnTo>
                  <a:lnTo>
                    <a:pt x="1037545" y="1028155"/>
                  </a:lnTo>
                  <a:lnTo>
                    <a:pt x="983118" y="1028155"/>
                  </a:lnTo>
                  <a:lnTo>
                    <a:pt x="983118" y="1016374"/>
                  </a:lnTo>
                  <a:lnTo>
                    <a:pt x="954953" y="1016374"/>
                  </a:lnTo>
                  <a:lnTo>
                    <a:pt x="954953" y="996738"/>
                  </a:lnTo>
                  <a:lnTo>
                    <a:pt x="935288" y="996738"/>
                  </a:lnTo>
                  <a:lnTo>
                    <a:pt x="935288" y="987490"/>
                  </a:lnTo>
                  <a:lnTo>
                    <a:pt x="824657" y="987490"/>
                  </a:lnTo>
                  <a:lnTo>
                    <a:pt x="824657" y="975835"/>
                  </a:lnTo>
                  <a:lnTo>
                    <a:pt x="789895" y="975835"/>
                  </a:lnTo>
                  <a:lnTo>
                    <a:pt x="789895" y="968614"/>
                  </a:lnTo>
                  <a:lnTo>
                    <a:pt x="744094" y="968614"/>
                  </a:lnTo>
                  <a:lnTo>
                    <a:pt x="744094" y="945938"/>
                  </a:lnTo>
                  <a:lnTo>
                    <a:pt x="732930" y="945938"/>
                  </a:lnTo>
                  <a:lnTo>
                    <a:pt x="732930" y="909707"/>
                  </a:lnTo>
                  <a:lnTo>
                    <a:pt x="641203" y="909707"/>
                  </a:lnTo>
                  <a:lnTo>
                    <a:pt x="641203" y="863468"/>
                  </a:lnTo>
                  <a:lnTo>
                    <a:pt x="641203" y="844086"/>
                  </a:lnTo>
                  <a:lnTo>
                    <a:pt x="633337" y="844086"/>
                  </a:lnTo>
                  <a:lnTo>
                    <a:pt x="633337" y="775677"/>
                  </a:lnTo>
                  <a:lnTo>
                    <a:pt x="609358" y="775677"/>
                  </a:lnTo>
                  <a:lnTo>
                    <a:pt x="609358" y="764909"/>
                  </a:lnTo>
                  <a:lnTo>
                    <a:pt x="569902" y="764909"/>
                  </a:lnTo>
                  <a:lnTo>
                    <a:pt x="569902" y="750214"/>
                  </a:lnTo>
                  <a:lnTo>
                    <a:pt x="546938" y="750214"/>
                  </a:lnTo>
                  <a:lnTo>
                    <a:pt x="546938" y="728804"/>
                  </a:lnTo>
                  <a:lnTo>
                    <a:pt x="533870" y="728804"/>
                  </a:lnTo>
                  <a:lnTo>
                    <a:pt x="533870" y="708282"/>
                  </a:lnTo>
                  <a:lnTo>
                    <a:pt x="523340" y="708282"/>
                  </a:lnTo>
                  <a:lnTo>
                    <a:pt x="523340" y="677245"/>
                  </a:lnTo>
                  <a:lnTo>
                    <a:pt x="436307" y="677245"/>
                  </a:lnTo>
                  <a:lnTo>
                    <a:pt x="436307" y="653302"/>
                  </a:lnTo>
                  <a:lnTo>
                    <a:pt x="418038" y="653302"/>
                  </a:lnTo>
                  <a:lnTo>
                    <a:pt x="418038" y="615677"/>
                  </a:lnTo>
                  <a:lnTo>
                    <a:pt x="393044" y="615677"/>
                  </a:lnTo>
                  <a:lnTo>
                    <a:pt x="393044" y="604782"/>
                  </a:lnTo>
                  <a:lnTo>
                    <a:pt x="345848" y="604782"/>
                  </a:lnTo>
                  <a:lnTo>
                    <a:pt x="345848" y="584006"/>
                  </a:lnTo>
                  <a:lnTo>
                    <a:pt x="328848" y="584006"/>
                  </a:lnTo>
                  <a:lnTo>
                    <a:pt x="328848" y="553096"/>
                  </a:lnTo>
                  <a:lnTo>
                    <a:pt x="321616" y="553096"/>
                  </a:lnTo>
                  <a:lnTo>
                    <a:pt x="321616" y="502296"/>
                  </a:lnTo>
                  <a:lnTo>
                    <a:pt x="312228" y="502296"/>
                  </a:lnTo>
                  <a:lnTo>
                    <a:pt x="312228" y="358385"/>
                  </a:lnTo>
                  <a:lnTo>
                    <a:pt x="279876" y="358385"/>
                  </a:lnTo>
                  <a:lnTo>
                    <a:pt x="279876" y="348377"/>
                  </a:lnTo>
                  <a:lnTo>
                    <a:pt x="260084" y="348377"/>
                  </a:lnTo>
                  <a:lnTo>
                    <a:pt x="260084" y="338749"/>
                  </a:lnTo>
                  <a:lnTo>
                    <a:pt x="235218" y="338749"/>
                  </a:lnTo>
                  <a:lnTo>
                    <a:pt x="235218" y="319873"/>
                  </a:lnTo>
                  <a:lnTo>
                    <a:pt x="219105" y="319873"/>
                  </a:lnTo>
                  <a:lnTo>
                    <a:pt x="219105" y="279208"/>
                  </a:lnTo>
                  <a:lnTo>
                    <a:pt x="212635" y="279208"/>
                  </a:lnTo>
                  <a:lnTo>
                    <a:pt x="212635" y="256405"/>
                  </a:lnTo>
                  <a:lnTo>
                    <a:pt x="202485" y="256405"/>
                  </a:lnTo>
                  <a:lnTo>
                    <a:pt x="202485" y="217260"/>
                  </a:lnTo>
                  <a:lnTo>
                    <a:pt x="175969" y="217260"/>
                  </a:lnTo>
                  <a:lnTo>
                    <a:pt x="175969" y="207126"/>
                  </a:lnTo>
                  <a:lnTo>
                    <a:pt x="141334" y="207126"/>
                  </a:lnTo>
                  <a:lnTo>
                    <a:pt x="141334" y="193064"/>
                  </a:lnTo>
                  <a:lnTo>
                    <a:pt x="127124" y="193064"/>
                  </a:lnTo>
                  <a:lnTo>
                    <a:pt x="127124" y="168741"/>
                  </a:lnTo>
                  <a:lnTo>
                    <a:pt x="116848" y="168741"/>
                  </a:lnTo>
                  <a:lnTo>
                    <a:pt x="116848" y="145178"/>
                  </a:lnTo>
                  <a:lnTo>
                    <a:pt x="111392" y="145178"/>
                  </a:lnTo>
                  <a:lnTo>
                    <a:pt x="111392" y="113127"/>
                  </a:lnTo>
                  <a:lnTo>
                    <a:pt x="104161" y="113127"/>
                  </a:lnTo>
                  <a:lnTo>
                    <a:pt x="104161" y="43199"/>
                  </a:lnTo>
                  <a:lnTo>
                    <a:pt x="90966" y="43199"/>
                  </a:lnTo>
                  <a:lnTo>
                    <a:pt x="90966" y="24196"/>
                  </a:lnTo>
                  <a:lnTo>
                    <a:pt x="75995" y="24196"/>
                  </a:lnTo>
                  <a:lnTo>
                    <a:pt x="75995" y="13048"/>
                  </a:lnTo>
                  <a:lnTo>
                    <a:pt x="58360" y="13048"/>
                  </a:lnTo>
                  <a:lnTo>
                    <a:pt x="58360" y="0"/>
                  </a:lnTo>
                  <a:lnTo>
                    <a:pt x="0" y="0"/>
                  </a:lnTo>
                </a:path>
              </a:pathLst>
            </a:custGeom>
            <a:noFill/>
            <a:ln w="15852" cap="flat">
              <a:solidFill>
                <a:srgbClr val="C6573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sp>
        <p:nvSpPr>
          <p:cNvPr id="524" name="TextBox 523">
            <a:extLst>
              <a:ext uri="{FF2B5EF4-FFF2-40B4-BE49-F238E27FC236}">
                <a16:creationId xmlns:a16="http://schemas.microsoft.com/office/drawing/2014/main" id="{D1AC4CDD-C2B9-7268-E6A2-D19755AEC63B}"/>
              </a:ext>
            </a:extLst>
          </p:cNvPr>
          <p:cNvSpPr txBox="1"/>
          <p:nvPr/>
        </p:nvSpPr>
        <p:spPr>
          <a:xfrm>
            <a:off x="1179774" y="5183729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0.2</a:t>
            </a:r>
          </a:p>
        </p:txBody>
      </p:sp>
      <p:sp>
        <p:nvSpPr>
          <p:cNvPr id="525" name="TextBox 524">
            <a:extLst>
              <a:ext uri="{FF2B5EF4-FFF2-40B4-BE49-F238E27FC236}">
                <a16:creationId xmlns:a16="http://schemas.microsoft.com/office/drawing/2014/main" id="{D5EA92BB-2A35-575B-9BCB-ACA013143F30}"/>
              </a:ext>
            </a:extLst>
          </p:cNvPr>
          <p:cNvSpPr txBox="1"/>
          <p:nvPr/>
        </p:nvSpPr>
        <p:spPr>
          <a:xfrm>
            <a:off x="1179774" y="5492063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0.0</a:t>
            </a:r>
          </a:p>
        </p:txBody>
      </p:sp>
      <p:sp>
        <p:nvSpPr>
          <p:cNvPr id="526" name="TextBox 525">
            <a:extLst>
              <a:ext uri="{FF2B5EF4-FFF2-40B4-BE49-F238E27FC236}">
                <a16:creationId xmlns:a16="http://schemas.microsoft.com/office/drawing/2014/main" id="{910BA846-6F67-ED47-5A40-808C48474E32}"/>
              </a:ext>
            </a:extLst>
          </p:cNvPr>
          <p:cNvSpPr txBox="1"/>
          <p:nvPr/>
        </p:nvSpPr>
        <p:spPr>
          <a:xfrm rot="16200000">
            <a:off x="528134" y="4742374"/>
            <a:ext cx="93775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b="1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PFS probability</a:t>
            </a:r>
          </a:p>
        </p:txBody>
      </p:sp>
      <p:sp>
        <p:nvSpPr>
          <p:cNvPr id="527" name="TextBox 526">
            <a:extLst>
              <a:ext uri="{FF2B5EF4-FFF2-40B4-BE49-F238E27FC236}">
                <a16:creationId xmlns:a16="http://schemas.microsoft.com/office/drawing/2014/main" id="{42019558-AD00-179B-BB31-93EC37E2FE6E}"/>
              </a:ext>
            </a:extLst>
          </p:cNvPr>
          <p:cNvSpPr txBox="1"/>
          <p:nvPr/>
        </p:nvSpPr>
        <p:spPr>
          <a:xfrm>
            <a:off x="1179774" y="4872579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0.4</a:t>
            </a:r>
          </a:p>
        </p:txBody>
      </p:sp>
      <p:sp>
        <p:nvSpPr>
          <p:cNvPr id="528" name="TextBox 527">
            <a:extLst>
              <a:ext uri="{FF2B5EF4-FFF2-40B4-BE49-F238E27FC236}">
                <a16:creationId xmlns:a16="http://schemas.microsoft.com/office/drawing/2014/main" id="{5D00BAF1-355A-6BF1-EA6A-FBCB9D5F80ED}"/>
              </a:ext>
            </a:extLst>
          </p:cNvPr>
          <p:cNvSpPr txBox="1"/>
          <p:nvPr/>
        </p:nvSpPr>
        <p:spPr>
          <a:xfrm>
            <a:off x="1179774" y="4567779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529" name="TextBox 528">
            <a:extLst>
              <a:ext uri="{FF2B5EF4-FFF2-40B4-BE49-F238E27FC236}">
                <a16:creationId xmlns:a16="http://schemas.microsoft.com/office/drawing/2014/main" id="{FA82124E-3443-246B-F8C9-3F3059FC0CC7}"/>
              </a:ext>
            </a:extLst>
          </p:cNvPr>
          <p:cNvSpPr txBox="1"/>
          <p:nvPr/>
        </p:nvSpPr>
        <p:spPr>
          <a:xfrm>
            <a:off x="1179774" y="4272504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0.8</a:t>
            </a:r>
          </a:p>
        </p:txBody>
      </p:sp>
      <p:sp>
        <p:nvSpPr>
          <p:cNvPr id="530" name="TextBox 529">
            <a:extLst>
              <a:ext uri="{FF2B5EF4-FFF2-40B4-BE49-F238E27FC236}">
                <a16:creationId xmlns:a16="http://schemas.microsoft.com/office/drawing/2014/main" id="{5BCF1561-9096-D799-8479-8BAB450A6120}"/>
              </a:ext>
            </a:extLst>
          </p:cNvPr>
          <p:cNvSpPr txBox="1"/>
          <p:nvPr/>
        </p:nvSpPr>
        <p:spPr>
          <a:xfrm>
            <a:off x="1179774" y="3967704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1.0</a:t>
            </a:r>
          </a:p>
        </p:txBody>
      </p:sp>
      <p:sp>
        <p:nvSpPr>
          <p:cNvPr id="531" name="TextBox 530">
            <a:extLst>
              <a:ext uri="{FF2B5EF4-FFF2-40B4-BE49-F238E27FC236}">
                <a16:creationId xmlns:a16="http://schemas.microsoft.com/office/drawing/2014/main" id="{D7565516-4E84-97BB-96FD-9DB4E3DAFFEF}"/>
              </a:ext>
            </a:extLst>
          </p:cNvPr>
          <p:cNvSpPr txBox="1"/>
          <p:nvPr/>
        </p:nvSpPr>
        <p:spPr>
          <a:xfrm>
            <a:off x="2795090" y="5817434"/>
            <a:ext cx="88325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b="1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Time (months)</a:t>
            </a:r>
          </a:p>
        </p:txBody>
      </p:sp>
      <p:sp>
        <p:nvSpPr>
          <p:cNvPr id="532" name="TextBox 531">
            <a:extLst>
              <a:ext uri="{FF2B5EF4-FFF2-40B4-BE49-F238E27FC236}">
                <a16:creationId xmlns:a16="http://schemas.microsoft.com/office/drawing/2014/main" id="{DABA3188-E268-C40A-2534-7D0889B781EA}"/>
              </a:ext>
            </a:extLst>
          </p:cNvPr>
          <p:cNvSpPr txBox="1"/>
          <p:nvPr/>
        </p:nvSpPr>
        <p:spPr>
          <a:xfrm>
            <a:off x="4831167" y="565311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533" name="TextBox 532">
            <a:extLst>
              <a:ext uri="{FF2B5EF4-FFF2-40B4-BE49-F238E27FC236}">
                <a16:creationId xmlns:a16="http://schemas.microsoft.com/office/drawing/2014/main" id="{B9646CF0-FF4F-AE0A-31CE-81F9EF7B485B}"/>
              </a:ext>
            </a:extLst>
          </p:cNvPr>
          <p:cNvSpPr txBox="1"/>
          <p:nvPr/>
        </p:nvSpPr>
        <p:spPr>
          <a:xfrm>
            <a:off x="4656542" y="565311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534" name="TextBox 533">
            <a:extLst>
              <a:ext uri="{FF2B5EF4-FFF2-40B4-BE49-F238E27FC236}">
                <a16:creationId xmlns:a16="http://schemas.microsoft.com/office/drawing/2014/main" id="{27C8791F-A39F-A954-B32B-D3DF3C8341E0}"/>
              </a:ext>
            </a:extLst>
          </p:cNvPr>
          <p:cNvSpPr txBox="1"/>
          <p:nvPr/>
        </p:nvSpPr>
        <p:spPr>
          <a:xfrm>
            <a:off x="407368" y="5907107"/>
            <a:ext cx="130324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800" b="1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Number of patients at risk:</a:t>
            </a:r>
          </a:p>
          <a:p>
            <a:pPr>
              <a:lnSpc>
                <a:spcPct val="90000"/>
              </a:lnSpc>
            </a:pPr>
            <a:r>
              <a:rPr lang="en-GB" sz="800" b="1" noProof="0" dirty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LEN + PEMBRO</a:t>
            </a:r>
          </a:p>
          <a:p>
            <a:pPr>
              <a:lnSpc>
                <a:spcPct val="90000"/>
              </a:lnSpc>
            </a:pPr>
            <a:r>
              <a:rPr lang="en-GB" sz="8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SUN</a:t>
            </a:r>
          </a:p>
        </p:txBody>
      </p:sp>
      <p:sp>
        <p:nvSpPr>
          <p:cNvPr id="535" name="TextBox 534">
            <a:extLst>
              <a:ext uri="{FF2B5EF4-FFF2-40B4-BE49-F238E27FC236}">
                <a16:creationId xmlns:a16="http://schemas.microsoft.com/office/drawing/2014/main" id="{E1C7FB4E-EA03-45F9-B002-F9B43DFBBC91}"/>
              </a:ext>
            </a:extLst>
          </p:cNvPr>
          <p:cNvSpPr txBox="1"/>
          <p:nvPr/>
        </p:nvSpPr>
        <p:spPr>
          <a:xfrm>
            <a:off x="1565309" y="6031757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250</a:t>
            </a:r>
          </a:p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203</a:t>
            </a:r>
          </a:p>
        </p:txBody>
      </p:sp>
      <p:sp>
        <p:nvSpPr>
          <p:cNvPr id="536" name="TextBox 535">
            <a:extLst>
              <a:ext uri="{FF2B5EF4-FFF2-40B4-BE49-F238E27FC236}">
                <a16:creationId xmlns:a16="http://schemas.microsoft.com/office/drawing/2014/main" id="{BD4341FE-DF61-9681-E3F2-47ED94E7DD76}"/>
              </a:ext>
            </a:extLst>
          </p:cNvPr>
          <p:cNvSpPr txBox="1"/>
          <p:nvPr/>
        </p:nvSpPr>
        <p:spPr>
          <a:xfrm>
            <a:off x="1394180" y="6031757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275</a:t>
            </a:r>
          </a:p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267</a:t>
            </a:r>
          </a:p>
        </p:txBody>
      </p:sp>
      <p:sp>
        <p:nvSpPr>
          <p:cNvPr id="537" name="TextBox 536">
            <a:extLst>
              <a:ext uri="{FF2B5EF4-FFF2-40B4-BE49-F238E27FC236}">
                <a16:creationId xmlns:a16="http://schemas.microsoft.com/office/drawing/2014/main" id="{E1C830D2-6A2B-23F8-4AB3-252F0FB7C003}"/>
              </a:ext>
            </a:extLst>
          </p:cNvPr>
          <p:cNvSpPr txBox="1"/>
          <p:nvPr/>
        </p:nvSpPr>
        <p:spPr>
          <a:xfrm>
            <a:off x="1736438" y="6031757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221</a:t>
            </a:r>
          </a:p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126</a:t>
            </a:r>
          </a:p>
        </p:txBody>
      </p:sp>
      <p:sp>
        <p:nvSpPr>
          <p:cNvPr id="538" name="TextBox 537">
            <a:extLst>
              <a:ext uri="{FF2B5EF4-FFF2-40B4-BE49-F238E27FC236}">
                <a16:creationId xmlns:a16="http://schemas.microsoft.com/office/drawing/2014/main" id="{6EEDD045-91C9-9C84-D866-BB98CD482648}"/>
              </a:ext>
            </a:extLst>
          </p:cNvPr>
          <p:cNvSpPr txBox="1"/>
          <p:nvPr/>
        </p:nvSpPr>
        <p:spPr>
          <a:xfrm>
            <a:off x="1907567" y="6031757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201</a:t>
            </a:r>
          </a:p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108</a:t>
            </a:r>
          </a:p>
        </p:txBody>
      </p:sp>
      <p:sp>
        <p:nvSpPr>
          <p:cNvPr id="539" name="TextBox 538">
            <a:extLst>
              <a:ext uri="{FF2B5EF4-FFF2-40B4-BE49-F238E27FC236}">
                <a16:creationId xmlns:a16="http://schemas.microsoft.com/office/drawing/2014/main" id="{E2A36616-E796-CE7D-1947-1B12C9AA4A7F}"/>
              </a:ext>
            </a:extLst>
          </p:cNvPr>
          <p:cNvSpPr txBox="1"/>
          <p:nvPr/>
        </p:nvSpPr>
        <p:spPr>
          <a:xfrm>
            <a:off x="2078696" y="6031757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173</a:t>
            </a:r>
          </a:p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71</a:t>
            </a:r>
          </a:p>
        </p:txBody>
      </p:sp>
      <p:sp>
        <p:nvSpPr>
          <p:cNvPr id="540" name="TextBox 539">
            <a:extLst>
              <a:ext uri="{FF2B5EF4-FFF2-40B4-BE49-F238E27FC236}">
                <a16:creationId xmlns:a16="http://schemas.microsoft.com/office/drawing/2014/main" id="{C7E80589-C3EA-410D-0B30-E493EFB6FF16}"/>
              </a:ext>
            </a:extLst>
          </p:cNvPr>
          <p:cNvSpPr txBox="1"/>
          <p:nvPr/>
        </p:nvSpPr>
        <p:spPr>
          <a:xfrm>
            <a:off x="2249825" y="6031757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148</a:t>
            </a:r>
          </a:p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541" name="TextBox 540">
            <a:extLst>
              <a:ext uri="{FF2B5EF4-FFF2-40B4-BE49-F238E27FC236}">
                <a16:creationId xmlns:a16="http://schemas.microsoft.com/office/drawing/2014/main" id="{6FFDD6B4-50DA-4A67-A1DB-FE4A5A7F7B3E}"/>
              </a:ext>
            </a:extLst>
          </p:cNvPr>
          <p:cNvSpPr txBox="1"/>
          <p:nvPr/>
        </p:nvSpPr>
        <p:spPr>
          <a:xfrm>
            <a:off x="2420954" y="6031757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133</a:t>
            </a:r>
          </a:p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542" name="TextBox 541">
            <a:extLst>
              <a:ext uri="{FF2B5EF4-FFF2-40B4-BE49-F238E27FC236}">
                <a16:creationId xmlns:a16="http://schemas.microsoft.com/office/drawing/2014/main" id="{776496EE-E2C4-7C2E-9086-8D8E19060587}"/>
              </a:ext>
            </a:extLst>
          </p:cNvPr>
          <p:cNvSpPr txBox="1"/>
          <p:nvPr/>
        </p:nvSpPr>
        <p:spPr>
          <a:xfrm>
            <a:off x="2592085" y="6031757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125</a:t>
            </a:r>
          </a:p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543" name="TextBox 542">
            <a:extLst>
              <a:ext uri="{FF2B5EF4-FFF2-40B4-BE49-F238E27FC236}">
                <a16:creationId xmlns:a16="http://schemas.microsoft.com/office/drawing/2014/main" id="{C9AD2A84-98D4-4047-775A-8B9C564BE964}"/>
              </a:ext>
            </a:extLst>
          </p:cNvPr>
          <p:cNvSpPr txBox="1"/>
          <p:nvPr/>
        </p:nvSpPr>
        <p:spPr>
          <a:xfrm>
            <a:off x="2766710" y="6031757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106</a:t>
            </a:r>
          </a:p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544" name="TextBox 543">
            <a:extLst>
              <a:ext uri="{FF2B5EF4-FFF2-40B4-BE49-F238E27FC236}">
                <a16:creationId xmlns:a16="http://schemas.microsoft.com/office/drawing/2014/main" id="{BA3FA170-7967-63A4-86F3-BAB00CFBC964}"/>
              </a:ext>
            </a:extLst>
          </p:cNvPr>
          <p:cNvSpPr txBox="1"/>
          <p:nvPr/>
        </p:nvSpPr>
        <p:spPr>
          <a:xfrm>
            <a:off x="2938159" y="6031757"/>
            <a:ext cx="1538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102</a:t>
            </a:r>
          </a:p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545" name="TextBox 544">
            <a:extLst>
              <a:ext uri="{FF2B5EF4-FFF2-40B4-BE49-F238E27FC236}">
                <a16:creationId xmlns:a16="http://schemas.microsoft.com/office/drawing/2014/main" id="{D1A561B1-71B1-5D41-4EC8-81D18F026784}"/>
              </a:ext>
            </a:extLst>
          </p:cNvPr>
          <p:cNvSpPr txBox="1"/>
          <p:nvPr/>
        </p:nvSpPr>
        <p:spPr>
          <a:xfrm>
            <a:off x="3125733" y="6031757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86</a:t>
            </a:r>
          </a:p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546" name="TextBox 545">
            <a:extLst>
              <a:ext uri="{FF2B5EF4-FFF2-40B4-BE49-F238E27FC236}">
                <a16:creationId xmlns:a16="http://schemas.microsoft.com/office/drawing/2014/main" id="{D612F565-0CDA-9263-6AD6-341B69129956}"/>
              </a:ext>
            </a:extLst>
          </p:cNvPr>
          <p:cNvSpPr txBox="1"/>
          <p:nvPr/>
        </p:nvSpPr>
        <p:spPr>
          <a:xfrm>
            <a:off x="3300358" y="6031757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77</a:t>
            </a:r>
          </a:p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547" name="TextBox 546">
            <a:extLst>
              <a:ext uri="{FF2B5EF4-FFF2-40B4-BE49-F238E27FC236}">
                <a16:creationId xmlns:a16="http://schemas.microsoft.com/office/drawing/2014/main" id="{C247EBC0-95F8-2E37-F2EB-71381DD705CB}"/>
              </a:ext>
            </a:extLst>
          </p:cNvPr>
          <p:cNvSpPr txBox="1"/>
          <p:nvPr/>
        </p:nvSpPr>
        <p:spPr>
          <a:xfrm>
            <a:off x="3465458" y="6031757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69</a:t>
            </a:r>
          </a:p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48" name="TextBox 547">
            <a:extLst>
              <a:ext uri="{FF2B5EF4-FFF2-40B4-BE49-F238E27FC236}">
                <a16:creationId xmlns:a16="http://schemas.microsoft.com/office/drawing/2014/main" id="{0105AE65-75F5-5326-7C95-E0C3F18836F1}"/>
              </a:ext>
            </a:extLst>
          </p:cNvPr>
          <p:cNvSpPr txBox="1"/>
          <p:nvPr/>
        </p:nvSpPr>
        <p:spPr>
          <a:xfrm>
            <a:off x="3636908" y="6031757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52</a:t>
            </a:r>
          </a:p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49" name="TextBox 548">
            <a:extLst>
              <a:ext uri="{FF2B5EF4-FFF2-40B4-BE49-F238E27FC236}">
                <a16:creationId xmlns:a16="http://schemas.microsoft.com/office/drawing/2014/main" id="{5F338078-F9D3-7027-259E-FD9C4B87C442}"/>
              </a:ext>
            </a:extLst>
          </p:cNvPr>
          <p:cNvSpPr txBox="1"/>
          <p:nvPr/>
        </p:nvSpPr>
        <p:spPr>
          <a:xfrm>
            <a:off x="3811533" y="6031757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44</a:t>
            </a:r>
          </a:p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50" name="TextBox 549">
            <a:extLst>
              <a:ext uri="{FF2B5EF4-FFF2-40B4-BE49-F238E27FC236}">
                <a16:creationId xmlns:a16="http://schemas.microsoft.com/office/drawing/2014/main" id="{25F44C41-045E-1A3E-A9B2-0BA2AE9D0F28}"/>
              </a:ext>
            </a:extLst>
          </p:cNvPr>
          <p:cNvSpPr txBox="1"/>
          <p:nvPr/>
        </p:nvSpPr>
        <p:spPr>
          <a:xfrm>
            <a:off x="3989333" y="6031757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31</a:t>
            </a:r>
          </a:p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51" name="TextBox 550">
            <a:extLst>
              <a:ext uri="{FF2B5EF4-FFF2-40B4-BE49-F238E27FC236}">
                <a16:creationId xmlns:a16="http://schemas.microsoft.com/office/drawing/2014/main" id="{CAE14305-84F9-2A49-694C-F55862A99EC2}"/>
              </a:ext>
            </a:extLst>
          </p:cNvPr>
          <p:cNvSpPr txBox="1"/>
          <p:nvPr/>
        </p:nvSpPr>
        <p:spPr>
          <a:xfrm>
            <a:off x="4154433" y="6031757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23</a:t>
            </a:r>
          </a:p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52" name="TextBox 551">
            <a:extLst>
              <a:ext uri="{FF2B5EF4-FFF2-40B4-BE49-F238E27FC236}">
                <a16:creationId xmlns:a16="http://schemas.microsoft.com/office/drawing/2014/main" id="{4AB9E971-D455-3BDB-ED96-7FAF6B8EC73F}"/>
              </a:ext>
            </a:extLst>
          </p:cNvPr>
          <p:cNvSpPr txBox="1"/>
          <p:nvPr/>
        </p:nvSpPr>
        <p:spPr>
          <a:xfrm>
            <a:off x="4322708" y="6031757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11</a:t>
            </a:r>
          </a:p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53" name="TextBox 552">
            <a:extLst>
              <a:ext uri="{FF2B5EF4-FFF2-40B4-BE49-F238E27FC236}">
                <a16:creationId xmlns:a16="http://schemas.microsoft.com/office/drawing/2014/main" id="{7102824C-FDCA-DD6D-65C4-FA7A95CAE7A1}"/>
              </a:ext>
            </a:extLst>
          </p:cNvPr>
          <p:cNvSpPr txBox="1"/>
          <p:nvPr/>
        </p:nvSpPr>
        <p:spPr>
          <a:xfrm>
            <a:off x="4526155" y="6031757"/>
            <a:ext cx="5129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</a:t>
            </a:r>
          </a:p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54" name="TextBox 553">
            <a:extLst>
              <a:ext uri="{FF2B5EF4-FFF2-40B4-BE49-F238E27FC236}">
                <a16:creationId xmlns:a16="http://schemas.microsoft.com/office/drawing/2014/main" id="{89C29765-C99C-D53C-A994-A8AD9B2891DE}"/>
              </a:ext>
            </a:extLst>
          </p:cNvPr>
          <p:cNvSpPr txBox="1"/>
          <p:nvPr/>
        </p:nvSpPr>
        <p:spPr>
          <a:xfrm>
            <a:off x="4694430" y="6031757"/>
            <a:ext cx="5129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</a:p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55" name="TextBox 554">
            <a:extLst>
              <a:ext uri="{FF2B5EF4-FFF2-40B4-BE49-F238E27FC236}">
                <a16:creationId xmlns:a16="http://schemas.microsoft.com/office/drawing/2014/main" id="{B0F4BD22-A901-E094-2905-66EE328FE2BB}"/>
              </a:ext>
            </a:extLst>
          </p:cNvPr>
          <p:cNvSpPr txBox="1"/>
          <p:nvPr/>
        </p:nvSpPr>
        <p:spPr>
          <a:xfrm>
            <a:off x="4865880" y="6031757"/>
            <a:ext cx="5129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56" name="TextBox 555">
            <a:extLst>
              <a:ext uri="{FF2B5EF4-FFF2-40B4-BE49-F238E27FC236}">
                <a16:creationId xmlns:a16="http://schemas.microsoft.com/office/drawing/2014/main" id="{97086961-EF36-8442-AC40-97BFC05B13DC}"/>
              </a:ext>
            </a:extLst>
          </p:cNvPr>
          <p:cNvSpPr txBox="1"/>
          <p:nvPr/>
        </p:nvSpPr>
        <p:spPr>
          <a:xfrm>
            <a:off x="4481917" y="565311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557" name="TextBox 556">
            <a:extLst>
              <a:ext uri="{FF2B5EF4-FFF2-40B4-BE49-F238E27FC236}">
                <a16:creationId xmlns:a16="http://schemas.microsoft.com/office/drawing/2014/main" id="{618EC00D-DB00-1A30-54B2-1004398B4215}"/>
              </a:ext>
            </a:extLst>
          </p:cNvPr>
          <p:cNvSpPr txBox="1"/>
          <p:nvPr/>
        </p:nvSpPr>
        <p:spPr>
          <a:xfrm>
            <a:off x="4307292" y="565311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558" name="TextBox 557">
            <a:extLst>
              <a:ext uri="{FF2B5EF4-FFF2-40B4-BE49-F238E27FC236}">
                <a16:creationId xmlns:a16="http://schemas.microsoft.com/office/drawing/2014/main" id="{3E9F01BD-6475-D3E6-529F-568306B2481D}"/>
              </a:ext>
            </a:extLst>
          </p:cNvPr>
          <p:cNvSpPr txBox="1"/>
          <p:nvPr/>
        </p:nvSpPr>
        <p:spPr>
          <a:xfrm>
            <a:off x="4132667" y="565311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559" name="TextBox 558">
            <a:extLst>
              <a:ext uri="{FF2B5EF4-FFF2-40B4-BE49-F238E27FC236}">
                <a16:creationId xmlns:a16="http://schemas.microsoft.com/office/drawing/2014/main" id="{6F7A114C-7BDC-F96D-E0D9-E6D6308B15D5}"/>
              </a:ext>
            </a:extLst>
          </p:cNvPr>
          <p:cNvSpPr txBox="1"/>
          <p:nvPr/>
        </p:nvSpPr>
        <p:spPr>
          <a:xfrm>
            <a:off x="3958042" y="565311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60" name="TextBox 559">
            <a:extLst>
              <a:ext uri="{FF2B5EF4-FFF2-40B4-BE49-F238E27FC236}">
                <a16:creationId xmlns:a16="http://schemas.microsoft.com/office/drawing/2014/main" id="{6F06428F-0312-7760-ADCA-37C16C6952F9}"/>
              </a:ext>
            </a:extLst>
          </p:cNvPr>
          <p:cNvSpPr txBox="1"/>
          <p:nvPr/>
        </p:nvSpPr>
        <p:spPr>
          <a:xfrm>
            <a:off x="3783417" y="565311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561" name="TextBox 560">
            <a:extLst>
              <a:ext uri="{FF2B5EF4-FFF2-40B4-BE49-F238E27FC236}">
                <a16:creationId xmlns:a16="http://schemas.microsoft.com/office/drawing/2014/main" id="{7E8C3525-3810-8D13-1C44-162195B4CFE2}"/>
              </a:ext>
            </a:extLst>
          </p:cNvPr>
          <p:cNvSpPr txBox="1"/>
          <p:nvPr/>
        </p:nvSpPr>
        <p:spPr>
          <a:xfrm>
            <a:off x="3608792" y="565311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562" name="TextBox 561">
            <a:extLst>
              <a:ext uri="{FF2B5EF4-FFF2-40B4-BE49-F238E27FC236}">
                <a16:creationId xmlns:a16="http://schemas.microsoft.com/office/drawing/2014/main" id="{234B192A-8C0F-2071-83BE-8C802EE4E0D6}"/>
              </a:ext>
            </a:extLst>
          </p:cNvPr>
          <p:cNvSpPr txBox="1"/>
          <p:nvPr/>
        </p:nvSpPr>
        <p:spPr>
          <a:xfrm>
            <a:off x="2773811" y="565311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63" name="TextBox 562">
            <a:extLst>
              <a:ext uri="{FF2B5EF4-FFF2-40B4-BE49-F238E27FC236}">
                <a16:creationId xmlns:a16="http://schemas.microsoft.com/office/drawing/2014/main" id="{B4623800-21D7-1D57-8AB0-0DE371E452CE}"/>
              </a:ext>
            </a:extLst>
          </p:cNvPr>
          <p:cNvSpPr txBox="1"/>
          <p:nvPr/>
        </p:nvSpPr>
        <p:spPr>
          <a:xfrm>
            <a:off x="2601902" y="565311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564" name="TextBox 563">
            <a:extLst>
              <a:ext uri="{FF2B5EF4-FFF2-40B4-BE49-F238E27FC236}">
                <a16:creationId xmlns:a16="http://schemas.microsoft.com/office/drawing/2014/main" id="{0DF414F5-546B-E006-AD55-EBE286A7C675}"/>
              </a:ext>
            </a:extLst>
          </p:cNvPr>
          <p:cNvSpPr txBox="1"/>
          <p:nvPr/>
        </p:nvSpPr>
        <p:spPr>
          <a:xfrm>
            <a:off x="2429992" y="565311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65" name="TextBox 564">
            <a:extLst>
              <a:ext uri="{FF2B5EF4-FFF2-40B4-BE49-F238E27FC236}">
                <a16:creationId xmlns:a16="http://schemas.microsoft.com/office/drawing/2014/main" id="{2DA80281-8C4E-9460-00B0-CF63D091BD33}"/>
              </a:ext>
            </a:extLst>
          </p:cNvPr>
          <p:cNvSpPr txBox="1"/>
          <p:nvPr/>
        </p:nvSpPr>
        <p:spPr>
          <a:xfrm>
            <a:off x="2258082" y="565311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66" name="TextBox 565">
            <a:extLst>
              <a:ext uri="{FF2B5EF4-FFF2-40B4-BE49-F238E27FC236}">
                <a16:creationId xmlns:a16="http://schemas.microsoft.com/office/drawing/2014/main" id="{B3A3F161-11F9-4C6B-ECFD-746C42FAB661}"/>
              </a:ext>
            </a:extLst>
          </p:cNvPr>
          <p:cNvSpPr txBox="1"/>
          <p:nvPr/>
        </p:nvSpPr>
        <p:spPr>
          <a:xfrm>
            <a:off x="2086172" y="565311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67" name="TextBox 566">
            <a:extLst>
              <a:ext uri="{FF2B5EF4-FFF2-40B4-BE49-F238E27FC236}">
                <a16:creationId xmlns:a16="http://schemas.microsoft.com/office/drawing/2014/main" id="{2358B871-61A0-BE85-49C0-A4D3A098F50B}"/>
              </a:ext>
            </a:extLst>
          </p:cNvPr>
          <p:cNvSpPr txBox="1"/>
          <p:nvPr/>
        </p:nvSpPr>
        <p:spPr>
          <a:xfrm>
            <a:off x="1949528" y="5653117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68" name="TextBox 567">
            <a:extLst>
              <a:ext uri="{FF2B5EF4-FFF2-40B4-BE49-F238E27FC236}">
                <a16:creationId xmlns:a16="http://schemas.microsoft.com/office/drawing/2014/main" id="{234EAB87-7344-054F-DA0B-4675E32584F3}"/>
              </a:ext>
            </a:extLst>
          </p:cNvPr>
          <p:cNvSpPr txBox="1"/>
          <p:nvPr/>
        </p:nvSpPr>
        <p:spPr>
          <a:xfrm>
            <a:off x="1777618" y="5653117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69" name="TextBox 568">
            <a:extLst>
              <a:ext uri="{FF2B5EF4-FFF2-40B4-BE49-F238E27FC236}">
                <a16:creationId xmlns:a16="http://schemas.microsoft.com/office/drawing/2014/main" id="{4A969408-F68A-18F1-A66E-CB46254C2F2A}"/>
              </a:ext>
            </a:extLst>
          </p:cNvPr>
          <p:cNvSpPr txBox="1"/>
          <p:nvPr/>
        </p:nvSpPr>
        <p:spPr>
          <a:xfrm>
            <a:off x="1605708" y="5653117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70" name="TextBox 569">
            <a:extLst>
              <a:ext uri="{FF2B5EF4-FFF2-40B4-BE49-F238E27FC236}">
                <a16:creationId xmlns:a16="http://schemas.microsoft.com/office/drawing/2014/main" id="{DCADC5F6-2E2D-9770-0BC2-972ECC100660}"/>
              </a:ext>
            </a:extLst>
          </p:cNvPr>
          <p:cNvSpPr txBox="1"/>
          <p:nvPr/>
        </p:nvSpPr>
        <p:spPr>
          <a:xfrm>
            <a:off x="1440608" y="5653117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71" name="TextBox 570">
            <a:extLst>
              <a:ext uri="{FF2B5EF4-FFF2-40B4-BE49-F238E27FC236}">
                <a16:creationId xmlns:a16="http://schemas.microsoft.com/office/drawing/2014/main" id="{45AC6FA9-767E-F822-A71B-41172D1887AB}"/>
              </a:ext>
            </a:extLst>
          </p:cNvPr>
          <p:cNvSpPr txBox="1"/>
          <p:nvPr/>
        </p:nvSpPr>
        <p:spPr>
          <a:xfrm>
            <a:off x="2938911" y="565311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572" name="TextBox 571">
            <a:extLst>
              <a:ext uri="{FF2B5EF4-FFF2-40B4-BE49-F238E27FC236}">
                <a16:creationId xmlns:a16="http://schemas.microsoft.com/office/drawing/2014/main" id="{47F0B3C7-B9DF-3025-55F8-65F28733E745}"/>
              </a:ext>
            </a:extLst>
          </p:cNvPr>
          <p:cNvSpPr txBox="1"/>
          <p:nvPr/>
        </p:nvSpPr>
        <p:spPr>
          <a:xfrm>
            <a:off x="3104011" y="565311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73" name="TextBox 572">
            <a:extLst>
              <a:ext uri="{FF2B5EF4-FFF2-40B4-BE49-F238E27FC236}">
                <a16:creationId xmlns:a16="http://schemas.microsoft.com/office/drawing/2014/main" id="{AD09EC76-85A5-F078-47A9-BBECE1144F65}"/>
              </a:ext>
            </a:extLst>
          </p:cNvPr>
          <p:cNvSpPr txBox="1"/>
          <p:nvPr/>
        </p:nvSpPr>
        <p:spPr>
          <a:xfrm>
            <a:off x="3275461" y="565311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574" name="TextBox 573">
            <a:extLst>
              <a:ext uri="{FF2B5EF4-FFF2-40B4-BE49-F238E27FC236}">
                <a16:creationId xmlns:a16="http://schemas.microsoft.com/office/drawing/2014/main" id="{FBC9011E-FE07-826B-792C-84298BBF7A5C}"/>
              </a:ext>
            </a:extLst>
          </p:cNvPr>
          <p:cNvSpPr txBox="1"/>
          <p:nvPr/>
        </p:nvSpPr>
        <p:spPr>
          <a:xfrm>
            <a:off x="3450086" y="565311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36</a:t>
            </a:r>
          </a:p>
        </p:txBody>
      </p:sp>
      <p:graphicFrame>
        <p:nvGraphicFramePr>
          <p:cNvPr id="575" name="Table 574">
            <a:extLst>
              <a:ext uri="{FF2B5EF4-FFF2-40B4-BE49-F238E27FC236}">
                <a16:creationId xmlns:a16="http://schemas.microsoft.com/office/drawing/2014/main" id="{A1AC4856-2469-AE9F-499F-D56B372F828F}"/>
              </a:ext>
            </a:extLst>
          </p:cNvPr>
          <p:cNvGraphicFramePr>
            <a:graphicFrameLocks noGrp="1"/>
          </p:cNvGraphicFramePr>
          <p:nvPr/>
        </p:nvGraphicFramePr>
        <p:xfrm>
          <a:off x="2221975" y="3824024"/>
          <a:ext cx="3280513" cy="54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839">
                  <a:extLst>
                    <a:ext uri="{9D8B030D-6E8A-4147-A177-3AD203B41FA5}">
                      <a16:colId xmlns:a16="http://schemas.microsoft.com/office/drawing/2014/main" val="3300682571"/>
                    </a:ext>
                  </a:extLst>
                </a:gridCol>
                <a:gridCol w="937337">
                  <a:extLst>
                    <a:ext uri="{9D8B030D-6E8A-4147-A177-3AD203B41FA5}">
                      <a16:colId xmlns:a16="http://schemas.microsoft.com/office/drawing/2014/main" val="509363258"/>
                    </a:ext>
                  </a:extLst>
                </a:gridCol>
                <a:gridCol w="937337">
                  <a:extLst>
                    <a:ext uri="{9D8B030D-6E8A-4147-A177-3AD203B41FA5}">
                      <a16:colId xmlns:a16="http://schemas.microsoft.com/office/drawing/2014/main" val="2971721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9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 + PEMBRO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427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(95% CI</a:t>
                      </a:r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months</a:t>
                      </a:r>
                    </a:p>
                  </a:txBody>
                  <a:tcPr marL="19440" marR="1944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27.6 (22.1, 31.1)</a:t>
                      </a:r>
                    </a:p>
                  </a:txBody>
                  <a:tcPr marL="19440" marR="1944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 (7.4, 11.1)</a:t>
                      </a:r>
                    </a:p>
                  </a:txBody>
                  <a:tcPr marL="19440" marR="1944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417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 CI)</a:t>
                      </a:r>
                    </a:p>
                  </a:txBody>
                  <a:tcPr marL="19440" marR="1944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 (0.36, 0.57)</a:t>
                      </a:r>
                    </a:p>
                  </a:txBody>
                  <a:tcPr marL="19440" marR="1944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440" marR="1944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484876"/>
                  </a:ext>
                </a:extLst>
              </a:tr>
            </a:tbl>
          </a:graphicData>
        </a:graphic>
      </p:graphicFrame>
      <p:sp>
        <p:nvSpPr>
          <p:cNvPr id="1068" name="TextBox 1067">
            <a:extLst>
              <a:ext uri="{FF2B5EF4-FFF2-40B4-BE49-F238E27FC236}">
                <a16:creationId xmlns:a16="http://schemas.microsoft.com/office/drawing/2014/main" id="{9C8E2630-94A2-2F55-A814-3800A1C9071F}"/>
              </a:ext>
            </a:extLst>
          </p:cNvPr>
          <p:cNvSpPr txBox="1"/>
          <p:nvPr/>
        </p:nvSpPr>
        <p:spPr>
          <a:xfrm>
            <a:off x="7430686" y="2475690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0.2</a:t>
            </a:r>
          </a:p>
        </p:txBody>
      </p:sp>
      <p:sp>
        <p:nvSpPr>
          <p:cNvPr id="1069" name="TextBox 1068">
            <a:extLst>
              <a:ext uri="{FF2B5EF4-FFF2-40B4-BE49-F238E27FC236}">
                <a16:creationId xmlns:a16="http://schemas.microsoft.com/office/drawing/2014/main" id="{96CA320E-3EB8-E35F-37C5-35B4B02AB7D9}"/>
              </a:ext>
            </a:extLst>
          </p:cNvPr>
          <p:cNvSpPr txBox="1"/>
          <p:nvPr/>
        </p:nvSpPr>
        <p:spPr>
          <a:xfrm>
            <a:off x="7430686" y="2784024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0.0</a:t>
            </a:r>
          </a:p>
        </p:txBody>
      </p:sp>
      <p:sp>
        <p:nvSpPr>
          <p:cNvPr id="1070" name="TextBox 1069">
            <a:extLst>
              <a:ext uri="{FF2B5EF4-FFF2-40B4-BE49-F238E27FC236}">
                <a16:creationId xmlns:a16="http://schemas.microsoft.com/office/drawing/2014/main" id="{E041FF61-446A-3CA1-98AC-53D84ACCCE2D}"/>
              </a:ext>
            </a:extLst>
          </p:cNvPr>
          <p:cNvSpPr txBox="1"/>
          <p:nvPr/>
        </p:nvSpPr>
        <p:spPr>
          <a:xfrm rot="16200000">
            <a:off x="6655614" y="2034335"/>
            <a:ext cx="118462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b="1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Survival probability</a:t>
            </a:r>
          </a:p>
        </p:txBody>
      </p:sp>
      <p:sp>
        <p:nvSpPr>
          <p:cNvPr id="1071" name="TextBox 1070">
            <a:extLst>
              <a:ext uri="{FF2B5EF4-FFF2-40B4-BE49-F238E27FC236}">
                <a16:creationId xmlns:a16="http://schemas.microsoft.com/office/drawing/2014/main" id="{AFA882C0-FAB3-4CD6-F322-DB3A384D4D97}"/>
              </a:ext>
            </a:extLst>
          </p:cNvPr>
          <p:cNvSpPr txBox="1"/>
          <p:nvPr/>
        </p:nvSpPr>
        <p:spPr>
          <a:xfrm>
            <a:off x="7430686" y="2164540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0.4</a:t>
            </a:r>
          </a:p>
        </p:txBody>
      </p:sp>
      <p:sp>
        <p:nvSpPr>
          <p:cNvPr id="1072" name="TextBox 1071">
            <a:extLst>
              <a:ext uri="{FF2B5EF4-FFF2-40B4-BE49-F238E27FC236}">
                <a16:creationId xmlns:a16="http://schemas.microsoft.com/office/drawing/2014/main" id="{61EDB911-4023-74B5-B116-5546052997B7}"/>
              </a:ext>
            </a:extLst>
          </p:cNvPr>
          <p:cNvSpPr txBox="1"/>
          <p:nvPr/>
        </p:nvSpPr>
        <p:spPr>
          <a:xfrm>
            <a:off x="7430686" y="1859740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1073" name="TextBox 1072">
            <a:extLst>
              <a:ext uri="{FF2B5EF4-FFF2-40B4-BE49-F238E27FC236}">
                <a16:creationId xmlns:a16="http://schemas.microsoft.com/office/drawing/2014/main" id="{869A627E-7645-BC71-F8E0-C2327337B3CA}"/>
              </a:ext>
            </a:extLst>
          </p:cNvPr>
          <p:cNvSpPr txBox="1"/>
          <p:nvPr/>
        </p:nvSpPr>
        <p:spPr>
          <a:xfrm>
            <a:off x="7430686" y="1564465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0.8</a:t>
            </a:r>
          </a:p>
        </p:txBody>
      </p:sp>
      <p:sp>
        <p:nvSpPr>
          <p:cNvPr id="1074" name="TextBox 1073">
            <a:extLst>
              <a:ext uri="{FF2B5EF4-FFF2-40B4-BE49-F238E27FC236}">
                <a16:creationId xmlns:a16="http://schemas.microsoft.com/office/drawing/2014/main" id="{DEA26E04-2EAA-8C00-27D9-57EFFCF9E7BE}"/>
              </a:ext>
            </a:extLst>
          </p:cNvPr>
          <p:cNvSpPr txBox="1"/>
          <p:nvPr/>
        </p:nvSpPr>
        <p:spPr>
          <a:xfrm>
            <a:off x="7430686" y="1259665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1.0</a:t>
            </a:r>
          </a:p>
        </p:txBody>
      </p:sp>
      <p:sp>
        <p:nvSpPr>
          <p:cNvPr id="1075" name="TextBox 1074">
            <a:extLst>
              <a:ext uri="{FF2B5EF4-FFF2-40B4-BE49-F238E27FC236}">
                <a16:creationId xmlns:a16="http://schemas.microsoft.com/office/drawing/2014/main" id="{D8FC3062-EBA6-6D9C-45EB-E00EFD1C54BB}"/>
              </a:ext>
            </a:extLst>
          </p:cNvPr>
          <p:cNvSpPr txBox="1"/>
          <p:nvPr/>
        </p:nvSpPr>
        <p:spPr>
          <a:xfrm>
            <a:off x="9046002" y="3109395"/>
            <a:ext cx="88325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b="1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Time (months)</a:t>
            </a:r>
          </a:p>
        </p:txBody>
      </p:sp>
      <p:sp>
        <p:nvSpPr>
          <p:cNvPr id="1076" name="TextBox 1075">
            <a:extLst>
              <a:ext uri="{FF2B5EF4-FFF2-40B4-BE49-F238E27FC236}">
                <a16:creationId xmlns:a16="http://schemas.microsoft.com/office/drawing/2014/main" id="{03988096-C9B0-78A1-1D93-B5F63C12B5DB}"/>
              </a:ext>
            </a:extLst>
          </p:cNvPr>
          <p:cNvSpPr txBox="1"/>
          <p:nvPr/>
        </p:nvSpPr>
        <p:spPr>
          <a:xfrm>
            <a:off x="10934550" y="2945078"/>
            <a:ext cx="1333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1077" name="TextBox 1076">
            <a:extLst>
              <a:ext uri="{FF2B5EF4-FFF2-40B4-BE49-F238E27FC236}">
                <a16:creationId xmlns:a16="http://schemas.microsoft.com/office/drawing/2014/main" id="{13A6F4DF-5531-6BF2-F305-2CF035EBDFB1}"/>
              </a:ext>
            </a:extLst>
          </p:cNvPr>
          <p:cNvSpPr txBox="1"/>
          <p:nvPr/>
        </p:nvSpPr>
        <p:spPr>
          <a:xfrm>
            <a:off x="10619972" y="2945078"/>
            <a:ext cx="1333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1078" name="TextBox 1077">
            <a:extLst>
              <a:ext uri="{FF2B5EF4-FFF2-40B4-BE49-F238E27FC236}">
                <a16:creationId xmlns:a16="http://schemas.microsoft.com/office/drawing/2014/main" id="{8513E23C-089D-A761-5421-CD541AF52D41}"/>
              </a:ext>
            </a:extLst>
          </p:cNvPr>
          <p:cNvSpPr txBox="1"/>
          <p:nvPr/>
        </p:nvSpPr>
        <p:spPr>
          <a:xfrm>
            <a:off x="6658280" y="3199068"/>
            <a:ext cx="130324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800" b="1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Number of patients at risk:</a:t>
            </a:r>
          </a:p>
          <a:p>
            <a:pPr>
              <a:lnSpc>
                <a:spcPct val="90000"/>
              </a:lnSpc>
            </a:pPr>
            <a:r>
              <a:rPr lang="en-GB" sz="800" b="1" noProof="0" dirty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LEN + PEMBRO</a:t>
            </a:r>
          </a:p>
          <a:p>
            <a:pPr>
              <a:lnSpc>
                <a:spcPct val="90000"/>
              </a:lnSpc>
            </a:pPr>
            <a:r>
              <a:rPr lang="en-GB" sz="8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SUN</a:t>
            </a:r>
          </a:p>
        </p:txBody>
      </p:sp>
      <p:sp>
        <p:nvSpPr>
          <p:cNvPr id="1079" name="TextBox 1078">
            <a:extLst>
              <a:ext uri="{FF2B5EF4-FFF2-40B4-BE49-F238E27FC236}">
                <a16:creationId xmlns:a16="http://schemas.microsoft.com/office/drawing/2014/main" id="{C03F5A9D-8503-AF63-DCA5-10A071F9BD86}"/>
              </a:ext>
            </a:extLst>
          </p:cNvPr>
          <p:cNvSpPr txBox="1"/>
          <p:nvPr/>
        </p:nvSpPr>
        <p:spPr>
          <a:xfrm>
            <a:off x="7801007" y="3323718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75</a:t>
            </a:r>
          </a:p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86</a:t>
            </a:r>
          </a:p>
        </p:txBody>
      </p:sp>
      <p:sp>
        <p:nvSpPr>
          <p:cNvPr id="1080" name="TextBox 1079">
            <a:extLst>
              <a:ext uri="{FF2B5EF4-FFF2-40B4-BE49-F238E27FC236}">
                <a16:creationId xmlns:a16="http://schemas.microsoft.com/office/drawing/2014/main" id="{F5A9FDB5-57E9-9E37-A6AC-CFC7FD4D7FFB}"/>
              </a:ext>
            </a:extLst>
          </p:cNvPr>
          <p:cNvSpPr txBox="1"/>
          <p:nvPr/>
        </p:nvSpPr>
        <p:spPr>
          <a:xfrm>
            <a:off x="7645092" y="3323718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80</a:t>
            </a:r>
          </a:p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89</a:t>
            </a:r>
          </a:p>
        </p:txBody>
      </p:sp>
      <p:sp>
        <p:nvSpPr>
          <p:cNvPr id="1081" name="TextBox 1080">
            <a:extLst>
              <a:ext uri="{FF2B5EF4-FFF2-40B4-BE49-F238E27FC236}">
                <a16:creationId xmlns:a16="http://schemas.microsoft.com/office/drawing/2014/main" id="{EC2E9056-71FB-A836-89D7-7C101C222EF7}"/>
              </a:ext>
            </a:extLst>
          </p:cNvPr>
          <p:cNvSpPr txBox="1"/>
          <p:nvPr/>
        </p:nvSpPr>
        <p:spPr>
          <a:xfrm>
            <a:off x="7956922" y="3323718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74</a:t>
            </a:r>
          </a:p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1082" name="TextBox 1081">
            <a:extLst>
              <a:ext uri="{FF2B5EF4-FFF2-40B4-BE49-F238E27FC236}">
                <a16:creationId xmlns:a16="http://schemas.microsoft.com/office/drawing/2014/main" id="{5384C0E6-555B-899D-AD74-E62A5B0F5016}"/>
              </a:ext>
            </a:extLst>
          </p:cNvPr>
          <p:cNvSpPr txBox="1"/>
          <p:nvPr/>
        </p:nvSpPr>
        <p:spPr>
          <a:xfrm>
            <a:off x="8112837" y="3323718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71</a:t>
            </a:r>
          </a:p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71</a:t>
            </a:r>
          </a:p>
        </p:txBody>
      </p:sp>
      <p:sp>
        <p:nvSpPr>
          <p:cNvPr id="1083" name="TextBox 1082">
            <a:extLst>
              <a:ext uri="{FF2B5EF4-FFF2-40B4-BE49-F238E27FC236}">
                <a16:creationId xmlns:a16="http://schemas.microsoft.com/office/drawing/2014/main" id="{058FAD05-427B-489B-F04C-77549CB170D4}"/>
              </a:ext>
            </a:extLst>
          </p:cNvPr>
          <p:cNvSpPr txBox="1"/>
          <p:nvPr/>
        </p:nvSpPr>
        <p:spPr>
          <a:xfrm>
            <a:off x="8268752" y="3323718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63</a:t>
            </a:r>
          </a:p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1084" name="TextBox 1083">
            <a:extLst>
              <a:ext uri="{FF2B5EF4-FFF2-40B4-BE49-F238E27FC236}">
                <a16:creationId xmlns:a16="http://schemas.microsoft.com/office/drawing/2014/main" id="{9BAD9B51-4B4E-5E92-F1B5-3D49E36605A1}"/>
              </a:ext>
            </a:extLst>
          </p:cNvPr>
          <p:cNvSpPr txBox="1"/>
          <p:nvPr/>
        </p:nvSpPr>
        <p:spPr>
          <a:xfrm>
            <a:off x="8424667" y="3323718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60</a:t>
            </a:r>
          </a:p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1085" name="TextBox 1084">
            <a:extLst>
              <a:ext uri="{FF2B5EF4-FFF2-40B4-BE49-F238E27FC236}">
                <a16:creationId xmlns:a16="http://schemas.microsoft.com/office/drawing/2014/main" id="{9AB440C8-CCB1-DCCA-A733-9977AFA8BFAF}"/>
              </a:ext>
            </a:extLst>
          </p:cNvPr>
          <p:cNvSpPr txBox="1"/>
          <p:nvPr/>
        </p:nvSpPr>
        <p:spPr>
          <a:xfrm>
            <a:off x="8580582" y="3323718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58</a:t>
            </a:r>
          </a:p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1086" name="TextBox 1085">
            <a:extLst>
              <a:ext uri="{FF2B5EF4-FFF2-40B4-BE49-F238E27FC236}">
                <a16:creationId xmlns:a16="http://schemas.microsoft.com/office/drawing/2014/main" id="{06B604D4-4B42-8F52-72E8-022F600BD009}"/>
              </a:ext>
            </a:extLst>
          </p:cNvPr>
          <p:cNvSpPr txBox="1"/>
          <p:nvPr/>
        </p:nvSpPr>
        <p:spPr>
          <a:xfrm>
            <a:off x="8736497" y="3323718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55</a:t>
            </a:r>
          </a:p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1087" name="TextBox 1086">
            <a:extLst>
              <a:ext uri="{FF2B5EF4-FFF2-40B4-BE49-F238E27FC236}">
                <a16:creationId xmlns:a16="http://schemas.microsoft.com/office/drawing/2014/main" id="{802C741C-1FC7-122E-DC65-8642E56EA1AF}"/>
              </a:ext>
            </a:extLst>
          </p:cNvPr>
          <p:cNvSpPr txBox="1"/>
          <p:nvPr/>
        </p:nvSpPr>
        <p:spPr>
          <a:xfrm>
            <a:off x="8892412" y="3323718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50</a:t>
            </a:r>
          </a:p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1088" name="TextBox 1087">
            <a:extLst>
              <a:ext uri="{FF2B5EF4-FFF2-40B4-BE49-F238E27FC236}">
                <a16:creationId xmlns:a16="http://schemas.microsoft.com/office/drawing/2014/main" id="{A39EE8DE-BB5B-F714-BF24-A79E788A0F02}"/>
              </a:ext>
            </a:extLst>
          </p:cNvPr>
          <p:cNvSpPr txBox="1"/>
          <p:nvPr/>
        </p:nvSpPr>
        <p:spPr>
          <a:xfrm>
            <a:off x="9048328" y="3323718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46</a:t>
            </a:r>
          </a:p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1089" name="TextBox 1088">
            <a:extLst>
              <a:ext uri="{FF2B5EF4-FFF2-40B4-BE49-F238E27FC236}">
                <a16:creationId xmlns:a16="http://schemas.microsoft.com/office/drawing/2014/main" id="{B2B0DB82-E81F-2A2A-A71F-7CDB33EF27A9}"/>
              </a:ext>
            </a:extLst>
          </p:cNvPr>
          <p:cNvSpPr txBox="1"/>
          <p:nvPr/>
        </p:nvSpPr>
        <p:spPr>
          <a:xfrm>
            <a:off x="9203258" y="3323718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42</a:t>
            </a:r>
          </a:p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1090" name="TextBox 1089">
            <a:extLst>
              <a:ext uri="{FF2B5EF4-FFF2-40B4-BE49-F238E27FC236}">
                <a16:creationId xmlns:a16="http://schemas.microsoft.com/office/drawing/2014/main" id="{59530DF1-E3D4-B491-5163-A58CB8DDFC62}"/>
              </a:ext>
            </a:extLst>
          </p:cNvPr>
          <p:cNvSpPr txBox="1"/>
          <p:nvPr/>
        </p:nvSpPr>
        <p:spPr>
          <a:xfrm>
            <a:off x="9374708" y="3323718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38</a:t>
            </a:r>
          </a:p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1091" name="TextBox 1090">
            <a:extLst>
              <a:ext uri="{FF2B5EF4-FFF2-40B4-BE49-F238E27FC236}">
                <a16:creationId xmlns:a16="http://schemas.microsoft.com/office/drawing/2014/main" id="{8654BB32-4FB5-4B46-F5B5-6B27AA2BD5AE}"/>
              </a:ext>
            </a:extLst>
          </p:cNvPr>
          <p:cNvSpPr txBox="1"/>
          <p:nvPr/>
        </p:nvSpPr>
        <p:spPr>
          <a:xfrm>
            <a:off x="9549333" y="3323718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36</a:t>
            </a:r>
          </a:p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1092" name="TextBox 1091">
            <a:extLst>
              <a:ext uri="{FF2B5EF4-FFF2-40B4-BE49-F238E27FC236}">
                <a16:creationId xmlns:a16="http://schemas.microsoft.com/office/drawing/2014/main" id="{74394619-8AC5-D05C-0910-48C8339ECB16}"/>
              </a:ext>
            </a:extLst>
          </p:cNvPr>
          <p:cNvSpPr txBox="1"/>
          <p:nvPr/>
        </p:nvSpPr>
        <p:spPr>
          <a:xfrm>
            <a:off x="9713273" y="3323718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30</a:t>
            </a:r>
          </a:p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093" name="TextBox 1092">
            <a:extLst>
              <a:ext uri="{FF2B5EF4-FFF2-40B4-BE49-F238E27FC236}">
                <a16:creationId xmlns:a16="http://schemas.microsoft.com/office/drawing/2014/main" id="{ADF061FA-3C44-2649-5658-1016B2C280F3}"/>
              </a:ext>
            </a:extLst>
          </p:cNvPr>
          <p:cNvSpPr txBox="1"/>
          <p:nvPr/>
        </p:nvSpPr>
        <p:spPr>
          <a:xfrm>
            <a:off x="9867856" y="3323718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29</a:t>
            </a:r>
          </a:p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094" name="TextBox 1093">
            <a:extLst>
              <a:ext uri="{FF2B5EF4-FFF2-40B4-BE49-F238E27FC236}">
                <a16:creationId xmlns:a16="http://schemas.microsoft.com/office/drawing/2014/main" id="{7CD18B0C-8A6E-ECB0-DD7F-934578D45C37}"/>
              </a:ext>
            </a:extLst>
          </p:cNvPr>
          <p:cNvSpPr txBox="1"/>
          <p:nvPr/>
        </p:nvSpPr>
        <p:spPr>
          <a:xfrm>
            <a:off x="10022439" y="3323718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27</a:t>
            </a:r>
          </a:p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095" name="TextBox 1094">
            <a:extLst>
              <a:ext uri="{FF2B5EF4-FFF2-40B4-BE49-F238E27FC236}">
                <a16:creationId xmlns:a16="http://schemas.microsoft.com/office/drawing/2014/main" id="{8970ED50-D66E-3668-80EB-37479EAEF8C9}"/>
              </a:ext>
            </a:extLst>
          </p:cNvPr>
          <p:cNvSpPr txBox="1"/>
          <p:nvPr/>
        </p:nvSpPr>
        <p:spPr>
          <a:xfrm>
            <a:off x="10177022" y="3323718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26</a:t>
            </a:r>
          </a:p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096" name="TextBox 1095">
            <a:extLst>
              <a:ext uri="{FF2B5EF4-FFF2-40B4-BE49-F238E27FC236}">
                <a16:creationId xmlns:a16="http://schemas.microsoft.com/office/drawing/2014/main" id="{2CFFFB15-CBA7-464F-A73B-A6B212395999}"/>
              </a:ext>
            </a:extLst>
          </p:cNvPr>
          <p:cNvSpPr txBox="1"/>
          <p:nvPr/>
        </p:nvSpPr>
        <p:spPr>
          <a:xfrm>
            <a:off x="10331605" y="3323718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14</a:t>
            </a:r>
          </a:p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097" name="TextBox 1096">
            <a:extLst>
              <a:ext uri="{FF2B5EF4-FFF2-40B4-BE49-F238E27FC236}">
                <a16:creationId xmlns:a16="http://schemas.microsoft.com/office/drawing/2014/main" id="{667434F4-F284-81F1-0794-426240D1C3C0}"/>
              </a:ext>
            </a:extLst>
          </p:cNvPr>
          <p:cNvSpPr txBox="1"/>
          <p:nvPr/>
        </p:nvSpPr>
        <p:spPr>
          <a:xfrm>
            <a:off x="10515042" y="3323718"/>
            <a:ext cx="5770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</a:t>
            </a:r>
          </a:p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98" name="TextBox 1097">
            <a:extLst>
              <a:ext uri="{FF2B5EF4-FFF2-40B4-BE49-F238E27FC236}">
                <a16:creationId xmlns:a16="http://schemas.microsoft.com/office/drawing/2014/main" id="{FD766EE7-F666-1834-D9D4-E44F56E74F3E}"/>
              </a:ext>
            </a:extLst>
          </p:cNvPr>
          <p:cNvSpPr txBox="1"/>
          <p:nvPr/>
        </p:nvSpPr>
        <p:spPr>
          <a:xfrm>
            <a:off x="10824208" y="3323718"/>
            <a:ext cx="5770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</a:p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99" name="TextBox 1098">
            <a:extLst>
              <a:ext uri="{FF2B5EF4-FFF2-40B4-BE49-F238E27FC236}">
                <a16:creationId xmlns:a16="http://schemas.microsoft.com/office/drawing/2014/main" id="{2FE0AE15-DA5C-9B70-E3AE-62C792AE64BB}"/>
              </a:ext>
            </a:extLst>
          </p:cNvPr>
          <p:cNvSpPr txBox="1"/>
          <p:nvPr/>
        </p:nvSpPr>
        <p:spPr>
          <a:xfrm>
            <a:off x="11133373" y="3323718"/>
            <a:ext cx="5770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00" name="TextBox 1099">
            <a:extLst>
              <a:ext uri="{FF2B5EF4-FFF2-40B4-BE49-F238E27FC236}">
                <a16:creationId xmlns:a16="http://schemas.microsoft.com/office/drawing/2014/main" id="{CDC75F72-1DB5-B358-644B-B6EBE052734C}"/>
              </a:ext>
            </a:extLst>
          </p:cNvPr>
          <p:cNvSpPr txBox="1"/>
          <p:nvPr/>
        </p:nvSpPr>
        <p:spPr>
          <a:xfrm>
            <a:off x="10462683" y="2945078"/>
            <a:ext cx="1333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1101" name="TextBox 1100">
            <a:extLst>
              <a:ext uri="{FF2B5EF4-FFF2-40B4-BE49-F238E27FC236}">
                <a16:creationId xmlns:a16="http://schemas.microsoft.com/office/drawing/2014/main" id="{A2BCF044-2E4A-9878-C1C4-C876859985D9}"/>
              </a:ext>
            </a:extLst>
          </p:cNvPr>
          <p:cNvSpPr txBox="1"/>
          <p:nvPr/>
        </p:nvSpPr>
        <p:spPr>
          <a:xfrm>
            <a:off x="10305394" y="2945078"/>
            <a:ext cx="1333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1102" name="TextBox 1101">
            <a:extLst>
              <a:ext uri="{FF2B5EF4-FFF2-40B4-BE49-F238E27FC236}">
                <a16:creationId xmlns:a16="http://schemas.microsoft.com/office/drawing/2014/main" id="{9EB3F46F-39CE-417A-4205-A26D72FBA2C2}"/>
              </a:ext>
            </a:extLst>
          </p:cNvPr>
          <p:cNvSpPr txBox="1"/>
          <p:nvPr/>
        </p:nvSpPr>
        <p:spPr>
          <a:xfrm>
            <a:off x="10148105" y="2945078"/>
            <a:ext cx="1333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1103" name="TextBox 1102">
            <a:extLst>
              <a:ext uri="{FF2B5EF4-FFF2-40B4-BE49-F238E27FC236}">
                <a16:creationId xmlns:a16="http://schemas.microsoft.com/office/drawing/2014/main" id="{9E05F2E1-F0FB-834B-369D-205FB5AB597E}"/>
              </a:ext>
            </a:extLst>
          </p:cNvPr>
          <p:cNvSpPr txBox="1"/>
          <p:nvPr/>
        </p:nvSpPr>
        <p:spPr>
          <a:xfrm>
            <a:off x="9990816" y="2945078"/>
            <a:ext cx="1333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1104" name="TextBox 1103">
            <a:extLst>
              <a:ext uri="{FF2B5EF4-FFF2-40B4-BE49-F238E27FC236}">
                <a16:creationId xmlns:a16="http://schemas.microsoft.com/office/drawing/2014/main" id="{2E97BA7E-954D-BD29-2AA3-C65B4BB9CBD4}"/>
              </a:ext>
            </a:extLst>
          </p:cNvPr>
          <p:cNvSpPr txBox="1"/>
          <p:nvPr/>
        </p:nvSpPr>
        <p:spPr>
          <a:xfrm>
            <a:off x="9833527" y="2945078"/>
            <a:ext cx="1333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1105" name="TextBox 1104">
            <a:extLst>
              <a:ext uri="{FF2B5EF4-FFF2-40B4-BE49-F238E27FC236}">
                <a16:creationId xmlns:a16="http://schemas.microsoft.com/office/drawing/2014/main" id="{0B055054-5044-CD06-1744-F9A80CEA4672}"/>
              </a:ext>
            </a:extLst>
          </p:cNvPr>
          <p:cNvSpPr txBox="1"/>
          <p:nvPr/>
        </p:nvSpPr>
        <p:spPr>
          <a:xfrm>
            <a:off x="9676238" y="2945078"/>
            <a:ext cx="1333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1106" name="TextBox 1105">
            <a:extLst>
              <a:ext uri="{FF2B5EF4-FFF2-40B4-BE49-F238E27FC236}">
                <a16:creationId xmlns:a16="http://schemas.microsoft.com/office/drawing/2014/main" id="{05154F68-D407-C95F-C74C-4CE905E79033}"/>
              </a:ext>
            </a:extLst>
          </p:cNvPr>
          <p:cNvSpPr txBox="1"/>
          <p:nvPr/>
        </p:nvSpPr>
        <p:spPr>
          <a:xfrm>
            <a:off x="8889793" y="2945078"/>
            <a:ext cx="1333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107" name="TextBox 1106">
            <a:extLst>
              <a:ext uri="{FF2B5EF4-FFF2-40B4-BE49-F238E27FC236}">
                <a16:creationId xmlns:a16="http://schemas.microsoft.com/office/drawing/2014/main" id="{394A489D-A21C-B438-BB9C-391D46E597AD}"/>
              </a:ext>
            </a:extLst>
          </p:cNvPr>
          <p:cNvSpPr txBox="1"/>
          <p:nvPr/>
        </p:nvSpPr>
        <p:spPr>
          <a:xfrm>
            <a:off x="8732504" y="2945078"/>
            <a:ext cx="1333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108" name="TextBox 1107">
            <a:extLst>
              <a:ext uri="{FF2B5EF4-FFF2-40B4-BE49-F238E27FC236}">
                <a16:creationId xmlns:a16="http://schemas.microsoft.com/office/drawing/2014/main" id="{0441F3BD-E024-3EE9-D81E-65C1D4D987E4}"/>
              </a:ext>
            </a:extLst>
          </p:cNvPr>
          <p:cNvSpPr txBox="1"/>
          <p:nvPr/>
        </p:nvSpPr>
        <p:spPr>
          <a:xfrm>
            <a:off x="8575215" y="2945078"/>
            <a:ext cx="1333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109" name="TextBox 1108">
            <a:extLst>
              <a:ext uri="{FF2B5EF4-FFF2-40B4-BE49-F238E27FC236}">
                <a16:creationId xmlns:a16="http://schemas.microsoft.com/office/drawing/2014/main" id="{A471E1B6-F808-4FAB-C1FF-5390A1DAD7B9}"/>
              </a:ext>
            </a:extLst>
          </p:cNvPr>
          <p:cNvSpPr txBox="1"/>
          <p:nvPr/>
        </p:nvSpPr>
        <p:spPr>
          <a:xfrm>
            <a:off x="8417926" y="2945078"/>
            <a:ext cx="1333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110" name="TextBox 1109">
            <a:extLst>
              <a:ext uri="{FF2B5EF4-FFF2-40B4-BE49-F238E27FC236}">
                <a16:creationId xmlns:a16="http://schemas.microsoft.com/office/drawing/2014/main" id="{E66222E7-7A7F-ECBF-5337-7E5A9BE339CE}"/>
              </a:ext>
            </a:extLst>
          </p:cNvPr>
          <p:cNvSpPr txBox="1"/>
          <p:nvPr/>
        </p:nvSpPr>
        <p:spPr>
          <a:xfrm>
            <a:off x="8260637" y="2945078"/>
            <a:ext cx="1333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111" name="TextBox 1110">
            <a:extLst>
              <a:ext uri="{FF2B5EF4-FFF2-40B4-BE49-F238E27FC236}">
                <a16:creationId xmlns:a16="http://schemas.microsoft.com/office/drawing/2014/main" id="{A37D48B7-4DA0-EC28-7ADF-AFCE7ACADCD1}"/>
              </a:ext>
            </a:extLst>
          </p:cNvPr>
          <p:cNvSpPr txBox="1"/>
          <p:nvPr/>
        </p:nvSpPr>
        <p:spPr>
          <a:xfrm>
            <a:off x="8153481" y="2945078"/>
            <a:ext cx="6668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112" name="TextBox 1111">
            <a:extLst>
              <a:ext uri="{FF2B5EF4-FFF2-40B4-BE49-F238E27FC236}">
                <a16:creationId xmlns:a16="http://schemas.microsoft.com/office/drawing/2014/main" id="{1E8BB7E8-2A9B-B5E3-97BE-137E68F3415F}"/>
              </a:ext>
            </a:extLst>
          </p:cNvPr>
          <p:cNvSpPr txBox="1"/>
          <p:nvPr/>
        </p:nvSpPr>
        <p:spPr>
          <a:xfrm>
            <a:off x="7992941" y="2945078"/>
            <a:ext cx="6668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13" name="TextBox 1112">
            <a:extLst>
              <a:ext uri="{FF2B5EF4-FFF2-40B4-BE49-F238E27FC236}">
                <a16:creationId xmlns:a16="http://schemas.microsoft.com/office/drawing/2014/main" id="{80E77C91-2438-1FEB-9C6E-703F7B8346BB}"/>
              </a:ext>
            </a:extLst>
          </p:cNvPr>
          <p:cNvSpPr txBox="1"/>
          <p:nvPr/>
        </p:nvSpPr>
        <p:spPr>
          <a:xfrm>
            <a:off x="7853582" y="2945078"/>
            <a:ext cx="6668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14" name="TextBox 1113">
            <a:extLst>
              <a:ext uri="{FF2B5EF4-FFF2-40B4-BE49-F238E27FC236}">
                <a16:creationId xmlns:a16="http://schemas.microsoft.com/office/drawing/2014/main" id="{A962E8B1-8876-4C9D-92EE-4A39EA91B43B}"/>
              </a:ext>
            </a:extLst>
          </p:cNvPr>
          <p:cNvSpPr txBox="1"/>
          <p:nvPr/>
        </p:nvSpPr>
        <p:spPr>
          <a:xfrm>
            <a:off x="7678957" y="2945078"/>
            <a:ext cx="6668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15" name="TextBox 1114">
            <a:extLst>
              <a:ext uri="{FF2B5EF4-FFF2-40B4-BE49-F238E27FC236}">
                <a16:creationId xmlns:a16="http://schemas.microsoft.com/office/drawing/2014/main" id="{C67315F1-DA01-F2C5-9F1D-61D3B9CD2575}"/>
              </a:ext>
            </a:extLst>
          </p:cNvPr>
          <p:cNvSpPr txBox="1"/>
          <p:nvPr/>
        </p:nvSpPr>
        <p:spPr>
          <a:xfrm>
            <a:off x="9047082" y="2945078"/>
            <a:ext cx="1333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116" name="TextBox 1115">
            <a:extLst>
              <a:ext uri="{FF2B5EF4-FFF2-40B4-BE49-F238E27FC236}">
                <a16:creationId xmlns:a16="http://schemas.microsoft.com/office/drawing/2014/main" id="{DB407A07-A4CB-20A5-F150-0C04B38769D1}"/>
              </a:ext>
            </a:extLst>
          </p:cNvPr>
          <p:cNvSpPr txBox="1"/>
          <p:nvPr/>
        </p:nvSpPr>
        <p:spPr>
          <a:xfrm>
            <a:off x="9204371" y="2945078"/>
            <a:ext cx="1333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117" name="TextBox 1116">
            <a:extLst>
              <a:ext uri="{FF2B5EF4-FFF2-40B4-BE49-F238E27FC236}">
                <a16:creationId xmlns:a16="http://schemas.microsoft.com/office/drawing/2014/main" id="{9F5B23E3-E3E0-7A18-3037-498AC2DB1C0B}"/>
              </a:ext>
            </a:extLst>
          </p:cNvPr>
          <p:cNvSpPr txBox="1"/>
          <p:nvPr/>
        </p:nvSpPr>
        <p:spPr>
          <a:xfrm>
            <a:off x="9361660" y="2945078"/>
            <a:ext cx="1333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1118" name="TextBox 1117">
            <a:extLst>
              <a:ext uri="{FF2B5EF4-FFF2-40B4-BE49-F238E27FC236}">
                <a16:creationId xmlns:a16="http://schemas.microsoft.com/office/drawing/2014/main" id="{215A66A6-4596-BE50-2F47-C30FF16A5A0A}"/>
              </a:ext>
            </a:extLst>
          </p:cNvPr>
          <p:cNvSpPr txBox="1"/>
          <p:nvPr/>
        </p:nvSpPr>
        <p:spPr>
          <a:xfrm>
            <a:off x="9518949" y="2945078"/>
            <a:ext cx="1333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36</a:t>
            </a:r>
          </a:p>
        </p:txBody>
      </p:sp>
      <p:graphicFrame>
        <p:nvGraphicFramePr>
          <p:cNvPr id="1119" name="Table 1118">
            <a:extLst>
              <a:ext uri="{FF2B5EF4-FFF2-40B4-BE49-F238E27FC236}">
                <a16:creationId xmlns:a16="http://schemas.microsoft.com/office/drawing/2014/main" id="{0F6C5F5A-70D3-F645-A2C8-DC9DFDA25D45}"/>
              </a:ext>
            </a:extLst>
          </p:cNvPr>
          <p:cNvGraphicFramePr>
            <a:graphicFrameLocks noGrp="1"/>
          </p:cNvGraphicFramePr>
          <p:nvPr/>
        </p:nvGraphicFramePr>
        <p:xfrm>
          <a:off x="8472887" y="950764"/>
          <a:ext cx="3280513" cy="54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839">
                  <a:extLst>
                    <a:ext uri="{9D8B030D-6E8A-4147-A177-3AD203B41FA5}">
                      <a16:colId xmlns:a16="http://schemas.microsoft.com/office/drawing/2014/main" val="3300682571"/>
                    </a:ext>
                  </a:extLst>
                </a:gridCol>
                <a:gridCol w="937337">
                  <a:extLst>
                    <a:ext uri="{9D8B030D-6E8A-4147-A177-3AD203B41FA5}">
                      <a16:colId xmlns:a16="http://schemas.microsoft.com/office/drawing/2014/main" val="509363258"/>
                    </a:ext>
                  </a:extLst>
                </a:gridCol>
                <a:gridCol w="937337">
                  <a:extLst>
                    <a:ext uri="{9D8B030D-6E8A-4147-A177-3AD203B41FA5}">
                      <a16:colId xmlns:a16="http://schemas.microsoft.com/office/drawing/2014/main" val="2971721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9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 + PEMBRO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427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(95% CI</a:t>
                      </a:r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months</a:t>
                      </a:r>
                    </a:p>
                  </a:txBody>
                  <a:tcPr marL="19440" marR="1944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36.9 (28.8, NE)</a:t>
                      </a:r>
                    </a:p>
                  </a:txBody>
                  <a:tcPr marL="19440" marR="1944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31.5 (17.2, 38.4)</a:t>
                      </a:r>
                    </a:p>
                  </a:txBody>
                  <a:tcPr marL="19440" marR="1944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417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 CI)</a:t>
                      </a:r>
                    </a:p>
                  </a:txBody>
                  <a:tcPr marL="19440" marR="1944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 (0.44, 1.02)</a:t>
                      </a:r>
                    </a:p>
                  </a:txBody>
                  <a:tcPr marL="19440" marR="1944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440" marR="1944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484876"/>
                  </a:ext>
                </a:extLst>
              </a:tr>
            </a:tbl>
          </a:graphicData>
        </a:graphic>
      </p:graphicFrame>
      <p:sp>
        <p:nvSpPr>
          <p:cNvPr id="1120" name="TextBox 1119">
            <a:extLst>
              <a:ext uri="{FF2B5EF4-FFF2-40B4-BE49-F238E27FC236}">
                <a16:creationId xmlns:a16="http://schemas.microsoft.com/office/drawing/2014/main" id="{DC26B030-3479-5C7A-1C91-EF47C4E6694D}"/>
              </a:ext>
            </a:extLst>
          </p:cNvPr>
          <p:cNvSpPr txBox="1"/>
          <p:nvPr/>
        </p:nvSpPr>
        <p:spPr>
          <a:xfrm>
            <a:off x="7399340" y="5203473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0.2</a:t>
            </a:r>
          </a:p>
        </p:txBody>
      </p:sp>
      <p:sp>
        <p:nvSpPr>
          <p:cNvPr id="1121" name="TextBox 1120">
            <a:extLst>
              <a:ext uri="{FF2B5EF4-FFF2-40B4-BE49-F238E27FC236}">
                <a16:creationId xmlns:a16="http://schemas.microsoft.com/office/drawing/2014/main" id="{3E8A31E3-D13B-5093-0F97-097403F9712D}"/>
              </a:ext>
            </a:extLst>
          </p:cNvPr>
          <p:cNvSpPr txBox="1"/>
          <p:nvPr/>
        </p:nvSpPr>
        <p:spPr>
          <a:xfrm>
            <a:off x="7399340" y="5511807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0.0</a:t>
            </a:r>
          </a:p>
        </p:txBody>
      </p:sp>
      <p:sp>
        <p:nvSpPr>
          <p:cNvPr id="1122" name="TextBox 1121">
            <a:extLst>
              <a:ext uri="{FF2B5EF4-FFF2-40B4-BE49-F238E27FC236}">
                <a16:creationId xmlns:a16="http://schemas.microsoft.com/office/drawing/2014/main" id="{2696D8F2-8207-D3DE-4145-B84B358309A1}"/>
              </a:ext>
            </a:extLst>
          </p:cNvPr>
          <p:cNvSpPr txBox="1"/>
          <p:nvPr/>
        </p:nvSpPr>
        <p:spPr>
          <a:xfrm rot="16200000">
            <a:off x="6624269" y="4762118"/>
            <a:ext cx="118462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b="1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Survival probability</a:t>
            </a:r>
          </a:p>
        </p:txBody>
      </p:sp>
      <p:sp>
        <p:nvSpPr>
          <p:cNvPr id="1123" name="TextBox 1122">
            <a:extLst>
              <a:ext uri="{FF2B5EF4-FFF2-40B4-BE49-F238E27FC236}">
                <a16:creationId xmlns:a16="http://schemas.microsoft.com/office/drawing/2014/main" id="{C21931B8-8753-B6A9-6D4B-0E14D1AF1D6D}"/>
              </a:ext>
            </a:extLst>
          </p:cNvPr>
          <p:cNvSpPr txBox="1"/>
          <p:nvPr/>
        </p:nvSpPr>
        <p:spPr>
          <a:xfrm>
            <a:off x="7399340" y="4892323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0.4</a:t>
            </a:r>
          </a:p>
        </p:txBody>
      </p:sp>
      <p:sp>
        <p:nvSpPr>
          <p:cNvPr id="1124" name="TextBox 1123">
            <a:extLst>
              <a:ext uri="{FF2B5EF4-FFF2-40B4-BE49-F238E27FC236}">
                <a16:creationId xmlns:a16="http://schemas.microsoft.com/office/drawing/2014/main" id="{562F240D-684C-25DA-49B5-096AA346B0BF}"/>
              </a:ext>
            </a:extLst>
          </p:cNvPr>
          <p:cNvSpPr txBox="1"/>
          <p:nvPr/>
        </p:nvSpPr>
        <p:spPr>
          <a:xfrm>
            <a:off x="7399340" y="4587523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1125" name="TextBox 1124">
            <a:extLst>
              <a:ext uri="{FF2B5EF4-FFF2-40B4-BE49-F238E27FC236}">
                <a16:creationId xmlns:a16="http://schemas.microsoft.com/office/drawing/2014/main" id="{337BBFBC-7DE7-A4E6-3E8F-7331F67DAC7D}"/>
              </a:ext>
            </a:extLst>
          </p:cNvPr>
          <p:cNvSpPr txBox="1"/>
          <p:nvPr/>
        </p:nvSpPr>
        <p:spPr>
          <a:xfrm>
            <a:off x="7399340" y="4292248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0.8</a:t>
            </a:r>
          </a:p>
        </p:txBody>
      </p:sp>
      <p:sp>
        <p:nvSpPr>
          <p:cNvPr id="1126" name="TextBox 1125">
            <a:extLst>
              <a:ext uri="{FF2B5EF4-FFF2-40B4-BE49-F238E27FC236}">
                <a16:creationId xmlns:a16="http://schemas.microsoft.com/office/drawing/2014/main" id="{E65AF1B5-B3CF-7623-0456-6C66AA2EA62A}"/>
              </a:ext>
            </a:extLst>
          </p:cNvPr>
          <p:cNvSpPr txBox="1"/>
          <p:nvPr/>
        </p:nvSpPr>
        <p:spPr>
          <a:xfrm>
            <a:off x="7399340" y="3987448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1.0</a:t>
            </a:r>
          </a:p>
        </p:txBody>
      </p:sp>
      <p:sp>
        <p:nvSpPr>
          <p:cNvPr id="1127" name="TextBox 1126">
            <a:extLst>
              <a:ext uri="{FF2B5EF4-FFF2-40B4-BE49-F238E27FC236}">
                <a16:creationId xmlns:a16="http://schemas.microsoft.com/office/drawing/2014/main" id="{A0C28AC3-4457-9731-AAE1-921A27A897A0}"/>
              </a:ext>
            </a:extLst>
          </p:cNvPr>
          <p:cNvSpPr txBox="1"/>
          <p:nvPr/>
        </p:nvSpPr>
        <p:spPr>
          <a:xfrm>
            <a:off x="9014656" y="5837178"/>
            <a:ext cx="88325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b="1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Time (months)</a:t>
            </a:r>
          </a:p>
        </p:txBody>
      </p:sp>
      <p:grpSp>
        <p:nvGrpSpPr>
          <p:cNvPr id="1175" name="Graphic 1172">
            <a:extLst>
              <a:ext uri="{FF2B5EF4-FFF2-40B4-BE49-F238E27FC236}">
                <a16:creationId xmlns:a16="http://schemas.microsoft.com/office/drawing/2014/main" id="{AE5A5228-A64F-B248-AB1D-74A4D0C6E77A}"/>
              </a:ext>
            </a:extLst>
          </p:cNvPr>
          <p:cNvGrpSpPr/>
          <p:nvPr/>
        </p:nvGrpSpPr>
        <p:grpSpPr>
          <a:xfrm>
            <a:off x="7626304" y="1336677"/>
            <a:ext cx="3560947" cy="1620861"/>
            <a:chOff x="7626304" y="1336677"/>
            <a:chExt cx="3560947" cy="1620861"/>
          </a:xfrm>
        </p:grpSpPr>
        <p:sp>
          <p:nvSpPr>
            <p:cNvPr id="1176" name="Freeform 1175">
              <a:extLst>
                <a:ext uri="{FF2B5EF4-FFF2-40B4-BE49-F238E27FC236}">
                  <a16:creationId xmlns:a16="http://schemas.microsoft.com/office/drawing/2014/main" id="{A009D26D-E9EA-CF3E-2967-F83BA5564248}"/>
                </a:ext>
              </a:extLst>
            </p:cNvPr>
            <p:cNvSpPr/>
            <p:nvPr/>
          </p:nvSpPr>
          <p:spPr>
            <a:xfrm>
              <a:off x="7670137" y="2919843"/>
              <a:ext cx="3517114" cy="12649"/>
            </a:xfrm>
            <a:custGeom>
              <a:avLst/>
              <a:gdLst>
                <a:gd name="connsiteX0" fmla="*/ 0 w 3517114"/>
                <a:gd name="connsiteY0" fmla="*/ 0 h 12649"/>
                <a:gd name="connsiteX1" fmla="*/ 3517114 w 3517114"/>
                <a:gd name="connsiteY1" fmla="*/ 0 h 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17114" h="12649">
                  <a:moveTo>
                    <a:pt x="0" y="0"/>
                  </a:moveTo>
                  <a:lnTo>
                    <a:pt x="3517114" y="0"/>
                  </a:lnTo>
                </a:path>
              </a:pathLst>
            </a:custGeom>
            <a:ln w="94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77" name="Freeform 1176">
              <a:extLst>
                <a:ext uri="{FF2B5EF4-FFF2-40B4-BE49-F238E27FC236}">
                  <a16:creationId xmlns:a16="http://schemas.microsoft.com/office/drawing/2014/main" id="{ABCA77E0-ECDD-ED53-E936-18839174E20E}"/>
                </a:ext>
              </a:extLst>
            </p:cNvPr>
            <p:cNvSpPr/>
            <p:nvPr/>
          </p:nvSpPr>
          <p:spPr>
            <a:xfrm>
              <a:off x="7626304" y="2873801"/>
              <a:ext cx="43832" cy="12649"/>
            </a:xfrm>
            <a:custGeom>
              <a:avLst/>
              <a:gdLst>
                <a:gd name="connsiteX0" fmla="*/ 0 w 43832"/>
                <a:gd name="connsiteY0" fmla="*/ 0 h 12649"/>
                <a:gd name="connsiteX1" fmla="*/ 43833 w 43832"/>
                <a:gd name="connsiteY1" fmla="*/ 0 h 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32" h="12649">
                  <a:moveTo>
                    <a:pt x="0" y="0"/>
                  </a:moveTo>
                  <a:lnTo>
                    <a:pt x="43833" y="0"/>
                  </a:lnTo>
                </a:path>
              </a:pathLst>
            </a:custGeom>
            <a:ln w="94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78" name="Freeform 1177">
              <a:extLst>
                <a:ext uri="{FF2B5EF4-FFF2-40B4-BE49-F238E27FC236}">
                  <a16:creationId xmlns:a16="http://schemas.microsoft.com/office/drawing/2014/main" id="{8C0106BD-C7A2-EF47-3F07-9850ED66B778}"/>
                </a:ext>
              </a:extLst>
            </p:cNvPr>
            <p:cNvSpPr/>
            <p:nvPr/>
          </p:nvSpPr>
          <p:spPr>
            <a:xfrm>
              <a:off x="7626304" y="2569209"/>
              <a:ext cx="43832" cy="12649"/>
            </a:xfrm>
            <a:custGeom>
              <a:avLst/>
              <a:gdLst>
                <a:gd name="connsiteX0" fmla="*/ 0 w 43832"/>
                <a:gd name="connsiteY0" fmla="*/ 0 h 12649"/>
                <a:gd name="connsiteX1" fmla="*/ 43833 w 43832"/>
                <a:gd name="connsiteY1" fmla="*/ 0 h 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32" h="12649">
                  <a:moveTo>
                    <a:pt x="0" y="0"/>
                  </a:moveTo>
                  <a:lnTo>
                    <a:pt x="43833" y="0"/>
                  </a:lnTo>
                </a:path>
              </a:pathLst>
            </a:custGeom>
            <a:ln w="94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79" name="Freeform 1178">
              <a:extLst>
                <a:ext uri="{FF2B5EF4-FFF2-40B4-BE49-F238E27FC236}">
                  <a16:creationId xmlns:a16="http://schemas.microsoft.com/office/drawing/2014/main" id="{526F234F-7F59-54A9-6B05-5D949BEEA9C5}"/>
                </a:ext>
              </a:extLst>
            </p:cNvPr>
            <p:cNvSpPr/>
            <p:nvPr/>
          </p:nvSpPr>
          <p:spPr>
            <a:xfrm>
              <a:off x="7626304" y="1959774"/>
              <a:ext cx="43832" cy="12649"/>
            </a:xfrm>
            <a:custGeom>
              <a:avLst/>
              <a:gdLst>
                <a:gd name="connsiteX0" fmla="*/ 0 w 43832"/>
                <a:gd name="connsiteY0" fmla="*/ 0 h 12649"/>
                <a:gd name="connsiteX1" fmla="*/ 43833 w 43832"/>
                <a:gd name="connsiteY1" fmla="*/ 0 h 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32" h="12649">
                  <a:moveTo>
                    <a:pt x="0" y="0"/>
                  </a:moveTo>
                  <a:lnTo>
                    <a:pt x="43833" y="0"/>
                  </a:lnTo>
                </a:path>
              </a:pathLst>
            </a:custGeom>
            <a:ln w="94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80" name="Freeform 1179">
              <a:extLst>
                <a:ext uri="{FF2B5EF4-FFF2-40B4-BE49-F238E27FC236}">
                  <a16:creationId xmlns:a16="http://schemas.microsoft.com/office/drawing/2014/main" id="{9544CACA-C188-6BCE-5A6F-DE2C7B169368}"/>
                </a:ext>
              </a:extLst>
            </p:cNvPr>
            <p:cNvSpPr/>
            <p:nvPr/>
          </p:nvSpPr>
          <p:spPr>
            <a:xfrm>
              <a:off x="7626304" y="1340345"/>
              <a:ext cx="43832" cy="12649"/>
            </a:xfrm>
            <a:custGeom>
              <a:avLst/>
              <a:gdLst>
                <a:gd name="connsiteX0" fmla="*/ 0 w 43832"/>
                <a:gd name="connsiteY0" fmla="*/ 0 h 12649"/>
                <a:gd name="connsiteX1" fmla="*/ 43833 w 43832"/>
                <a:gd name="connsiteY1" fmla="*/ 0 h 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32" h="12649">
                  <a:moveTo>
                    <a:pt x="0" y="0"/>
                  </a:moveTo>
                  <a:lnTo>
                    <a:pt x="43833" y="0"/>
                  </a:lnTo>
                </a:path>
              </a:pathLst>
            </a:custGeom>
            <a:ln w="94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81" name="Freeform 1180">
              <a:extLst>
                <a:ext uri="{FF2B5EF4-FFF2-40B4-BE49-F238E27FC236}">
                  <a16:creationId xmlns:a16="http://schemas.microsoft.com/office/drawing/2014/main" id="{457C65C6-0268-4EB8-C3AF-ED9FE615A995}"/>
                </a:ext>
              </a:extLst>
            </p:cNvPr>
            <p:cNvSpPr/>
            <p:nvPr/>
          </p:nvSpPr>
          <p:spPr>
            <a:xfrm>
              <a:off x="7626304" y="2267654"/>
              <a:ext cx="43832" cy="12649"/>
            </a:xfrm>
            <a:custGeom>
              <a:avLst/>
              <a:gdLst>
                <a:gd name="connsiteX0" fmla="*/ 0 w 43832"/>
                <a:gd name="connsiteY0" fmla="*/ 0 h 12649"/>
                <a:gd name="connsiteX1" fmla="*/ 43833 w 43832"/>
                <a:gd name="connsiteY1" fmla="*/ 0 h 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32" h="12649">
                  <a:moveTo>
                    <a:pt x="0" y="0"/>
                  </a:moveTo>
                  <a:lnTo>
                    <a:pt x="43833" y="0"/>
                  </a:lnTo>
                </a:path>
              </a:pathLst>
            </a:custGeom>
            <a:ln w="94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82" name="Freeform 1181">
              <a:extLst>
                <a:ext uri="{FF2B5EF4-FFF2-40B4-BE49-F238E27FC236}">
                  <a16:creationId xmlns:a16="http://schemas.microsoft.com/office/drawing/2014/main" id="{0C7D319B-3C47-FBBF-66AF-2A3647445898}"/>
                </a:ext>
              </a:extLst>
            </p:cNvPr>
            <p:cNvSpPr/>
            <p:nvPr/>
          </p:nvSpPr>
          <p:spPr>
            <a:xfrm>
              <a:off x="7626304" y="1651767"/>
              <a:ext cx="43832" cy="12649"/>
            </a:xfrm>
            <a:custGeom>
              <a:avLst/>
              <a:gdLst>
                <a:gd name="connsiteX0" fmla="*/ 0 w 43832"/>
                <a:gd name="connsiteY0" fmla="*/ 0 h 12649"/>
                <a:gd name="connsiteX1" fmla="*/ 43833 w 43832"/>
                <a:gd name="connsiteY1" fmla="*/ 0 h 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32" h="12649">
                  <a:moveTo>
                    <a:pt x="0" y="0"/>
                  </a:moveTo>
                  <a:lnTo>
                    <a:pt x="43833" y="0"/>
                  </a:lnTo>
                </a:path>
              </a:pathLst>
            </a:custGeom>
            <a:ln w="94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83" name="Freeform 1182">
              <a:extLst>
                <a:ext uri="{FF2B5EF4-FFF2-40B4-BE49-F238E27FC236}">
                  <a16:creationId xmlns:a16="http://schemas.microsoft.com/office/drawing/2014/main" id="{97CFA366-D335-7432-58D4-7DFE00EA3C97}"/>
                </a:ext>
              </a:extLst>
            </p:cNvPr>
            <p:cNvSpPr/>
            <p:nvPr/>
          </p:nvSpPr>
          <p:spPr>
            <a:xfrm>
              <a:off x="7714601" y="2917314"/>
              <a:ext cx="12631" cy="40224"/>
            </a:xfrm>
            <a:custGeom>
              <a:avLst/>
              <a:gdLst>
                <a:gd name="connsiteX0" fmla="*/ 0 w 12631"/>
                <a:gd name="connsiteY0" fmla="*/ 40224 h 40224"/>
                <a:gd name="connsiteX1" fmla="*/ 0 w 12631"/>
                <a:gd name="connsiteY1" fmla="*/ 0 h 4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1" h="40224">
                  <a:moveTo>
                    <a:pt x="0" y="40224"/>
                  </a:moveTo>
                  <a:lnTo>
                    <a:pt x="0" y="0"/>
                  </a:lnTo>
                </a:path>
              </a:pathLst>
            </a:custGeom>
            <a:ln w="94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84" name="Freeform 1183">
              <a:extLst>
                <a:ext uri="{FF2B5EF4-FFF2-40B4-BE49-F238E27FC236}">
                  <a16:creationId xmlns:a16="http://schemas.microsoft.com/office/drawing/2014/main" id="{44595E81-80A6-0FD2-B64A-7CF5FFBBCAA3}"/>
                </a:ext>
              </a:extLst>
            </p:cNvPr>
            <p:cNvSpPr/>
            <p:nvPr/>
          </p:nvSpPr>
          <p:spPr>
            <a:xfrm>
              <a:off x="8027874" y="2917314"/>
              <a:ext cx="12631" cy="40224"/>
            </a:xfrm>
            <a:custGeom>
              <a:avLst/>
              <a:gdLst>
                <a:gd name="connsiteX0" fmla="*/ 0 w 12631"/>
                <a:gd name="connsiteY0" fmla="*/ 40224 h 40224"/>
                <a:gd name="connsiteX1" fmla="*/ 0 w 12631"/>
                <a:gd name="connsiteY1" fmla="*/ 0 h 4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1" h="40224">
                  <a:moveTo>
                    <a:pt x="0" y="40224"/>
                  </a:moveTo>
                  <a:lnTo>
                    <a:pt x="0" y="0"/>
                  </a:lnTo>
                </a:path>
              </a:pathLst>
            </a:custGeom>
            <a:ln w="94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85" name="Freeform 1184">
              <a:extLst>
                <a:ext uri="{FF2B5EF4-FFF2-40B4-BE49-F238E27FC236}">
                  <a16:creationId xmlns:a16="http://schemas.microsoft.com/office/drawing/2014/main" id="{A01AE250-E7E2-0111-A363-B8AEB6588AA1}"/>
                </a:ext>
              </a:extLst>
            </p:cNvPr>
            <p:cNvSpPr/>
            <p:nvPr/>
          </p:nvSpPr>
          <p:spPr>
            <a:xfrm>
              <a:off x="8341146" y="2917314"/>
              <a:ext cx="12631" cy="40224"/>
            </a:xfrm>
            <a:custGeom>
              <a:avLst/>
              <a:gdLst>
                <a:gd name="connsiteX0" fmla="*/ 0 w 12631"/>
                <a:gd name="connsiteY0" fmla="*/ 40224 h 40224"/>
                <a:gd name="connsiteX1" fmla="*/ 0 w 12631"/>
                <a:gd name="connsiteY1" fmla="*/ 0 h 4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1" h="40224">
                  <a:moveTo>
                    <a:pt x="0" y="40224"/>
                  </a:moveTo>
                  <a:lnTo>
                    <a:pt x="0" y="0"/>
                  </a:lnTo>
                </a:path>
              </a:pathLst>
            </a:custGeom>
            <a:ln w="94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86" name="Freeform 1185">
              <a:extLst>
                <a:ext uri="{FF2B5EF4-FFF2-40B4-BE49-F238E27FC236}">
                  <a16:creationId xmlns:a16="http://schemas.microsoft.com/office/drawing/2014/main" id="{D587E142-2E4B-B059-A87F-8A842F990318}"/>
                </a:ext>
              </a:extLst>
            </p:cNvPr>
            <p:cNvSpPr/>
            <p:nvPr/>
          </p:nvSpPr>
          <p:spPr>
            <a:xfrm>
              <a:off x="7871238" y="2917314"/>
              <a:ext cx="12631" cy="40224"/>
            </a:xfrm>
            <a:custGeom>
              <a:avLst/>
              <a:gdLst>
                <a:gd name="connsiteX0" fmla="*/ 0 w 12631"/>
                <a:gd name="connsiteY0" fmla="*/ 40224 h 40224"/>
                <a:gd name="connsiteX1" fmla="*/ 0 w 12631"/>
                <a:gd name="connsiteY1" fmla="*/ 0 h 4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1" h="40224">
                  <a:moveTo>
                    <a:pt x="0" y="40224"/>
                  </a:moveTo>
                  <a:lnTo>
                    <a:pt x="0" y="0"/>
                  </a:lnTo>
                </a:path>
              </a:pathLst>
            </a:custGeom>
            <a:ln w="94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87" name="Freeform 1186">
              <a:extLst>
                <a:ext uri="{FF2B5EF4-FFF2-40B4-BE49-F238E27FC236}">
                  <a16:creationId xmlns:a16="http://schemas.microsoft.com/office/drawing/2014/main" id="{3E6A46C0-3AF7-8750-E49A-8A7FF74BFC92}"/>
                </a:ext>
              </a:extLst>
            </p:cNvPr>
            <p:cNvSpPr/>
            <p:nvPr/>
          </p:nvSpPr>
          <p:spPr>
            <a:xfrm>
              <a:off x="8184510" y="2917314"/>
              <a:ext cx="12631" cy="40224"/>
            </a:xfrm>
            <a:custGeom>
              <a:avLst/>
              <a:gdLst>
                <a:gd name="connsiteX0" fmla="*/ 0 w 12631"/>
                <a:gd name="connsiteY0" fmla="*/ 40224 h 40224"/>
                <a:gd name="connsiteX1" fmla="*/ 0 w 12631"/>
                <a:gd name="connsiteY1" fmla="*/ 0 h 4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1" h="40224">
                  <a:moveTo>
                    <a:pt x="0" y="40224"/>
                  </a:moveTo>
                  <a:lnTo>
                    <a:pt x="0" y="0"/>
                  </a:lnTo>
                </a:path>
              </a:pathLst>
            </a:custGeom>
            <a:ln w="94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88" name="Freeform 1187">
              <a:extLst>
                <a:ext uri="{FF2B5EF4-FFF2-40B4-BE49-F238E27FC236}">
                  <a16:creationId xmlns:a16="http://schemas.microsoft.com/office/drawing/2014/main" id="{3DE1A312-A725-F5B4-4526-3C1D31404F4A}"/>
                </a:ext>
              </a:extLst>
            </p:cNvPr>
            <p:cNvSpPr/>
            <p:nvPr/>
          </p:nvSpPr>
          <p:spPr>
            <a:xfrm>
              <a:off x="8497782" y="2917314"/>
              <a:ext cx="12631" cy="40224"/>
            </a:xfrm>
            <a:custGeom>
              <a:avLst/>
              <a:gdLst>
                <a:gd name="connsiteX0" fmla="*/ 0 w 12631"/>
                <a:gd name="connsiteY0" fmla="*/ 40224 h 40224"/>
                <a:gd name="connsiteX1" fmla="*/ 0 w 12631"/>
                <a:gd name="connsiteY1" fmla="*/ 0 h 4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1" h="40224">
                  <a:moveTo>
                    <a:pt x="0" y="40224"/>
                  </a:moveTo>
                  <a:lnTo>
                    <a:pt x="0" y="0"/>
                  </a:lnTo>
                </a:path>
              </a:pathLst>
            </a:custGeom>
            <a:ln w="94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89" name="Freeform 1188">
              <a:extLst>
                <a:ext uri="{FF2B5EF4-FFF2-40B4-BE49-F238E27FC236}">
                  <a16:creationId xmlns:a16="http://schemas.microsoft.com/office/drawing/2014/main" id="{E94E4CE7-1C0E-B8BD-76F4-259484415F67}"/>
                </a:ext>
              </a:extLst>
            </p:cNvPr>
            <p:cNvSpPr/>
            <p:nvPr/>
          </p:nvSpPr>
          <p:spPr>
            <a:xfrm>
              <a:off x="9124453" y="2917314"/>
              <a:ext cx="12631" cy="40224"/>
            </a:xfrm>
            <a:custGeom>
              <a:avLst/>
              <a:gdLst>
                <a:gd name="connsiteX0" fmla="*/ 0 w 12631"/>
                <a:gd name="connsiteY0" fmla="*/ 40224 h 40224"/>
                <a:gd name="connsiteX1" fmla="*/ 0 w 12631"/>
                <a:gd name="connsiteY1" fmla="*/ 0 h 4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1" h="40224">
                  <a:moveTo>
                    <a:pt x="0" y="40224"/>
                  </a:moveTo>
                  <a:lnTo>
                    <a:pt x="0" y="0"/>
                  </a:lnTo>
                </a:path>
              </a:pathLst>
            </a:custGeom>
            <a:ln w="94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90" name="Freeform 1189">
              <a:extLst>
                <a:ext uri="{FF2B5EF4-FFF2-40B4-BE49-F238E27FC236}">
                  <a16:creationId xmlns:a16="http://schemas.microsoft.com/office/drawing/2014/main" id="{2B39ADA9-670E-7A37-D084-6C088201A477}"/>
                </a:ext>
              </a:extLst>
            </p:cNvPr>
            <p:cNvSpPr/>
            <p:nvPr/>
          </p:nvSpPr>
          <p:spPr>
            <a:xfrm>
              <a:off x="9437726" y="2917314"/>
              <a:ext cx="12631" cy="40224"/>
            </a:xfrm>
            <a:custGeom>
              <a:avLst/>
              <a:gdLst>
                <a:gd name="connsiteX0" fmla="*/ 0 w 12631"/>
                <a:gd name="connsiteY0" fmla="*/ 40224 h 40224"/>
                <a:gd name="connsiteX1" fmla="*/ 0 w 12631"/>
                <a:gd name="connsiteY1" fmla="*/ 0 h 4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1" h="40224">
                  <a:moveTo>
                    <a:pt x="0" y="40224"/>
                  </a:moveTo>
                  <a:lnTo>
                    <a:pt x="0" y="0"/>
                  </a:lnTo>
                </a:path>
              </a:pathLst>
            </a:custGeom>
            <a:ln w="94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91" name="Freeform 1190">
              <a:extLst>
                <a:ext uri="{FF2B5EF4-FFF2-40B4-BE49-F238E27FC236}">
                  <a16:creationId xmlns:a16="http://schemas.microsoft.com/office/drawing/2014/main" id="{E4B62501-D0D4-1AB9-50D6-B8432C985304}"/>
                </a:ext>
              </a:extLst>
            </p:cNvPr>
            <p:cNvSpPr/>
            <p:nvPr/>
          </p:nvSpPr>
          <p:spPr>
            <a:xfrm>
              <a:off x="9750998" y="2917314"/>
              <a:ext cx="12631" cy="40224"/>
            </a:xfrm>
            <a:custGeom>
              <a:avLst/>
              <a:gdLst>
                <a:gd name="connsiteX0" fmla="*/ 0 w 12631"/>
                <a:gd name="connsiteY0" fmla="*/ 40224 h 40224"/>
                <a:gd name="connsiteX1" fmla="*/ 0 w 12631"/>
                <a:gd name="connsiteY1" fmla="*/ 0 h 4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1" h="40224">
                  <a:moveTo>
                    <a:pt x="0" y="40224"/>
                  </a:moveTo>
                  <a:lnTo>
                    <a:pt x="0" y="0"/>
                  </a:lnTo>
                </a:path>
              </a:pathLst>
            </a:custGeom>
            <a:ln w="94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92" name="Freeform 1191">
              <a:extLst>
                <a:ext uri="{FF2B5EF4-FFF2-40B4-BE49-F238E27FC236}">
                  <a16:creationId xmlns:a16="http://schemas.microsoft.com/office/drawing/2014/main" id="{B4B250CB-7B6B-A346-9B26-76537BD37FE3}"/>
                </a:ext>
              </a:extLst>
            </p:cNvPr>
            <p:cNvSpPr/>
            <p:nvPr/>
          </p:nvSpPr>
          <p:spPr>
            <a:xfrm>
              <a:off x="10064397" y="2917314"/>
              <a:ext cx="12631" cy="40224"/>
            </a:xfrm>
            <a:custGeom>
              <a:avLst/>
              <a:gdLst>
                <a:gd name="connsiteX0" fmla="*/ 0 w 12631"/>
                <a:gd name="connsiteY0" fmla="*/ 40224 h 40224"/>
                <a:gd name="connsiteX1" fmla="*/ 0 w 12631"/>
                <a:gd name="connsiteY1" fmla="*/ 0 h 4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1" h="40224">
                  <a:moveTo>
                    <a:pt x="0" y="40224"/>
                  </a:moveTo>
                  <a:lnTo>
                    <a:pt x="0" y="0"/>
                  </a:lnTo>
                </a:path>
              </a:pathLst>
            </a:custGeom>
            <a:ln w="94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93" name="Freeform 1192">
              <a:extLst>
                <a:ext uri="{FF2B5EF4-FFF2-40B4-BE49-F238E27FC236}">
                  <a16:creationId xmlns:a16="http://schemas.microsoft.com/office/drawing/2014/main" id="{3C5816C8-F12B-EEFE-0003-CE876A638D7E}"/>
                </a:ext>
              </a:extLst>
            </p:cNvPr>
            <p:cNvSpPr/>
            <p:nvPr/>
          </p:nvSpPr>
          <p:spPr>
            <a:xfrm>
              <a:off x="10377669" y="2917314"/>
              <a:ext cx="12631" cy="40224"/>
            </a:xfrm>
            <a:custGeom>
              <a:avLst/>
              <a:gdLst>
                <a:gd name="connsiteX0" fmla="*/ 0 w 12631"/>
                <a:gd name="connsiteY0" fmla="*/ 40224 h 40224"/>
                <a:gd name="connsiteX1" fmla="*/ 0 w 12631"/>
                <a:gd name="connsiteY1" fmla="*/ 0 h 4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1" h="40224">
                  <a:moveTo>
                    <a:pt x="0" y="40224"/>
                  </a:moveTo>
                  <a:lnTo>
                    <a:pt x="0" y="0"/>
                  </a:lnTo>
                </a:path>
              </a:pathLst>
            </a:custGeom>
            <a:ln w="94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94" name="Freeform 1193">
              <a:extLst>
                <a:ext uri="{FF2B5EF4-FFF2-40B4-BE49-F238E27FC236}">
                  <a16:creationId xmlns:a16="http://schemas.microsoft.com/office/drawing/2014/main" id="{39C10AF3-4F09-1CA2-F5DA-47C97F4DAD24}"/>
                </a:ext>
              </a:extLst>
            </p:cNvPr>
            <p:cNvSpPr/>
            <p:nvPr/>
          </p:nvSpPr>
          <p:spPr>
            <a:xfrm>
              <a:off x="10847578" y="2917314"/>
              <a:ext cx="12631" cy="40224"/>
            </a:xfrm>
            <a:custGeom>
              <a:avLst/>
              <a:gdLst>
                <a:gd name="connsiteX0" fmla="*/ 0 w 12631"/>
                <a:gd name="connsiteY0" fmla="*/ 40224 h 40224"/>
                <a:gd name="connsiteX1" fmla="*/ 0 w 12631"/>
                <a:gd name="connsiteY1" fmla="*/ 0 h 4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1" h="40224">
                  <a:moveTo>
                    <a:pt x="0" y="40224"/>
                  </a:moveTo>
                  <a:lnTo>
                    <a:pt x="0" y="0"/>
                  </a:lnTo>
                </a:path>
              </a:pathLst>
            </a:custGeom>
            <a:ln w="94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95" name="Freeform 1194">
              <a:extLst>
                <a:ext uri="{FF2B5EF4-FFF2-40B4-BE49-F238E27FC236}">
                  <a16:creationId xmlns:a16="http://schemas.microsoft.com/office/drawing/2014/main" id="{FA9CB85D-3E53-F37C-496F-81230FF032E5}"/>
                </a:ext>
              </a:extLst>
            </p:cNvPr>
            <p:cNvSpPr/>
            <p:nvPr/>
          </p:nvSpPr>
          <p:spPr>
            <a:xfrm>
              <a:off x="11004214" y="2917314"/>
              <a:ext cx="12631" cy="40224"/>
            </a:xfrm>
            <a:custGeom>
              <a:avLst/>
              <a:gdLst>
                <a:gd name="connsiteX0" fmla="*/ 0 w 12631"/>
                <a:gd name="connsiteY0" fmla="*/ 40224 h 40224"/>
                <a:gd name="connsiteX1" fmla="*/ 0 w 12631"/>
                <a:gd name="connsiteY1" fmla="*/ 0 h 4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1" h="40224">
                  <a:moveTo>
                    <a:pt x="0" y="40224"/>
                  </a:moveTo>
                  <a:lnTo>
                    <a:pt x="0" y="0"/>
                  </a:lnTo>
                </a:path>
              </a:pathLst>
            </a:custGeom>
            <a:ln w="94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96" name="Freeform 1195">
              <a:extLst>
                <a:ext uri="{FF2B5EF4-FFF2-40B4-BE49-F238E27FC236}">
                  <a16:creationId xmlns:a16="http://schemas.microsoft.com/office/drawing/2014/main" id="{3B1811DC-0DC5-1334-FC68-1ED9DE38F185}"/>
                </a:ext>
              </a:extLst>
            </p:cNvPr>
            <p:cNvSpPr/>
            <p:nvPr/>
          </p:nvSpPr>
          <p:spPr>
            <a:xfrm>
              <a:off x="10534305" y="2917314"/>
              <a:ext cx="12631" cy="40224"/>
            </a:xfrm>
            <a:custGeom>
              <a:avLst/>
              <a:gdLst>
                <a:gd name="connsiteX0" fmla="*/ 0 w 12631"/>
                <a:gd name="connsiteY0" fmla="*/ 40224 h 40224"/>
                <a:gd name="connsiteX1" fmla="*/ 0 w 12631"/>
                <a:gd name="connsiteY1" fmla="*/ 0 h 4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1" h="40224">
                  <a:moveTo>
                    <a:pt x="0" y="40224"/>
                  </a:moveTo>
                  <a:lnTo>
                    <a:pt x="0" y="0"/>
                  </a:lnTo>
                </a:path>
              </a:pathLst>
            </a:custGeom>
            <a:ln w="94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97" name="Freeform 1196">
              <a:extLst>
                <a:ext uri="{FF2B5EF4-FFF2-40B4-BE49-F238E27FC236}">
                  <a16:creationId xmlns:a16="http://schemas.microsoft.com/office/drawing/2014/main" id="{6161B482-A2C1-63DC-EF7F-1ABB4C31D2BA}"/>
                </a:ext>
              </a:extLst>
            </p:cNvPr>
            <p:cNvSpPr/>
            <p:nvPr/>
          </p:nvSpPr>
          <p:spPr>
            <a:xfrm>
              <a:off x="10690942" y="2917314"/>
              <a:ext cx="12631" cy="40224"/>
            </a:xfrm>
            <a:custGeom>
              <a:avLst/>
              <a:gdLst>
                <a:gd name="connsiteX0" fmla="*/ 0 w 12631"/>
                <a:gd name="connsiteY0" fmla="*/ 40224 h 40224"/>
                <a:gd name="connsiteX1" fmla="*/ 0 w 12631"/>
                <a:gd name="connsiteY1" fmla="*/ 0 h 4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1" h="40224">
                  <a:moveTo>
                    <a:pt x="0" y="40224"/>
                  </a:moveTo>
                  <a:lnTo>
                    <a:pt x="0" y="0"/>
                  </a:lnTo>
                </a:path>
              </a:pathLst>
            </a:custGeom>
            <a:ln w="94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98" name="Freeform 1197">
              <a:extLst>
                <a:ext uri="{FF2B5EF4-FFF2-40B4-BE49-F238E27FC236}">
                  <a16:creationId xmlns:a16="http://schemas.microsoft.com/office/drawing/2014/main" id="{C4DCC19F-EDE3-498F-ADB4-2FF76E66AD97}"/>
                </a:ext>
              </a:extLst>
            </p:cNvPr>
            <p:cNvSpPr/>
            <p:nvPr/>
          </p:nvSpPr>
          <p:spPr>
            <a:xfrm>
              <a:off x="11160850" y="2917314"/>
              <a:ext cx="12631" cy="40224"/>
            </a:xfrm>
            <a:custGeom>
              <a:avLst/>
              <a:gdLst>
                <a:gd name="connsiteX0" fmla="*/ 0 w 12631"/>
                <a:gd name="connsiteY0" fmla="*/ 40224 h 40224"/>
                <a:gd name="connsiteX1" fmla="*/ 0 w 12631"/>
                <a:gd name="connsiteY1" fmla="*/ 0 h 4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1" h="40224">
                  <a:moveTo>
                    <a:pt x="0" y="40224"/>
                  </a:moveTo>
                  <a:lnTo>
                    <a:pt x="0" y="0"/>
                  </a:lnTo>
                </a:path>
              </a:pathLst>
            </a:custGeom>
            <a:ln w="94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99" name="Freeform 1198">
              <a:extLst>
                <a:ext uri="{FF2B5EF4-FFF2-40B4-BE49-F238E27FC236}">
                  <a16:creationId xmlns:a16="http://schemas.microsoft.com/office/drawing/2014/main" id="{0C40DEFF-8B02-D85C-C590-61B55878062E}"/>
                </a:ext>
              </a:extLst>
            </p:cNvPr>
            <p:cNvSpPr/>
            <p:nvPr/>
          </p:nvSpPr>
          <p:spPr>
            <a:xfrm>
              <a:off x="9281090" y="2917314"/>
              <a:ext cx="12631" cy="40224"/>
            </a:xfrm>
            <a:custGeom>
              <a:avLst/>
              <a:gdLst>
                <a:gd name="connsiteX0" fmla="*/ 0 w 12631"/>
                <a:gd name="connsiteY0" fmla="*/ 40224 h 40224"/>
                <a:gd name="connsiteX1" fmla="*/ 0 w 12631"/>
                <a:gd name="connsiteY1" fmla="*/ 0 h 4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1" h="40224">
                  <a:moveTo>
                    <a:pt x="0" y="40224"/>
                  </a:moveTo>
                  <a:lnTo>
                    <a:pt x="0" y="0"/>
                  </a:lnTo>
                </a:path>
              </a:pathLst>
            </a:custGeom>
            <a:ln w="94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200" name="Freeform 1199">
              <a:extLst>
                <a:ext uri="{FF2B5EF4-FFF2-40B4-BE49-F238E27FC236}">
                  <a16:creationId xmlns:a16="http://schemas.microsoft.com/office/drawing/2014/main" id="{130601E5-381D-EC10-EAE4-A3768FEA1741}"/>
                </a:ext>
              </a:extLst>
            </p:cNvPr>
            <p:cNvSpPr/>
            <p:nvPr/>
          </p:nvSpPr>
          <p:spPr>
            <a:xfrm>
              <a:off x="9594362" y="2917314"/>
              <a:ext cx="12631" cy="40224"/>
            </a:xfrm>
            <a:custGeom>
              <a:avLst/>
              <a:gdLst>
                <a:gd name="connsiteX0" fmla="*/ 0 w 12631"/>
                <a:gd name="connsiteY0" fmla="*/ 40224 h 40224"/>
                <a:gd name="connsiteX1" fmla="*/ 0 w 12631"/>
                <a:gd name="connsiteY1" fmla="*/ 0 h 4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1" h="40224">
                  <a:moveTo>
                    <a:pt x="0" y="40224"/>
                  </a:moveTo>
                  <a:lnTo>
                    <a:pt x="0" y="0"/>
                  </a:lnTo>
                </a:path>
              </a:pathLst>
            </a:custGeom>
            <a:ln w="94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201" name="Freeform 1200">
              <a:extLst>
                <a:ext uri="{FF2B5EF4-FFF2-40B4-BE49-F238E27FC236}">
                  <a16:creationId xmlns:a16="http://schemas.microsoft.com/office/drawing/2014/main" id="{91F5F55C-778A-2589-8839-8E6B63FAD093}"/>
                </a:ext>
              </a:extLst>
            </p:cNvPr>
            <p:cNvSpPr/>
            <p:nvPr/>
          </p:nvSpPr>
          <p:spPr>
            <a:xfrm>
              <a:off x="9907634" y="2917314"/>
              <a:ext cx="12631" cy="40224"/>
            </a:xfrm>
            <a:custGeom>
              <a:avLst/>
              <a:gdLst>
                <a:gd name="connsiteX0" fmla="*/ 0 w 12631"/>
                <a:gd name="connsiteY0" fmla="*/ 40224 h 40224"/>
                <a:gd name="connsiteX1" fmla="*/ 0 w 12631"/>
                <a:gd name="connsiteY1" fmla="*/ 0 h 4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1" h="40224">
                  <a:moveTo>
                    <a:pt x="0" y="40224"/>
                  </a:moveTo>
                  <a:lnTo>
                    <a:pt x="0" y="0"/>
                  </a:lnTo>
                </a:path>
              </a:pathLst>
            </a:custGeom>
            <a:ln w="94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202" name="Freeform 1201">
              <a:extLst>
                <a:ext uri="{FF2B5EF4-FFF2-40B4-BE49-F238E27FC236}">
                  <a16:creationId xmlns:a16="http://schemas.microsoft.com/office/drawing/2014/main" id="{3C5C7DB4-EDC0-EF12-01D4-1B14F7A01226}"/>
                </a:ext>
              </a:extLst>
            </p:cNvPr>
            <p:cNvSpPr/>
            <p:nvPr/>
          </p:nvSpPr>
          <p:spPr>
            <a:xfrm>
              <a:off x="10221033" y="2917314"/>
              <a:ext cx="12631" cy="40224"/>
            </a:xfrm>
            <a:custGeom>
              <a:avLst/>
              <a:gdLst>
                <a:gd name="connsiteX0" fmla="*/ 0 w 12631"/>
                <a:gd name="connsiteY0" fmla="*/ 40224 h 40224"/>
                <a:gd name="connsiteX1" fmla="*/ 0 w 12631"/>
                <a:gd name="connsiteY1" fmla="*/ 0 h 4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1" h="40224">
                  <a:moveTo>
                    <a:pt x="0" y="40224"/>
                  </a:moveTo>
                  <a:lnTo>
                    <a:pt x="0" y="0"/>
                  </a:lnTo>
                </a:path>
              </a:pathLst>
            </a:custGeom>
            <a:ln w="94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203" name="Freeform 1202">
              <a:extLst>
                <a:ext uri="{FF2B5EF4-FFF2-40B4-BE49-F238E27FC236}">
                  <a16:creationId xmlns:a16="http://schemas.microsoft.com/office/drawing/2014/main" id="{5F1732F6-F8FB-76D5-A3E3-99B8240425B6}"/>
                </a:ext>
              </a:extLst>
            </p:cNvPr>
            <p:cNvSpPr/>
            <p:nvPr/>
          </p:nvSpPr>
          <p:spPr>
            <a:xfrm>
              <a:off x="8654418" y="2917314"/>
              <a:ext cx="12631" cy="40224"/>
            </a:xfrm>
            <a:custGeom>
              <a:avLst/>
              <a:gdLst>
                <a:gd name="connsiteX0" fmla="*/ 0 w 12631"/>
                <a:gd name="connsiteY0" fmla="*/ 40224 h 40224"/>
                <a:gd name="connsiteX1" fmla="*/ 0 w 12631"/>
                <a:gd name="connsiteY1" fmla="*/ 0 h 4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1" h="40224">
                  <a:moveTo>
                    <a:pt x="0" y="40224"/>
                  </a:moveTo>
                  <a:lnTo>
                    <a:pt x="0" y="0"/>
                  </a:lnTo>
                </a:path>
              </a:pathLst>
            </a:custGeom>
            <a:ln w="94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204" name="Freeform 1203">
              <a:extLst>
                <a:ext uri="{FF2B5EF4-FFF2-40B4-BE49-F238E27FC236}">
                  <a16:creationId xmlns:a16="http://schemas.microsoft.com/office/drawing/2014/main" id="{F4334A58-F37E-5E0F-CD63-1B7488CC90C6}"/>
                </a:ext>
              </a:extLst>
            </p:cNvPr>
            <p:cNvSpPr/>
            <p:nvPr/>
          </p:nvSpPr>
          <p:spPr>
            <a:xfrm>
              <a:off x="8967817" y="2917314"/>
              <a:ext cx="12631" cy="40224"/>
            </a:xfrm>
            <a:custGeom>
              <a:avLst/>
              <a:gdLst>
                <a:gd name="connsiteX0" fmla="*/ 0 w 12631"/>
                <a:gd name="connsiteY0" fmla="*/ 40224 h 40224"/>
                <a:gd name="connsiteX1" fmla="*/ 0 w 12631"/>
                <a:gd name="connsiteY1" fmla="*/ 0 h 4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1" h="40224">
                  <a:moveTo>
                    <a:pt x="0" y="40224"/>
                  </a:moveTo>
                  <a:lnTo>
                    <a:pt x="0" y="0"/>
                  </a:lnTo>
                </a:path>
              </a:pathLst>
            </a:custGeom>
            <a:ln w="94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205" name="Freeform 1204">
              <a:extLst>
                <a:ext uri="{FF2B5EF4-FFF2-40B4-BE49-F238E27FC236}">
                  <a16:creationId xmlns:a16="http://schemas.microsoft.com/office/drawing/2014/main" id="{DE20A0E0-4FE6-E8F3-8FDD-6903E7B8E9AC}"/>
                </a:ext>
              </a:extLst>
            </p:cNvPr>
            <p:cNvSpPr/>
            <p:nvPr/>
          </p:nvSpPr>
          <p:spPr>
            <a:xfrm>
              <a:off x="8811181" y="2917314"/>
              <a:ext cx="12631" cy="40224"/>
            </a:xfrm>
            <a:custGeom>
              <a:avLst/>
              <a:gdLst>
                <a:gd name="connsiteX0" fmla="*/ 0 w 12631"/>
                <a:gd name="connsiteY0" fmla="*/ 40224 h 40224"/>
                <a:gd name="connsiteX1" fmla="*/ 0 w 12631"/>
                <a:gd name="connsiteY1" fmla="*/ 0 h 4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1" h="40224">
                  <a:moveTo>
                    <a:pt x="0" y="40224"/>
                  </a:moveTo>
                  <a:lnTo>
                    <a:pt x="0" y="0"/>
                  </a:lnTo>
                </a:path>
              </a:pathLst>
            </a:custGeom>
            <a:ln w="94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206" name="Freeform 1205">
              <a:extLst>
                <a:ext uri="{FF2B5EF4-FFF2-40B4-BE49-F238E27FC236}">
                  <a16:creationId xmlns:a16="http://schemas.microsoft.com/office/drawing/2014/main" id="{AD46232A-C2CD-7B6C-A56C-66CB83838BDA}"/>
                </a:ext>
              </a:extLst>
            </p:cNvPr>
            <p:cNvSpPr/>
            <p:nvPr/>
          </p:nvSpPr>
          <p:spPr>
            <a:xfrm>
              <a:off x="7670137" y="1336677"/>
              <a:ext cx="12631" cy="1589111"/>
            </a:xfrm>
            <a:custGeom>
              <a:avLst/>
              <a:gdLst>
                <a:gd name="connsiteX0" fmla="*/ 0 w 12631"/>
                <a:gd name="connsiteY0" fmla="*/ 0 h 1589111"/>
                <a:gd name="connsiteX1" fmla="*/ 0 w 12631"/>
                <a:gd name="connsiteY1" fmla="*/ 1589112 h 158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1" h="1589111">
                  <a:moveTo>
                    <a:pt x="0" y="0"/>
                  </a:moveTo>
                  <a:lnTo>
                    <a:pt x="0" y="1589112"/>
                  </a:lnTo>
                </a:path>
              </a:pathLst>
            </a:custGeom>
            <a:ln w="94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207" name="Freeform 1206">
              <a:extLst>
                <a:ext uri="{FF2B5EF4-FFF2-40B4-BE49-F238E27FC236}">
                  <a16:creationId xmlns:a16="http://schemas.microsoft.com/office/drawing/2014/main" id="{95FF9735-20A8-8B07-7E42-3A91D901671D}"/>
                </a:ext>
              </a:extLst>
            </p:cNvPr>
            <p:cNvSpPr/>
            <p:nvPr/>
          </p:nvSpPr>
          <p:spPr>
            <a:xfrm>
              <a:off x="7670137" y="1336677"/>
              <a:ext cx="12631" cy="1583166"/>
            </a:xfrm>
            <a:custGeom>
              <a:avLst/>
              <a:gdLst>
                <a:gd name="connsiteX0" fmla="*/ 0 w 12631"/>
                <a:gd name="connsiteY0" fmla="*/ 0 h 1583166"/>
                <a:gd name="connsiteX1" fmla="*/ 0 w 12631"/>
                <a:gd name="connsiteY1" fmla="*/ 1583167 h 158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1" h="1583166">
                  <a:moveTo>
                    <a:pt x="0" y="0"/>
                  </a:moveTo>
                  <a:lnTo>
                    <a:pt x="0" y="1583167"/>
                  </a:lnTo>
                </a:path>
              </a:pathLst>
            </a:custGeom>
            <a:ln w="945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grpSp>
        <p:nvGrpSpPr>
          <p:cNvPr id="1208" name="Graphic 1172">
            <a:extLst>
              <a:ext uri="{FF2B5EF4-FFF2-40B4-BE49-F238E27FC236}">
                <a16:creationId xmlns:a16="http://schemas.microsoft.com/office/drawing/2014/main" id="{20884EE7-C3D5-97FA-1D04-31C115B615AB}"/>
              </a:ext>
            </a:extLst>
          </p:cNvPr>
          <p:cNvGrpSpPr/>
          <p:nvPr/>
        </p:nvGrpSpPr>
        <p:grpSpPr>
          <a:xfrm>
            <a:off x="7695401" y="1311252"/>
            <a:ext cx="3248053" cy="1016105"/>
            <a:chOff x="7695401" y="1311252"/>
            <a:chExt cx="3248053" cy="1016105"/>
          </a:xfrm>
          <a:noFill/>
        </p:grpSpPr>
        <p:grpSp>
          <p:nvGrpSpPr>
            <p:cNvPr id="1209" name="Graphic 1172">
              <a:extLst>
                <a:ext uri="{FF2B5EF4-FFF2-40B4-BE49-F238E27FC236}">
                  <a16:creationId xmlns:a16="http://schemas.microsoft.com/office/drawing/2014/main" id="{9BA74DCB-CE4A-C3AD-72D0-970A7A1E2BC0}"/>
                </a:ext>
              </a:extLst>
            </p:cNvPr>
            <p:cNvGrpSpPr/>
            <p:nvPr/>
          </p:nvGrpSpPr>
          <p:grpSpPr>
            <a:xfrm>
              <a:off x="10510305" y="2275876"/>
              <a:ext cx="51538" cy="51482"/>
              <a:chOff x="10510305" y="2275876"/>
              <a:chExt cx="51538" cy="51482"/>
            </a:xfrm>
          </p:grpSpPr>
          <p:sp>
            <p:nvSpPr>
              <p:cNvPr id="1210" name="Freeform 1209">
                <a:extLst>
                  <a:ext uri="{FF2B5EF4-FFF2-40B4-BE49-F238E27FC236}">
                    <a16:creationId xmlns:a16="http://schemas.microsoft.com/office/drawing/2014/main" id="{02B7A92B-B8AE-C78E-61ED-441B6F198345}"/>
                  </a:ext>
                </a:extLst>
              </p:cNvPr>
              <p:cNvSpPr/>
              <p:nvPr/>
            </p:nvSpPr>
            <p:spPr>
              <a:xfrm>
                <a:off x="10536074" y="2275876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211" name="Freeform 1210">
                <a:extLst>
                  <a:ext uri="{FF2B5EF4-FFF2-40B4-BE49-F238E27FC236}">
                    <a16:creationId xmlns:a16="http://schemas.microsoft.com/office/drawing/2014/main" id="{A8FBA06A-9454-D1A6-8DFF-248B3B51CA9B}"/>
                  </a:ext>
                </a:extLst>
              </p:cNvPr>
              <p:cNvSpPr/>
              <p:nvPr/>
            </p:nvSpPr>
            <p:spPr>
              <a:xfrm>
                <a:off x="10510305" y="2301680"/>
                <a:ext cx="51538" cy="12649"/>
              </a:xfrm>
              <a:custGeom>
                <a:avLst/>
                <a:gdLst>
                  <a:gd name="connsiteX0" fmla="*/ 0 w 51538"/>
                  <a:gd name="connsiteY0" fmla="*/ 0 h 12649"/>
                  <a:gd name="connsiteX1" fmla="*/ 51538 w 5153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38" h="12649">
                    <a:moveTo>
                      <a:pt x="0" y="0"/>
                    </a:moveTo>
                    <a:lnTo>
                      <a:pt x="51538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212" name="Graphic 1172">
              <a:extLst>
                <a:ext uri="{FF2B5EF4-FFF2-40B4-BE49-F238E27FC236}">
                  <a16:creationId xmlns:a16="http://schemas.microsoft.com/office/drawing/2014/main" id="{96F37A54-F27C-050B-5A1A-0CD6AB56A34B}"/>
                </a:ext>
              </a:extLst>
            </p:cNvPr>
            <p:cNvGrpSpPr/>
            <p:nvPr/>
          </p:nvGrpSpPr>
          <p:grpSpPr>
            <a:xfrm>
              <a:off x="10526474" y="2275876"/>
              <a:ext cx="51538" cy="51482"/>
              <a:chOff x="10526474" y="2275876"/>
              <a:chExt cx="51538" cy="51482"/>
            </a:xfrm>
          </p:grpSpPr>
          <p:sp>
            <p:nvSpPr>
              <p:cNvPr id="1213" name="Freeform 1212">
                <a:extLst>
                  <a:ext uri="{FF2B5EF4-FFF2-40B4-BE49-F238E27FC236}">
                    <a16:creationId xmlns:a16="http://schemas.microsoft.com/office/drawing/2014/main" id="{3BC6B272-1D4C-F329-CB1B-44FBFD1C7173}"/>
                  </a:ext>
                </a:extLst>
              </p:cNvPr>
              <p:cNvSpPr/>
              <p:nvPr/>
            </p:nvSpPr>
            <p:spPr>
              <a:xfrm>
                <a:off x="10552243" y="2275876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214" name="Freeform 1213">
                <a:extLst>
                  <a:ext uri="{FF2B5EF4-FFF2-40B4-BE49-F238E27FC236}">
                    <a16:creationId xmlns:a16="http://schemas.microsoft.com/office/drawing/2014/main" id="{12DA4A14-EB94-8F14-AC23-533983183ED8}"/>
                  </a:ext>
                </a:extLst>
              </p:cNvPr>
              <p:cNvSpPr/>
              <p:nvPr/>
            </p:nvSpPr>
            <p:spPr>
              <a:xfrm>
                <a:off x="10526474" y="2301680"/>
                <a:ext cx="51538" cy="12649"/>
              </a:xfrm>
              <a:custGeom>
                <a:avLst/>
                <a:gdLst>
                  <a:gd name="connsiteX0" fmla="*/ 0 w 51538"/>
                  <a:gd name="connsiteY0" fmla="*/ 0 h 12649"/>
                  <a:gd name="connsiteX1" fmla="*/ 51538 w 5153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38" h="12649">
                    <a:moveTo>
                      <a:pt x="0" y="0"/>
                    </a:moveTo>
                    <a:lnTo>
                      <a:pt x="51538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215" name="Graphic 1172">
              <a:extLst>
                <a:ext uri="{FF2B5EF4-FFF2-40B4-BE49-F238E27FC236}">
                  <a16:creationId xmlns:a16="http://schemas.microsoft.com/office/drawing/2014/main" id="{154552B9-9E73-186F-6559-2C410222C987}"/>
                </a:ext>
              </a:extLst>
            </p:cNvPr>
            <p:cNvGrpSpPr/>
            <p:nvPr/>
          </p:nvGrpSpPr>
          <p:grpSpPr>
            <a:xfrm>
              <a:off x="10658730" y="2275876"/>
              <a:ext cx="51538" cy="51482"/>
              <a:chOff x="10658730" y="2275876"/>
              <a:chExt cx="51538" cy="51482"/>
            </a:xfrm>
          </p:grpSpPr>
          <p:sp>
            <p:nvSpPr>
              <p:cNvPr id="1216" name="Freeform 1215">
                <a:extLst>
                  <a:ext uri="{FF2B5EF4-FFF2-40B4-BE49-F238E27FC236}">
                    <a16:creationId xmlns:a16="http://schemas.microsoft.com/office/drawing/2014/main" id="{EEEFFAC9-4DA4-6FF2-E280-E6B1777DA5D4}"/>
                  </a:ext>
                </a:extLst>
              </p:cNvPr>
              <p:cNvSpPr/>
              <p:nvPr/>
            </p:nvSpPr>
            <p:spPr>
              <a:xfrm>
                <a:off x="10684499" y="2275876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217" name="Freeform 1216">
                <a:extLst>
                  <a:ext uri="{FF2B5EF4-FFF2-40B4-BE49-F238E27FC236}">
                    <a16:creationId xmlns:a16="http://schemas.microsoft.com/office/drawing/2014/main" id="{7AF7A54D-BBC1-1564-AF02-34E11A505D89}"/>
                  </a:ext>
                </a:extLst>
              </p:cNvPr>
              <p:cNvSpPr/>
              <p:nvPr/>
            </p:nvSpPr>
            <p:spPr>
              <a:xfrm>
                <a:off x="10658730" y="2301680"/>
                <a:ext cx="51538" cy="12649"/>
              </a:xfrm>
              <a:custGeom>
                <a:avLst/>
                <a:gdLst>
                  <a:gd name="connsiteX0" fmla="*/ 0 w 51538"/>
                  <a:gd name="connsiteY0" fmla="*/ 0 h 12649"/>
                  <a:gd name="connsiteX1" fmla="*/ 51538 w 5153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38" h="12649">
                    <a:moveTo>
                      <a:pt x="0" y="0"/>
                    </a:moveTo>
                    <a:lnTo>
                      <a:pt x="51538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218" name="Graphic 1172">
              <a:extLst>
                <a:ext uri="{FF2B5EF4-FFF2-40B4-BE49-F238E27FC236}">
                  <a16:creationId xmlns:a16="http://schemas.microsoft.com/office/drawing/2014/main" id="{59A54C82-58A2-F04E-9A63-47EC2348C848}"/>
                </a:ext>
              </a:extLst>
            </p:cNvPr>
            <p:cNvGrpSpPr/>
            <p:nvPr/>
          </p:nvGrpSpPr>
          <p:grpSpPr>
            <a:xfrm>
              <a:off x="10663025" y="2275876"/>
              <a:ext cx="51412" cy="51482"/>
              <a:chOff x="10663025" y="2275876"/>
              <a:chExt cx="51412" cy="51482"/>
            </a:xfrm>
          </p:grpSpPr>
          <p:sp>
            <p:nvSpPr>
              <p:cNvPr id="1219" name="Freeform 1218">
                <a:extLst>
                  <a:ext uri="{FF2B5EF4-FFF2-40B4-BE49-F238E27FC236}">
                    <a16:creationId xmlns:a16="http://schemas.microsoft.com/office/drawing/2014/main" id="{2012F9A3-FF60-2CEB-9794-09751300960F}"/>
                  </a:ext>
                </a:extLst>
              </p:cNvPr>
              <p:cNvSpPr/>
              <p:nvPr/>
            </p:nvSpPr>
            <p:spPr>
              <a:xfrm>
                <a:off x="10688668" y="2275876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220" name="Freeform 1219">
                <a:extLst>
                  <a:ext uri="{FF2B5EF4-FFF2-40B4-BE49-F238E27FC236}">
                    <a16:creationId xmlns:a16="http://schemas.microsoft.com/office/drawing/2014/main" id="{917CB171-177C-B8E0-0240-C4F6B414FA71}"/>
                  </a:ext>
                </a:extLst>
              </p:cNvPr>
              <p:cNvSpPr/>
              <p:nvPr/>
            </p:nvSpPr>
            <p:spPr>
              <a:xfrm>
                <a:off x="10663025" y="2301680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221" name="Graphic 1172">
              <a:extLst>
                <a:ext uri="{FF2B5EF4-FFF2-40B4-BE49-F238E27FC236}">
                  <a16:creationId xmlns:a16="http://schemas.microsoft.com/office/drawing/2014/main" id="{6DFDA9BB-0E02-3114-352E-B60392A7DB2A}"/>
                </a:ext>
              </a:extLst>
            </p:cNvPr>
            <p:cNvGrpSpPr/>
            <p:nvPr/>
          </p:nvGrpSpPr>
          <p:grpSpPr>
            <a:xfrm>
              <a:off x="10747154" y="2275876"/>
              <a:ext cx="51538" cy="51482"/>
              <a:chOff x="10747154" y="2275876"/>
              <a:chExt cx="51538" cy="51482"/>
            </a:xfrm>
          </p:grpSpPr>
          <p:sp>
            <p:nvSpPr>
              <p:cNvPr id="1222" name="Freeform 1221">
                <a:extLst>
                  <a:ext uri="{FF2B5EF4-FFF2-40B4-BE49-F238E27FC236}">
                    <a16:creationId xmlns:a16="http://schemas.microsoft.com/office/drawing/2014/main" id="{6020C245-5882-297B-3D6F-87B805CAFC72}"/>
                  </a:ext>
                </a:extLst>
              </p:cNvPr>
              <p:cNvSpPr/>
              <p:nvPr/>
            </p:nvSpPr>
            <p:spPr>
              <a:xfrm>
                <a:off x="10772923" y="2275876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223" name="Freeform 1222">
                <a:extLst>
                  <a:ext uri="{FF2B5EF4-FFF2-40B4-BE49-F238E27FC236}">
                    <a16:creationId xmlns:a16="http://schemas.microsoft.com/office/drawing/2014/main" id="{A385D35D-2D91-2783-98AC-E36232E3F1E8}"/>
                  </a:ext>
                </a:extLst>
              </p:cNvPr>
              <p:cNvSpPr/>
              <p:nvPr/>
            </p:nvSpPr>
            <p:spPr>
              <a:xfrm>
                <a:off x="10747154" y="2301680"/>
                <a:ext cx="51538" cy="12649"/>
              </a:xfrm>
              <a:custGeom>
                <a:avLst/>
                <a:gdLst>
                  <a:gd name="connsiteX0" fmla="*/ 0 w 51538"/>
                  <a:gd name="connsiteY0" fmla="*/ 0 h 12649"/>
                  <a:gd name="connsiteX1" fmla="*/ 51538 w 5153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38" h="12649">
                    <a:moveTo>
                      <a:pt x="0" y="0"/>
                    </a:moveTo>
                    <a:lnTo>
                      <a:pt x="51538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224" name="Graphic 1172">
              <a:extLst>
                <a:ext uri="{FF2B5EF4-FFF2-40B4-BE49-F238E27FC236}">
                  <a16:creationId xmlns:a16="http://schemas.microsoft.com/office/drawing/2014/main" id="{B30CD340-AB85-782E-5E2C-AE0E88C209AC}"/>
                </a:ext>
              </a:extLst>
            </p:cNvPr>
            <p:cNvGrpSpPr/>
            <p:nvPr/>
          </p:nvGrpSpPr>
          <p:grpSpPr>
            <a:xfrm>
              <a:off x="10752333" y="2275876"/>
              <a:ext cx="51412" cy="51482"/>
              <a:chOff x="10752333" y="2275876"/>
              <a:chExt cx="51412" cy="51482"/>
            </a:xfrm>
          </p:grpSpPr>
          <p:sp>
            <p:nvSpPr>
              <p:cNvPr id="1225" name="Freeform 1224">
                <a:extLst>
                  <a:ext uri="{FF2B5EF4-FFF2-40B4-BE49-F238E27FC236}">
                    <a16:creationId xmlns:a16="http://schemas.microsoft.com/office/drawing/2014/main" id="{98E3EC3D-9F44-CF66-631C-C6F1A262E7B7}"/>
                  </a:ext>
                </a:extLst>
              </p:cNvPr>
              <p:cNvSpPr/>
              <p:nvPr/>
            </p:nvSpPr>
            <p:spPr>
              <a:xfrm>
                <a:off x="10777976" y="2275876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226" name="Freeform 1225">
                <a:extLst>
                  <a:ext uri="{FF2B5EF4-FFF2-40B4-BE49-F238E27FC236}">
                    <a16:creationId xmlns:a16="http://schemas.microsoft.com/office/drawing/2014/main" id="{D05E64B6-7AAE-C4A3-43D2-A254522E5724}"/>
                  </a:ext>
                </a:extLst>
              </p:cNvPr>
              <p:cNvSpPr/>
              <p:nvPr/>
            </p:nvSpPr>
            <p:spPr>
              <a:xfrm>
                <a:off x="10752333" y="2301680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227" name="Graphic 1172">
              <a:extLst>
                <a:ext uri="{FF2B5EF4-FFF2-40B4-BE49-F238E27FC236}">
                  <a16:creationId xmlns:a16="http://schemas.microsoft.com/office/drawing/2014/main" id="{9D2443D1-FF58-0405-8EA8-BDC7CBF13782}"/>
                </a:ext>
              </a:extLst>
            </p:cNvPr>
            <p:cNvGrpSpPr/>
            <p:nvPr/>
          </p:nvGrpSpPr>
          <p:grpSpPr>
            <a:xfrm>
              <a:off x="10833683" y="2275876"/>
              <a:ext cx="51412" cy="51482"/>
              <a:chOff x="10833683" y="2275876"/>
              <a:chExt cx="51412" cy="51482"/>
            </a:xfrm>
          </p:grpSpPr>
          <p:sp>
            <p:nvSpPr>
              <p:cNvPr id="1228" name="Freeform 1227">
                <a:extLst>
                  <a:ext uri="{FF2B5EF4-FFF2-40B4-BE49-F238E27FC236}">
                    <a16:creationId xmlns:a16="http://schemas.microsoft.com/office/drawing/2014/main" id="{F15E8583-2B04-7F23-4118-EC28784E35D5}"/>
                  </a:ext>
                </a:extLst>
              </p:cNvPr>
              <p:cNvSpPr/>
              <p:nvPr/>
            </p:nvSpPr>
            <p:spPr>
              <a:xfrm>
                <a:off x="10859452" y="2275876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229" name="Freeform 1228">
                <a:extLst>
                  <a:ext uri="{FF2B5EF4-FFF2-40B4-BE49-F238E27FC236}">
                    <a16:creationId xmlns:a16="http://schemas.microsoft.com/office/drawing/2014/main" id="{39CCDEEB-DFA6-2FD2-407E-E8AA9BE87174}"/>
                  </a:ext>
                </a:extLst>
              </p:cNvPr>
              <p:cNvSpPr/>
              <p:nvPr/>
            </p:nvSpPr>
            <p:spPr>
              <a:xfrm>
                <a:off x="10833683" y="2301680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230" name="Graphic 1172">
              <a:extLst>
                <a:ext uri="{FF2B5EF4-FFF2-40B4-BE49-F238E27FC236}">
                  <a16:creationId xmlns:a16="http://schemas.microsoft.com/office/drawing/2014/main" id="{9359A40D-CA03-1D11-120A-B8DA763650AD}"/>
                </a:ext>
              </a:extLst>
            </p:cNvPr>
            <p:cNvGrpSpPr/>
            <p:nvPr/>
          </p:nvGrpSpPr>
          <p:grpSpPr>
            <a:xfrm>
              <a:off x="10892042" y="2275876"/>
              <a:ext cx="51412" cy="51482"/>
              <a:chOff x="10892042" y="2275876"/>
              <a:chExt cx="51412" cy="51482"/>
            </a:xfrm>
          </p:grpSpPr>
          <p:sp>
            <p:nvSpPr>
              <p:cNvPr id="1231" name="Freeform 1230">
                <a:extLst>
                  <a:ext uri="{FF2B5EF4-FFF2-40B4-BE49-F238E27FC236}">
                    <a16:creationId xmlns:a16="http://schemas.microsoft.com/office/drawing/2014/main" id="{04B01CE4-BC11-05D2-E78B-1DD7FCB01253}"/>
                  </a:ext>
                </a:extLst>
              </p:cNvPr>
              <p:cNvSpPr/>
              <p:nvPr/>
            </p:nvSpPr>
            <p:spPr>
              <a:xfrm>
                <a:off x="10917685" y="2275876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232" name="Freeform 1231">
                <a:extLst>
                  <a:ext uri="{FF2B5EF4-FFF2-40B4-BE49-F238E27FC236}">
                    <a16:creationId xmlns:a16="http://schemas.microsoft.com/office/drawing/2014/main" id="{C682EB90-9C8C-B542-1928-B5FEB177DDD8}"/>
                  </a:ext>
                </a:extLst>
              </p:cNvPr>
              <p:cNvSpPr/>
              <p:nvPr/>
            </p:nvSpPr>
            <p:spPr>
              <a:xfrm>
                <a:off x="10892042" y="2301680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233" name="Graphic 1172">
              <a:extLst>
                <a:ext uri="{FF2B5EF4-FFF2-40B4-BE49-F238E27FC236}">
                  <a16:creationId xmlns:a16="http://schemas.microsoft.com/office/drawing/2014/main" id="{AFA4E24C-C543-1513-3ABB-3DC4C8ADA9BE}"/>
                </a:ext>
              </a:extLst>
            </p:cNvPr>
            <p:cNvGrpSpPr/>
            <p:nvPr/>
          </p:nvGrpSpPr>
          <p:grpSpPr>
            <a:xfrm>
              <a:off x="10514094" y="2275876"/>
              <a:ext cx="51412" cy="51482"/>
              <a:chOff x="10514094" y="2275876"/>
              <a:chExt cx="51412" cy="51482"/>
            </a:xfrm>
          </p:grpSpPr>
          <p:sp>
            <p:nvSpPr>
              <p:cNvPr id="1234" name="Freeform 1233">
                <a:extLst>
                  <a:ext uri="{FF2B5EF4-FFF2-40B4-BE49-F238E27FC236}">
                    <a16:creationId xmlns:a16="http://schemas.microsoft.com/office/drawing/2014/main" id="{E6EB8537-03D4-AB25-040D-EC252E9038C0}"/>
                  </a:ext>
                </a:extLst>
              </p:cNvPr>
              <p:cNvSpPr/>
              <p:nvPr/>
            </p:nvSpPr>
            <p:spPr>
              <a:xfrm>
                <a:off x="10539737" y="2275876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235" name="Freeform 1234">
                <a:extLst>
                  <a:ext uri="{FF2B5EF4-FFF2-40B4-BE49-F238E27FC236}">
                    <a16:creationId xmlns:a16="http://schemas.microsoft.com/office/drawing/2014/main" id="{346F0104-ABE0-4142-4AD8-482A1C61C43B}"/>
                  </a:ext>
                </a:extLst>
              </p:cNvPr>
              <p:cNvSpPr/>
              <p:nvPr/>
            </p:nvSpPr>
            <p:spPr>
              <a:xfrm>
                <a:off x="10514094" y="2301680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236" name="Graphic 1172">
              <a:extLst>
                <a:ext uri="{FF2B5EF4-FFF2-40B4-BE49-F238E27FC236}">
                  <a16:creationId xmlns:a16="http://schemas.microsoft.com/office/drawing/2014/main" id="{FA7D7F53-8A97-BE1A-85C4-693C795133C6}"/>
                </a:ext>
              </a:extLst>
            </p:cNvPr>
            <p:cNvGrpSpPr/>
            <p:nvPr/>
          </p:nvGrpSpPr>
          <p:grpSpPr>
            <a:xfrm>
              <a:off x="10581928" y="2275876"/>
              <a:ext cx="51538" cy="51482"/>
              <a:chOff x="10581928" y="2275876"/>
              <a:chExt cx="51538" cy="51482"/>
            </a:xfrm>
          </p:grpSpPr>
          <p:sp>
            <p:nvSpPr>
              <p:cNvPr id="1237" name="Freeform 1236">
                <a:extLst>
                  <a:ext uri="{FF2B5EF4-FFF2-40B4-BE49-F238E27FC236}">
                    <a16:creationId xmlns:a16="http://schemas.microsoft.com/office/drawing/2014/main" id="{AA745BDE-7859-8D93-8137-ED64DEE49BE2}"/>
                  </a:ext>
                </a:extLst>
              </p:cNvPr>
              <p:cNvSpPr/>
              <p:nvPr/>
            </p:nvSpPr>
            <p:spPr>
              <a:xfrm>
                <a:off x="10607697" y="2275876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238" name="Freeform 1237">
                <a:extLst>
                  <a:ext uri="{FF2B5EF4-FFF2-40B4-BE49-F238E27FC236}">
                    <a16:creationId xmlns:a16="http://schemas.microsoft.com/office/drawing/2014/main" id="{836CD7B1-D316-4E1B-745A-166A82DC6B24}"/>
                  </a:ext>
                </a:extLst>
              </p:cNvPr>
              <p:cNvSpPr/>
              <p:nvPr/>
            </p:nvSpPr>
            <p:spPr>
              <a:xfrm>
                <a:off x="10581928" y="2301680"/>
                <a:ext cx="51538" cy="12649"/>
              </a:xfrm>
              <a:custGeom>
                <a:avLst/>
                <a:gdLst>
                  <a:gd name="connsiteX0" fmla="*/ 0 w 51538"/>
                  <a:gd name="connsiteY0" fmla="*/ 0 h 12649"/>
                  <a:gd name="connsiteX1" fmla="*/ 51539 w 5153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38" h="12649">
                    <a:moveTo>
                      <a:pt x="0" y="0"/>
                    </a:moveTo>
                    <a:lnTo>
                      <a:pt x="51539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239" name="Graphic 1172">
              <a:extLst>
                <a:ext uri="{FF2B5EF4-FFF2-40B4-BE49-F238E27FC236}">
                  <a16:creationId xmlns:a16="http://schemas.microsoft.com/office/drawing/2014/main" id="{72857FB5-6C2F-8A83-6ADD-A34749E4702E}"/>
                </a:ext>
              </a:extLst>
            </p:cNvPr>
            <p:cNvGrpSpPr/>
            <p:nvPr/>
          </p:nvGrpSpPr>
          <p:grpSpPr>
            <a:xfrm>
              <a:off x="10315646" y="2194795"/>
              <a:ext cx="51538" cy="51482"/>
              <a:chOff x="10315646" y="2194795"/>
              <a:chExt cx="51538" cy="51482"/>
            </a:xfrm>
          </p:grpSpPr>
          <p:sp>
            <p:nvSpPr>
              <p:cNvPr id="1240" name="Freeform 1239">
                <a:extLst>
                  <a:ext uri="{FF2B5EF4-FFF2-40B4-BE49-F238E27FC236}">
                    <a16:creationId xmlns:a16="http://schemas.microsoft.com/office/drawing/2014/main" id="{6DEEE461-26A4-C940-F09C-46063881E27E}"/>
                  </a:ext>
                </a:extLst>
              </p:cNvPr>
              <p:cNvSpPr/>
              <p:nvPr/>
            </p:nvSpPr>
            <p:spPr>
              <a:xfrm>
                <a:off x="10341416" y="2194795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241" name="Freeform 1240">
                <a:extLst>
                  <a:ext uri="{FF2B5EF4-FFF2-40B4-BE49-F238E27FC236}">
                    <a16:creationId xmlns:a16="http://schemas.microsoft.com/office/drawing/2014/main" id="{A7D3C2A2-84C2-93F8-40D5-A0237D912959}"/>
                  </a:ext>
                </a:extLst>
              </p:cNvPr>
              <p:cNvSpPr/>
              <p:nvPr/>
            </p:nvSpPr>
            <p:spPr>
              <a:xfrm>
                <a:off x="10315646" y="2220472"/>
                <a:ext cx="51538" cy="12649"/>
              </a:xfrm>
              <a:custGeom>
                <a:avLst/>
                <a:gdLst>
                  <a:gd name="connsiteX0" fmla="*/ 0 w 51538"/>
                  <a:gd name="connsiteY0" fmla="*/ 0 h 12649"/>
                  <a:gd name="connsiteX1" fmla="*/ 51538 w 5153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38" h="12649">
                    <a:moveTo>
                      <a:pt x="0" y="0"/>
                    </a:moveTo>
                    <a:lnTo>
                      <a:pt x="51538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242" name="Graphic 1172">
              <a:extLst>
                <a:ext uri="{FF2B5EF4-FFF2-40B4-BE49-F238E27FC236}">
                  <a16:creationId xmlns:a16="http://schemas.microsoft.com/office/drawing/2014/main" id="{6C45C05F-8007-FB26-E89F-EF9EC20041AF}"/>
                </a:ext>
              </a:extLst>
            </p:cNvPr>
            <p:cNvGrpSpPr/>
            <p:nvPr/>
          </p:nvGrpSpPr>
          <p:grpSpPr>
            <a:xfrm>
              <a:off x="10334847" y="2194795"/>
              <a:ext cx="51538" cy="51482"/>
              <a:chOff x="10334847" y="2194795"/>
              <a:chExt cx="51538" cy="51482"/>
            </a:xfrm>
          </p:grpSpPr>
          <p:sp>
            <p:nvSpPr>
              <p:cNvPr id="1243" name="Freeform 1242">
                <a:extLst>
                  <a:ext uri="{FF2B5EF4-FFF2-40B4-BE49-F238E27FC236}">
                    <a16:creationId xmlns:a16="http://schemas.microsoft.com/office/drawing/2014/main" id="{9092DC8A-4A4F-36E6-219B-08262BB1AC13}"/>
                  </a:ext>
                </a:extLst>
              </p:cNvPr>
              <p:cNvSpPr/>
              <p:nvPr/>
            </p:nvSpPr>
            <p:spPr>
              <a:xfrm>
                <a:off x="10360616" y="2194795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244" name="Freeform 1243">
                <a:extLst>
                  <a:ext uri="{FF2B5EF4-FFF2-40B4-BE49-F238E27FC236}">
                    <a16:creationId xmlns:a16="http://schemas.microsoft.com/office/drawing/2014/main" id="{C11B5B46-12E2-88D6-3787-9444908A3A62}"/>
                  </a:ext>
                </a:extLst>
              </p:cNvPr>
              <p:cNvSpPr/>
              <p:nvPr/>
            </p:nvSpPr>
            <p:spPr>
              <a:xfrm>
                <a:off x="10334847" y="2220472"/>
                <a:ext cx="51538" cy="12649"/>
              </a:xfrm>
              <a:custGeom>
                <a:avLst/>
                <a:gdLst>
                  <a:gd name="connsiteX0" fmla="*/ 0 w 51538"/>
                  <a:gd name="connsiteY0" fmla="*/ 0 h 12649"/>
                  <a:gd name="connsiteX1" fmla="*/ 51539 w 5153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38" h="12649">
                    <a:moveTo>
                      <a:pt x="0" y="0"/>
                    </a:moveTo>
                    <a:lnTo>
                      <a:pt x="51539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245" name="Graphic 1172">
              <a:extLst>
                <a:ext uri="{FF2B5EF4-FFF2-40B4-BE49-F238E27FC236}">
                  <a16:creationId xmlns:a16="http://schemas.microsoft.com/office/drawing/2014/main" id="{768835B2-DE23-AE0D-D0BE-ABC020EA5AD4}"/>
                </a:ext>
              </a:extLst>
            </p:cNvPr>
            <p:cNvGrpSpPr/>
            <p:nvPr/>
          </p:nvGrpSpPr>
          <p:grpSpPr>
            <a:xfrm>
              <a:off x="10321836" y="2194795"/>
              <a:ext cx="51412" cy="51482"/>
              <a:chOff x="10321836" y="2194795"/>
              <a:chExt cx="51412" cy="51482"/>
            </a:xfrm>
          </p:grpSpPr>
          <p:sp>
            <p:nvSpPr>
              <p:cNvPr id="1246" name="Freeform 1245">
                <a:extLst>
                  <a:ext uri="{FF2B5EF4-FFF2-40B4-BE49-F238E27FC236}">
                    <a16:creationId xmlns:a16="http://schemas.microsoft.com/office/drawing/2014/main" id="{EF611A5E-0A60-84AE-CA1D-4C71DB1B7235}"/>
                  </a:ext>
                </a:extLst>
              </p:cNvPr>
              <p:cNvSpPr/>
              <p:nvPr/>
            </p:nvSpPr>
            <p:spPr>
              <a:xfrm>
                <a:off x="10347605" y="2194795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247" name="Freeform 1246">
                <a:extLst>
                  <a:ext uri="{FF2B5EF4-FFF2-40B4-BE49-F238E27FC236}">
                    <a16:creationId xmlns:a16="http://schemas.microsoft.com/office/drawing/2014/main" id="{0C1262C8-354E-F8D2-053E-D10EF806719F}"/>
                  </a:ext>
                </a:extLst>
              </p:cNvPr>
              <p:cNvSpPr/>
              <p:nvPr/>
            </p:nvSpPr>
            <p:spPr>
              <a:xfrm>
                <a:off x="10321836" y="2220472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248" name="Graphic 1172">
              <a:extLst>
                <a:ext uri="{FF2B5EF4-FFF2-40B4-BE49-F238E27FC236}">
                  <a16:creationId xmlns:a16="http://schemas.microsoft.com/office/drawing/2014/main" id="{F08AB076-2C24-60B0-4475-00A2C07922E2}"/>
                </a:ext>
              </a:extLst>
            </p:cNvPr>
            <p:cNvGrpSpPr/>
            <p:nvPr/>
          </p:nvGrpSpPr>
          <p:grpSpPr>
            <a:xfrm>
              <a:off x="10328405" y="2194795"/>
              <a:ext cx="51538" cy="51482"/>
              <a:chOff x="10328405" y="2194795"/>
              <a:chExt cx="51538" cy="51482"/>
            </a:xfrm>
          </p:grpSpPr>
          <p:sp>
            <p:nvSpPr>
              <p:cNvPr id="1249" name="Freeform 1248">
                <a:extLst>
                  <a:ext uri="{FF2B5EF4-FFF2-40B4-BE49-F238E27FC236}">
                    <a16:creationId xmlns:a16="http://schemas.microsoft.com/office/drawing/2014/main" id="{F7A023C6-1799-4BE1-22FE-142D4CAAC865}"/>
                  </a:ext>
                </a:extLst>
              </p:cNvPr>
              <p:cNvSpPr/>
              <p:nvPr/>
            </p:nvSpPr>
            <p:spPr>
              <a:xfrm>
                <a:off x="10354174" y="2194795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250" name="Freeform 1249">
                <a:extLst>
                  <a:ext uri="{FF2B5EF4-FFF2-40B4-BE49-F238E27FC236}">
                    <a16:creationId xmlns:a16="http://schemas.microsoft.com/office/drawing/2014/main" id="{57DA9154-13FC-4F8E-DD05-3B6C8A6B9C8D}"/>
                  </a:ext>
                </a:extLst>
              </p:cNvPr>
              <p:cNvSpPr/>
              <p:nvPr/>
            </p:nvSpPr>
            <p:spPr>
              <a:xfrm>
                <a:off x="10328405" y="2220472"/>
                <a:ext cx="51538" cy="12649"/>
              </a:xfrm>
              <a:custGeom>
                <a:avLst/>
                <a:gdLst>
                  <a:gd name="connsiteX0" fmla="*/ 0 w 51538"/>
                  <a:gd name="connsiteY0" fmla="*/ 0 h 12649"/>
                  <a:gd name="connsiteX1" fmla="*/ 51538 w 5153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38" h="12649">
                    <a:moveTo>
                      <a:pt x="0" y="0"/>
                    </a:moveTo>
                    <a:lnTo>
                      <a:pt x="51538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251" name="Graphic 1172">
              <a:extLst>
                <a:ext uri="{FF2B5EF4-FFF2-40B4-BE49-F238E27FC236}">
                  <a16:creationId xmlns:a16="http://schemas.microsoft.com/office/drawing/2014/main" id="{669040E0-D686-2FD1-5174-58142B59C19B}"/>
                </a:ext>
              </a:extLst>
            </p:cNvPr>
            <p:cNvGrpSpPr/>
            <p:nvPr/>
          </p:nvGrpSpPr>
          <p:grpSpPr>
            <a:xfrm>
              <a:off x="10366553" y="2194795"/>
              <a:ext cx="51412" cy="51482"/>
              <a:chOff x="10366553" y="2194795"/>
              <a:chExt cx="51412" cy="51482"/>
            </a:xfrm>
          </p:grpSpPr>
          <p:sp>
            <p:nvSpPr>
              <p:cNvPr id="1252" name="Freeform 1251">
                <a:extLst>
                  <a:ext uri="{FF2B5EF4-FFF2-40B4-BE49-F238E27FC236}">
                    <a16:creationId xmlns:a16="http://schemas.microsoft.com/office/drawing/2014/main" id="{7076D61E-D133-DC03-ECF7-7907A02C1B56}"/>
                  </a:ext>
                </a:extLst>
              </p:cNvPr>
              <p:cNvSpPr/>
              <p:nvPr/>
            </p:nvSpPr>
            <p:spPr>
              <a:xfrm>
                <a:off x="10392196" y="2194795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253" name="Freeform 1252">
                <a:extLst>
                  <a:ext uri="{FF2B5EF4-FFF2-40B4-BE49-F238E27FC236}">
                    <a16:creationId xmlns:a16="http://schemas.microsoft.com/office/drawing/2014/main" id="{F697DD9D-5E4E-2DBF-0A73-1E468D6F57F5}"/>
                  </a:ext>
                </a:extLst>
              </p:cNvPr>
              <p:cNvSpPr/>
              <p:nvPr/>
            </p:nvSpPr>
            <p:spPr>
              <a:xfrm>
                <a:off x="10366553" y="2220472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254" name="Graphic 1172">
              <a:extLst>
                <a:ext uri="{FF2B5EF4-FFF2-40B4-BE49-F238E27FC236}">
                  <a16:creationId xmlns:a16="http://schemas.microsoft.com/office/drawing/2014/main" id="{792BA1AA-279C-374D-6D70-9DB4F59494B5}"/>
                </a:ext>
              </a:extLst>
            </p:cNvPr>
            <p:cNvGrpSpPr/>
            <p:nvPr/>
          </p:nvGrpSpPr>
          <p:grpSpPr>
            <a:xfrm>
              <a:off x="10373248" y="2194795"/>
              <a:ext cx="51538" cy="51482"/>
              <a:chOff x="10373248" y="2194795"/>
              <a:chExt cx="51538" cy="51482"/>
            </a:xfrm>
          </p:grpSpPr>
          <p:sp>
            <p:nvSpPr>
              <p:cNvPr id="1255" name="Freeform 1254">
                <a:extLst>
                  <a:ext uri="{FF2B5EF4-FFF2-40B4-BE49-F238E27FC236}">
                    <a16:creationId xmlns:a16="http://schemas.microsoft.com/office/drawing/2014/main" id="{765939F3-CE0B-1006-86FB-ED397B441312}"/>
                  </a:ext>
                </a:extLst>
              </p:cNvPr>
              <p:cNvSpPr/>
              <p:nvPr/>
            </p:nvSpPr>
            <p:spPr>
              <a:xfrm>
                <a:off x="10399017" y="2194795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256" name="Freeform 1255">
                <a:extLst>
                  <a:ext uri="{FF2B5EF4-FFF2-40B4-BE49-F238E27FC236}">
                    <a16:creationId xmlns:a16="http://schemas.microsoft.com/office/drawing/2014/main" id="{3727B548-0E33-69BE-0A27-77A9BF29A641}"/>
                  </a:ext>
                </a:extLst>
              </p:cNvPr>
              <p:cNvSpPr/>
              <p:nvPr/>
            </p:nvSpPr>
            <p:spPr>
              <a:xfrm>
                <a:off x="10373248" y="2220472"/>
                <a:ext cx="51538" cy="12649"/>
              </a:xfrm>
              <a:custGeom>
                <a:avLst/>
                <a:gdLst>
                  <a:gd name="connsiteX0" fmla="*/ 0 w 51538"/>
                  <a:gd name="connsiteY0" fmla="*/ 0 h 12649"/>
                  <a:gd name="connsiteX1" fmla="*/ 51538 w 5153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38" h="12649">
                    <a:moveTo>
                      <a:pt x="0" y="0"/>
                    </a:moveTo>
                    <a:lnTo>
                      <a:pt x="51538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257" name="Graphic 1172">
              <a:extLst>
                <a:ext uri="{FF2B5EF4-FFF2-40B4-BE49-F238E27FC236}">
                  <a16:creationId xmlns:a16="http://schemas.microsoft.com/office/drawing/2014/main" id="{6A0D6A65-B1CB-2BB8-6F89-72C597B3D199}"/>
                </a:ext>
              </a:extLst>
            </p:cNvPr>
            <p:cNvGrpSpPr/>
            <p:nvPr/>
          </p:nvGrpSpPr>
          <p:grpSpPr>
            <a:xfrm>
              <a:off x="10399017" y="2194795"/>
              <a:ext cx="51412" cy="51482"/>
              <a:chOff x="10399017" y="2194795"/>
              <a:chExt cx="51412" cy="51482"/>
            </a:xfrm>
          </p:grpSpPr>
          <p:sp>
            <p:nvSpPr>
              <p:cNvPr id="1258" name="Freeform 1257">
                <a:extLst>
                  <a:ext uri="{FF2B5EF4-FFF2-40B4-BE49-F238E27FC236}">
                    <a16:creationId xmlns:a16="http://schemas.microsoft.com/office/drawing/2014/main" id="{6467F4D1-91D0-61AD-8A97-46DC2ED2438A}"/>
                  </a:ext>
                </a:extLst>
              </p:cNvPr>
              <p:cNvSpPr/>
              <p:nvPr/>
            </p:nvSpPr>
            <p:spPr>
              <a:xfrm>
                <a:off x="10424786" y="2194795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259" name="Freeform 1258">
                <a:extLst>
                  <a:ext uri="{FF2B5EF4-FFF2-40B4-BE49-F238E27FC236}">
                    <a16:creationId xmlns:a16="http://schemas.microsoft.com/office/drawing/2014/main" id="{6A2DA4B3-C880-0370-659F-4A7F399752AB}"/>
                  </a:ext>
                </a:extLst>
              </p:cNvPr>
              <p:cNvSpPr/>
              <p:nvPr/>
            </p:nvSpPr>
            <p:spPr>
              <a:xfrm>
                <a:off x="10399017" y="2220472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260" name="Graphic 1172">
              <a:extLst>
                <a:ext uri="{FF2B5EF4-FFF2-40B4-BE49-F238E27FC236}">
                  <a16:creationId xmlns:a16="http://schemas.microsoft.com/office/drawing/2014/main" id="{CB2E7FE4-E595-9AF5-A89B-D89F39890A1A}"/>
                </a:ext>
              </a:extLst>
            </p:cNvPr>
            <p:cNvGrpSpPr/>
            <p:nvPr/>
          </p:nvGrpSpPr>
          <p:grpSpPr>
            <a:xfrm>
              <a:off x="10410133" y="2194795"/>
              <a:ext cx="51538" cy="51482"/>
              <a:chOff x="10410133" y="2194795"/>
              <a:chExt cx="51538" cy="51482"/>
            </a:xfrm>
          </p:grpSpPr>
          <p:sp>
            <p:nvSpPr>
              <p:cNvPr id="1261" name="Freeform 1260">
                <a:extLst>
                  <a:ext uri="{FF2B5EF4-FFF2-40B4-BE49-F238E27FC236}">
                    <a16:creationId xmlns:a16="http://schemas.microsoft.com/office/drawing/2014/main" id="{AED132D9-A8FE-9219-65F9-FD2441DA103A}"/>
                  </a:ext>
                </a:extLst>
              </p:cNvPr>
              <p:cNvSpPr/>
              <p:nvPr/>
            </p:nvSpPr>
            <p:spPr>
              <a:xfrm>
                <a:off x="10435903" y="2194795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262" name="Freeform 1261">
                <a:extLst>
                  <a:ext uri="{FF2B5EF4-FFF2-40B4-BE49-F238E27FC236}">
                    <a16:creationId xmlns:a16="http://schemas.microsoft.com/office/drawing/2014/main" id="{DD6E6C63-3F91-2453-2B12-331C16AC8373}"/>
                  </a:ext>
                </a:extLst>
              </p:cNvPr>
              <p:cNvSpPr/>
              <p:nvPr/>
            </p:nvSpPr>
            <p:spPr>
              <a:xfrm>
                <a:off x="10410133" y="2220472"/>
                <a:ext cx="51538" cy="12649"/>
              </a:xfrm>
              <a:custGeom>
                <a:avLst/>
                <a:gdLst>
                  <a:gd name="connsiteX0" fmla="*/ 0 w 51538"/>
                  <a:gd name="connsiteY0" fmla="*/ 0 h 12649"/>
                  <a:gd name="connsiteX1" fmla="*/ 51538 w 5153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38" h="12649">
                    <a:moveTo>
                      <a:pt x="0" y="0"/>
                    </a:moveTo>
                    <a:lnTo>
                      <a:pt x="51538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263" name="Graphic 1172">
              <a:extLst>
                <a:ext uri="{FF2B5EF4-FFF2-40B4-BE49-F238E27FC236}">
                  <a16:creationId xmlns:a16="http://schemas.microsoft.com/office/drawing/2014/main" id="{7D27D85C-E325-D527-26B3-A06BB20C6E9A}"/>
                </a:ext>
              </a:extLst>
            </p:cNvPr>
            <p:cNvGrpSpPr/>
            <p:nvPr/>
          </p:nvGrpSpPr>
          <p:grpSpPr>
            <a:xfrm>
              <a:off x="10483778" y="2194795"/>
              <a:ext cx="51538" cy="51482"/>
              <a:chOff x="10483778" y="2194795"/>
              <a:chExt cx="51538" cy="51482"/>
            </a:xfrm>
          </p:grpSpPr>
          <p:sp>
            <p:nvSpPr>
              <p:cNvPr id="1264" name="Freeform 1263">
                <a:extLst>
                  <a:ext uri="{FF2B5EF4-FFF2-40B4-BE49-F238E27FC236}">
                    <a16:creationId xmlns:a16="http://schemas.microsoft.com/office/drawing/2014/main" id="{7CB238B1-2A28-E578-E3FD-54E13548933B}"/>
                  </a:ext>
                </a:extLst>
              </p:cNvPr>
              <p:cNvSpPr/>
              <p:nvPr/>
            </p:nvSpPr>
            <p:spPr>
              <a:xfrm>
                <a:off x="10509547" y="2194795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265" name="Freeform 1264">
                <a:extLst>
                  <a:ext uri="{FF2B5EF4-FFF2-40B4-BE49-F238E27FC236}">
                    <a16:creationId xmlns:a16="http://schemas.microsoft.com/office/drawing/2014/main" id="{72EBF037-1890-12A9-C6D2-B2C9D628CE63}"/>
                  </a:ext>
                </a:extLst>
              </p:cNvPr>
              <p:cNvSpPr/>
              <p:nvPr/>
            </p:nvSpPr>
            <p:spPr>
              <a:xfrm>
                <a:off x="10483778" y="2220472"/>
                <a:ext cx="51538" cy="12649"/>
              </a:xfrm>
              <a:custGeom>
                <a:avLst/>
                <a:gdLst>
                  <a:gd name="connsiteX0" fmla="*/ 0 w 51538"/>
                  <a:gd name="connsiteY0" fmla="*/ 0 h 12649"/>
                  <a:gd name="connsiteX1" fmla="*/ 51538 w 5153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38" h="12649">
                    <a:moveTo>
                      <a:pt x="0" y="0"/>
                    </a:moveTo>
                    <a:lnTo>
                      <a:pt x="51538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266" name="Graphic 1172">
              <a:extLst>
                <a:ext uri="{FF2B5EF4-FFF2-40B4-BE49-F238E27FC236}">
                  <a16:creationId xmlns:a16="http://schemas.microsoft.com/office/drawing/2014/main" id="{6DE16AF8-5124-F159-6385-5B9A7FA2507B}"/>
                </a:ext>
              </a:extLst>
            </p:cNvPr>
            <p:cNvGrpSpPr/>
            <p:nvPr/>
          </p:nvGrpSpPr>
          <p:grpSpPr>
            <a:xfrm>
              <a:off x="10379943" y="2194795"/>
              <a:ext cx="51412" cy="51482"/>
              <a:chOff x="10379943" y="2194795"/>
              <a:chExt cx="51412" cy="51482"/>
            </a:xfrm>
          </p:grpSpPr>
          <p:sp>
            <p:nvSpPr>
              <p:cNvPr id="1267" name="Freeform 1266">
                <a:extLst>
                  <a:ext uri="{FF2B5EF4-FFF2-40B4-BE49-F238E27FC236}">
                    <a16:creationId xmlns:a16="http://schemas.microsoft.com/office/drawing/2014/main" id="{70CB24BB-2C11-3D36-8689-41938F5BE6DC}"/>
                  </a:ext>
                </a:extLst>
              </p:cNvPr>
              <p:cNvSpPr/>
              <p:nvPr/>
            </p:nvSpPr>
            <p:spPr>
              <a:xfrm>
                <a:off x="10405586" y="2194795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268" name="Freeform 1267">
                <a:extLst>
                  <a:ext uri="{FF2B5EF4-FFF2-40B4-BE49-F238E27FC236}">
                    <a16:creationId xmlns:a16="http://schemas.microsoft.com/office/drawing/2014/main" id="{F3AF9582-78F6-2952-5F37-B2CB484F69C4}"/>
                  </a:ext>
                </a:extLst>
              </p:cNvPr>
              <p:cNvSpPr/>
              <p:nvPr/>
            </p:nvSpPr>
            <p:spPr>
              <a:xfrm>
                <a:off x="10379943" y="2220472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269" name="Graphic 1172">
              <a:extLst>
                <a:ext uri="{FF2B5EF4-FFF2-40B4-BE49-F238E27FC236}">
                  <a16:creationId xmlns:a16="http://schemas.microsoft.com/office/drawing/2014/main" id="{1D8E5BAF-8B18-00AC-C1F1-31D528CCEF1E}"/>
                </a:ext>
              </a:extLst>
            </p:cNvPr>
            <p:cNvGrpSpPr/>
            <p:nvPr/>
          </p:nvGrpSpPr>
          <p:grpSpPr>
            <a:xfrm>
              <a:off x="10461672" y="2194795"/>
              <a:ext cx="51412" cy="51482"/>
              <a:chOff x="10461672" y="2194795"/>
              <a:chExt cx="51412" cy="51482"/>
            </a:xfrm>
          </p:grpSpPr>
          <p:sp>
            <p:nvSpPr>
              <p:cNvPr id="1270" name="Freeform 1269">
                <a:extLst>
                  <a:ext uri="{FF2B5EF4-FFF2-40B4-BE49-F238E27FC236}">
                    <a16:creationId xmlns:a16="http://schemas.microsoft.com/office/drawing/2014/main" id="{F01295C0-1A07-4105-A692-0483D47B6B5D}"/>
                  </a:ext>
                </a:extLst>
              </p:cNvPr>
              <p:cNvSpPr/>
              <p:nvPr/>
            </p:nvSpPr>
            <p:spPr>
              <a:xfrm>
                <a:off x="10487315" y="2194795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271" name="Freeform 1270">
                <a:extLst>
                  <a:ext uri="{FF2B5EF4-FFF2-40B4-BE49-F238E27FC236}">
                    <a16:creationId xmlns:a16="http://schemas.microsoft.com/office/drawing/2014/main" id="{9EC21619-EB0D-6B39-AF9E-0D0B8847C51E}"/>
                  </a:ext>
                </a:extLst>
              </p:cNvPr>
              <p:cNvSpPr/>
              <p:nvPr/>
            </p:nvSpPr>
            <p:spPr>
              <a:xfrm>
                <a:off x="10461672" y="2220472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272" name="Graphic 1172">
              <a:extLst>
                <a:ext uri="{FF2B5EF4-FFF2-40B4-BE49-F238E27FC236}">
                  <a16:creationId xmlns:a16="http://schemas.microsoft.com/office/drawing/2014/main" id="{9B867D8B-C8B5-6914-5984-CCB750199EF4}"/>
                </a:ext>
              </a:extLst>
            </p:cNvPr>
            <p:cNvGrpSpPr/>
            <p:nvPr/>
          </p:nvGrpSpPr>
          <p:grpSpPr>
            <a:xfrm>
              <a:off x="9631753" y="2102076"/>
              <a:ext cx="51412" cy="51608"/>
              <a:chOff x="9631753" y="2102076"/>
              <a:chExt cx="51412" cy="51608"/>
            </a:xfrm>
          </p:grpSpPr>
          <p:sp>
            <p:nvSpPr>
              <p:cNvPr id="1273" name="Freeform 1272">
                <a:extLst>
                  <a:ext uri="{FF2B5EF4-FFF2-40B4-BE49-F238E27FC236}">
                    <a16:creationId xmlns:a16="http://schemas.microsoft.com/office/drawing/2014/main" id="{6FAAFA53-17EB-5791-90C4-42D8CFACF13F}"/>
                  </a:ext>
                </a:extLst>
              </p:cNvPr>
              <p:cNvSpPr/>
              <p:nvPr/>
            </p:nvSpPr>
            <p:spPr>
              <a:xfrm>
                <a:off x="9657395" y="2102076"/>
                <a:ext cx="12631" cy="51608"/>
              </a:xfrm>
              <a:custGeom>
                <a:avLst/>
                <a:gdLst>
                  <a:gd name="connsiteX0" fmla="*/ 0 w 12631"/>
                  <a:gd name="connsiteY0" fmla="*/ 0 h 51608"/>
                  <a:gd name="connsiteX1" fmla="*/ 0 w 12631"/>
                  <a:gd name="connsiteY1" fmla="*/ 51608 h 51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608">
                    <a:moveTo>
                      <a:pt x="0" y="0"/>
                    </a:moveTo>
                    <a:lnTo>
                      <a:pt x="0" y="51608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274" name="Freeform 1273">
                <a:extLst>
                  <a:ext uri="{FF2B5EF4-FFF2-40B4-BE49-F238E27FC236}">
                    <a16:creationId xmlns:a16="http://schemas.microsoft.com/office/drawing/2014/main" id="{DCB9782D-5989-5E47-5AED-F7FEA7A592DC}"/>
                  </a:ext>
                </a:extLst>
              </p:cNvPr>
              <p:cNvSpPr/>
              <p:nvPr/>
            </p:nvSpPr>
            <p:spPr>
              <a:xfrm>
                <a:off x="9631753" y="2127881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275" name="Graphic 1172">
              <a:extLst>
                <a:ext uri="{FF2B5EF4-FFF2-40B4-BE49-F238E27FC236}">
                  <a16:creationId xmlns:a16="http://schemas.microsoft.com/office/drawing/2014/main" id="{C31A1717-9B91-08BD-01F8-C991B92228A8}"/>
                </a:ext>
              </a:extLst>
            </p:cNvPr>
            <p:cNvGrpSpPr/>
            <p:nvPr/>
          </p:nvGrpSpPr>
          <p:grpSpPr>
            <a:xfrm>
              <a:off x="9665480" y="2102076"/>
              <a:ext cx="51412" cy="51608"/>
              <a:chOff x="9665480" y="2102076"/>
              <a:chExt cx="51412" cy="51608"/>
            </a:xfrm>
          </p:grpSpPr>
          <p:sp>
            <p:nvSpPr>
              <p:cNvPr id="1276" name="Freeform 1275">
                <a:extLst>
                  <a:ext uri="{FF2B5EF4-FFF2-40B4-BE49-F238E27FC236}">
                    <a16:creationId xmlns:a16="http://schemas.microsoft.com/office/drawing/2014/main" id="{4967A209-7CF0-482A-5764-4060C74A9F36}"/>
                  </a:ext>
                </a:extLst>
              </p:cNvPr>
              <p:cNvSpPr/>
              <p:nvPr/>
            </p:nvSpPr>
            <p:spPr>
              <a:xfrm>
                <a:off x="9691123" y="2102076"/>
                <a:ext cx="12631" cy="51608"/>
              </a:xfrm>
              <a:custGeom>
                <a:avLst/>
                <a:gdLst>
                  <a:gd name="connsiteX0" fmla="*/ 0 w 12631"/>
                  <a:gd name="connsiteY0" fmla="*/ 0 h 51608"/>
                  <a:gd name="connsiteX1" fmla="*/ 0 w 12631"/>
                  <a:gd name="connsiteY1" fmla="*/ 51608 h 51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608">
                    <a:moveTo>
                      <a:pt x="0" y="0"/>
                    </a:moveTo>
                    <a:lnTo>
                      <a:pt x="0" y="51608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277" name="Freeform 1276">
                <a:extLst>
                  <a:ext uri="{FF2B5EF4-FFF2-40B4-BE49-F238E27FC236}">
                    <a16:creationId xmlns:a16="http://schemas.microsoft.com/office/drawing/2014/main" id="{23370765-6094-75FD-51D3-A44DF579ECF4}"/>
                  </a:ext>
                </a:extLst>
              </p:cNvPr>
              <p:cNvSpPr/>
              <p:nvPr/>
            </p:nvSpPr>
            <p:spPr>
              <a:xfrm>
                <a:off x="9665480" y="2127881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278" name="Graphic 1172">
              <a:extLst>
                <a:ext uri="{FF2B5EF4-FFF2-40B4-BE49-F238E27FC236}">
                  <a16:creationId xmlns:a16="http://schemas.microsoft.com/office/drawing/2014/main" id="{DB8760EB-0800-B20E-247D-ABD17BD908BB}"/>
                </a:ext>
              </a:extLst>
            </p:cNvPr>
            <p:cNvGrpSpPr/>
            <p:nvPr/>
          </p:nvGrpSpPr>
          <p:grpSpPr>
            <a:xfrm>
              <a:off x="9713860" y="2102076"/>
              <a:ext cx="51538" cy="51608"/>
              <a:chOff x="9713860" y="2102076"/>
              <a:chExt cx="51538" cy="51608"/>
            </a:xfrm>
          </p:grpSpPr>
          <p:sp>
            <p:nvSpPr>
              <p:cNvPr id="1279" name="Freeform 1278">
                <a:extLst>
                  <a:ext uri="{FF2B5EF4-FFF2-40B4-BE49-F238E27FC236}">
                    <a16:creationId xmlns:a16="http://schemas.microsoft.com/office/drawing/2014/main" id="{97884E6F-6BC8-3F2F-66F2-D7BC9550D0B0}"/>
                  </a:ext>
                </a:extLst>
              </p:cNvPr>
              <p:cNvSpPr/>
              <p:nvPr/>
            </p:nvSpPr>
            <p:spPr>
              <a:xfrm>
                <a:off x="9739629" y="2102076"/>
                <a:ext cx="12631" cy="51608"/>
              </a:xfrm>
              <a:custGeom>
                <a:avLst/>
                <a:gdLst>
                  <a:gd name="connsiteX0" fmla="*/ 0 w 12631"/>
                  <a:gd name="connsiteY0" fmla="*/ 0 h 51608"/>
                  <a:gd name="connsiteX1" fmla="*/ 0 w 12631"/>
                  <a:gd name="connsiteY1" fmla="*/ 51608 h 51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608">
                    <a:moveTo>
                      <a:pt x="0" y="0"/>
                    </a:moveTo>
                    <a:lnTo>
                      <a:pt x="0" y="51608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280" name="Freeform 1279">
                <a:extLst>
                  <a:ext uri="{FF2B5EF4-FFF2-40B4-BE49-F238E27FC236}">
                    <a16:creationId xmlns:a16="http://schemas.microsoft.com/office/drawing/2014/main" id="{EDFC9A86-C9AB-E186-D7BC-9494C631FAE4}"/>
                  </a:ext>
                </a:extLst>
              </p:cNvPr>
              <p:cNvSpPr/>
              <p:nvPr/>
            </p:nvSpPr>
            <p:spPr>
              <a:xfrm>
                <a:off x="9713860" y="2127881"/>
                <a:ext cx="51538" cy="12649"/>
              </a:xfrm>
              <a:custGeom>
                <a:avLst/>
                <a:gdLst>
                  <a:gd name="connsiteX0" fmla="*/ 0 w 51538"/>
                  <a:gd name="connsiteY0" fmla="*/ 0 h 12649"/>
                  <a:gd name="connsiteX1" fmla="*/ 51538 w 5153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38" h="12649">
                    <a:moveTo>
                      <a:pt x="0" y="0"/>
                    </a:moveTo>
                    <a:lnTo>
                      <a:pt x="51538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281" name="Graphic 1172">
              <a:extLst>
                <a:ext uri="{FF2B5EF4-FFF2-40B4-BE49-F238E27FC236}">
                  <a16:creationId xmlns:a16="http://schemas.microsoft.com/office/drawing/2014/main" id="{8337E43E-39E4-7E72-2C43-DB318D4E635B}"/>
                </a:ext>
              </a:extLst>
            </p:cNvPr>
            <p:cNvGrpSpPr/>
            <p:nvPr/>
          </p:nvGrpSpPr>
          <p:grpSpPr>
            <a:xfrm>
              <a:off x="9916224" y="2125351"/>
              <a:ext cx="51412" cy="51482"/>
              <a:chOff x="9916224" y="2125351"/>
              <a:chExt cx="51412" cy="51482"/>
            </a:xfrm>
          </p:grpSpPr>
          <p:sp>
            <p:nvSpPr>
              <p:cNvPr id="1282" name="Freeform 1281">
                <a:extLst>
                  <a:ext uri="{FF2B5EF4-FFF2-40B4-BE49-F238E27FC236}">
                    <a16:creationId xmlns:a16="http://schemas.microsoft.com/office/drawing/2014/main" id="{04BB19E3-0AD7-7617-1E00-363BF6C26B6B}"/>
                  </a:ext>
                </a:extLst>
              </p:cNvPr>
              <p:cNvSpPr/>
              <p:nvPr/>
            </p:nvSpPr>
            <p:spPr>
              <a:xfrm>
                <a:off x="9941993" y="2125351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283" name="Freeform 1282">
                <a:extLst>
                  <a:ext uri="{FF2B5EF4-FFF2-40B4-BE49-F238E27FC236}">
                    <a16:creationId xmlns:a16="http://schemas.microsoft.com/office/drawing/2014/main" id="{26B4DFFF-46EC-1628-9B70-C46D7C60E36F}"/>
                  </a:ext>
                </a:extLst>
              </p:cNvPr>
              <p:cNvSpPr/>
              <p:nvPr/>
            </p:nvSpPr>
            <p:spPr>
              <a:xfrm>
                <a:off x="9916224" y="2151155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284" name="Graphic 1172">
              <a:extLst>
                <a:ext uri="{FF2B5EF4-FFF2-40B4-BE49-F238E27FC236}">
                  <a16:creationId xmlns:a16="http://schemas.microsoft.com/office/drawing/2014/main" id="{D2AF716C-669E-7748-830E-70F941B1A565}"/>
                </a:ext>
              </a:extLst>
            </p:cNvPr>
            <p:cNvGrpSpPr/>
            <p:nvPr/>
          </p:nvGrpSpPr>
          <p:grpSpPr>
            <a:xfrm>
              <a:off x="9976984" y="2125351"/>
              <a:ext cx="51538" cy="51482"/>
              <a:chOff x="9976984" y="2125351"/>
              <a:chExt cx="51538" cy="51482"/>
            </a:xfrm>
          </p:grpSpPr>
          <p:sp>
            <p:nvSpPr>
              <p:cNvPr id="1285" name="Freeform 1284">
                <a:extLst>
                  <a:ext uri="{FF2B5EF4-FFF2-40B4-BE49-F238E27FC236}">
                    <a16:creationId xmlns:a16="http://schemas.microsoft.com/office/drawing/2014/main" id="{DF78E2C8-E15B-6C81-3CE1-64F69A7D1871}"/>
                  </a:ext>
                </a:extLst>
              </p:cNvPr>
              <p:cNvSpPr/>
              <p:nvPr/>
            </p:nvSpPr>
            <p:spPr>
              <a:xfrm>
                <a:off x="10002753" y="2125351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286" name="Freeform 1285">
                <a:extLst>
                  <a:ext uri="{FF2B5EF4-FFF2-40B4-BE49-F238E27FC236}">
                    <a16:creationId xmlns:a16="http://schemas.microsoft.com/office/drawing/2014/main" id="{E60A66C8-C6E3-0224-B66D-49F1C873A8C5}"/>
                  </a:ext>
                </a:extLst>
              </p:cNvPr>
              <p:cNvSpPr/>
              <p:nvPr/>
            </p:nvSpPr>
            <p:spPr>
              <a:xfrm>
                <a:off x="9976984" y="2151155"/>
                <a:ext cx="51538" cy="12649"/>
              </a:xfrm>
              <a:custGeom>
                <a:avLst/>
                <a:gdLst>
                  <a:gd name="connsiteX0" fmla="*/ 0 w 51538"/>
                  <a:gd name="connsiteY0" fmla="*/ 0 h 12649"/>
                  <a:gd name="connsiteX1" fmla="*/ 51538 w 5153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38" h="12649">
                    <a:moveTo>
                      <a:pt x="0" y="0"/>
                    </a:moveTo>
                    <a:lnTo>
                      <a:pt x="51538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287" name="Graphic 1172">
              <a:extLst>
                <a:ext uri="{FF2B5EF4-FFF2-40B4-BE49-F238E27FC236}">
                  <a16:creationId xmlns:a16="http://schemas.microsoft.com/office/drawing/2014/main" id="{265FBBC0-E1F9-512F-0D74-1C43AACE1F4E}"/>
                </a:ext>
              </a:extLst>
            </p:cNvPr>
            <p:cNvGrpSpPr/>
            <p:nvPr/>
          </p:nvGrpSpPr>
          <p:grpSpPr>
            <a:xfrm>
              <a:off x="10061618" y="2125351"/>
              <a:ext cx="51412" cy="51482"/>
              <a:chOff x="10061618" y="2125351"/>
              <a:chExt cx="51412" cy="51482"/>
            </a:xfrm>
          </p:grpSpPr>
          <p:sp>
            <p:nvSpPr>
              <p:cNvPr id="1288" name="Freeform 1287">
                <a:extLst>
                  <a:ext uri="{FF2B5EF4-FFF2-40B4-BE49-F238E27FC236}">
                    <a16:creationId xmlns:a16="http://schemas.microsoft.com/office/drawing/2014/main" id="{EC3E55F1-1C58-5A4C-C2EB-83FD5DAF210D}"/>
                  </a:ext>
                </a:extLst>
              </p:cNvPr>
              <p:cNvSpPr/>
              <p:nvPr/>
            </p:nvSpPr>
            <p:spPr>
              <a:xfrm>
                <a:off x="10087387" y="2125351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289" name="Freeform 1288">
                <a:extLst>
                  <a:ext uri="{FF2B5EF4-FFF2-40B4-BE49-F238E27FC236}">
                    <a16:creationId xmlns:a16="http://schemas.microsoft.com/office/drawing/2014/main" id="{77B3B22A-0D44-BA7B-7DCE-78FB301E65EE}"/>
                  </a:ext>
                </a:extLst>
              </p:cNvPr>
              <p:cNvSpPr/>
              <p:nvPr/>
            </p:nvSpPr>
            <p:spPr>
              <a:xfrm>
                <a:off x="10061618" y="2151155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290" name="Graphic 1172">
              <a:extLst>
                <a:ext uri="{FF2B5EF4-FFF2-40B4-BE49-F238E27FC236}">
                  <a16:creationId xmlns:a16="http://schemas.microsoft.com/office/drawing/2014/main" id="{F2D55F04-DA2A-A88C-9E76-E2134184FC70}"/>
                </a:ext>
              </a:extLst>
            </p:cNvPr>
            <p:cNvGrpSpPr/>
            <p:nvPr/>
          </p:nvGrpSpPr>
          <p:grpSpPr>
            <a:xfrm>
              <a:off x="10258803" y="2125351"/>
              <a:ext cx="51412" cy="51482"/>
              <a:chOff x="10258803" y="2125351"/>
              <a:chExt cx="51412" cy="51482"/>
            </a:xfrm>
          </p:grpSpPr>
          <p:sp>
            <p:nvSpPr>
              <p:cNvPr id="1291" name="Freeform 1290">
                <a:extLst>
                  <a:ext uri="{FF2B5EF4-FFF2-40B4-BE49-F238E27FC236}">
                    <a16:creationId xmlns:a16="http://schemas.microsoft.com/office/drawing/2014/main" id="{8FC4ED23-B8A4-3FA8-F580-163EE2CB41CA}"/>
                  </a:ext>
                </a:extLst>
              </p:cNvPr>
              <p:cNvSpPr/>
              <p:nvPr/>
            </p:nvSpPr>
            <p:spPr>
              <a:xfrm>
                <a:off x="10284445" y="2125351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292" name="Freeform 1291">
                <a:extLst>
                  <a:ext uri="{FF2B5EF4-FFF2-40B4-BE49-F238E27FC236}">
                    <a16:creationId xmlns:a16="http://schemas.microsoft.com/office/drawing/2014/main" id="{CD8F2F7E-949B-DC9E-EAB1-E243CE6C68DD}"/>
                  </a:ext>
                </a:extLst>
              </p:cNvPr>
              <p:cNvSpPr/>
              <p:nvPr/>
            </p:nvSpPr>
            <p:spPr>
              <a:xfrm>
                <a:off x="10258803" y="2151155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293" name="Graphic 1172">
              <a:extLst>
                <a:ext uri="{FF2B5EF4-FFF2-40B4-BE49-F238E27FC236}">
                  <a16:creationId xmlns:a16="http://schemas.microsoft.com/office/drawing/2014/main" id="{9AC2836D-6B21-E613-C279-2E7226BF3615}"/>
                </a:ext>
              </a:extLst>
            </p:cNvPr>
            <p:cNvGrpSpPr/>
            <p:nvPr/>
          </p:nvGrpSpPr>
          <p:grpSpPr>
            <a:xfrm>
              <a:off x="10268150" y="2158365"/>
              <a:ext cx="51538" cy="51608"/>
              <a:chOff x="10268150" y="2158365"/>
              <a:chExt cx="51538" cy="51608"/>
            </a:xfrm>
          </p:grpSpPr>
          <p:sp>
            <p:nvSpPr>
              <p:cNvPr id="1294" name="Freeform 1293">
                <a:extLst>
                  <a:ext uri="{FF2B5EF4-FFF2-40B4-BE49-F238E27FC236}">
                    <a16:creationId xmlns:a16="http://schemas.microsoft.com/office/drawing/2014/main" id="{ACD87181-EBD8-FB04-0503-CB0F86EBB96A}"/>
                  </a:ext>
                </a:extLst>
              </p:cNvPr>
              <p:cNvSpPr/>
              <p:nvPr/>
            </p:nvSpPr>
            <p:spPr>
              <a:xfrm>
                <a:off x="10293919" y="2158365"/>
                <a:ext cx="12631" cy="51608"/>
              </a:xfrm>
              <a:custGeom>
                <a:avLst/>
                <a:gdLst>
                  <a:gd name="connsiteX0" fmla="*/ 0 w 12631"/>
                  <a:gd name="connsiteY0" fmla="*/ 0 h 51608"/>
                  <a:gd name="connsiteX1" fmla="*/ 0 w 12631"/>
                  <a:gd name="connsiteY1" fmla="*/ 51608 h 51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608">
                    <a:moveTo>
                      <a:pt x="0" y="0"/>
                    </a:moveTo>
                    <a:lnTo>
                      <a:pt x="0" y="51608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295" name="Freeform 1294">
                <a:extLst>
                  <a:ext uri="{FF2B5EF4-FFF2-40B4-BE49-F238E27FC236}">
                    <a16:creationId xmlns:a16="http://schemas.microsoft.com/office/drawing/2014/main" id="{B45B81EB-D8AA-B2CA-A131-C1C6DA20F452}"/>
                  </a:ext>
                </a:extLst>
              </p:cNvPr>
              <p:cNvSpPr/>
              <p:nvPr/>
            </p:nvSpPr>
            <p:spPr>
              <a:xfrm>
                <a:off x="10268150" y="2184169"/>
                <a:ext cx="51538" cy="12649"/>
              </a:xfrm>
              <a:custGeom>
                <a:avLst/>
                <a:gdLst>
                  <a:gd name="connsiteX0" fmla="*/ 0 w 51538"/>
                  <a:gd name="connsiteY0" fmla="*/ 0 h 12649"/>
                  <a:gd name="connsiteX1" fmla="*/ 51538 w 5153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38" h="12649">
                    <a:moveTo>
                      <a:pt x="0" y="0"/>
                    </a:moveTo>
                    <a:lnTo>
                      <a:pt x="51538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296" name="Graphic 1172">
              <a:extLst>
                <a:ext uri="{FF2B5EF4-FFF2-40B4-BE49-F238E27FC236}">
                  <a16:creationId xmlns:a16="http://schemas.microsoft.com/office/drawing/2014/main" id="{53F920AF-D6B7-D8B4-D3B4-5203A8F8D64C}"/>
                </a:ext>
              </a:extLst>
            </p:cNvPr>
            <p:cNvGrpSpPr/>
            <p:nvPr/>
          </p:nvGrpSpPr>
          <p:grpSpPr>
            <a:xfrm>
              <a:off x="10290004" y="2158365"/>
              <a:ext cx="51412" cy="51608"/>
              <a:chOff x="10290004" y="2158365"/>
              <a:chExt cx="51412" cy="51608"/>
            </a:xfrm>
          </p:grpSpPr>
          <p:sp>
            <p:nvSpPr>
              <p:cNvPr id="1297" name="Freeform 1296">
                <a:extLst>
                  <a:ext uri="{FF2B5EF4-FFF2-40B4-BE49-F238E27FC236}">
                    <a16:creationId xmlns:a16="http://schemas.microsoft.com/office/drawing/2014/main" id="{656E15FD-3A5D-3D81-E151-00BC188D7EBD}"/>
                  </a:ext>
                </a:extLst>
              </p:cNvPr>
              <p:cNvSpPr/>
              <p:nvPr/>
            </p:nvSpPr>
            <p:spPr>
              <a:xfrm>
                <a:off x="10315646" y="2158365"/>
                <a:ext cx="12631" cy="51608"/>
              </a:xfrm>
              <a:custGeom>
                <a:avLst/>
                <a:gdLst>
                  <a:gd name="connsiteX0" fmla="*/ 0 w 12631"/>
                  <a:gd name="connsiteY0" fmla="*/ 0 h 51608"/>
                  <a:gd name="connsiteX1" fmla="*/ 0 w 12631"/>
                  <a:gd name="connsiteY1" fmla="*/ 51608 h 51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608">
                    <a:moveTo>
                      <a:pt x="0" y="0"/>
                    </a:moveTo>
                    <a:lnTo>
                      <a:pt x="0" y="51608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298" name="Freeform 1297">
                <a:extLst>
                  <a:ext uri="{FF2B5EF4-FFF2-40B4-BE49-F238E27FC236}">
                    <a16:creationId xmlns:a16="http://schemas.microsoft.com/office/drawing/2014/main" id="{96772E39-5FB5-FC50-F400-9EFA3F7F5544}"/>
                  </a:ext>
                </a:extLst>
              </p:cNvPr>
              <p:cNvSpPr/>
              <p:nvPr/>
            </p:nvSpPr>
            <p:spPr>
              <a:xfrm>
                <a:off x="10290004" y="2184169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299" name="Graphic 1172">
              <a:extLst>
                <a:ext uri="{FF2B5EF4-FFF2-40B4-BE49-F238E27FC236}">
                  <a16:creationId xmlns:a16="http://schemas.microsoft.com/office/drawing/2014/main" id="{87136992-0787-55DF-DDA7-D2BF840E83CE}"/>
                </a:ext>
              </a:extLst>
            </p:cNvPr>
            <p:cNvGrpSpPr/>
            <p:nvPr/>
          </p:nvGrpSpPr>
          <p:grpSpPr>
            <a:xfrm>
              <a:off x="10299730" y="2158365"/>
              <a:ext cx="51538" cy="51608"/>
              <a:chOff x="10299730" y="2158365"/>
              <a:chExt cx="51538" cy="51608"/>
            </a:xfrm>
          </p:grpSpPr>
          <p:sp>
            <p:nvSpPr>
              <p:cNvPr id="1300" name="Freeform 1299">
                <a:extLst>
                  <a:ext uri="{FF2B5EF4-FFF2-40B4-BE49-F238E27FC236}">
                    <a16:creationId xmlns:a16="http://schemas.microsoft.com/office/drawing/2014/main" id="{1048676B-C325-FD06-7280-27BF4B93D80C}"/>
                  </a:ext>
                </a:extLst>
              </p:cNvPr>
              <p:cNvSpPr/>
              <p:nvPr/>
            </p:nvSpPr>
            <p:spPr>
              <a:xfrm>
                <a:off x="10325499" y="2158365"/>
                <a:ext cx="12631" cy="51608"/>
              </a:xfrm>
              <a:custGeom>
                <a:avLst/>
                <a:gdLst>
                  <a:gd name="connsiteX0" fmla="*/ 0 w 12631"/>
                  <a:gd name="connsiteY0" fmla="*/ 0 h 51608"/>
                  <a:gd name="connsiteX1" fmla="*/ 0 w 12631"/>
                  <a:gd name="connsiteY1" fmla="*/ 51608 h 51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608">
                    <a:moveTo>
                      <a:pt x="0" y="0"/>
                    </a:moveTo>
                    <a:lnTo>
                      <a:pt x="0" y="51608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301" name="Freeform 1300">
                <a:extLst>
                  <a:ext uri="{FF2B5EF4-FFF2-40B4-BE49-F238E27FC236}">
                    <a16:creationId xmlns:a16="http://schemas.microsoft.com/office/drawing/2014/main" id="{EFF89A80-1646-381E-739A-1E342C063652}"/>
                  </a:ext>
                </a:extLst>
              </p:cNvPr>
              <p:cNvSpPr/>
              <p:nvPr/>
            </p:nvSpPr>
            <p:spPr>
              <a:xfrm>
                <a:off x="10299730" y="2184169"/>
                <a:ext cx="51538" cy="12649"/>
              </a:xfrm>
              <a:custGeom>
                <a:avLst/>
                <a:gdLst>
                  <a:gd name="connsiteX0" fmla="*/ 0 w 51538"/>
                  <a:gd name="connsiteY0" fmla="*/ 0 h 12649"/>
                  <a:gd name="connsiteX1" fmla="*/ 51539 w 5153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38" h="12649">
                    <a:moveTo>
                      <a:pt x="0" y="0"/>
                    </a:moveTo>
                    <a:lnTo>
                      <a:pt x="51539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302" name="Graphic 1172">
              <a:extLst>
                <a:ext uri="{FF2B5EF4-FFF2-40B4-BE49-F238E27FC236}">
                  <a16:creationId xmlns:a16="http://schemas.microsoft.com/office/drawing/2014/main" id="{63859762-1351-A60A-FC1B-0D606CAA60E0}"/>
                </a:ext>
              </a:extLst>
            </p:cNvPr>
            <p:cNvGrpSpPr/>
            <p:nvPr/>
          </p:nvGrpSpPr>
          <p:grpSpPr>
            <a:xfrm>
              <a:off x="10276108" y="2158365"/>
              <a:ext cx="51538" cy="51608"/>
              <a:chOff x="10276108" y="2158365"/>
              <a:chExt cx="51538" cy="51608"/>
            </a:xfrm>
          </p:grpSpPr>
          <p:sp>
            <p:nvSpPr>
              <p:cNvPr id="1303" name="Freeform 1302">
                <a:extLst>
                  <a:ext uri="{FF2B5EF4-FFF2-40B4-BE49-F238E27FC236}">
                    <a16:creationId xmlns:a16="http://schemas.microsoft.com/office/drawing/2014/main" id="{8BAA0142-81DE-38D7-DC11-DE2710A38F72}"/>
                  </a:ext>
                </a:extLst>
              </p:cNvPr>
              <p:cNvSpPr/>
              <p:nvPr/>
            </p:nvSpPr>
            <p:spPr>
              <a:xfrm>
                <a:off x="10301878" y="2158365"/>
                <a:ext cx="12631" cy="51608"/>
              </a:xfrm>
              <a:custGeom>
                <a:avLst/>
                <a:gdLst>
                  <a:gd name="connsiteX0" fmla="*/ 0 w 12631"/>
                  <a:gd name="connsiteY0" fmla="*/ 0 h 51608"/>
                  <a:gd name="connsiteX1" fmla="*/ 0 w 12631"/>
                  <a:gd name="connsiteY1" fmla="*/ 51608 h 51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608">
                    <a:moveTo>
                      <a:pt x="0" y="0"/>
                    </a:moveTo>
                    <a:lnTo>
                      <a:pt x="0" y="51608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304" name="Freeform 1303">
                <a:extLst>
                  <a:ext uri="{FF2B5EF4-FFF2-40B4-BE49-F238E27FC236}">
                    <a16:creationId xmlns:a16="http://schemas.microsoft.com/office/drawing/2014/main" id="{B13AD8E7-D597-585F-6FFA-E69EE4DFF627}"/>
                  </a:ext>
                </a:extLst>
              </p:cNvPr>
              <p:cNvSpPr/>
              <p:nvPr/>
            </p:nvSpPr>
            <p:spPr>
              <a:xfrm>
                <a:off x="10276108" y="2184169"/>
                <a:ext cx="51538" cy="12649"/>
              </a:xfrm>
              <a:custGeom>
                <a:avLst/>
                <a:gdLst>
                  <a:gd name="connsiteX0" fmla="*/ 0 w 51538"/>
                  <a:gd name="connsiteY0" fmla="*/ 0 h 12649"/>
                  <a:gd name="connsiteX1" fmla="*/ 51538 w 5153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38" h="12649">
                    <a:moveTo>
                      <a:pt x="0" y="0"/>
                    </a:moveTo>
                    <a:lnTo>
                      <a:pt x="51538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305" name="Graphic 1172">
              <a:extLst>
                <a:ext uri="{FF2B5EF4-FFF2-40B4-BE49-F238E27FC236}">
                  <a16:creationId xmlns:a16="http://schemas.microsoft.com/office/drawing/2014/main" id="{13990FE9-ACF4-6ABD-B156-A2154E420BBF}"/>
                </a:ext>
              </a:extLst>
            </p:cNvPr>
            <p:cNvGrpSpPr/>
            <p:nvPr/>
          </p:nvGrpSpPr>
          <p:grpSpPr>
            <a:xfrm>
              <a:off x="10233033" y="2125351"/>
              <a:ext cx="51412" cy="51482"/>
              <a:chOff x="10233033" y="2125351"/>
              <a:chExt cx="51412" cy="51482"/>
            </a:xfrm>
          </p:grpSpPr>
          <p:sp>
            <p:nvSpPr>
              <p:cNvPr id="1306" name="Freeform 1305">
                <a:extLst>
                  <a:ext uri="{FF2B5EF4-FFF2-40B4-BE49-F238E27FC236}">
                    <a16:creationId xmlns:a16="http://schemas.microsoft.com/office/drawing/2014/main" id="{A23D86DE-D102-A695-7228-B17B93EC1216}"/>
                  </a:ext>
                </a:extLst>
              </p:cNvPr>
              <p:cNvSpPr/>
              <p:nvPr/>
            </p:nvSpPr>
            <p:spPr>
              <a:xfrm>
                <a:off x="10258803" y="2125351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307" name="Freeform 1306">
                <a:extLst>
                  <a:ext uri="{FF2B5EF4-FFF2-40B4-BE49-F238E27FC236}">
                    <a16:creationId xmlns:a16="http://schemas.microsoft.com/office/drawing/2014/main" id="{87CED9B4-23D7-A334-0655-6431A0BB1FE8}"/>
                  </a:ext>
                </a:extLst>
              </p:cNvPr>
              <p:cNvSpPr/>
              <p:nvPr/>
            </p:nvSpPr>
            <p:spPr>
              <a:xfrm>
                <a:off x="10233033" y="2151155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308" name="Graphic 1172">
              <a:extLst>
                <a:ext uri="{FF2B5EF4-FFF2-40B4-BE49-F238E27FC236}">
                  <a16:creationId xmlns:a16="http://schemas.microsoft.com/office/drawing/2014/main" id="{828046F2-950B-89CE-1D85-8AB44938D80B}"/>
                </a:ext>
              </a:extLst>
            </p:cNvPr>
            <p:cNvGrpSpPr/>
            <p:nvPr/>
          </p:nvGrpSpPr>
          <p:grpSpPr>
            <a:xfrm>
              <a:off x="9710323" y="2102076"/>
              <a:ext cx="51412" cy="51608"/>
              <a:chOff x="9710323" y="2102076"/>
              <a:chExt cx="51412" cy="51608"/>
            </a:xfrm>
          </p:grpSpPr>
          <p:sp>
            <p:nvSpPr>
              <p:cNvPr id="1309" name="Freeform 1308">
                <a:extLst>
                  <a:ext uri="{FF2B5EF4-FFF2-40B4-BE49-F238E27FC236}">
                    <a16:creationId xmlns:a16="http://schemas.microsoft.com/office/drawing/2014/main" id="{D4550A6E-885B-F170-CBD9-58774E36CCC0}"/>
                  </a:ext>
                </a:extLst>
              </p:cNvPr>
              <p:cNvSpPr/>
              <p:nvPr/>
            </p:nvSpPr>
            <p:spPr>
              <a:xfrm>
                <a:off x="9735966" y="2102076"/>
                <a:ext cx="12631" cy="51608"/>
              </a:xfrm>
              <a:custGeom>
                <a:avLst/>
                <a:gdLst>
                  <a:gd name="connsiteX0" fmla="*/ 0 w 12631"/>
                  <a:gd name="connsiteY0" fmla="*/ 0 h 51608"/>
                  <a:gd name="connsiteX1" fmla="*/ 0 w 12631"/>
                  <a:gd name="connsiteY1" fmla="*/ 51608 h 51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608">
                    <a:moveTo>
                      <a:pt x="0" y="0"/>
                    </a:moveTo>
                    <a:lnTo>
                      <a:pt x="0" y="51608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310" name="Freeform 1309">
                <a:extLst>
                  <a:ext uri="{FF2B5EF4-FFF2-40B4-BE49-F238E27FC236}">
                    <a16:creationId xmlns:a16="http://schemas.microsoft.com/office/drawing/2014/main" id="{523F9DD7-7CDB-3C70-B330-2C568499B5FA}"/>
                  </a:ext>
                </a:extLst>
              </p:cNvPr>
              <p:cNvSpPr/>
              <p:nvPr/>
            </p:nvSpPr>
            <p:spPr>
              <a:xfrm>
                <a:off x="9710323" y="2127881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311" name="Graphic 1172">
              <a:extLst>
                <a:ext uri="{FF2B5EF4-FFF2-40B4-BE49-F238E27FC236}">
                  <a16:creationId xmlns:a16="http://schemas.microsoft.com/office/drawing/2014/main" id="{C1769B09-55E4-9167-2639-DEEB65A25469}"/>
                </a:ext>
              </a:extLst>
            </p:cNvPr>
            <p:cNvGrpSpPr/>
            <p:nvPr/>
          </p:nvGrpSpPr>
          <p:grpSpPr>
            <a:xfrm>
              <a:off x="9668259" y="2102076"/>
              <a:ext cx="51412" cy="51608"/>
              <a:chOff x="9668259" y="2102076"/>
              <a:chExt cx="51412" cy="51608"/>
            </a:xfrm>
          </p:grpSpPr>
          <p:sp>
            <p:nvSpPr>
              <p:cNvPr id="1312" name="Freeform 1311">
                <a:extLst>
                  <a:ext uri="{FF2B5EF4-FFF2-40B4-BE49-F238E27FC236}">
                    <a16:creationId xmlns:a16="http://schemas.microsoft.com/office/drawing/2014/main" id="{9F77AB5C-7640-11AE-66FE-830DFFC75CA8}"/>
                  </a:ext>
                </a:extLst>
              </p:cNvPr>
              <p:cNvSpPr/>
              <p:nvPr/>
            </p:nvSpPr>
            <p:spPr>
              <a:xfrm>
                <a:off x="9693902" y="2102076"/>
                <a:ext cx="12631" cy="51608"/>
              </a:xfrm>
              <a:custGeom>
                <a:avLst/>
                <a:gdLst>
                  <a:gd name="connsiteX0" fmla="*/ 0 w 12631"/>
                  <a:gd name="connsiteY0" fmla="*/ 0 h 51608"/>
                  <a:gd name="connsiteX1" fmla="*/ 0 w 12631"/>
                  <a:gd name="connsiteY1" fmla="*/ 51608 h 51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608">
                    <a:moveTo>
                      <a:pt x="0" y="0"/>
                    </a:moveTo>
                    <a:lnTo>
                      <a:pt x="0" y="51608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313" name="Freeform 1312">
                <a:extLst>
                  <a:ext uri="{FF2B5EF4-FFF2-40B4-BE49-F238E27FC236}">
                    <a16:creationId xmlns:a16="http://schemas.microsoft.com/office/drawing/2014/main" id="{77DD4AEE-B8CE-7774-815D-230E37D14220}"/>
                  </a:ext>
                </a:extLst>
              </p:cNvPr>
              <p:cNvSpPr/>
              <p:nvPr/>
            </p:nvSpPr>
            <p:spPr>
              <a:xfrm>
                <a:off x="9668259" y="2127881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314" name="Graphic 1172">
              <a:extLst>
                <a:ext uri="{FF2B5EF4-FFF2-40B4-BE49-F238E27FC236}">
                  <a16:creationId xmlns:a16="http://schemas.microsoft.com/office/drawing/2014/main" id="{963C8FF6-B4B8-03A6-D730-1EFA20DAFFE7}"/>
                </a:ext>
              </a:extLst>
            </p:cNvPr>
            <p:cNvGrpSpPr/>
            <p:nvPr/>
          </p:nvGrpSpPr>
          <p:grpSpPr>
            <a:xfrm>
              <a:off x="9156160" y="1875530"/>
              <a:ext cx="51412" cy="51482"/>
              <a:chOff x="9156160" y="1875530"/>
              <a:chExt cx="51412" cy="51482"/>
            </a:xfrm>
          </p:grpSpPr>
          <p:sp>
            <p:nvSpPr>
              <p:cNvPr id="1315" name="Freeform 1314">
                <a:extLst>
                  <a:ext uri="{FF2B5EF4-FFF2-40B4-BE49-F238E27FC236}">
                    <a16:creationId xmlns:a16="http://schemas.microsoft.com/office/drawing/2014/main" id="{E75AE3C2-701A-1FAA-F941-B05A792B45F4}"/>
                  </a:ext>
                </a:extLst>
              </p:cNvPr>
              <p:cNvSpPr/>
              <p:nvPr/>
            </p:nvSpPr>
            <p:spPr>
              <a:xfrm>
                <a:off x="9181802" y="1875530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316" name="Freeform 1315">
                <a:extLst>
                  <a:ext uri="{FF2B5EF4-FFF2-40B4-BE49-F238E27FC236}">
                    <a16:creationId xmlns:a16="http://schemas.microsoft.com/office/drawing/2014/main" id="{E8598672-7E4A-067E-CA7D-66C50570E9AE}"/>
                  </a:ext>
                </a:extLst>
              </p:cNvPr>
              <p:cNvSpPr/>
              <p:nvPr/>
            </p:nvSpPr>
            <p:spPr>
              <a:xfrm>
                <a:off x="9156160" y="1901208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317" name="Graphic 1172">
              <a:extLst>
                <a:ext uri="{FF2B5EF4-FFF2-40B4-BE49-F238E27FC236}">
                  <a16:creationId xmlns:a16="http://schemas.microsoft.com/office/drawing/2014/main" id="{41E36A92-B6C1-C181-CFF6-6C17B105E20B}"/>
                </a:ext>
              </a:extLst>
            </p:cNvPr>
            <p:cNvGrpSpPr/>
            <p:nvPr/>
          </p:nvGrpSpPr>
          <p:grpSpPr>
            <a:xfrm>
              <a:off x="9158939" y="1875530"/>
              <a:ext cx="51412" cy="51482"/>
              <a:chOff x="9158939" y="1875530"/>
              <a:chExt cx="51412" cy="51482"/>
            </a:xfrm>
          </p:grpSpPr>
          <p:sp>
            <p:nvSpPr>
              <p:cNvPr id="1318" name="Freeform 1317">
                <a:extLst>
                  <a:ext uri="{FF2B5EF4-FFF2-40B4-BE49-F238E27FC236}">
                    <a16:creationId xmlns:a16="http://schemas.microsoft.com/office/drawing/2014/main" id="{AAB17D35-CD52-5387-17CE-5F04E7309BEA}"/>
                  </a:ext>
                </a:extLst>
              </p:cNvPr>
              <p:cNvSpPr/>
              <p:nvPr/>
            </p:nvSpPr>
            <p:spPr>
              <a:xfrm>
                <a:off x="9184708" y="1875530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319" name="Freeform 1318">
                <a:extLst>
                  <a:ext uri="{FF2B5EF4-FFF2-40B4-BE49-F238E27FC236}">
                    <a16:creationId xmlns:a16="http://schemas.microsoft.com/office/drawing/2014/main" id="{15C556A6-61C4-C8A6-5B0A-9998C951280C}"/>
                  </a:ext>
                </a:extLst>
              </p:cNvPr>
              <p:cNvSpPr/>
              <p:nvPr/>
            </p:nvSpPr>
            <p:spPr>
              <a:xfrm>
                <a:off x="9158939" y="1901208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320" name="Graphic 1172">
              <a:extLst>
                <a:ext uri="{FF2B5EF4-FFF2-40B4-BE49-F238E27FC236}">
                  <a16:creationId xmlns:a16="http://schemas.microsoft.com/office/drawing/2014/main" id="{25E76960-9EC4-E6DF-B1F6-7B915EEE96A8}"/>
                </a:ext>
              </a:extLst>
            </p:cNvPr>
            <p:cNvGrpSpPr/>
            <p:nvPr/>
          </p:nvGrpSpPr>
          <p:grpSpPr>
            <a:xfrm>
              <a:off x="9199614" y="1898046"/>
              <a:ext cx="51538" cy="51482"/>
              <a:chOff x="9199614" y="1898046"/>
              <a:chExt cx="51538" cy="51482"/>
            </a:xfrm>
          </p:grpSpPr>
          <p:sp>
            <p:nvSpPr>
              <p:cNvPr id="1321" name="Freeform 1320">
                <a:extLst>
                  <a:ext uri="{FF2B5EF4-FFF2-40B4-BE49-F238E27FC236}">
                    <a16:creationId xmlns:a16="http://schemas.microsoft.com/office/drawing/2014/main" id="{DA2BEE47-F85F-AE2D-894E-49C1D54BC014}"/>
                  </a:ext>
                </a:extLst>
              </p:cNvPr>
              <p:cNvSpPr/>
              <p:nvPr/>
            </p:nvSpPr>
            <p:spPr>
              <a:xfrm>
                <a:off x="9225383" y="1898046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322" name="Freeform 1321">
                <a:extLst>
                  <a:ext uri="{FF2B5EF4-FFF2-40B4-BE49-F238E27FC236}">
                    <a16:creationId xmlns:a16="http://schemas.microsoft.com/office/drawing/2014/main" id="{9200F2D7-BAA1-7AF2-D8C6-2BE2927F0FB3}"/>
                  </a:ext>
                </a:extLst>
              </p:cNvPr>
              <p:cNvSpPr/>
              <p:nvPr/>
            </p:nvSpPr>
            <p:spPr>
              <a:xfrm>
                <a:off x="9199614" y="1923723"/>
                <a:ext cx="51538" cy="12649"/>
              </a:xfrm>
              <a:custGeom>
                <a:avLst/>
                <a:gdLst>
                  <a:gd name="connsiteX0" fmla="*/ 0 w 51538"/>
                  <a:gd name="connsiteY0" fmla="*/ 0 h 12649"/>
                  <a:gd name="connsiteX1" fmla="*/ 51538 w 5153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38" h="12649">
                    <a:moveTo>
                      <a:pt x="0" y="0"/>
                    </a:moveTo>
                    <a:lnTo>
                      <a:pt x="51538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323" name="Graphic 1172">
              <a:extLst>
                <a:ext uri="{FF2B5EF4-FFF2-40B4-BE49-F238E27FC236}">
                  <a16:creationId xmlns:a16="http://schemas.microsoft.com/office/drawing/2014/main" id="{3D0D206A-8C75-96E5-9206-B4ED548A8DD8}"/>
                </a:ext>
              </a:extLst>
            </p:cNvPr>
            <p:cNvGrpSpPr/>
            <p:nvPr/>
          </p:nvGrpSpPr>
          <p:grpSpPr>
            <a:xfrm>
              <a:off x="8792865" y="1707423"/>
              <a:ext cx="51538" cy="51608"/>
              <a:chOff x="8792865" y="1707423"/>
              <a:chExt cx="51538" cy="51608"/>
            </a:xfrm>
          </p:grpSpPr>
          <p:sp>
            <p:nvSpPr>
              <p:cNvPr id="1324" name="Freeform 1323">
                <a:extLst>
                  <a:ext uri="{FF2B5EF4-FFF2-40B4-BE49-F238E27FC236}">
                    <a16:creationId xmlns:a16="http://schemas.microsoft.com/office/drawing/2014/main" id="{8D802453-4CCD-A180-2B08-D914967E606C}"/>
                  </a:ext>
                </a:extLst>
              </p:cNvPr>
              <p:cNvSpPr/>
              <p:nvPr/>
            </p:nvSpPr>
            <p:spPr>
              <a:xfrm>
                <a:off x="8818634" y="1707423"/>
                <a:ext cx="12631" cy="51608"/>
              </a:xfrm>
              <a:custGeom>
                <a:avLst/>
                <a:gdLst>
                  <a:gd name="connsiteX0" fmla="*/ 0 w 12631"/>
                  <a:gd name="connsiteY0" fmla="*/ 0 h 51608"/>
                  <a:gd name="connsiteX1" fmla="*/ 0 w 12631"/>
                  <a:gd name="connsiteY1" fmla="*/ 51609 h 51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608">
                    <a:moveTo>
                      <a:pt x="0" y="0"/>
                    </a:moveTo>
                    <a:lnTo>
                      <a:pt x="0" y="51609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325" name="Freeform 1324">
                <a:extLst>
                  <a:ext uri="{FF2B5EF4-FFF2-40B4-BE49-F238E27FC236}">
                    <a16:creationId xmlns:a16="http://schemas.microsoft.com/office/drawing/2014/main" id="{01EC618C-180B-65D0-62BF-F305B4FBF0A6}"/>
                  </a:ext>
                </a:extLst>
              </p:cNvPr>
              <p:cNvSpPr/>
              <p:nvPr/>
            </p:nvSpPr>
            <p:spPr>
              <a:xfrm>
                <a:off x="8792865" y="1733227"/>
                <a:ext cx="51538" cy="12649"/>
              </a:xfrm>
              <a:custGeom>
                <a:avLst/>
                <a:gdLst>
                  <a:gd name="connsiteX0" fmla="*/ 0 w 51538"/>
                  <a:gd name="connsiteY0" fmla="*/ 0 h 12649"/>
                  <a:gd name="connsiteX1" fmla="*/ 51538 w 5153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38" h="12649">
                    <a:moveTo>
                      <a:pt x="0" y="0"/>
                    </a:moveTo>
                    <a:lnTo>
                      <a:pt x="51538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326" name="Graphic 1172">
              <a:extLst>
                <a:ext uri="{FF2B5EF4-FFF2-40B4-BE49-F238E27FC236}">
                  <a16:creationId xmlns:a16="http://schemas.microsoft.com/office/drawing/2014/main" id="{2A76DD36-AAAB-243E-FD55-A8F890176E6E}"/>
                </a:ext>
              </a:extLst>
            </p:cNvPr>
            <p:cNvGrpSpPr/>
            <p:nvPr/>
          </p:nvGrpSpPr>
          <p:grpSpPr>
            <a:xfrm>
              <a:off x="8948364" y="1790528"/>
              <a:ext cx="51538" cy="51482"/>
              <a:chOff x="8948364" y="1790528"/>
              <a:chExt cx="51538" cy="51482"/>
            </a:xfrm>
          </p:grpSpPr>
          <p:sp>
            <p:nvSpPr>
              <p:cNvPr id="1327" name="Freeform 1326">
                <a:extLst>
                  <a:ext uri="{FF2B5EF4-FFF2-40B4-BE49-F238E27FC236}">
                    <a16:creationId xmlns:a16="http://schemas.microsoft.com/office/drawing/2014/main" id="{DC81F9D5-230A-9815-DDD2-78E5F7CB52C4}"/>
                  </a:ext>
                </a:extLst>
              </p:cNvPr>
              <p:cNvSpPr/>
              <p:nvPr/>
            </p:nvSpPr>
            <p:spPr>
              <a:xfrm>
                <a:off x="8974133" y="1790528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328" name="Freeform 1327">
                <a:extLst>
                  <a:ext uri="{FF2B5EF4-FFF2-40B4-BE49-F238E27FC236}">
                    <a16:creationId xmlns:a16="http://schemas.microsoft.com/office/drawing/2014/main" id="{84A5DBCD-1F76-283B-3EBB-E5A6318CA18C}"/>
                  </a:ext>
                </a:extLst>
              </p:cNvPr>
              <p:cNvSpPr/>
              <p:nvPr/>
            </p:nvSpPr>
            <p:spPr>
              <a:xfrm>
                <a:off x="8948364" y="1816206"/>
                <a:ext cx="51538" cy="12649"/>
              </a:xfrm>
              <a:custGeom>
                <a:avLst/>
                <a:gdLst>
                  <a:gd name="connsiteX0" fmla="*/ 0 w 51538"/>
                  <a:gd name="connsiteY0" fmla="*/ 0 h 12649"/>
                  <a:gd name="connsiteX1" fmla="*/ 51538 w 5153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38" h="12649">
                    <a:moveTo>
                      <a:pt x="0" y="0"/>
                    </a:moveTo>
                    <a:lnTo>
                      <a:pt x="51538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329" name="Graphic 1172">
              <a:extLst>
                <a:ext uri="{FF2B5EF4-FFF2-40B4-BE49-F238E27FC236}">
                  <a16:creationId xmlns:a16="http://schemas.microsoft.com/office/drawing/2014/main" id="{F4782C23-DCDB-4CB0-4403-8875579F3C23}"/>
                </a:ext>
              </a:extLst>
            </p:cNvPr>
            <p:cNvGrpSpPr/>
            <p:nvPr/>
          </p:nvGrpSpPr>
          <p:grpSpPr>
            <a:xfrm>
              <a:off x="8284302" y="1518445"/>
              <a:ext cx="51412" cy="51608"/>
              <a:chOff x="8284302" y="1518445"/>
              <a:chExt cx="51412" cy="51608"/>
            </a:xfrm>
          </p:grpSpPr>
          <p:sp>
            <p:nvSpPr>
              <p:cNvPr id="1330" name="Freeform 1329">
                <a:extLst>
                  <a:ext uri="{FF2B5EF4-FFF2-40B4-BE49-F238E27FC236}">
                    <a16:creationId xmlns:a16="http://schemas.microsoft.com/office/drawing/2014/main" id="{D79C8604-EF8D-2A43-3FE9-FCB6FA4C940E}"/>
                  </a:ext>
                </a:extLst>
              </p:cNvPr>
              <p:cNvSpPr/>
              <p:nvPr/>
            </p:nvSpPr>
            <p:spPr>
              <a:xfrm>
                <a:off x="8310071" y="1518445"/>
                <a:ext cx="12631" cy="51608"/>
              </a:xfrm>
              <a:custGeom>
                <a:avLst/>
                <a:gdLst>
                  <a:gd name="connsiteX0" fmla="*/ 0 w 12631"/>
                  <a:gd name="connsiteY0" fmla="*/ 0 h 51608"/>
                  <a:gd name="connsiteX1" fmla="*/ 0 w 12631"/>
                  <a:gd name="connsiteY1" fmla="*/ 51609 h 51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608">
                    <a:moveTo>
                      <a:pt x="0" y="0"/>
                    </a:moveTo>
                    <a:lnTo>
                      <a:pt x="0" y="51609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331" name="Freeform 1330">
                <a:extLst>
                  <a:ext uri="{FF2B5EF4-FFF2-40B4-BE49-F238E27FC236}">
                    <a16:creationId xmlns:a16="http://schemas.microsoft.com/office/drawing/2014/main" id="{D5FB77D5-A019-83FA-AC67-2858B6E38FE0}"/>
                  </a:ext>
                </a:extLst>
              </p:cNvPr>
              <p:cNvSpPr/>
              <p:nvPr/>
            </p:nvSpPr>
            <p:spPr>
              <a:xfrm>
                <a:off x="8284302" y="1544249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332" name="Graphic 1172">
              <a:extLst>
                <a:ext uri="{FF2B5EF4-FFF2-40B4-BE49-F238E27FC236}">
                  <a16:creationId xmlns:a16="http://schemas.microsoft.com/office/drawing/2014/main" id="{1FEFEAC8-648B-E007-F151-C603AD981022}"/>
                </a:ext>
              </a:extLst>
            </p:cNvPr>
            <p:cNvGrpSpPr/>
            <p:nvPr/>
          </p:nvGrpSpPr>
          <p:grpSpPr>
            <a:xfrm>
              <a:off x="7932250" y="1354133"/>
              <a:ext cx="51412" cy="51608"/>
              <a:chOff x="7932250" y="1354133"/>
              <a:chExt cx="51412" cy="51608"/>
            </a:xfrm>
          </p:grpSpPr>
          <p:sp>
            <p:nvSpPr>
              <p:cNvPr id="1333" name="Freeform 1332">
                <a:extLst>
                  <a:ext uri="{FF2B5EF4-FFF2-40B4-BE49-F238E27FC236}">
                    <a16:creationId xmlns:a16="http://schemas.microsoft.com/office/drawing/2014/main" id="{31652DCB-394A-4E4E-B67E-2052BF0E3C1B}"/>
                  </a:ext>
                </a:extLst>
              </p:cNvPr>
              <p:cNvSpPr/>
              <p:nvPr/>
            </p:nvSpPr>
            <p:spPr>
              <a:xfrm>
                <a:off x="7957893" y="1354133"/>
                <a:ext cx="12631" cy="51608"/>
              </a:xfrm>
              <a:custGeom>
                <a:avLst/>
                <a:gdLst>
                  <a:gd name="connsiteX0" fmla="*/ 0 w 12631"/>
                  <a:gd name="connsiteY0" fmla="*/ 0 h 51608"/>
                  <a:gd name="connsiteX1" fmla="*/ 0 w 12631"/>
                  <a:gd name="connsiteY1" fmla="*/ 51608 h 51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608">
                    <a:moveTo>
                      <a:pt x="0" y="0"/>
                    </a:moveTo>
                    <a:lnTo>
                      <a:pt x="0" y="51608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334" name="Freeform 1333">
                <a:extLst>
                  <a:ext uri="{FF2B5EF4-FFF2-40B4-BE49-F238E27FC236}">
                    <a16:creationId xmlns:a16="http://schemas.microsoft.com/office/drawing/2014/main" id="{7879E9B5-3258-98C4-F61F-8E6696B3CDAA}"/>
                  </a:ext>
                </a:extLst>
              </p:cNvPr>
              <p:cNvSpPr/>
              <p:nvPr/>
            </p:nvSpPr>
            <p:spPr>
              <a:xfrm>
                <a:off x="7932250" y="1379937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335" name="Graphic 1172">
              <a:extLst>
                <a:ext uri="{FF2B5EF4-FFF2-40B4-BE49-F238E27FC236}">
                  <a16:creationId xmlns:a16="http://schemas.microsoft.com/office/drawing/2014/main" id="{F84D5BF3-79B0-B196-C7D6-1285A573BBEF}"/>
                </a:ext>
              </a:extLst>
            </p:cNvPr>
            <p:cNvGrpSpPr/>
            <p:nvPr/>
          </p:nvGrpSpPr>
          <p:grpSpPr>
            <a:xfrm>
              <a:off x="8149646" y="1395495"/>
              <a:ext cx="51538" cy="51482"/>
              <a:chOff x="8149646" y="1395495"/>
              <a:chExt cx="51538" cy="51482"/>
            </a:xfrm>
          </p:grpSpPr>
          <p:sp>
            <p:nvSpPr>
              <p:cNvPr id="1336" name="Freeform 1335">
                <a:extLst>
                  <a:ext uri="{FF2B5EF4-FFF2-40B4-BE49-F238E27FC236}">
                    <a16:creationId xmlns:a16="http://schemas.microsoft.com/office/drawing/2014/main" id="{10BAA23F-22BC-F005-6D3D-A283D0C2113F}"/>
                  </a:ext>
                </a:extLst>
              </p:cNvPr>
              <p:cNvSpPr/>
              <p:nvPr/>
            </p:nvSpPr>
            <p:spPr>
              <a:xfrm>
                <a:off x="8175415" y="1395495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337" name="Freeform 1336">
                <a:extLst>
                  <a:ext uri="{FF2B5EF4-FFF2-40B4-BE49-F238E27FC236}">
                    <a16:creationId xmlns:a16="http://schemas.microsoft.com/office/drawing/2014/main" id="{05527879-B843-0221-3684-989A3168DEE7}"/>
                  </a:ext>
                </a:extLst>
              </p:cNvPr>
              <p:cNvSpPr/>
              <p:nvPr/>
            </p:nvSpPr>
            <p:spPr>
              <a:xfrm>
                <a:off x="8149646" y="1421300"/>
                <a:ext cx="51538" cy="12649"/>
              </a:xfrm>
              <a:custGeom>
                <a:avLst/>
                <a:gdLst>
                  <a:gd name="connsiteX0" fmla="*/ 0 w 51538"/>
                  <a:gd name="connsiteY0" fmla="*/ 0 h 12649"/>
                  <a:gd name="connsiteX1" fmla="*/ 51538 w 5153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38" h="12649">
                    <a:moveTo>
                      <a:pt x="0" y="0"/>
                    </a:moveTo>
                    <a:lnTo>
                      <a:pt x="51538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338" name="Graphic 1172">
              <a:extLst>
                <a:ext uri="{FF2B5EF4-FFF2-40B4-BE49-F238E27FC236}">
                  <a16:creationId xmlns:a16="http://schemas.microsoft.com/office/drawing/2014/main" id="{2026F009-8AF4-04C9-2828-5DCBB6EEF25E}"/>
                </a:ext>
              </a:extLst>
            </p:cNvPr>
            <p:cNvGrpSpPr/>
            <p:nvPr/>
          </p:nvGrpSpPr>
          <p:grpSpPr>
            <a:xfrm>
              <a:off x="7716622" y="1311252"/>
              <a:ext cx="51538" cy="51482"/>
              <a:chOff x="7716622" y="1311252"/>
              <a:chExt cx="51538" cy="51482"/>
            </a:xfrm>
          </p:grpSpPr>
          <p:sp>
            <p:nvSpPr>
              <p:cNvPr id="1339" name="Freeform 1338">
                <a:extLst>
                  <a:ext uri="{FF2B5EF4-FFF2-40B4-BE49-F238E27FC236}">
                    <a16:creationId xmlns:a16="http://schemas.microsoft.com/office/drawing/2014/main" id="{0EEDAA1E-2EC7-2BF5-F2ED-3CB26682F945}"/>
                  </a:ext>
                </a:extLst>
              </p:cNvPr>
              <p:cNvSpPr/>
              <p:nvPr/>
            </p:nvSpPr>
            <p:spPr>
              <a:xfrm>
                <a:off x="7742392" y="1311252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340" name="Freeform 1339">
                <a:extLst>
                  <a:ext uri="{FF2B5EF4-FFF2-40B4-BE49-F238E27FC236}">
                    <a16:creationId xmlns:a16="http://schemas.microsoft.com/office/drawing/2014/main" id="{052D51C0-BA4D-6827-2D78-78B49DD6AB0E}"/>
                  </a:ext>
                </a:extLst>
              </p:cNvPr>
              <p:cNvSpPr/>
              <p:nvPr/>
            </p:nvSpPr>
            <p:spPr>
              <a:xfrm>
                <a:off x="7716622" y="1336930"/>
                <a:ext cx="51538" cy="12649"/>
              </a:xfrm>
              <a:custGeom>
                <a:avLst/>
                <a:gdLst>
                  <a:gd name="connsiteX0" fmla="*/ 0 w 51538"/>
                  <a:gd name="connsiteY0" fmla="*/ 0 h 12649"/>
                  <a:gd name="connsiteX1" fmla="*/ 51538 w 5153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38" h="12649">
                    <a:moveTo>
                      <a:pt x="0" y="0"/>
                    </a:moveTo>
                    <a:lnTo>
                      <a:pt x="51538" y="0"/>
                    </a:lnTo>
                  </a:path>
                </a:pathLst>
              </a:custGeom>
              <a:ln w="9457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sp>
          <p:nvSpPr>
            <p:cNvPr id="1341" name="Freeform 1340">
              <a:extLst>
                <a:ext uri="{FF2B5EF4-FFF2-40B4-BE49-F238E27FC236}">
                  <a16:creationId xmlns:a16="http://schemas.microsoft.com/office/drawing/2014/main" id="{A5C3A664-E8CB-4747-A34A-5E2D7C2049A0}"/>
                </a:ext>
              </a:extLst>
            </p:cNvPr>
            <p:cNvSpPr/>
            <p:nvPr/>
          </p:nvSpPr>
          <p:spPr>
            <a:xfrm>
              <a:off x="7695401" y="1336930"/>
              <a:ext cx="3222284" cy="964750"/>
            </a:xfrm>
            <a:custGeom>
              <a:avLst/>
              <a:gdLst>
                <a:gd name="connsiteX0" fmla="*/ 3222285 w 3222284"/>
                <a:gd name="connsiteY0" fmla="*/ 964750 h 964750"/>
                <a:gd name="connsiteX1" fmla="*/ 2824631 w 3222284"/>
                <a:gd name="connsiteY1" fmla="*/ 964750 h 964750"/>
                <a:gd name="connsiteX2" fmla="*/ 2824631 w 3222284"/>
                <a:gd name="connsiteY2" fmla="*/ 889361 h 964750"/>
                <a:gd name="connsiteX3" fmla="*/ 2814146 w 3222284"/>
                <a:gd name="connsiteY3" fmla="*/ 889361 h 964750"/>
                <a:gd name="connsiteX4" fmla="*/ 2814146 w 3222284"/>
                <a:gd name="connsiteY4" fmla="*/ 883543 h 964750"/>
                <a:gd name="connsiteX5" fmla="*/ 2630099 w 3222284"/>
                <a:gd name="connsiteY5" fmla="*/ 883543 h 964750"/>
                <a:gd name="connsiteX6" fmla="*/ 2630099 w 3222284"/>
                <a:gd name="connsiteY6" fmla="*/ 846354 h 964750"/>
                <a:gd name="connsiteX7" fmla="*/ 2594982 w 3222284"/>
                <a:gd name="connsiteY7" fmla="*/ 846354 h 964750"/>
                <a:gd name="connsiteX8" fmla="*/ 2594982 w 3222284"/>
                <a:gd name="connsiteY8" fmla="*/ 815996 h 964750"/>
                <a:gd name="connsiteX9" fmla="*/ 2122168 w 3222284"/>
                <a:gd name="connsiteY9" fmla="*/ 815996 h 964750"/>
                <a:gd name="connsiteX10" fmla="*/ 2122168 w 3222284"/>
                <a:gd name="connsiteY10" fmla="*/ 790698 h 964750"/>
                <a:gd name="connsiteX11" fmla="*/ 1946205 w 3222284"/>
                <a:gd name="connsiteY11" fmla="*/ 790698 h 964750"/>
                <a:gd name="connsiteX12" fmla="*/ 1946205 w 3222284"/>
                <a:gd name="connsiteY12" fmla="*/ 771092 h 964750"/>
                <a:gd name="connsiteX13" fmla="*/ 1920436 w 3222284"/>
                <a:gd name="connsiteY13" fmla="*/ 771092 h 964750"/>
                <a:gd name="connsiteX14" fmla="*/ 1920436 w 3222284"/>
                <a:gd name="connsiteY14" fmla="*/ 745667 h 964750"/>
                <a:gd name="connsiteX15" fmla="*/ 1901109 w 3222284"/>
                <a:gd name="connsiteY15" fmla="*/ 745667 h 964750"/>
                <a:gd name="connsiteX16" fmla="*/ 1901109 w 3222284"/>
                <a:gd name="connsiteY16" fmla="*/ 726061 h 964750"/>
                <a:gd name="connsiteX17" fmla="*/ 1791969 w 3222284"/>
                <a:gd name="connsiteY17" fmla="*/ 726061 h 964750"/>
                <a:gd name="connsiteX18" fmla="*/ 1791969 w 3222284"/>
                <a:gd name="connsiteY18" fmla="*/ 702786 h 964750"/>
                <a:gd name="connsiteX19" fmla="*/ 1762536 w 3222284"/>
                <a:gd name="connsiteY19" fmla="*/ 702786 h 964750"/>
                <a:gd name="connsiteX20" fmla="*/ 1762536 w 3222284"/>
                <a:gd name="connsiteY20" fmla="*/ 676097 h 964750"/>
                <a:gd name="connsiteX21" fmla="*/ 1726409 w 3222284"/>
                <a:gd name="connsiteY21" fmla="*/ 676097 h 964750"/>
                <a:gd name="connsiteX22" fmla="*/ 1726409 w 3222284"/>
                <a:gd name="connsiteY22" fmla="*/ 652190 h 964750"/>
                <a:gd name="connsiteX23" fmla="*/ 1711882 w 3222284"/>
                <a:gd name="connsiteY23" fmla="*/ 652190 h 964750"/>
                <a:gd name="connsiteX24" fmla="*/ 1711882 w 3222284"/>
                <a:gd name="connsiteY24" fmla="*/ 630307 h 964750"/>
                <a:gd name="connsiteX25" fmla="*/ 1699250 w 3222284"/>
                <a:gd name="connsiteY25" fmla="*/ 630307 h 964750"/>
                <a:gd name="connsiteX26" fmla="*/ 1699250 w 3222284"/>
                <a:gd name="connsiteY26" fmla="*/ 612092 h 964750"/>
                <a:gd name="connsiteX27" fmla="*/ 1598826 w 3222284"/>
                <a:gd name="connsiteY27" fmla="*/ 612092 h 964750"/>
                <a:gd name="connsiteX28" fmla="*/ 1598826 w 3222284"/>
                <a:gd name="connsiteY28" fmla="*/ 586035 h 964750"/>
                <a:gd name="connsiteX29" fmla="*/ 1518740 w 3222284"/>
                <a:gd name="connsiteY29" fmla="*/ 586035 h 964750"/>
                <a:gd name="connsiteX30" fmla="*/ 1518740 w 3222284"/>
                <a:gd name="connsiteY30" fmla="*/ 563519 h 964750"/>
                <a:gd name="connsiteX31" fmla="*/ 1452043 w 3222284"/>
                <a:gd name="connsiteY31" fmla="*/ 563519 h 964750"/>
                <a:gd name="connsiteX32" fmla="*/ 1452043 w 3222284"/>
                <a:gd name="connsiteY32" fmla="*/ 543154 h 964750"/>
                <a:gd name="connsiteX33" fmla="*/ 1395073 w 3222284"/>
                <a:gd name="connsiteY33" fmla="*/ 543154 h 964750"/>
                <a:gd name="connsiteX34" fmla="*/ 1395073 w 3222284"/>
                <a:gd name="connsiteY34" fmla="*/ 524181 h 964750"/>
                <a:gd name="connsiteX35" fmla="*/ 1350861 w 3222284"/>
                <a:gd name="connsiteY35" fmla="*/ 524181 h 964750"/>
                <a:gd name="connsiteX36" fmla="*/ 1350861 w 3222284"/>
                <a:gd name="connsiteY36" fmla="*/ 501665 h 964750"/>
                <a:gd name="connsiteX37" fmla="*/ 1314355 w 3222284"/>
                <a:gd name="connsiteY37" fmla="*/ 501665 h 964750"/>
                <a:gd name="connsiteX38" fmla="*/ 1314355 w 3222284"/>
                <a:gd name="connsiteY38" fmla="*/ 479782 h 964750"/>
                <a:gd name="connsiteX39" fmla="*/ 1185003 w 3222284"/>
                <a:gd name="connsiteY39" fmla="*/ 479782 h 964750"/>
                <a:gd name="connsiteX40" fmla="*/ 1185003 w 3222284"/>
                <a:gd name="connsiteY40" fmla="*/ 457267 h 964750"/>
                <a:gd name="connsiteX41" fmla="*/ 1165424 w 3222284"/>
                <a:gd name="connsiteY41" fmla="*/ 457267 h 964750"/>
                <a:gd name="connsiteX42" fmla="*/ 1165424 w 3222284"/>
                <a:gd name="connsiteY42" fmla="*/ 431589 h 964750"/>
                <a:gd name="connsiteX43" fmla="*/ 1157718 w 3222284"/>
                <a:gd name="connsiteY43" fmla="*/ 431589 h 964750"/>
                <a:gd name="connsiteX44" fmla="*/ 1157718 w 3222284"/>
                <a:gd name="connsiteY44" fmla="*/ 412236 h 964750"/>
                <a:gd name="connsiteX45" fmla="*/ 1149887 w 3222284"/>
                <a:gd name="connsiteY45" fmla="*/ 412236 h 964750"/>
                <a:gd name="connsiteX46" fmla="*/ 1149887 w 3222284"/>
                <a:gd name="connsiteY46" fmla="*/ 394400 h 964750"/>
                <a:gd name="connsiteX47" fmla="*/ 1034683 w 3222284"/>
                <a:gd name="connsiteY47" fmla="*/ 394400 h 964750"/>
                <a:gd name="connsiteX48" fmla="*/ 1034683 w 3222284"/>
                <a:gd name="connsiteY48" fmla="*/ 349243 h 964750"/>
                <a:gd name="connsiteX49" fmla="*/ 1010809 w 3222284"/>
                <a:gd name="connsiteY49" fmla="*/ 349243 h 964750"/>
                <a:gd name="connsiteX50" fmla="*/ 1010809 w 3222284"/>
                <a:gd name="connsiteY50" fmla="*/ 327866 h 964750"/>
                <a:gd name="connsiteX51" fmla="*/ 833835 w 3222284"/>
                <a:gd name="connsiteY51" fmla="*/ 327866 h 964750"/>
                <a:gd name="connsiteX52" fmla="*/ 833835 w 3222284"/>
                <a:gd name="connsiteY52" fmla="*/ 306109 h 964750"/>
                <a:gd name="connsiteX53" fmla="*/ 809961 w 3222284"/>
                <a:gd name="connsiteY53" fmla="*/ 306109 h 964750"/>
                <a:gd name="connsiteX54" fmla="*/ 809961 w 3222284"/>
                <a:gd name="connsiteY54" fmla="*/ 289159 h 964750"/>
                <a:gd name="connsiteX55" fmla="*/ 736822 w 3222284"/>
                <a:gd name="connsiteY55" fmla="*/ 289159 h 964750"/>
                <a:gd name="connsiteX56" fmla="*/ 736822 w 3222284"/>
                <a:gd name="connsiteY56" fmla="*/ 269933 h 964750"/>
                <a:gd name="connsiteX57" fmla="*/ 725579 w 3222284"/>
                <a:gd name="connsiteY57" fmla="*/ 269933 h 964750"/>
                <a:gd name="connsiteX58" fmla="*/ 725579 w 3222284"/>
                <a:gd name="connsiteY58" fmla="*/ 248429 h 964750"/>
                <a:gd name="connsiteX59" fmla="*/ 712695 w 3222284"/>
                <a:gd name="connsiteY59" fmla="*/ 248429 h 964750"/>
                <a:gd name="connsiteX60" fmla="*/ 712695 w 3222284"/>
                <a:gd name="connsiteY60" fmla="*/ 228697 h 964750"/>
                <a:gd name="connsiteX61" fmla="*/ 632229 w 3222284"/>
                <a:gd name="connsiteY61" fmla="*/ 228697 h 964750"/>
                <a:gd name="connsiteX62" fmla="*/ 632229 w 3222284"/>
                <a:gd name="connsiteY62" fmla="*/ 208331 h 964750"/>
                <a:gd name="connsiteX63" fmla="*/ 612523 w 3222284"/>
                <a:gd name="connsiteY63" fmla="*/ 208331 h 964750"/>
                <a:gd name="connsiteX64" fmla="*/ 612523 w 3222284"/>
                <a:gd name="connsiteY64" fmla="*/ 185816 h 964750"/>
                <a:gd name="connsiteX65" fmla="*/ 593575 w 3222284"/>
                <a:gd name="connsiteY65" fmla="*/ 185816 h 964750"/>
                <a:gd name="connsiteX66" fmla="*/ 593575 w 3222284"/>
                <a:gd name="connsiteY66" fmla="*/ 161656 h 964750"/>
                <a:gd name="connsiteX67" fmla="*/ 572733 w 3222284"/>
                <a:gd name="connsiteY67" fmla="*/ 161656 h 964750"/>
                <a:gd name="connsiteX68" fmla="*/ 572733 w 3222284"/>
                <a:gd name="connsiteY68" fmla="*/ 145718 h 964750"/>
                <a:gd name="connsiteX69" fmla="*/ 531426 w 3222284"/>
                <a:gd name="connsiteY69" fmla="*/ 145718 h 964750"/>
                <a:gd name="connsiteX70" fmla="*/ 531426 w 3222284"/>
                <a:gd name="connsiteY70" fmla="*/ 125227 h 964750"/>
                <a:gd name="connsiteX71" fmla="*/ 516268 w 3222284"/>
                <a:gd name="connsiteY71" fmla="*/ 125227 h 964750"/>
                <a:gd name="connsiteX72" fmla="*/ 516268 w 3222284"/>
                <a:gd name="connsiteY72" fmla="*/ 104861 h 964750"/>
                <a:gd name="connsiteX73" fmla="*/ 483930 w 3222284"/>
                <a:gd name="connsiteY73" fmla="*/ 104861 h 964750"/>
                <a:gd name="connsiteX74" fmla="*/ 483930 w 3222284"/>
                <a:gd name="connsiteY74" fmla="*/ 83737 h 964750"/>
                <a:gd name="connsiteX75" fmla="*/ 450203 w 3222284"/>
                <a:gd name="connsiteY75" fmla="*/ 83737 h 964750"/>
                <a:gd name="connsiteX76" fmla="*/ 450203 w 3222284"/>
                <a:gd name="connsiteY76" fmla="*/ 63372 h 964750"/>
                <a:gd name="connsiteX77" fmla="*/ 375801 w 3222284"/>
                <a:gd name="connsiteY77" fmla="*/ 63372 h 964750"/>
                <a:gd name="connsiteX78" fmla="*/ 375801 w 3222284"/>
                <a:gd name="connsiteY78" fmla="*/ 43007 h 964750"/>
                <a:gd name="connsiteX79" fmla="*/ 155878 w 3222284"/>
                <a:gd name="connsiteY79" fmla="*/ 43007 h 964750"/>
                <a:gd name="connsiteX80" fmla="*/ 155878 w 3222284"/>
                <a:gd name="connsiteY80" fmla="*/ 23527 h 964750"/>
                <a:gd name="connsiteX81" fmla="*/ 84255 w 3222284"/>
                <a:gd name="connsiteY81" fmla="*/ 23527 h 964750"/>
                <a:gd name="connsiteX82" fmla="*/ 84255 w 3222284"/>
                <a:gd name="connsiteY82" fmla="*/ 0 h 964750"/>
                <a:gd name="connsiteX83" fmla="*/ 0 w 3222284"/>
                <a:gd name="connsiteY83" fmla="*/ 0 h 964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222284" h="964750">
                  <a:moveTo>
                    <a:pt x="3222285" y="964750"/>
                  </a:moveTo>
                  <a:lnTo>
                    <a:pt x="2824631" y="964750"/>
                  </a:lnTo>
                  <a:lnTo>
                    <a:pt x="2824631" y="889361"/>
                  </a:lnTo>
                  <a:lnTo>
                    <a:pt x="2814146" y="889361"/>
                  </a:lnTo>
                  <a:lnTo>
                    <a:pt x="2814146" y="883543"/>
                  </a:lnTo>
                  <a:lnTo>
                    <a:pt x="2630099" y="883543"/>
                  </a:lnTo>
                  <a:lnTo>
                    <a:pt x="2630099" y="846354"/>
                  </a:lnTo>
                  <a:lnTo>
                    <a:pt x="2594982" y="846354"/>
                  </a:lnTo>
                  <a:lnTo>
                    <a:pt x="2594982" y="815996"/>
                  </a:lnTo>
                  <a:lnTo>
                    <a:pt x="2122168" y="815996"/>
                  </a:lnTo>
                  <a:lnTo>
                    <a:pt x="2122168" y="790698"/>
                  </a:lnTo>
                  <a:lnTo>
                    <a:pt x="1946205" y="790698"/>
                  </a:lnTo>
                  <a:lnTo>
                    <a:pt x="1946205" y="771092"/>
                  </a:lnTo>
                  <a:lnTo>
                    <a:pt x="1920436" y="771092"/>
                  </a:lnTo>
                  <a:lnTo>
                    <a:pt x="1920436" y="745667"/>
                  </a:lnTo>
                  <a:lnTo>
                    <a:pt x="1901109" y="745667"/>
                  </a:lnTo>
                  <a:lnTo>
                    <a:pt x="1901109" y="726061"/>
                  </a:lnTo>
                  <a:lnTo>
                    <a:pt x="1791969" y="726061"/>
                  </a:lnTo>
                  <a:lnTo>
                    <a:pt x="1791969" y="702786"/>
                  </a:lnTo>
                  <a:lnTo>
                    <a:pt x="1762536" y="702786"/>
                  </a:lnTo>
                  <a:lnTo>
                    <a:pt x="1762536" y="676097"/>
                  </a:lnTo>
                  <a:lnTo>
                    <a:pt x="1726409" y="676097"/>
                  </a:lnTo>
                  <a:lnTo>
                    <a:pt x="1726409" y="652190"/>
                  </a:lnTo>
                  <a:lnTo>
                    <a:pt x="1711882" y="652190"/>
                  </a:lnTo>
                  <a:lnTo>
                    <a:pt x="1711882" y="630307"/>
                  </a:lnTo>
                  <a:lnTo>
                    <a:pt x="1699250" y="630307"/>
                  </a:lnTo>
                  <a:lnTo>
                    <a:pt x="1699250" y="612092"/>
                  </a:lnTo>
                  <a:lnTo>
                    <a:pt x="1598826" y="612092"/>
                  </a:lnTo>
                  <a:lnTo>
                    <a:pt x="1598826" y="586035"/>
                  </a:lnTo>
                  <a:lnTo>
                    <a:pt x="1518740" y="586035"/>
                  </a:lnTo>
                  <a:lnTo>
                    <a:pt x="1518740" y="563519"/>
                  </a:lnTo>
                  <a:lnTo>
                    <a:pt x="1452043" y="563519"/>
                  </a:lnTo>
                  <a:lnTo>
                    <a:pt x="1452043" y="543154"/>
                  </a:lnTo>
                  <a:lnTo>
                    <a:pt x="1395073" y="543154"/>
                  </a:lnTo>
                  <a:lnTo>
                    <a:pt x="1395073" y="524181"/>
                  </a:lnTo>
                  <a:lnTo>
                    <a:pt x="1350861" y="524181"/>
                  </a:lnTo>
                  <a:lnTo>
                    <a:pt x="1350861" y="501665"/>
                  </a:lnTo>
                  <a:lnTo>
                    <a:pt x="1314355" y="501665"/>
                  </a:lnTo>
                  <a:lnTo>
                    <a:pt x="1314355" y="479782"/>
                  </a:lnTo>
                  <a:lnTo>
                    <a:pt x="1185003" y="479782"/>
                  </a:lnTo>
                  <a:lnTo>
                    <a:pt x="1185003" y="457267"/>
                  </a:lnTo>
                  <a:lnTo>
                    <a:pt x="1165424" y="457267"/>
                  </a:lnTo>
                  <a:lnTo>
                    <a:pt x="1165424" y="431589"/>
                  </a:lnTo>
                  <a:lnTo>
                    <a:pt x="1157718" y="431589"/>
                  </a:lnTo>
                  <a:lnTo>
                    <a:pt x="1157718" y="412236"/>
                  </a:lnTo>
                  <a:lnTo>
                    <a:pt x="1149887" y="412236"/>
                  </a:lnTo>
                  <a:lnTo>
                    <a:pt x="1149887" y="394400"/>
                  </a:lnTo>
                  <a:lnTo>
                    <a:pt x="1034683" y="394400"/>
                  </a:lnTo>
                  <a:lnTo>
                    <a:pt x="1034683" y="349243"/>
                  </a:lnTo>
                  <a:lnTo>
                    <a:pt x="1010809" y="349243"/>
                  </a:lnTo>
                  <a:lnTo>
                    <a:pt x="1010809" y="327866"/>
                  </a:lnTo>
                  <a:lnTo>
                    <a:pt x="833835" y="327866"/>
                  </a:lnTo>
                  <a:lnTo>
                    <a:pt x="833835" y="306109"/>
                  </a:lnTo>
                  <a:lnTo>
                    <a:pt x="809961" y="306109"/>
                  </a:lnTo>
                  <a:lnTo>
                    <a:pt x="809961" y="289159"/>
                  </a:lnTo>
                  <a:lnTo>
                    <a:pt x="736822" y="289159"/>
                  </a:lnTo>
                  <a:lnTo>
                    <a:pt x="736822" y="269933"/>
                  </a:lnTo>
                  <a:lnTo>
                    <a:pt x="725579" y="269933"/>
                  </a:lnTo>
                  <a:lnTo>
                    <a:pt x="725579" y="248429"/>
                  </a:lnTo>
                  <a:lnTo>
                    <a:pt x="712695" y="248429"/>
                  </a:lnTo>
                  <a:lnTo>
                    <a:pt x="712695" y="228697"/>
                  </a:lnTo>
                  <a:lnTo>
                    <a:pt x="632229" y="228697"/>
                  </a:lnTo>
                  <a:lnTo>
                    <a:pt x="632229" y="208331"/>
                  </a:lnTo>
                  <a:lnTo>
                    <a:pt x="612523" y="208331"/>
                  </a:lnTo>
                  <a:lnTo>
                    <a:pt x="612523" y="185816"/>
                  </a:lnTo>
                  <a:lnTo>
                    <a:pt x="593575" y="185816"/>
                  </a:lnTo>
                  <a:lnTo>
                    <a:pt x="593575" y="161656"/>
                  </a:lnTo>
                  <a:lnTo>
                    <a:pt x="572733" y="161656"/>
                  </a:lnTo>
                  <a:lnTo>
                    <a:pt x="572733" y="145718"/>
                  </a:lnTo>
                  <a:lnTo>
                    <a:pt x="531426" y="145718"/>
                  </a:lnTo>
                  <a:lnTo>
                    <a:pt x="531426" y="125227"/>
                  </a:lnTo>
                  <a:lnTo>
                    <a:pt x="516268" y="125227"/>
                  </a:lnTo>
                  <a:lnTo>
                    <a:pt x="516268" y="104861"/>
                  </a:lnTo>
                  <a:lnTo>
                    <a:pt x="483930" y="104861"/>
                  </a:lnTo>
                  <a:lnTo>
                    <a:pt x="483930" y="83737"/>
                  </a:lnTo>
                  <a:lnTo>
                    <a:pt x="450203" y="83737"/>
                  </a:lnTo>
                  <a:lnTo>
                    <a:pt x="450203" y="63372"/>
                  </a:lnTo>
                  <a:lnTo>
                    <a:pt x="375801" y="63372"/>
                  </a:lnTo>
                  <a:lnTo>
                    <a:pt x="375801" y="43007"/>
                  </a:lnTo>
                  <a:lnTo>
                    <a:pt x="155878" y="43007"/>
                  </a:lnTo>
                  <a:lnTo>
                    <a:pt x="155878" y="23527"/>
                  </a:lnTo>
                  <a:lnTo>
                    <a:pt x="84255" y="23527"/>
                  </a:lnTo>
                  <a:lnTo>
                    <a:pt x="84255" y="0"/>
                  </a:lnTo>
                  <a:lnTo>
                    <a:pt x="0" y="0"/>
                  </a:lnTo>
                </a:path>
              </a:pathLst>
            </a:custGeom>
            <a:noFill/>
            <a:ln w="15761" cap="flat">
              <a:solidFill>
                <a:srgbClr val="5E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grpSp>
        <p:nvGrpSpPr>
          <p:cNvPr id="1342" name="Graphic 1172">
            <a:extLst>
              <a:ext uri="{FF2B5EF4-FFF2-40B4-BE49-F238E27FC236}">
                <a16:creationId xmlns:a16="http://schemas.microsoft.com/office/drawing/2014/main" id="{53D98D84-8C7B-AB37-8094-44DE06530164}"/>
              </a:ext>
            </a:extLst>
          </p:cNvPr>
          <p:cNvGrpSpPr/>
          <p:nvPr/>
        </p:nvGrpSpPr>
        <p:grpSpPr>
          <a:xfrm>
            <a:off x="7684411" y="1310873"/>
            <a:ext cx="3093564" cy="1075303"/>
            <a:chOff x="7684411" y="1310873"/>
            <a:chExt cx="3093564" cy="1075303"/>
          </a:xfrm>
          <a:noFill/>
        </p:grpSpPr>
        <p:grpSp>
          <p:nvGrpSpPr>
            <p:cNvPr id="1343" name="Graphic 1172">
              <a:extLst>
                <a:ext uri="{FF2B5EF4-FFF2-40B4-BE49-F238E27FC236}">
                  <a16:creationId xmlns:a16="http://schemas.microsoft.com/office/drawing/2014/main" id="{8610C939-5326-0AA1-1108-0707F31A0CD6}"/>
                </a:ext>
              </a:extLst>
            </p:cNvPr>
            <p:cNvGrpSpPr/>
            <p:nvPr/>
          </p:nvGrpSpPr>
          <p:grpSpPr>
            <a:xfrm>
              <a:off x="8948364" y="2040602"/>
              <a:ext cx="51538" cy="51482"/>
              <a:chOff x="8948364" y="2040602"/>
              <a:chExt cx="51538" cy="51482"/>
            </a:xfrm>
          </p:grpSpPr>
          <p:sp>
            <p:nvSpPr>
              <p:cNvPr id="1344" name="Freeform 1343">
                <a:extLst>
                  <a:ext uri="{FF2B5EF4-FFF2-40B4-BE49-F238E27FC236}">
                    <a16:creationId xmlns:a16="http://schemas.microsoft.com/office/drawing/2014/main" id="{35E0C729-89EB-CBDD-F01D-F01E4B960B98}"/>
                  </a:ext>
                </a:extLst>
              </p:cNvPr>
              <p:cNvSpPr/>
              <p:nvPr/>
            </p:nvSpPr>
            <p:spPr>
              <a:xfrm>
                <a:off x="8974133" y="2040602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345" name="Freeform 1344">
                <a:extLst>
                  <a:ext uri="{FF2B5EF4-FFF2-40B4-BE49-F238E27FC236}">
                    <a16:creationId xmlns:a16="http://schemas.microsoft.com/office/drawing/2014/main" id="{D0C228F2-D30F-213E-6429-3C2AEA769DFC}"/>
                  </a:ext>
                </a:extLst>
              </p:cNvPr>
              <p:cNvSpPr/>
              <p:nvPr/>
            </p:nvSpPr>
            <p:spPr>
              <a:xfrm>
                <a:off x="8948364" y="2066406"/>
                <a:ext cx="51538" cy="12649"/>
              </a:xfrm>
              <a:custGeom>
                <a:avLst/>
                <a:gdLst>
                  <a:gd name="connsiteX0" fmla="*/ 0 w 51538"/>
                  <a:gd name="connsiteY0" fmla="*/ 0 h 12649"/>
                  <a:gd name="connsiteX1" fmla="*/ 51538 w 5153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38" h="12649">
                    <a:moveTo>
                      <a:pt x="0" y="0"/>
                    </a:moveTo>
                    <a:lnTo>
                      <a:pt x="51538" y="0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346" name="Graphic 1172">
              <a:extLst>
                <a:ext uri="{FF2B5EF4-FFF2-40B4-BE49-F238E27FC236}">
                  <a16:creationId xmlns:a16="http://schemas.microsoft.com/office/drawing/2014/main" id="{1869824C-3208-CE23-9A60-4C132653AA8E}"/>
                </a:ext>
              </a:extLst>
            </p:cNvPr>
            <p:cNvGrpSpPr/>
            <p:nvPr/>
          </p:nvGrpSpPr>
          <p:grpSpPr>
            <a:xfrm>
              <a:off x="9271489" y="2077158"/>
              <a:ext cx="51412" cy="51482"/>
              <a:chOff x="9271489" y="2077158"/>
              <a:chExt cx="51412" cy="51482"/>
            </a:xfrm>
          </p:grpSpPr>
          <p:sp>
            <p:nvSpPr>
              <p:cNvPr id="1347" name="Freeform 1346">
                <a:extLst>
                  <a:ext uri="{FF2B5EF4-FFF2-40B4-BE49-F238E27FC236}">
                    <a16:creationId xmlns:a16="http://schemas.microsoft.com/office/drawing/2014/main" id="{F54163A4-F626-9E57-F211-92347F3292EA}"/>
                  </a:ext>
                </a:extLst>
              </p:cNvPr>
              <p:cNvSpPr/>
              <p:nvPr/>
            </p:nvSpPr>
            <p:spPr>
              <a:xfrm>
                <a:off x="9297258" y="2077158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348" name="Freeform 1347">
                <a:extLst>
                  <a:ext uri="{FF2B5EF4-FFF2-40B4-BE49-F238E27FC236}">
                    <a16:creationId xmlns:a16="http://schemas.microsoft.com/office/drawing/2014/main" id="{1F123329-BE75-0BF1-9B1C-7F4936B82875}"/>
                  </a:ext>
                </a:extLst>
              </p:cNvPr>
              <p:cNvSpPr/>
              <p:nvPr/>
            </p:nvSpPr>
            <p:spPr>
              <a:xfrm>
                <a:off x="9271489" y="2102835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349" name="Graphic 1172">
              <a:extLst>
                <a:ext uri="{FF2B5EF4-FFF2-40B4-BE49-F238E27FC236}">
                  <a16:creationId xmlns:a16="http://schemas.microsoft.com/office/drawing/2014/main" id="{6B1A0B03-DC83-20EC-8177-8A208CB83812}"/>
                </a:ext>
              </a:extLst>
            </p:cNvPr>
            <p:cNvGrpSpPr/>
            <p:nvPr/>
          </p:nvGrpSpPr>
          <p:grpSpPr>
            <a:xfrm>
              <a:off x="9535497" y="2179869"/>
              <a:ext cx="51412" cy="51482"/>
              <a:chOff x="9535497" y="2179869"/>
              <a:chExt cx="51412" cy="51482"/>
            </a:xfrm>
          </p:grpSpPr>
          <p:sp>
            <p:nvSpPr>
              <p:cNvPr id="1350" name="Freeform 1349">
                <a:extLst>
                  <a:ext uri="{FF2B5EF4-FFF2-40B4-BE49-F238E27FC236}">
                    <a16:creationId xmlns:a16="http://schemas.microsoft.com/office/drawing/2014/main" id="{985E2033-6446-AEE1-EC30-D62540D784D7}"/>
                  </a:ext>
                </a:extLst>
              </p:cNvPr>
              <p:cNvSpPr/>
              <p:nvPr/>
            </p:nvSpPr>
            <p:spPr>
              <a:xfrm>
                <a:off x="9561140" y="2179869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351" name="Freeform 1350">
                <a:extLst>
                  <a:ext uri="{FF2B5EF4-FFF2-40B4-BE49-F238E27FC236}">
                    <a16:creationId xmlns:a16="http://schemas.microsoft.com/office/drawing/2014/main" id="{CD4639B4-F001-4F1E-1045-317EC7663B41}"/>
                  </a:ext>
                </a:extLst>
              </p:cNvPr>
              <p:cNvSpPr/>
              <p:nvPr/>
            </p:nvSpPr>
            <p:spPr>
              <a:xfrm>
                <a:off x="9535497" y="2205673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352" name="Graphic 1172">
              <a:extLst>
                <a:ext uri="{FF2B5EF4-FFF2-40B4-BE49-F238E27FC236}">
                  <a16:creationId xmlns:a16="http://schemas.microsoft.com/office/drawing/2014/main" id="{0C07B20B-F4B0-F17A-0F73-A2BFC03DD790}"/>
                </a:ext>
              </a:extLst>
            </p:cNvPr>
            <p:cNvGrpSpPr/>
            <p:nvPr/>
          </p:nvGrpSpPr>
          <p:grpSpPr>
            <a:xfrm>
              <a:off x="9642490" y="2179869"/>
              <a:ext cx="51412" cy="51482"/>
              <a:chOff x="9642490" y="2179869"/>
              <a:chExt cx="51412" cy="51482"/>
            </a:xfrm>
          </p:grpSpPr>
          <p:sp>
            <p:nvSpPr>
              <p:cNvPr id="1353" name="Freeform 1352">
                <a:extLst>
                  <a:ext uri="{FF2B5EF4-FFF2-40B4-BE49-F238E27FC236}">
                    <a16:creationId xmlns:a16="http://schemas.microsoft.com/office/drawing/2014/main" id="{5687BD9B-54AB-EB86-980C-CFC38D838F34}"/>
                  </a:ext>
                </a:extLst>
              </p:cNvPr>
              <p:cNvSpPr/>
              <p:nvPr/>
            </p:nvSpPr>
            <p:spPr>
              <a:xfrm>
                <a:off x="9668259" y="2179869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354" name="Freeform 1353">
                <a:extLst>
                  <a:ext uri="{FF2B5EF4-FFF2-40B4-BE49-F238E27FC236}">
                    <a16:creationId xmlns:a16="http://schemas.microsoft.com/office/drawing/2014/main" id="{C531968C-08AE-9463-34F3-91A2E416E16E}"/>
                  </a:ext>
                </a:extLst>
              </p:cNvPr>
              <p:cNvSpPr/>
              <p:nvPr/>
            </p:nvSpPr>
            <p:spPr>
              <a:xfrm>
                <a:off x="9642490" y="2205673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355" name="Graphic 1172">
              <a:extLst>
                <a:ext uri="{FF2B5EF4-FFF2-40B4-BE49-F238E27FC236}">
                  <a16:creationId xmlns:a16="http://schemas.microsoft.com/office/drawing/2014/main" id="{235C7944-7444-16E2-3E06-CADAF203F585}"/>
                </a:ext>
              </a:extLst>
            </p:cNvPr>
            <p:cNvGrpSpPr/>
            <p:nvPr/>
          </p:nvGrpSpPr>
          <p:grpSpPr>
            <a:xfrm>
              <a:off x="9657395" y="2179869"/>
              <a:ext cx="51538" cy="51482"/>
              <a:chOff x="9657395" y="2179869"/>
              <a:chExt cx="51538" cy="51482"/>
            </a:xfrm>
          </p:grpSpPr>
          <p:sp>
            <p:nvSpPr>
              <p:cNvPr id="1356" name="Freeform 1355">
                <a:extLst>
                  <a:ext uri="{FF2B5EF4-FFF2-40B4-BE49-F238E27FC236}">
                    <a16:creationId xmlns:a16="http://schemas.microsoft.com/office/drawing/2014/main" id="{047B0583-580F-FAE2-01B5-EE2ED5185735}"/>
                  </a:ext>
                </a:extLst>
              </p:cNvPr>
              <p:cNvSpPr/>
              <p:nvPr/>
            </p:nvSpPr>
            <p:spPr>
              <a:xfrm>
                <a:off x="9683165" y="2179869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357" name="Freeform 1356">
                <a:extLst>
                  <a:ext uri="{FF2B5EF4-FFF2-40B4-BE49-F238E27FC236}">
                    <a16:creationId xmlns:a16="http://schemas.microsoft.com/office/drawing/2014/main" id="{BD9C542B-3ADF-B335-D878-4CA06777A299}"/>
                  </a:ext>
                </a:extLst>
              </p:cNvPr>
              <p:cNvSpPr/>
              <p:nvPr/>
            </p:nvSpPr>
            <p:spPr>
              <a:xfrm>
                <a:off x="9657395" y="2205673"/>
                <a:ext cx="51538" cy="12649"/>
              </a:xfrm>
              <a:custGeom>
                <a:avLst/>
                <a:gdLst>
                  <a:gd name="connsiteX0" fmla="*/ 0 w 51538"/>
                  <a:gd name="connsiteY0" fmla="*/ 0 h 12649"/>
                  <a:gd name="connsiteX1" fmla="*/ 51538 w 5153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38" h="12649">
                    <a:moveTo>
                      <a:pt x="0" y="0"/>
                    </a:moveTo>
                    <a:lnTo>
                      <a:pt x="51538" y="0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358" name="Graphic 1172">
              <a:extLst>
                <a:ext uri="{FF2B5EF4-FFF2-40B4-BE49-F238E27FC236}">
                  <a16:creationId xmlns:a16="http://schemas.microsoft.com/office/drawing/2014/main" id="{3B612AF7-C632-634F-7BEE-80EB4DEC137D}"/>
                </a:ext>
              </a:extLst>
            </p:cNvPr>
            <p:cNvGrpSpPr/>
            <p:nvPr/>
          </p:nvGrpSpPr>
          <p:grpSpPr>
            <a:xfrm>
              <a:off x="9710323" y="2244126"/>
              <a:ext cx="51412" cy="51482"/>
              <a:chOff x="9710323" y="2244126"/>
              <a:chExt cx="51412" cy="51482"/>
            </a:xfrm>
          </p:grpSpPr>
          <p:sp>
            <p:nvSpPr>
              <p:cNvPr id="1359" name="Freeform 1358">
                <a:extLst>
                  <a:ext uri="{FF2B5EF4-FFF2-40B4-BE49-F238E27FC236}">
                    <a16:creationId xmlns:a16="http://schemas.microsoft.com/office/drawing/2014/main" id="{79602338-A6D8-6479-52D3-7DAE433028CD}"/>
                  </a:ext>
                </a:extLst>
              </p:cNvPr>
              <p:cNvSpPr/>
              <p:nvPr/>
            </p:nvSpPr>
            <p:spPr>
              <a:xfrm>
                <a:off x="9735966" y="2244126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360" name="Freeform 1359">
                <a:extLst>
                  <a:ext uri="{FF2B5EF4-FFF2-40B4-BE49-F238E27FC236}">
                    <a16:creationId xmlns:a16="http://schemas.microsoft.com/office/drawing/2014/main" id="{07418991-73C6-967D-4AF0-55F2C1FF5846}"/>
                  </a:ext>
                </a:extLst>
              </p:cNvPr>
              <p:cNvSpPr/>
              <p:nvPr/>
            </p:nvSpPr>
            <p:spPr>
              <a:xfrm>
                <a:off x="9710323" y="2269804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361" name="Graphic 1172">
              <a:extLst>
                <a:ext uri="{FF2B5EF4-FFF2-40B4-BE49-F238E27FC236}">
                  <a16:creationId xmlns:a16="http://schemas.microsoft.com/office/drawing/2014/main" id="{5D5EFE61-AC4A-2192-6814-17EE0C96417D}"/>
                </a:ext>
              </a:extLst>
            </p:cNvPr>
            <p:cNvGrpSpPr/>
            <p:nvPr/>
          </p:nvGrpSpPr>
          <p:grpSpPr>
            <a:xfrm>
              <a:off x="9727250" y="2244126"/>
              <a:ext cx="51412" cy="51482"/>
              <a:chOff x="9727250" y="2244126"/>
              <a:chExt cx="51412" cy="51482"/>
            </a:xfrm>
          </p:grpSpPr>
          <p:sp>
            <p:nvSpPr>
              <p:cNvPr id="1362" name="Freeform 1361">
                <a:extLst>
                  <a:ext uri="{FF2B5EF4-FFF2-40B4-BE49-F238E27FC236}">
                    <a16:creationId xmlns:a16="http://schemas.microsoft.com/office/drawing/2014/main" id="{6AA6BAF8-DCDD-B606-8FF7-ADFFEE7F3F89}"/>
                  </a:ext>
                </a:extLst>
              </p:cNvPr>
              <p:cNvSpPr/>
              <p:nvPr/>
            </p:nvSpPr>
            <p:spPr>
              <a:xfrm>
                <a:off x="9752893" y="2244126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363" name="Freeform 1362">
                <a:extLst>
                  <a:ext uri="{FF2B5EF4-FFF2-40B4-BE49-F238E27FC236}">
                    <a16:creationId xmlns:a16="http://schemas.microsoft.com/office/drawing/2014/main" id="{93F619E5-E10A-DB91-23F7-160A7FB278A8}"/>
                  </a:ext>
                </a:extLst>
              </p:cNvPr>
              <p:cNvSpPr/>
              <p:nvPr/>
            </p:nvSpPr>
            <p:spPr>
              <a:xfrm>
                <a:off x="9727250" y="2269804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364" name="Graphic 1172">
              <a:extLst>
                <a:ext uri="{FF2B5EF4-FFF2-40B4-BE49-F238E27FC236}">
                  <a16:creationId xmlns:a16="http://schemas.microsoft.com/office/drawing/2014/main" id="{FC673469-654E-226C-6C49-322507D08142}"/>
                </a:ext>
              </a:extLst>
            </p:cNvPr>
            <p:cNvGrpSpPr/>
            <p:nvPr/>
          </p:nvGrpSpPr>
          <p:grpSpPr>
            <a:xfrm>
              <a:off x="9819716" y="2244126"/>
              <a:ext cx="51412" cy="51482"/>
              <a:chOff x="9819716" y="2244126"/>
              <a:chExt cx="51412" cy="51482"/>
            </a:xfrm>
          </p:grpSpPr>
          <p:sp>
            <p:nvSpPr>
              <p:cNvPr id="1365" name="Freeform 1364">
                <a:extLst>
                  <a:ext uri="{FF2B5EF4-FFF2-40B4-BE49-F238E27FC236}">
                    <a16:creationId xmlns:a16="http://schemas.microsoft.com/office/drawing/2014/main" id="{FC6619F1-742B-69DD-D77A-56E47BCC1D61}"/>
                  </a:ext>
                </a:extLst>
              </p:cNvPr>
              <p:cNvSpPr/>
              <p:nvPr/>
            </p:nvSpPr>
            <p:spPr>
              <a:xfrm>
                <a:off x="9845359" y="2244126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366" name="Freeform 1365">
                <a:extLst>
                  <a:ext uri="{FF2B5EF4-FFF2-40B4-BE49-F238E27FC236}">
                    <a16:creationId xmlns:a16="http://schemas.microsoft.com/office/drawing/2014/main" id="{68C735AF-112B-9931-F9E2-1483034C60BC}"/>
                  </a:ext>
                </a:extLst>
              </p:cNvPr>
              <p:cNvSpPr/>
              <p:nvPr/>
            </p:nvSpPr>
            <p:spPr>
              <a:xfrm>
                <a:off x="9819716" y="2269804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367" name="Graphic 1172">
              <a:extLst>
                <a:ext uri="{FF2B5EF4-FFF2-40B4-BE49-F238E27FC236}">
                  <a16:creationId xmlns:a16="http://schemas.microsoft.com/office/drawing/2014/main" id="{12A1AFD4-1BA4-41BC-94BD-9097E6360E5F}"/>
                </a:ext>
              </a:extLst>
            </p:cNvPr>
            <p:cNvGrpSpPr/>
            <p:nvPr/>
          </p:nvGrpSpPr>
          <p:grpSpPr>
            <a:xfrm>
              <a:off x="9861528" y="2270436"/>
              <a:ext cx="51412" cy="51608"/>
              <a:chOff x="9861528" y="2270436"/>
              <a:chExt cx="51412" cy="51608"/>
            </a:xfrm>
          </p:grpSpPr>
          <p:sp>
            <p:nvSpPr>
              <p:cNvPr id="1368" name="Freeform 1367">
                <a:extLst>
                  <a:ext uri="{FF2B5EF4-FFF2-40B4-BE49-F238E27FC236}">
                    <a16:creationId xmlns:a16="http://schemas.microsoft.com/office/drawing/2014/main" id="{0D44AEBB-95C2-BE67-960E-F18C78693039}"/>
                  </a:ext>
                </a:extLst>
              </p:cNvPr>
              <p:cNvSpPr/>
              <p:nvPr/>
            </p:nvSpPr>
            <p:spPr>
              <a:xfrm>
                <a:off x="9887297" y="2270436"/>
                <a:ext cx="12631" cy="51608"/>
              </a:xfrm>
              <a:custGeom>
                <a:avLst/>
                <a:gdLst>
                  <a:gd name="connsiteX0" fmla="*/ 0 w 12631"/>
                  <a:gd name="connsiteY0" fmla="*/ 0 h 51608"/>
                  <a:gd name="connsiteX1" fmla="*/ 0 w 12631"/>
                  <a:gd name="connsiteY1" fmla="*/ 51609 h 51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608">
                    <a:moveTo>
                      <a:pt x="0" y="0"/>
                    </a:moveTo>
                    <a:lnTo>
                      <a:pt x="0" y="51609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369" name="Freeform 1368">
                <a:extLst>
                  <a:ext uri="{FF2B5EF4-FFF2-40B4-BE49-F238E27FC236}">
                    <a16:creationId xmlns:a16="http://schemas.microsoft.com/office/drawing/2014/main" id="{2CA40306-F321-3D7D-07AD-506FC802EC4A}"/>
                  </a:ext>
                </a:extLst>
              </p:cNvPr>
              <p:cNvSpPr/>
              <p:nvPr/>
            </p:nvSpPr>
            <p:spPr>
              <a:xfrm>
                <a:off x="9861528" y="2296241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370" name="Graphic 1172">
              <a:extLst>
                <a:ext uri="{FF2B5EF4-FFF2-40B4-BE49-F238E27FC236}">
                  <a16:creationId xmlns:a16="http://schemas.microsoft.com/office/drawing/2014/main" id="{95B39E34-9EF5-05B7-7134-6D2064C1DE0C}"/>
                </a:ext>
              </a:extLst>
            </p:cNvPr>
            <p:cNvGrpSpPr/>
            <p:nvPr/>
          </p:nvGrpSpPr>
          <p:grpSpPr>
            <a:xfrm>
              <a:off x="9957404" y="2299530"/>
              <a:ext cx="51412" cy="51482"/>
              <a:chOff x="9957404" y="2299530"/>
              <a:chExt cx="51412" cy="51482"/>
            </a:xfrm>
          </p:grpSpPr>
          <p:sp>
            <p:nvSpPr>
              <p:cNvPr id="1371" name="Freeform 1370">
                <a:extLst>
                  <a:ext uri="{FF2B5EF4-FFF2-40B4-BE49-F238E27FC236}">
                    <a16:creationId xmlns:a16="http://schemas.microsoft.com/office/drawing/2014/main" id="{92B109EA-AC7F-0923-942E-861FE6A59805}"/>
                  </a:ext>
                </a:extLst>
              </p:cNvPr>
              <p:cNvSpPr/>
              <p:nvPr/>
            </p:nvSpPr>
            <p:spPr>
              <a:xfrm>
                <a:off x="9983173" y="2299530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372" name="Freeform 1371">
                <a:extLst>
                  <a:ext uri="{FF2B5EF4-FFF2-40B4-BE49-F238E27FC236}">
                    <a16:creationId xmlns:a16="http://schemas.microsoft.com/office/drawing/2014/main" id="{E5C78367-455B-CE5C-7E99-D30A9CCFC62A}"/>
                  </a:ext>
                </a:extLst>
              </p:cNvPr>
              <p:cNvSpPr/>
              <p:nvPr/>
            </p:nvSpPr>
            <p:spPr>
              <a:xfrm>
                <a:off x="9957404" y="2325334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373" name="Graphic 1172">
              <a:extLst>
                <a:ext uri="{FF2B5EF4-FFF2-40B4-BE49-F238E27FC236}">
                  <a16:creationId xmlns:a16="http://schemas.microsoft.com/office/drawing/2014/main" id="{375B6BF0-6B12-4D30-425F-5D1A55F91DDE}"/>
                </a:ext>
              </a:extLst>
            </p:cNvPr>
            <p:cNvGrpSpPr/>
            <p:nvPr/>
          </p:nvGrpSpPr>
          <p:grpSpPr>
            <a:xfrm>
              <a:off x="10145115" y="2299530"/>
              <a:ext cx="51412" cy="51482"/>
              <a:chOff x="10145115" y="2299530"/>
              <a:chExt cx="51412" cy="51482"/>
            </a:xfrm>
          </p:grpSpPr>
          <p:sp>
            <p:nvSpPr>
              <p:cNvPr id="1374" name="Freeform 1373">
                <a:extLst>
                  <a:ext uri="{FF2B5EF4-FFF2-40B4-BE49-F238E27FC236}">
                    <a16:creationId xmlns:a16="http://schemas.microsoft.com/office/drawing/2014/main" id="{5DAED00E-A097-9BB2-EE2F-C35BFFEDF16A}"/>
                  </a:ext>
                </a:extLst>
              </p:cNvPr>
              <p:cNvSpPr/>
              <p:nvPr/>
            </p:nvSpPr>
            <p:spPr>
              <a:xfrm>
                <a:off x="10170884" y="2299530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375" name="Freeform 1374">
                <a:extLst>
                  <a:ext uri="{FF2B5EF4-FFF2-40B4-BE49-F238E27FC236}">
                    <a16:creationId xmlns:a16="http://schemas.microsoft.com/office/drawing/2014/main" id="{6FEE0359-1471-135C-E2E3-079CDE387E9E}"/>
                  </a:ext>
                </a:extLst>
              </p:cNvPr>
              <p:cNvSpPr/>
              <p:nvPr/>
            </p:nvSpPr>
            <p:spPr>
              <a:xfrm>
                <a:off x="10145115" y="2325334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376" name="Graphic 1172">
              <a:extLst>
                <a:ext uri="{FF2B5EF4-FFF2-40B4-BE49-F238E27FC236}">
                  <a16:creationId xmlns:a16="http://schemas.microsoft.com/office/drawing/2014/main" id="{61923C26-EB1C-D2A3-BC2E-6C8699ED7756}"/>
                </a:ext>
              </a:extLst>
            </p:cNvPr>
            <p:cNvGrpSpPr/>
            <p:nvPr/>
          </p:nvGrpSpPr>
          <p:grpSpPr>
            <a:xfrm>
              <a:off x="10015511" y="2299530"/>
              <a:ext cx="51412" cy="51482"/>
              <a:chOff x="10015511" y="2299530"/>
              <a:chExt cx="51412" cy="51482"/>
            </a:xfrm>
          </p:grpSpPr>
          <p:sp>
            <p:nvSpPr>
              <p:cNvPr id="1377" name="Freeform 1376">
                <a:extLst>
                  <a:ext uri="{FF2B5EF4-FFF2-40B4-BE49-F238E27FC236}">
                    <a16:creationId xmlns:a16="http://schemas.microsoft.com/office/drawing/2014/main" id="{BCAA3D20-6EAA-2810-35FD-02C94E8E2945}"/>
                  </a:ext>
                </a:extLst>
              </p:cNvPr>
              <p:cNvSpPr/>
              <p:nvPr/>
            </p:nvSpPr>
            <p:spPr>
              <a:xfrm>
                <a:off x="10041154" y="2299530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378" name="Freeform 1377">
                <a:extLst>
                  <a:ext uri="{FF2B5EF4-FFF2-40B4-BE49-F238E27FC236}">
                    <a16:creationId xmlns:a16="http://schemas.microsoft.com/office/drawing/2014/main" id="{F3A3F1A6-6DB1-1908-070D-B14E0ACC4377}"/>
                  </a:ext>
                </a:extLst>
              </p:cNvPr>
              <p:cNvSpPr/>
              <p:nvPr/>
            </p:nvSpPr>
            <p:spPr>
              <a:xfrm>
                <a:off x="10015511" y="2325334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379" name="Graphic 1172">
              <a:extLst>
                <a:ext uri="{FF2B5EF4-FFF2-40B4-BE49-F238E27FC236}">
                  <a16:creationId xmlns:a16="http://schemas.microsoft.com/office/drawing/2014/main" id="{79B027A3-7406-EBCF-87D0-E757F6C97A5B}"/>
                </a:ext>
              </a:extLst>
            </p:cNvPr>
            <p:cNvGrpSpPr/>
            <p:nvPr/>
          </p:nvGrpSpPr>
          <p:grpSpPr>
            <a:xfrm>
              <a:off x="10315646" y="2334694"/>
              <a:ext cx="51538" cy="51482"/>
              <a:chOff x="10315646" y="2334694"/>
              <a:chExt cx="51538" cy="51482"/>
            </a:xfrm>
          </p:grpSpPr>
          <p:sp>
            <p:nvSpPr>
              <p:cNvPr id="1380" name="Freeform 1379">
                <a:extLst>
                  <a:ext uri="{FF2B5EF4-FFF2-40B4-BE49-F238E27FC236}">
                    <a16:creationId xmlns:a16="http://schemas.microsoft.com/office/drawing/2014/main" id="{812C0624-474F-50EE-48B3-D22352A5702D}"/>
                  </a:ext>
                </a:extLst>
              </p:cNvPr>
              <p:cNvSpPr/>
              <p:nvPr/>
            </p:nvSpPr>
            <p:spPr>
              <a:xfrm>
                <a:off x="10341416" y="2334694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381" name="Freeform 1380">
                <a:extLst>
                  <a:ext uri="{FF2B5EF4-FFF2-40B4-BE49-F238E27FC236}">
                    <a16:creationId xmlns:a16="http://schemas.microsoft.com/office/drawing/2014/main" id="{D47AC091-8579-25F9-005B-1DF3DC7067AB}"/>
                  </a:ext>
                </a:extLst>
              </p:cNvPr>
              <p:cNvSpPr/>
              <p:nvPr/>
            </p:nvSpPr>
            <p:spPr>
              <a:xfrm>
                <a:off x="10315646" y="2360498"/>
                <a:ext cx="51538" cy="12649"/>
              </a:xfrm>
              <a:custGeom>
                <a:avLst/>
                <a:gdLst>
                  <a:gd name="connsiteX0" fmla="*/ 0 w 51538"/>
                  <a:gd name="connsiteY0" fmla="*/ 0 h 12649"/>
                  <a:gd name="connsiteX1" fmla="*/ 51538 w 5153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38" h="12649">
                    <a:moveTo>
                      <a:pt x="0" y="0"/>
                    </a:moveTo>
                    <a:lnTo>
                      <a:pt x="51538" y="0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382" name="Graphic 1172">
              <a:extLst>
                <a:ext uri="{FF2B5EF4-FFF2-40B4-BE49-F238E27FC236}">
                  <a16:creationId xmlns:a16="http://schemas.microsoft.com/office/drawing/2014/main" id="{B6E33A1F-A053-876D-41E1-88E46E705AD8}"/>
                </a:ext>
              </a:extLst>
            </p:cNvPr>
            <p:cNvGrpSpPr/>
            <p:nvPr/>
          </p:nvGrpSpPr>
          <p:grpSpPr>
            <a:xfrm>
              <a:off x="10435903" y="2334694"/>
              <a:ext cx="51412" cy="51482"/>
              <a:chOff x="10435903" y="2334694"/>
              <a:chExt cx="51412" cy="51482"/>
            </a:xfrm>
          </p:grpSpPr>
          <p:sp>
            <p:nvSpPr>
              <p:cNvPr id="1383" name="Freeform 1382">
                <a:extLst>
                  <a:ext uri="{FF2B5EF4-FFF2-40B4-BE49-F238E27FC236}">
                    <a16:creationId xmlns:a16="http://schemas.microsoft.com/office/drawing/2014/main" id="{C2FBD229-2606-FF60-342E-48545881B295}"/>
                  </a:ext>
                </a:extLst>
              </p:cNvPr>
              <p:cNvSpPr/>
              <p:nvPr/>
            </p:nvSpPr>
            <p:spPr>
              <a:xfrm>
                <a:off x="10461672" y="2334694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384" name="Freeform 1383">
                <a:extLst>
                  <a:ext uri="{FF2B5EF4-FFF2-40B4-BE49-F238E27FC236}">
                    <a16:creationId xmlns:a16="http://schemas.microsoft.com/office/drawing/2014/main" id="{71880A3A-60A9-7723-7770-6DA01474A5DB}"/>
                  </a:ext>
                </a:extLst>
              </p:cNvPr>
              <p:cNvSpPr/>
              <p:nvPr/>
            </p:nvSpPr>
            <p:spPr>
              <a:xfrm>
                <a:off x="10435903" y="2360498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385" name="Graphic 1172">
              <a:extLst>
                <a:ext uri="{FF2B5EF4-FFF2-40B4-BE49-F238E27FC236}">
                  <a16:creationId xmlns:a16="http://schemas.microsoft.com/office/drawing/2014/main" id="{997518B5-D540-8CF9-D2D1-F92457DE5D83}"/>
                </a:ext>
              </a:extLst>
            </p:cNvPr>
            <p:cNvGrpSpPr/>
            <p:nvPr/>
          </p:nvGrpSpPr>
          <p:grpSpPr>
            <a:xfrm>
              <a:off x="10578517" y="2334694"/>
              <a:ext cx="51412" cy="51482"/>
              <a:chOff x="10578517" y="2334694"/>
              <a:chExt cx="51412" cy="51482"/>
            </a:xfrm>
          </p:grpSpPr>
          <p:sp>
            <p:nvSpPr>
              <p:cNvPr id="1386" name="Freeform 1385">
                <a:extLst>
                  <a:ext uri="{FF2B5EF4-FFF2-40B4-BE49-F238E27FC236}">
                    <a16:creationId xmlns:a16="http://schemas.microsoft.com/office/drawing/2014/main" id="{7DE8F038-9117-C2D3-E285-5AB54FC0C3F4}"/>
                  </a:ext>
                </a:extLst>
              </p:cNvPr>
              <p:cNvSpPr/>
              <p:nvPr/>
            </p:nvSpPr>
            <p:spPr>
              <a:xfrm>
                <a:off x="10604286" y="2334694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387" name="Freeform 1386">
                <a:extLst>
                  <a:ext uri="{FF2B5EF4-FFF2-40B4-BE49-F238E27FC236}">
                    <a16:creationId xmlns:a16="http://schemas.microsoft.com/office/drawing/2014/main" id="{D4BC6D08-72E4-B539-D76D-0AB095D5EEAF}"/>
                  </a:ext>
                </a:extLst>
              </p:cNvPr>
              <p:cNvSpPr/>
              <p:nvPr/>
            </p:nvSpPr>
            <p:spPr>
              <a:xfrm>
                <a:off x="10578517" y="2360498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388" name="Graphic 1172">
              <a:extLst>
                <a:ext uri="{FF2B5EF4-FFF2-40B4-BE49-F238E27FC236}">
                  <a16:creationId xmlns:a16="http://schemas.microsoft.com/office/drawing/2014/main" id="{B0A44B8D-3275-9898-6B2A-A2888AEF1F85}"/>
                </a:ext>
              </a:extLst>
            </p:cNvPr>
            <p:cNvGrpSpPr/>
            <p:nvPr/>
          </p:nvGrpSpPr>
          <p:grpSpPr>
            <a:xfrm>
              <a:off x="10726564" y="2334694"/>
              <a:ext cx="51412" cy="51482"/>
              <a:chOff x="10726564" y="2334694"/>
              <a:chExt cx="51412" cy="51482"/>
            </a:xfrm>
          </p:grpSpPr>
          <p:sp>
            <p:nvSpPr>
              <p:cNvPr id="1389" name="Freeform 1388">
                <a:extLst>
                  <a:ext uri="{FF2B5EF4-FFF2-40B4-BE49-F238E27FC236}">
                    <a16:creationId xmlns:a16="http://schemas.microsoft.com/office/drawing/2014/main" id="{5D34D31D-8357-AFF9-730F-D95770541087}"/>
                  </a:ext>
                </a:extLst>
              </p:cNvPr>
              <p:cNvSpPr/>
              <p:nvPr/>
            </p:nvSpPr>
            <p:spPr>
              <a:xfrm>
                <a:off x="10752333" y="2334694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390" name="Freeform 1389">
                <a:extLst>
                  <a:ext uri="{FF2B5EF4-FFF2-40B4-BE49-F238E27FC236}">
                    <a16:creationId xmlns:a16="http://schemas.microsoft.com/office/drawing/2014/main" id="{CB24AC0B-03DF-D8C2-BEB4-B47799967869}"/>
                  </a:ext>
                </a:extLst>
              </p:cNvPr>
              <p:cNvSpPr/>
              <p:nvPr/>
            </p:nvSpPr>
            <p:spPr>
              <a:xfrm>
                <a:off x="10726564" y="2360498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391" name="Graphic 1172">
              <a:extLst>
                <a:ext uri="{FF2B5EF4-FFF2-40B4-BE49-F238E27FC236}">
                  <a16:creationId xmlns:a16="http://schemas.microsoft.com/office/drawing/2014/main" id="{71407B8C-4769-4783-C222-CE2D12A6FAA4}"/>
                </a:ext>
              </a:extLst>
            </p:cNvPr>
            <p:cNvGrpSpPr/>
            <p:nvPr/>
          </p:nvGrpSpPr>
          <p:grpSpPr>
            <a:xfrm>
              <a:off x="10581928" y="2334694"/>
              <a:ext cx="51538" cy="51482"/>
              <a:chOff x="10581928" y="2334694"/>
              <a:chExt cx="51538" cy="51482"/>
            </a:xfrm>
          </p:grpSpPr>
          <p:sp>
            <p:nvSpPr>
              <p:cNvPr id="1392" name="Freeform 1391">
                <a:extLst>
                  <a:ext uri="{FF2B5EF4-FFF2-40B4-BE49-F238E27FC236}">
                    <a16:creationId xmlns:a16="http://schemas.microsoft.com/office/drawing/2014/main" id="{47DD0FCD-7333-3221-DDA6-66D8832BD104}"/>
                  </a:ext>
                </a:extLst>
              </p:cNvPr>
              <p:cNvSpPr/>
              <p:nvPr/>
            </p:nvSpPr>
            <p:spPr>
              <a:xfrm>
                <a:off x="10607697" y="2334694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393" name="Freeform 1392">
                <a:extLst>
                  <a:ext uri="{FF2B5EF4-FFF2-40B4-BE49-F238E27FC236}">
                    <a16:creationId xmlns:a16="http://schemas.microsoft.com/office/drawing/2014/main" id="{D5728464-8CB3-7AD5-C150-066541BE873A}"/>
                  </a:ext>
                </a:extLst>
              </p:cNvPr>
              <p:cNvSpPr/>
              <p:nvPr/>
            </p:nvSpPr>
            <p:spPr>
              <a:xfrm>
                <a:off x="10581928" y="2360498"/>
                <a:ext cx="51538" cy="12649"/>
              </a:xfrm>
              <a:custGeom>
                <a:avLst/>
                <a:gdLst>
                  <a:gd name="connsiteX0" fmla="*/ 0 w 51538"/>
                  <a:gd name="connsiteY0" fmla="*/ 0 h 12649"/>
                  <a:gd name="connsiteX1" fmla="*/ 51539 w 5153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38" h="12649">
                    <a:moveTo>
                      <a:pt x="0" y="0"/>
                    </a:moveTo>
                    <a:lnTo>
                      <a:pt x="51539" y="0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394" name="Graphic 1172">
              <a:extLst>
                <a:ext uri="{FF2B5EF4-FFF2-40B4-BE49-F238E27FC236}">
                  <a16:creationId xmlns:a16="http://schemas.microsoft.com/office/drawing/2014/main" id="{745E10F7-3B8E-DA03-AB45-2B2B64E9F8F6}"/>
                </a:ext>
              </a:extLst>
            </p:cNvPr>
            <p:cNvGrpSpPr/>
            <p:nvPr/>
          </p:nvGrpSpPr>
          <p:grpSpPr>
            <a:xfrm>
              <a:off x="10347605" y="2334694"/>
              <a:ext cx="51412" cy="51482"/>
              <a:chOff x="10347605" y="2334694"/>
              <a:chExt cx="51412" cy="51482"/>
            </a:xfrm>
          </p:grpSpPr>
          <p:sp>
            <p:nvSpPr>
              <p:cNvPr id="1395" name="Freeform 1394">
                <a:extLst>
                  <a:ext uri="{FF2B5EF4-FFF2-40B4-BE49-F238E27FC236}">
                    <a16:creationId xmlns:a16="http://schemas.microsoft.com/office/drawing/2014/main" id="{DDFCF4DF-547E-4004-3F8A-BB486BD98781}"/>
                  </a:ext>
                </a:extLst>
              </p:cNvPr>
              <p:cNvSpPr/>
              <p:nvPr/>
            </p:nvSpPr>
            <p:spPr>
              <a:xfrm>
                <a:off x="10373248" y="2334694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396" name="Freeform 1395">
                <a:extLst>
                  <a:ext uri="{FF2B5EF4-FFF2-40B4-BE49-F238E27FC236}">
                    <a16:creationId xmlns:a16="http://schemas.microsoft.com/office/drawing/2014/main" id="{BA870341-57CD-9C0A-3890-65AE2F02BEA4}"/>
                  </a:ext>
                </a:extLst>
              </p:cNvPr>
              <p:cNvSpPr/>
              <p:nvPr/>
            </p:nvSpPr>
            <p:spPr>
              <a:xfrm>
                <a:off x="10347605" y="2360498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397" name="Graphic 1172">
              <a:extLst>
                <a:ext uri="{FF2B5EF4-FFF2-40B4-BE49-F238E27FC236}">
                  <a16:creationId xmlns:a16="http://schemas.microsoft.com/office/drawing/2014/main" id="{C10ECA51-1342-6D7D-C850-C25701C70ADF}"/>
                </a:ext>
              </a:extLst>
            </p:cNvPr>
            <p:cNvGrpSpPr/>
            <p:nvPr/>
          </p:nvGrpSpPr>
          <p:grpSpPr>
            <a:xfrm>
              <a:off x="10449545" y="2334694"/>
              <a:ext cx="51538" cy="51482"/>
              <a:chOff x="10449545" y="2334694"/>
              <a:chExt cx="51538" cy="51482"/>
            </a:xfrm>
          </p:grpSpPr>
          <p:sp>
            <p:nvSpPr>
              <p:cNvPr id="1398" name="Freeform 1397">
                <a:extLst>
                  <a:ext uri="{FF2B5EF4-FFF2-40B4-BE49-F238E27FC236}">
                    <a16:creationId xmlns:a16="http://schemas.microsoft.com/office/drawing/2014/main" id="{4ACE2C41-149C-C932-8AB9-DE4A5B6EB156}"/>
                  </a:ext>
                </a:extLst>
              </p:cNvPr>
              <p:cNvSpPr/>
              <p:nvPr/>
            </p:nvSpPr>
            <p:spPr>
              <a:xfrm>
                <a:off x="10475314" y="2334694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399" name="Freeform 1398">
                <a:extLst>
                  <a:ext uri="{FF2B5EF4-FFF2-40B4-BE49-F238E27FC236}">
                    <a16:creationId xmlns:a16="http://schemas.microsoft.com/office/drawing/2014/main" id="{4C4CD53F-7F79-DDDB-660D-6090B78135AE}"/>
                  </a:ext>
                </a:extLst>
              </p:cNvPr>
              <p:cNvSpPr/>
              <p:nvPr/>
            </p:nvSpPr>
            <p:spPr>
              <a:xfrm>
                <a:off x="10449545" y="2360498"/>
                <a:ext cx="51538" cy="12649"/>
              </a:xfrm>
              <a:custGeom>
                <a:avLst/>
                <a:gdLst>
                  <a:gd name="connsiteX0" fmla="*/ 0 w 51538"/>
                  <a:gd name="connsiteY0" fmla="*/ 0 h 12649"/>
                  <a:gd name="connsiteX1" fmla="*/ 51538 w 5153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38" h="12649">
                    <a:moveTo>
                      <a:pt x="0" y="0"/>
                    </a:moveTo>
                    <a:lnTo>
                      <a:pt x="51538" y="0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400" name="Graphic 1172">
              <a:extLst>
                <a:ext uri="{FF2B5EF4-FFF2-40B4-BE49-F238E27FC236}">
                  <a16:creationId xmlns:a16="http://schemas.microsoft.com/office/drawing/2014/main" id="{BB7627BD-6DE3-CEBC-8A47-85AC4960FC75}"/>
                </a:ext>
              </a:extLst>
            </p:cNvPr>
            <p:cNvGrpSpPr/>
            <p:nvPr/>
          </p:nvGrpSpPr>
          <p:grpSpPr>
            <a:xfrm>
              <a:off x="10452956" y="2334694"/>
              <a:ext cx="51412" cy="51482"/>
              <a:chOff x="10452956" y="2334694"/>
              <a:chExt cx="51412" cy="51482"/>
            </a:xfrm>
          </p:grpSpPr>
          <p:sp>
            <p:nvSpPr>
              <p:cNvPr id="1401" name="Freeform 1400">
                <a:extLst>
                  <a:ext uri="{FF2B5EF4-FFF2-40B4-BE49-F238E27FC236}">
                    <a16:creationId xmlns:a16="http://schemas.microsoft.com/office/drawing/2014/main" id="{5E75E86F-3B13-E5F1-BB91-590005918ECA}"/>
                  </a:ext>
                </a:extLst>
              </p:cNvPr>
              <p:cNvSpPr/>
              <p:nvPr/>
            </p:nvSpPr>
            <p:spPr>
              <a:xfrm>
                <a:off x="10478725" y="2334694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402" name="Freeform 1401">
                <a:extLst>
                  <a:ext uri="{FF2B5EF4-FFF2-40B4-BE49-F238E27FC236}">
                    <a16:creationId xmlns:a16="http://schemas.microsoft.com/office/drawing/2014/main" id="{BE9451C4-87A0-777E-4CC9-62F79F984F70}"/>
                  </a:ext>
                </a:extLst>
              </p:cNvPr>
              <p:cNvSpPr/>
              <p:nvPr/>
            </p:nvSpPr>
            <p:spPr>
              <a:xfrm>
                <a:off x="10452956" y="2360498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403" name="Graphic 1172">
              <a:extLst>
                <a:ext uri="{FF2B5EF4-FFF2-40B4-BE49-F238E27FC236}">
                  <a16:creationId xmlns:a16="http://schemas.microsoft.com/office/drawing/2014/main" id="{6C155FB8-75FC-5C9B-594C-6D7DEEA82679}"/>
                </a:ext>
              </a:extLst>
            </p:cNvPr>
            <p:cNvGrpSpPr/>
            <p:nvPr/>
          </p:nvGrpSpPr>
          <p:grpSpPr>
            <a:xfrm>
              <a:off x="10475314" y="2334694"/>
              <a:ext cx="51412" cy="51482"/>
              <a:chOff x="10475314" y="2334694"/>
              <a:chExt cx="51412" cy="51482"/>
            </a:xfrm>
          </p:grpSpPr>
          <p:sp>
            <p:nvSpPr>
              <p:cNvPr id="1404" name="Freeform 1403">
                <a:extLst>
                  <a:ext uri="{FF2B5EF4-FFF2-40B4-BE49-F238E27FC236}">
                    <a16:creationId xmlns:a16="http://schemas.microsoft.com/office/drawing/2014/main" id="{618E710E-5951-2474-BFF6-E0EC1EE0F6C6}"/>
                  </a:ext>
                </a:extLst>
              </p:cNvPr>
              <p:cNvSpPr/>
              <p:nvPr/>
            </p:nvSpPr>
            <p:spPr>
              <a:xfrm>
                <a:off x="10501083" y="2334694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405" name="Freeform 1404">
                <a:extLst>
                  <a:ext uri="{FF2B5EF4-FFF2-40B4-BE49-F238E27FC236}">
                    <a16:creationId xmlns:a16="http://schemas.microsoft.com/office/drawing/2014/main" id="{BE587725-FDD9-BD70-F386-A58DD901E964}"/>
                  </a:ext>
                </a:extLst>
              </p:cNvPr>
              <p:cNvSpPr/>
              <p:nvPr/>
            </p:nvSpPr>
            <p:spPr>
              <a:xfrm>
                <a:off x="10475314" y="2360498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406" name="Graphic 1172">
              <a:extLst>
                <a:ext uri="{FF2B5EF4-FFF2-40B4-BE49-F238E27FC236}">
                  <a16:creationId xmlns:a16="http://schemas.microsoft.com/office/drawing/2014/main" id="{83A9C08B-9606-DAF1-BBBE-C93B191643C0}"/>
                </a:ext>
              </a:extLst>
            </p:cNvPr>
            <p:cNvGrpSpPr/>
            <p:nvPr/>
          </p:nvGrpSpPr>
          <p:grpSpPr>
            <a:xfrm>
              <a:off x="10478725" y="2334694"/>
              <a:ext cx="51412" cy="51482"/>
              <a:chOff x="10478725" y="2334694"/>
              <a:chExt cx="51412" cy="51482"/>
            </a:xfrm>
          </p:grpSpPr>
          <p:sp>
            <p:nvSpPr>
              <p:cNvPr id="1407" name="Freeform 1406">
                <a:extLst>
                  <a:ext uri="{FF2B5EF4-FFF2-40B4-BE49-F238E27FC236}">
                    <a16:creationId xmlns:a16="http://schemas.microsoft.com/office/drawing/2014/main" id="{5718DA81-10F3-6E89-27EC-D592E4A73F0A}"/>
                  </a:ext>
                </a:extLst>
              </p:cNvPr>
              <p:cNvSpPr/>
              <p:nvPr/>
            </p:nvSpPr>
            <p:spPr>
              <a:xfrm>
                <a:off x="10504368" y="2334694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408" name="Freeform 1407">
                <a:extLst>
                  <a:ext uri="{FF2B5EF4-FFF2-40B4-BE49-F238E27FC236}">
                    <a16:creationId xmlns:a16="http://schemas.microsoft.com/office/drawing/2014/main" id="{4AADF40E-B215-4312-15E2-99E4EE9D9E2A}"/>
                  </a:ext>
                </a:extLst>
              </p:cNvPr>
              <p:cNvSpPr/>
              <p:nvPr/>
            </p:nvSpPr>
            <p:spPr>
              <a:xfrm>
                <a:off x="10478725" y="2360498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409" name="Graphic 1172">
              <a:extLst>
                <a:ext uri="{FF2B5EF4-FFF2-40B4-BE49-F238E27FC236}">
                  <a16:creationId xmlns:a16="http://schemas.microsoft.com/office/drawing/2014/main" id="{18C8CB6B-B8F0-E099-814B-2E6B26DBDBFF}"/>
                </a:ext>
              </a:extLst>
            </p:cNvPr>
            <p:cNvGrpSpPr/>
            <p:nvPr/>
          </p:nvGrpSpPr>
          <p:grpSpPr>
            <a:xfrm>
              <a:off x="10500831" y="2334694"/>
              <a:ext cx="51412" cy="51482"/>
              <a:chOff x="10500831" y="2334694"/>
              <a:chExt cx="51412" cy="51482"/>
            </a:xfrm>
          </p:grpSpPr>
          <p:sp>
            <p:nvSpPr>
              <p:cNvPr id="1410" name="Freeform 1409">
                <a:extLst>
                  <a:ext uri="{FF2B5EF4-FFF2-40B4-BE49-F238E27FC236}">
                    <a16:creationId xmlns:a16="http://schemas.microsoft.com/office/drawing/2014/main" id="{00BC85A5-082C-3833-4C3B-3A5D7054E7A0}"/>
                  </a:ext>
                </a:extLst>
              </p:cNvPr>
              <p:cNvSpPr/>
              <p:nvPr/>
            </p:nvSpPr>
            <p:spPr>
              <a:xfrm>
                <a:off x="10526474" y="2334694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411" name="Freeform 1410">
                <a:extLst>
                  <a:ext uri="{FF2B5EF4-FFF2-40B4-BE49-F238E27FC236}">
                    <a16:creationId xmlns:a16="http://schemas.microsoft.com/office/drawing/2014/main" id="{9AD281D2-2B91-69CE-E9A8-7A7DAE3BC876}"/>
                  </a:ext>
                </a:extLst>
              </p:cNvPr>
              <p:cNvSpPr/>
              <p:nvPr/>
            </p:nvSpPr>
            <p:spPr>
              <a:xfrm>
                <a:off x="10500831" y="2360498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412" name="Graphic 1172">
              <a:extLst>
                <a:ext uri="{FF2B5EF4-FFF2-40B4-BE49-F238E27FC236}">
                  <a16:creationId xmlns:a16="http://schemas.microsoft.com/office/drawing/2014/main" id="{1DBF29DE-5D22-E534-3D80-89B0EA75B59F}"/>
                </a:ext>
              </a:extLst>
            </p:cNvPr>
            <p:cNvGrpSpPr/>
            <p:nvPr/>
          </p:nvGrpSpPr>
          <p:grpSpPr>
            <a:xfrm>
              <a:off x="10517126" y="2334694"/>
              <a:ext cx="51412" cy="51482"/>
              <a:chOff x="10517126" y="2334694"/>
              <a:chExt cx="51412" cy="51482"/>
            </a:xfrm>
          </p:grpSpPr>
          <p:sp>
            <p:nvSpPr>
              <p:cNvPr id="1413" name="Freeform 1412">
                <a:extLst>
                  <a:ext uri="{FF2B5EF4-FFF2-40B4-BE49-F238E27FC236}">
                    <a16:creationId xmlns:a16="http://schemas.microsoft.com/office/drawing/2014/main" id="{FA40F525-5E9F-0ACB-C30F-9E896E4812D1}"/>
                  </a:ext>
                </a:extLst>
              </p:cNvPr>
              <p:cNvSpPr/>
              <p:nvPr/>
            </p:nvSpPr>
            <p:spPr>
              <a:xfrm>
                <a:off x="10542769" y="2334694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414" name="Freeform 1413">
                <a:extLst>
                  <a:ext uri="{FF2B5EF4-FFF2-40B4-BE49-F238E27FC236}">
                    <a16:creationId xmlns:a16="http://schemas.microsoft.com/office/drawing/2014/main" id="{A02462EE-7666-9BFF-4260-7A5161B9618F}"/>
                  </a:ext>
                </a:extLst>
              </p:cNvPr>
              <p:cNvSpPr/>
              <p:nvPr/>
            </p:nvSpPr>
            <p:spPr>
              <a:xfrm>
                <a:off x="10517126" y="2360498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415" name="Graphic 1172">
              <a:extLst>
                <a:ext uri="{FF2B5EF4-FFF2-40B4-BE49-F238E27FC236}">
                  <a16:creationId xmlns:a16="http://schemas.microsoft.com/office/drawing/2014/main" id="{802FDCEB-0582-0A2B-786F-CCDFF5F185BD}"/>
                </a:ext>
              </a:extLst>
            </p:cNvPr>
            <p:cNvGrpSpPr/>
            <p:nvPr/>
          </p:nvGrpSpPr>
          <p:grpSpPr>
            <a:xfrm>
              <a:off x="10681847" y="2334694"/>
              <a:ext cx="51412" cy="51482"/>
              <a:chOff x="10681847" y="2334694"/>
              <a:chExt cx="51412" cy="51482"/>
            </a:xfrm>
          </p:grpSpPr>
          <p:sp>
            <p:nvSpPr>
              <p:cNvPr id="1416" name="Freeform 1415">
                <a:extLst>
                  <a:ext uri="{FF2B5EF4-FFF2-40B4-BE49-F238E27FC236}">
                    <a16:creationId xmlns:a16="http://schemas.microsoft.com/office/drawing/2014/main" id="{2A3ECC17-C608-658A-BB11-F4F9AB9CA4D3}"/>
                  </a:ext>
                </a:extLst>
              </p:cNvPr>
              <p:cNvSpPr/>
              <p:nvPr/>
            </p:nvSpPr>
            <p:spPr>
              <a:xfrm>
                <a:off x="10707490" y="2334694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417" name="Freeform 1416">
                <a:extLst>
                  <a:ext uri="{FF2B5EF4-FFF2-40B4-BE49-F238E27FC236}">
                    <a16:creationId xmlns:a16="http://schemas.microsoft.com/office/drawing/2014/main" id="{C2490FAC-43A2-7AFF-2E4A-A541EEC580A4}"/>
                  </a:ext>
                </a:extLst>
              </p:cNvPr>
              <p:cNvSpPr/>
              <p:nvPr/>
            </p:nvSpPr>
            <p:spPr>
              <a:xfrm>
                <a:off x="10681847" y="2360498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418" name="Graphic 1172">
              <a:extLst>
                <a:ext uri="{FF2B5EF4-FFF2-40B4-BE49-F238E27FC236}">
                  <a16:creationId xmlns:a16="http://schemas.microsoft.com/office/drawing/2014/main" id="{FD4F5AD1-97DC-3D2A-3034-1CDF700EEF0E}"/>
                </a:ext>
              </a:extLst>
            </p:cNvPr>
            <p:cNvGrpSpPr/>
            <p:nvPr/>
          </p:nvGrpSpPr>
          <p:grpSpPr>
            <a:xfrm>
              <a:off x="10415818" y="2334694"/>
              <a:ext cx="51412" cy="51482"/>
              <a:chOff x="10415818" y="2334694"/>
              <a:chExt cx="51412" cy="51482"/>
            </a:xfrm>
          </p:grpSpPr>
          <p:sp>
            <p:nvSpPr>
              <p:cNvPr id="1419" name="Freeform 1418">
                <a:extLst>
                  <a:ext uri="{FF2B5EF4-FFF2-40B4-BE49-F238E27FC236}">
                    <a16:creationId xmlns:a16="http://schemas.microsoft.com/office/drawing/2014/main" id="{3A94E09C-C174-6123-92DD-D98EAD61FC07}"/>
                  </a:ext>
                </a:extLst>
              </p:cNvPr>
              <p:cNvSpPr/>
              <p:nvPr/>
            </p:nvSpPr>
            <p:spPr>
              <a:xfrm>
                <a:off x="10441587" y="2334694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420" name="Freeform 1419">
                <a:extLst>
                  <a:ext uri="{FF2B5EF4-FFF2-40B4-BE49-F238E27FC236}">
                    <a16:creationId xmlns:a16="http://schemas.microsoft.com/office/drawing/2014/main" id="{C076BE82-2E27-664E-6C57-AF5B582E4A7D}"/>
                  </a:ext>
                </a:extLst>
              </p:cNvPr>
              <p:cNvSpPr/>
              <p:nvPr/>
            </p:nvSpPr>
            <p:spPr>
              <a:xfrm>
                <a:off x="10415818" y="2360498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421" name="Graphic 1172">
              <a:extLst>
                <a:ext uri="{FF2B5EF4-FFF2-40B4-BE49-F238E27FC236}">
                  <a16:creationId xmlns:a16="http://schemas.microsoft.com/office/drawing/2014/main" id="{9F4E9BBE-51A8-14D8-A59C-220FA4E76D67}"/>
                </a:ext>
              </a:extLst>
            </p:cNvPr>
            <p:cNvGrpSpPr/>
            <p:nvPr/>
          </p:nvGrpSpPr>
          <p:grpSpPr>
            <a:xfrm>
              <a:off x="10366553" y="2334694"/>
              <a:ext cx="51412" cy="51482"/>
              <a:chOff x="10366553" y="2334694"/>
              <a:chExt cx="51412" cy="51482"/>
            </a:xfrm>
          </p:grpSpPr>
          <p:sp>
            <p:nvSpPr>
              <p:cNvPr id="1422" name="Freeform 1421">
                <a:extLst>
                  <a:ext uri="{FF2B5EF4-FFF2-40B4-BE49-F238E27FC236}">
                    <a16:creationId xmlns:a16="http://schemas.microsoft.com/office/drawing/2014/main" id="{DB73EBFF-B531-4D97-91E7-99C0F76880A2}"/>
                  </a:ext>
                </a:extLst>
              </p:cNvPr>
              <p:cNvSpPr/>
              <p:nvPr/>
            </p:nvSpPr>
            <p:spPr>
              <a:xfrm>
                <a:off x="10392196" y="2334694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423" name="Freeform 1422">
                <a:extLst>
                  <a:ext uri="{FF2B5EF4-FFF2-40B4-BE49-F238E27FC236}">
                    <a16:creationId xmlns:a16="http://schemas.microsoft.com/office/drawing/2014/main" id="{5C981CEC-85AB-EDD9-EC2A-ADBA414E5003}"/>
                  </a:ext>
                </a:extLst>
              </p:cNvPr>
              <p:cNvSpPr/>
              <p:nvPr/>
            </p:nvSpPr>
            <p:spPr>
              <a:xfrm>
                <a:off x="10366553" y="2360498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424" name="Graphic 1172">
              <a:extLst>
                <a:ext uri="{FF2B5EF4-FFF2-40B4-BE49-F238E27FC236}">
                  <a16:creationId xmlns:a16="http://schemas.microsoft.com/office/drawing/2014/main" id="{B730AE73-2C1F-8E21-42BD-51DAB60E2291}"/>
                </a:ext>
              </a:extLst>
            </p:cNvPr>
            <p:cNvGrpSpPr/>
            <p:nvPr/>
          </p:nvGrpSpPr>
          <p:grpSpPr>
            <a:xfrm>
              <a:off x="10373248" y="2334694"/>
              <a:ext cx="51538" cy="51482"/>
              <a:chOff x="10373248" y="2334694"/>
              <a:chExt cx="51538" cy="51482"/>
            </a:xfrm>
          </p:grpSpPr>
          <p:sp>
            <p:nvSpPr>
              <p:cNvPr id="1425" name="Freeform 1424">
                <a:extLst>
                  <a:ext uri="{FF2B5EF4-FFF2-40B4-BE49-F238E27FC236}">
                    <a16:creationId xmlns:a16="http://schemas.microsoft.com/office/drawing/2014/main" id="{0E215E3E-0BD6-B36A-EA9E-C03E6D01F87E}"/>
                  </a:ext>
                </a:extLst>
              </p:cNvPr>
              <p:cNvSpPr/>
              <p:nvPr/>
            </p:nvSpPr>
            <p:spPr>
              <a:xfrm>
                <a:off x="10399017" y="2334694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426" name="Freeform 1425">
                <a:extLst>
                  <a:ext uri="{FF2B5EF4-FFF2-40B4-BE49-F238E27FC236}">
                    <a16:creationId xmlns:a16="http://schemas.microsoft.com/office/drawing/2014/main" id="{AE460515-B1B0-A534-D002-35FFDD3E6977}"/>
                  </a:ext>
                </a:extLst>
              </p:cNvPr>
              <p:cNvSpPr/>
              <p:nvPr/>
            </p:nvSpPr>
            <p:spPr>
              <a:xfrm>
                <a:off x="10373248" y="2360498"/>
                <a:ext cx="51538" cy="12649"/>
              </a:xfrm>
              <a:custGeom>
                <a:avLst/>
                <a:gdLst>
                  <a:gd name="connsiteX0" fmla="*/ 0 w 51538"/>
                  <a:gd name="connsiteY0" fmla="*/ 0 h 12649"/>
                  <a:gd name="connsiteX1" fmla="*/ 51538 w 5153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38" h="12649">
                    <a:moveTo>
                      <a:pt x="0" y="0"/>
                    </a:moveTo>
                    <a:lnTo>
                      <a:pt x="51538" y="0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427" name="Graphic 1172">
              <a:extLst>
                <a:ext uri="{FF2B5EF4-FFF2-40B4-BE49-F238E27FC236}">
                  <a16:creationId xmlns:a16="http://schemas.microsoft.com/office/drawing/2014/main" id="{A9A9C84A-73D0-2CD1-F77B-609C97F1DDB4}"/>
                </a:ext>
              </a:extLst>
            </p:cNvPr>
            <p:cNvGrpSpPr/>
            <p:nvPr/>
          </p:nvGrpSpPr>
          <p:grpSpPr>
            <a:xfrm>
              <a:off x="10402302" y="2334694"/>
              <a:ext cx="51538" cy="51482"/>
              <a:chOff x="10402302" y="2334694"/>
              <a:chExt cx="51538" cy="51482"/>
            </a:xfrm>
          </p:grpSpPr>
          <p:sp>
            <p:nvSpPr>
              <p:cNvPr id="1428" name="Freeform 1427">
                <a:extLst>
                  <a:ext uri="{FF2B5EF4-FFF2-40B4-BE49-F238E27FC236}">
                    <a16:creationId xmlns:a16="http://schemas.microsoft.com/office/drawing/2014/main" id="{4D384687-7B7D-5233-79C4-84910498C6AC}"/>
                  </a:ext>
                </a:extLst>
              </p:cNvPr>
              <p:cNvSpPr/>
              <p:nvPr/>
            </p:nvSpPr>
            <p:spPr>
              <a:xfrm>
                <a:off x="10428071" y="2334694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429" name="Freeform 1428">
                <a:extLst>
                  <a:ext uri="{FF2B5EF4-FFF2-40B4-BE49-F238E27FC236}">
                    <a16:creationId xmlns:a16="http://schemas.microsoft.com/office/drawing/2014/main" id="{4C92A3A1-FD9A-1FC8-3A20-E2B22E7011C9}"/>
                  </a:ext>
                </a:extLst>
              </p:cNvPr>
              <p:cNvSpPr/>
              <p:nvPr/>
            </p:nvSpPr>
            <p:spPr>
              <a:xfrm>
                <a:off x="10402302" y="2360498"/>
                <a:ext cx="51538" cy="12649"/>
              </a:xfrm>
              <a:custGeom>
                <a:avLst/>
                <a:gdLst>
                  <a:gd name="connsiteX0" fmla="*/ 0 w 51538"/>
                  <a:gd name="connsiteY0" fmla="*/ 0 h 12649"/>
                  <a:gd name="connsiteX1" fmla="*/ 51538 w 5153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38" h="12649">
                    <a:moveTo>
                      <a:pt x="0" y="0"/>
                    </a:moveTo>
                    <a:lnTo>
                      <a:pt x="51538" y="0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430" name="Graphic 1172">
              <a:extLst>
                <a:ext uri="{FF2B5EF4-FFF2-40B4-BE49-F238E27FC236}">
                  <a16:creationId xmlns:a16="http://schemas.microsoft.com/office/drawing/2014/main" id="{F8FD6F24-44D7-15A2-1124-F92F648E2FE4}"/>
                </a:ext>
              </a:extLst>
            </p:cNvPr>
            <p:cNvGrpSpPr/>
            <p:nvPr/>
          </p:nvGrpSpPr>
          <p:grpSpPr>
            <a:xfrm>
              <a:off x="8250449" y="1711977"/>
              <a:ext cx="51538" cy="51608"/>
              <a:chOff x="8250449" y="1711977"/>
              <a:chExt cx="51538" cy="51608"/>
            </a:xfrm>
          </p:grpSpPr>
          <p:sp>
            <p:nvSpPr>
              <p:cNvPr id="1431" name="Freeform 1430">
                <a:extLst>
                  <a:ext uri="{FF2B5EF4-FFF2-40B4-BE49-F238E27FC236}">
                    <a16:creationId xmlns:a16="http://schemas.microsoft.com/office/drawing/2014/main" id="{1CB70B1F-DD92-503A-62D2-9B61224A379B}"/>
                  </a:ext>
                </a:extLst>
              </p:cNvPr>
              <p:cNvSpPr/>
              <p:nvPr/>
            </p:nvSpPr>
            <p:spPr>
              <a:xfrm>
                <a:off x="8276218" y="1711977"/>
                <a:ext cx="12631" cy="51608"/>
              </a:xfrm>
              <a:custGeom>
                <a:avLst/>
                <a:gdLst>
                  <a:gd name="connsiteX0" fmla="*/ 0 w 12631"/>
                  <a:gd name="connsiteY0" fmla="*/ 0 h 51608"/>
                  <a:gd name="connsiteX1" fmla="*/ 0 w 12631"/>
                  <a:gd name="connsiteY1" fmla="*/ 51609 h 51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608">
                    <a:moveTo>
                      <a:pt x="0" y="0"/>
                    </a:moveTo>
                    <a:lnTo>
                      <a:pt x="0" y="51609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432" name="Freeform 1431">
                <a:extLst>
                  <a:ext uri="{FF2B5EF4-FFF2-40B4-BE49-F238E27FC236}">
                    <a16:creationId xmlns:a16="http://schemas.microsoft.com/office/drawing/2014/main" id="{4CC08984-766B-9858-4831-7E0704C83928}"/>
                  </a:ext>
                </a:extLst>
              </p:cNvPr>
              <p:cNvSpPr/>
              <p:nvPr/>
            </p:nvSpPr>
            <p:spPr>
              <a:xfrm>
                <a:off x="8250449" y="1737781"/>
                <a:ext cx="51538" cy="12649"/>
              </a:xfrm>
              <a:custGeom>
                <a:avLst/>
                <a:gdLst>
                  <a:gd name="connsiteX0" fmla="*/ 0 w 51538"/>
                  <a:gd name="connsiteY0" fmla="*/ 0 h 12649"/>
                  <a:gd name="connsiteX1" fmla="*/ 51538 w 5153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38" h="12649">
                    <a:moveTo>
                      <a:pt x="0" y="0"/>
                    </a:moveTo>
                    <a:lnTo>
                      <a:pt x="51538" y="0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433" name="Graphic 1172">
              <a:extLst>
                <a:ext uri="{FF2B5EF4-FFF2-40B4-BE49-F238E27FC236}">
                  <a16:creationId xmlns:a16="http://schemas.microsoft.com/office/drawing/2014/main" id="{D87A8C25-B9AC-0C5F-3C51-EBB7C81CF11C}"/>
                </a:ext>
              </a:extLst>
            </p:cNvPr>
            <p:cNvGrpSpPr/>
            <p:nvPr/>
          </p:nvGrpSpPr>
          <p:grpSpPr>
            <a:xfrm>
              <a:off x="7690980" y="1310873"/>
              <a:ext cx="51412" cy="51482"/>
              <a:chOff x="7690980" y="1310873"/>
              <a:chExt cx="51412" cy="51482"/>
            </a:xfrm>
          </p:grpSpPr>
          <p:sp>
            <p:nvSpPr>
              <p:cNvPr id="1434" name="Freeform 1433">
                <a:extLst>
                  <a:ext uri="{FF2B5EF4-FFF2-40B4-BE49-F238E27FC236}">
                    <a16:creationId xmlns:a16="http://schemas.microsoft.com/office/drawing/2014/main" id="{798524CB-DDE2-31ED-A7C9-F66FE33591F5}"/>
                  </a:ext>
                </a:extLst>
              </p:cNvPr>
              <p:cNvSpPr/>
              <p:nvPr/>
            </p:nvSpPr>
            <p:spPr>
              <a:xfrm>
                <a:off x="7716622" y="1310873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435" name="Freeform 1434">
                <a:extLst>
                  <a:ext uri="{FF2B5EF4-FFF2-40B4-BE49-F238E27FC236}">
                    <a16:creationId xmlns:a16="http://schemas.microsoft.com/office/drawing/2014/main" id="{ABA6C94F-0E62-035D-FA79-4C4B09188329}"/>
                  </a:ext>
                </a:extLst>
              </p:cNvPr>
              <p:cNvSpPr/>
              <p:nvPr/>
            </p:nvSpPr>
            <p:spPr>
              <a:xfrm>
                <a:off x="7690980" y="1336677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436" name="Graphic 1172">
              <a:extLst>
                <a:ext uri="{FF2B5EF4-FFF2-40B4-BE49-F238E27FC236}">
                  <a16:creationId xmlns:a16="http://schemas.microsoft.com/office/drawing/2014/main" id="{EB2C4575-F06F-68FD-4FE4-A1A7EDB50DAE}"/>
                </a:ext>
              </a:extLst>
            </p:cNvPr>
            <p:cNvGrpSpPr/>
            <p:nvPr/>
          </p:nvGrpSpPr>
          <p:grpSpPr>
            <a:xfrm>
              <a:off x="7684411" y="1310873"/>
              <a:ext cx="51412" cy="51482"/>
              <a:chOff x="7684411" y="1310873"/>
              <a:chExt cx="51412" cy="51482"/>
            </a:xfrm>
          </p:grpSpPr>
          <p:sp>
            <p:nvSpPr>
              <p:cNvPr id="1437" name="Freeform 1436">
                <a:extLst>
                  <a:ext uri="{FF2B5EF4-FFF2-40B4-BE49-F238E27FC236}">
                    <a16:creationId xmlns:a16="http://schemas.microsoft.com/office/drawing/2014/main" id="{C1046C0D-F7CC-79A9-3AE4-B8AC8D11C7BA}"/>
                  </a:ext>
                </a:extLst>
              </p:cNvPr>
              <p:cNvSpPr/>
              <p:nvPr/>
            </p:nvSpPr>
            <p:spPr>
              <a:xfrm>
                <a:off x="7710180" y="1310873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438" name="Freeform 1437">
                <a:extLst>
                  <a:ext uri="{FF2B5EF4-FFF2-40B4-BE49-F238E27FC236}">
                    <a16:creationId xmlns:a16="http://schemas.microsoft.com/office/drawing/2014/main" id="{86244269-6BF9-70A5-BA72-93526FE6A3D0}"/>
                  </a:ext>
                </a:extLst>
              </p:cNvPr>
              <p:cNvSpPr/>
              <p:nvPr/>
            </p:nvSpPr>
            <p:spPr>
              <a:xfrm>
                <a:off x="7684411" y="1336677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439" name="Graphic 1172">
              <a:extLst>
                <a:ext uri="{FF2B5EF4-FFF2-40B4-BE49-F238E27FC236}">
                  <a16:creationId xmlns:a16="http://schemas.microsoft.com/office/drawing/2014/main" id="{6F4D626B-060E-0F4B-B20D-1644334FA36B}"/>
                </a:ext>
              </a:extLst>
            </p:cNvPr>
            <p:cNvGrpSpPr/>
            <p:nvPr/>
          </p:nvGrpSpPr>
          <p:grpSpPr>
            <a:xfrm>
              <a:off x="7825131" y="1311505"/>
              <a:ext cx="51538" cy="51608"/>
              <a:chOff x="7825131" y="1311505"/>
              <a:chExt cx="51538" cy="51608"/>
            </a:xfrm>
          </p:grpSpPr>
          <p:sp>
            <p:nvSpPr>
              <p:cNvPr id="1440" name="Freeform 1439">
                <a:extLst>
                  <a:ext uri="{FF2B5EF4-FFF2-40B4-BE49-F238E27FC236}">
                    <a16:creationId xmlns:a16="http://schemas.microsoft.com/office/drawing/2014/main" id="{75BC1CF3-7CAA-026E-8206-34FB586524DE}"/>
                  </a:ext>
                </a:extLst>
              </p:cNvPr>
              <p:cNvSpPr/>
              <p:nvPr/>
            </p:nvSpPr>
            <p:spPr>
              <a:xfrm>
                <a:off x="7850900" y="1311505"/>
                <a:ext cx="12631" cy="51608"/>
              </a:xfrm>
              <a:custGeom>
                <a:avLst/>
                <a:gdLst>
                  <a:gd name="connsiteX0" fmla="*/ 0 w 12631"/>
                  <a:gd name="connsiteY0" fmla="*/ 0 h 51608"/>
                  <a:gd name="connsiteX1" fmla="*/ 0 w 12631"/>
                  <a:gd name="connsiteY1" fmla="*/ 51608 h 51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608">
                    <a:moveTo>
                      <a:pt x="0" y="0"/>
                    </a:moveTo>
                    <a:lnTo>
                      <a:pt x="0" y="51608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441" name="Freeform 1440">
                <a:extLst>
                  <a:ext uri="{FF2B5EF4-FFF2-40B4-BE49-F238E27FC236}">
                    <a16:creationId xmlns:a16="http://schemas.microsoft.com/office/drawing/2014/main" id="{BBC32AD5-578B-703F-BE34-C19A21A34E0C}"/>
                  </a:ext>
                </a:extLst>
              </p:cNvPr>
              <p:cNvSpPr/>
              <p:nvPr/>
            </p:nvSpPr>
            <p:spPr>
              <a:xfrm>
                <a:off x="7825131" y="1337309"/>
                <a:ext cx="51538" cy="12649"/>
              </a:xfrm>
              <a:custGeom>
                <a:avLst/>
                <a:gdLst>
                  <a:gd name="connsiteX0" fmla="*/ 0 w 51538"/>
                  <a:gd name="connsiteY0" fmla="*/ 0 h 12649"/>
                  <a:gd name="connsiteX1" fmla="*/ 51538 w 5153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38" h="12649">
                    <a:moveTo>
                      <a:pt x="0" y="0"/>
                    </a:moveTo>
                    <a:lnTo>
                      <a:pt x="51538" y="0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442" name="Graphic 1172">
              <a:extLst>
                <a:ext uri="{FF2B5EF4-FFF2-40B4-BE49-F238E27FC236}">
                  <a16:creationId xmlns:a16="http://schemas.microsoft.com/office/drawing/2014/main" id="{273B24D2-BA56-852B-5661-992805F55267}"/>
                </a:ext>
              </a:extLst>
            </p:cNvPr>
            <p:cNvGrpSpPr/>
            <p:nvPr/>
          </p:nvGrpSpPr>
          <p:grpSpPr>
            <a:xfrm>
              <a:off x="7854437" y="1345784"/>
              <a:ext cx="51412" cy="51482"/>
              <a:chOff x="7854437" y="1345784"/>
              <a:chExt cx="51412" cy="51482"/>
            </a:xfrm>
          </p:grpSpPr>
          <p:sp>
            <p:nvSpPr>
              <p:cNvPr id="1443" name="Freeform 1442">
                <a:extLst>
                  <a:ext uri="{FF2B5EF4-FFF2-40B4-BE49-F238E27FC236}">
                    <a16:creationId xmlns:a16="http://schemas.microsoft.com/office/drawing/2014/main" id="{5E2C39E4-7051-AFCE-A0D8-04A895D193BD}"/>
                  </a:ext>
                </a:extLst>
              </p:cNvPr>
              <p:cNvSpPr/>
              <p:nvPr/>
            </p:nvSpPr>
            <p:spPr>
              <a:xfrm>
                <a:off x="7880206" y="1345784"/>
                <a:ext cx="12631" cy="51482"/>
              </a:xfrm>
              <a:custGeom>
                <a:avLst/>
                <a:gdLst>
                  <a:gd name="connsiteX0" fmla="*/ 0 w 12631"/>
                  <a:gd name="connsiteY0" fmla="*/ 0 h 51482"/>
                  <a:gd name="connsiteX1" fmla="*/ 0 w 12631"/>
                  <a:gd name="connsiteY1" fmla="*/ 51482 h 5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51482">
                    <a:moveTo>
                      <a:pt x="0" y="0"/>
                    </a:moveTo>
                    <a:lnTo>
                      <a:pt x="0" y="51482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444" name="Freeform 1443">
                <a:extLst>
                  <a:ext uri="{FF2B5EF4-FFF2-40B4-BE49-F238E27FC236}">
                    <a16:creationId xmlns:a16="http://schemas.microsoft.com/office/drawing/2014/main" id="{0236584C-5408-7D8C-C235-62DFD107A960}"/>
                  </a:ext>
                </a:extLst>
              </p:cNvPr>
              <p:cNvSpPr/>
              <p:nvPr/>
            </p:nvSpPr>
            <p:spPr>
              <a:xfrm>
                <a:off x="7854437" y="1371588"/>
                <a:ext cx="51412" cy="12649"/>
              </a:xfrm>
              <a:custGeom>
                <a:avLst/>
                <a:gdLst>
                  <a:gd name="connsiteX0" fmla="*/ 0 w 51412"/>
                  <a:gd name="connsiteY0" fmla="*/ 0 h 12649"/>
                  <a:gd name="connsiteX1" fmla="*/ 51412 w 51412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412" h="12649">
                    <a:moveTo>
                      <a:pt x="0" y="0"/>
                    </a:moveTo>
                    <a:lnTo>
                      <a:pt x="51412" y="0"/>
                    </a:lnTo>
                  </a:path>
                </a:pathLst>
              </a:custGeom>
              <a:ln w="9457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sp>
          <p:nvSpPr>
            <p:cNvPr id="1445" name="Freeform 1444">
              <a:extLst>
                <a:ext uri="{FF2B5EF4-FFF2-40B4-BE49-F238E27FC236}">
                  <a16:creationId xmlns:a16="http://schemas.microsoft.com/office/drawing/2014/main" id="{39335096-9035-464B-17EE-4EE9451544FE}"/>
                </a:ext>
              </a:extLst>
            </p:cNvPr>
            <p:cNvSpPr/>
            <p:nvPr/>
          </p:nvSpPr>
          <p:spPr>
            <a:xfrm>
              <a:off x="7695527" y="1336677"/>
              <a:ext cx="3056806" cy="1023189"/>
            </a:xfrm>
            <a:custGeom>
              <a:avLst/>
              <a:gdLst>
                <a:gd name="connsiteX0" fmla="*/ 3056806 w 3056806"/>
                <a:gd name="connsiteY0" fmla="*/ 1023189 h 1023189"/>
                <a:gd name="connsiteX1" fmla="*/ 2543822 w 3056806"/>
                <a:gd name="connsiteY1" fmla="*/ 1023189 h 1023189"/>
                <a:gd name="connsiteX2" fmla="*/ 2543822 w 3056806"/>
                <a:gd name="connsiteY2" fmla="*/ 987392 h 1023189"/>
                <a:gd name="connsiteX3" fmla="*/ 2225371 w 3056806"/>
                <a:gd name="connsiteY3" fmla="*/ 987392 h 1023189"/>
                <a:gd name="connsiteX4" fmla="*/ 2225371 w 3056806"/>
                <a:gd name="connsiteY4" fmla="*/ 959438 h 1023189"/>
                <a:gd name="connsiteX5" fmla="*/ 2170422 w 3056806"/>
                <a:gd name="connsiteY5" fmla="*/ 959438 h 1023189"/>
                <a:gd name="connsiteX6" fmla="*/ 2170422 w 3056806"/>
                <a:gd name="connsiteY6" fmla="*/ 933254 h 1023189"/>
                <a:gd name="connsiteX7" fmla="*/ 2021365 w 3056806"/>
                <a:gd name="connsiteY7" fmla="*/ 933254 h 1023189"/>
                <a:gd name="connsiteX8" fmla="*/ 2021365 w 3056806"/>
                <a:gd name="connsiteY8" fmla="*/ 883796 h 1023189"/>
                <a:gd name="connsiteX9" fmla="*/ 2009870 w 3056806"/>
                <a:gd name="connsiteY9" fmla="*/ 883796 h 1023189"/>
                <a:gd name="connsiteX10" fmla="*/ 2009870 w 3056806"/>
                <a:gd name="connsiteY10" fmla="*/ 867731 h 1023189"/>
                <a:gd name="connsiteX11" fmla="*/ 1833654 w 3056806"/>
                <a:gd name="connsiteY11" fmla="*/ 867731 h 1023189"/>
                <a:gd name="connsiteX12" fmla="*/ 1833654 w 3056806"/>
                <a:gd name="connsiteY12" fmla="*/ 847493 h 1023189"/>
                <a:gd name="connsiteX13" fmla="*/ 1783884 w 3056806"/>
                <a:gd name="connsiteY13" fmla="*/ 847493 h 1023189"/>
                <a:gd name="connsiteX14" fmla="*/ 1783884 w 3056806"/>
                <a:gd name="connsiteY14" fmla="*/ 821688 h 1023189"/>
                <a:gd name="connsiteX15" fmla="*/ 1752431 w 3056806"/>
                <a:gd name="connsiteY15" fmla="*/ 821688 h 1023189"/>
                <a:gd name="connsiteX16" fmla="*/ 1752431 w 3056806"/>
                <a:gd name="connsiteY16" fmla="*/ 791204 h 1023189"/>
                <a:gd name="connsiteX17" fmla="*/ 1664765 w 3056806"/>
                <a:gd name="connsiteY17" fmla="*/ 791204 h 1023189"/>
                <a:gd name="connsiteX18" fmla="*/ 1664765 w 3056806"/>
                <a:gd name="connsiteY18" fmla="*/ 765400 h 1023189"/>
                <a:gd name="connsiteX19" fmla="*/ 1514824 w 3056806"/>
                <a:gd name="connsiteY19" fmla="*/ 765400 h 1023189"/>
                <a:gd name="connsiteX20" fmla="*/ 1514824 w 3056806"/>
                <a:gd name="connsiteY20" fmla="*/ 749715 h 1023189"/>
                <a:gd name="connsiteX21" fmla="*/ 1435748 w 3056806"/>
                <a:gd name="connsiteY21" fmla="*/ 749715 h 1023189"/>
                <a:gd name="connsiteX22" fmla="*/ 1435748 w 3056806"/>
                <a:gd name="connsiteY22" fmla="*/ 730488 h 1023189"/>
                <a:gd name="connsiteX23" fmla="*/ 1252837 w 3056806"/>
                <a:gd name="connsiteY23" fmla="*/ 730488 h 1023189"/>
                <a:gd name="connsiteX24" fmla="*/ 1252837 w 3056806"/>
                <a:gd name="connsiteY24" fmla="*/ 710755 h 1023189"/>
                <a:gd name="connsiteX25" fmla="*/ 1050094 w 3056806"/>
                <a:gd name="connsiteY25" fmla="*/ 710755 h 1023189"/>
                <a:gd name="connsiteX26" fmla="*/ 1050094 w 3056806"/>
                <a:gd name="connsiteY26" fmla="*/ 692920 h 1023189"/>
                <a:gd name="connsiteX27" fmla="*/ 1000324 w 3056806"/>
                <a:gd name="connsiteY27" fmla="*/ 692920 h 1023189"/>
                <a:gd name="connsiteX28" fmla="*/ 1000324 w 3056806"/>
                <a:gd name="connsiteY28" fmla="*/ 669393 h 1023189"/>
                <a:gd name="connsiteX29" fmla="*/ 991735 w 3056806"/>
                <a:gd name="connsiteY29" fmla="*/ 669393 h 1023189"/>
                <a:gd name="connsiteX30" fmla="*/ 991735 w 3056806"/>
                <a:gd name="connsiteY30" fmla="*/ 653202 h 1023189"/>
                <a:gd name="connsiteX31" fmla="*/ 983650 w 3056806"/>
                <a:gd name="connsiteY31" fmla="*/ 653202 h 1023189"/>
                <a:gd name="connsiteX32" fmla="*/ 983650 w 3056806"/>
                <a:gd name="connsiteY32" fmla="*/ 639794 h 1023189"/>
                <a:gd name="connsiteX33" fmla="*/ 948912 w 3056806"/>
                <a:gd name="connsiteY33" fmla="*/ 639794 h 1023189"/>
                <a:gd name="connsiteX34" fmla="*/ 948912 w 3056806"/>
                <a:gd name="connsiteY34" fmla="*/ 625627 h 1023189"/>
                <a:gd name="connsiteX35" fmla="*/ 932238 w 3056806"/>
                <a:gd name="connsiteY35" fmla="*/ 625627 h 1023189"/>
                <a:gd name="connsiteX36" fmla="*/ 932238 w 3056806"/>
                <a:gd name="connsiteY36" fmla="*/ 613989 h 1023189"/>
                <a:gd name="connsiteX37" fmla="*/ 920364 w 3056806"/>
                <a:gd name="connsiteY37" fmla="*/ 613989 h 1023189"/>
                <a:gd name="connsiteX38" fmla="*/ 920364 w 3056806"/>
                <a:gd name="connsiteY38" fmla="*/ 603744 h 1023189"/>
                <a:gd name="connsiteX39" fmla="*/ 913290 w 3056806"/>
                <a:gd name="connsiteY39" fmla="*/ 603744 h 1023189"/>
                <a:gd name="connsiteX40" fmla="*/ 913290 w 3056806"/>
                <a:gd name="connsiteY40" fmla="*/ 565543 h 1023189"/>
                <a:gd name="connsiteX41" fmla="*/ 853162 w 3056806"/>
                <a:gd name="connsiteY41" fmla="*/ 565543 h 1023189"/>
                <a:gd name="connsiteX42" fmla="*/ 853162 w 3056806"/>
                <a:gd name="connsiteY42" fmla="*/ 546949 h 1023189"/>
                <a:gd name="connsiteX43" fmla="*/ 838130 w 3056806"/>
                <a:gd name="connsiteY43" fmla="*/ 546949 h 1023189"/>
                <a:gd name="connsiteX44" fmla="*/ 838130 w 3056806"/>
                <a:gd name="connsiteY44" fmla="*/ 528987 h 1023189"/>
                <a:gd name="connsiteX45" fmla="*/ 785834 w 3056806"/>
                <a:gd name="connsiteY45" fmla="*/ 528987 h 1023189"/>
                <a:gd name="connsiteX46" fmla="*/ 785834 w 3056806"/>
                <a:gd name="connsiteY46" fmla="*/ 512037 h 1023189"/>
                <a:gd name="connsiteX47" fmla="*/ 667220 w 3056806"/>
                <a:gd name="connsiteY47" fmla="*/ 512037 h 1023189"/>
                <a:gd name="connsiteX48" fmla="*/ 667220 w 3056806"/>
                <a:gd name="connsiteY48" fmla="*/ 489269 h 1023189"/>
                <a:gd name="connsiteX49" fmla="*/ 657619 w 3056806"/>
                <a:gd name="connsiteY49" fmla="*/ 489269 h 1023189"/>
                <a:gd name="connsiteX50" fmla="*/ 657619 w 3056806"/>
                <a:gd name="connsiteY50" fmla="*/ 473584 h 1023189"/>
                <a:gd name="connsiteX51" fmla="*/ 624397 w 3056806"/>
                <a:gd name="connsiteY51" fmla="*/ 473584 h 1023189"/>
                <a:gd name="connsiteX52" fmla="*/ 624397 w 3056806"/>
                <a:gd name="connsiteY52" fmla="*/ 448918 h 1023189"/>
                <a:gd name="connsiteX53" fmla="*/ 613913 w 3056806"/>
                <a:gd name="connsiteY53" fmla="*/ 448918 h 1023189"/>
                <a:gd name="connsiteX54" fmla="*/ 613913 w 3056806"/>
                <a:gd name="connsiteY54" fmla="*/ 438293 h 1023189"/>
                <a:gd name="connsiteX55" fmla="*/ 592186 w 3056806"/>
                <a:gd name="connsiteY55" fmla="*/ 438293 h 1023189"/>
                <a:gd name="connsiteX56" fmla="*/ 592186 w 3056806"/>
                <a:gd name="connsiteY56" fmla="*/ 418813 h 1023189"/>
                <a:gd name="connsiteX57" fmla="*/ 581070 w 3056806"/>
                <a:gd name="connsiteY57" fmla="*/ 418813 h 1023189"/>
                <a:gd name="connsiteX58" fmla="*/ 581070 w 3056806"/>
                <a:gd name="connsiteY58" fmla="*/ 382890 h 1023189"/>
                <a:gd name="connsiteX59" fmla="*/ 566922 w 3056806"/>
                <a:gd name="connsiteY59" fmla="*/ 382890 h 1023189"/>
                <a:gd name="connsiteX60" fmla="*/ 566922 w 3056806"/>
                <a:gd name="connsiteY60" fmla="*/ 365307 h 1023189"/>
                <a:gd name="connsiteX61" fmla="*/ 546963 w 3056806"/>
                <a:gd name="connsiteY61" fmla="*/ 365307 h 1023189"/>
                <a:gd name="connsiteX62" fmla="*/ 546963 w 3056806"/>
                <a:gd name="connsiteY62" fmla="*/ 331787 h 1023189"/>
                <a:gd name="connsiteX63" fmla="*/ 539763 w 3056806"/>
                <a:gd name="connsiteY63" fmla="*/ 331787 h 1023189"/>
                <a:gd name="connsiteX64" fmla="*/ 539763 w 3056806"/>
                <a:gd name="connsiteY64" fmla="*/ 306362 h 1023189"/>
                <a:gd name="connsiteX65" fmla="*/ 531300 w 3056806"/>
                <a:gd name="connsiteY65" fmla="*/ 306362 h 1023189"/>
                <a:gd name="connsiteX66" fmla="*/ 531300 w 3056806"/>
                <a:gd name="connsiteY66" fmla="*/ 293713 h 1023189"/>
                <a:gd name="connsiteX67" fmla="*/ 506794 w 3056806"/>
                <a:gd name="connsiteY67" fmla="*/ 293713 h 1023189"/>
                <a:gd name="connsiteX68" fmla="*/ 506794 w 3056806"/>
                <a:gd name="connsiteY68" fmla="*/ 272589 h 1023189"/>
                <a:gd name="connsiteX69" fmla="*/ 482035 w 3056806"/>
                <a:gd name="connsiteY69" fmla="*/ 272589 h 1023189"/>
                <a:gd name="connsiteX70" fmla="*/ 482035 w 3056806"/>
                <a:gd name="connsiteY70" fmla="*/ 253236 h 1023189"/>
                <a:gd name="connsiteX71" fmla="*/ 371758 w 3056806"/>
                <a:gd name="connsiteY71" fmla="*/ 253236 h 1023189"/>
                <a:gd name="connsiteX72" fmla="*/ 371758 w 3056806"/>
                <a:gd name="connsiteY72" fmla="*/ 238436 h 1023189"/>
                <a:gd name="connsiteX73" fmla="*/ 354579 w 3056806"/>
                <a:gd name="connsiteY73" fmla="*/ 238436 h 1023189"/>
                <a:gd name="connsiteX74" fmla="*/ 354579 w 3056806"/>
                <a:gd name="connsiteY74" fmla="*/ 227305 h 1023189"/>
                <a:gd name="connsiteX75" fmla="*/ 342452 w 3056806"/>
                <a:gd name="connsiteY75" fmla="*/ 227305 h 1023189"/>
                <a:gd name="connsiteX76" fmla="*/ 342452 w 3056806"/>
                <a:gd name="connsiteY76" fmla="*/ 216174 h 1023189"/>
                <a:gd name="connsiteX77" fmla="*/ 334241 w 3056806"/>
                <a:gd name="connsiteY77" fmla="*/ 216174 h 1023189"/>
                <a:gd name="connsiteX78" fmla="*/ 334241 w 3056806"/>
                <a:gd name="connsiteY78" fmla="*/ 183792 h 1023189"/>
                <a:gd name="connsiteX79" fmla="*/ 300767 w 3056806"/>
                <a:gd name="connsiteY79" fmla="*/ 183792 h 1023189"/>
                <a:gd name="connsiteX80" fmla="*/ 300767 w 3056806"/>
                <a:gd name="connsiteY80" fmla="*/ 161150 h 1023189"/>
                <a:gd name="connsiteX81" fmla="*/ 268555 w 3056806"/>
                <a:gd name="connsiteY81" fmla="*/ 161150 h 1023189"/>
                <a:gd name="connsiteX82" fmla="*/ 268555 w 3056806"/>
                <a:gd name="connsiteY82" fmla="*/ 128136 h 1023189"/>
                <a:gd name="connsiteX83" fmla="*/ 246449 w 3056806"/>
                <a:gd name="connsiteY83" fmla="*/ 128136 h 1023189"/>
                <a:gd name="connsiteX84" fmla="*/ 246449 w 3056806"/>
                <a:gd name="connsiteY84" fmla="*/ 110427 h 1023189"/>
                <a:gd name="connsiteX85" fmla="*/ 235965 w 3056806"/>
                <a:gd name="connsiteY85" fmla="*/ 110427 h 1023189"/>
                <a:gd name="connsiteX86" fmla="*/ 235965 w 3056806"/>
                <a:gd name="connsiteY86" fmla="*/ 92971 h 1023189"/>
                <a:gd name="connsiteX87" fmla="*/ 218406 w 3056806"/>
                <a:gd name="connsiteY87" fmla="*/ 92971 h 1023189"/>
                <a:gd name="connsiteX88" fmla="*/ 218406 w 3056806"/>
                <a:gd name="connsiteY88" fmla="*/ 58819 h 1023189"/>
                <a:gd name="connsiteX89" fmla="*/ 207922 w 3056806"/>
                <a:gd name="connsiteY89" fmla="*/ 58819 h 1023189"/>
                <a:gd name="connsiteX90" fmla="*/ 207922 w 3056806"/>
                <a:gd name="connsiteY90" fmla="*/ 33900 h 1023189"/>
                <a:gd name="connsiteX91" fmla="*/ 181268 w 3056806"/>
                <a:gd name="connsiteY91" fmla="*/ 33900 h 1023189"/>
                <a:gd name="connsiteX92" fmla="*/ 181268 w 3056806"/>
                <a:gd name="connsiteY92" fmla="*/ 0 h 1023189"/>
                <a:gd name="connsiteX93" fmla="*/ 0 w 3056806"/>
                <a:gd name="connsiteY93" fmla="*/ 0 h 102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3056806" h="1023189">
                  <a:moveTo>
                    <a:pt x="3056806" y="1023189"/>
                  </a:moveTo>
                  <a:lnTo>
                    <a:pt x="2543822" y="1023189"/>
                  </a:lnTo>
                  <a:lnTo>
                    <a:pt x="2543822" y="987392"/>
                  </a:lnTo>
                  <a:lnTo>
                    <a:pt x="2225371" y="987392"/>
                  </a:lnTo>
                  <a:lnTo>
                    <a:pt x="2225371" y="959438"/>
                  </a:lnTo>
                  <a:lnTo>
                    <a:pt x="2170422" y="959438"/>
                  </a:lnTo>
                  <a:lnTo>
                    <a:pt x="2170422" y="933254"/>
                  </a:lnTo>
                  <a:lnTo>
                    <a:pt x="2021365" y="933254"/>
                  </a:lnTo>
                  <a:lnTo>
                    <a:pt x="2021365" y="883796"/>
                  </a:lnTo>
                  <a:lnTo>
                    <a:pt x="2009870" y="883796"/>
                  </a:lnTo>
                  <a:lnTo>
                    <a:pt x="2009870" y="867731"/>
                  </a:lnTo>
                  <a:lnTo>
                    <a:pt x="1833654" y="867731"/>
                  </a:lnTo>
                  <a:lnTo>
                    <a:pt x="1833654" y="847493"/>
                  </a:lnTo>
                  <a:lnTo>
                    <a:pt x="1783884" y="847493"/>
                  </a:lnTo>
                  <a:lnTo>
                    <a:pt x="1783884" y="821688"/>
                  </a:lnTo>
                  <a:lnTo>
                    <a:pt x="1752431" y="821688"/>
                  </a:lnTo>
                  <a:lnTo>
                    <a:pt x="1752431" y="791204"/>
                  </a:lnTo>
                  <a:lnTo>
                    <a:pt x="1664765" y="791204"/>
                  </a:lnTo>
                  <a:lnTo>
                    <a:pt x="1664765" y="765400"/>
                  </a:lnTo>
                  <a:lnTo>
                    <a:pt x="1514824" y="765400"/>
                  </a:lnTo>
                  <a:lnTo>
                    <a:pt x="1514824" y="749715"/>
                  </a:lnTo>
                  <a:lnTo>
                    <a:pt x="1435748" y="749715"/>
                  </a:lnTo>
                  <a:lnTo>
                    <a:pt x="1435748" y="730488"/>
                  </a:lnTo>
                  <a:lnTo>
                    <a:pt x="1252837" y="730488"/>
                  </a:lnTo>
                  <a:lnTo>
                    <a:pt x="1252837" y="710755"/>
                  </a:lnTo>
                  <a:lnTo>
                    <a:pt x="1050094" y="710755"/>
                  </a:lnTo>
                  <a:lnTo>
                    <a:pt x="1050094" y="692920"/>
                  </a:lnTo>
                  <a:lnTo>
                    <a:pt x="1000324" y="692920"/>
                  </a:lnTo>
                  <a:lnTo>
                    <a:pt x="1000324" y="669393"/>
                  </a:lnTo>
                  <a:lnTo>
                    <a:pt x="991735" y="669393"/>
                  </a:lnTo>
                  <a:lnTo>
                    <a:pt x="991735" y="653202"/>
                  </a:lnTo>
                  <a:lnTo>
                    <a:pt x="983650" y="653202"/>
                  </a:lnTo>
                  <a:lnTo>
                    <a:pt x="983650" y="639794"/>
                  </a:lnTo>
                  <a:lnTo>
                    <a:pt x="948912" y="639794"/>
                  </a:lnTo>
                  <a:lnTo>
                    <a:pt x="948912" y="625627"/>
                  </a:lnTo>
                  <a:lnTo>
                    <a:pt x="932238" y="625627"/>
                  </a:lnTo>
                  <a:lnTo>
                    <a:pt x="932238" y="613989"/>
                  </a:lnTo>
                  <a:lnTo>
                    <a:pt x="920364" y="613989"/>
                  </a:lnTo>
                  <a:lnTo>
                    <a:pt x="920364" y="603744"/>
                  </a:lnTo>
                  <a:lnTo>
                    <a:pt x="913290" y="603744"/>
                  </a:lnTo>
                  <a:lnTo>
                    <a:pt x="913290" y="565543"/>
                  </a:lnTo>
                  <a:lnTo>
                    <a:pt x="853162" y="565543"/>
                  </a:lnTo>
                  <a:lnTo>
                    <a:pt x="853162" y="546949"/>
                  </a:lnTo>
                  <a:lnTo>
                    <a:pt x="838130" y="546949"/>
                  </a:lnTo>
                  <a:lnTo>
                    <a:pt x="838130" y="528987"/>
                  </a:lnTo>
                  <a:lnTo>
                    <a:pt x="785834" y="528987"/>
                  </a:lnTo>
                  <a:lnTo>
                    <a:pt x="785834" y="512037"/>
                  </a:lnTo>
                  <a:lnTo>
                    <a:pt x="667220" y="512037"/>
                  </a:lnTo>
                  <a:lnTo>
                    <a:pt x="667220" y="489269"/>
                  </a:lnTo>
                  <a:lnTo>
                    <a:pt x="657619" y="489269"/>
                  </a:lnTo>
                  <a:lnTo>
                    <a:pt x="657619" y="473584"/>
                  </a:lnTo>
                  <a:lnTo>
                    <a:pt x="624397" y="473584"/>
                  </a:lnTo>
                  <a:lnTo>
                    <a:pt x="624397" y="448918"/>
                  </a:lnTo>
                  <a:lnTo>
                    <a:pt x="613913" y="448918"/>
                  </a:lnTo>
                  <a:lnTo>
                    <a:pt x="613913" y="438293"/>
                  </a:lnTo>
                  <a:lnTo>
                    <a:pt x="592186" y="438293"/>
                  </a:lnTo>
                  <a:lnTo>
                    <a:pt x="592186" y="418813"/>
                  </a:lnTo>
                  <a:lnTo>
                    <a:pt x="581070" y="418813"/>
                  </a:lnTo>
                  <a:lnTo>
                    <a:pt x="581070" y="382890"/>
                  </a:lnTo>
                  <a:lnTo>
                    <a:pt x="566922" y="382890"/>
                  </a:lnTo>
                  <a:lnTo>
                    <a:pt x="566922" y="365307"/>
                  </a:lnTo>
                  <a:lnTo>
                    <a:pt x="546963" y="365307"/>
                  </a:lnTo>
                  <a:lnTo>
                    <a:pt x="546963" y="331787"/>
                  </a:lnTo>
                  <a:lnTo>
                    <a:pt x="539763" y="331787"/>
                  </a:lnTo>
                  <a:lnTo>
                    <a:pt x="539763" y="306362"/>
                  </a:lnTo>
                  <a:lnTo>
                    <a:pt x="531300" y="306362"/>
                  </a:lnTo>
                  <a:lnTo>
                    <a:pt x="531300" y="293713"/>
                  </a:lnTo>
                  <a:lnTo>
                    <a:pt x="506794" y="293713"/>
                  </a:lnTo>
                  <a:lnTo>
                    <a:pt x="506794" y="272589"/>
                  </a:lnTo>
                  <a:lnTo>
                    <a:pt x="482035" y="272589"/>
                  </a:lnTo>
                  <a:lnTo>
                    <a:pt x="482035" y="253236"/>
                  </a:lnTo>
                  <a:lnTo>
                    <a:pt x="371758" y="253236"/>
                  </a:lnTo>
                  <a:lnTo>
                    <a:pt x="371758" y="238436"/>
                  </a:lnTo>
                  <a:lnTo>
                    <a:pt x="354579" y="238436"/>
                  </a:lnTo>
                  <a:lnTo>
                    <a:pt x="354579" y="227305"/>
                  </a:lnTo>
                  <a:lnTo>
                    <a:pt x="342452" y="227305"/>
                  </a:lnTo>
                  <a:lnTo>
                    <a:pt x="342452" y="216174"/>
                  </a:lnTo>
                  <a:lnTo>
                    <a:pt x="334241" y="216174"/>
                  </a:lnTo>
                  <a:lnTo>
                    <a:pt x="334241" y="183792"/>
                  </a:lnTo>
                  <a:cubicBezTo>
                    <a:pt x="334241" y="183792"/>
                    <a:pt x="300009" y="183792"/>
                    <a:pt x="300767" y="183792"/>
                  </a:cubicBezTo>
                  <a:cubicBezTo>
                    <a:pt x="301525" y="183792"/>
                    <a:pt x="300767" y="161150"/>
                    <a:pt x="300767" y="161150"/>
                  </a:cubicBezTo>
                  <a:lnTo>
                    <a:pt x="268555" y="161150"/>
                  </a:lnTo>
                  <a:lnTo>
                    <a:pt x="268555" y="128136"/>
                  </a:lnTo>
                  <a:lnTo>
                    <a:pt x="246449" y="128136"/>
                  </a:lnTo>
                  <a:lnTo>
                    <a:pt x="246449" y="110427"/>
                  </a:lnTo>
                  <a:lnTo>
                    <a:pt x="235965" y="110427"/>
                  </a:lnTo>
                  <a:lnTo>
                    <a:pt x="235965" y="92971"/>
                  </a:lnTo>
                  <a:lnTo>
                    <a:pt x="218406" y="92971"/>
                  </a:lnTo>
                  <a:lnTo>
                    <a:pt x="218406" y="58819"/>
                  </a:lnTo>
                  <a:lnTo>
                    <a:pt x="207922" y="58819"/>
                  </a:lnTo>
                  <a:lnTo>
                    <a:pt x="207922" y="33900"/>
                  </a:lnTo>
                  <a:lnTo>
                    <a:pt x="181268" y="33900"/>
                  </a:lnTo>
                  <a:lnTo>
                    <a:pt x="181268" y="0"/>
                  </a:lnTo>
                  <a:lnTo>
                    <a:pt x="0" y="0"/>
                  </a:lnTo>
                </a:path>
              </a:pathLst>
            </a:custGeom>
            <a:noFill/>
            <a:ln w="15761" cap="flat">
              <a:solidFill>
                <a:srgbClr val="C6573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sp>
        <p:nvSpPr>
          <p:cNvPr id="1446" name="TextBox 1445">
            <a:extLst>
              <a:ext uri="{FF2B5EF4-FFF2-40B4-BE49-F238E27FC236}">
                <a16:creationId xmlns:a16="http://schemas.microsoft.com/office/drawing/2014/main" id="{09A832EE-5607-A8F0-3560-F2EE5FD4D1B7}"/>
              </a:ext>
            </a:extLst>
          </p:cNvPr>
          <p:cNvSpPr txBox="1"/>
          <p:nvPr/>
        </p:nvSpPr>
        <p:spPr>
          <a:xfrm>
            <a:off x="11091847" y="2945078"/>
            <a:ext cx="1333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66</a:t>
            </a:r>
          </a:p>
        </p:txBody>
      </p:sp>
      <p:sp>
        <p:nvSpPr>
          <p:cNvPr id="1448" name="TextBox 1447">
            <a:extLst>
              <a:ext uri="{FF2B5EF4-FFF2-40B4-BE49-F238E27FC236}">
                <a16:creationId xmlns:a16="http://schemas.microsoft.com/office/drawing/2014/main" id="{A3403E6D-3DB8-452A-5909-8416125B750C}"/>
              </a:ext>
            </a:extLst>
          </p:cNvPr>
          <p:cNvSpPr txBox="1"/>
          <p:nvPr/>
        </p:nvSpPr>
        <p:spPr>
          <a:xfrm>
            <a:off x="10777261" y="2945078"/>
            <a:ext cx="1333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449" name="TextBox 1448">
            <a:extLst>
              <a:ext uri="{FF2B5EF4-FFF2-40B4-BE49-F238E27FC236}">
                <a16:creationId xmlns:a16="http://schemas.microsoft.com/office/drawing/2014/main" id="{A31FFC3F-AD6A-B43D-ACDA-34250C877E6F}"/>
              </a:ext>
            </a:extLst>
          </p:cNvPr>
          <p:cNvSpPr txBox="1"/>
          <p:nvPr/>
        </p:nvSpPr>
        <p:spPr>
          <a:xfrm>
            <a:off x="10978791" y="3323718"/>
            <a:ext cx="5770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50" name="TextBox 1449">
            <a:extLst>
              <a:ext uri="{FF2B5EF4-FFF2-40B4-BE49-F238E27FC236}">
                <a16:creationId xmlns:a16="http://schemas.microsoft.com/office/drawing/2014/main" id="{69FAF746-61C3-529D-90C1-44DD47F56037}"/>
              </a:ext>
            </a:extLst>
          </p:cNvPr>
          <p:cNvSpPr txBox="1"/>
          <p:nvPr/>
        </p:nvSpPr>
        <p:spPr>
          <a:xfrm>
            <a:off x="10669625" y="3323718"/>
            <a:ext cx="5770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</a:p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51" name="TextBox 1450">
            <a:extLst>
              <a:ext uri="{FF2B5EF4-FFF2-40B4-BE49-F238E27FC236}">
                <a16:creationId xmlns:a16="http://schemas.microsoft.com/office/drawing/2014/main" id="{8407744A-05B1-EACA-62B7-B9959328B5A2}"/>
              </a:ext>
            </a:extLst>
          </p:cNvPr>
          <p:cNvSpPr txBox="1"/>
          <p:nvPr/>
        </p:nvSpPr>
        <p:spPr>
          <a:xfrm>
            <a:off x="10934550" y="5672861"/>
            <a:ext cx="1333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1452" name="TextBox 1451">
            <a:extLst>
              <a:ext uri="{FF2B5EF4-FFF2-40B4-BE49-F238E27FC236}">
                <a16:creationId xmlns:a16="http://schemas.microsoft.com/office/drawing/2014/main" id="{8900164B-B537-4353-64B9-74EC16B2EA53}"/>
              </a:ext>
            </a:extLst>
          </p:cNvPr>
          <p:cNvSpPr txBox="1"/>
          <p:nvPr/>
        </p:nvSpPr>
        <p:spPr>
          <a:xfrm>
            <a:off x="10619972" y="5672861"/>
            <a:ext cx="1333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1453" name="TextBox 1452">
            <a:extLst>
              <a:ext uri="{FF2B5EF4-FFF2-40B4-BE49-F238E27FC236}">
                <a16:creationId xmlns:a16="http://schemas.microsoft.com/office/drawing/2014/main" id="{69B4707E-7107-3B65-9BB6-DF3E473CF029}"/>
              </a:ext>
            </a:extLst>
          </p:cNvPr>
          <p:cNvSpPr txBox="1"/>
          <p:nvPr/>
        </p:nvSpPr>
        <p:spPr>
          <a:xfrm>
            <a:off x="10462683" y="5672861"/>
            <a:ext cx="1333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1454" name="TextBox 1453">
            <a:extLst>
              <a:ext uri="{FF2B5EF4-FFF2-40B4-BE49-F238E27FC236}">
                <a16:creationId xmlns:a16="http://schemas.microsoft.com/office/drawing/2014/main" id="{D22ACFE7-B990-7CBA-D1B4-C427E8FD08F5}"/>
              </a:ext>
            </a:extLst>
          </p:cNvPr>
          <p:cNvSpPr txBox="1"/>
          <p:nvPr/>
        </p:nvSpPr>
        <p:spPr>
          <a:xfrm>
            <a:off x="10305394" y="5672861"/>
            <a:ext cx="1333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1455" name="TextBox 1454">
            <a:extLst>
              <a:ext uri="{FF2B5EF4-FFF2-40B4-BE49-F238E27FC236}">
                <a16:creationId xmlns:a16="http://schemas.microsoft.com/office/drawing/2014/main" id="{8A32F15A-13D8-E174-4CE7-CC5763913835}"/>
              </a:ext>
            </a:extLst>
          </p:cNvPr>
          <p:cNvSpPr txBox="1"/>
          <p:nvPr/>
        </p:nvSpPr>
        <p:spPr>
          <a:xfrm>
            <a:off x="10148105" y="5672861"/>
            <a:ext cx="1333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1456" name="TextBox 1455">
            <a:extLst>
              <a:ext uri="{FF2B5EF4-FFF2-40B4-BE49-F238E27FC236}">
                <a16:creationId xmlns:a16="http://schemas.microsoft.com/office/drawing/2014/main" id="{4B5FA121-B6D3-693D-9894-2C97008542C1}"/>
              </a:ext>
            </a:extLst>
          </p:cNvPr>
          <p:cNvSpPr txBox="1"/>
          <p:nvPr/>
        </p:nvSpPr>
        <p:spPr>
          <a:xfrm>
            <a:off x="9990816" y="5672861"/>
            <a:ext cx="1333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1457" name="TextBox 1456">
            <a:extLst>
              <a:ext uri="{FF2B5EF4-FFF2-40B4-BE49-F238E27FC236}">
                <a16:creationId xmlns:a16="http://schemas.microsoft.com/office/drawing/2014/main" id="{1760505F-5726-B206-013D-AE3FCA1FE68D}"/>
              </a:ext>
            </a:extLst>
          </p:cNvPr>
          <p:cNvSpPr txBox="1"/>
          <p:nvPr/>
        </p:nvSpPr>
        <p:spPr>
          <a:xfrm>
            <a:off x="9833527" y="5672861"/>
            <a:ext cx="1333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1458" name="TextBox 1457">
            <a:extLst>
              <a:ext uri="{FF2B5EF4-FFF2-40B4-BE49-F238E27FC236}">
                <a16:creationId xmlns:a16="http://schemas.microsoft.com/office/drawing/2014/main" id="{A9259FA6-65BF-5921-2EEA-DC475D5D93F0}"/>
              </a:ext>
            </a:extLst>
          </p:cNvPr>
          <p:cNvSpPr txBox="1"/>
          <p:nvPr/>
        </p:nvSpPr>
        <p:spPr>
          <a:xfrm>
            <a:off x="9676238" y="5672861"/>
            <a:ext cx="1333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1459" name="TextBox 1458">
            <a:extLst>
              <a:ext uri="{FF2B5EF4-FFF2-40B4-BE49-F238E27FC236}">
                <a16:creationId xmlns:a16="http://schemas.microsoft.com/office/drawing/2014/main" id="{2786E91E-CC18-3F41-96DC-2A0118FD2CC2}"/>
              </a:ext>
            </a:extLst>
          </p:cNvPr>
          <p:cNvSpPr txBox="1"/>
          <p:nvPr/>
        </p:nvSpPr>
        <p:spPr>
          <a:xfrm>
            <a:off x="8889793" y="5672861"/>
            <a:ext cx="1333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460" name="TextBox 1459">
            <a:extLst>
              <a:ext uri="{FF2B5EF4-FFF2-40B4-BE49-F238E27FC236}">
                <a16:creationId xmlns:a16="http://schemas.microsoft.com/office/drawing/2014/main" id="{65215513-6B3C-BD88-3B9B-73055501A925}"/>
              </a:ext>
            </a:extLst>
          </p:cNvPr>
          <p:cNvSpPr txBox="1"/>
          <p:nvPr/>
        </p:nvSpPr>
        <p:spPr>
          <a:xfrm>
            <a:off x="8732504" y="5672861"/>
            <a:ext cx="1333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461" name="TextBox 1460">
            <a:extLst>
              <a:ext uri="{FF2B5EF4-FFF2-40B4-BE49-F238E27FC236}">
                <a16:creationId xmlns:a16="http://schemas.microsoft.com/office/drawing/2014/main" id="{392DF677-3705-2398-9A3F-19A076FF7FDA}"/>
              </a:ext>
            </a:extLst>
          </p:cNvPr>
          <p:cNvSpPr txBox="1"/>
          <p:nvPr/>
        </p:nvSpPr>
        <p:spPr>
          <a:xfrm>
            <a:off x="8575215" y="5672861"/>
            <a:ext cx="1333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462" name="TextBox 1461">
            <a:extLst>
              <a:ext uri="{FF2B5EF4-FFF2-40B4-BE49-F238E27FC236}">
                <a16:creationId xmlns:a16="http://schemas.microsoft.com/office/drawing/2014/main" id="{8E11BF8E-20E4-CED0-561F-C0138389255B}"/>
              </a:ext>
            </a:extLst>
          </p:cNvPr>
          <p:cNvSpPr txBox="1"/>
          <p:nvPr/>
        </p:nvSpPr>
        <p:spPr>
          <a:xfrm>
            <a:off x="8417926" y="5672861"/>
            <a:ext cx="1333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463" name="TextBox 1462">
            <a:extLst>
              <a:ext uri="{FF2B5EF4-FFF2-40B4-BE49-F238E27FC236}">
                <a16:creationId xmlns:a16="http://schemas.microsoft.com/office/drawing/2014/main" id="{8C1A882E-5C66-AD54-8CDD-DCBFA286652F}"/>
              </a:ext>
            </a:extLst>
          </p:cNvPr>
          <p:cNvSpPr txBox="1"/>
          <p:nvPr/>
        </p:nvSpPr>
        <p:spPr>
          <a:xfrm>
            <a:off x="8260637" y="5672861"/>
            <a:ext cx="1333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464" name="TextBox 1463">
            <a:extLst>
              <a:ext uri="{FF2B5EF4-FFF2-40B4-BE49-F238E27FC236}">
                <a16:creationId xmlns:a16="http://schemas.microsoft.com/office/drawing/2014/main" id="{A86DAB49-0C5D-AB23-577C-09773EF5035D}"/>
              </a:ext>
            </a:extLst>
          </p:cNvPr>
          <p:cNvSpPr txBox="1"/>
          <p:nvPr/>
        </p:nvSpPr>
        <p:spPr>
          <a:xfrm>
            <a:off x="8153481" y="5672861"/>
            <a:ext cx="6668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65" name="TextBox 1464">
            <a:extLst>
              <a:ext uri="{FF2B5EF4-FFF2-40B4-BE49-F238E27FC236}">
                <a16:creationId xmlns:a16="http://schemas.microsoft.com/office/drawing/2014/main" id="{34844B33-FD18-192F-517D-3512CD302392}"/>
              </a:ext>
            </a:extLst>
          </p:cNvPr>
          <p:cNvSpPr txBox="1"/>
          <p:nvPr/>
        </p:nvSpPr>
        <p:spPr>
          <a:xfrm>
            <a:off x="7992941" y="5672861"/>
            <a:ext cx="6668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66" name="TextBox 1465">
            <a:extLst>
              <a:ext uri="{FF2B5EF4-FFF2-40B4-BE49-F238E27FC236}">
                <a16:creationId xmlns:a16="http://schemas.microsoft.com/office/drawing/2014/main" id="{DB7CD903-FBCB-FAE6-D4A2-F22F83BEC011}"/>
              </a:ext>
            </a:extLst>
          </p:cNvPr>
          <p:cNvSpPr txBox="1"/>
          <p:nvPr/>
        </p:nvSpPr>
        <p:spPr>
          <a:xfrm>
            <a:off x="7853582" y="5672861"/>
            <a:ext cx="6668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67" name="TextBox 1466">
            <a:extLst>
              <a:ext uri="{FF2B5EF4-FFF2-40B4-BE49-F238E27FC236}">
                <a16:creationId xmlns:a16="http://schemas.microsoft.com/office/drawing/2014/main" id="{8252783F-03F5-FA79-684E-88CF02FC60AF}"/>
              </a:ext>
            </a:extLst>
          </p:cNvPr>
          <p:cNvSpPr txBox="1"/>
          <p:nvPr/>
        </p:nvSpPr>
        <p:spPr>
          <a:xfrm>
            <a:off x="7678957" y="5672861"/>
            <a:ext cx="6668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68" name="TextBox 1467">
            <a:extLst>
              <a:ext uri="{FF2B5EF4-FFF2-40B4-BE49-F238E27FC236}">
                <a16:creationId xmlns:a16="http://schemas.microsoft.com/office/drawing/2014/main" id="{36611B6F-21BE-34C7-83B3-08DF157C4499}"/>
              </a:ext>
            </a:extLst>
          </p:cNvPr>
          <p:cNvSpPr txBox="1"/>
          <p:nvPr/>
        </p:nvSpPr>
        <p:spPr>
          <a:xfrm>
            <a:off x="9047082" y="5672861"/>
            <a:ext cx="1333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469" name="TextBox 1468">
            <a:extLst>
              <a:ext uri="{FF2B5EF4-FFF2-40B4-BE49-F238E27FC236}">
                <a16:creationId xmlns:a16="http://schemas.microsoft.com/office/drawing/2014/main" id="{C87FA0DC-99A4-47CB-2D99-D04CA6B5F2BF}"/>
              </a:ext>
            </a:extLst>
          </p:cNvPr>
          <p:cNvSpPr txBox="1"/>
          <p:nvPr/>
        </p:nvSpPr>
        <p:spPr>
          <a:xfrm>
            <a:off x="9204371" y="5672861"/>
            <a:ext cx="1333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470" name="TextBox 1469">
            <a:extLst>
              <a:ext uri="{FF2B5EF4-FFF2-40B4-BE49-F238E27FC236}">
                <a16:creationId xmlns:a16="http://schemas.microsoft.com/office/drawing/2014/main" id="{D1797AFE-B677-27A7-D74F-1080A4C8A51B}"/>
              </a:ext>
            </a:extLst>
          </p:cNvPr>
          <p:cNvSpPr txBox="1"/>
          <p:nvPr/>
        </p:nvSpPr>
        <p:spPr>
          <a:xfrm>
            <a:off x="9361660" y="5672861"/>
            <a:ext cx="1333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1471" name="TextBox 1470">
            <a:extLst>
              <a:ext uri="{FF2B5EF4-FFF2-40B4-BE49-F238E27FC236}">
                <a16:creationId xmlns:a16="http://schemas.microsoft.com/office/drawing/2014/main" id="{01496B2D-0B6C-1C09-A3AF-2AC83983A6B0}"/>
              </a:ext>
            </a:extLst>
          </p:cNvPr>
          <p:cNvSpPr txBox="1"/>
          <p:nvPr/>
        </p:nvSpPr>
        <p:spPr>
          <a:xfrm>
            <a:off x="9518949" y="5672861"/>
            <a:ext cx="1333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1472" name="TextBox 1471">
            <a:extLst>
              <a:ext uri="{FF2B5EF4-FFF2-40B4-BE49-F238E27FC236}">
                <a16:creationId xmlns:a16="http://schemas.microsoft.com/office/drawing/2014/main" id="{B470FCC7-539D-E5EA-A975-3EC80E415F8F}"/>
              </a:ext>
            </a:extLst>
          </p:cNvPr>
          <p:cNvSpPr txBox="1"/>
          <p:nvPr/>
        </p:nvSpPr>
        <p:spPr>
          <a:xfrm>
            <a:off x="11091847" y="5672861"/>
            <a:ext cx="1333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66</a:t>
            </a:r>
          </a:p>
        </p:txBody>
      </p:sp>
      <p:sp>
        <p:nvSpPr>
          <p:cNvPr id="1473" name="TextBox 1472">
            <a:extLst>
              <a:ext uri="{FF2B5EF4-FFF2-40B4-BE49-F238E27FC236}">
                <a16:creationId xmlns:a16="http://schemas.microsoft.com/office/drawing/2014/main" id="{B6B5435D-5E2E-9617-1563-A86283F1834D}"/>
              </a:ext>
            </a:extLst>
          </p:cNvPr>
          <p:cNvSpPr txBox="1"/>
          <p:nvPr/>
        </p:nvSpPr>
        <p:spPr>
          <a:xfrm>
            <a:off x="10777261" y="5672861"/>
            <a:ext cx="1333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spc="-3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474" name="TextBox 1473">
            <a:extLst>
              <a:ext uri="{FF2B5EF4-FFF2-40B4-BE49-F238E27FC236}">
                <a16:creationId xmlns:a16="http://schemas.microsoft.com/office/drawing/2014/main" id="{547386CA-C00A-28F3-A918-C0931B2898AA}"/>
              </a:ext>
            </a:extLst>
          </p:cNvPr>
          <p:cNvSpPr txBox="1"/>
          <p:nvPr/>
        </p:nvSpPr>
        <p:spPr>
          <a:xfrm>
            <a:off x="6658280" y="5931664"/>
            <a:ext cx="130324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800" b="1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Number of patients at risk:</a:t>
            </a:r>
          </a:p>
          <a:p>
            <a:pPr>
              <a:lnSpc>
                <a:spcPct val="90000"/>
              </a:lnSpc>
            </a:pPr>
            <a:r>
              <a:rPr lang="en-GB" sz="800" b="1" noProof="0" dirty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LEN + PEMBRO</a:t>
            </a:r>
          </a:p>
          <a:p>
            <a:pPr>
              <a:lnSpc>
                <a:spcPct val="90000"/>
              </a:lnSpc>
            </a:pPr>
            <a:r>
              <a:rPr lang="en-GB" sz="8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SUN</a:t>
            </a:r>
          </a:p>
        </p:txBody>
      </p:sp>
      <p:sp>
        <p:nvSpPr>
          <p:cNvPr id="1475" name="TextBox 1474">
            <a:extLst>
              <a:ext uri="{FF2B5EF4-FFF2-40B4-BE49-F238E27FC236}">
                <a16:creationId xmlns:a16="http://schemas.microsoft.com/office/drawing/2014/main" id="{CA612A82-717F-5A89-C45F-FEE9682A104C}"/>
              </a:ext>
            </a:extLst>
          </p:cNvPr>
          <p:cNvSpPr txBox="1"/>
          <p:nvPr/>
        </p:nvSpPr>
        <p:spPr>
          <a:xfrm>
            <a:off x="7790116" y="6051501"/>
            <a:ext cx="142347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8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267</a:t>
            </a:r>
          </a:p>
          <a:p>
            <a:pPr algn="ctr">
              <a:lnSpc>
                <a:spcPct val="90000"/>
              </a:lnSpc>
            </a:pPr>
            <a:r>
              <a:rPr lang="en-GB" sz="800" spc="-8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246</a:t>
            </a:r>
          </a:p>
        </p:txBody>
      </p:sp>
      <p:sp>
        <p:nvSpPr>
          <p:cNvPr id="1476" name="TextBox 1475">
            <a:extLst>
              <a:ext uri="{FF2B5EF4-FFF2-40B4-BE49-F238E27FC236}">
                <a16:creationId xmlns:a16="http://schemas.microsoft.com/office/drawing/2014/main" id="{2CB89958-43E3-C44A-B661-564E8D743F6D}"/>
              </a:ext>
            </a:extLst>
          </p:cNvPr>
          <p:cNvSpPr txBox="1"/>
          <p:nvPr/>
        </p:nvSpPr>
        <p:spPr>
          <a:xfrm>
            <a:off x="7631626" y="6051501"/>
            <a:ext cx="142347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8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275</a:t>
            </a:r>
          </a:p>
          <a:p>
            <a:pPr algn="ctr">
              <a:lnSpc>
                <a:spcPct val="90000"/>
              </a:lnSpc>
            </a:pPr>
            <a:r>
              <a:rPr lang="en-GB" sz="800" spc="-8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267</a:t>
            </a:r>
          </a:p>
        </p:txBody>
      </p:sp>
      <p:sp>
        <p:nvSpPr>
          <p:cNvPr id="1477" name="TextBox 1476">
            <a:extLst>
              <a:ext uri="{FF2B5EF4-FFF2-40B4-BE49-F238E27FC236}">
                <a16:creationId xmlns:a16="http://schemas.microsoft.com/office/drawing/2014/main" id="{BE9363A3-8564-8195-4DDC-B86331924DFB}"/>
              </a:ext>
            </a:extLst>
          </p:cNvPr>
          <p:cNvSpPr txBox="1"/>
          <p:nvPr/>
        </p:nvSpPr>
        <p:spPr>
          <a:xfrm>
            <a:off x="7948606" y="6051501"/>
            <a:ext cx="142347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8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264</a:t>
            </a:r>
          </a:p>
          <a:p>
            <a:pPr algn="ctr">
              <a:lnSpc>
                <a:spcPct val="90000"/>
              </a:lnSpc>
            </a:pPr>
            <a:r>
              <a:rPr lang="en-GB" sz="800" spc="-8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232</a:t>
            </a:r>
          </a:p>
        </p:txBody>
      </p:sp>
      <p:sp>
        <p:nvSpPr>
          <p:cNvPr id="1478" name="TextBox 1477">
            <a:extLst>
              <a:ext uri="{FF2B5EF4-FFF2-40B4-BE49-F238E27FC236}">
                <a16:creationId xmlns:a16="http://schemas.microsoft.com/office/drawing/2014/main" id="{631CB827-100A-6F9B-E84E-20EB844D229D}"/>
              </a:ext>
            </a:extLst>
          </p:cNvPr>
          <p:cNvSpPr txBox="1"/>
          <p:nvPr/>
        </p:nvSpPr>
        <p:spPr>
          <a:xfrm>
            <a:off x="8107096" y="6051501"/>
            <a:ext cx="142347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8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256</a:t>
            </a:r>
          </a:p>
          <a:p>
            <a:pPr algn="ctr">
              <a:lnSpc>
                <a:spcPct val="90000"/>
              </a:lnSpc>
            </a:pPr>
            <a:r>
              <a:rPr lang="en-GB" sz="800" spc="-8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218</a:t>
            </a:r>
          </a:p>
        </p:txBody>
      </p:sp>
      <p:sp>
        <p:nvSpPr>
          <p:cNvPr id="1479" name="TextBox 1478">
            <a:extLst>
              <a:ext uri="{FF2B5EF4-FFF2-40B4-BE49-F238E27FC236}">
                <a16:creationId xmlns:a16="http://schemas.microsoft.com/office/drawing/2014/main" id="{4BE7E970-CEA4-F22F-D820-FE7852945FB8}"/>
              </a:ext>
            </a:extLst>
          </p:cNvPr>
          <p:cNvSpPr txBox="1"/>
          <p:nvPr/>
        </p:nvSpPr>
        <p:spPr>
          <a:xfrm>
            <a:off x="8265586" y="6051501"/>
            <a:ext cx="142347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8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250</a:t>
            </a:r>
          </a:p>
          <a:p>
            <a:pPr algn="ctr">
              <a:lnSpc>
                <a:spcPct val="90000"/>
              </a:lnSpc>
            </a:pPr>
            <a:r>
              <a:rPr lang="en-GB" sz="800" spc="-8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205</a:t>
            </a:r>
          </a:p>
        </p:txBody>
      </p:sp>
      <p:sp>
        <p:nvSpPr>
          <p:cNvPr id="1480" name="TextBox 1479">
            <a:extLst>
              <a:ext uri="{FF2B5EF4-FFF2-40B4-BE49-F238E27FC236}">
                <a16:creationId xmlns:a16="http://schemas.microsoft.com/office/drawing/2014/main" id="{9FA174F4-FF6C-5D24-0125-18FC47641AEC}"/>
              </a:ext>
            </a:extLst>
          </p:cNvPr>
          <p:cNvSpPr txBox="1"/>
          <p:nvPr/>
        </p:nvSpPr>
        <p:spPr>
          <a:xfrm>
            <a:off x="8424076" y="6051501"/>
            <a:ext cx="142347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8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241</a:t>
            </a:r>
          </a:p>
          <a:p>
            <a:pPr algn="ctr">
              <a:lnSpc>
                <a:spcPct val="90000"/>
              </a:lnSpc>
            </a:pPr>
            <a:r>
              <a:rPr lang="en-GB" sz="800" spc="-8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197</a:t>
            </a:r>
          </a:p>
        </p:txBody>
      </p:sp>
      <p:sp>
        <p:nvSpPr>
          <p:cNvPr id="1481" name="TextBox 1480">
            <a:extLst>
              <a:ext uri="{FF2B5EF4-FFF2-40B4-BE49-F238E27FC236}">
                <a16:creationId xmlns:a16="http://schemas.microsoft.com/office/drawing/2014/main" id="{EB6E5529-CDD3-7CEC-A7F3-E41767506C0F}"/>
              </a:ext>
            </a:extLst>
          </p:cNvPr>
          <p:cNvSpPr txBox="1"/>
          <p:nvPr/>
        </p:nvSpPr>
        <p:spPr>
          <a:xfrm>
            <a:off x="8582566" y="6051501"/>
            <a:ext cx="142347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8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238</a:t>
            </a:r>
          </a:p>
          <a:p>
            <a:pPr algn="ctr">
              <a:lnSpc>
                <a:spcPct val="90000"/>
              </a:lnSpc>
            </a:pPr>
            <a:r>
              <a:rPr lang="en-GB" sz="800" spc="-8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192</a:t>
            </a:r>
          </a:p>
        </p:txBody>
      </p:sp>
      <p:sp>
        <p:nvSpPr>
          <p:cNvPr id="1482" name="TextBox 1481">
            <a:extLst>
              <a:ext uri="{FF2B5EF4-FFF2-40B4-BE49-F238E27FC236}">
                <a16:creationId xmlns:a16="http://schemas.microsoft.com/office/drawing/2014/main" id="{E50134E5-6310-7DB8-03B9-5FA2D464841C}"/>
              </a:ext>
            </a:extLst>
          </p:cNvPr>
          <p:cNvSpPr txBox="1"/>
          <p:nvPr/>
        </p:nvSpPr>
        <p:spPr>
          <a:xfrm>
            <a:off x="8741056" y="6051501"/>
            <a:ext cx="142347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8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227</a:t>
            </a:r>
          </a:p>
          <a:p>
            <a:pPr algn="ctr">
              <a:lnSpc>
                <a:spcPct val="90000"/>
              </a:lnSpc>
            </a:pPr>
            <a:r>
              <a:rPr lang="en-GB" sz="800" spc="-8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189</a:t>
            </a:r>
          </a:p>
        </p:txBody>
      </p:sp>
      <p:sp>
        <p:nvSpPr>
          <p:cNvPr id="1483" name="TextBox 1482">
            <a:extLst>
              <a:ext uri="{FF2B5EF4-FFF2-40B4-BE49-F238E27FC236}">
                <a16:creationId xmlns:a16="http://schemas.microsoft.com/office/drawing/2014/main" id="{80553A6C-7B83-C787-ECD2-4F584C55B2CA}"/>
              </a:ext>
            </a:extLst>
          </p:cNvPr>
          <p:cNvSpPr txBox="1"/>
          <p:nvPr/>
        </p:nvSpPr>
        <p:spPr>
          <a:xfrm>
            <a:off x="9058036" y="6051501"/>
            <a:ext cx="142347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8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213</a:t>
            </a:r>
          </a:p>
          <a:p>
            <a:pPr algn="ctr">
              <a:lnSpc>
                <a:spcPct val="90000"/>
              </a:lnSpc>
            </a:pPr>
            <a:r>
              <a:rPr lang="en-GB" sz="800" spc="-8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172</a:t>
            </a:r>
          </a:p>
        </p:txBody>
      </p:sp>
      <p:sp>
        <p:nvSpPr>
          <p:cNvPr id="1484" name="TextBox 1483">
            <a:extLst>
              <a:ext uri="{FF2B5EF4-FFF2-40B4-BE49-F238E27FC236}">
                <a16:creationId xmlns:a16="http://schemas.microsoft.com/office/drawing/2014/main" id="{0980C30B-617E-C440-A3D6-0A7FBACCF1C8}"/>
              </a:ext>
            </a:extLst>
          </p:cNvPr>
          <p:cNvSpPr txBox="1"/>
          <p:nvPr/>
        </p:nvSpPr>
        <p:spPr>
          <a:xfrm>
            <a:off x="9216526" y="6051501"/>
            <a:ext cx="142347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8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203</a:t>
            </a:r>
          </a:p>
          <a:p>
            <a:pPr algn="ctr">
              <a:lnSpc>
                <a:spcPct val="90000"/>
              </a:lnSpc>
            </a:pPr>
            <a:r>
              <a:rPr lang="en-GB" sz="800" spc="-8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166</a:t>
            </a:r>
          </a:p>
        </p:txBody>
      </p:sp>
      <p:sp>
        <p:nvSpPr>
          <p:cNvPr id="1485" name="TextBox 1484">
            <a:extLst>
              <a:ext uri="{FF2B5EF4-FFF2-40B4-BE49-F238E27FC236}">
                <a16:creationId xmlns:a16="http://schemas.microsoft.com/office/drawing/2014/main" id="{E1D15A27-34D5-9496-DD28-15B7191683E5}"/>
              </a:ext>
            </a:extLst>
          </p:cNvPr>
          <p:cNvSpPr txBox="1"/>
          <p:nvPr/>
        </p:nvSpPr>
        <p:spPr>
          <a:xfrm>
            <a:off x="9375016" y="6051501"/>
            <a:ext cx="142347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8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189</a:t>
            </a:r>
          </a:p>
          <a:p>
            <a:pPr algn="ctr">
              <a:lnSpc>
                <a:spcPct val="90000"/>
              </a:lnSpc>
            </a:pPr>
            <a:r>
              <a:rPr lang="en-GB" sz="800" spc="-8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159</a:t>
            </a:r>
          </a:p>
        </p:txBody>
      </p:sp>
      <p:sp>
        <p:nvSpPr>
          <p:cNvPr id="1486" name="TextBox 1485">
            <a:extLst>
              <a:ext uri="{FF2B5EF4-FFF2-40B4-BE49-F238E27FC236}">
                <a16:creationId xmlns:a16="http://schemas.microsoft.com/office/drawing/2014/main" id="{AF10835A-105F-0B1A-8C94-6D27ED530BAD}"/>
              </a:ext>
            </a:extLst>
          </p:cNvPr>
          <p:cNvSpPr txBox="1"/>
          <p:nvPr/>
        </p:nvSpPr>
        <p:spPr>
          <a:xfrm>
            <a:off x="9533506" y="6051501"/>
            <a:ext cx="142347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8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180</a:t>
            </a:r>
          </a:p>
          <a:p>
            <a:pPr algn="ctr">
              <a:lnSpc>
                <a:spcPct val="90000"/>
              </a:lnSpc>
            </a:pPr>
            <a:r>
              <a:rPr lang="en-GB" sz="800" spc="-8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154</a:t>
            </a:r>
          </a:p>
        </p:txBody>
      </p:sp>
      <p:sp>
        <p:nvSpPr>
          <p:cNvPr id="1487" name="TextBox 1486">
            <a:extLst>
              <a:ext uri="{FF2B5EF4-FFF2-40B4-BE49-F238E27FC236}">
                <a16:creationId xmlns:a16="http://schemas.microsoft.com/office/drawing/2014/main" id="{0BFDA019-AEA7-B47B-28DB-B4B0453E2100}"/>
              </a:ext>
            </a:extLst>
          </p:cNvPr>
          <p:cNvSpPr txBox="1"/>
          <p:nvPr/>
        </p:nvSpPr>
        <p:spPr>
          <a:xfrm>
            <a:off x="9691996" y="6051501"/>
            <a:ext cx="142347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8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155</a:t>
            </a:r>
          </a:p>
          <a:p>
            <a:pPr algn="ctr">
              <a:lnSpc>
                <a:spcPct val="90000"/>
              </a:lnSpc>
            </a:pPr>
            <a:r>
              <a:rPr lang="en-GB" sz="800" spc="-8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135</a:t>
            </a:r>
          </a:p>
        </p:txBody>
      </p:sp>
      <p:sp>
        <p:nvSpPr>
          <p:cNvPr id="1488" name="TextBox 1487">
            <a:extLst>
              <a:ext uri="{FF2B5EF4-FFF2-40B4-BE49-F238E27FC236}">
                <a16:creationId xmlns:a16="http://schemas.microsoft.com/office/drawing/2014/main" id="{A7EAE447-C18C-92BF-DD25-91FFFBE3D904}"/>
              </a:ext>
            </a:extLst>
          </p:cNvPr>
          <p:cNvSpPr txBox="1"/>
          <p:nvPr/>
        </p:nvSpPr>
        <p:spPr>
          <a:xfrm>
            <a:off x="9850486" y="6051501"/>
            <a:ext cx="142347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8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129</a:t>
            </a:r>
          </a:p>
          <a:p>
            <a:pPr algn="ctr">
              <a:lnSpc>
                <a:spcPct val="90000"/>
              </a:lnSpc>
            </a:pPr>
            <a:r>
              <a:rPr lang="en-GB" sz="800" spc="-8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123</a:t>
            </a:r>
          </a:p>
        </p:txBody>
      </p:sp>
      <p:sp>
        <p:nvSpPr>
          <p:cNvPr id="1490" name="TextBox 1489">
            <a:extLst>
              <a:ext uri="{FF2B5EF4-FFF2-40B4-BE49-F238E27FC236}">
                <a16:creationId xmlns:a16="http://schemas.microsoft.com/office/drawing/2014/main" id="{F155EE6F-FEB3-7F50-2790-4365C0B003D3}"/>
              </a:ext>
            </a:extLst>
          </p:cNvPr>
          <p:cNvSpPr txBox="1"/>
          <p:nvPr/>
        </p:nvSpPr>
        <p:spPr>
          <a:xfrm>
            <a:off x="10008973" y="6051501"/>
            <a:ext cx="142347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8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111</a:t>
            </a:r>
          </a:p>
          <a:p>
            <a:pPr algn="ctr">
              <a:lnSpc>
                <a:spcPct val="90000"/>
              </a:lnSpc>
            </a:pPr>
            <a:r>
              <a:rPr lang="en-GB" sz="800" spc="-8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106</a:t>
            </a:r>
          </a:p>
        </p:txBody>
      </p:sp>
      <p:sp>
        <p:nvSpPr>
          <p:cNvPr id="1491" name="TextBox 1490">
            <a:extLst>
              <a:ext uri="{FF2B5EF4-FFF2-40B4-BE49-F238E27FC236}">
                <a16:creationId xmlns:a16="http://schemas.microsoft.com/office/drawing/2014/main" id="{0A21FB09-F62D-EA92-433B-41E1EFFF6B47}"/>
              </a:ext>
            </a:extLst>
          </p:cNvPr>
          <p:cNvSpPr txBox="1"/>
          <p:nvPr/>
        </p:nvSpPr>
        <p:spPr>
          <a:xfrm>
            <a:off x="10183434" y="6051501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91</a:t>
            </a:r>
          </a:p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92</a:t>
            </a:r>
          </a:p>
        </p:txBody>
      </p:sp>
      <p:sp>
        <p:nvSpPr>
          <p:cNvPr id="1492" name="TextBox 1491">
            <a:extLst>
              <a:ext uri="{FF2B5EF4-FFF2-40B4-BE49-F238E27FC236}">
                <a16:creationId xmlns:a16="http://schemas.microsoft.com/office/drawing/2014/main" id="{9ABDAF4F-283D-FF67-F9FF-F9FAC0DA1406}"/>
              </a:ext>
            </a:extLst>
          </p:cNvPr>
          <p:cNvSpPr txBox="1"/>
          <p:nvPr/>
        </p:nvSpPr>
        <p:spPr>
          <a:xfrm>
            <a:off x="10338017" y="6051501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61</a:t>
            </a:r>
          </a:p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1493" name="TextBox 1492">
            <a:extLst>
              <a:ext uri="{FF2B5EF4-FFF2-40B4-BE49-F238E27FC236}">
                <a16:creationId xmlns:a16="http://schemas.microsoft.com/office/drawing/2014/main" id="{C557BB91-FC30-5B68-F386-B789578A2206}"/>
              </a:ext>
            </a:extLst>
          </p:cNvPr>
          <p:cNvSpPr txBox="1"/>
          <p:nvPr/>
        </p:nvSpPr>
        <p:spPr>
          <a:xfrm>
            <a:off x="10492600" y="6051501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27</a:t>
            </a:r>
          </a:p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494" name="TextBox 1493">
            <a:extLst>
              <a:ext uri="{FF2B5EF4-FFF2-40B4-BE49-F238E27FC236}">
                <a16:creationId xmlns:a16="http://schemas.microsoft.com/office/drawing/2014/main" id="{ACC43095-E561-E948-101F-16E3DEBC67A2}"/>
              </a:ext>
            </a:extLst>
          </p:cNvPr>
          <p:cNvSpPr txBox="1"/>
          <p:nvPr/>
        </p:nvSpPr>
        <p:spPr>
          <a:xfrm>
            <a:off x="10827414" y="6051501"/>
            <a:ext cx="5129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</a:p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95" name="TextBox 1494">
            <a:extLst>
              <a:ext uri="{FF2B5EF4-FFF2-40B4-BE49-F238E27FC236}">
                <a16:creationId xmlns:a16="http://schemas.microsoft.com/office/drawing/2014/main" id="{C4105B5C-845C-7A23-5A37-B887404002D8}"/>
              </a:ext>
            </a:extLst>
          </p:cNvPr>
          <p:cNvSpPr txBox="1"/>
          <p:nvPr/>
        </p:nvSpPr>
        <p:spPr>
          <a:xfrm>
            <a:off x="11136579" y="6051501"/>
            <a:ext cx="5129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96" name="TextBox 1495">
            <a:extLst>
              <a:ext uri="{FF2B5EF4-FFF2-40B4-BE49-F238E27FC236}">
                <a16:creationId xmlns:a16="http://schemas.microsoft.com/office/drawing/2014/main" id="{EC86DCD1-7FAF-D46D-3D73-5A7BAB63EC39}"/>
              </a:ext>
            </a:extLst>
          </p:cNvPr>
          <p:cNvSpPr txBox="1"/>
          <p:nvPr/>
        </p:nvSpPr>
        <p:spPr>
          <a:xfrm>
            <a:off x="10981997" y="6051501"/>
            <a:ext cx="5129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</a:p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97" name="TextBox 1496">
            <a:extLst>
              <a:ext uri="{FF2B5EF4-FFF2-40B4-BE49-F238E27FC236}">
                <a16:creationId xmlns:a16="http://schemas.microsoft.com/office/drawing/2014/main" id="{5340BE7F-6A33-AD03-E9CF-D2B316216128}"/>
              </a:ext>
            </a:extLst>
          </p:cNvPr>
          <p:cNvSpPr txBox="1"/>
          <p:nvPr/>
        </p:nvSpPr>
        <p:spPr>
          <a:xfrm>
            <a:off x="10647183" y="6051501"/>
            <a:ext cx="1025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9</a:t>
            </a:r>
          </a:p>
          <a:p>
            <a:pPr algn="ctr">
              <a:lnSpc>
                <a:spcPct val="90000"/>
              </a:lnSpc>
            </a:pPr>
            <a:r>
              <a:rPr lang="en-GB" sz="800" spc="-5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13</a:t>
            </a:r>
          </a:p>
        </p:txBody>
      </p:sp>
      <p:grpSp>
        <p:nvGrpSpPr>
          <p:cNvPr id="1501" name="Graphic 1498">
            <a:extLst>
              <a:ext uri="{FF2B5EF4-FFF2-40B4-BE49-F238E27FC236}">
                <a16:creationId xmlns:a16="http://schemas.microsoft.com/office/drawing/2014/main" id="{D5CCF3FA-0CB9-3F77-F93A-A75310ECEC2E}"/>
              </a:ext>
            </a:extLst>
          </p:cNvPr>
          <p:cNvGrpSpPr/>
          <p:nvPr/>
        </p:nvGrpSpPr>
        <p:grpSpPr>
          <a:xfrm>
            <a:off x="7609839" y="4046160"/>
            <a:ext cx="3571179" cy="1623309"/>
            <a:chOff x="7609839" y="4052300"/>
            <a:chExt cx="3571179" cy="1623309"/>
          </a:xfrm>
        </p:grpSpPr>
        <p:sp>
          <p:nvSpPr>
            <p:cNvPr id="1502" name="Freeform 1501">
              <a:extLst>
                <a:ext uri="{FF2B5EF4-FFF2-40B4-BE49-F238E27FC236}">
                  <a16:creationId xmlns:a16="http://schemas.microsoft.com/office/drawing/2014/main" id="{249E30AC-559E-E792-EEC8-A478367E6933}"/>
                </a:ext>
              </a:extLst>
            </p:cNvPr>
            <p:cNvSpPr/>
            <p:nvPr/>
          </p:nvSpPr>
          <p:spPr>
            <a:xfrm>
              <a:off x="7653797" y="5637858"/>
              <a:ext cx="3527220" cy="12668"/>
            </a:xfrm>
            <a:custGeom>
              <a:avLst/>
              <a:gdLst>
                <a:gd name="connsiteX0" fmla="*/ 0 w 3527220"/>
                <a:gd name="connsiteY0" fmla="*/ 0 h 12668"/>
                <a:gd name="connsiteX1" fmla="*/ 3527221 w 3527220"/>
                <a:gd name="connsiteY1" fmla="*/ 0 h 1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27220" h="12668">
                  <a:moveTo>
                    <a:pt x="0" y="0"/>
                  </a:moveTo>
                  <a:lnTo>
                    <a:pt x="3527221" y="0"/>
                  </a:lnTo>
                </a:path>
              </a:pathLst>
            </a:custGeom>
            <a:ln w="948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03" name="Freeform 1502">
              <a:extLst>
                <a:ext uri="{FF2B5EF4-FFF2-40B4-BE49-F238E27FC236}">
                  <a16:creationId xmlns:a16="http://schemas.microsoft.com/office/drawing/2014/main" id="{8814CA0B-3121-55B8-1D44-633255366437}"/>
                </a:ext>
              </a:extLst>
            </p:cNvPr>
            <p:cNvSpPr/>
            <p:nvPr/>
          </p:nvSpPr>
          <p:spPr>
            <a:xfrm>
              <a:off x="7609839" y="5591746"/>
              <a:ext cx="43958" cy="12668"/>
            </a:xfrm>
            <a:custGeom>
              <a:avLst/>
              <a:gdLst>
                <a:gd name="connsiteX0" fmla="*/ 0 w 43958"/>
                <a:gd name="connsiteY0" fmla="*/ 0 h 12668"/>
                <a:gd name="connsiteX1" fmla="*/ 43959 w 43958"/>
                <a:gd name="connsiteY1" fmla="*/ 0 h 1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58" h="12668">
                  <a:moveTo>
                    <a:pt x="0" y="0"/>
                  </a:moveTo>
                  <a:lnTo>
                    <a:pt x="43959" y="0"/>
                  </a:lnTo>
                </a:path>
              </a:pathLst>
            </a:custGeom>
            <a:ln w="948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04" name="Freeform 1503">
              <a:extLst>
                <a:ext uri="{FF2B5EF4-FFF2-40B4-BE49-F238E27FC236}">
                  <a16:creationId xmlns:a16="http://schemas.microsoft.com/office/drawing/2014/main" id="{AA930C4D-3320-EB2D-C8E4-760F99A733D7}"/>
                </a:ext>
              </a:extLst>
            </p:cNvPr>
            <p:cNvSpPr/>
            <p:nvPr/>
          </p:nvSpPr>
          <p:spPr>
            <a:xfrm>
              <a:off x="7609839" y="5286694"/>
              <a:ext cx="43958" cy="12668"/>
            </a:xfrm>
            <a:custGeom>
              <a:avLst/>
              <a:gdLst>
                <a:gd name="connsiteX0" fmla="*/ 0 w 43958"/>
                <a:gd name="connsiteY0" fmla="*/ 0 h 12668"/>
                <a:gd name="connsiteX1" fmla="*/ 43959 w 43958"/>
                <a:gd name="connsiteY1" fmla="*/ 0 h 1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58" h="12668">
                  <a:moveTo>
                    <a:pt x="0" y="0"/>
                  </a:moveTo>
                  <a:lnTo>
                    <a:pt x="43959" y="0"/>
                  </a:lnTo>
                </a:path>
              </a:pathLst>
            </a:custGeom>
            <a:ln w="948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05" name="Freeform 1504">
              <a:extLst>
                <a:ext uri="{FF2B5EF4-FFF2-40B4-BE49-F238E27FC236}">
                  <a16:creationId xmlns:a16="http://schemas.microsoft.com/office/drawing/2014/main" id="{0FC1EABB-FE1A-1051-75D7-591B47F974E3}"/>
                </a:ext>
              </a:extLst>
            </p:cNvPr>
            <p:cNvSpPr/>
            <p:nvPr/>
          </p:nvSpPr>
          <p:spPr>
            <a:xfrm>
              <a:off x="7609839" y="4676338"/>
              <a:ext cx="43958" cy="12668"/>
            </a:xfrm>
            <a:custGeom>
              <a:avLst/>
              <a:gdLst>
                <a:gd name="connsiteX0" fmla="*/ 0 w 43958"/>
                <a:gd name="connsiteY0" fmla="*/ 0 h 12668"/>
                <a:gd name="connsiteX1" fmla="*/ 43959 w 43958"/>
                <a:gd name="connsiteY1" fmla="*/ 0 h 1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58" h="12668">
                  <a:moveTo>
                    <a:pt x="0" y="0"/>
                  </a:moveTo>
                  <a:lnTo>
                    <a:pt x="43959" y="0"/>
                  </a:lnTo>
                </a:path>
              </a:pathLst>
            </a:custGeom>
            <a:ln w="948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06" name="Freeform 1505">
              <a:extLst>
                <a:ext uri="{FF2B5EF4-FFF2-40B4-BE49-F238E27FC236}">
                  <a16:creationId xmlns:a16="http://schemas.microsoft.com/office/drawing/2014/main" id="{E2B68844-2B2E-3C01-2F8E-F2AA81917F87}"/>
                </a:ext>
              </a:extLst>
            </p:cNvPr>
            <p:cNvSpPr/>
            <p:nvPr/>
          </p:nvSpPr>
          <p:spPr>
            <a:xfrm>
              <a:off x="7609839" y="4056101"/>
              <a:ext cx="43958" cy="12668"/>
            </a:xfrm>
            <a:custGeom>
              <a:avLst/>
              <a:gdLst>
                <a:gd name="connsiteX0" fmla="*/ 0 w 43958"/>
                <a:gd name="connsiteY0" fmla="*/ 0 h 12668"/>
                <a:gd name="connsiteX1" fmla="*/ 43959 w 43958"/>
                <a:gd name="connsiteY1" fmla="*/ 0 h 1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58" h="12668">
                  <a:moveTo>
                    <a:pt x="0" y="0"/>
                  </a:moveTo>
                  <a:lnTo>
                    <a:pt x="43959" y="0"/>
                  </a:lnTo>
                </a:path>
              </a:pathLst>
            </a:custGeom>
            <a:ln w="948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07" name="Freeform 1506">
              <a:extLst>
                <a:ext uri="{FF2B5EF4-FFF2-40B4-BE49-F238E27FC236}">
                  <a16:creationId xmlns:a16="http://schemas.microsoft.com/office/drawing/2014/main" id="{E3833FA4-E8FA-1833-1051-1779B9C47714}"/>
                </a:ext>
              </a:extLst>
            </p:cNvPr>
            <p:cNvSpPr/>
            <p:nvPr/>
          </p:nvSpPr>
          <p:spPr>
            <a:xfrm>
              <a:off x="7609839" y="4984810"/>
              <a:ext cx="43958" cy="12668"/>
            </a:xfrm>
            <a:custGeom>
              <a:avLst/>
              <a:gdLst>
                <a:gd name="connsiteX0" fmla="*/ 0 w 43958"/>
                <a:gd name="connsiteY0" fmla="*/ 0 h 12668"/>
                <a:gd name="connsiteX1" fmla="*/ 43959 w 43958"/>
                <a:gd name="connsiteY1" fmla="*/ 0 h 1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58" h="12668">
                  <a:moveTo>
                    <a:pt x="0" y="0"/>
                  </a:moveTo>
                  <a:lnTo>
                    <a:pt x="43959" y="0"/>
                  </a:lnTo>
                </a:path>
              </a:pathLst>
            </a:custGeom>
            <a:ln w="948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08" name="Freeform 1507">
              <a:extLst>
                <a:ext uri="{FF2B5EF4-FFF2-40B4-BE49-F238E27FC236}">
                  <a16:creationId xmlns:a16="http://schemas.microsoft.com/office/drawing/2014/main" id="{C145AF27-C54E-9517-D8D6-BE5E9DDFA234}"/>
                </a:ext>
              </a:extLst>
            </p:cNvPr>
            <p:cNvSpPr/>
            <p:nvPr/>
          </p:nvSpPr>
          <p:spPr>
            <a:xfrm>
              <a:off x="7609839" y="4367866"/>
              <a:ext cx="43958" cy="12668"/>
            </a:xfrm>
            <a:custGeom>
              <a:avLst/>
              <a:gdLst>
                <a:gd name="connsiteX0" fmla="*/ 0 w 43958"/>
                <a:gd name="connsiteY0" fmla="*/ 0 h 12668"/>
                <a:gd name="connsiteX1" fmla="*/ 43959 w 43958"/>
                <a:gd name="connsiteY1" fmla="*/ 0 h 1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58" h="12668">
                  <a:moveTo>
                    <a:pt x="0" y="0"/>
                  </a:moveTo>
                  <a:lnTo>
                    <a:pt x="43959" y="0"/>
                  </a:lnTo>
                </a:path>
              </a:pathLst>
            </a:custGeom>
            <a:ln w="948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09" name="Freeform 1508">
              <a:extLst>
                <a:ext uri="{FF2B5EF4-FFF2-40B4-BE49-F238E27FC236}">
                  <a16:creationId xmlns:a16="http://schemas.microsoft.com/office/drawing/2014/main" id="{AAC06410-0A4A-14EA-B5A0-2D1EAC36D644}"/>
                </a:ext>
              </a:extLst>
            </p:cNvPr>
            <p:cNvSpPr/>
            <p:nvPr/>
          </p:nvSpPr>
          <p:spPr>
            <a:xfrm>
              <a:off x="7698263" y="5635325"/>
              <a:ext cx="12668" cy="40285"/>
            </a:xfrm>
            <a:custGeom>
              <a:avLst/>
              <a:gdLst>
                <a:gd name="connsiteX0" fmla="*/ 0 w 12668"/>
                <a:gd name="connsiteY0" fmla="*/ 40285 h 40285"/>
                <a:gd name="connsiteX1" fmla="*/ 0 w 12668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68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48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10" name="Freeform 1509">
              <a:extLst>
                <a:ext uri="{FF2B5EF4-FFF2-40B4-BE49-F238E27FC236}">
                  <a16:creationId xmlns:a16="http://schemas.microsoft.com/office/drawing/2014/main" id="{67F0E77D-3A16-35A3-0332-33E2EFE1B0B1}"/>
                </a:ext>
              </a:extLst>
            </p:cNvPr>
            <p:cNvSpPr/>
            <p:nvPr/>
          </p:nvSpPr>
          <p:spPr>
            <a:xfrm>
              <a:off x="8012562" y="5635325"/>
              <a:ext cx="12668" cy="40285"/>
            </a:xfrm>
            <a:custGeom>
              <a:avLst/>
              <a:gdLst>
                <a:gd name="connsiteX0" fmla="*/ 0 w 12668"/>
                <a:gd name="connsiteY0" fmla="*/ 40285 h 40285"/>
                <a:gd name="connsiteX1" fmla="*/ 0 w 12668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68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48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11" name="Freeform 1510">
              <a:extLst>
                <a:ext uri="{FF2B5EF4-FFF2-40B4-BE49-F238E27FC236}">
                  <a16:creationId xmlns:a16="http://schemas.microsoft.com/office/drawing/2014/main" id="{33BA02E5-9FD3-8FCB-E174-275BBF349D22}"/>
                </a:ext>
              </a:extLst>
            </p:cNvPr>
            <p:cNvSpPr/>
            <p:nvPr/>
          </p:nvSpPr>
          <p:spPr>
            <a:xfrm>
              <a:off x="8326735" y="5635325"/>
              <a:ext cx="12668" cy="40285"/>
            </a:xfrm>
            <a:custGeom>
              <a:avLst/>
              <a:gdLst>
                <a:gd name="connsiteX0" fmla="*/ 0 w 12668"/>
                <a:gd name="connsiteY0" fmla="*/ 40285 h 40285"/>
                <a:gd name="connsiteX1" fmla="*/ 0 w 12668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68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48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12" name="Freeform 1511">
              <a:extLst>
                <a:ext uri="{FF2B5EF4-FFF2-40B4-BE49-F238E27FC236}">
                  <a16:creationId xmlns:a16="http://schemas.microsoft.com/office/drawing/2014/main" id="{174592E7-2E06-AB80-92B8-D4570FC01373}"/>
                </a:ext>
              </a:extLst>
            </p:cNvPr>
            <p:cNvSpPr/>
            <p:nvPr/>
          </p:nvSpPr>
          <p:spPr>
            <a:xfrm>
              <a:off x="7855349" y="5635325"/>
              <a:ext cx="12668" cy="40285"/>
            </a:xfrm>
            <a:custGeom>
              <a:avLst/>
              <a:gdLst>
                <a:gd name="connsiteX0" fmla="*/ 0 w 12668"/>
                <a:gd name="connsiteY0" fmla="*/ 40285 h 40285"/>
                <a:gd name="connsiteX1" fmla="*/ 0 w 12668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68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48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13" name="Freeform 1512">
              <a:extLst>
                <a:ext uri="{FF2B5EF4-FFF2-40B4-BE49-F238E27FC236}">
                  <a16:creationId xmlns:a16="http://schemas.microsoft.com/office/drawing/2014/main" id="{B1D719F2-1F91-4DA9-B497-C67AAD041F69}"/>
                </a:ext>
              </a:extLst>
            </p:cNvPr>
            <p:cNvSpPr/>
            <p:nvPr/>
          </p:nvSpPr>
          <p:spPr>
            <a:xfrm>
              <a:off x="8169648" y="5635325"/>
              <a:ext cx="12668" cy="40285"/>
            </a:xfrm>
            <a:custGeom>
              <a:avLst/>
              <a:gdLst>
                <a:gd name="connsiteX0" fmla="*/ 0 w 12668"/>
                <a:gd name="connsiteY0" fmla="*/ 40285 h 40285"/>
                <a:gd name="connsiteX1" fmla="*/ 0 w 12668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68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48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14" name="Freeform 1513">
              <a:extLst>
                <a:ext uri="{FF2B5EF4-FFF2-40B4-BE49-F238E27FC236}">
                  <a16:creationId xmlns:a16="http://schemas.microsoft.com/office/drawing/2014/main" id="{C8B1EC25-F6CD-A9B5-2F03-84072E7F8173}"/>
                </a:ext>
              </a:extLst>
            </p:cNvPr>
            <p:cNvSpPr/>
            <p:nvPr/>
          </p:nvSpPr>
          <p:spPr>
            <a:xfrm>
              <a:off x="8483821" y="5635325"/>
              <a:ext cx="12668" cy="40285"/>
            </a:xfrm>
            <a:custGeom>
              <a:avLst/>
              <a:gdLst>
                <a:gd name="connsiteX0" fmla="*/ 0 w 12668"/>
                <a:gd name="connsiteY0" fmla="*/ 40285 h 40285"/>
                <a:gd name="connsiteX1" fmla="*/ 0 w 12668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68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48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15" name="Freeform 1514">
              <a:extLst>
                <a:ext uri="{FF2B5EF4-FFF2-40B4-BE49-F238E27FC236}">
                  <a16:creationId xmlns:a16="http://schemas.microsoft.com/office/drawing/2014/main" id="{93974C2B-A2CE-DD37-FB11-FBF4C131C9E8}"/>
                </a:ext>
              </a:extLst>
            </p:cNvPr>
            <p:cNvSpPr/>
            <p:nvPr/>
          </p:nvSpPr>
          <p:spPr>
            <a:xfrm>
              <a:off x="9112166" y="5635325"/>
              <a:ext cx="12668" cy="40285"/>
            </a:xfrm>
            <a:custGeom>
              <a:avLst/>
              <a:gdLst>
                <a:gd name="connsiteX0" fmla="*/ 0 w 12668"/>
                <a:gd name="connsiteY0" fmla="*/ 40285 h 40285"/>
                <a:gd name="connsiteX1" fmla="*/ 0 w 12668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68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48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16" name="Freeform 1515">
              <a:extLst>
                <a:ext uri="{FF2B5EF4-FFF2-40B4-BE49-F238E27FC236}">
                  <a16:creationId xmlns:a16="http://schemas.microsoft.com/office/drawing/2014/main" id="{A4F9FDC2-C92C-575D-7D31-3AF6EF71E587}"/>
                </a:ext>
              </a:extLst>
            </p:cNvPr>
            <p:cNvSpPr/>
            <p:nvPr/>
          </p:nvSpPr>
          <p:spPr>
            <a:xfrm>
              <a:off x="9426466" y="5635325"/>
              <a:ext cx="12668" cy="40285"/>
            </a:xfrm>
            <a:custGeom>
              <a:avLst/>
              <a:gdLst>
                <a:gd name="connsiteX0" fmla="*/ 0 w 12668"/>
                <a:gd name="connsiteY0" fmla="*/ 40285 h 40285"/>
                <a:gd name="connsiteX1" fmla="*/ 0 w 12668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68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48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17" name="Freeform 1516">
              <a:extLst>
                <a:ext uri="{FF2B5EF4-FFF2-40B4-BE49-F238E27FC236}">
                  <a16:creationId xmlns:a16="http://schemas.microsoft.com/office/drawing/2014/main" id="{E14FD259-95D8-8D62-F096-A26E19EB47AE}"/>
                </a:ext>
              </a:extLst>
            </p:cNvPr>
            <p:cNvSpPr/>
            <p:nvPr/>
          </p:nvSpPr>
          <p:spPr>
            <a:xfrm>
              <a:off x="9740638" y="5635325"/>
              <a:ext cx="12668" cy="40285"/>
            </a:xfrm>
            <a:custGeom>
              <a:avLst/>
              <a:gdLst>
                <a:gd name="connsiteX0" fmla="*/ 0 w 12668"/>
                <a:gd name="connsiteY0" fmla="*/ 40285 h 40285"/>
                <a:gd name="connsiteX1" fmla="*/ 0 w 12668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68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48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18" name="Freeform 1517">
              <a:extLst>
                <a:ext uri="{FF2B5EF4-FFF2-40B4-BE49-F238E27FC236}">
                  <a16:creationId xmlns:a16="http://schemas.microsoft.com/office/drawing/2014/main" id="{1BED4B1D-3B7C-D12D-297D-C8F32D894AE8}"/>
                </a:ext>
              </a:extLst>
            </p:cNvPr>
            <p:cNvSpPr/>
            <p:nvPr/>
          </p:nvSpPr>
          <p:spPr>
            <a:xfrm>
              <a:off x="10054811" y="5635325"/>
              <a:ext cx="12668" cy="40285"/>
            </a:xfrm>
            <a:custGeom>
              <a:avLst/>
              <a:gdLst>
                <a:gd name="connsiteX0" fmla="*/ 0 w 12668"/>
                <a:gd name="connsiteY0" fmla="*/ 40285 h 40285"/>
                <a:gd name="connsiteX1" fmla="*/ 0 w 12668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68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48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19" name="Freeform 1518">
              <a:extLst>
                <a:ext uri="{FF2B5EF4-FFF2-40B4-BE49-F238E27FC236}">
                  <a16:creationId xmlns:a16="http://schemas.microsoft.com/office/drawing/2014/main" id="{14B7D3B8-DA00-D896-9463-44BA434EF324}"/>
                </a:ext>
              </a:extLst>
            </p:cNvPr>
            <p:cNvSpPr/>
            <p:nvPr/>
          </p:nvSpPr>
          <p:spPr>
            <a:xfrm>
              <a:off x="10368983" y="5635325"/>
              <a:ext cx="12668" cy="40285"/>
            </a:xfrm>
            <a:custGeom>
              <a:avLst/>
              <a:gdLst>
                <a:gd name="connsiteX0" fmla="*/ 0 w 12668"/>
                <a:gd name="connsiteY0" fmla="*/ 40285 h 40285"/>
                <a:gd name="connsiteX1" fmla="*/ 0 w 12668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68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48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20" name="Freeform 1519">
              <a:extLst>
                <a:ext uri="{FF2B5EF4-FFF2-40B4-BE49-F238E27FC236}">
                  <a16:creationId xmlns:a16="http://schemas.microsoft.com/office/drawing/2014/main" id="{56010A37-4F3C-C516-7599-A57E676869BF}"/>
                </a:ext>
              </a:extLst>
            </p:cNvPr>
            <p:cNvSpPr/>
            <p:nvPr/>
          </p:nvSpPr>
          <p:spPr>
            <a:xfrm>
              <a:off x="10840369" y="5635325"/>
              <a:ext cx="12668" cy="40285"/>
            </a:xfrm>
            <a:custGeom>
              <a:avLst/>
              <a:gdLst>
                <a:gd name="connsiteX0" fmla="*/ 0 w 12668"/>
                <a:gd name="connsiteY0" fmla="*/ 40285 h 40285"/>
                <a:gd name="connsiteX1" fmla="*/ 0 w 12668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68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48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21" name="Freeform 1520">
              <a:extLst>
                <a:ext uri="{FF2B5EF4-FFF2-40B4-BE49-F238E27FC236}">
                  <a16:creationId xmlns:a16="http://schemas.microsoft.com/office/drawing/2014/main" id="{B45AE6E3-1DE6-B81F-14BE-04B709377F12}"/>
                </a:ext>
              </a:extLst>
            </p:cNvPr>
            <p:cNvSpPr/>
            <p:nvPr/>
          </p:nvSpPr>
          <p:spPr>
            <a:xfrm>
              <a:off x="10997455" y="5635325"/>
              <a:ext cx="12668" cy="40285"/>
            </a:xfrm>
            <a:custGeom>
              <a:avLst/>
              <a:gdLst>
                <a:gd name="connsiteX0" fmla="*/ 0 w 12668"/>
                <a:gd name="connsiteY0" fmla="*/ 40285 h 40285"/>
                <a:gd name="connsiteX1" fmla="*/ 0 w 12668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68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48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22" name="Freeform 1521">
              <a:extLst>
                <a:ext uri="{FF2B5EF4-FFF2-40B4-BE49-F238E27FC236}">
                  <a16:creationId xmlns:a16="http://schemas.microsoft.com/office/drawing/2014/main" id="{BBA9BA25-4DD9-BBD5-138C-8EABAEAAE699}"/>
                </a:ext>
              </a:extLst>
            </p:cNvPr>
            <p:cNvSpPr/>
            <p:nvPr/>
          </p:nvSpPr>
          <p:spPr>
            <a:xfrm>
              <a:off x="10526196" y="5635325"/>
              <a:ext cx="12668" cy="40285"/>
            </a:xfrm>
            <a:custGeom>
              <a:avLst/>
              <a:gdLst>
                <a:gd name="connsiteX0" fmla="*/ 0 w 12668"/>
                <a:gd name="connsiteY0" fmla="*/ 40285 h 40285"/>
                <a:gd name="connsiteX1" fmla="*/ 0 w 12668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68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48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23" name="Freeform 1522">
              <a:extLst>
                <a:ext uri="{FF2B5EF4-FFF2-40B4-BE49-F238E27FC236}">
                  <a16:creationId xmlns:a16="http://schemas.microsoft.com/office/drawing/2014/main" id="{3D4FAEE3-FE78-6F5A-DEA7-DB41754B6BFE}"/>
                </a:ext>
              </a:extLst>
            </p:cNvPr>
            <p:cNvSpPr/>
            <p:nvPr/>
          </p:nvSpPr>
          <p:spPr>
            <a:xfrm>
              <a:off x="10683283" y="5635325"/>
              <a:ext cx="12668" cy="40285"/>
            </a:xfrm>
            <a:custGeom>
              <a:avLst/>
              <a:gdLst>
                <a:gd name="connsiteX0" fmla="*/ 0 w 12668"/>
                <a:gd name="connsiteY0" fmla="*/ 40285 h 40285"/>
                <a:gd name="connsiteX1" fmla="*/ 0 w 12668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68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48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24" name="Freeform 1523">
              <a:extLst>
                <a:ext uri="{FF2B5EF4-FFF2-40B4-BE49-F238E27FC236}">
                  <a16:creationId xmlns:a16="http://schemas.microsoft.com/office/drawing/2014/main" id="{A5B089E0-12DE-E53C-51B6-A6BF0F488E90}"/>
                </a:ext>
              </a:extLst>
            </p:cNvPr>
            <p:cNvSpPr/>
            <p:nvPr/>
          </p:nvSpPr>
          <p:spPr>
            <a:xfrm>
              <a:off x="11154542" y="5635325"/>
              <a:ext cx="12668" cy="40285"/>
            </a:xfrm>
            <a:custGeom>
              <a:avLst/>
              <a:gdLst>
                <a:gd name="connsiteX0" fmla="*/ 0 w 12668"/>
                <a:gd name="connsiteY0" fmla="*/ 40285 h 40285"/>
                <a:gd name="connsiteX1" fmla="*/ 0 w 12668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68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48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25" name="Freeform 1524">
              <a:extLst>
                <a:ext uri="{FF2B5EF4-FFF2-40B4-BE49-F238E27FC236}">
                  <a16:creationId xmlns:a16="http://schemas.microsoft.com/office/drawing/2014/main" id="{6EEDE7DA-5712-6D79-82D8-C8E12872D38C}"/>
                </a:ext>
              </a:extLst>
            </p:cNvPr>
            <p:cNvSpPr/>
            <p:nvPr/>
          </p:nvSpPr>
          <p:spPr>
            <a:xfrm>
              <a:off x="9269379" y="5635325"/>
              <a:ext cx="12668" cy="40285"/>
            </a:xfrm>
            <a:custGeom>
              <a:avLst/>
              <a:gdLst>
                <a:gd name="connsiteX0" fmla="*/ 0 w 12668"/>
                <a:gd name="connsiteY0" fmla="*/ 40285 h 40285"/>
                <a:gd name="connsiteX1" fmla="*/ 0 w 12668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68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48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26" name="Freeform 1525">
              <a:extLst>
                <a:ext uri="{FF2B5EF4-FFF2-40B4-BE49-F238E27FC236}">
                  <a16:creationId xmlns:a16="http://schemas.microsoft.com/office/drawing/2014/main" id="{F0D08C0E-CD0D-A4AE-C154-5BCD59EB1394}"/>
                </a:ext>
              </a:extLst>
            </p:cNvPr>
            <p:cNvSpPr/>
            <p:nvPr/>
          </p:nvSpPr>
          <p:spPr>
            <a:xfrm>
              <a:off x="9583552" y="5635325"/>
              <a:ext cx="12668" cy="40285"/>
            </a:xfrm>
            <a:custGeom>
              <a:avLst/>
              <a:gdLst>
                <a:gd name="connsiteX0" fmla="*/ 0 w 12668"/>
                <a:gd name="connsiteY0" fmla="*/ 40285 h 40285"/>
                <a:gd name="connsiteX1" fmla="*/ 0 w 12668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68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48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27" name="Freeform 1526">
              <a:extLst>
                <a:ext uri="{FF2B5EF4-FFF2-40B4-BE49-F238E27FC236}">
                  <a16:creationId xmlns:a16="http://schemas.microsoft.com/office/drawing/2014/main" id="{F57C01CA-FA7B-B231-0B9A-543A3B7E11CC}"/>
                </a:ext>
              </a:extLst>
            </p:cNvPr>
            <p:cNvSpPr/>
            <p:nvPr/>
          </p:nvSpPr>
          <p:spPr>
            <a:xfrm>
              <a:off x="9897724" y="5635325"/>
              <a:ext cx="12668" cy="40285"/>
            </a:xfrm>
            <a:custGeom>
              <a:avLst/>
              <a:gdLst>
                <a:gd name="connsiteX0" fmla="*/ 0 w 12668"/>
                <a:gd name="connsiteY0" fmla="*/ 40285 h 40285"/>
                <a:gd name="connsiteX1" fmla="*/ 0 w 12668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68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48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28" name="Freeform 1527">
              <a:extLst>
                <a:ext uri="{FF2B5EF4-FFF2-40B4-BE49-F238E27FC236}">
                  <a16:creationId xmlns:a16="http://schemas.microsoft.com/office/drawing/2014/main" id="{C251C86F-696E-8E10-D473-4E28D9E24D38}"/>
                </a:ext>
              </a:extLst>
            </p:cNvPr>
            <p:cNvSpPr/>
            <p:nvPr/>
          </p:nvSpPr>
          <p:spPr>
            <a:xfrm>
              <a:off x="10211897" y="5635325"/>
              <a:ext cx="12668" cy="40285"/>
            </a:xfrm>
            <a:custGeom>
              <a:avLst/>
              <a:gdLst>
                <a:gd name="connsiteX0" fmla="*/ 0 w 12668"/>
                <a:gd name="connsiteY0" fmla="*/ 40285 h 40285"/>
                <a:gd name="connsiteX1" fmla="*/ 0 w 12668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68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48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29" name="Freeform 1528">
              <a:extLst>
                <a:ext uri="{FF2B5EF4-FFF2-40B4-BE49-F238E27FC236}">
                  <a16:creationId xmlns:a16="http://schemas.microsoft.com/office/drawing/2014/main" id="{3D8FECEC-417B-9DFB-A4C5-71927A9039B9}"/>
                </a:ext>
              </a:extLst>
            </p:cNvPr>
            <p:cNvSpPr/>
            <p:nvPr/>
          </p:nvSpPr>
          <p:spPr>
            <a:xfrm>
              <a:off x="8640907" y="5635325"/>
              <a:ext cx="12668" cy="40285"/>
            </a:xfrm>
            <a:custGeom>
              <a:avLst/>
              <a:gdLst>
                <a:gd name="connsiteX0" fmla="*/ 0 w 12668"/>
                <a:gd name="connsiteY0" fmla="*/ 40285 h 40285"/>
                <a:gd name="connsiteX1" fmla="*/ 0 w 12668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68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48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30" name="Freeform 1529">
              <a:extLst>
                <a:ext uri="{FF2B5EF4-FFF2-40B4-BE49-F238E27FC236}">
                  <a16:creationId xmlns:a16="http://schemas.microsoft.com/office/drawing/2014/main" id="{83863083-5489-A3A2-8132-A14C84AE241A}"/>
                </a:ext>
              </a:extLst>
            </p:cNvPr>
            <p:cNvSpPr/>
            <p:nvPr/>
          </p:nvSpPr>
          <p:spPr>
            <a:xfrm>
              <a:off x="8955080" y="5635325"/>
              <a:ext cx="12668" cy="40285"/>
            </a:xfrm>
            <a:custGeom>
              <a:avLst/>
              <a:gdLst>
                <a:gd name="connsiteX0" fmla="*/ 0 w 12668"/>
                <a:gd name="connsiteY0" fmla="*/ 40285 h 40285"/>
                <a:gd name="connsiteX1" fmla="*/ 0 w 12668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68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48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31" name="Freeform 1530">
              <a:extLst>
                <a:ext uri="{FF2B5EF4-FFF2-40B4-BE49-F238E27FC236}">
                  <a16:creationId xmlns:a16="http://schemas.microsoft.com/office/drawing/2014/main" id="{0C033F27-6CC8-866D-74FD-FBA1BE9A7163}"/>
                </a:ext>
              </a:extLst>
            </p:cNvPr>
            <p:cNvSpPr/>
            <p:nvPr/>
          </p:nvSpPr>
          <p:spPr>
            <a:xfrm>
              <a:off x="8797994" y="5635325"/>
              <a:ext cx="12668" cy="40285"/>
            </a:xfrm>
            <a:custGeom>
              <a:avLst/>
              <a:gdLst>
                <a:gd name="connsiteX0" fmla="*/ 0 w 12668"/>
                <a:gd name="connsiteY0" fmla="*/ 40285 h 40285"/>
                <a:gd name="connsiteX1" fmla="*/ 0 w 12668"/>
                <a:gd name="connsiteY1" fmla="*/ 0 h 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68" h="40285">
                  <a:moveTo>
                    <a:pt x="0" y="40285"/>
                  </a:moveTo>
                  <a:lnTo>
                    <a:pt x="0" y="0"/>
                  </a:lnTo>
                </a:path>
              </a:pathLst>
            </a:custGeom>
            <a:ln w="948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32" name="Freeform 1531">
              <a:extLst>
                <a:ext uri="{FF2B5EF4-FFF2-40B4-BE49-F238E27FC236}">
                  <a16:creationId xmlns:a16="http://schemas.microsoft.com/office/drawing/2014/main" id="{D812DEF5-AE25-F9F2-4FF6-0B47B61C7FCD}"/>
                </a:ext>
              </a:extLst>
            </p:cNvPr>
            <p:cNvSpPr/>
            <p:nvPr/>
          </p:nvSpPr>
          <p:spPr>
            <a:xfrm>
              <a:off x="7653797" y="4052300"/>
              <a:ext cx="12668" cy="1591512"/>
            </a:xfrm>
            <a:custGeom>
              <a:avLst/>
              <a:gdLst>
                <a:gd name="connsiteX0" fmla="*/ 0 w 12668"/>
                <a:gd name="connsiteY0" fmla="*/ 0 h 1591512"/>
                <a:gd name="connsiteX1" fmla="*/ 0 w 12668"/>
                <a:gd name="connsiteY1" fmla="*/ 1591512 h 159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68" h="1591512">
                  <a:moveTo>
                    <a:pt x="0" y="0"/>
                  </a:moveTo>
                  <a:lnTo>
                    <a:pt x="0" y="1591512"/>
                  </a:lnTo>
                </a:path>
              </a:pathLst>
            </a:custGeom>
            <a:ln w="948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33" name="Freeform 1532">
              <a:extLst>
                <a:ext uri="{FF2B5EF4-FFF2-40B4-BE49-F238E27FC236}">
                  <a16:creationId xmlns:a16="http://schemas.microsoft.com/office/drawing/2014/main" id="{8BBE6EFC-2BC8-727F-E3AE-E0728DECDB7F}"/>
                </a:ext>
              </a:extLst>
            </p:cNvPr>
            <p:cNvSpPr/>
            <p:nvPr/>
          </p:nvSpPr>
          <p:spPr>
            <a:xfrm>
              <a:off x="7653797" y="4052300"/>
              <a:ext cx="12668" cy="1585558"/>
            </a:xfrm>
            <a:custGeom>
              <a:avLst/>
              <a:gdLst>
                <a:gd name="connsiteX0" fmla="*/ 0 w 12668"/>
                <a:gd name="connsiteY0" fmla="*/ 0 h 1585558"/>
                <a:gd name="connsiteX1" fmla="*/ 0 w 12668"/>
                <a:gd name="connsiteY1" fmla="*/ 1585558 h 158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68" h="1585558">
                  <a:moveTo>
                    <a:pt x="0" y="0"/>
                  </a:moveTo>
                  <a:lnTo>
                    <a:pt x="0" y="1585558"/>
                  </a:lnTo>
                </a:path>
              </a:pathLst>
            </a:custGeom>
            <a:ln w="9484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grpSp>
        <p:nvGrpSpPr>
          <p:cNvPr id="1534" name="Graphic 1498">
            <a:extLst>
              <a:ext uri="{FF2B5EF4-FFF2-40B4-BE49-F238E27FC236}">
                <a16:creationId xmlns:a16="http://schemas.microsoft.com/office/drawing/2014/main" id="{8D353E03-C1DC-20E5-5C17-7DDE29375531}"/>
              </a:ext>
            </a:extLst>
          </p:cNvPr>
          <p:cNvGrpSpPr/>
          <p:nvPr/>
        </p:nvGrpSpPr>
        <p:grpSpPr>
          <a:xfrm>
            <a:off x="7694969" y="4032858"/>
            <a:ext cx="3419540" cy="756167"/>
            <a:chOff x="7694969" y="4038998"/>
            <a:chExt cx="3419540" cy="756167"/>
          </a:xfrm>
          <a:noFill/>
        </p:grpSpPr>
        <p:grpSp>
          <p:nvGrpSpPr>
            <p:cNvPr id="1535" name="Graphic 1498">
              <a:extLst>
                <a:ext uri="{FF2B5EF4-FFF2-40B4-BE49-F238E27FC236}">
                  <a16:creationId xmlns:a16="http://schemas.microsoft.com/office/drawing/2014/main" id="{D1C5C57E-1BBB-9F95-E3A2-675204751E1A}"/>
                </a:ext>
              </a:extLst>
            </p:cNvPr>
            <p:cNvGrpSpPr/>
            <p:nvPr/>
          </p:nvGrpSpPr>
          <p:grpSpPr>
            <a:xfrm>
              <a:off x="7694969" y="4038998"/>
              <a:ext cx="51559" cy="51686"/>
              <a:chOff x="7694969" y="4038998"/>
              <a:chExt cx="51559" cy="51686"/>
            </a:xfrm>
          </p:grpSpPr>
          <p:sp>
            <p:nvSpPr>
              <p:cNvPr id="1536" name="Freeform 1535">
                <a:extLst>
                  <a:ext uri="{FF2B5EF4-FFF2-40B4-BE49-F238E27FC236}">
                    <a16:creationId xmlns:a16="http://schemas.microsoft.com/office/drawing/2014/main" id="{E52926E2-71C7-E98E-95C3-BF52075C47D5}"/>
                  </a:ext>
                </a:extLst>
              </p:cNvPr>
              <p:cNvSpPr/>
              <p:nvPr/>
            </p:nvSpPr>
            <p:spPr>
              <a:xfrm>
                <a:off x="7720686" y="4038998"/>
                <a:ext cx="12668" cy="51686"/>
              </a:xfrm>
              <a:custGeom>
                <a:avLst/>
                <a:gdLst>
                  <a:gd name="connsiteX0" fmla="*/ 0 w 12668"/>
                  <a:gd name="connsiteY0" fmla="*/ 0 h 51686"/>
                  <a:gd name="connsiteX1" fmla="*/ 0 w 12668"/>
                  <a:gd name="connsiteY1" fmla="*/ 51687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686">
                    <a:moveTo>
                      <a:pt x="0" y="0"/>
                    </a:moveTo>
                    <a:lnTo>
                      <a:pt x="0" y="51687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537" name="Freeform 1536">
                <a:extLst>
                  <a:ext uri="{FF2B5EF4-FFF2-40B4-BE49-F238E27FC236}">
                    <a16:creationId xmlns:a16="http://schemas.microsoft.com/office/drawing/2014/main" id="{7F43C487-F115-06C8-8370-E97DA04D914C}"/>
                  </a:ext>
                </a:extLst>
              </p:cNvPr>
              <p:cNvSpPr/>
              <p:nvPr/>
            </p:nvSpPr>
            <p:spPr>
              <a:xfrm>
                <a:off x="7694969" y="4064842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538" name="Graphic 1498">
              <a:extLst>
                <a:ext uri="{FF2B5EF4-FFF2-40B4-BE49-F238E27FC236}">
                  <a16:creationId xmlns:a16="http://schemas.microsoft.com/office/drawing/2014/main" id="{4B3BB47F-386D-B334-E7D8-35340C1B9727}"/>
                </a:ext>
              </a:extLst>
            </p:cNvPr>
            <p:cNvGrpSpPr/>
            <p:nvPr/>
          </p:nvGrpSpPr>
          <p:grpSpPr>
            <a:xfrm>
              <a:off x="7704090" y="4038998"/>
              <a:ext cx="51559" cy="51686"/>
              <a:chOff x="7704090" y="4038998"/>
              <a:chExt cx="51559" cy="51686"/>
            </a:xfrm>
          </p:grpSpPr>
          <p:sp>
            <p:nvSpPr>
              <p:cNvPr id="1539" name="Freeform 1538">
                <a:extLst>
                  <a:ext uri="{FF2B5EF4-FFF2-40B4-BE49-F238E27FC236}">
                    <a16:creationId xmlns:a16="http://schemas.microsoft.com/office/drawing/2014/main" id="{B5D84566-4891-28E2-BB70-588D256F7997}"/>
                  </a:ext>
                </a:extLst>
              </p:cNvPr>
              <p:cNvSpPr/>
              <p:nvPr/>
            </p:nvSpPr>
            <p:spPr>
              <a:xfrm>
                <a:off x="7729807" y="4038998"/>
                <a:ext cx="12668" cy="51686"/>
              </a:xfrm>
              <a:custGeom>
                <a:avLst/>
                <a:gdLst>
                  <a:gd name="connsiteX0" fmla="*/ 0 w 12668"/>
                  <a:gd name="connsiteY0" fmla="*/ 0 h 51686"/>
                  <a:gd name="connsiteX1" fmla="*/ 0 w 12668"/>
                  <a:gd name="connsiteY1" fmla="*/ 51687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686">
                    <a:moveTo>
                      <a:pt x="0" y="0"/>
                    </a:moveTo>
                    <a:lnTo>
                      <a:pt x="0" y="51687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540" name="Freeform 1539">
                <a:extLst>
                  <a:ext uri="{FF2B5EF4-FFF2-40B4-BE49-F238E27FC236}">
                    <a16:creationId xmlns:a16="http://schemas.microsoft.com/office/drawing/2014/main" id="{2380A0FB-2D65-C184-E2BA-AA1865F11BB2}"/>
                  </a:ext>
                </a:extLst>
              </p:cNvPr>
              <p:cNvSpPr/>
              <p:nvPr/>
            </p:nvSpPr>
            <p:spPr>
              <a:xfrm>
                <a:off x="7704090" y="4064842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541" name="Graphic 1498">
              <a:extLst>
                <a:ext uri="{FF2B5EF4-FFF2-40B4-BE49-F238E27FC236}">
                  <a16:creationId xmlns:a16="http://schemas.microsoft.com/office/drawing/2014/main" id="{9D5E86BE-AC07-960E-B7EF-9E14CF8FF6BE}"/>
                </a:ext>
              </a:extLst>
            </p:cNvPr>
            <p:cNvGrpSpPr/>
            <p:nvPr/>
          </p:nvGrpSpPr>
          <p:grpSpPr>
            <a:xfrm>
              <a:off x="7960876" y="4072569"/>
              <a:ext cx="51686" cy="51559"/>
              <a:chOff x="7960876" y="4072569"/>
              <a:chExt cx="51686" cy="51559"/>
            </a:xfrm>
          </p:grpSpPr>
          <p:sp>
            <p:nvSpPr>
              <p:cNvPr id="1542" name="Freeform 1541">
                <a:extLst>
                  <a:ext uri="{FF2B5EF4-FFF2-40B4-BE49-F238E27FC236}">
                    <a16:creationId xmlns:a16="http://schemas.microsoft.com/office/drawing/2014/main" id="{76449DB6-2A61-1460-47E1-D1170F2B524D}"/>
                  </a:ext>
                </a:extLst>
              </p:cNvPr>
              <p:cNvSpPr/>
              <p:nvPr/>
            </p:nvSpPr>
            <p:spPr>
              <a:xfrm>
                <a:off x="7986719" y="4072569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543" name="Freeform 1542">
                <a:extLst>
                  <a:ext uri="{FF2B5EF4-FFF2-40B4-BE49-F238E27FC236}">
                    <a16:creationId xmlns:a16="http://schemas.microsoft.com/office/drawing/2014/main" id="{B67FA0A0-C7D8-91A6-21FD-DCF4C40A6209}"/>
                  </a:ext>
                </a:extLst>
              </p:cNvPr>
              <p:cNvSpPr/>
              <p:nvPr/>
            </p:nvSpPr>
            <p:spPr>
              <a:xfrm>
                <a:off x="7960876" y="4098413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7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7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544" name="Graphic 1498">
              <a:extLst>
                <a:ext uri="{FF2B5EF4-FFF2-40B4-BE49-F238E27FC236}">
                  <a16:creationId xmlns:a16="http://schemas.microsoft.com/office/drawing/2014/main" id="{0931E5F1-C247-A120-FBCC-71B7F66FE6FE}"/>
                </a:ext>
              </a:extLst>
            </p:cNvPr>
            <p:cNvGrpSpPr/>
            <p:nvPr/>
          </p:nvGrpSpPr>
          <p:grpSpPr>
            <a:xfrm>
              <a:off x="7964296" y="4072569"/>
              <a:ext cx="51686" cy="51559"/>
              <a:chOff x="7964296" y="4072569"/>
              <a:chExt cx="51686" cy="51559"/>
            </a:xfrm>
          </p:grpSpPr>
          <p:sp>
            <p:nvSpPr>
              <p:cNvPr id="1545" name="Freeform 1544">
                <a:extLst>
                  <a:ext uri="{FF2B5EF4-FFF2-40B4-BE49-F238E27FC236}">
                    <a16:creationId xmlns:a16="http://schemas.microsoft.com/office/drawing/2014/main" id="{078EC4FB-5885-6D9C-29B7-63D1076732FF}"/>
                  </a:ext>
                </a:extLst>
              </p:cNvPr>
              <p:cNvSpPr/>
              <p:nvPr/>
            </p:nvSpPr>
            <p:spPr>
              <a:xfrm>
                <a:off x="7990139" y="4072569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546" name="Freeform 1545">
                <a:extLst>
                  <a:ext uri="{FF2B5EF4-FFF2-40B4-BE49-F238E27FC236}">
                    <a16:creationId xmlns:a16="http://schemas.microsoft.com/office/drawing/2014/main" id="{AD4616BF-72BE-5D99-8016-10FC38FD6B76}"/>
                  </a:ext>
                </a:extLst>
              </p:cNvPr>
              <p:cNvSpPr/>
              <p:nvPr/>
            </p:nvSpPr>
            <p:spPr>
              <a:xfrm>
                <a:off x="7964296" y="4098413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547" name="Graphic 1498">
              <a:extLst>
                <a:ext uri="{FF2B5EF4-FFF2-40B4-BE49-F238E27FC236}">
                  <a16:creationId xmlns:a16="http://schemas.microsoft.com/office/drawing/2014/main" id="{09970BBE-6CD2-28C9-FB5A-EAC17E4AE1BD}"/>
                </a:ext>
              </a:extLst>
            </p:cNvPr>
            <p:cNvGrpSpPr/>
            <p:nvPr/>
          </p:nvGrpSpPr>
          <p:grpSpPr>
            <a:xfrm>
              <a:off x="8055128" y="4077637"/>
              <a:ext cx="51686" cy="51686"/>
              <a:chOff x="8055128" y="4077637"/>
              <a:chExt cx="51686" cy="51686"/>
            </a:xfrm>
          </p:grpSpPr>
          <p:sp>
            <p:nvSpPr>
              <p:cNvPr id="1548" name="Freeform 1547">
                <a:extLst>
                  <a:ext uri="{FF2B5EF4-FFF2-40B4-BE49-F238E27FC236}">
                    <a16:creationId xmlns:a16="http://schemas.microsoft.com/office/drawing/2014/main" id="{6C593C49-4B42-5A8F-F7BB-44856224208E}"/>
                  </a:ext>
                </a:extLst>
              </p:cNvPr>
              <p:cNvSpPr/>
              <p:nvPr/>
            </p:nvSpPr>
            <p:spPr>
              <a:xfrm>
                <a:off x="8080971" y="4077637"/>
                <a:ext cx="12668" cy="51686"/>
              </a:xfrm>
              <a:custGeom>
                <a:avLst/>
                <a:gdLst>
                  <a:gd name="connsiteX0" fmla="*/ 0 w 12668"/>
                  <a:gd name="connsiteY0" fmla="*/ 0 h 51686"/>
                  <a:gd name="connsiteX1" fmla="*/ 0 w 12668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549" name="Freeform 1548">
                <a:extLst>
                  <a:ext uri="{FF2B5EF4-FFF2-40B4-BE49-F238E27FC236}">
                    <a16:creationId xmlns:a16="http://schemas.microsoft.com/office/drawing/2014/main" id="{2A8287EC-3438-C5D7-32AA-721CDF6C9319}"/>
                  </a:ext>
                </a:extLst>
              </p:cNvPr>
              <p:cNvSpPr/>
              <p:nvPr/>
            </p:nvSpPr>
            <p:spPr>
              <a:xfrm>
                <a:off x="8055128" y="4103480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550" name="Graphic 1498">
              <a:extLst>
                <a:ext uri="{FF2B5EF4-FFF2-40B4-BE49-F238E27FC236}">
                  <a16:creationId xmlns:a16="http://schemas.microsoft.com/office/drawing/2014/main" id="{0992E1A7-A39B-6654-F526-C017205C590E}"/>
                </a:ext>
              </a:extLst>
            </p:cNvPr>
            <p:cNvGrpSpPr/>
            <p:nvPr/>
          </p:nvGrpSpPr>
          <p:grpSpPr>
            <a:xfrm>
              <a:off x="8070076" y="4088531"/>
              <a:ext cx="51559" cy="51559"/>
              <a:chOff x="8070076" y="4088531"/>
              <a:chExt cx="51559" cy="51559"/>
            </a:xfrm>
          </p:grpSpPr>
          <p:sp>
            <p:nvSpPr>
              <p:cNvPr id="1551" name="Freeform 1550">
                <a:extLst>
                  <a:ext uri="{FF2B5EF4-FFF2-40B4-BE49-F238E27FC236}">
                    <a16:creationId xmlns:a16="http://schemas.microsoft.com/office/drawing/2014/main" id="{70CF5575-FD57-C2CE-A7C9-7DF597C76D76}"/>
                  </a:ext>
                </a:extLst>
              </p:cNvPr>
              <p:cNvSpPr/>
              <p:nvPr/>
            </p:nvSpPr>
            <p:spPr>
              <a:xfrm>
                <a:off x="8095919" y="4088531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552" name="Freeform 1551">
                <a:extLst>
                  <a:ext uri="{FF2B5EF4-FFF2-40B4-BE49-F238E27FC236}">
                    <a16:creationId xmlns:a16="http://schemas.microsoft.com/office/drawing/2014/main" id="{F37B6ED3-0946-6EBF-7EEA-3A600E252879}"/>
                  </a:ext>
                </a:extLst>
              </p:cNvPr>
              <p:cNvSpPr/>
              <p:nvPr/>
            </p:nvSpPr>
            <p:spPr>
              <a:xfrm>
                <a:off x="8070076" y="4114248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553" name="Graphic 1498">
              <a:extLst>
                <a:ext uri="{FF2B5EF4-FFF2-40B4-BE49-F238E27FC236}">
                  <a16:creationId xmlns:a16="http://schemas.microsoft.com/office/drawing/2014/main" id="{BBE143D7-B2FC-EB59-7369-4E7728C1F560}"/>
                </a:ext>
              </a:extLst>
            </p:cNvPr>
            <p:cNvGrpSpPr/>
            <p:nvPr/>
          </p:nvGrpSpPr>
          <p:grpSpPr>
            <a:xfrm>
              <a:off x="8139498" y="4105127"/>
              <a:ext cx="51686" cy="51559"/>
              <a:chOff x="8139498" y="4105127"/>
              <a:chExt cx="51686" cy="51559"/>
            </a:xfrm>
          </p:grpSpPr>
          <p:sp>
            <p:nvSpPr>
              <p:cNvPr id="1554" name="Freeform 1553">
                <a:extLst>
                  <a:ext uri="{FF2B5EF4-FFF2-40B4-BE49-F238E27FC236}">
                    <a16:creationId xmlns:a16="http://schemas.microsoft.com/office/drawing/2014/main" id="{8797405B-568E-2546-68EB-49653470A7FC}"/>
                  </a:ext>
                </a:extLst>
              </p:cNvPr>
              <p:cNvSpPr/>
              <p:nvPr/>
            </p:nvSpPr>
            <p:spPr>
              <a:xfrm>
                <a:off x="8165341" y="4105127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555" name="Freeform 1554">
                <a:extLst>
                  <a:ext uri="{FF2B5EF4-FFF2-40B4-BE49-F238E27FC236}">
                    <a16:creationId xmlns:a16="http://schemas.microsoft.com/office/drawing/2014/main" id="{D393C36B-5293-4DF3-4110-F21642126CC2}"/>
                  </a:ext>
                </a:extLst>
              </p:cNvPr>
              <p:cNvSpPr/>
              <p:nvPr/>
            </p:nvSpPr>
            <p:spPr>
              <a:xfrm>
                <a:off x="8139498" y="4130970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556" name="Graphic 1498">
              <a:extLst>
                <a:ext uri="{FF2B5EF4-FFF2-40B4-BE49-F238E27FC236}">
                  <a16:creationId xmlns:a16="http://schemas.microsoft.com/office/drawing/2014/main" id="{1DDFA37A-DE4A-45EB-2CCC-8618597324AA}"/>
                </a:ext>
              </a:extLst>
            </p:cNvPr>
            <p:cNvGrpSpPr/>
            <p:nvPr/>
          </p:nvGrpSpPr>
          <p:grpSpPr>
            <a:xfrm>
              <a:off x="8312420" y="4140724"/>
              <a:ext cx="51559" cy="51559"/>
              <a:chOff x="8312420" y="4140724"/>
              <a:chExt cx="51559" cy="51559"/>
            </a:xfrm>
          </p:grpSpPr>
          <p:sp>
            <p:nvSpPr>
              <p:cNvPr id="1557" name="Freeform 1556">
                <a:extLst>
                  <a:ext uri="{FF2B5EF4-FFF2-40B4-BE49-F238E27FC236}">
                    <a16:creationId xmlns:a16="http://schemas.microsoft.com/office/drawing/2014/main" id="{0EC017DC-7C29-1F95-F008-51838763618D}"/>
                  </a:ext>
                </a:extLst>
              </p:cNvPr>
              <p:cNvSpPr/>
              <p:nvPr/>
            </p:nvSpPr>
            <p:spPr>
              <a:xfrm>
                <a:off x="8338136" y="4140724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558" name="Freeform 1557">
                <a:extLst>
                  <a:ext uri="{FF2B5EF4-FFF2-40B4-BE49-F238E27FC236}">
                    <a16:creationId xmlns:a16="http://schemas.microsoft.com/office/drawing/2014/main" id="{0D821CA4-E0E8-590F-D40B-BC8D41DE914F}"/>
                  </a:ext>
                </a:extLst>
              </p:cNvPr>
              <p:cNvSpPr/>
              <p:nvPr/>
            </p:nvSpPr>
            <p:spPr>
              <a:xfrm>
                <a:off x="8312420" y="4166441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559" name="Graphic 1498">
              <a:extLst>
                <a:ext uri="{FF2B5EF4-FFF2-40B4-BE49-F238E27FC236}">
                  <a16:creationId xmlns:a16="http://schemas.microsoft.com/office/drawing/2014/main" id="{BD4FBD94-43CD-57ED-6B82-3D1376E4E4B0}"/>
                </a:ext>
              </a:extLst>
            </p:cNvPr>
            <p:cNvGrpSpPr/>
            <p:nvPr/>
          </p:nvGrpSpPr>
          <p:grpSpPr>
            <a:xfrm>
              <a:off x="8665864" y="4209893"/>
              <a:ext cx="51559" cy="51559"/>
              <a:chOff x="8665864" y="4209893"/>
              <a:chExt cx="51559" cy="51559"/>
            </a:xfrm>
          </p:grpSpPr>
          <p:sp>
            <p:nvSpPr>
              <p:cNvPr id="1560" name="Freeform 1559">
                <a:extLst>
                  <a:ext uri="{FF2B5EF4-FFF2-40B4-BE49-F238E27FC236}">
                    <a16:creationId xmlns:a16="http://schemas.microsoft.com/office/drawing/2014/main" id="{FAEC6775-A7A1-DD44-877A-A104081F88B6}"/>
                  </a:ext>
                </a:extLst>
              </p:cNvPr>
              <p:cNvSpPr/>
              <p:nvPr/>
            </p:nvSpPr>
            <p:spPr>
              <a:xfrm>
                <a:off x="8691707" y="4209893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561" name="Freeform 1560">
                <a:extLst>
                  <a:ext uri="{FF2B5EF4-FFF2-40B4-BE49-F238E27FC236}">
                    <a16:creationId xmlns:a16="http://schemas.microsoft.com/office/drawing/2014/main" id="{A64F2E94-C540-1A17-9182-47D0A498D373}"/>
                  </a:ext>
                </a:extLst>
              </p:cNvPr>
              <p:cNvSpPr/>
              <p:nvPr/>
            </p:nvSpPr>
            <p:spPr>
              <a:xfrm>
                <a:off x="8665864" y="4235610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562" name="Graphic 1498">
              <a:extLst>
                <a:ext uri="{FF2B5EF4-FFF2-40B4-BE49-F238E27FC236}">
                  <a16:creationId xmlns:a16="http://schemas.microsoft.com/office/drawing/2014/main" id="{2155910B-7A4E-375E-EB74-02C8F01B4F0C}"/>
                </a:ext>
              </a:extLst>
            </p:cNvPr>
            <p:cNvGrpSpPr/>
            <p:nvPr/>
          </p:nvGrpSpPr>
          <p:grpSpPr>
            <a:xfrm>
              <a:off x="8851580" y="4263353"/>
              <a:ext cx="51686" cy="51686"/>
              <a:chOff x="8851580" y="4263353"/>
              <a:chExt cx="51686" cy="51686"/>
            </a:xfrm>
          </p:grpSpPr>
          <p:sp>
            <p:nvSpPr>
              <p:cNvPr id="1563" name="Freeform 1562">
                <a:extLst>
                  <a:ext uri="{FF2B5EF4-FFF2-40B4-BE49-F238E27FC236}">
                    <a16:creationId xmlns:a16="http://schemas.microsoft.com/office/drawing/2014/main" id="{E48FA6E8-570A-C730-D6D0-E14359174711}"/>
                  </a:ext>
                </a:extLst>
              </p:cNvPr>
              <p:cNvSpPr/>
              <p:nvPr/>
            </p:nvSpPr>
            <p:spPr>
              <a:xfrm>
                <a:off x="8877424" y="4263353"/>
                <a:ext cx="12668" cy="51686"/>
              </a:xfrm>
              <a:custGeom>
                <a:avLst/>
                <a:gdLst>
                  <a:gd name="connsiteX0" fmla="*/ 0 w 12668"/>
                  <a:gd name="connsiteY0" fmla="*/ 0 h 51686"/>
                  <a:gd name="connsiteX1" fmla="*/ 0 w 12668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564" name="Freeform 1563">
                <a:extLst>
                  <a:ext uri="{FF2B5EF4-FFF2-40B4-BE49-F238E27FC236}">
                    <a16:creationId xmlns:a16="http://schemas.microsoft.com/office/drawing/2014/main" id="{68CCBB46-6AD1-AA75-B595-FF9A929F8EEF}"/>
                  </a:ext>
                </a:extLst>
              </p:cNvPr>
              <p:cNvSpPr/>
              <p:nvPr/>
            </p:nvSpPr>
            <p:spPr>
              <a:xfrm>
                <a:off x="8851580" y="4289196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565" name="Graphic 1498">
              <a:extLst>
                <a:ext uri="{FF2B5EF4-FFF2-40B4-BE49-F238E27FC236}">
                  <a16:creationId xmlns:a16="http://schemas.microsoft.com/office/drawing/2014/main" id="{E48CAAA8-90E7-32DB-4DD2-E6570326DDC4}"/>
                </a:ext>
              </a:extLst>
            </p:cNvPr>
            <p:cNvGrpSpPr/>
            <p:nvPr/>
          </p:nvGrpSpPr>
          <p:grpSpPr>
            <a:xfrm>
              <a:off x="8871596" y="4273488"/>
              <a:ext cx="51559" cy="51686"/>
              <a:chOff x="8871596" y="4273488"/>
              <a:chExt cx="51559" cy="51686"/>
            </a:xfrm>
          </p:grpSpPr>
          <p:sp>
            <p:nvSpPr>
              <p:cNvPr id="1566" name="Freeform 1565">
                <a:extLst>
                  <a:ext uri="{FF2B5EF4-FFF2-40B4-BE49-F238E27FC236}">
                    <a16:creationId xmlns:a16="http://schemas.microsoft.com/office/drawing/2014/main" id="{57769DFA-561C-4627-FBE1-31C0B639BC92}"/>
                  </a:ext>
                </a:extLst>
              </p:cNvPr>
              <p:cNvSpPr/>
              <p:nvPr/>
            </p:nvSpPr>
            <p:spPr>
              <a:xfrm>
                <a:off x="8897439" y="4273488"/>
                <a:ext cx="12668" cy="51686"/>
              </a:xfrm>
              <a:custGeom>
                <a:avLst/>
                <a:gdLst>
                  <a:gd name="connsiteX0" fmla="*/ 0 w 12668"/>
                  <a:gd name="connsiteY0" fmla="*/ 0 h 51686"/>
                  <a:gd name="connsiteX1" fmla="*/ 0 w 12668"/>
                  <a:gd name="connsiteY1" fmla="*/ 51687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686">
                    <a:moveTo>
                      <a:pt x="0" y="0"/>
                    </a:moveTo>
                    <a:lnTo>
                      <a:pt x="0" y="51687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567" name="Freeform 1566">
                <a:extLst>
                  <a:ext uri="{FF2B5EF4-FFF2-40B4-BE49-F238E27FC236}">
                    <a16:creationId xmlns:a16="http://schemas.microsoft.com/office/drawing/2014/main" id="{F1C9DF41-32A2-A801-A50D-8FF3ED11A1B5}"/>
                  </a:ext>
                </a:extLst>
              </p:cNvPr>
              <p:cNvSpPr/>
              <p:nvPr/>
            </p:nvSpPr>
            <p:spPr>
              <a:xfrm>
                <a:off x="8871596" y="4299331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568" name="Graphic 1498">
              <a:extLst>
                <a:ext uri="{FF2B5EF4-FFF2-40B4-BE49-F238E27FC236}">
                  <a16:creationId xmlns:a16="http://schemas.microsoft.com/office/drawing/2014/main" id="{59700F93-F698-F70E-10D4-38E868E6477A}"/>
                </a:ext>
              </a:extLst>
            </p:cNvPr>
            <p:cNvGrpSpPr/>
            <p:nvPr/>
          </p:nvGrpSpPr>
          <p:grpSpPr>
            <a:xfrm>
              <a:off x="8875017" y="4273488"/>
              <a:ext cx="51559" cy="51686"/>
              <a:chOff x="8875017" y="4273488"/>
              <a:chExt cx="51559" cy="51686"/>
            </a:xfrm>
          </p:grpSpPr>
          <p:sp>
            <p:nvSpPr>
              <p:cNvPr id="1569" name="Freeform 1568">
                <a:extLst>
                  <a:ext uri="{FF2B5EF4-FFF2-40B4-BE49-F238E27FC236}">
                    <a16:creationId xmlns:a16="http://schemas.microsoft.com/office/drawing/2014/main" id="{73E93E02-1D8F-7D94-873E-EF98615B7397}"/>
                  </a:ext>
                </a:extLst>
              </p:cNvPr>
              <p:cNvSpPr/>
              <p:nvPr/>
            </p:nvSpPr>
            <p:spPr>
              <a:xfrm>
                <a:off x="8900733" y="4273488"/>
                <a:ext cx="12668" cy="51686"/>
              </a:xfrm>
              <a:custGeom>
                <a:avLst/>
                <a:gdLst>
                  <a:gd name="connsiteX0" fmla="*/ 0 w 12668"/>
                  <a:gd name="connsiteY0" fmla="*/ 0 h 51686"/>
                  <a:gd name="connsiteX1" fmla="*/ 0 w 12668"/>
                  <a:gd name="connsiteY1" fmla="*/ 51687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686">
                    <a:moveTo>
                      <a:pt x="0" y="0"/>
                    </a:moveTo>
                    <a:lnTo>
                      <a:pt x="0" y="51687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570" name="Freeform 1569">
                <a:extLst>
                  <a:ext uri="{FF2B5EF4-FFF2-40B4-BE49-F238E27FC236}">
                    <a16:creationId xmlns:a16="http://schemas.microsoft.com/office/drawing/2014/main" id="{EFC2EB58-2233-6334-7C74-FF42AD873869}"/>
                  </a:ext>
                </a:extLst>
              </p:cNvPr>
              <p:cNvSpPr/>
              <p:nvPr/>
            </p:nvSpPr>
            <p:spPr>
              <a:xfrm>
                <a:off x="8875017" y="4299331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571" name="Graphic 1498">
              <a:extLst>
                <a:ext uri="{FF2B5EF4-FFF2-40B4-BE49-F238E27FC236}">
                  <a16:creationId xmlns:a16="http://schemas.microsoft.com/office/drawing/2014/main" id="{2CD95C84-838E-38E3-A703-D99DA6EB25AD}"/>
                </a:ext>
              </a:extLst>
            </p:cNvPr>
            <p:cNvGrpSpPr/>
            <p:nvPr/>
          </p:nvGrpSpPr>
          <p:grpSpPr>
            <a:xfrm>
              <a:off x="9118627" y="4327074"/>
              <a:ext cx="51686" cy="51686"/>
              <a:chOff x="9118627" y="4327074"/>
              <a:chExt cx="51686" cy="51686"/>
            </a:xfrm>
          </p:grpSpPr>
          <p:sp>
            <p:nvSpPr>
              <p:cNvPr id="1572" name="Freeform 1571">
                <a:extLst>
                  <a:ext uri="{FF2B5EF4-FFF2-40B4-BE49-F238E27FC236}">
                    <a16:creationId xmlns:a16="http://schemas.microsoft.com/office/drawing/2014/main" id="{B78D08D7-DB41-A645-34B7-73C6A55BE58D}"/>
                  </a:ext>
                </a:extLst>
              </p:cNvPr>
              <p:cNvSpPr/>
              <p:nvPr/>
            </p:nvSpPr>
            <p:spPr>
              <a:xfrm>
                <a:off x="9144470" y="4327074"/>
                <a:ext cx="12668" cy="51686"/>
              </a:xfrm>
              <a:custGeom>
                <a:avLst/>
                <a:gdLst>
                  <a:gd name="connsiteX0" fmla="*/ 0 w 12668"/>
                  <a:gd name="connsiteY0" fmla="*/ 0 h 51686"/>
                  <a:gd name="connsiteX1" fmla="*/ 0 w 12668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573" name="Freeform 1572">
                <a:extLst>
                  <a:ext uri="{FF2B5EF4-FFF2-40B4-BE49-F238E27FC236}">
                    <a16:creationId xmlns:a16="http://schemas.microsoft.com/office/drawing/2014/main" id="{2A94CCD2-A6F3-2469-CF5C-3DDC698DB249}"/>
                  </a:ext>
                </a:extLst>
              </p:cNvPr>
              <p:cNvSpPr/>
              <p:nvPr/>
            </p:nvSpPr>
            <p:spPr>
              <a:xfrm>
                <a:off x="9118627" y="4352918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574" name="Graphic 1498">
              <a:extLst>
                <a:ext uri="{FF2B5EF4-FFF2-40B4-BE49-F238E27FC236}">
                  <a16:creationId xmlns:a16="http://schemas.microsoft.com/office/drawing/2014/main" id="{113CADE4-6367-22B8-F53B-646AB3B94CC2}"/>
                </a:ext>
              </a:extLst>
            </p:cNvPr>
            <p:cNvGrpSpPr/>
            <p:nvPr/>
          </p:nvGrpSpPr>
          <p:grpSpPr>
            <a:xfrm>
              <a:off x="9177281" y="4346457"/>
              <a:ext cx="51686" cy="51559"/>
              <a:chOff x="9177281" y="4346457"/>
              <a:chExt cx="51686" cy="51559"/>
            </a:xfrm>
          </p:grpSpPr>
          <p:sp>
            <p:nvSpPr>
              <p:cNvPr id="1575" name="Freeform 1574">
                <a:extLst>
                  <a:ext uri="{FF2B5EF4-FFF2-40B4-BE49-F238E27FC236}">
                    <a16:creationId xmlns:a16="http://schemas.microsoft.com/office/drawing/2014/main" id="{DBA05B2B-27CC-9E98-C41D-3A97EC70E746}"/>
                  </a:ext>
                </a:extLst>
              </p:cNvPr>
              <p:cNvSpPr/>
              <p:nvPr/>
            </p:nvSpPr>
            <p:spPr>
              <a:xfrm>
                <a:off x="9203124" y="4346457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576" name="Freeform 1575">
                <a:extLst>
                  <a:ext uri="{FF2B5EF4-FFF2-40B4-BE49-F238E27FC236}">
                    <a16:creationId xmlns:a16="http://schemas.microsoft.com/office/drawing/2014/main" id="{875EA042-453F-3A9A-8FD5-FA751FE172DD}"/>
                  </a:ext>
                </a:extLst>
              </p:cNvPr>
              <p:cNvSpPr/>
              <p:nvPr/>
            </p:nvSpPr>
            <p:spPr>
              <a:xfrm>
                <a:off x="9177281" y="4372173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577" name="Graphic 1498">
              <a:extLst>
                <a:ext uri="{FF2B5EF4-FFF2-40B4-BE49-F238E27FC236}">
                  <a16:creationId xmlns:a16="http://schemas.microsoft.com/office/drawing/2014/main" id="{65DE4F15-4AB0-C804-B982-3C7ACFE3486F}"/>
                </a:ext>
              </a:extLst>
            </p:cNvPr>
            <p:cNvGrpSpPr/>
            <p:nvPr/>
          </p:nvGrpSpPr>
          <p:grpSpPr>
            <a:xfrm>
              <a:off x="9328793" y="4387375"/>
              <a:ext cx="51559" cy="51686"/>
              <a:chOff x="9328793" y="4387375"/>
              <a:chExt cx="51559" cy="51686"/>
            </a:xfrm>
          </p:grpSpPr>
          <p:sp>
            <p:nvSpPr>
              <p:cNvPr id="1578" name="Freeform 1577">
                <a:extLst>
                  <a:ext uri="{FF2B5EF4-FFF2-40B4-BE49-F238E27FC236}">
                    <a16:creationId xmlns:a16="http://schemas.microsoft.com/office/drawing/2014/main" id="{CAD527FC-688A-D698-872C-67680840A660}"/>
                  </a:ext>
                </a:extLst>
              </p:cNvPr>
              <p:cNvSpPr/>
              <p:nvPr/>
            </p:nvSpPr>
            <p:spPr>
              <a:xfrm>
                <a:off x="9354637" y="4387375"/>
                <a:ext cx="12668" cy="51686"/>
              </a:xfrm>
              <a:custGeom>
                <a:avLst/>
                <a:gdLst>
                  <a:gd name="connsiteX0" fmla="*/ 0 w 12668"/>
                  <a:gd name="connsiteY0" fmla="*/ 0 h 51686"/>
                  <a:gd name="connsiteX1" fmla="*/ 0 w 12668"/>
                  <a:gd name="connsiteY1" fmla="*/ 51687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686">
                    <a:moveTo>
                      <a:pt x="0" y="0"/>
                    </a:moveTo>
                    <a:lnTo>
                      <a:pt x="0" y="51687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579" name="Freeform 1578">
                <a:extLst>
                  <a:ext uri="{FF2B5EF4-FFF2-40B4-BE49-F238E27FC236}">
                    <a16:creationId xmlns:a16="http://schemas.microsoft.com/office/drawing/2014/main" id="{BC4C15D8-DCCD-17C5-442B-E676B9F4EFC6}"/>
                  </a:ext>
                </a:extLst>
              </p:cNvPr>
              <p:cNvSpPr/>
              <p:nvPr/>
            </p:nvSpPr>
            <p:spPr>
              <a:xfrm>
                <a:off x="9328793" y="4413219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580" name="Graphic 1498">
              <a:extLst>
                <a:ext uri="{FF2B5EF4-FFF2-40B4-BE49-F238E27FC236}">
                  <a16:creationId xmlns:a16="http://schemas.microsoft.com/office/drawing/2014/main" id="{FAF85FF9-1B4F-1EAB-04A9-D6D99962940B}"/>
                </a:ext>
              </a:extLst>
            </p:cNvPr>
            <p:cNvGrpSpPr/>
            <p:nvPr/>
          </p:nvGrpSpPr>
          <p:grpSpPr>
            <a:xfrm>
              <a:off x="9334241" y="4387375"/>
              <a:ext cx="51559" cy="51686"/>
              <a:chOff x="9334241" y="4387375"/>
              <a:chExt cx="51559" cy="51686"/>
            </a:xfrm>
          </p:grpSpPr>
          <p:sp>
            <p:nvSpPr>
              <p:cNvPr id="1581" name="Freeform 1580">
                <a:extLst>
                  <a:ext uri="{FF2B5EF4-FFF2-40B4-BE49-F238E27FC236}">
                    <a16:creationId xmlns:a16="http://schemas.microsoft.com/office/drawing/2014/main" id="{0C41BB35-80CA-393C-ACB5-1D921E7E9EB3}"/>
                  </a:ext>
                </a:extLst>
              </p:cNvPr>
              <p:cNvSpPr/>
              <p:nvPr/>
            </p:nvSpPr>
            <p:spPr>
              <a:xfrm>
                <a:off x="9360084" y="4387375"/>
                <a:ext cx="12668" cy="51686"/>
              </a:xfrm>
              <a:custGeom>
                <a:avLst/>
                <a:gdLst>
                  <a:gd name="connsiteX0" fmla="*/ 0 w 12668"/>
                  <a:gd name="connsiteY0" fmla="*/ 0 h 51686"/>
                  <a:gd name="connsiteX1" fmla="*/ 0 w 12668"/>
                  <a:gd name="connsiteY1" fmla="*/ 51687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686">
                    <a:moveTo>
                      <a:pt x="0" y="0"/>
                    </a:moveTo>
                    <a:lnTo>
                      <a:pt x="0" y="51687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582" name="Freeform 1581">
                <a:extLst>
                  <a:ext uri="{FF2B5EF4-FFF2-40B4-BE49-F238E27FC236}">
                    <a16:creationId xmlns:a16="http://schemas.microsoft.com/office/drawing/2014/main" id="{77700078-E6A1-D77E-66E3-882501E91E22}"/>
                  </a:ext>
                </a:extLst>
              </p:cNvPr>
              <p:cNvSpPr/>
              <p:nvPr/>
            </p:nvSpPr>
            <p:spPr>
              <a:xfrm>
                <a:off x="9334241" y="4413219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583" name="Graphic 1498">
              <a:extLst>
                <a:ext uri="{FF2B5EF4-FFF2-40B4-BE49-F238E27FC236}">
                  <a16:creationId xmlns:a16="http://schemas.microsoft.com/office/drawing/2014/main" id="{F196F495-036C-4395-B84D-627BF2FF9B0D}"/>
                </a:ext>
              </a:extLst>
            </p:cNvPr>
            <p:cNvGrpSpPr/>
            <p:nvPr/>
          </p:nvGrpSpPr>
          <p:grpSpPr>
            <a:xfrm>
              <a:off x="9617883" y="4513551"/>
              <a:ext cx="51559" cy="51686"/>
              <a:chOff x="9617883" y="4513551"/>
              <a:chExt cx="51559" cy="51686"/>
            </a:xfrm>
          </p:grpSpPr>
          <p:sp>
            <p:nvSpPr>
              <p:cNvPr id="1584" name="Freeform 1583">
                <a:extLst>
                  <a:ext uri="{FF2B5EF4-FFF2-40B4-BE49-F238E27FC236}">
                    <a16:creationId xmlns:a16="http://schemas.microsoft.com/office/drawing/2014/main" id="{0BD5CC8C-BFF6-AE86-0706-1C5C82DE5D50}"/>
                  </a:ext>
                </a:extLst>
              </p:cNvPr>
              <p:cNvSpPr/>
              <p:nvPr/>
            </p:nvSpPr>
            <p:spPr>
              <a:xfrm>
                <a:off x="9643726" y="4513551"/>
                <a:ext cx="12668" cy="51686"/>
              </a:xfrm>
              <a:custGeom>
                <a:avLst/>
                <a:gdLst>
                  <a:gd name="connsiteX0" fmla="*/ 0 w 12668"/>
                  <a:gd name="connsiteY0" fmla="*/ 0 h 51686"/>
                  <a:gd name="connsiteX1" fmla="*/ 0 w 12668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585" name="Freeform 1584">
                <a:extLst>
                  <a:ext uri="{FF2B5EF4-FFF2-40B4-BE49-F238E27FC236}">
                    <a16:creationId xmlns:a16="http://schemas.microsoft.com/office/drawing/2014/main" id="{7B6FB78A-DC84-62EF-F4A5-D10826424BEA}"/>
                  </a:ext>
                </a:extLst>
              </p:cNvPr>
              <p:cNvSpPr/>
              <p:nvPr/>
            </p:nvSpPr>
            <p:spPr>
              <a:xfrm>
                <a:off x="9617883" y="4539394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586" name="Graphic 1498">
              <a:extLst>
                <a:ext uri="{FF2B5EF4-FFF2-40B4-BE49-F238E27FC236}">
                  <a16:creationId xmlns:a16="http://schemas.microsoft.com/office/drawing/2014/main" id="{2542A1F5-F6FA-1E96-2F90-9EF9CD4C98DF}"/>
                </a:ext>
              </a:extLst>
            </p:cNvPr>
            <p:cNvGrpSpPr/>
            <p:nvPr/>
          </p:nvGrpSpPr>
          <p:grpSpPr>
            <a:xfrm>
              <a:off x="9623077" y="4513551"/>
              <a:ext cx="51686" cy="51686"/>
              <a:chOff x="9623077" y="4513551"/>
              <a:chExt cx="51686" cy="51686"/>
            </a:xfrm>
          </p:grpSpPr>
          <p:sp>
            <p:nvSpPr>
              <p:cNvPr id="1587" name="Freeform 1586">
                <a:extLst>
                  <a:ext uri="{FF2B5EF4-FFF2-40B4-BE49-F238E27FC236}">
                    <a16:creationId xmlns:a16="http://schemas.microsoft.com/office/drawing/2014/main" id="{AD006D04-A617-4D70-96F8-8BE26445A5E6}"/>
                  </a:ext>
                </a:extLst>
              </p:cNvPr>
              <p:cNvSpPr/>
              <p:nvPr/>
            </p:nvSpPr>
            <p:spPr>
              <a:xfrm>
                <a:off x="9648920" y="4513551"/>
                <a:ext cx="12668" cy="51686"/>
              </a:xfrm>
              <a:custGeom>
                <a:avLst/>
                <a:gdLst>
                  <a:gd name="connsiteX0" fmla="*/ 0 w 12668"/>
                  <a:gd name="connsiteY0" fmla="*/ 0 h 51686"/>
                  <a:gd name="connsiteX1" fmla="*/ 0 w 12668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588" name="Freeform 1587">
                <a:extLst>
                  <a:ext uri="{FF2B5EF4-FFF2-40B4-BE49-F238E27FC236}">
                    <a16:creationId xmlns:a16="http://schemas.microsoft.com/office/drawing/2014/main" id="{5DF0E70E-2DE5-D71E-B467-6EF892B479C7}"/>
                  </a:ext>
                </a:extLst>
              </p:cNvPr>
              <p:cNvSpPr/>
              <p:nvPr/>
            </p:nvSpPr>
            <p:spPr>
              <a:xfrm>
                <a:off x="9623077" y="4539394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589" name="Graphic 1498">
              <a:extLst>
                <a:ext uri="{FF2B5EF4-FFF2-40B4-BE49-F238E27FC236}">
                  <a16:creationId xmlns:a16="http://schemas.microsoft.com/office/drawing/2014/main" id="{E35DA95A-CAB5-BF08-FB6C-CD95B6EEF01A}"/>
                </a:ext>
              </a:extLst>
            </p:cNvPr>
            <p:cNvGrpSpPr/>
            <p:nvPr/>
          </p:nvGrpSpPr>
          <p:grpSpPr>
            <a:xfrm>
              <a:off x="9637899" y="4518112"/>
              <a:ext cx="51686" cy="51559"/>
              <a:chOff x="9637899" y="4518112"/>
              <a:chExt cx="51686" cy="51559"/>
            </a:xfrm>
          </p:grpSpPr>
          <p:sp>
            <p:nvSpPr>
              <p:cNvPr id="1590" name="Freeform 1589">
                <a:extLst>
                  <a:ext uri="{FF2B5EF4-FFF2-40B4-BE49-F238E27FC236}">
                    <a16:creationId xmlns:a16="http://schemas.microsoft.com/office/drawing/2014/main" id="{10207802-6C8A-3443-2D39-D09325B7A89E}"/>
                  </a:ext>
                </a:extLst>
              </p:cNvPr>
              <p:cNvSpPr/>
              <p:nvPr/>
            </p:nvSpPr>
            <p:spPr>
              <a:xfrm>
                <a:off x="9663742" y="4518112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591" name="Freeform 1590">
                <a:extLst>
                  <a:ext uri="{FF2B5EF4-FFF2-40B4-BE49-F238E27FC236}">
                    <a16:creationId xmlns:a16="http://schemas.microsoft.com/office/drawing/2014/main" id="{FBB93959-98EC-C6C6-A40E-FC64C3191B8D}"/>
                  </a:ext>
                </a:extLst>
              </p:cNvPr>
              <p:cNvSpPr/>
              <p:nvPr/>
            </p:nvSpPr>
            <p:spPr>
              <a:xfrm>
                <a:off x="9637899" y="4543955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592" name="Graphic 1498">
              <a:extLst>
                <a:ext uri="{FF2B5EF4-FFF2-40B4-BE49-F238E27FC236}">
                  <a16:creationId xmlns:a16="http://schemas.microsoft.com/office/drawing/2014/main" id="{6A7B9D59-9CF3-8F64-F10C-B3D016BCAAA6}"/>
                </a:ext>
              </a:extLst>
            </p:cNvPr>
            <p:cNvGrpSpPr/>
            <p:nvPr/>
          </p:nvGrpSpPr>
          <p:grpSpPr>
            <a:xfrm>
              <a:off x="9643726" y="4518112"/>
              <a:ext cx="51559" cy="51559"/>
              <a:chOff x="9643726" y="4518112"/>
              <a:chExt cx="51559" cy="51559"/>
            </a:xfrm>
          </p:grpSpPr>
          <p:sp>
            <p:nvSpPr>
              <p:cNvPr id="1593" name="Freeform 1592">
                <a:extLst>
                  <a:ext uri="{FF2B5EF4-FFF2-40B4-BE49-F238E27FC236}">
                    <a16:creationId xmlns:a16="http://schemas.microsoft.com/office/drawing/2014/main" id="{67C7F23D-74E1-F174-4967-663B2BD65853}"/>
                  </a:ext>
                </a:extLst>
              </p:cNvPr>
              <p:cNvSpPr/>
              <p:nvPr/>
            </p:nvSpPr>
            <p:spPr>
              <a:xfrm>
                <a:off x="9669443" y="4518112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594" name="Freeform 1593">
                <a:extLst>
                  <a:ext uri="{FF2B5EF4-FFF2-40B4-BE49-F238E27FC236}">
                    <a16:creationId xmlns:a16="http://schemas.microsoft.com/office/drawing/2014/main" id="{E1EBF278-3D5B-D265-7C1A-8AAFF0884DA4}"/>
                  </a:ext>
                </a:extLst>
              </p:cNvPr>
              <p:cNvSpPr/>
              <p:nvPr/>
            </p:nvSpPr>
            <p:spPr>
              <a:xfrm>
                <a:off x="9643726" y="4543955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595" name="Graphic 1498">
              <a:extLst>
                <a:ext uri="{FF2B5EF4-FFF2-40B4-BE49-F238E27FC236}">
                  <a16:creationId xmlns:a16="http://schemas.microsoft.com/office/drawing/2014/main" id="{6A6AD4F2-EDA5-9F79-7B6B-EFD2D58960B2}"/>
                </a:ext>
              </a:extLst>
            </p:cNvPr>
            <p:cNvGrpSpPr/>
            <p:nvPr/>
          </p:nvGrpSpPr>
          <p:grpSpPr>
            <a:xfrm>
              <a:off x="9653354" y="4518112"/>
              <a:ext cx="51559" cy="51559"/>
              <a:chOff x="9653354" y="4518112"/>
              <a:chExt cx="51559" cy="51559"/>
            </a:xfrm>
          </p:grpSpPr>
          <p:sp>
            <p:nvSpPr>
              <p:cNvPr id="1596" name="Freeform 1595">
                <a:extLst>
                  <a:ext uri="{FF2B5EF4-FFF2-40B4-BE49-F238E27FC236}">
                    <a16:creationId xmlns:a16="http://schemas.microsoft.com/office/drawing/2014/main" id="{151E7526-BDD8-8668-0986-FDCA8D66B30B}"/>
                  </a:ext>
                </a:extLst>
              </p:cNvPr>
              <p:cNvSpPr/>
              <p:nvPr/>
            </p:nvSpPr>
            <p:spPr>
              <a:xfrm>
                <a:off x="9679197" y="4518112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597" name="Freeform 1596">
                <a:extLst>
                  <a:ext uri="{FF2B5EF4-FFF2-40B4-BE49-F238E27FC236}">
                    <a16:creationId xmlns:a16="http://schemas.microsoft.com/office/drawing/2014/main" id="{C500D1BB-9AFF-0FCD-3836-A9415CE4E3E3}"/>
                  </a:ext>
                </a:extLst>
              </p:cNvPr>
              <p:cNvSpPr/>
              <p:nvPr/>
            </p:nvSpPr>
            <p:spPr>
              <a:xfrm>
                <a:off x="9653354" y="4543955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598" name="Graphic 1498">
              <a:extLst>
                <a:ext uri="{FF2B5EF4-FFF2-40B4-BE49-F238E27FC236}">
                  <a16:creationId xmlns:a16="http://schemas.microsoft.com/office/drawing/2014/main" id="{14309AAB-1BBB-62D2-D1A4-D3441E544F92}"/>
                </a:ext>
              </a:extLst>
            </p:cNvPr>
            <p:cNvGrpSpPr/>
            <p:nvPr/>
          </p:nvGrpSpPr>
          <p:grpSpPr>
            <a:xfrm>
              <a:off x="9666909" y="4518112"/>
              <a:ext cx="51559" cy="51559"/>
              <a:chOff x="9666909" y="4518112"/>
              <a:chExt cx="51559" cy="51559"/>
            </a:xfrm>
          </p:grpSpPr>
          <p:sp>
            <p:nvSpPr>
              <p:cNvPr id="1599" name="Freeform 1598">
                <a:extLst>
                  <a:ext uri="{FF2B5EF4-FFF2-40B4-BE49-F238E27FC236}">
                    <a16:creationId xmlns:a16="http://schemas.microsoft.com/office/drawing/2014/main" id="{5FC8C5D8-B201-1765-53EE-865DFCD0F6C1}"/>
                  </a:ext>
                </a:extLst>
              </p:cNvPr>
              <p:cNvSpPr/>
              <p:nvPr/>
            </p:nvSpPr>
            <p:spPr>
              <a:xfrm>
                <a:off x="9692626" y="4518112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600" name="Freeform 1599">
                <a:extLst>
                  <a:ext uri="{FF2B5EF4-FFF2-40B4-BE49-F238E27FC236}">
                    <a16:creationId xmlns:a16="http://schemas.microsoft.com/office/drawing/2014/main" id="{6C59E218-5921-FC14-AB35-05E48D9B76D7}"/>
                  </a:ext>
                </a:extLst>
              </p:cNvPr>
              <p:cNvSpPr/>
              <p:nvPr/>
            </p:nvSpPr>
            <p:spPr>
              <a:xfrm>
                <a:off x="9666909" y="4543955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601" name="Graphic 1498">
              <a:extLst>
                <a:ext uri="{FF2B5EF4-FFF2-40B4-BE49-F238E27FC236}">
                  <a16:creationId xmlns:a16="http://schemas.microsoft.com/office/drawing/2014/main" id="{0B0A2F81-31A5-8CF0-0C71-048AF12DD1BB}"/>
                </a:ext>
              </a:extLst>
            </p:cNvPr>
            <p:cNvGrpSpPr/>
            <p:nvPr/>
          </p:nvGrpSpPr>
          <p:grpSpPr>
            <a:xfrm>
              <a:off x="9682364" y="4518112"/>
              <a:ext cx="51559" cy="51559"/>
              <a:chOff x="9682364" y="4518112"/>
              <a:chExt cx="51559" cy="51559"/>
            </a:xfrm>
          </p:grpSpPr>
          <p:sp>
            <p:nvSpPr>
              <p:cNvPr id="1602" name="Freeform 1601">
                <a:extLst>
                  <a:ext uri="{FF2B5EF4-FFF2-40B4-BE49-F238E27FC236}">
                    <a16:creationId xmlns:a16="http://schemas.microsoft.com/office/drawing/2014/main" id="{8E5F4C9C-2783-7371-4D46-3AB0AA3EDBBD}"/>
                  </a:ext>
                </a:extLst>
              </p:cNvPr>
              <p:cNvSpPr/>
              <p:nvPr/>
            </p:nvSpPr>
            <p:spPr>
              <a:xfrm>
                <a:off x="9708081" y="4518112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603" name="Freeform 1602">
                <a:extLst>
                  <a:ext uri="{FF2B5EF4-FFF2-40B4-BE49-F238E27FC236}">
                    <a16:creationId xmlns:a16="http://schemas.microsoft.com/office/drawing/2014/main" id="{EBF08474-A693-4844-DAFB-E775B4466042}"/>
                  </a:ext>
                </a:extLst>
              </p:cNvPr>
              <p:cNvSpPr/>
              <p:nvPr/>
            </p:nvSpPr>
            <p:spPr>
              <a:xfrm>
                <a:off x="9682364" y="4543955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604" name="Graphic 1498">
              <a:extLst>
                <a:ext uri="{FF2B5EF4-FFF2-40B4-BE49-F238E27FC236}">
                  <a16:creationId xmlns:a16="http://schemas.microsoft.com/office/drawing/2014/main" id="{3C10546D-5A50-E84C-A9C2-3BAFA8F947EF}"/>
                </a:ext>
              </a:extLst>
            </p:cNvPr>
            <p:cNvGrpSpPr/>
            <p:nvPr/>
          </p:nvGrpSpPr>
          <p:grpSpPr>
            <a:xfrm>
              <a:off x="9702887" y="4518112"/>
              <a:ext cx="51686" cy="51559"/>
              <a:chOff x="9702887" y="4518112"/>
              <a:chExt cx="51686" cy="51559"/>
            </a:xfrm>
          </p:grpSpPr>
          <p:sp>
            <p:nvSpPr>
              <p:cNvPr id="1605" name="Freeform 1604">
                <a:extLst>
                  <a:ext uri="{FF2B5EF4-FFF2-40B4-BE49-F238E27FC236}">
                    <a16:creationId xmlns:a16="http://schemas.microsoft.com/office/drawing/2014/main" id="{61A30265-0B7B-CE0E-C346-2B0247B07DF1}"/>
                  </a:ext>
                </a:extLst>
              </p:cNvPr>
              <p:cNvSpPr/>
              <p:nvPr/>
            </p:nvSpPr>
            <p:spPr>
              <a:xfrm>
                <a:off x="9728730" y="4518112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606" name="Freeform 1605">
                <a:extLst>
                  <a:ext uri="{FF2B5EF4-FFF2-40B4-BE49-F238E27FC236}">
                    <a16:creationId xmlns:a16="http://schemas.microsoft.com/office/drawing/2014/main" id="{37459F46-3A1F-61BA-F226-96195AED5C0D}"/>
                  </a:ext>
                </a:extLst>
              </p:cNvPr>
              <p:cNvSpPr/>
              <p:nvPr/>
            </p:nvSpPr>
            <p:spPr>
              <a:xfrm>
                <a:off x="9702887" y="4543955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7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7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607" name="Graphic 1498">
              <a:extLst>
                <a:ext uri="{FF2B5EF4-FFF2-40B4-BE49-F238E27FC236}">
                  <a16:creationId xmlns:a16="http://schemas.microsoft.com/office/drawing/2014/main" id="{EBCEEA13-57FC-2324-CEC5-D0508F52A7A7}"/>
                </a:ext>
              </a:extLst>
            </p:cNvPr>
            <p:cNvGrpSpPr/>
            <p:nvPr/>
          </p:nvGrpSpPr>
          <p:grpSpPr>
            <a:xfrm>
              <a:off x="9723536" y="4526979"/>
              <a:ext cx="51559" cy="51559"/>
              <a:chOff x="9723536" y="4526979"/>
              <a:chExt cx="51559" cy="51559"/>
            </a:xfrm>
          </p:grpSpPr>
          <p:sp>
            <p:nvSpPr>
              <p:cNvPr id="1608" name="Freeform 1607">
                <a:extLst>
                  <a:ext uri="{FF2B5EF4-FFF2-40B4-BE49-F238E27FC236}">
                    <a16:creationId xmlns:a16="http://schemas.microsoft.com/office/drawing/2014/main" id="{3EC3E9E4-B964-B50E-DDF9-F92ACE4EBBE9}"/>
                  </a:ext>
                </a:extLst>
              </p:cNvPr>
              <p:cNvSpPr/>
              <p:nvPr/>
            </p:nvSpPr>
            <p:spPr>
              <a:xfrm>
                <a:off x="9749253" y="4526979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609" name="Freeform 1608">
                <a:extLst>
                  <a:ext uri="{FF2B5EF4-FFF2-40B4-BE49-F238E27FC236}">
                    <a16:creationId xmlns:a16="http://schemas.microsoft.com/office/drawing/2014/main" id="{1224C146-06CE-6CB6-5F84-699195240803}"/>
                  </a:ext>
                </a:extLst>
              </p:cNvPr>
              <p:cNvSpPr/>
              <p:nvPr/>
            </p:nvSpPr>
            <p:spPr>
              <a:xfrm>
                <a:off x="9723536" y="4552823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610" name="Graphic 1498">
              <a:extLst>
                <a:ext uri="{FF2B5EF4-FFF2-40B4-BE49-F238E27FC236}">
                  <a16:creationId xmlns:a16="http://schemas.microsoft.com/office/drawing/2014/main" id="{26F8587C-C86C-10A6-66A7-EDE032422B19}"/>
                </a:ext>
              </a:extLst>
            </p:cNvPr>
            <p:cNvGrpSpPr/>
            <p:nvPr/>
          </p:nvGrpSpPr>
          <p:grpSpPr>
            <a:xfrm>
              <a:off x="9728730" y="4526979"/>
              <a:ext cx="51559" cy="51559"/>
              <a:chOff x="9728730" y="4526979"/>
              <a:chExt cx="51559" cy="51559"/>
            </a:xfrm>
          </p:grpSpPr>
          <p:sp>
            <p:nvSpPr>
              <p:cNvPr id="1611" name="Freeform 1610">
                <a:extLst>
                  <a:ext uri="{FF2B5EF4-FFF2-40B4-BE49-F238E27FC236}">
                    <a16:creationId xmlns:a16="http://schemas.microsoft.com/office/drawing/2014/main" id="{2395676B-0105-BA8F-9E74-97CC47C278F1}"/>
                  </a:ext>
                </a:extLst>
              </p:cNvPr>
              <p:cNvSpPr/>
              <p:nvPr/>
            </p:nvSpPr>
            <p:spPr>
              <a:xfrm>
                <a:off x="9754573" y="4526979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612" name="Freeform 1611">
                <a:extLst>
                  <a:ext uri="{FF2B5EF4-FFF2-40B4-BE49-F238E27FC236}">
                    <a16:creationId xmlns:a16="http://schemas.microsoft.com/office/drawing/2014/main" id="{0DAAFEA8-884D-B0B1-5815-96B19FFFC83D}"/>
                  </a:ext>
                </a:extLst>
              </p:cNvPr>
              <p:cNvSpPr/>
              <p:nvPr/>
            </p:nvSpPr>
            <p:spPr>
              <a:xfrm>
                <a:off x="9728730" y="4552823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613" name="Graphic 1498">
              <a:extLst>
                <a:ext uri="{FF2B5EF4-FFF2-40B4-BE49-F238E27FC236}">
                  <a16:creationId xmlns:a16="http://schemas.microsoft.com/office/drawing/2014/main" id="{F7D63DDD-A40B-F3DA-86F5-D3B024A2A655}"/>
                </a:ext>
              </a:extLst>
            </p:cNvPr>
            <p:cNvGrpSpPr/>
            <p:nvPr/>
          </p:nvGrpSpPr>
          <p:grpSpPr>
            <a:xfrm>
              <a:off x="9739625" y="4531413"/>
              <a:ext cx="51559" cy="51686"/>
              <a:chOff x="9739625" y="4531413"/>
              <a:chExt cx="51559" cy="51686"/>
            </a:xfrm>
          </p:grpSpPr>
          <p:sp>
            <p:nvSpPr>
              <p:cNvPr id="1614" name="Freeform 1613">
                <a:extLst>
                  <a:ext uri="{FF2B5EF4-FFF2-40B4-BE49-F238E27FC236}">
                    <a16:creationId xmlns:a16="http://schemas.microsoft.com/office/drawing/2014/main" id="{7F8065A6-3962-0E26-66BC-AB94A592553E}"/>
                  </a:ext>
                </a:extLst>
              </p:cNvPr>
              <p:cNvSpPr/>
              <p:nvPr/>
            </p:nvSpPr>
            <p:spPr>
              <a:xfrm>
                <a:off x="9765341" y="4531413"/>
                <a:ext cx="12668" cy="51686"/>
              </a:xfrm>
              <a:custGeom>
                <a:avLst/>
                <a:gdLst>
                  <a:gd name="connsiteX0" fmla="*/ 0 w 12668"/>
                  <a:gd name="connsiteY0" fmla="*/ 0 h 51686"/>
                  <a:gd name="connsiteX1" fmla="*/ 0 w 12668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615" name="Freeform 1614">
                <a:extLst>
                  <a:ext uri="{FF2B5EF4-FFF2-40B4-BE49-F238E27FC236}">
                    <a16:creationId xmlns:a16="http://schemas.microsoft.com/office/drawing/2014/main" id="{241FAEFA-9492-F4D6-E615-34EEEF34498B}"/>
                  </a:ext>
                </a:extLst>
              </p:cNvPr>
              <p:cNvSpPr/>
              <p:nvPr/>
            </p:nvSpPr>
            <p:spPr>
              <a:xfrm>
                <a:off x="9739625" y="4557257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616" name="Graphic 1498">
              <a:extLst>
                <a:ext uri="{FF2B5EF4-FFF2-40B4-BE49-F238E27FC236}">
                  <a16:creationId xmlns:a16="http://schemas.microsoft.com/office/drawing/2014/main" id="{51F54296-18E5-EBFC-F6B6-9337B5242AF8}"/>
                </a:ext>
              </a:extLst>
            </p:cNvPr>
            <p:cNvGrpSpPr/>
            <p:nvPr/>
          </p:nvGrpSpPr>
          <p:grpSpPr>
            <a:xfrm>
              <a:off x="9749253" y="4531413"/>
              <a:ext cx="51686" cy="51686"/>
              <a:chOff x="9749253" y="4531413"/>
              <a:chExt cx="51686" cy="51686"/>
            </a:xfrm>
          </p:grpSpPr>
          <p:sp>
            <p:nvSpPr>
              <p:cNvPr id="1617" name="Freeform 1616">
                <a:extLst>
                  <a:ext uri="{FF2B5EF4-FFF2-40B4-BE49-F238E27FC236}">
                    <a16:creationId xmlns:a16="http://schemas.microsoft.com/office/drawing/2014/main" id="{62A8D396-46A7-ADD5-3A4B-EB78B08DBC88}"/>
                  </a:ext>
                </a:extLst>
              </p:cNvPr>
              <p:cNvSpPr/>
              <p:nvPr/>
            </p:nvSpPr>
            <p:spPr>
              <a:xfrm>
                <a:off x="9775096" y="4531413"/>
                <a:ext cx="12668" cy="51686"/>
              </a:xfrm>
              <a:custGeom>
                <a:avLst/>
                <a:gdLst>
                  <a:gd name="connsiteX0" fmla="*/ 0 w 12668"/>
                  <a:gd name="connsiteY0" fmla="*/ 0 h 51686"/>
                  <a:gd name="connsiteX1" fmla="*/ 0 w 12668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618" name="Freeform 1617">
                <a:extLst>
                  <a:ext uri="{FF2B5EF4-FFF2-40B4-BE49-F238E27FC236}">
                    <a16:creationId xmlns:a16="http://schemas.microsoft.com/office/drawing/2014/main" id="{F05701B0-25C7-7226-CC7D-829AB9881B50}"/>
                  </a:ext>
                </a:extLst>
              </p:cNvPr>
              <p:cNvSpPr/>
              <p:nvPr/>
            </p:nvSpPr>
            <p:spPr>
              <a:xfrm>
                <a:off x="9749253" y="4557257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619" name="Graphic 1498">
              <a:extLst>
                <a:ext uri="{FF2B5EF4-FFF2-40B4-BE49-F238E27FC236}">
                  <a16:creationId xmlns:a16="http://schemas.microsoft.com/office/drawing/2014/main" id="{462B9A9C-5CF9-0933-4DA4-5312EC65ADB0}"/>
                </a:ext>
              </a:extLst>
            </p:cNvPr>
            <p:cNvGrpSpPr/>
            <p:nvPr/>
          </p:nvGrpSpPr>
          <p:grpSpPr>
            <a:xfrm>
              <a:off x="9760781" y="4531413"/>
              <a:ext cx="51686" cy="51686"/>
              <a:chOff x="9760781" y="4531413"/>
              <a:chExt cx="51686" cy="51686"/>
            </a:xfrm>
          </p:grpSpPr>
          <p:sp>
            <p:nvSpPr>
              <p:cNvPr id="1620" name="Freeform 1619">
                <a:extLst>
                  <a:ext uri="{FF2B5EF4-FFF2-40B4-BE49-F238E27FC236}">
                    <a16:creationId xmlns:a16="http://schemas.microsoft.com/office/drawing/2014/main" id="{7AE49CA5-68BC-69EC-E732-D86E800E0CFD}"/>
                  </a:ext>
                </a:extLst>
              </p:cNvPr>
              <p:cNvSpPr/>
              <p:nvPr/>
            </p:nvSpPr>
            <p:spPr>
              <a:xfrm>
                <a:off x="9786624" y="4531413"/>
                <a:ext cx="12668" cy="51686"/>
              </a:xfrm>
              <a:custGeom>
                <a:avLst/>
                <a:gdLst>
                  <a:gd name="connsiteX0" fmla="*/ 0 w 12668"/>
                  <a:gd name="connsiteY0" fmla="*/ 0 h 51686"/>
                  <a:gd name="connsiteX1" fmla="*/ 0 w 12668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621" name="Freeform 1620">
                <a:extLst>
                  <a:ext uri="{FF2B5EF4-FFF2-40B4-BE49-F238E27FC236}">
                    <a16:creationId xmlns:a16="http://schemas.microsoft.com/office/drawing/2014/main" id="{BE108A06-02DB-BFFD-C030-33F5C964AA3B}"/>
                  </a:ext>
                </a:extLst>
              </p:cNvPr>
              <p:cNvSpPr/>
              <p:nvPr/>
            </p:nvSpPr>
            <p:spPr>
              <a:xfrm>
                <a:off x="9760781" y="4557257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622" name="Graphic 1498">
              <a:extLst>
                <a:ext uri="{FF2B5EF4-FFF2-40B4-BE49-F238E27FC236}">
                  <a16:creationId xmlns:a16="http://schemas.microsoft.com/office/drawing/2014/main" id="{B919DEB7-2223-0755-E8F1-DD9DEF1E4F13}"/>
                </a:ext>
              </a:extLst>
            </p:cNvPr>
            <p:cNvGrpSpPr/>
            <p:nvPr/>
          </p:nvGrpSpPr>
          <p:grpSpPr>
            <a:xfrm>
              <a:off x="9770535" y="4531413"/>
              <a:ext cx="51559" cy="51686"/>
              <a:chOff x="9770535" y="4531413"/>
              <a:chExt cx="51559" cy="51686"/>
            </a:xfrm>
          </p:grpSpPr>
          <p:sp>
            <p:nvSpPr>
              <p:cNvPr id="1623" name="Freeform 1622">
                <a:extLst>
                  <a:ext uri="{FF2B5EF4-FFF2-40B4-BE49-F238E27FC236}">
                    <a16:creationId xmlns:a16="http://schemas.microsoft.com/office/drawing/2014/main" id="{4275AB2E-5FBD-1E09-0B11-85E3A7431BF0}"/>
                  </a:ext>
                </a:extLst>
              </p:cNvPr>
              <p:cNvSpPr/>
              <p:nvPr/>
            </p:nvSpPr>
            <p:spPr>
              <a:xfrm>
                <a:off x="9796252" y="4531413"/>
                <a:ext cx="12668" cy="51686"/>
              </a:xfrm>
              <a:custGeom>
                <a:avLst/>
                <a:gdLst>
                  <a:gd name="connsiteX0" fmla="*/ 0 w 12668"/>
                  <a:gd name="connsiteY0" fmla="*/ 0 h 51686"/>
                  <a:gd name="connsiteX1" fmla="*/ 0 w 12668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624" name="Freeform 1623">
                <a:extLst>
                  <a:ext uri="{FF2B5EF4-FFF2-40B4-BE49-F238E27FC236}">
                    <a16:creationId xmlns:a16="http://schemas.microsoft.com/office/drawing/2014/main" id="{A539E443-E68A-2940-8D8F-105A14A20839}"/>
                  </a:ext>
                </a:extLst>
              </p:cNvPr>
              <p:cNvSpPr/>
              <p:nvPr/>
            </p:nvSpPr>
            <p:spPr>
              <a:xfrm>
                <a:off x="9770535" y="4557257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625" name="Graphic 1498">
              <a:extLst>
                <a:ext uri="{FF2B5EF4-FFF2-40B4-BE49-F238E27FC236}">
                  <a16:creationId xmlns:a16="http://schemas.microsoft.com/office/drawing/2014/main" id="{3BD01B65-2F85-6FBE-5F09-2EABA1FCF760}"/>
                </a:ext>
              </a:extLst>
            </p:cNvPr>
            <p:cNvGrpSpPr/>
            <p:nvPr/>
          </p:nvGrpSpPr>
          <p:grpSpPr>
            <a:xfrm>
              <a:off x="9778896" y="4542435"/>
              <a:ext cx="51559" cy="51559"/>
              <a:chOff x="9778896" y="4542435"/>
              <a:chExt cx="51559" cy="51559"/>
            </a:xfrm>
          </p:grpSpPr>
          <p:sp>
            <p:nvSpPr>
              <p:cNvPr id="1626" name="Freeform 1625">
                <a:extLst>
                  <a:ext uri="{FF2B5EF4-FFF2-40B4-BE49-F238E27FC236}">
                    <a16:creationId xmlns:a16="http://schemas.microsoft.com/office/drawing/2014/main" id="{52EF479D-391C-6EB8-6CF3-ABEE8C18E79B}"/>
                  </a:ext>
                </a:extLst>
              </p:cNvPr>
              <p:cNvSpPr/>
              <p:nvPr/>
            </p:nvSpPr>
            <p:spPr>
              <a:xfrm>
                <a:off x="9804613" y="4542435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627" name="Freeform 1626">
                <a:extLst>
                  <a:ext uri="{FF2B5EF4-FFF2-40B4-BE49-F238E27FC236}">
                    <a16:creationId xmlns:a16="http://schemas.microsoft.com/office/drawing/2014/main" id="{50AC536E-1DE5-25CE-0BFD-72934B78522D}"/>
                  </a:ext>
                </a:extLst>
              </p:cNvPr>
              <p:cNvSpPr/>
              <p:nvPr/>
            </p:nvSpPr>
            <p:spPr>
              <a:xfrm>
                <a:off x="9778896" y="4568151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628" name="Graphic 1498">
              <a:extLst>
                <a:ext uri="{FF2B5EF4-FFF2-40B4-BE49-F238E27FC236}">
                  <a16:creationId xmlns:a16="http://schemas.microsoft.com/office/drawing/2014/main" id="{C6ACC201-17E0-95F4-0A44-0DA5A8678340}"/>
                </a:ext>
              </a:extLst>
            </p:cNvPr>
            <p:cNvGrpSpPr/>
            <p:nvPr/>
          </p:nvGrpSpPr>
          <p:grpSpPr>
            <a:xfrm>
              <a:off x="9789791" y="4542435"/>
              <a:ext cx="51559" cy="51559"/>
              <a:chOff x="9789791" y="4542435"/>
              <a:chExt cx="51559" cy="51559"/>
            </a:xfrm>
          </p:grpSpPr>
          <p:sp>
            <p:nvSpPr>
              <p:cNvPr id="1629" name="Freeform 1628">
                <a:extLst>
                  <a:ext uri="{FF2B5EF4-FFF2-40B4-BE49-F238E27FC236}">
                    <a16:creationId xmlns:a16="http://schemas.microsoft.com/office/drawing/2014/main" id="{DC52937A-7462-B149-4E9D-3AAC508EF3FA}"/>
                  </a:ext>
                </a:extLst>
              </p:cNvPr>
              <p:cNvSpPr/>
              <p:nvPr/>
            </p:nvSpPr>
            <p:spPr>
              <a:xfrm>
                <a:off x="9815634" y="4542435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630" name="Freeform 1629">
                <a:extLst>
                  <a:ext uri="{FF2B5EF4-FFF2-40B4-BE49-F238E27FC236}">
                    <a16:creationId xmlns:a16="http://schemas.microsoft.com/office/drawing/2014/main" id="{4F6CF90E-F7AF-1E93-0053-146B7C44D534}"/>
                  </a:ext>
                </a:extLst>
              </p:cNvPr>
              <p:cNvSpPr/>
              <p:nvPr/>
            </p:nvSpPr>
            <p:spPr>
              <a:xfrm>
                <a:off x="9789791" y="4568151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631" name="Graphic 1498">
              <a:extLst>
                <a:ext uri="{FF2B5EF4-FFF2-40B4-BE49-F238E27FC236}">
                  <a16:creationId xmlns:a16="http://schemas.microsoft.com/office/drawing/2014/main" id="{AAC4351D-9719-ACB6-BDFB-D9007F12E7F0}"/>
                </a:ext>
              </a:extLst>
            </p:cNvPr>
            <p:cNvGrpSpPr/>
            <p:nvPr/>
          </p:nvGrpSpPr>
          <p:grpSpPr>
            <a:xfrm>
              <a:off x="9809047" y="4559157"/>
              <a:ext cx="51686" cy="51559"/>
              <a:chOff x="9809047" y="4559157"/>
              <a:chExt cx="51686" cy="51559"/>
            </a:xfrm>
          </p:grpSpPr>
          <p:sp>
            <p:nvSpPr>
              <p:cNvPr id="1632" name="Freeform 1631">
                <a:extLst>
                  <a:ext uri="{FF2B5EF4-FFF2-40B4-BE49-F238E27FC236}">
                    <a16:creationId xmlns:a16="http://schemas.microsoft.com/office/drawing/2014/main" id="{37B0E63A-E7DB-4B72-1440-4D9AE8D09522}"/>
                  </a:ext>
                </a:extLst>
              </p:cNvPr>
              <p:cNvSpPr/>
              <p:nvPr/>
            </p:nvSpPr>
            <p:spPr>
              <a:xfrm>
                <a:off x="9834890" y="4559157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633" name="Freeform 1632">
                <a:extLst>
                  <a:ext uri="{FF2B5EF4-FFF2-40B4-BE49-F238E27FC236}">
                    <a16:creationId xmlns:a16="http://schemas.microsoft.com/office/drawing/2014/main" id="{CA71CC61-6C34-88DC-48F4-97DC58288CB3}"/>
                  </a:ext>
                </a:extLst>
              </p:cNvPr>
              <p:cNvSpPr/>
              <p:nvPr/>
            </p:nvSpPr>
            <p:spPr>
              <a:xfrm>
                <a:off x="9809047" y="4585000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634" name="Graphic 1498">
              <a:extLst>
                <a:ext uri="{FF2B5EF4-FFF2-40B4-BE49-F238E27FC236}">
                  <a16:creationId xmlns:a16="http://schemas.microsoft.com/office/drawing/2014/main" id="{7A3040DE-323E-CA42-09BB-2317F89CF558}"/>
                </a:ext>
              </a:extLst>
            </p:cNvPr>
            <p:cNvGrpSpPr/>
            <p:nvPr/>
          </p:nvGrpSpPr>
          <p:grpSpPr>
            <a:xfrm>
              <a:off x="9831596" y="4581073"/>
              <a:ext cx="51686" cy="51559"/>
              <a:chOff x="9831596" y="4581073"/>
              <a:chExt cx="51686" cy="51559"/>
            </a:xfrm>
          </p:grpSpPr>
          <p:sp>
            <p:nvSpPr>
              <p:cNvPr id="1635" name="Freeform 1634">
                <a:extLst>
                  <a:ext uri="{FF2B5EF4-FFF2-40B4-BE49-F238E27FC236}">
                    <a16:creationId xmlns:a16="http://schemas.microsoft.com/office/drawing/2014/main" id="{BC0CF025-F97B-92C6-3193-4C9CBAFBC961}"/>
                  </a:ext>
                </a:extLst>
              </p:cNvPr>
              <p:cNvSpPr/>
              <p:nvPr/>
            </p:nvSpPr>
            <p:spPr>
              <a:xfrm>
                <a:off x="9857439" y="4581073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636" name="Freeform 1635">
                <a:extLst>
                  <a:ext uri="{FF2B5EF4-FFF2-40B4-BE49-F238E27FC236}">
                    <a16:creationId xmlns:a16="http://schemas.microsoft.com/office/drawing/2014/main" id="{F9001387-4962-D380-F9A5-DD19C2FE767E}"/>
                  </a:ext>
                </a:extLst>
              </p:cNvPr>
              <p:cNvSpPr/>
              <p:nvPr/>
            </p:nvSpPr>
            <p:spPr>
              <a:xfrm>
                <a:off x="9831596" y="4606789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637" name="Graphic 1498">
              <a:extLst>
                <a:ext uri="{FF2B5EF4-FFF2-40B4-BE49-F238E27FC236}">
                  <a16:creationId xmlns:a16="http://schemas.microsoft.com/office/drawing/2014/main" id="{B650FB4D-2580-998A-71A6-3BF6E20727B2}"/>
                </a:ext>
              </a:extLst>
            </p:cNvPr>
            <p:cNvGrpSpPr/>
            <p:nvPr/>
          </p:nvGrpSpPr>
          <p:grpSpPr>
            <a:xfrm>
              <a:off x="9834890" y="4581073"/>
              <a:ext cx="51559" cy="51559"/>
              <a:chOff x="9834890" y="4581073"/>
              <a:chExt cx="51559" cy="51559"/>
            </a:xfrm>
          </p:grpSpPr>
          <p:sp>
            <p:nvSpPr>
              <p:cNvPr id="1638" name="Freeform 1637">
                <a:extLst>
                  <a:ext uri="{FF2B5EF4-FFF2-40B4-BE49-F238E27FC236}">
                    <a16:creationId xmlns:a16="http://schemas.microsoft.com/office/drawing/2014/main" id="{390CE67A-8228-E5CE-CA80-EAB9DC8BC43D}"/>
                  </a:ext>
                </a:extLst>
              </p:cNvPr>
              <p:cNvSpPr/>
              <p:nvPr/>
            </p:nvSpPr>
            <p:spPr>
              <a:xfrm>
                <a:off x="9860733" y="4581073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639" name="Freeform 1638">
                <a:extLst>
                  <a:ext uri="{FF2B5EF4-FFF2-40B4-BE49-F238E27FC236}">
                    <a16:creationId xmlns:a16="http://schemas.microsoft.com/office/drawing/2014/main" id="{DB12F62A-67CE-F236-09EA-6D10416960B5}"/>
                  </a:ext>
                </a:extLst>
              </p:cNvPr>
              <p:cNvSpPr/>
              <p:nvPr/>
            </p:nvSpPr>
            <p:spPr>
              <a:xfrm>
                <a:off x="9834890" y="4606789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640" name="Graphic 1498">
              <a:extLst>
                <a:ext uri="{FF2B5EF4-FFF2-40B4-BE49-F238E27FC236}">
                  <a16:creationId xmlns:a16="http://schemas.microsoft.com/office/drawing/2014/main" id="{FF334065-2565-EA64-0E03-09DDF72BC812}"/>
                </a:ext>
              </a:extLst>
            </p:cNvPr>
            <p:cNvGrpSpPr/>
            <p:nvPr/>
          </p:nvGrpSpPr>
          <p:grpSpPr>
            <a:xfrm>
              <a:off x="9844518" y="4581073"/>
              <a:ext cx="51559" cy="51559"/>
              <a:chOff x="9844518" y="4581073"/>
              <a:chExt cx="51559" cy="51559"/>
            </a:xfrm>
          </p:grpSpPr>
          <p:sp>
            <p:nvSpPr>
              <p:cNvPr id="1641" name="Freeform 1640">
                <a:extLst>
                  <a:ext uri="{FF2B5EF4-FFF2-40B4-BE49-F238E27FC236}">
                    <a16:creationId xmlns:a16="http://schemas.microsoft.com/office/drawing/2014/main" id="{553F9C56-DBCB-A648-1383-55A5EF50ACD2}"/>
                  </a:ext>
                </a:extLst>
              </p:cNvPr>
              <p:cNvSpPr/>
              <p:nvPr/>
            </p:nvSpPr>
            <p:spPr>
              <a:xfrm>
                <a:off x="9870234" y="4581073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642" name="Freeform 1641">
                <a:extLst>
                  <a:ext uri="{FF2B5EF4-FFF2-40B4-BE49-F238E27FC236}">
                    <a16:creationId xmlns:a16="http://schemas.microsoft.com/office/drawing/2014/main" id="{9A54DFDA-3870-0BEB-F4FC-FAB47E34267F}"/>
                  </a:ext>
                </a:extLst>
              </p:cNvPr>
              <p:cNvSpPr/>
              <p:nvPr/>
            </p:nvSpPr>
            <p:spPr>
              <a:xfrm>
                <a:off x="9844518" y="4606789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643" name="Graphic 1498">
              <a:extLst>
                <a:ext uri="{FF2B5EF4-FFF2-40B4-BE49-F238E27FC236}">
                  <a16:creationId xmlns:a16="http://schemas.microsoft.com/office/drawing/2014/main" id="{87D9E515-4420-0C41-AB22-F956EF1AD971}"/>
                </a:ext>
              </a:extLst>
            </p:cNvPr>
            <p:cNvGrpSpPr/>
            <p:nvPr/>
          </p:nvGrpSpPr>
          <p:grpSpPr>
            <a:xfrm>
              <a:off x="9876062" y="4591968"/>
              <a:ext cx="51559" cy="51559"/>
              <a:chOff x="9876062" y="4591968"/>
              <a:chExt cx="51559" cy="51559"/>
            </a:xfrm>
          </p:grpSpPr>
          <p:sp>
            <p:nvSpPr>
              <p:cNvPr id="1644" name="Freeform 1643">
                <a:extLst>
                  <a:ext uri="{FF2B5EF4-FFF2-40B4-BE49-F238E27FC236}">
                    <a16:creationId xmlns:a16="http://schemas.microsoft.com/office/drawing/2014/main" id="{40EA9A43-C979-C5F6-6ACF-CA1AE5533710}"/>
                  </a:ext>
                </a:extLst>
              </p:cNvPr>
              <p:cNvSpPr/>
              <p:nvPr/>
            </p:nvSpPr>
            <p:spPr>
              <a:xfrm>
                <a:off x="9901778" y="4591968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645" name="Freeform 1644">
                <a:extLst>
                  <a:ext uri="{FF2B5EF4-FFF2-40B4-BE49-F238E27FC236}">
                    <a16:creationId xmlns:a16="http://schemas.microsoft.com/office/drawing/2014/main" id="{8043A705-6AFB-53F2-29D9-544F80B01CCD}"/>
                  </a:ext>
                </a:extLst>
              </p:cNvPr>
              <p:cNvSpPr/>
              <p:nvPr/>
            </p:nvSpPr>
            <p:spPr>
              <a:xfrm>
                <a:off x="9876062" y="4617811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646" name="Graphic 1498">
              <a:extLst>
                <a:ext uri="{FF2B5EF4-FFF2-40B4-BE49-F238E27FC236}">
                  <a16:creationId xmlns:a16="http://schemas.microsoft.com/office/drawing/2014/main" id="{EA61EAD1-9864-E667-2848-33B24DEA51AB}"/>
                </a:ext>
              </a:extLst>
            </p:cNvPr>
            <p:cNvGrpSpPr/>
            <p:nvPr/>
          </p:nvGrpSpPr>
          <p:grpSpPr>
            <a:xfrm>
              <a:off x="9942317" y="4598175"/>
              <a:ext cx="51559" cy="51559"/>
              <a:chOff x="9942317" y="4598175"/>
              <a:chExt cx="51559" cy="51559"/>
            </a:xfrm>
          </p:grpSpPr>
          <p:sp>
            <p:nvSpPr>
              <p:cNvPr id="1647" name="Freeform 1646">
                <a:extLst>
                  <a:ext uri="{FF2B5EF4-FFF2-40B4-BE49-F238E27FC236}">
                    <a16:creationId xmlns:a16="http://schemas.microsoft.com/office/drawing/2014/main" id="{CFD68536-E025-948A-ADBB-7BEF89ECED31}"/>
                  </a:ext>
                </a:extLst>
              </p:cNvPr>
              <p:cNvSpPr/>
              <p:nvPr/>
            </p:nvSpPr>
            <p:spPr>
              <a:xfrm>
                <a:off x="9968160" y="4598175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648" name="Freeform 1647">
                <a:extLst>
                  <a:ext uri="{FF2B5EF4-FFF2-40B4-BE49-F238E27FC236}">
                    <a16:creationId xmlns:a16="http://schemas.microsoft.com/office/drawing/2014/main" id="{62D57A8F-E996-0FA4-3DA5-4282E8F4D2A7}"/>
                  </a:ext>
                </a:extLst>
              </p:cNvPr>
              <p:cNvSpPr/>
              <p:nvPr/>
            </p:nvSpPr>
            <p:spPr>
              <a:xfrm>
                <a:off x="9942317" y="4623892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649" name="Graphic 1498">
              <a:extLst>
                <a:ext uri="{FF2B5EF4-FFF2-40B4-BE49-F238E27FC236}">
                  <a16:creationId xmlns:a16="http://schemas.microsoft.com/office/drawing/2014/main" id="{19981A6D-ECB4-ABA5-19EC-E64053EEBB34}"/>
                </a:ext>
              </a:extLst>
            </p:cNvPr>
            <p:cNvGrpSpPr/>
            <p:nvPr/>
          </p:nvGrpSpPr>
          <p:grpSpPr>
            <a:xfrm>
              <a:off x="9954478" y="4598175"/>
              <a:ext cx="51686" cy="51559"/>
              <a:chOff x="9954478" y="4598175"/>
              <a:chExt cx="51686" cy="51559"/>
            </a:xfrm>
          </p:grpSpPr>
          <p:sp>
            <p:nvSpPr>
              <p:cNvPr id="1650" name="Freeform 1649">
                <a:extLst>
                  <a:ext uri="{FF2B5EF4-FFF2-40B4-BE49-F238E27FC236}">
                    <a16:creationId xmlns:a16="http://schemas.microsoft.com/office/drawing/2014/main" id="{B736E68B-0752-E7DC-805F-46E2EECFF6C9}"/>
                  </a:ext>
                </a:extLst>
              </p:cNvPr>
              <p:cNvSpPr/>
              <p:nvPr/>
            </p:nvSpPr>
            <p:spPr>
              <a:xfrm>
                <a:off x="9980321" y="4598175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651" name="Freeform 1650">
                <a:extLst>
                  <a:ext uri="{FF2B5EF4-FFF2-40B4-BE49-F238E27FC236}">
                    <a16:creationId xmlns:a16="http://schemas.microsoft.com/office/drawing/2014/main" id="{BF864473-524C-99E1-989A-C1656B638F00}"/>
                  </a:ext>
                </a:extLst>
              </p:cNvPr>
              <p:cNvSpPr/>
              <p:nvPr/>
            </p:nvSpPr>
            <p:spPr>
              <a:xfrm>
                <a:off x="9954478" y="4623892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7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7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652" name="Graphic 1498">
              <a:extLst>
                <a:ext uri="{FF2B5EF4-FFF2-40B4-BE49-F238E27FC236}">
                  <a16:creationId xmlns:a16="http://schemas.microsoft.com/office/drawing/2014/main" id="{C4E51E07-A5DF-0607-5FBF-A39B3DC2AF0B}"/>
                </a:ext>
              </a:extLst>
            </p:cNvPr>
            <p:cNvGrpSpPr/>
            <p:nvPr/>
          </p:nvGrpSpPr>
          <p:grpSpPr>
            <a:xfrm>
              <a:off x="9977028" y="4600709"/>
              <a:ext cx="51686" cy="51559"/>
              <a:chOff x="9977028" y="4600709"/>
              <a:chExt cx="51686" cy="51559"/>
            </a:xfrm>
          </p:grpSpPr>
          <p:sp>
            <p:nvSpPr>
              <p:cNvPr id="1653" name="Freeform 1652">
                <a:extLst>
                  <a:ext uri="{FF2B5EF4-FFF2-40B4-BE49-F238E27FC236}">
                    <a16:creationId xmlns:a16="http://schemas.microsoft.com/office/drawing/2014/main" id="{457AF58D-35DF-2EBB-A9B9-7459BAD195B0}"/>
                  </a:ext>
                </a:extLst>
              </p:cNvPr>
              <p:cNvSpPr/>
              <p:nvPr/>
            </p:nvSpPr>
            <p:spPr>
              <a:xfrm>
                <a:off x="10002871" y="4600709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654" name="Freeform 1653">
                <a:extLst>
                  <a:ext uri="{FF2B5EF4-FFF2-40B4-BE49-F238E27FC236}">
                    <a16:creationId xmlns:a16="http://schemas.microsoft.com/office/drawing/2014/main" id="{C78337BE-FE3A-8E30-04FA-BFA96A00FEB4}"/>
                  </a:ext>
                </a:extLst>
              </p:cNvPr>
              <p:cNvSpPr/>
              <p:nvPr/>
            </p:nvSpPr>
            <p:spPr>
              <a:xfrm>
                <a:off x="9977028" y="4626552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7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7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655" name="Graphic 1498">
              <a:extLst>
                <a:ext uri="{FF2B5EF4-FFF2-40B4-BE49-F238E27FC236}">
                  <a16:creationId xmlns:a16="http://schemas.microsoft.com/office/drawing/2014/main" id="{9B2B4109-A425-8711-6B2D-053C5C41340E}"/>
                </a:ext>
              </a:extLst>
            </p:cNvPr>
            <p:cNvGrpSpPr/>
            <p:nvPr/>
          </p:nvGrpSpPr>
          <p:grpSpPr>
            <a:xfrm>
              <a:off x="9985389" y="4600709"/>
              <a:ext cx="51686" cy="51559"/>
              <a:chOff x="9985389" y="4600709"/>
              <a:chExt cx="51686" cy="51559"/>
            </a:xfrm>
          </p:grpSpPr>
          <p:sp>
            <p:nvSpPr>
              <p:cNvPr id="1656" name="Freeform 1655">
                <a:extLst>
                  <a:ext uri="{FF2B5EF4-FFF2-40B4-BE49-F238E27FC236}">
                    <a16:creationId xmlns:a16="http://schemas.microsoft.com/office/drawing/2014/main" id="{835B3452-9DA9-19EF-A42B-B027770AEA6D}"/>
                  </a:ext>
                </a:extLst>
              </p:cNvPr>
              <p:cNvSpPr/>
              <p:nvPr/>
            </p:nvSpPr>
            <p:spPr>
              <a:xfrm>
                <a:off x="10011232" y="4600709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657" name="Freeform 1656">
                <a:extLst>
                  <a:ext uri="{FF2B5EF4-FFF2-40B4-BE49-F238E27FC236}">
                    <a16:creationId xmlns:a16="http://schemas.microsoft.com/office/drawing/2014/main" id="{54E6E162-B7DA-40A0-77E7-E99A42C3B87C}"/>
                  </a:ext>
                </a:extLst>
              </p:cNvPr>
              <p:cNvSpPr/>
              <p:nvPr/>
            </p:nvSpPr>
            <p:spPr>
              <a:xfrm>
                <a:off x="9985389" y="4626552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658" name="Graphic 1498">
              <a:extLst>
                <a:ext uri="{FF2B5EF4-FFF2-40B4-BE49-F238E27FC236}">
                  <a16:creationId xmlns:a16="http://schemas.microsoft.com/office/drawing/2014/main" id="{342B35C5-E3D2-BC9E-BD57-8E883D5BA3EA}"/>
                </a:ext>
              </a:extLst>
            </p:cNvPr>
            <p:cNvGrpSpPr/>
            <p:nvPr/>
          </p:nvGrpSpPr>
          <p:grpSpPr>
            <a:xfrm>
              <a:off x="9992483" y="4600709"/>
              <a:ext cx="51559" cy="51559"/>
              <a:chOff x="9992483" y="4600709"/>
              <a:chExt cx="51559" cy="51559"/>
            </a:xfrm>
          </p:grpSpPr>
          <p:sp>
            <p:nvSpPr>
              <p:cNvPr id="1659" name="Freeform 1658">
                <a:extLst>
                  <a:ext uri="{FF2B5EF4-FFF2-40B4-BE49-F238E27FC236}">
                    <a16:creationId xmlns:a16="http://schemas.microsoft.com/office/drawing/2014/main" id="{C68E5488-9DBE-B7F7-1FDB-93B9015D5382}"/>
                  </a:ext>
                </a:extLst>
              </p:cNvPr>
              <p:cNvSpPr/>
              <p:nvPr/>
            </p:nvSpPr>
            <p:spPr>
              <a:xfrm>
                <a:off x="10018326" y="4600709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660" name="Freeform 1659">
                <a:extLst>
                  <a:ext uri="{FF2B5EF4-FFF2-40B4-BE49-F238E27FC236}">
                    <a16:creationId xmlns:a16="http://schemas.microsoft.com/office/drawing/2014/main" id="{6A9B3850-81DE-2736-9419-3ECB262FC7CE}"/>
                  </a:ext>
                </a:extLst>
              </p:cNvPr>
              <p:cNvSpPr/>
              <p:nvPr/>
            </p:nvSpPr>
            <p:spPr>
              <a:xfrm>
                <a:off x="9992483" y="4626552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661" name="Graphic 1498">
              <a:extLst>
                <a:ext uri="{FF2B5EF4-FFF2-40B4-BE49-F238E27FC236}">
                  <a16:creationId xmlns:a16="http://schemas.microsoft.com/office/drawing/2014/main" id="{1DC49FDC-A49D-ADAB-24E4-B9008B577A7B}"/>
                </a:ext>
              </a:extLst>
            </p:cNvPr>
            <p:cNvGrpSpPr/>
            <p:nvPr/>
          </p:nvGrpSpPr>
          <p:grpSpPr>
            <a:xfrm>
              <a:off x="9998944" y="4601722"/>
              <a:ext cx="51559" cy="51559"/>
              <a:chOff x="9998944" y="4601722"/>
              <a:chExt cx="51559" cy="51559"/>
            </a:xfrm>
          </p:grpSpPr>
          <p:sp>
            <p:nvSpPr>
              <p:cNvPr id="1662" name="Freeform 1661">
                <a:extLst>
                  <a:ext uri="{FF2B5EF4-FFF2-40B4-BE49-F238E27FC236}">
                    <a16:creationId xmlns:a16="http://schemas.microsoft.com/office/drawing/2014/main" id="{CB0568BC-3354-10AA-9E0A-00CE23B912DE}"/>
                  </a:ext>
                </a:extLst>
              </p:cNvPr>
              <p:cNvSpPr/>
              <p:nvPr/>
            </p:nvSpPr>
            <p:spPr>
              <a:xfrm>
                <a:off x="10024787" y="4601722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663" name="Freeform 1662">
                <a:extLst>
                  <a:ext uri="{FF2B5EF4-FFF2-40B4-BE49-F238E27FC236}">
                    <a16:creationId xmlns:a16="http://schemas.microsoft.com/office/drawing/2014/main" id="{7E77D8AD-3853-69E3-5D14-45691BFE5D28}"/>
                  </a:ext>
                </a:extLst>
              </p:cNvPr>
              <p:cNvSpPr/>
              <p:nvPr/>
            </p:nvSpPr>
            <p:spPr>
              <a:xfrm>
                <a:off x="9998944" y="4627565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664" name="Graphic 1498">
              <a:extLst>
                <a:ext uri="{FF2B5EF4-FFF2-40B4-BE49-F238E27FC236}">
                  <a16:creationId xmlns:a16="http://schemas.microsoft.com/office/drawing/2014/main" id="{5C536198-1674-5D1E-8FA2-2E819ECA71FF}"/>
                </a:ext>
              </a:extLst>
            </p:cNvPr>
            <p:cNvGrpSpPr/>
            <p:nvPr/>
          </p:nvGrpSpPr>
          <p:grpSpPr>
            <a:xfrm>
              <a:off x="10011232" y="4604889"/>
              <a:ext cx="51559" cy="51686"/>
              <a:chOff x="10011232" y="4604889"/>
              <a:chExt cx="51559" cy="51686"/>
            </a:xfrm>
          </p:grpSpPr>
          <p:sp>
            <p:nvSpPr>
              <p:cNvPr id="1665" name="Freeform 1664">
                <a:extLst>
                  <a:ext uri="{FF2B5EF4-FFF2-40B4-BE49-F238E27FC236}">
                    <a16:creationId xmlns:a16="http://schemas.microsoft.com/office/drawing/2014/main" id="{22963A18-EA04-70B7-746D-69B29F49A6E9}"/>
                  </a:ext>
                </a:extLst>
              </p:cNvPr>
              <p:cNvSpPr/>
              <p:nvPr/>
            </p:nvSpPr>
            <p:spPr>
              <a:xfrm>
                <a:off x="10037075" y="4604889"/>
                <a:ext cx="12668" cy="51686"/>
              </a:xfrm>
              <a:custGeom>
                <a:avLst/>
                <a:gdLst>
                  <a:gd name="connsiteX0" fmla="*/ 0 w 12668"/>
                  <a:gd name="connsiteY0" fmla="*/ 0 h 51686"/>
                  <a:gd name="connsiteX1" fmla="*/ 0 w 12668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666" name="Freeform 1665">
                <a:extLst>
                  <a:ext uri="{FF2B5EF4-FFF2-40B4-BE49-F238E27FC236}">
                    <a16:creationId xmlns:a16="http://schemas.microsoft.com/office/drawing/2014/main" id="{76BB21DC-4E5A-90E6-9B1E-7C44D73F27D9}"/>
                  </a:ext>
                </a:extLst>
              </p:cNvPr>
              <p:cNvSpPr/>
              <p:nvPr/>
            </p:nvSpPr>
            <p:spPr>
              <a:xfrm>
                <a:off x="10011232" y="4630732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667" name="Graphic 1498">
              <a:extLst>
                <a:ext uri="{FF2B5EF4-FFF2-40B4-BE49-F238E27FC236}">
                  <a16:creationId xmlns:a16="http://schemas.microsoft.com/office/drawing/2014/main" id="{07BC021C-A7C8-821C-68CE-972E23205629}"/>
                </a:ext>
              </a:extLst>
            </p:cNvPr>
            <p:cNvGrpSpPr/>
            <p:nvPr/>
          </p:nvGrpSpPr>
          <p:grpSpPr>
            <a:xfrm>
              <a:off x="10050504" y="4615150"/>
              <a:ext cx="51686" cy="51559"/>
              <a:chOff x="10050504" y="4615150"/>
              <a:chExt cx="51686" cy="51559"/>
            </a:xfrm>
          </p:grpSpPr>
          <p:sp>
            <p:nvSpPr>
              <p:cNvPr id="1668" name="Freeform 1667">
                <a:extLst>
                  <a:ext uri="{FF2B5EF4-FFF2-40B4-BE49-F238E27FC236}">
                    <a16:creationId xmlns:a16="http://schemas.microsoft.com/office/drawing/2014/main" id="{0C9ABA70-26C5-CC28-2745-D026D0A57F36}"/>
                  </a:ext>
                </a:extLst>
              </p:cNvPr>
              <p:cNvSpPr/>
              <p:nvPr/>
            </p:nvSpPr>
            <p:spPr>
              <a:xfrm>
                <a:off x="10076347" y="4615150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669" name="Freeform 1668">
                <a:extLst>
                  <a:ext uri="{FF2B5EF4-FFF2-40B4-BE49-F238E27FC236}">
                    <a16:creationId xmlns:a16="http://schemas.microsoft.com/office/drawing/2014/main" id="{10388658-0BF6-09BA-49D2-BE3D02A8FA8C}"/>
                  </a:ext>
                </a:extLst>
              </p:cNvPr>
              <p:cNvSpPr/>
              <p:nvPr/>
            </p:nvSpPr>
            <p:spPr>
              <a:xfrm>
                <a:off x="10050504" y="4640867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670" name="Graphic 1498">
              <a:extLst>
                <a:ext uri="{FF2B5EF4-FFF2-40B4-BE49-F238E27FC236}">
                  <a16:creationId xmlns:a16="http://schemas.microsoft.com/office/drawing/2014/main" id="{4CA200ED-7E57-4FBF-7318-26B69ADF6FC4}"/>
                </a:ext>
              </a:extLst>
            </p:cNvPr>
            <p:cNvGrpSpPr/>
            <p:nvPr/>
          </p:nvGrpSpPr>
          <p:grpSpPr>
            <a:xfrm>
              <a:off x="10076347" y="4615150"/>
              <a:ext cx="51559" cy="51559"/>
              <a:chOff x="10076347" y="4615150"/>
              <a:chExt cx="51559" cy="51559"/>
            </a:xfrm>
          </p:grpSpPr>
          <p:sp>
            <p:nvSpPr>
              <p:cNvPr id="1671" name="Freeform 1670">
                <a:extLst>
                  <a:ext uri="{FF2B5EF4-FFF2-40B4-BE49-F238E27FC236}">
                    <a16:creationId xmlns:a16="http://schemas.microsoft.com/office/drawing/2014/main" id="{D375AE43-F389-F672-60AC-B8135565F403}"/>
                  </a:ext>
                </a:extLst>
              </p:cNvPr>
              <p:cNvSpPr/>
              <p:nvPr/>
            </p:nvSpPr>
            <p:spPr>
              <a:xfrm>
                <a:off x="10102190" y="4615150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672" name="Freeform 1671">
                <a:extLst>
                  <a:ext uri="{FF2B5EF4-FFF2-40B4-BE49-F238E27FC236}">
                    <a16:creationId xmlns:a16="http://schemas.microsoft.com/office/drawing/2014/main" id="{C5C2A5EE-8CCE-8D29-FD5B-C091FA95BF30}"/>
                  </a:ext>
                </a:extLst>
              </p:cNvPr>
              <p:cNvSpPr/>
              <p:nvPr/>
            </p:nvSpPr>
            <p:spPr>
              <a:xfrm>
                <a:off x="10076347" y="4640867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673" name="Graphic 1498">
              <a:extLst>
                <a:ext uri="{FF2B5EF4-FFF2-40B4-BE49-F238E27FC236}">
                  <a16:creationId xmlns:a16="http://schemas.microsoft.com/office/drawing/2014/main" id="{24FD724C-2463-60C5-4DC3-D1E4F08EE47F}"/>
                </a:ext>
              </a:extLst>
            </p:cNvPr>
            <p:cNvGrpSpPr/>
            <p:nvPr/>
          </p:nvGrpSpPr>
          <p:grpSpPr>
            <a:xfrm>
              <a:off x="10086481" y="4615150"/>
              <a:ext cx="51559" cy="51559"/>
              <a:chOff x="10086481" y="4615150"/>
              <a:chExt cx="51559" cy="51559"/>
            </a:xfrm>
          </p:grpSpPr>
          <p:sp>
            <p:nvSpPr>
              <p:cNvPr id="1674" name="Freeform 1673">
                <a:extLst>
                  <a:ext uri="{FF2B5EF4-FFF2-40B4-BE49-F238E27FC236}">
                    <a16:creationId xmlns:a16="http://schemas.microsoft.com/office/drawing/2014/main" id="{D15C4E93-3D17-FEE1-7DA2-07E215585620}"/>
                  </a:ext>
                </a:extLst>
              </p:cNvPr>
              <p:cNvSpPr/>
              <p:nvPr/>
            </p:nvSpPr>
            <p:spPr>
              <a:xfrm>
                <a:off x="10112198" y="4615150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675" name="Freeform 1674">
                <a:extLst>
                  <a:ext uri="{FF2B5EF4-FFF2-40B4-BE49-F238E27FC236}">
                    <a16:creationId xmlns:a16="http://schemas.microsoft.com/office/drawing/2014/main" id="{D911781E-4B8A-123F-083A-C96C76425B4C}"/>
                  </a:ext>
                </a:extLst>
              </p:cNvPr>
              <p:cNvSpPr/>
              <p:nvPr/>
            </p:nvSpPr>
            <p:spPr>
              <a:xfrm>
                <a:off x="10086481" y="4640867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676" name="Graphic 1498">
              <a:extLst>
                <a:ext uri="{FF2B5EF4-FFF2-40B4-BE49-F238E27FC236}">
                  <a16:creationId xmlns:a16="http://schemas.microsoft.com/office/drawing/2014/main" id="{F5079D4F-BD3B-5EF3-DA0C-69D66ACAE230}"/>
                </a:ext>
              </a:extLst>
            </p:cNvPr>
            <p:cNvGrpSpPr/>
            <p:nvPr/>
          </p:nvGrpSpPr>
          <p:grpSpPr>
            <a:xfrm>
              <a:off x="10094209" y="4618951"/>
              <a:ext cx="51559" cy="51686"/>
              <a:chOff x="10094209" y="4618951"/>
              <a:chExt cx="51559" cy="51686"/>
            </a:xfrm>
          </p:grpSpPr>
          <p:sp>
            <p:nvSpPr>
              <p:cNvPr id="1677" name="Freeform 1676">
                <a:extLst>
                  <a:ext uri="{FF2B5EF4-FFF2-40B4-BE49-F238E27FC236}">
                    <a16:creationId xmlns:a16="http://schemas.microsoft.com/office/drawing/2014/main" id="{A6F757CF-192D-CD29-9C4A-CA0436EC1CFA}"/>
                  </a:ext>
                </a:extLst>
              </p:cNvPr>
              <p:cNvSpPr/>
              <p:nvPr/>
            </p:nvSpPr>
            <p:spPr>
              <a:xfrm>
                <a:off x="10119926" y="4618951"/>
                <a:ext cx="12668" cy="51686"/>
              </a:xfrm>
              <a:custGeom>
                <a:avLst/>
                <a:gdLst>
                  <a:gd name="connsiteX0" fmla="*/ 0 w 12668"/>
                  <a:gd name="connsiteY0" fmla="*/ 0 h 51686"/>
                  <a:gd name="connsiteX1" fmla="*/ 0 w 12668"/>
                  <a:gd name="connsiteY1" fmla="*/ 51687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686">
                    <a:moveTo>
                      <a:pt x="0" y="0"/>
                    </a:moveTo>
                    <a:lnTo>
                      <a:pt x="0" y="51687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678" name="Freeform 1677">
                <a:extLst>
                  <a:ext uri="{FF2B5EF4-FFF2-40B4-BE49-F238E27FC236}">
                    <a16:creationId xmlns:a16="http://schemas.microsoft.com/office/drawing/2014/main" id="{EF979AEA-E90E-6925-51DA-4055BCB084DD}"/>
                  </a:ext>
                </a:extLst>
              </p:cNvPr>
              <p:cNvSpPr/>
              <p:nvPr/>
            </p:nvSpPr>
            <p:spPr>
              <a:xfrm>
                <a:off x="10094209" y="4644794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679" name="Graphic 1498">
              <a:extLst>
                <a:ext uri="{FF2B5EF4-FFF2-40B4-BE49-F238E27FC236}">
                  <a16:creationId xmlns:a16="http://schemas.microsoft.com/office/drawing/2014/main" id="{0379E513-52E4-2624-B3A5-393B0334FBA4}"/>
                </a:ext>
              </a:extLst>
            </p:cNvPr>
            <p:cNvGrpSpPr/>
            <p:nvPr/>
          </p:nvGrpSpPr>
          <p:grpSpPr>
            <a:xfrm>
              <a:off x="10119926" y="4636940"/>
              <a:ext cx="51686" cy="51686"/>
              <a:chOff x="10119926" y="4636940"/>
              <a:chExt cx="51686" cy="51686"/>
            </a:xfrm>
          </p:grpSpPr>
          <p:sp>
            <p:nvSpPr>
              <p:cNvPr id="1680" name="Freeform 1679">
                <a:extLst>
                  <a:ext uri="{FF2B5EF4-FFF2-40B4-BE49-F238E27FC236}">
                    <a16:creationId xmlns:a16="http://schemas.microsoft.com/office/drawing/2014/main" id="{E4FD045F-5C33-13F0-C695-C97A8525CF78}"/>
                  </a:ext>
                </a:extLst>
              </p:cNvPr>
              <p:cNvSpPr/>
              <p:nvPr/>
            </p:nvSpPr>
            <p:spPr>
              <a:xfrm>
                <a:off x="10145769" y="4636940"/>
                <a:ext cx="12668" cy="51686"/>
              </a:xfrm>
              <a:custGeom>
                <a:avLst/>
                <a:gdLst>
                  <a:gd name="connsiteX0" fmla="*/ 0 w 12668"/>
                  <a:gd name="connsiteY0" fmla="*/ 0 h 51686"/>
                  <a:gd name="connsiteX1" fmla="*/ 0 w 12668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681" name="Freeform 1680">
                <a:extLst>
                  <a:ext uri="{FF2B5EF4-FFF2-40B4-BE49-F238E27FC236}">
                    <a16:creationId xmlns:a16="http://schemas.microsoft.com/office/drawing/2014/main" id="{029D2594-D7AC-5030-2AD3-0AFE9FEBFA89}"/>
                  </a:ext>
                </a:extLst>
              </p:cNvPr>
              <p:cNvSpPr/>
              <p:nvPr/>
            </p:nvSpPr>
            <p:spPr>
              <a:xfrm>
                <a:off x="10119926" y="4662783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7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7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682" name="Graphic 1498">
              <a:extLst>
                <a:ext uri="{FF2B5EF4-FFF2-40B4-BE49-F238E27FC236}">
                  <a16:creationId xmlns:a16="http://schemas.microsoft.com/office/drawing/2014/main" id="{46E3699F-20AC-00AF-F488-3E972F072603}"/>
                </a:ext>
              </a:extLst>
            </p:cNvPr>
            <p:cNvGrpSpPr/>
            <p:nvPr/>
          </p:nvGrpSpPr>
          <p:grpSpPr>
            <a:xfrm>
              <a:off x="10128287" y="4639600"/>
              <a:ext cx="51559" cy="51559"/>
              <a:chOff x="10128287" y="4639600"/>
              <a:chExt cx="51559" cy="51559"/>
            </a:xfrm>
          </p:grpSpPr>
          <p:sp>
            <p:nvSpPr>
              <p:cNvPr id="1683" name="Freeform 1682">
                <a:extLst>
                  <a:ext uri="{FF2B5EF4-FFF2-40B4-BE49-F238E27FC236}">
                    <a16:creationId xmlns:a16="http://schemas.microsoft.com/office/drawing/2014/main" id="{7A9E30DA-A575-7A79-4507-CD8C3E9FE86B}"/>
                  </a:ext>
                </a:extLst>
              </p:cNvPr>
              <p:cNvSpPr/>
              <p:nvPr/>
            </p:nvSpPr>
            <p:spPr>
              <a:xfrm>
                <a:off x="10154130" y="4639600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684" name="Freeform 1683">
                <a:extLst>
                  <a:ext uri="{FF2B5EF4-FFF2-40B4-BE49-F238E27FC236}">
                    <a16:creationId xmlns:a16="http://schemas.microsoft.com/office/drawing/2014/main" id="{E03EAEFC-8E87-76B6-5B24-C7341BC503D9}"/>
                  </a:ext>
                </a:extLst>
              </p:cNvPr>
              <p:cNvSpPr/>
              <p:nvPr/>
            </p:nvSpPr>
            <p:spPr>
              <a:xfrm>
                <a:off x="10128287" y="4665317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685" name="Graphic 1498">
              <a:extLst>
                <a:ext uri="{FF2B5EF4-FFF2-40B4-BE49-F238E27FC236}">
                  <a16:creationId xmlns:a16="http://schemas.microsoft.com/office/drawing/2014/main" id="{92248A84-72E1-1551-68C7-96C239DB65D0}"/>
                </a:ext>
              </a:extLst>
            </p:cNvPr>
            <p:cNvGrpSpPr/>
            <p:nvPr/>
          </p:nvGrpSpPr>
          <p:grpSpPr>
            <a:xfrm>
              <a:off x="10137915" y="4645681"/>
              <a:ext cx="51559" cy="51686"/>
              <a:chOff x="10137915" y="4645681"/>
              <a:chExt cx="51559" cy="51686"/>
            </a:xfrm>
          </p:grpSpPr>
          <p:sp>
            <p:nvSpPr>
              <p:cNvPr id="1686" name="Freeform 1685">
                <a:extLst>
                  <a:ext uri="{FF2B5EF4-FFF2-40B4-BE49-F238E27FC236}">
                    <a16:creationId xmlns:a16="http://schemas.microsoft.com/office/drawing/2014/main" id="{92C894DA-CB6C-B3BB-8E74-73A534D9039E}"/>
                  </a:ext>
                </a:extLst>
              </p:cNvPr>
              <p:cNvSpPr/>
              <p:nvPr/>
            </p:nvSpPr>
            <p:spPr>
              <a:xfrm>
                <a:off x="10163758" y="4645681"/>
                <a:ext cx="12668" cy="51686"/>
              </a:xfrm>
              <a:custGeom>
                <a:avLst/>
                <a:gdLst>
                  <a:gd name="connsiteX0" fmla="*/ 0 w 12668"/>
                  <a:gd name="connsiteY0" fmla="*/ 0 h 51686"/>
                  <a:gd name="connsiteX1" fmla="*/ 0 w 12668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687" name="Freeform 1686">
                <a:extLst>
                  <a:ext uri="{FF2B5EF4-FFF2-40B4-BE49-F238E27FC236}">
                    <a16:creationId xmlns:a16="http://schemas.microsoft.com/office/drawing/2014/main" id="{E973F207-C73B-F14E-B12B-9D71BAD5FDAB}"/>
                  </a:ext>
                </a:extLst>
              </p:cNvPr>
              <p:cNvSpPr/>
              <p:nvPr/>
            </p:nvSpPr>
            <p:spPr>
              <a:xfrm>
                <a:off x="10137915" y="4671524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688" name="Graphic 1498">
              <a:extLst>
                <a:ext uri="{FF2B5EF4-FFF2-40B4-BE49-F238E27FC236}">
                  <a16:creationId xmlns:a16="http://schemas.microsoft.com/office/drawing/2014/main" id="{1F109319-BCC6-5DB7-E1DD-B2BBA20E1D07}"/>
                </a:ext>
              </a:extLst>
            </p:cNvPr>
            <p:cNvGrpSpPr/>
            <p:nvPr/>
          </p:nvGrpSpPr>
          <p:grpSpPr>
            <a:xfrm>
              <a:off x="10154130" y="4659236"/>
              <a:ext cx="51559" cy="51559"/>
              <a:chOff x="10154130" y="4659236"/>
              <a:chExt cx="51559" cy="51559"/>
            </a:xfrm>
          </p:grpSpPr>
          <p:sp>
            <p:nvSpPr>
              <p:cNvPr id="1689" name="Freeform 1688">
                <a:extLst>
                  <a:ext uri="{FF2B5EF4-FFF2-40B4-BE49-F238E27FC236}">
                    <a16:creationId xmlns:a16="http://schemas.microsoft.com/office/drawing/2014/main" id="{62090E79-079A-5FF8-D9D3-E197B30D06CA}"/>
                  </a:ext>
                </a:extLst>
              </p:cNvPr>
              <p:cNvSpPr/>
              <p:nvPr/>
            </p:nvSpPr>
            <p:spPr>
              <a:xfrm>
                <a:off x="10179846" y="4659236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690" name="Freeform 1689">
                <a:extLst>
                  <a:ext uri="{FF2B5EF4-FFF2-40B4-BE49-F238E27FC236}">
                    <a16:creationId xmlns:a16="http://schemas.microsoft.com/office/drawing/2014/main" id="{9E6F29C4-D65A-B7FC-F3BD-795BD15A7CFD}"/>
                  </a:ext>
                </a:extLst>
              </p:cNvPr>
              <p:cNvSpPr/>
              <p:nvPr/>
            </p:nvSpPr>
            <p:spPr>
              <a:xfrm>
                <a:off x="10154130" y="4685079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691" name="Graphic 1498">
              <a:extLst>
                <a:ext uri="{FF2B5EF4-FFF2-40B4-BE49-F238E27FC236}">
                  <a16:creationId xmlns:a16="http://schemas.microsoft.com/office/drawing/2014/main" id="{ABE3EDE7-DA18-D082-E9BD-9A101F21E47C}"/>
                </a:ext>
              </a:extLst>
            </p:cNvPr>
            <p:cNvGrpSpPr/>
            <p:nvPr/>
          </p:nvGrpSpPr>
          <p:grpSpPr>
            <a:xfrm>
              <a:off x="10173259" y="4663163"/>
              <a:ext cx="51686" cy="51559"/>
              <a:chOff x="10173259" y="4663163"/>
              <a:chExt cx="51686" cy="51559"/>
            </a:xfrm>
          </p:grpSpPr>
          <p:sp>
            <p:nvSpPr>
              <p:cNvPr id="1692" name="Freeform 1691">
                <a:extLst>
                  <a:ext uri="{FF2B5EF4-FFF2-40B4-BE49-F238E27FC236}">
                    <a16:creationId xmlns:a16="http://schemas.microsoft.com/office/drawing/2014/main" id="{449E585E-2682-C53C-BE35-7DB5B45CC4EF}"/>
                  </a:ext>
                </a:extLst>
              </p:cNvPr>
              <p:cNvSpPr/>
              <p:nvPr/>
            </p:nvSpPr>
            <p:spPr>
              <a:xfrm>
                <a:off x="10199102" y="4663163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693" name="Freeform 1692">
                <a:extLst>
                  <a:ext uri="{FF2B5EF4-FFF2-40B4-BE49-F238E27FC236}">
                    <a16:creationId xmlns:a16="http://schemas.microsoft.com/office/drawing/2014/main" id="{D964FA8B-FB42-E68A-191D-FF6462C193BA}"/>
                  </a:ext>
                </a:extLst>
              </p:cNvPr>
              <p:cNvSpPr/>
              <p:nvPr/>
            </p:nvSpPr>
            <p:spPr>
              <a:xfrm>
                <a:off x="10173259" y="4688880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694" name="Graphic 1498">
              <a:extLst>
                <a:ext uri="{FF2B5EF4-FFF2-40B4-BE49-F238E27FC236}">
                  <a16:creationId xmlns:a16="http://schemas.microsoft.com/office/drawing/2014/main" id="{6D4BDC88-1A83-54AB-2699-7C31B7DE67B5}"/>
                </a:ext>
              </a:extLst>
            </p:cNvPr>
            <p:cNvGrpSpPr/>
            <p:nvPr/>
          </p:nvGrpSpPr>
          <p:grpSpPr>
            <a:xfrm>
              <a:off x="10293607" y="4695974"/>
              <a:ext cx="51686" cy="51559"/>
              <a:chOff x="10293607" y="4695974"/>
              <a:chExt cx="51686" cy="51559"/>
            </a:xfrm>
          </p:grpSpPr>
          <p:sp>
            <p:nvSpPr>
              <p:cNvPr id="1695" name="Freeform 1694">
                <a:extLst>
                  <a:ext uri="{FF2B5EF4-FFF2-40B4-BE49-F238E27FC236}">
                    <a16:creationId xmlns:a16="http://schemas.microsoft.com/office/drawing/2014/main" id="{6CF347C8-63DD-67D1-E5D3-5C1CD051F951}"/>
                  </a:ext>
                </a:extLst>
              </p:cNvPr>
              <p:cNvSpPr/>
              <p:nvPr/>
            </p:nvSpPr>
            <p:spPr>
              <a:xfrm>
                <a:off x="10319451" y="4695974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696" name="Freeform 1695">
                <a:extLst>
                  <a:ext uri="{FF2B5EF4-FFF2-40B4-BE49-F238E27FC236}">
                    <a16:creationId xmlns:a16="http://schemas.microsoft.com/office/drawing/2014/main" id="{B6673C06-13BB-303E-A97C-D138E8889E15}"/>
                  </a:ext>
                </a:extLst>
              </p:cNvPr>
              <p:cNvSpPr/>
              <p:nvPr/>
            </p:nvSpPr>
            <p:spPr>
              <a:xfrm>
                <a:off x="10293607" y="4721690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697" name="Graphic 1498">
              <a:extLst>
                <a:ext uri="{FF2B5EF4-FFF2-40B4-BE49-F238E27FC236}">
                  <a16:creationId xmlns:a16="http://schemas.microsoft.com/office/drawing/2014/main" id="{DE3FB7C0-54FF-98FB-011C-2EEA9DD167B6}"/>
                </a:ext>
              </a:extLst>
            </p:cNvPr>
            <p:cNvGrpSpPr/>
            <p:nvPr/>
          </p:nvGrpSpPr>
          <p:grpSpPr>
            <a:xfrm>
              <a:off x="10303362" y="4695974"/>
              <a:ext cx="51559" cy="51559"/>
              <a:chOff x="10303362" y="4695974"/>
              <a:chExt cx="51559" cy="51559"/>
            </a:xfrm>
          </p:grpSpPr>
          <p:sp>
            <p:nvSpPr>
              <p:cNvPr id="1698" name="Freeform 1697">
                <a:extLst>
                  <a:ext uri="{FF2B5EF4-FFF2-40B4-BE49-F238E27FC236}">
                    <a16:creationId xmlns:a16="http://schemas.microsoft.com/office/drawing/2014/main" id="{FDA1F1DE-21D0-68C9-B393-B5F5B64C2C8E}"/>
                  </a:ext>
                </a:extLst>
              </p:cNvPr>
              <p:cNvSpPr/>
              <p:nvPr/>
            </p:nvSpPr>
            <p:spPr>
              <a:xfrm>
                <a:off x="10329078" y="4695974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699" name="Freeform 1698">
                <a:extLst>
                  <a:ext uri="{FF2B5EF4-FFF2-40B4-BE49-F238E27FC236}">
                    <a16:creationId xmlns:a16="http://schemas.microsoft.com/office/drawing/2014/main" id="{70BBADF0-12B1-D199-B887-8CCD6AFFC305}"/>
                  </a:ext>
                </a:extLst>
              </p:cNvPr>
              <p:cNvSpPr/>
              <p:nvPr/>
            </p:nvSpPr>
            <p:spPr>
              <a:xfrm>
                <a:off x="10303362" y="4721690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700" name="Graphic 1498">
              <a:extLst>
                <a:ext uri="{FF2B5EF4-FFF2-40B4-BE49-F238E27FC236}">
                  <a16:creationId xmlns:a16="http://schemas.microsoft.com/office/drawing/2014/main" id="{243A9345-1AFE-5210-B3AB-A9D892D4F996}"/>
                </a:ext>
              </a:extLst>
            </p:cNvPr>
            <p:cNvGrpSpPr/>
            <p:nvPr/>
          </p:nvGrpSpPr>
          <p:grpSpPr>
            <a:xfrm>
              <a:off x="10319451" y="4695974"/>
              <a:ext cx="51559" cy="51559"/>
              <a:chOff x="10319451" y="4695974"/>
              <a:chExt cx="51559" cy="51559"/>
            </a:xfrm>
          </p:grpSpPr>
          <p:sp>
            <p:nvSpPr>
              <p:cNvPr id="1701" name="Freeform 1700">
                <a:extLst>
                  <a:ext uri="{FF2B5EF4-FFF2-40B4-BE49-F238E27FC236}">
                    <a16:creationId xmlns:a16="http://schemas.microsoft.com/office/drawing/2014/main" id="{5E0FD55B-E8C8-6E77-34A4-D7E23DE78BDE}"/>
                  </a:ext>
                </a:extLst>
              </p:cNvPr>
              <p:cNvSpPr/>
              <p:nvPr/>
            </p:nvSpPr>
            <p:spPr>
              <a:xfrm>
                <a:off x="10345294" y="4695974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702" name="Freeform 1701">
                <a:extLst>
                  <a:ext uri="{FF2B5EF4-FFF2-40B4-BE49-F238E27FC236}">
                    <a16:creationId xmlns:a16="http://schemas.microsoft.com/office/drawing/2014/main" id="{AA4FBF2C-EA16-6676-894E-6430B5751882}"/>
                  </a:ext>
                </a:extLst>
              </p:cNvPr>
              <p:cNvSpPr/>
              <p:nvPr/>
            </p:nvSpPr>
            <p:spPr>
              <a:xfrm>
                <a:off x="10319451" y="4721690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703" name="Graphic 1498">
              <a:extLst>
                <a:ext uri="{FF2B5EF4-FFF2-40B4-BE49-F238E27FC236}">
                  <a16:creationId xmlns:a16="http://schemas.microsoft.com/office/drawing/2014/main" id="{A4AF69CB-ACBE-AC1F-C370-1816B6A6B00F}"/>
                </a:ext>
              </a:extLst>
            </p:cNvPr>
            <p:cNvGrpSpPr/>
            <p:nvPr/>
          </p:nvGrpSpPr>
          <p:grpSpPr>
            <a:xfrm>
              <a:off x="10312356" y="4695974"/>
              <a:ext cx="51559" cy="51559"/>
              <a:chOff x="10312356" y="4695974"/>
              <a:chExt cx="51559" cy="51559"/>
            </a:xfrm>
          </p:grpSpPr>
          <p:sp>
            <p:nvSpPr>
              <p:cNvPr id="1704" name="Freeform 1703">
                <a:extLst>
                  <a:ext uri="{FF2B5EF4-FFF2-40B4-BE49-F238E27FC236}">
                    <a16:creationId xmlns:a16="http://schemas.microsoft.com/office/drawing/2014/main" id="{279C16B2-F657-4F33-3ED3-5FF0F5C83982}"/>
                  </a:ext>
                </a:extLst>
              </p:cNvPr>
              <p:cNvSpPr/>
              <p:nvPr/>
            </p:nvSpPr>
            <p:spPr>
              <a:xfrm>
                <a:off x="10338073" y="4695974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705" name="Freeform 1704">
                <a:extLst>
                  <a:ext uri="{FF2B5EF4-FFF2-40B4-BE49-F238E27FC236}">
                    <a16:creationId xmlns:a16="http://schemas.microsoft.com/office/drawing/2014/main" id="{12E93924-8A40-82A4-91A2-A32FA84301C8}"/>
                  </a:ext>
                </a:extLst>
              </p:cNvPr>
              <p:cNvSpPr/>
              <p:nvPr/>
            </p:nvSpPr>
            <p:spPr>
              <a:xfrm>
                <a:off x="10312356" y="4721690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706" name="Graphic 1498">
              <a:extLst>
                <a:ext uri="{FF2B5EF4-FFF2-40B4-BE49-F238E27FC236}">
                  <a16:creationId xmlns:a16="http://schemas.microsoft.com/office/drawing/2014/main" id="{B2DCF2BA-6472-7C9F-6BCD-48818028929E}"/>
                </a:ext>
              </a:extLst>
            </p:cNvPr>
            <p:cNvGrpSpPr/>
            <p:nvPr/>
          </p:nvGrpSpPr>
          <p:grpSpPr>
            <a:xfrm>
              <a:off x="10352261" y="4712063"/>
              <a:ext cx="51559" cy="51559"/>
              <a:chOff x="10352261" y="4712063"/>
              <a:chExt cx="51559" cy="51559"/>
            </a:xfrm>
          </p:grpSpPr>
          <p:sp>
            <p:nvSpPr>
              <p:cNvPr id="1707" name="Freeform 1706">
                <a:extLst>
                  <a:ext uri="{FF2B5EF4-FFF2-40B4-BE49-F238E27FC236}">
                    <a16:creationId xmlns:a16="http://schemas.microsoft.com/office/drawing/2014/main" id="{67A2DDA8-9F18-10D7-5B2A-925952B8FFD1}"/>
                  </a:ext>
                </a:extLst>
              </p:cNvPr>
              <p:cNvSpPr/>
              <p:nvPr/>
            </p:nvSpPr>
            <p:spPr>
              <a:xfrm>
                <a:off x="10377978" y="4712063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708" name="Freeform 1707">
                <a:extLst>
                  <a:ext uri="{FF2B5EF4-FFF2-40B4-BE49-F238E27FC236}">
                    <a16:creationId xmlns:a16="http://schemas.microsoft.com/office/drawing/2014/main" id="{D7000ACA-268F-CC76-953A-A4260239AE50}"/>
                  </a:ext>
                </a:extLst>
              </p:cNvPr>
              <p:cNvSpPr/>
              <p:nvPr/>
            </p:nvSpPr>
            <p:spPr>
              <a:xfrm>
                <a:off x="10352261" y="4737779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709" name="Graphic 1498">
              <a:extLst>
                <a:ext uri="{FF2B5EF4-FFF2-40B4-BE49-F238E27FC236}">
                  <a16:creationId xmlns:a16="http://schemas.microsoft.com/office/drawing/2014/main" id="{41AFDAE8-F7DF-11D2-071F-977BB8E6CE17}"/>
                </a:ext>
              </a:extLst>
            </p:cNvPr>
            <p:cNvGrpSpPr/>
            <p:nvPr/>
          </p:nvGrpSpPr>
          <p:grpSpPr>
            <a:xfrm>
              <a:off x="10361889" y="4712063"/>
              <a:ext cx="51559" cy="51559"/>
              <a:chOff x="10361889" y="4712063"/>
              <a:chExt cx="51559" cy="51559"/>
            </a:xfrm>
          </p:grpSpPr>
          <p:sp>
            <p:nvSpPr>
              <p:cNvPr id="1710" name="Freeform 1709">
                <a:extLst>
                  <a:ext uri="{FF2B5EF4-FFF2-40B4-BE49-F238E27FC236}">
                    <a16:creationId xmlns:a16="http://schemas.microsoft.com/office/drawing/2014/main" id="{B436A1D2-8244-23B2-927A-ECF3633F832B}"/>
                  </a:ext>
                </a:extLst>
              </p:cNvPr>
              <p:cNvSpPr/>
              <p:nvPr/>
            </p:nvSpPr>
            <p:spPr>
              <a:xfrm>
                <a:off x="10387606" y="4712063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711" name="Freeform 1710">
                <a:extLst>
                  <a:ext uri="{FF2B5EF4-FFF2-40B4-BE49-F238E27FC236}">
                    <a16:creationId xmlns:a16="http://schemas.microsoft.com/office/drawing/2014/main" id="{BF8CDBE3-7444-7211-6BAA-CF73BF10A4BF}"/>
                  </a:ext>
                </a:extLst>
              </p:cNvPr>
              <p:cNvSpPr/>
              <p:nvPr/>
            </p:nvSpPr>
            <p:spPr>
              <a:xfrm>
                <a:off x="10361889" y="4737779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712" name="Graphic 1498">
              <a:extLst>
                <a:ext uri="{FF2B5EF4-FFF2-40B4-BE49-F238E27FC236}">
                  <a16:creationId xmlns:a16="http://schemas.microsoft.com/office/drawing/2014/main" id="{CA9A85F0-C1B1-70D2-8BFA-BB12B0430C8F}"/>
                </a:ext>
              </a:extLst>
            </p:cNvPr>
            <p:cNvGrpSpPr/>
            <p:nvPr/>
          </p:nvGrpSpPr>
          <p:grpSpPr>
            <a:xfrm>
              <a:off x="10372784" y="4712063"/>
              <a:ext cx="51559" cy="51559"/>
              <a:chOff x="10372784" y="4712063"/>
              <a:chExt cx="51559" cy="51559"/>
            </a:xfrm>
          </p:grpSpPr>
          <p:sp>
            <p:nvSpPr>
              <p:cNvPr id="1713" name="Freeform 1712">
                <a:extLst>
                  <a:ext uri="{FF2B5EF4-FFF2-40B4-BE49-F238E27FC236}">
                    <a16:creationId xmlns:a16="http://schemas.microsoft.com/office/drawing/2014/main" id="{2B199318-0ACD-23E5-6141-74479A14FBBB}"/>
                  </a:ext>
                </a:extLst>
              </p:cNvPr>
              <p:cNvSpPr/>
              <p:nvPr/>
            </p:nvSpPr>
            <p:spPr>
              <a:xfrm>
                <a:off x="10398627" y="4712063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714" name="Freeform 1713">
                <a:extLst>
                  <a:ext uri="{FF2B5EF4-FFF2-40B4-BE49-F238E27FC236}">
                    <a16:creationId xmlns:a16="http://schemas.microsoft.com/office/drawing/2014/main" id="{D8828852-9F65-1134-D871-24A232806384}"/>
                  </a:ext>
                </a:extLst>
              </p:cNvPr>
              <p:cNvSpPr/>
              <p:nvPr/>
            </p:nvSpPr>
            <p:spPr>
              <a:xfrm>
                <a:off x="10372784" y="4737779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715" name="Graphic 1498">
              <a:extLst>
                <a:ext uri="{FF2B5EF4-FFF2-40B4-BE49-F238E27FC236}">
                  <a16:creationId xmlns:a16="http://schemas.microsoft.com/office/drawing/2014/main" id="{11427B49-CC23-8C82-8361-AC2FB93B60CB}"/>
                </a:ext>
              </a:extLst>
            </p:cNvPr>
            <p:cNvGrpSpPr/>
            <p:nvPr/>
          </p:nvGrpSpPr>
          <p:grpSpPr>
            <a:xfrm>
              <a:off x="10392800" y="4723591"/>
              <a:ext cx="51559" cy="51559"/>
              <a:chOff x="10392800" y="4723591"/>
              <a:chExt cx="51559" cy="51559"/>
            </a:xfrm>
          </p:grpSpPr>
          <p:sp>
            <p:nvSpPr>
              <p:cNvPr id="1716" name="Freeform 1715">
                <a:extLst>
                  <a:ext uri="{FF2B5EF4-FFF2-40B4-BE49-F238E27FC236}">
                    <a16:creationId xmlns:a16="http://schemas.microsoft.com/office/drawing/2014/main" id="{A4EF651A-F2A7-E474-F81C-4D6AD39AC173}"/>
                  </a:ext>
                </a:extLst>
              </p:cNvPr>
              <p:cNvSpPr/>
              <p:nvPr/>
            </p:nvSpPr>
            <p:spPr>
              <a:xfrm>
                <a:off x="10418516" y="4723591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717" name="Freeform 1716">
                <a:extLst>
                  <a:ext uri="{FF2B5EF4-FFF2-40B4-BE49-F238E27FC236}">
                    <a16:creationId xmlns:a16="http://schemas.microsoft.com/office/drawing/2014/main" id="{F5352D45-3D7A-8535-336C-C94D095478CD}"/>
                  </a:ext>
                </a:extLst>
              </p:cNvPr>
              <p:cNvSpPr/>
              <p:nvPr/>
            </p:nvSpPr>
            <p:spPr>
              <a:xfrm>
                <a:off x="10392800" y="4749434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718" name="Graphic 1498">
              <a:extLst>
                <a:ext uri="{FF2B5EF4-FFF2-40B4-BE49-F238E27FC236}">
                  <a16:creationId xmlns:a16="http://schemas.microsoft.com/office/drawing/2014/main" id="{30DA9445-12AC-AA57-511D-E5764A146A07}"/>
                </a:ext>
              </a:extLst>
            </p:cNvPr>
            <p:cNvGrpSpPr/>
            <p:nvPr/>
          </p:nvGrpSpPr>
          <p:grpSpPr>
            <a:xfrm>
              <a:off x="10403061" y="4723591"/>
              <a:ext cx="51559" cy="51559"/>
              <a:chOff x="10403061" y="4723591"/>
              <a:chExt cx="51559" cy="51559"/>
            </a:xfrm>
          </p:grpSpPr>
          <p:sp>
            <p:nvSpPr>
              <p:cNvPr id="1719" name="Freeform 1718">
                <a:extLst>
                  <a:ext uri="{FF2B5EF4-FFF2-40B4-BE49-F238E27FC236}">
                    <a16:creationId xmlns:a16="http://schemas.microsoft.com/office/drawing/2014/main" id="{04B84637-C56A-CEFF-CB58-5F47420ACBB2}"/>
                  </a:ext>
                </a:extLst>
              </p:cNvPr>
              <p:cNvSpPr/>
              <p:nvPr/>
            </p:nvSpPr>
            <p:spPr>
              <a:xfrm>
                <a:off x="10428904" y="4723591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720" name="Freeform 1719">
                <a:extLst>
                  <a:ext uri="{FF2B5EF4-FFF2-40B4-BE49-F238E27FC236}">
                    <a16:creationId xmlns:a16="http://schemas.microsoft.com/office/drawing/2014/main" id="{54F6B1F1-D231-E351-1A3D-6BCF47FAAF8B}"/>
                  </a:ext>
                </a:extLst>
              </p:cNvPr>
              <p:cNvSpPr/>
              <p:nvPr/>
            </p:nvSpPr>
            <p:spPr>
              <a:xfrm>
                <a:off x="10403061" y="4749434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721" name="Graphic 1498">
              <a:extLst>
                <a:ext uri="{FF2B5EF4-FFF2-40B4-BE49-F238E27FC236}">
                  <a16:creationId xmlns:a16="http://schemas.microsoft.com/office/drawing/2014/main" id="{06B5D808-C94A-927A-C07F-2D2F5CB3D383}"/>
                </a:ext>
              </a:extLst>
            </p:cNvPr>
            <p:cNvGrpSpPr/>
            <p:nvPr/>
          </p:nvGrpSpPr>
          <p:grpSpPr>
            <a:xfrm>
              <a:off x="10509854" y="4743606"/>
              <a:ext cx="51559" cy="51559"/>
              <a:chOff x="10509854" y="4743606"/>
              <a:chExt cx="51559" cy="51559"/>
            </a:xfrm>
          </p:grpSpPr>
          <p:sp>
            <p:nvSpPr>
              <p:cNvPr id="1722" name="Freeform 1721">
                <a:extLst>
                  <a:ext uri="{FF2B5EF4-FFF2-40B4-BE49-F238E27FC236}">
                    <a16:creationId xmlns:a16="http://schemas.microsoft.com/office/drawing/2014/main" id="{5BF43558-79E5-A9A0-E18C-41D70724FE83}"/>
                  </a:ext>
                </a:extLst>
              </p:cNvPr>
              <p:cNvSpPr/>
              <p:nvPr/>
            </p:nvSpPr>
            <p:spPr>
              <a:xfrm>
                <a:off x="10535698" y="4743606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723" name="Freeform 1722">
                <a:extLst>
                  <a:ext uri="{FF2B5EF4-FFF2-40B4-BE49-F238E27FC236}">
                    <a16:creationId xmlns:a16="http://schemas.microsoft.com/office/drawing/2014/main" id="{49752E47-63B2-2BA4-B98D-7BB8641EBEF1}"/>
                  </a:ext>
                </a:extLst>
              </p:cNvPr>
              <p:cNvSpPr/>
              <p:nvPr/>
            </p:nvSpPr>
            <p:spPr>
              <a:xfrm>
                <a:off x="10509854" y="4769323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724" name="Graphic 1498">
              <a:extLst>
                <a:ext uri="{FF2B5EF4-FFF2-40B4-BE49-F238E27FC236}">
                  <a16:creationId xmlns:a16="http://schemas.microsoft.com/office/drawing/2014/main" id="{4BEBC994-04CD-6037-D3E0-DDCD732473EA}"/>
                </a:ext>
              </a:extLst>
            </p:cNvPr>
            <p:cNvGrpSpPr/>
            <p:nvPr/>
          </p:nvGrpSpPr>
          <p:grpSpPr>
            <a:xfrm>
              <a:off x="10583837" y="4743606"/>
              <a:ext cx="51686" cy="51559"/>
              <a:chOff x="10583837" y="4743606"/>
              <a:chExt cx="51686" cy="51559"/>
            </a:xfrm>
          </p:grpSpPr>
          <p:sp>
            <p:nvSpPr>
              <p:cNvPr id="1725" name="Freeform 1724">
                <a:extLst>
                  <a:ext uri="{FF2B5EF4-FFF2-40B4-BE49-F238E27FC236}">
                    <a16:creationId xmlns:a16="http://schemas.microsoft.com/office/drawing/2014/main" id="{F3A1BE17-5ECB-5921-1DD3-BE67D4DA7A5B}"/>
                  </a:ext>
                </a:extLst>
              </p:cNvPr>
              <p:cNvSpPr/>
              <p:nvPr/>
            </p:nvSpPr>
            <p:spPr>
              <a:xfrm>
                <a:off x="10609680" y="4743606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726" name="Freeform 1725">
                <a:extLst>
                  <a:ext uri="{FF2B5EF4-FFF2-40B4-BE49-F238E27FC236}">
                    <a16:creationId xmlns:a16="http://schemas.microsoft.com/office/drawing/2014/main" id="{54DDDA93-A0F1-030A-C6DD-A80AEC9FA384}"/>
                  </a:ext>
                </a:extLst>
              </p:cNvPr>
              <p:cNvSpPr/>
              <p:nvPr/>
            </p:nvSpPr>
            <p:spPr>
              <a:xfrm>
                <a:off x="10583837" y="4769323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727" name="Graphic 1498">
              <a:extLst>
                <a:ext uri="{FF2B5EF4-FFF2-40B4-BE49-F238E27FC236}">
                  <a16:creationId xmlns:a16="http://schemas.microsoft.com/office/drawing/2014/main" id="{F6D01A22-48DF-B45A-005D-8A5EF610CAB6}"/>
                </a:ext>
              </a:extLst>
            </p:cNvPr>
            <p:cNvGrpSpPr/>
            <p:nvPr/>
          </p:nvGrpSpPr>
          <p:grpSpPr>
            <a:xfrm>
              <a:off x="10612847" y="4743606"/>
              <a:ext cx="51559" cy="51559"/>
              <a:chOff x="10612847" y="4743606"/>
              <a:chExt cx="51559" cy="51559"/>
            </a:xfrm>
          </p:grpSpPr>
          <p:sp>
            <p:nvSpPr>
              <p:cNvPr id="1728" name="Freeform 1727">
                <a:extLst>
                  <a:ext uri="{FF2B5EF4-FFF2-40B4-BE49-F238E27FC236}">
                    <a16:creationId xmlns:a16="http://schemas.microsoft.com/office/drawing/2014/main" id="{86087072-0B98-F737-5397-D0E8B9CDEC75}"/>
                  </a:ext>
                </a:extLst>
              </p:cNvPr>
              <p:cNvSpPr/>
              <p:nvPr/>
            </p:nvSpPr>
            <p:spPr>
              <a:xfrm>
                <a:off x="10638564" y="4743606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729" name="Freeform 1728">
                <a:extLst>
                  <a:ext uri="{FF2B5EF4-FFF2-40B4-BE49-F238E27FC236}">
                    <a16:creationId xmlns:a16="http://schemas.microsoft.com/office/drawing/2014/main" id="{98FE766C-980F-F7C6-9DFF-93D77C285198}"/>
                  </a:ext>
                </a:extLst>
              </p:cNvPr>
              <p:cNvSpPr/>
              <p:nvPr/>
            </p:nvSpPr>
            <p:spPr>
              <a:xfrm>
                <a:off x="10612847" y="4769323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730" name="Graphic 1498">
              <a:extLst>
                <a:ext uri="{FF2B5EF4-FFF2-40B4-BE49-F238E27FC236}">
                  <a16:creationId xmlns:a16="http://schemas.microsoft.com/office/drawing/2014/main" id="{4568D4E5-AF73-A243-51C6-F0699533E9C5}"/>
                </a:ext>
              </a:extLst>
            </p:cNvPr>
            <p:cNvGrpSpPr/>
            <p:nvPr/>
          </p:nvGrpSpPr>
          <p:grpSpPr>
            <a:xfrm>
              <a:off x="10641731" y="4743606"/>
              <a:ext cx="51686" cy="51559"/>
              <a:chOff x="10641731" y="4743606"/>
              <a:chExt cx="51686" cy="51559"/>
            </a:xfrm>
          </p:grpSpPr>
          <p:sp>
            <p:nvSpPr>
              <p:cNvPr id="1731" name="Freeform 1730">
                <a:extLst>
                  <a:ext uri="{FF2B5EF4-FFF2-40B4-BE49-F238E27FC236}">
                    <a16:creationId xmlns:a16="http://schemas.microsoft.com/office/drawing/2014/main" id="{A066F13D-B529-DC32-CDD4-12C8E17801D1}"/>
                  </a:ext>
                </a:extLst>
              </p:cNvPr>
              <p:cNvSpPr/>
              <p:nvPr/>
            </p:nvSpPr>
            <p:spPr>
              <a:xfrm>
                <a:off x="10667574" y="4743606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732" name="Freeform 1731">
                <a:extLst>
                  <a:ext uri="{FF2B5EF4-FFF2-40B4-BE49-F238E27FC236}">
                    <a16:creationId xmlns:a16="http://schemas.microsoft.com/office/drawing/2014/main" id="{C445001B-2358-E088-CAC2-53FB92C7EA10}"/>
                  </a:ext>
                </a:extLst>
              </p:cNvPr>
              <p:cNvSpPr/>
              <p:nvPr/>
            </p:nvSpPr>
            <p:spPr>
              <a:xfrm>
                <a:off x="10641731" y="4769323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7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7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733" name="Graphic 1498">
              <a:extLst>
                <a:ext uri="{FF2B5EF4-FFF2-40B4-BE49-F238E27FC236}">
                  <a16:creationId xmlns:a16="http://schemas.microsoft.com/office/drawing/2014/main" id="{F7A5415B-B03E-CE42-06AE-9986AAEB852C}"/>
                </a:ext>
              </a:extLst>
            </p:cNvPr>
            <p:cNvGrpSpPr/>
            <p:nvPr/>
          </p:nvGrpSpPr>
          <p:grpSpPr>
            <a:xfrm>
              <a:off x="10766640" y="4743606"/>
              <a:ext cx="51559" cy="51559"/>
              <a:chOff x="10766640" y="4743606"/>
              <a:chExt cx="51559" cy="51559"/>
            </a:xfrm>
          </p:grpSpPr>
          <p:sp>
            <p:nvSpPr>
              <p:cNvPr id="1734" name="Freeform 1733">
                <a:extLst>
                  <a:ext uri="{FF2B5EF4-FFF2-40B4-BE49-F238E27FC236}">
                    <a16:creationId xmlns:a16="http://schemas.microsoft.com/office/drawing/2014/main" id="{82CFC0CA-24B3-F355-7A55-2067C5B0C216}"/>
                  </a:ext>
                </a:extLst>
              </p:cNvPr>
              <p:cNvSpPr/>
              <p:nvPr/>
            </p:nvSpPr>
            <p:spPr>
              <a:xfrm>
                <a:off x="10792483" y="4743606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735" name="Freeform 1734">
                <a:extLst>
                  <a:ext uri="{FF2B5EF4-FFF2-40B4-BE49-F238E27FC236}">
                    <a16:creationId xmlns:a16="http://schemas.microsoft.com/office/drawing/2014/main" id="{70E8C5E1-D8F9-AC6F-0C7C-F4A976153E1F}"/>
                  </a:ext>
                </a:extLst>
              </p:cNvPr>
              <p:cNvSpPr/>
              <p:nvPr/>
            </p:nvSpPr>
            <p:spPr>
              <a:xfrm>
                <a:off x="10766640" y="4769323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736" name="Graphic 1498">
              <a:extLst>
                <a:ext uri="{FF2B5EF4-FFF2-40B4-BE49-F238E27FC236}">
                  <a16:creationId xmlns:a16="http://schemas.microsoft.com/office/drawing/2014/main" id="{01449422-5C9A-FBB2-A6F3-3A32BE2B29FC}"/>
                </a:ext>
              </a:extLst>
            </p:cNvPr>
            <p:cNvGrpSpPr/>
            <p:nvPr/>
          </p:nvGrpSpPr>
          <p:grpSpPr>
            <a:xfrm>
              <a:off x="10812245" y="4743606"/>
              <a:ext cx="51686" cy="51559"/>
              <a:chOff x="10812245" y="4743606"/>
              <a:chExt cx="51686" cy="51559"/>
            </a:xfrm>
          </p:grpSpPr>
          <p:sp>
            <p:nvSpPr>
              <p:cNvPr id="1737" name="Freeform 1736">
                <a:extLst>
                  <a:ext uri="{FF2B5EF4-FFF2-40B4-BE49-F238E27FC236}">
                    <a16:creationId xmlns:a16="http://schemas.microsoft.com/office/drawing/2014/main" id="{DBD0C57F-BC5B-662A-406C-3C6F83D33E3D}"/>
                  </a:ext>
                </a:extLst>
              </p:cNvPr>
              <p:cNvSpPr/>
              <p:nvPr/>
            </p:nvSpPr>
            <p:spPr>
              <a:xfrm>
                <a:off x="10838089" y="4743606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738" name="Freeform 1737">
                <a:extLst>
                  <a:ext uri="{FF2B5EF4-FFF2-40B4-BE49-F238E27FC236}">
                    <a16:creationId xmlns:a16="http://schemas.microsoft.com/office/drawing/2014/main" id="{EF9161F6-DE1D-907B-B81C-E94E1567D202}"/>
                  </a:ext>
                </a:extLst>
              </p:cNvPr>
              <p:cNvSpPr/>
              <p:nvPr/>
            </p:nvSpPr>
            <p:spPr>
              <a:xfrm>
                <a:off x="10812245" y="4769323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739" name="Graphic 1498">
              <a:extLst>
                <a:ext uri="{FF2B5EF4-FFF2-40B4-BE49-F238E27FC236}">
                  <a16:creationId xmlns:a16="http://schemas.microsoft.com/office/drawing/2014/main" id="{AD48E567-2F43-6D97-22DA-A9C297082F2F}"/>
                </a:ext>
              </a:extLst>
            </p:cNvPr>
            <p:cNvGrpSpPr/>
            <p:nvPr/>
          </p:nvGrpSpPr>
          <p:grpSpPr>
            <a:xfrm>
              <a:off x="11062823" y="4743606"/>
              <a:ext cx="51686" cy="51559"/>
              <a:chOff x="11062823" y="4743606"/>
              <a:chExt cx="51686" cy="51559"/>
            </a:xfrm>
          </p:grpSpPr>
          <p:sp>
            <p:nvSpPr>
              <p:cNvPr id="1740" name="Freeform 1739">
                <a:extLst>
                  <a:ext uri="{FF2B5EF4-FFF2-40B4-BE49-F238E27FC236}">
                    <a16:creationId xmlns:a16="http://schemas.microsoft.com/office/drawing/2014/main" id="{22776419-5E43-5E87-D85E-3948E175C563}"/>
                  </a:ext>
                </a:extLst>
              </p:cNvPr>
              <p:cNvSpPr/>
              <p:nvPr/>
            </p:nvSpPr>
            <p:spPr>
              <a:xfrm>
                <a:off x="11088667" y="4743606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741" name="Freeform 1740">
                <a:extLst>
                  <a:ext uri="{FF2B5EF4-FFF2-40B4-BE49-F238E27FC236}">
                    <a16:creationId xmlns:a16="http://schemas.microsoft.com/office/drawing/2014/main" id="{2576B753-2171-04F0-0919-51702A550FFB}"/>
                  </a:ext>
                </a:extLst>
              </p:cNvPr>
              <p:cNvSpPr/>
              <p:nvPr/>
            </p:nvSpPr>
            <p:spPr>
              <a:xfrm>
                <a:off x="11062823" y="4769323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742" name="Graphic 1498">
              <a:extLst>
                <a:ext uri="{FF2B5EF4-FFF2-40B4-BE49-F238E27FC236}">
                  <a16:creationId xmlns:a16="http://schemas.microsoft.com/office/drawing/2014/main" id="{B7471F87-054D-2B49-6218-16A98360013C}"/>
                </a:ext>
              </a:extLst>
            </p:cNvPr>
            <p:cNvGrpSpPr/>
            <p:nvPr/>
          </p:nvGrpSpPr>
          <p:grpSpPr>
            <a:xfrm>
              <a:off x="10930694" y="4743606"/>
              <a:ext cx="51559" cy="51559"/>
              <a:chOff x="10930694" y="4743606"/>
              <a:chExt cx="51559" cy="51559"/>
            </a:xfrm>
          </p:grpSpPr>
          <p:sp>
            <p:nvSpPr>
              <p:cNvPr id="1743" name="Freeform 1742">
                <a:extLst>
                  <a:ext uri="{FF2B5EF4-FFF2-40B4-BE49-F238E27FC236}">
                    <a16:creationId xmlns:a16="http://schemas.microsoft.com/office/drawing/2014/main" id="{C1D6B207-41AB-C7A9-9CD3-B796C9A619EA}"/>
                  </a:ext>
                </a:extLst>
              </p:cNvPr>
              <p:cNvSpPr/>
              <p:nvPr/>
            </p:nvSpPr>
            <p:spPr>
              <a:xfrm>
                <a:off x="10956537" y="4743606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744" name="Freeform 1743">
                <a:extLst>
                  <a:ext uri="{FF2B5EF4-FFF2-40B4-BE49-F238E27FC236}">
                    <a16:creationId xmlns:a16="http://schemas.microsoft.com/office/drawing/2014/main" id="{0E94BFD5-E751-EF5C-E885-B59607C1E1C3}"/>
                  </a:ext>
                </a:extLst>
              </p:cNvPr>
              <p:cNvSpPr/>
              <p:nvPr/>
            </p:nvSpPr>
            <p:spPr>
              <a:xfrm>
                <a:off x="10930694" y="4769323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745" name="Graphic 1498">
              <a:extLst>
                <a:ext uri="{FF2B5EF4-FFF2-40B4-BE49-F238E27FC236}">
                  <a16:creationId xmlns:a16="http://schemas.microsoft.com/office/drawing/2014/main" id="{4881C206-B773-CBBA-B8BE-A3AD3080DFD9}"/>
                </a:ext>
              </a:extLst>
            </p:cNvPr>
            <p:cNvGrpSpPr/>
            <p:nvPr/>
          </p:nvGrpSpPr>
          <p:grpSpPr>
            <a:xfrm>
              <a:off x="10920432" y="4743606"/>
              <a:ext cx="51559" cy="51559"/>
              <a:chOff x="10920432" y="4743606"/>
              <a:chExt cx="51559" cy="51559"/>
            </a:xfrm>
          </p:grpSpPr>
          <p:sp>
            <p:nvSpPr>
              <p:cNvPr id="1746" name="Freeform 1745">
                <a:extLst>
                  <a:ext uri="{FF2B5EF4-FFF2-40B4-BE49-F238E27FC236}">
                    <a16:creationId xmlns:a16="http://schemas.microsoft.com/office/drawing/2014/main" id="{F5101EF6-A8E1-FAB1-8D29-ABD2CC0DEA52}"/>
                  </a:ext>
                </a:extLst>
              </p:cNvPr>
              <p:cNvSpPr/>
              <p:nvPr/>
            </p:nvSpPr>
            <p:spPr>
              <a:xfrm>
                <a:off x="10946276" y="4743606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747" name="Freeform 1746">
                <a:extLst>
                  <a:ext uri="{FF2B5EF4-FFF2-40B4-BE49-F238E27FC236}">
                    <a16:creationId xmlns:a16="http://schemas.microsoft.com/office/drawing/2014/main" id="{07F996BB-739B-5E5D-353F-A5E22CBEC435}"/>
                  </a:ext>
                </a:extLst>
              </p:cNvPr>
              <p:cNvSpPr/>
              <p:nvPr/>
            </p:nvSpPr>
            <p:spPr>
              <a:xfrm>
                <a:off x="10920432" y="4769323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748" name="Graphic 1498">
              <a:extLst>
                <a:ext uri="{FF2B5EF4-FFF2-40B4-BE49-F238E27FC236}">
                  <a16:creationId xmlns:a16="http://schemas.microsoft.com/office/drawing/2014/main" id="{6CF7EA34-BEC9-A36C-91A7-C885DE4F229D}"/>
                </a:ext>
              </a:extLst>
            </p:cNvPr>
            <p:cNvGrpSpPr/>
            <p:nvPr/>
          </p:nvGrpSpPr>
          <p:grpSpPr>
            <a:xfrm>
              <a:off x="10693291" y="4743606"/>
              <a:ext cx="51559" cy="51559"/>
              <a:chOff x="10693291" y="4743606"/>
              <a:chExt cx="51559" cy="51559"/>
            </a:xfrm>
          </p:grpSpPr>
          <p:sp>
            <p:nvSpPr>
              <p:cNvPr id="1749" name="Freeform 1748">
                <a:extLst>
                  <a:ext uri="{FF2B5EF4-FFF2-40B4-BE49-F238E27FC236}">
                    <a16:creationId xmlns:a16="http://schemas.microsoft.com/office/drawing/2014/main" id="{E7959249-2158-A47E-52E0-0FB9E2E618B3}"/>
                  </a:ext>
                </a:extLst>
              </p:cNvPr>
              <p:cNvSpPr/>
              <p:nvPr/>
            </p:nvSpPr>
            <p:spPr>
              <a:xfrm>
                <a:off x="10719007" y="4743606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750" name="Freeform 1749">
                <a:extLst>
                  <a:ext uri="{FF2B5EF4-FFF2-40B4-BE49-F238E27FC236}">
                    <a16:creationId xmlns:a16="http://schemas.microsoft.com/office/drawing/2014/main" id="{FCBEC16E-0655-574E-34D0-77C91917FD48}"/>
                  </a:ext>
                </a:extLst>
              </p:cNvPr>
              <p:cNvSpPr/>
              <p:nvPr/>
            </p:nvSpPr>
            <p:spPr>
              <a:xfrm>
                <a:off x="10693291" y="4769323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751" name="Graphic 1498">
              <a:extLst>
                <a:ext uri="{FF2B5EF4-FFF2-40B4-BE49-F238E27FC236}">
                  <a16:creationId xmlns:a16="http://schemas.microsoft.com/office/drawing/2014/main" id="{56D1C440-DD1C-691B-CF8D-D195F558B830}"/>
                </a:ext>
              </a:extLst>
            </p:cNvPr>
            <p:cNvGrpSpPr/>
            <p:nvPr/>
          </p:nvGrpSpPr>
          <p:grpSpPr>
            <a:xfrm>
              <a:off x="10712546" y="4743606"/>
              <a:ext cx="51686" cy="51559"/>
              <a:chOff x="10712546" y="4743606"/>
              <a:chExt cx="51686" cy="51559"/>
            </a:xfrm>
          </p:grpSpPr>
          <p:sp>
            <p:nvSpPr>
              <p:cNvPr id="1752" name="Freeform 1751">
                <a:extLst>
                  <a:ext uri="{FF2B5EF4-FFF2-40B4-BE49-F238E27FC236}">
                    <a16:creationId xmlns:a16="http://schemas.microsoft.com/office/drawing/2014/main" id="{3DD689DC-8224-B97A-E3C7-544A35F418F4}"/>
                  </a:ext>
                </a:extLst>
              </p:cNvPr>
              <p:cNvSpPr/>
              <p:nvPr/>
            </p:nvSpPr>
            <p:spPr>
              <a:xfrm>
                <a:off x="10738390" y="4743606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753" name="Freeform 1752">
                <a:extLst>
                  <a:ext uri="{FF2B5EF4-FFF2-40B4-BE49-F238E27FC236}">
                    <a16:creationId xmlns:a16="http://schemas.microsoft.com/office/drawing/2014/main" id="{4746E691-36BA-6400-C803-5CFB576F2EF6}"/>
                  </a:ext>
                </a:extLst>
              </p:cNvPr>
              <p:cNvSpPr/>
              <p:nvPr/>
            </p:nvSpPr>
            <p:spPr>
              <a:xfrm>
                <a:off x="10712546" y="4769323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754" name="Graphic 1498">
              <a:extLst>
                <a:ext uri="{FF2B5EF4-FFF2-40B4-BE49-F238E27FC236}">
                  <a16:creationId xmlns:a16="http://schemas.microsoft.com/office/drawing/2014/main" id="{B9D8825B-E6B1-923D-E64F-A1CEC8D4E3EB}"/>
                </a:ext>
              </a:extLst>
            </p:cNvPr>
            <p:cNvGrpSpPr/>
            <p:nvPr/>
          </p:nvGrpSpPr>
          <p:grpSpPr>
            <a:xfrm>
              <a:off x="10502127" y="4743606"/>
              <a:ext cx="51559" cy="51559"/>
              <a:chOff x="10502127" y="4743606"/>
              <a:chExt cx="51559" cy="51559"/>
            </a:xfrm>
          </p:grpSpPr>
          <p:sp>
            <p:nvSpPr>
              <p:cNvPr id="1755" name="Freeform 1754">
                <a:extLst>
                  <a:ext uri="{FF2B5EF4-FFF2-40B4-BE49-F238E27FC236}">
                    <a16:creationId xmlns:a16="http://schemas.microsoft.com/office/drawing/2014/main" id="{62F0FFB1-1A84-B7B2-16DD-3B23DFB856AB}"/>
                  </a:ext>
                </a:extLst>
              </p:cNvPr>
              <p:cNvSpPr/>
              <p:nvPr/>
            </p:nvSpPr>
            <p:spPr>
              <a:xfrm>
                <a:off x="10527970" y="4743606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756" name="Freeform 1755">
                <a:extLst>
                  <a:ext uri="{FF2B5EF4-FFF2-40B4-BE49-F238E27FC236}">
                    <a16:creationId xmlns:a16="http://schemas.microsoft.com/office/drawing/2014/main" id="{4EFF7F52-686E-BE9D-854F-C0854A93206A}"/>
                  </a:ext>
                </a:extLst>
              </p:cNvPr>
              <p:cNvSpPr/>
              <p:nvPr/>
            </p:nvSpPr>
            <p:spPr>
              <a:xfrm>
                <a:off x="10502127" y="4769323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757" name="Graphic 1498">
              <a:extLst>
                <a:ext uri="{FF2B5EF4-FFF2-40B4-BE49-F238E27FC236}">
                  <a16:creationId xmlns:a16="http://schemas.microsoft.com/office/drawing/2014/main" id="{6AED1A90-4D63-2404-34E3-1CE1AD95AA3C}"/>
                </a:ext>
              </a:extLst>
            </p:cNvPr>
            <p:cNvGrpSpPr/>
            <p:nvPr/>
          </p:nvGrpSpPr>
          <p:grpSpPr>
            <a:xfrm>
              <a:off x="10489965" y="4743606"/>
              <a:ext cx="51559" cy="51559"/>
              <a:chOff x="10489965" y="4743606"/>
              <a:chExt cx="51559" cy="51559"/>
            </a:xfrm>
          </p:grpSpPr>
          <p:sp>
            <p:nvSpPr>
              <p:cNvPr id="1758" name="Freeform 1757">
                <a:extLst>
                  <a:ext uri="{FF2B5EF4-FFF2-40B4-BE49-F238E27FC236}">
                    <a16:creationId xmlns:a16="http://schemas.microsoft.com/office/drawing/2014/main" id="{747C2E87-1AD8-E34A-6AB7-E4CC576D284C}"/>
                  </a:ext>
                </a:extLst>
              </p:cNvPr>
              <p:cNvSpPr/>
              <p:nvPr/>
            </p:nvSpPr>
            <p:spPr>
              <a:xfrm>
                <a:off x="10515682" y="4743606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759" name="Freeform 1758">
                <a:extLst>
                  <a:ext uri="{FF2B5EF4-FFF2-40B4-BE49-F238E27FC236}">
                    <a16:creationId xmlns:a16="http://schemas.microsoft.com/office/drawing/2014/main" id="{9BEF216A-FAE0-34A4-06E5-9B80B7DDAF2A}"/>
                  </a:ext>
                </a:extLst>
              </p:cNvPr>
              <p:cNvSpPr/>
              <p:nvPr/>
            </p:nvSpPr>
            <p:spPr>
              <a:xfrm>
                <a:off x="10489965" y="4769323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760" name="Graphic 1498">
              <a:extLst>
                <a:ext uri="{FF2B5EF4-FFF2-40B4-BE49-F238E27FC236}">
                  <a16:creationId xmlns:a16="http://schemas.microsoft.com/office/drawing/2014/main" id="{CB0996DE-87E0-83A1-FEE6-3481B13186B0}"/>
                </a:ext>
              </a:extLst>
            </p:cNvPr>
            <p:cNvGrpSpPr/>
            <p:nvPr/>
          </p:nvGrpSpPr>
          <p:grpSpPr>
            <a:xfrm>
              <a:off x="10469316" y="4743606"/>
              <a:ext cx="51559" cy="51559"/>
              <a:chOff x="10469316" y="4743606"/>
              <a:chExt cx="51559" cy="51559"/>
            </a:xfrm>
          </p:grpSpPr>
          <p:sp>
            <p:nvSpPr>
              <p:cNvPr id="1761" name="Freeform 1760">
                <a:extLst>
                  <a:ext uri="{FF2B5EF4-FFF2-40B4-BE49-F238E27FC236}">
                    <a16:creationId xmlns:a16="http://schemas.microsoft.com/office/drawing/2014/main" id="{52087E67-8A70-EBE7-04D1-F07E6DB923CF}"/>
                  </a:ext>
                </a:extLst>
              </p:cNvPr>
              <p:cNvSpPr/>
              <p:nvPr/>
            </p:nvSpPr>
            <p:spPr>
              <a:xfrm>
                <a:off x="10495159" y="4743606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762" name="Freeform 1761">
                <a:extLst>
                  <a:ext uri="{FF2B5EF4-FFF2-40B4-BE49-F238E27FC236}">
                    <a16:creationId xmlns:a16="http://schemas.microsoft.com/office/drawing/2014/main" id="{3FF95B22-23C0-D809-719E-F5B9DD3C1256}"/>
                  </a:ext>
                </a:extLst>
              </p:cNvPr>
              <p:cNvSpPr/>
              <p:nvPr/>
            </p:nvSpPr>
            <p:spPr>
              <a:xfrm>
                <a:off x="10469316" y="4769323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763" name="Graphic 1498">
              <a:extLst>
                <a:ext uri="{FF2B5EF4-FFF2-40B4-BE49-F238E27FC236}">
                  <a16:creationId xmlns:a16="http://schemas.microsoft.com/office/drawing/2014/main" id="{FA673C30-849E-DCCA-9926-90480731C2F7}"/>
                </a:ext>
              </a:extLst>
            </p:cNvPr>
            <p:cNvGrpSpPr/>
            <p:nvPr/>
          </p:nvGrpSpPr>
          <p:grpSpPr>
            <a:xfrm>
              <a:off x="10459688" y="4743606"/>
              <a:ext cx="51559" cy="51559"/>
              <a:chOff x="10459688" y="4743606"/>
              <a:chExt cx="51559" cy="51559"/>
            </a:xfrm>
          </p:grpSpPr>
          <p:sp>
            <p:nvSpPr>
              <p:cNvPr id="1764" name="Freeform 1763">
                <a:extLst>
                  <a:ext uri="{FF2B5EF4-FFF2-40B4-BE49-F238E27FC236}">
                    <a16:creationId xmlns:a16="http://schemas.microsoft.com/office/drawing/2014/main" id="{419ECF6D-E75D-EDA6-22E5-AAF514CE0546}"/>
                  </a:ext>
                </a:extLst>
              </p:cNvPr>
              <p:cNvSpPr/>
              <p:nvPr/>
            </p:nvSpPr>
            <p:spPr>
              <a:xfrm>
                <a:off x="10485531" y="4743606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765" name="Freeform 1764">
                <a:extLst>
                  <a:ext uri="{FF2B5EF4-FFF2-40B4-BE49-F238E27FC236}">
                    <a16:creationId xmlns:a16="http://schemas.microsoft.com/office/drawing/2014/main" id="{AE37B403-6F93-FC38-4EF3-A276644739E7}"/>
                  </a:ext>
                </a:extLst>
              </p:cNvPr>
              <p:cNvSpPr/>
              <p:nvPr/>
            </p:nvSpPr>
            <p:spPr>
              <a:xfrm>
                <a:off x="10459688" y="4769323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766" name="Graphic 1498">
              <a:extLst>
                <a:ext uri="{FF2B5EF4-FFF2-40B4-BE49-F238E27FC236}">
                  <a16:creationId xmlns:a16="http://schemas.microsoft.com/office/drawing/2014/main" id="{AE5B7188-92ED-7C98-B5AE-998D22A721D7}"/>
                </a:ext>
              </a:extLst>
            </p:cNvPr>
            <p:cNvGrpSpPr/>
            <p:nvPr/>
          </p:nvGrpSpPr>
          <p:grpSpPr>
            <a:xfrm>
              <a:off x="10452594" y="4743606"/>
              <a:ext cx="51559" cy="51559"/>
              <a:chOff x="10452594" y="4743606"/>
              <a:chExt cx="51559" cy="51559"/>
            </a:xfrm>
          </p:grpSpPr>
          <p:sp>
            <p:nvSpPr>
              <p:cNvPr id="1767" name="Freeform 1766">
                <a:extLst>
                  <a:ext uri="{FF2B5EF4-FFF2-40B4-BE49-F238E27FC236}">
                    <a16:creationId xmlns:a16="http://schemas.microsoft.com/office/drawing/2014/main" id="{C359CF1A-0717-93AA-FC6B-A5F26C872C6C}"/>
                  </a:ext>
                </a:extLst>
              </p:cNvPr>
              <p:cNvSpPr/>
              <p:nvPr/>
            </p:nvSpPr>
            <p:spPr>
              <a:xfrm>
                <a:off x="10478437" y="4743606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768" name="Freeform 1767">
                <a:extLst>
                  <a:ext uri="{FF2B5EF4-FFF2-40B4-BE49-F238E27FC236}">
                    <a16:creationId xmlns:a16="http://schemas.microsoft.com/office/drawing/2014/main" id="{1B3981E6-0565-DFC7-D131-CDF56703DF59}"/>
                  </a:ext>
                </a:extLst>
              </p:cNvPr>
              <p:cNvSpPr/>
              <p:nvPr/>
            </p:nvSpPr>
            <p:spPr>
              <a:xfrm>
                <a:off x="10452594" y="4769323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769" name="Graphic 1498">
              <a:extLst>
                <a:ext uri="{FF2B5EF4-FFF2-40B4-BE49-F238E27FC236}">
                  <a16:creationId xmlns:a16="http://schemas.microsoft.com/office/drawing/2014/main" id="{434B5B2B-C1C9-DA02-4687-00C40D2F03AD}"/>
                </a:ext>
              </a:extLst>
            </p:cNvPr>
            <p:cNvGrpSpPr/>
            <p:nvPr/>
          </p:nvGrpSpPr>
          <p:grpSpPr>
            <a:xfrm>
              <a:off x="10428904" y="4743606"/>
              <a:ext cx="51559" cy="51559"/>
              <a:chOff x="10428904" y="4743606"/>
              <a:chExt cx="51559" cy="51559"/>
            </a:xfrm>
          </p:grpSpPr>
          <p:sp>
            <p:nvSpPr>
              <p:cNvPr id="1770" name="Freeform 1769">
                <a:extLst>
                  <a:ext uri="{FF2B5EF4-FFF2-40B4-BE49-F238E27FC236}">
                    <a16:creationId xmlns:a16="http://schemas.microsoft.com/office/drawing/2014/main" id="{BF8E63E2-DB88-4840-847E-79AF94376125}"/>
                  </a:ext>
                </a:extLst>
              </p:cNvPr>
              <p:cNvSpPr/>
              <p:nvPr/>
            </p:nvSpPr>
            <p:spPr>
              <a:xfrm>
                <a:off x="10454621" y="4743606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771" name="Freeform 1770">
                <a:extLst>
                  <a:ext uri="{FF2B5EF4-FFF2-40B4-BE49-F238E27FC236}">
                    <a16:creationId xmlns:a16="http://schemas.microsoft.com/office/drawing/2014/main" id="{4A01D18D-F695-45F5-2A58-9B4C0B4D634F}"/>
                  </a:ext>
                </a:extLst>
              </p:cNvPr>
              <p:cNvSpPr/>
              <p:nvPr/>
            </p:nvSpPr>
            <p:spPr>
              <a:xfrm>
                <a:off x="10428904" y="4769323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772" name="Graphic 1498">
              <a:extLst>
                <a:ext uri="{FF2B5EF4-FFF2-40B4-BE49-F238E27FC236}">
                  <a16:creationId xmlns:a16="http://schemas.microsoft.com/office/drawing/2014/main" id="{1CC87B0F-2589-D475-322C-A924AA24CAEC}"/>
                </a:ext>
              </a:extLst>
            </p:cNvPr>
            <p:cNvGrpSpPr/>
            <p:nvPr/>
          </p:nvGrpSpPr>
          <p:grpSpPr>
            <a:xfrm>
              <a:off x="10437772" y="4743606"/>
              <a:ext cx="51686" cy="51559"/>
              <a:chOff x="10437772" y="4743606"/>
              <a:chExt cx="51686" cy="51559"/>
            </a:xfrm>
          </p:grpSpPr>
          <p:sp>
            <p:nvSpPr>
              <p:cNvPr id="1773" name="Freeform 1772">
                <a:extLst>
                  <a:ext uri="{FF2B5EF4-FFF2-40B4-BE49-F238E27FC236}">
                    <a16:creationId xmlns:a16="http://schemas.microsoft.com/office/drawing/2014/main" id="{5622D550-78D8-69CB-3E83-9C19B861CB15}"/>
                  </a:ext>
                </a:extLst>
              </p:cNvPr>
              <p:cNvSpPr/>
              <p:nvPr/>
            </p:nvSpPr>
            <p:spPr>
              <a:xfrm>
                <a:off x="10463615" y="4743606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774" name="Freeform 1773">
                <a:extLst>
                  <a:ext uri="{FF2B5EF4-FFF2-40B4-BE49-F238E27FC236}">
                    <a16:creationId xmlns:a16="http://schemas.microsoft.com/office/drawing/2014/main" id="{B9FC340F-DA22-1026-1A23-CCBC9EB8B568}"/>
                  </a:ext>
                </a:extLst>
              </p:cNvPr>
              <p:cNvSpPr/>
              <p:nvPr/>
            </p:nvSpPr>
            <p:spPr>
              <a:xfrm>
                <a:off x="10437772" y="4769323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775" name="Graphic 1498">
              <a:extLst>
                <a:ext uri="{FF2B5EF4-FFF2-40B4-BE49-F238E27FC236}">
                  <a16:creationId xmlns:a16="http://schemas.microsoft.com/office/drawing/2014/main" id="{E0670EE5-A57E-413A-01B3-25AEBBFFB30A}"/>
                </a:ext>
              </a:extLst>
            </p:cNvPr>
            <p:cNvGrpSpPr/>
            <p:nvPr/>
          </p:nvGrpSpPr>
          <p:grpSpPr>
            <a:xfrm>
              <a:off x="10443473" y="4743606"/>
              <a:ext cx="51686" cy="51559"/>
              <a:chOff x="10443473" y="4743606"/>
              <a:chExt cx="51686" cy="51559"/>
            </a:xfrm>
          </p:grpSpPr>
          <p:sp>
            <p:nvSpPr>
              <p:cNvPr id="1776" name="Freeform 1775">
                <a:extLst>
                  <a:ext uri="{FF2B5EF4-FFF2-40B4-BE49-F238E27FC236}">
                    <a16:creationId xmlns:a16="http://schemas.microsoft.com/office/drawing/2014/main" id="{F658828C-7E53-0780-4426-5A0299CD372B}"/>
                  </a:ext>
                </a:extLst>
              </p:cNvPr>
              <p:cNvSpPr/>
              <p:nvPr/>
            </p:nvSpPr>
            <p:spPr>
              <a:xfrm>
                <a:off x="10469316" y="4743606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777" name="Freeform 1776">
                <a:extLst>
                  <a:ext uri="{FF2B5EF4-FFF2-40B4-BE49-F238E27FC236}">
                    <a16:creationId xmlns:a16="http://schemas.microsoft.com/office/drawing/2014/main" id="{EFD0DE43-DF63-D084-BBE3-E01B73E2B18D}"/>
                  </a:ext>
                </a:extLst>
              </p:cNvPr>
              <p:cNvSpPr/>
              <p:nvPr/>
            </p:nvSpPr>
            <p:spPr>
              <a:xfrm>
                <a:off x="10443473" y="4769323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7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7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778" name="Graphic 1498">
              <a:extLst>
                <a:ext uri="{FF2B5EF4-FFF2-40B4-BE49-F238E27FC236}">
                  <a16:creationId xmlns:a16="http://schemas.microsoft.com/office/drawing/2014/main" id="{C3868B4A-5E51-407F-6035-3223EE8F3FF6}"/>
                </a:ext>
              </a:extLst>
            </p:cNvPr>
            <p:cNvGrpSpPr/>
            <p:nvPr/>
          </p:nvGrpSpPr>
          <p:grpSpPr>
            <a:xfrm>
              <a:off x="10254336" y="4690780"/>
              <a:ext cx="51686" cy="51559"/>
              <a:chOff x="10254336" y="4690780"/>
              <a:chExt cx="51686" cy="51559"/>
            </a:xfrm>
          </p:grpSpPr>
          <p:sp>
            <p:nvSpPr>
              <p:cNvPr id="1779" name="Freeform 1778">
                <a:extLst>
                  <a:ext uri="{FF2B5EF4-FFF2-40B4-BE49-F238E27FC236}">
                    <a16:creationId xmlns:a16="http://schemas.microsoft.com/office/drawing/2014/main" id="{27CFFD0A-B5EA-262F-660E-9B79AFA50EDA}"/>
                  </a:ext>
                </a:extLst>
              </p:cNvPr>
              <p:cNvSpPr/>
              <p:nvPr/>
            </p:nvSpPr>
            <p:spPr>
              <a:xfrm>
                <a:off x="10280179" y="4690780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780" name="Freeform 1779">
                <a:extLst>
                  <a:ext uri="{FF2B5EF4-FFF2-40B4-BE49-F238E27FC236}">
                    <a16:creationId xmlns:a16="http://schemas.microsoft.com/office/drawing/2014/main" id="{4E601EFF-544C-1478-E727-A0F2199381A5}"/>
                  </a:ext>
                </a:extLst>
              </p:cNvPr>
              <p:cNvSpPr/>
              <p:nvPr/>
            </p:nvSpPr>
            <p:spPr>
              <a:xfrm>
                <a:off x="10254336" y="4716623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7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7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781" name="Graphic 1498">
              <a:extLst>
                <a:ext uri="{FF2B5EF4-FFF2-40B4-BE49-F238E27FC236}">
                  <a16:creationId xmlns:a16="http://schemas.microsoft.com/office/drawing/2014/main" id="{8C302EBE-3E81-F853-092D-F50A49B24B14}"/>
                </a:ext>
              </a:extLst>
            </p:cNvPr>
            <p:cNvGrpSpPr/>
            <p:nvPr/>
          </p:nvGrpSpPr>
          <p:grpSpPr>
            <a:xfrm>
              <a:off x="10024787" y="4607549"/>
              <a:ext cx="51559" cy="51686"/>
              <a:chOff x="10024787" y="4607549"/>
              <a:chExt cx="51559" cy="51686"/>
            </a:xfrm>
          </p:grpSpPr>
          <p:sp>
            <p:nvSpPr>
              <p:cNvPr id="1782" name="Freeform 1781">
                <a:extLst>
                  <a:ext uri="{FF2B5EF4-FFF2-40B4-BE49-F238E27FC236}">
                    <a16:creationId xmlns:a16="http://schemas.microsoft.com/office/drawing/2014/main" id="{17ECC671-E168-3DF3-BD6E-C2C937B5DD7F}"/>
                  </a:ext>
                </a:extLst>
              </p:cNvPr>
              <p:cNvSpPr/>
              <p:nvPr/>
            </p:nvSpPr>
            <p:spPr>
              <a:xfrm>
                <a:off x="10050504" y="4607549"/>
                <a:ext cx="12668" cy="51686"/>
              </a:xfrm>
              <a:custGeom>
                <a:avLst/>
                <a:gdLst>
                  <a:gd name="connsiteX0" fmla="*/ 0 w 12668"/>
                  <a:gd name="connsiteY0" fmla="*/ 0 h 51686"/>
                  <a:gd name="connsiteX1" fmla="*/ 0 w 12668"/>
                  <a:gd name="connsiteY1" fmla="*/ 51687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686">
                    <a:moveTo>
                      <a:pt x="0" y="0"/>
                    </a:moveTo>
                    <a:lnTo>
                      <a:pt x="0" y="51687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783" name="Freeform 1782">
                <a:extLst>
                  <a:ext uri="{FF2B5EF4-FFF2-40B4-BE49-F238E27FC236}">
                    <a16:creationId xmlns:a16="http://schemas.microsoft.com/office/drawing/2014/main" id="{BD760A13-54AD-5875-72D2-DA5EA03C2D95}"/>
                  </a:ext>
                </a:extLst>
              </p:cNvPr>
              <p:cNvSpPr/>
              <p:nvPr/>
            </p:nvSpPr>
            <p:spPr>
              <a:xfrm>
                <a:off x="10024787" y="4633393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784" name="Graphic 1498">
              <a:extLst>
                <a:ext uri="{FF2B5EF4-FFF2-40B4-BE49-F238E27FC236}">
                  <a16:creationId xmlns:a16="http://schemas.microsoft.com/office/drawing/2014/main" id="{17DB0BEB-9919-4C80-D738-A9CCD186306E}"/>
                </a:ext>
              </a:extLst>
            </p:cNvPr>
            <p:cNvGrpSpPr/>
            <p:nvPr/>
          </p:nvGrpSpPr>
          <p:grpSpPr>
            <a:xfrm>
              <a:off x="8706529" y="4214960"/>
              <a:ext cx="51559" cy="51559"/>
              <a:chOff x="8706529" y="4214960"/>
              <a:chExt cx="51559" cy="51559"/>
            </a:xfrm>
          </p:grpSpPr>
          <p:sp>
            <p:nvSpPr>
              <p:cNvPr id="1785" name="Freeform 1784">
                <a:extLst>
                  <a:ext uri="{FF2B5EF4-FFF2-40B4-BE49-F238E27FC236}">
                    <a16:creationId xmlns:a16="http://schemas.microsoft.com/office/drawing/2014/main" id="{18F9C345-891D-07EF-EDC5-D256356949AA}"/>
                  </a:ext>
                </a:extLst>
              </p:cNvPr>
              <p:cNvSpPr/>
              <p:nvPr/>
            </p:nvSpPr>
            <p:spPr>
              <a:xfrm>
                <a:off x="8732372" y="4214960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786" name="Freeform 1785">
                <a:extLst>
                  <a:ext uri="{FF2B5EF4-FFF2-40B4-BE49-F238E27FC236}">
                    <a16:creationId xmlns:a16="http://schemas.microsoft.com/office/drawing/2014/main" id="{85B7876C-0B24-BD6B-7F20-7C01FCB85601}"/>
                  </a:ext>
                </a:extLst>
              </p:cNvPr>
              <p:cNvSpPr/>
              <p:nvPr/>
            </p:nvSpPr>
            <p:spPr>
              <a:xfrm>
                <a:off x="8706529" y="4240677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787" name="Graphic 1498">
              <a:extLst>
                <a:ext uri="{FF2B5EF4-FFF2-40B4-BE49-F238E27FC236}">
                  <a16:creationId xmlns:a16="http://schemas.microsoft.com/office/drawing/2014/main" id="{A3027DD8-2B2E-7E2C-FAE8-1291EE3E38B7}"/>
                </a:ext>
              </a:extLst>
            </p:cNvPr>
            <p:cNvGrpSpPr/>
            <p:nvPr/>
          </p:nvGrpSpPr>
          <p:grpSpPr>
            <a:xfrm>
              <a:off x="8377408" y="4166821"/>
              <a:ext cx="51686" cy="51559"/>
              <a:chOff x="8377408" y="4166821"/>
              <a:chExt cx="51686" cy="51559"/>
            </a:xfrm>
          </p:grpSpPr>
          <p:sp>
            <p:nvSpPr>
              <p:cNvPr id="1788" name="Freeform 1787">
                <a:extLst>
                  <a:ext uri="{FF2B5EF4-FFF2-40B4-BE49-F238E27FC236}">
                    <a16:creationId xmlns:a16="http://schemas.microsoft.com/office/drawing/2014/main" id="{FE63A481-D255-6D4C-59F8-63E14D08A37B}"/>
                  </a:ext>
                </a:extLst>
              </p:cNvPr>
              <p:cNvSpPr/>
              <p:nvPr/>
            </p:nvSpPr>
            <p:spPr>
              <a:xfrm>
                <a:off x="8403251" y="4166821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789" name="Freeform 1788">
                <a:extLst>
                  <a:ext uri="{FF2B5EF4-FFF2-40B4-BE49-F238E27FC236}">
                    <a16:creationId xmlns:a16="http://schemas.microsoft.com/office/drawing/2014/main" id="{5FABEAB9-8478-1FCA-55DF-FD4F444A642A}"/>
                  </a:ext>
                </a:extLst>
              </p:cNvPr>
              <p:cNvSpPr/>
              <p:nvPr/>
            </p:nvSpPr>
            <p:spPr>
              <a:xfrm>
                <a:off x="8377408" y="4192538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5E82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sp>
          <p:nvSpPr>
            <p:cNvPr id="1790" name="Freeform 1789">
              <a:extLst>
                <a:ext uri="{FF2B5EF4-FFF2-40B4-BE49-F238E27FC236}">
                  <a16:creationId xmlns:a16="http://schemas.microsoft.com/office/drawing/2014/main" id="{BF03D511-F5AE-7037-EE41-794CE69B439A}"/>
                </a:ext>
              </a:extLst>
            </p:cNvPr>
            <p:cNvSpPr/>
            <p:nvPr/>
          </p:nvSpPr>
          <p:spPr>
            <a:xfrm>
              <a:off x="7694969" y="4056100"/>
              <a:ext cx="3393697" cy="715882"/>
            </a:xfrm>
            <a:custGeom>
              <a:avLst/>
              <a:gdLst>
                <a:gd name="connsiteX0" fmla="*/ 3393697 w 3393697"/>
                <a:gd name="connsiteY0" fmla="*/ 715883 h 715882"/>
                <a:gd name="connsiteX1" fmla="*/ 2747110 w 3393697"/>
                <a:gd name="connsiteY1" fmla="*/ 715883 h 715882"/>
                <a:gd name="connsiteX2" fmla="*/ 2747110 w 3393697"/>
                <a:gd name="connsiteY2" fmla="*/ 701568 h 715882"/>
                <a:gd name="connsiteX3" fmla="*/ 2727981 w 3393697"/>
                <a:gd name="connsiteY3" fmla="*/ 701568 h 715882"/>
                <a:gd name="connsiteX4" fmla="*/ 2727981 w 3393697"/>
                <a:gd name="connsiteY4" fmla="*/ 688139 h 715882"/>
                <a:gd name="connsiteX5" fmla="*/ 2695550 w 3393697"/>
                <a:gd name="connsiteY5" fmla="*/ 688139 h 715882"/>
                <a:gd name="connsiteX6" fmla="*/ 2669707 w 3393697"/>
                <a:gd name="connsiteY6" fmla="*/ 688139 h 715882"/>
                <a:gd name="connsiteX7" fmla="*/ 2669707 w 3393697"/>
                <a:gd name="connsiteY7" fmla="*/ 665590 h 715882"/>
                <a:gd name="connsiteX8" fmla="*/ 2586097 w 3393697"/>
                <a:gd name="connsiteY8" fmla="*/ 665590 h 715882"/>
                <a:gd name="connsiteX9" fmla="*/ 2586097 w 3393697"/>
                <a:gd name="connsiteY9" fmla="*/ 653302 h 715882"/>
                <a:gd name="connsiteX10" fmla="*/ 2546065 w 3393697"/>
                <a:gd name="connsiteY10" fmla="*/ 653302 h 715882"/>
                <a:gd name="connsiteX11" fmla="*/ 2546065 w 3393697"/>
                <a:gd name="connsiteY11" fmla="*/ 643041 h 715882"/>
                <a:gd name="connsiteX12" fmla="*/ 2513127 w 3393697"/>
                <a:gd name="connsiteY12" fmla="*/ 643041 h 715882"/>
                <a:gd name="connsiteX13" fmla="*/ 2513127 w 3393697"/>
                <a:gd name="connsiteY13" fmla="*/ 632779 h 715882"/>
                <a:gd name="connsiteX14" fmla="*/ 2477276 w 3393697"/>
                <a:gd name="connsiteY14" fmla="*/ 632779 h 715882"/>
                <a:gd name="connsiteX15" fmla="*/ 2477276 w 3393697"/>
                <a:gd name="connsiteY15" fmla="*/ 612257 h 715882"/>
                <a:gd name="connsiteX16" fmla="*/ 2460808 w 3393697"/>
                <a:gd name="connsiteY16" fmla="*/ 612257 h 715882"/>
                <a:gd name="connsiteX17" fmla="*/ 2460808 w 3393697"/>
                <a:gd name="connsiteY17" fmla="*/ 603009 h 715882"/>
                <a:gd name="connsiteX18" fmla="*/ 2438258 w 3393697"/>
                <a:gd name="connsiteY18" fmla="*/ 603009 h 715882"/>
                <a:gd name="connsiteX19" fmla="*/ 2438258 w 3393697"/>
                <a:gd name="connsiteY19" fmla="*/ 588694 h 715882"/>
                <a:gd name="connsiteX20" fmla="*/ 2377704 w 3393697"/>
                <a:gd name="connsiteY20" fmla="*/ 588694 h 715882"/>
                <a:gd name="connsiteX21" fmla="*/ 2377704 w 3393697"/>
                <a:gd name="connsiteY21" fmla="*/ 577419 h 715882"/>
                <a:gd name="connsiteX22" fmla="*/ 2308915 w 3393697"/>
                <a:gd name="connsiteY22" fmla="*/ 577419 h 715882"/>
                <a:gd name="connsiteX23" fmla="*/ 2308915 w 3393697"/>
                <a:gd name="connsiteY23" fmla="*/ 569564 h 715882"/>
                <a:gd name="connsiteX24" fmla="*/ 2250388 w 3393697"/>
                <a:gd name="connsiteY24" fmla="*/ 569564 h 715882"/>
                <a:gd name="connsiteX25" fmla="*/ 2250388 w 3393697"/>
                <a:gd name="connsiteY25" fmla="*/ 563357 h 715882"/>
                <a:gd name="connsiteX26" fmla="*/ 2210103 w 3393697"/>
                <a:gd name="connsiteY26" fmla="*/ 563357 h 715882"/>
                <a:gd name="connsiteX27" fmla="*/ 2210103 w 3393697"/>
                <a:gd name="connsiteY27" fmla="*/ 557783 h 715882"/>
                <a:gd name="connsiteX28" fmla="*/ 2171212 w 3393697"/>
                <a:gd name="connsiteY28" fmla="*/ 557783 h 715882"/>
                <a:gd name="connsiteX29" fmla="*/ 2171212 w 3393697"/>
                <a:gd name="connsiteY29" fmla="*/ 544608 h 715882"/>
                <a:gd name="connsiteX30" fmla="*/ 2149802 w 3393697"/>
                <a:gd name="connsiteY30" fmla="*/ 544608 h 715882"/>
                <a:gd name="connsiteX31" fmla="*/ 2149802 w 3393697"/>
                <a:gd name="connsiteY31" fmla="*/ 530926 h 715882"/>
                <a:gd name="connsiteX32" fmla="*/ 2133080 w 3393697"/>
                <a:gd name="connsiteY32" fmla="*/ 530926 h 715882"/>
                <a:gd name="connsiteX33" fmla="*/ 2133080 w 3393697"/>
                <a:gd name="connsiteY33" fmla="*/ 516738 h 715882"/>
                <a:gd name="connsiteX34" fmla="*/ 2112431 w 3393697"/>
                <a:gd name="connsiteY34" fmla="*/ 516738 h 715882"/>
                <a:gd name="connsiteX35" fmla="*/ 2112431 w 3393697"/>
                <a:gd name="connsiteY35" fmla="*/ 502170 h 715882"/>
                <a:gd name="connsiteX36" fmla="*/ 2068725 w 3393697"/>
                <a:gd name="connsiteY36" fmla="*/ 502170 h 715882"/>
                <a:gd name="connsiteX37" fmla="*/ 2068725 w 3393697"/>
                <a:gd name="connsiteY37" fmla="*/ 492542 h 715882"/>
                <a:gd name="connsiteX38" fmla="*/ 1999177 w 3393697"/>
                <a:gd name="connsiteY38" fmla="*/ 492542 h 715882"/>
                <a:gd name="connsiteX39" fmla="*/ 1999177 w 3393697"/>
                <a:gd name="connsiteY39" fmla="*/ 486588 h 715882"/>
                <a:gd name="connsiteX40" fmla="*/ 1961932 w 3393697"/>
                <a:gd name="connsiteY40" fmla="*/ 486588 h 715882"/>
                <a:gd name="connsiteX41" fmla="*/ 1961932 w 3393697"/>
                <a:gd name="connsiteY41" fmla="*/ 480507 h 715882"/>
                <a:gd name="connsiteX42" fmla="*/ 1937482 w 3393697"/>
                <a:gd name="connsiteY42" fmla="*/ 480507 h 715882"/>
                <a:gd name="connsiteX43" fmla="*/ 1937482 w 3393697"/>
                <a:gd name="connsiteY43" fmla="*/ 474806 h 715882"/>
                <a:gd name="connsiteX44" fmla="*/ 1926461 w 3393697"/>
                <a:gd name="connsiteY44" fmla="*/ 474806 h 715882"/>
                <a:gd name="connsiteX45" fmla="*/ 1926461 w 3393697"/>
                <a:gd name="connsiteY45" fmla="*/ 467838 h 715882"/>
                <a:gd name="connsiteX46" fmla="*/ 1908218 w 3393697"/>
                <a:gd name="connsiteY46" fmla="*/ 467838 h 715882"/>
                <a:gd name="connsiteX47" fmla="*/ 1908218 w 3393697"/>
                <a:gd name="connsiteY47" fmla="*/ 460364 h 715882"/>
                <a:gd name="connsiteX48" fmla="*/ 1866920 w 3393697"/>
                <a:gd name="connsiteY48" fmla="*/ 460364 h 715882"/>
                <a:gd name="connsiteX49" fmla="*/ 1866920 w 3393697"/>
                <a:gd name="connsiteY49" fmla="*/ 441869 h 715882"/>
                <a:gd name="connsiteX50" fmla="*/ 1804846 w 3393697"/>
                <a:gd name="connsiteY50" fmla="*/ 441869 h 715882"/>
                <a:gd name="connsiteX51" fmla="*/ 1804846 w 3393697"/>
                <a:gd name="connsiteY51" fmla="*/ 436168 h 715882"/>
                <a:gd name="connsiteX52" fmla="*/ 1785336 w 3393697"/>
                <a:gd name="connsiteY52" fmla="*/ 436168 h 715882"/>
                <a:gd name="connsiteX53" fmla="*/ 1785336 w 3393697"/>
                <a:gd name="connsiteY53" fmla="*/ 429707 h 715882"/>
                <a:gd name="connsiteX54" fmla="*/ 1760887 w 3393697"/>
                <a:gd name="connsiteY54" fmla="*/ 429707 h 715882"/>
                <a:gd name="connsiteX55" fmla="*/ 1760887 w 3393697"/>
                <a:gd name="connsiteY55" fmla="*/ 422739 h 715882"/>
                <a:gd name="connsiteX56" fmla="*/ 1751512 w 3393697"/>
                <a:gd name="connsiteY56" fmla="*/ 422739 h 715882"/>
                <a:gd name="connsiteX57" fmla="*/ 1751512 w 3393697"/>
                <a:gd name="connsiteY57" fmla="*/ 412605 h 715882"/>
                <a:gd name="connsiteX58" fmla="*/ 1731116 w 3393697"/>
                <a:gd name="connsiteY58" fmla="*/ 412605 h 715882"/>
                <a:gd name="connsiteX59" fmla="*/ 1731116 w 3393697"/>
                <a:gd name="connsiteY59" fmla="*/ 400444 h 715882"/>
                <a:gd name="connsiteX60" fmla="*/ 1720602 w 3393697"/>
                <a:gd name="connsiteY60" fmla="*/ 400444 h 715882"/>
                <a:gd name="connsiteX61" fmla="*/ 1720602 w 3393697"/>
                <a:gd name="connsiteY61" fmla="*/ 390562 h 715882"/>
                <a:gd name="connsiteX62" fmla="*/ 1714141 w 3393697"/>
                <a:gd name="connsiteY62" fmla="*/ 390562 h 715882"/>
                <a:gd name="connsiteX63" fmla="*/ 1714141 w 3393697"/>
                <a:gd name="connsiteY63" fmla="*/ 381188 h 715882"/>
                <a:gd name="connsiteX64" fmla="*/ 1677656 w 3393697"/>
                <a:gd name="connsiteY64" fmla="*/ 381188 h 715882"/>
                <a:gd name="connsiteX65" fmla="*/ 1677656 w 3393697"/>
                <a:gd name="connsiteY65" fmla="*/ 368266 h 715882"/>
                <a:gd name="connsiteX66" fmla="*/ 1664481 w 3393697"/>
                <a:gd name="connsiteY66" fmla="*/ 368266 h 715882"/>
                <a:gd name="connsiteX67" fmla="*/ 1664481 w 3393697"/>
                <a:gd name="connsiteY67" fmla="*/ 355978 h 715882"/>
                <a:gd name="connsiteX68" fmla="*/ 1642565 w 3393697"/>
                <a:gd name="connsiteY68" fmla="*/ 355978 h 715882"/>
                <a:gd name="connsiteX69" fmla="*/ 1642565 w 3393697"/>
                <a:gd name="connsiteY69" fmla="*/ 345463 h 715882"/>
                <a:gd name="connsiteX70" fmla="*/ 1605701 w 3393697"/>
                <a:gd name="connsiteY70" fmla="*/ 345463 h 715882"/>
                <a:gd name="connsiteX71" fmla="*/ 1605701 w 3393697"/>
                <a:gd name="connsiteY71" fmla="*/ 336596 h 715882"/>
                <a:gd name="connsiteX72" fmla="*/ 1592019 w 3393697"/>
                <a:gd name="connsiteY72" fmla="*/ 336596 h 715882"/>
                <a:gd name="connsiteX73" fmla="*/ 1592019 w 3393697"/>
                <a:gd name="connsiteY73" fmla="*/ 329881 h 715882"/>
                <a:gd name="connsiteX74" fmla="*/ 1560348 w 3393697"/>
                <a:gd name="connsiteY74" fmla="*/ 329881 h 715882"/>
                <a:gd name="connsiteX75" fmla="*/ 1560348 w 3393697"/>
                <a:gd name="connsiteY75" fmla="*/ 323167 h 715882"/>
                <a:gd name="connsiteX76" fmla="*/ 1541599 w 3393697"/>
                <a:gd name="connsiteY76" fmla="*/ 323167 h 715882"/>
                <a:gd name="connsiteX77" fmla="*/ 1541599 w 3393697"/>
                <a:gd name="connsiteY77" fmla="*/ 313286 h 715882"/>
                <a:gd name="connsiteX78" fmla="*/ 1492700 w 3393697"/>
                <a:gd name="connsiteY78" fmla="*/ 313286 h 715882"/>
                <a:gd name="connsiteX79" fmla="*/ 1492700 w 3393697"/>
                <a:gd name="connsiteY79" fmla="*/ 307332 h 715882"/>
                <a:gd name="connsiteX80" fmla="*/ 1453048 w 3393697"/>
                <a:gd name="connsiteY80" fmla="*/ 307332 h 715882"/>
                <a:gd name="connsiteX81" fmla="*/ 1453048 w 3393697"/>
                <a:gd name="connsiteY81" fmla="*/ 293397 h 715882"/>
                <a:gd name="connsiteX82" fmla="*/ 1435059 w 3393697"/>
                <a:gd name="connsiteY82" fmla="*/ 293397 h 715882"/>
                <a:gd name="connsiteX83" fmla="*/ 1435059 w 3393697"/>
                <a:gd name="connsiteY83" fmla="*/ 284782 h 715882"/>
                <a:gd name="connsiteX84" fmla="*/ 1397688 w 3393697"/>
                <a:gd name="connsiteY84" fmla="*/ 284782 h 715882"/>
                <a:gd name="connsiteX85" fmla="*/ 1397688 w 3393697"/>
                <a:gd name="connsiteY85" fmla="*/ 274014 h 715882"/>
                <a:gd name="connsiteX86" fmla="*/ 1376785 w 3393697"/>
                <a:gd name="connsiteY86" fmla="*/ 274014 h 715882"/>
                <a:gd name="connsiteX87" fmla="*/ 1376785 w 3393697"/>
                <a:gd name="connsiteY87" fmla="*/ 262740 h 715882"/>
                <a:gd name="connsiteX88" fmla="*/ 1320665 w 3393697"/>
                <a:gd name="connsiteY88" fmla="*/ 262740 h 715882"/>
                <a:gd name="connsiteX89" fmla="*/ 1320665 w 3393697"/>
                <a:gd name="connsiteY89" fmla="*/ 249945 h 715882"/>
                <a:gd name="connsiteX90" fmla="*/ 1234521 w 3393697"/>
                <a:gd name="connsiteY90" fmla="*/ 249945 h 715882"/>
                <a:gd name="connsiteX91" fmla="*/ 1234521 w 3393697"/>
                <a:gd name="connsiteY91" fmla="*/ 242977 h 715882"/>
                <a:gd name="connsiteX92" fmla="*/ 1201330 w 3393697"/>
                <a:gd name="connsiteY92" fmla="*/ 242977 h 715882"/>
                <a:gd name="connsiteX93" fmla="*/ 1201330 w 3393697"/>
                <a:gd name="connsiteY93" fmla="*/ 233856 h 715882"/>
                <a:gd name="connsiteX94" fmla="*/ 1180681 w 3393697"/>
                <a:gd name="connsiteY94" fmla="*/ 233856 h 715882"/>
                <a:gd name="connsiteX95" fmla="*/ 1180681 w 3393697"/>
                <a:gd name="connsiteY95" fmla="*/ 226888 h 715882"/>
                <a:gd name="connsiteX96" fmla="*/ 1119747 w 3393697"/>
                <a:gd name="connsiteY96" fmla="*/ 226888 h 715882"/>
                <a:gd name="connsiteX97" fmla="*/ 1119747 w 3393697"/>
                <a:gd name="connsiteY97" fmla="*/ 213967 h 715882"/>
                <a:gd name="connsiteX98" fmla="*/ 1088583 w 3393697"/>
                <a:gd name="connsiteY98" fmla="*/ 213967 h 715882"/>
                <a:gd name="connsiteX99" fmla="*/ 1088583 w 3393697"/>
                <a:gd name="connsiteY99" fmla="*/ 204846 h 715882"/>
                <a:gd name="connsiteX100" fmla="*/ 1069454 w 3393697"/>
                <a:gd name="connsiteY100" fmla="*/ 204846 h 715882"/>
                <a:gd name="connsiteX101" fmla="*/ 1069454 w 3393697"/>
                <a:gd name="connsiteY101" fmla="*/ 192431 h 715882"/>
                <a:gd name="connsiteX102" fmla="*/ 1051211 w 3393697"/>
                <a:gd name="connsiteY102" fmla="*/ 192431 h 715882"/>
                <a:gd name="connsiteX103" fmla="*/ 1051211 w 3393697"/>
                <a:gd name="connsiteY103" fmla="*/ 183563 h 715882"/>
                <a:gd name="connsiteX104" fmla="*/ 1009406 w 3393697"/>
                <a:gd name="connsiteY104" fmla="*/ 183563 h 715882"/>
                <a:gd name="connsiteX105" fmla="*/ 1009406 w 3393697"/>
                <a:gd name="connsiteY105" fmla="*/ 177229 h 715882"/>
                <a:gd name="connsiteX106" fmla="*/ 973428 w 3393697"/>
                <a:gd name="connsiteY106" fmla="*/ 177229 h 715882"/>
                <a:gd name="connsiteX107" fmla="*/ 973428 w 3393697"/>
                <a:gd name="connsiteY107" fmla="*/ 167728 h 715882"/>
                <a:gd name="connsiteX108" fmla="*/ 957340 w 3393697"/>
                <a:gd name="connsiteY108" fmla="*/ 167728 h 715882"/>
                <a:gd name="connsiteX109" fmla="*/ 957340 w 3393697"/>
                <a:gd name="connsiteY109" fmla="*/ 161647 h 715882"/>
                <a:gd name="connsiteX110" fmla="*/ 866128 w 3393697"/>
                <a:gd name="connsiteY110" fmla="*/ 161647 h 715882"/>
                <a:gd name="connsiteX111" fmla="*/ 866128 w 3393697"/>
                <a:gd name="connsiteY111" fmla="*/ 154933 h 715882"/>
                <a:gd name="connsiteX112" fmla="*/ 820396 w 3393697"/>
                <a:gd name="connsiteY112" fmla="*/ 154933 h 715882"/>
                <a:gd name="connsiteX113" fmla="*/ 820396 w 3393697"/>
                <a:gd name="connsiteY113" fmla="*/ 143658 h 715882"/>
                <a:gd name="connsiteX114" fmla="*/ 716896 w 3393697"/>
                <a:gd name="connsiteY114" fmla="*/ 143658 h 715882"/>
                <a:gd name="connsiteX115" fmla="*/ 716896 w 3393697"/>
                <a:gd name="connsiteY115" fmla="*/ 133650 h 715882"/>
                <a:gd name="connsiteX116" fmla="*/ 684086 w 3393697"/>
                <a:gd name="connsiteY116" fmla="*/ 133650 h 715882"/>
                <a:gd name="connsiteX117" fmla="*/ 684086 w 3393697"/>
                <a:gd name="connsiteY117" fmla="*/ 110594 h 715882"/>
                <a:gd name="connsiteX118" fmla="*/ 622644 w 3393697"/>
                <a:gd name="connsiteY118" fmla="*/ 110594 h 715882"/>
                <a:gd name="connsiteX119" fmla="*/ 622644 w 3393697"/>
                <a:gd name="connsiteY119" fmla="*/ 98559 h 715882"/>
                <a:gd name="connsiteX120" fmla="*/ 566271 w 3393697"/>
                <a:gd name="connsiteY120" fmla="*/ 98559 h 715882"/>
                <a:gd name="connsiteX121" fmla="*/ 566271 w 3393697"/>
                <a:gd name="connsiteY121" fmla="*/ 90451 h 715882"/>
                <a:gd name="connsiteX122" fmla="*/ 508884 w 3393697"/>
                <a:gd name="connsiteY122" fmla="*/ 90451 h 715882"/>
                <a:gd name="connsiteX123" fmla="*/ 508884 w 3393697"/>
                <a:gd name="connsiteY123" fmla="*/ 82724 h 715882"/>
                <a:gd name="connsiteX124" fmla="*/ 474426 w 3393697"/>
                <a:gd name="connsiteY124" fmla="*/ 82724 h 715882"/>
                <a:gd name="connsiteX125" fmla="*/ 474426 w 3393697"/>
                <a:gd name="connsiteY125" fmla="*/ 70816 h 715882"/>
                <a:gd name="connsiteX126" fmla="*/ 437435 w 3393697"/>
                <a:gd name="connsiteY126" fmla="*/ 70816 h 715882"/>
                <a:gd name="connsiteX127" fmla="*/ 437435 w 3393697"/>
                <a:gd name="connsiteY127" fmla="*/ 62328 h 715882"/>
                <a:gd name="connsiteX128" fmla="*/ 421853 w 3393697"/>
                <a:gd name="connsiteY128" fmla="*/ 62328 h 715882"/>
                <a:gd name="connsiteX129" fmla="*/ 421853 w 3393697"/>
                <a:gd name="connsiteY129" fmla="*/ 53840 h 715882"/>
                <a:gd name="connsiteX130" fmla="*/ 389042 w 3393697"/>
                <a:gd name="connsiteY130" fmla="*/ 53840 h 715882"/>
                <a:gd name="connsiteX131" fmla="*/ 389042 w 3393697"/>
                <a:gd name="connsiteY131" fmla="*/ 48773 h 715882"/>
                <a:gd name="connsiteX132" fmla="*/ 354458 w 3393697"/>
                <a:gd name="connsiteY132" fmla="*/ 48773 h 715882"/>
                <a:gd name="connsiteX133" fmla="*/ 354458 w 3393697"/>
                <a:gd name="connsiteY133" fmla="*/ 42692 h 715882"/>
                <a:gd name="connsiteX134" fmla="*/ 220554 w 3393697"/>
                <a:gd name="connsiteY134" fmla="*/ 42692 h 715882"/>
                <a:gd name="connsiteX135" fmla="*/ 220554 w 3393697"/>
                <a:gd name="connsiteY135" fmla="*/ 35598 h 715882"/>
                <a:gd name="connsiteX136" fmla="*/ 187363 w 3393697"/>
                <a:gd name="connsiteY136" fmla="*/ 35598 h 715882"/>
                <a:gd name="connsiteX137" fmla="*/ 187363 w 3393697"/>
                <a:gd name="connsiteY137" fmla="*/ 29517 h 715882"/>
                <a:gd name="connsiteX138" fmla="*/ 70055 w 3393697"/>
                <a:gd name="connsiteY138" fmla="*/ 29517 h 715882"/>
                <a:gd name="connsiteX139" fmla="*/ 70055 w 3393697"/>
                <a:gd name="connsiteY139" fmla="*/ 15962 h 715882"/>
                <a:gd name="connsiteX140" fmla="*/ 44719 w 3393697"/>
                <a:gd name="connsiteY140" fmla="*/ 15962 h 715882"/>
                <a:gd name="connsiteX141" fmla="*/ 44719 w 3393697"/>
                <a:gd name="connsiteY141" fmla="*/ 0 h 715882"/>
                <a:gd name="connsiteX142" fmla="*/ 0 w 3393697"/>
                <a:gd name="connsiteY142" fmla="*/ 0 h 715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3393697" h="715882">
                  <a:moveTo>
                    <a:pt x="3393697" y="715883"/>
                  </a:moveTo>
                  <a:lnTo>
                    <a:pt x="2747110" y="715883"/>
                  </a:lnTo>
                  <a:lnTo>
                    <a:pt x="2747110" y="701568"/>
                  </a:lnTo>
                  <a:lnTo>
                    <a:pt x="2727981" y="701568"/>
                  </a:lnTo>
                  <a:lnTo>
                    <a:pt x="2727981" y="688139"/>
                  </a:lnTo>
                  <a:lnTo>
                    <a:pt x="2695550" y="688139"/>
                  </a:lnTo>
                  <a:lnTo>
                    <a:pt x="2669707" y="688139"/>
                  </a:lnTo>
                  <a:lnTo>
                    <a:pt x="2669707" y="665590"/>
                  </a:lnTo>
                  <a:lnTo>
                    <a:pt x="2586097" y="665590"/>
                  </a:lnTo>
                  <a:lnTo>
                    <a:pt x="2586097" y="653302"/>
                  </a:lnTo>
                  <a:lnTo>
                    <a:pt x="2546065" y="653302"/>
                  </a:lnTo>
                  <a:lnTo>
                    <a:pt x="2546065" y="643041"/>
                  </a:lnTo>
                  <a:lnTo>
                    <a:pt x="2513127" y="643041"/>
                  </a:lnTo>
                  <a:lnTo>
                    <a:pt x="2513127" y="632779"/>
                  </a:lnTo>
                  <a:lnTo>
                    <a:pt x="2477276" y="632779"/>
                  </a:lnTo>
                  <a:lnTo>
                    <a:pt x="2477276" y="612257"/>
                  </a:lnTo>
                  <a:lnTo>
                    <a:pt x="2460808" y="612257"/>
                  </a:lnTo>
                  <a:lnTo>
                    <a:pt x="2460808" y="603009"/>
                  </a:lnTo>
                  <a:lnTo>
                    <a:pt x="2438258" y="603009"/>
                  </a:lnTo>
                  <a:lnTo>
                    <a:pt x="2438258" y="588694"/>
                  </a:lnTo>
                  <a:lnTo>
                    <a:pt x="2377704" y="588694"/>
                  </a:lnTo>
                  <a:lnTo>
                    <a:pt x="2377704" y="577419"/>
                  </a:lnTo>
                  <a:lnTo>
                    <a:pt x="2308915" y="577419"/>
                  </a:lnTo>
                  <a:lnTo>
                    <a:pt x="2308915" y="569564"/>
                  </a:lnTo>
                  <a:lnTo>
                    <a:pt x="2250388" y="569564"/>
                  </a:lnTo>
                  <a:lnTo>
                    <a:pt x="2250388" y="563357"/>
                  </a:lnTo>
                  <a:lnTo>
                    <a:pt x="2210103" y="563357"/>
                  </a:lnTo>
                  <a:lnTo>
                    <a:pt x="2210103" y="557783"/>
                  </a:lnTo>
                  <a:lnTo>
                    <a:pt x="2171212" y="557783"/>
                  </a:lnTo>
                  <a:lnTo>
                    <a:pt x="2171212" y="544608"/>
                  </a:lnTo>
                  <a:lnTo>
                    <a:pt x="2149802" y="544608"/>
                  </a:lnTo>
                  <a:lnTo>
                    <a:pt x="2149802" y="530926"/>
                  </a:lnTo>
                  <a:lnTo>
                    <a:pt x="2133080" y="530926"/>
                  </a:lnTo>
                  <a:lnTo>
                    <a:pt x="2133080" y="516738"/>
                  </a:lnTo>
                  <a:lnTo>
                    <a:pt x="2112431" y="516738"/>
                  </a:lnTo>
                  <a:lnTo>
                    <a:pt x="2112431" y="502170"/>
                  </a:lnTo>
                  <a:lnTo>
                    <a:pt x="2068725" y="502170"/>
                  </a:lnTo>
                  <a:lnTo>
                    <a:pt x="2068725" y="492542"/>
                  </a:lnTo>
                  <a:lnTo>
                    <a:pt x="1999177" y="492542"/>
                  </a:lnTo>
                  <a:lnTo>
                    <a:pt x="1999177" y="486588"/>
                  </a:lnTo>
                  <a:lnTo>
                    <a:pt x="1961932" y="486588"/>
                  </a:lnTo>
                  <a:lnTo>
                    <a:pt x="1961932" y="480507"/>
                  </a:lnTo>
                  <a:lnTo>
                    <a:pt x="1937482" y="480507"/>
                  </a:lnTo>
                  <a:lnTo>
                    <a:pt x="1937482" y="474806"/>
                  </a:lnTo>
                  <a:lnTo>
                    <a:pt x="1926461" y="474806"/>
                  </a:lnTo>
                  <a:lnTo>
                    <a:pt x="1926461" y="467838"/>
                  </a:lnTo>
                  <a:lnTo>
                    <a:pt x="1908218" y="467838"/>
                  </a:lnTo>
                  <a:lnTo>
                    <a:pt x="1908218" y="460364"/>
                  </a:lnTo>
                  <a:lnTo>
                    <a:pt x="1866920" y="460364"/>
                  </a:lnTo>
                  <a:lnTo>
                    <a:pt x="1866920" y="441869"/>
                  </a:lnTo>
                  <a:lnTo>
                    <a:pt x="1804846" y="441869"/>
                  </a:lnTo>
                  <a:lnTo>
                    <a:pt x="1804846" y="436168"/>
                  </a:lnTo>
                  <a:lnTo>
                    <a:pt x="1785336" y="436168"/>
                  </a:lnTo>
                  <a:lnTo>
                    <a:pt x="1785336" y="429707"/>
                  </a:lnTo>
                  <a:lnTo>
                    <a:pt x="1760887" y="429707"/>
                  </a:lnTo>
                  <a:lnTo>
                    <a:pt x="1760887" y="422739"/>
                  </a:lnTo>
                  <a:lnTo>
                    <a:pt x="1751512" y="422739"/>
                  </a:lnTo>
                  <a:lnTo>
                    <a:pt x="1751512" y="412605"/>
                  </a:lnTo>
                  <a:lnTo>
                    <a:pt x="1731116" y="412605"/>
                  </a:lnTo>
                  <a:lnTo>
                    <a:pt x="1731116" y="400444"/>
                  </a:lnTo>
                  <a:lnTo>
                    <a:pt x="1720602" y="400444"/>
                  </a:lnTo>
                  <a:lnTo>
                    <a:pt x="1720602" y="390562"/>
                  </a:lnTo>
                  <a:lnTo>
                    <a:pt x="1714141" y="390562"/>
                  </a:lnTo>
                  <a:lnTo>
                    <a:pt x="1714141" y="381188"/>
                  </a:lnTo>
                  <a:lnTo>
                    <a:pt x="1677656" y="381188"/>
                  </a:lnTo>
                  <a:lnTo>
                    <a:pt x="1677656" y="368266"/>
                  </a:lnTo>
                  <a:lnTo>
                    <a:pt x="1664481" y="368266"/>
                  </a:lnTo>
                  <a:lnTo>
                    <a:pt x="1664481" y="355978"/>
                  </a:lnTo>
                  <a:lnTo>
                    <a:pt x="1642565" y="355978"/>
                  </a:lnTo>
                  <a:lnTo>
                    <a:pt x="1642565" y="345463"/>
                  </a:lnTo>
                  <a:lnTo>
                    <a:pt x="1605701" y="345463"/>
                  </a:lnTo>
                  <a:lnTo>
                    <a:pt x="1605701" y="336596"/>
                  </a:lnTo>
                  <a:lnTo>
                    <a:pt x="1592019" y="336596"/>
                  </a:lnTo>
                  <a:lnTo>
                    <a:pt x="1592019" y="329881"/>
                  </a:lnTo>
                  <a:lnTo>
                    <a:pt x="1560348" y="329881"/>
                  </a:lnTo>
                  <a:lnTo>
                    <a:pt x="1560348" y="323167"/>
                  </a:lnTo>
                  <a:lnTo>
                    <a:pt x="1541599" y="323167"/>
                  </a:lnTo>
                  <a:lnTo>
                    <a:pt x="1541599" y="313286"/>
                  </a:lnTo>
                  <a:lnTo>
                    <a:pt x="1492700" y="313286"/>
                  </a:lnTo>
                  <a:lnTo>
                    <a:pt x="1492700" y="307332"/>
                  </a:lnTo>
                  <a:lnTo>
                    <a:pt x="1453048" y="307332"/>
                  </a:lnTo>
                  <a:lnTo>
                    <a:pt x="1453048" y="293397"/>
                  </a:lnTo>
                  <a:lnTo>
                    <a:pt x="1435059" y="293397"/>
                  </a:lnTo>
                  <a:lnTo>
                    <a:pt x="1435059" y="284782"/>
                  </a:lnTo>
                  <a:lnTo>
                    <a:pt x="1397688" y="284782"/>
                  </a:lnTo>
                  <a:lnTo>
                    <a:pt x="1397688" y="274014"/>
                  </a:lnTo>
                  <a:lnTo>
                    <a:pt x="1376785" y="274014"/>
                  </a:lnTo>
                  <a:lnTo>
                    <a:pt x="1376785" y="262740"/>
                  </a:lnTo>
                  <a:lnTo>
                    <a:pt x="1320665" y="262740"/>
                  </a:lnTo>
                  <a:lnTo>
                    <a:pt x="1320665" y="249945"/>
                  </a:lnTo>
                  <a:lnTo>
                    <a:pt x="1234521" y="249945"/>
                  </a:lnTo>
                  <a:lnTo>
                    <a:pt x="1234521" y="242977"/>
                  </a:lnTo>
                  <a:lnTo>
                    <a:pt x="1201330" y="242977"/>
                  </a:lnTo>
                  <a:lnTo>
                    <a:pt x="1201330" y="233856"/>
                  </a:lnTo>
                  <a:lnTo>
                    <a:pt x="1180681" y="233856"/>
                  </a:lnTo>
                  <a:lnTo>
                    <a:pt x="1180681" y="226888"/>
                  </a:lnTo>
                  <a:lnTo>
                    <a:pt x="1119747" y="226888"/>
                  </a:lnTo>
                  <a:lnTo>
                    <a:pt x="1119747" y="213967"/>
                  </a:lnTo>
                  <a:lnTo>
                    <a:pt x="1088583" y="213967"/>
                  </a:lnTo>
                  <a:lnTo>
                    <a:pt x="1088583" y="204846"/>
                  </a:lnTo>
                  <a:lnTo>
                    <a:pt x="1069454" y="204846"/>
                  </a:lnTo>
                  <a:lnTo>
                    <a:pt x="1069454" y="192431"/>
                  </a:lnTo>
                  <a:lnTo>
                    <a:pt x="1051211" y="192431"/>
                  </a:lnTo>
                  <a:lnTo>
                    <a:pt x="1051211" y="183563"/>
                  </a:lnTo>
                  <a:lnTo>
                    <a:pt x="1009406" y="183563"/>
                  </a:lnTo>
                  <a:lnTo>
                    <a:pt x="1009406" y="177229"/>
                  </a:lnTo>
                  <a:lnTo>
                    <a:pt x="973428" y="177229"/>
                  </a:lnTo>
                  <a:lnTo>
                    <a:pt x="973428" y="167728"/>
                  </a:lnTo>
                  <a:lnTo>
                    <a:pt x="957340" y="167728"/>
                  </a:lnTo>
                  <a:lnTo>
                    <a:pt x="957340" y="161647"/>
                  </a:lnTo>
                  <a:lnTo>
                    <a:pt x="866128" y="161647"/>
                  </a:lnTo>
                  <a:lnTo>
                    <a:pt x="866128" y="154933"/>
                  </a:lnTo>
                  <a:lnTo>
                    <a:pt x="820396" y="154933"/>
                  </a:lnTo>
                  <a:lnTo>
                    <a:pt x="820396" y="143658"/>
                  </a:lnTo>
                  <a:lnTo>
                    <a:pt x="716896" y="143658"/>
                  </a:lnTo>
                  <a:lnTo>
                    <a:pt x="716896" y="133650"/>
                  </a:lnTo>
                  <a:lnTo>
                    <a:pt x="684086" y="133650"/>
                  </a:lnTo>
                  <a:lnTo>
                    <a:pt x="684086" y="110594"/>
                  </a:lnTo>
                  <a:lnTo>
                    <a:pt x="622644" y="110594"/>
                  </a:lnTo>
                  <a:lnTo>
                    <a:pt x="622644" y="98559"/>
                  </a:lnTo>
                  <a:lnTo>
                    <a:pt x="566271" y="98559"/>
                  </a:lnTo>
                  <a:lnTo>
                    <a:pt x="566271" y="90451"/>
                  </a:lnTo>
                  <a:lnTo>
                    <a:pt x="508884" y="90451"/>
                  </a:lnTo>
                  <a:lnTo>
                    <a:pt x="508884" y="82724"/>
                  </a:lnTo>
                  <a:lnTo>
                    <a:pt x="474426" y="82724"/>
                  </a:lnTo>
                  <a:lnTo>
                    <a:pt x="474426" y="70816"/>
                  </a:lnTo>
                  <a:lnTo>
                    <a:pt x="437435" y="70816"/>
                  </a:lnTo>
                  <a:lnTo>
                    <a:pt x="437435" y="62328"/>
                  </a:lnTo>
                  <a:lnTo>
                    <a:pt x="421853" y="62328"/>
                  </a:lnTo>
                  <a:lnTo>
                    <a:pt x="421853" y="53840"/>
                  </a:lnTo>
                  <a:lnTo>
                    <a:pt x="389042" y="53840"/>
                  </a:lnTo>
                  <a:lnTo>
                    <a:pt x="389042" y="48773"/>
                  </a:lnTo>
                  <a:lnTo>
                    <a:pt x="354458" y="48773"/>
                  </a:lnTo>
                  <a:lnTo>
                    <a:pt x="354458" y="42692"/>
                  </a:lnTo>
                  <a:lnTo>
                    <a:pt x="220554" y="42692"/>
                  </a:lnTo>
                  <a:lnTo>
                    <a:pt x="220554" y="35598"/>
                  </a:lnTo>
                  <a:lnTo>
                    <a:pt x="187363" y="35598"/>
                  </a:lnTo>
                  <a:lnTo>
                    <a:pt x="187363" y="29517"/>
                  </a:lnTo>
                  <a:lnTo>
                    <a:pt x="70055" y="29517"/>
                  </a:lnTo>
                  <a:lnTo>
                    <a:pt x="70055" y="15962"/>
                  </a:lnTo>
                  <a:lnTo>
                    <a:pt x="44719" y="15962"/>
                  </a:lnTo>
                  <a:lnTo>
                    <a:pt x="44719" y="0"/>
                  </a:lnTo>
                  <a:lnTo>
                    <a:pt x="0" y="0"/>
                  </a:lnTo>
                </a:path>
              </a:pathLst>
            </a:custGeom>
            <a:noFill/>
            <a:ln w="15807" cap="flat">
              <a:solidFill>
                <a:srgbClr val="5E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grpSp>
        <p:nvGrpSpPr>
          <p:cNvPr id="1791" name="Graphic 1498">
            <a:extLst>
              <a:ext uri="{FF2B5EF4-FFF2-40B4-BE49-F238E27FC236}">
                <a16:creationId xmlns:a16="http://schemas.microsoft.com/office/drawing/2014/main" id="{B4F1E9F7-C192-D7F0-EA2A-5F31F6D5B2E8}"/>
              </a:ext>
            </a:extLst>
          </p:cNvPr>
          <p:cNvGrpSpPr/>
          <p:nvPr/>
        </p:nvGrpSpPr>
        <p:grpSpPr>
          <a:xfrm>
            <a:off x="7668619" y="4020317"/>
            <a:ext cx="3404845" cy="1576690"/>
            <a:chOff x="7668619" y="4026457"/>
            <a:chExt cx="3404845" cy="1576690"/>
          </a:xfrm>
          <a:noFill/>
        </p:grpSpPr>
        <p:grpSp>
          <p:nvGrpSpPr>
            <p:cNvPr id="1792" name="Graphic 1498">
              <a:extLst>
                <a:ext uri="{FF2B5EF4-FFF2-40B4-BE49-F238E27FC236}">
                  <a16:creationId xmlns:a16="http://schemas.microsoft.com/office/drawing/2014/main" id="{7438C7DB-750B-A2C3-56E0-D1CD8A0543B1}"/>
                </a:ext>
              </a:extLst>
            </p:cNvPr>
            <p:cNvGrpSpPr/>
            <p:nvPr/>
          </p:nvGrpSpPr>
          <p:grpSpPr>
            <a:xfrm>
              <a:off x="8589094" y="4346710"/>
              <a:ext cx="51559" cy="51686"/>
              <a:chOff x="8589094" y="4346710"/>
              <a:chExt cx="51559" cy="51686"/>
            </a:xfrm>
          </p:grpSpPr>
          <p:sp>
            <p:nvSpPr>
              <p:cNvPr id="1793" name="Freeform 1792">
                <a:extLst>
                  <a:ext uri="{FF2B5EF4-FFF2-40B4-BE49-F238E27FC236}">
                    <a16:creationId xmlns:a16="http://schemas.microsoft.com/office/drawing/2014/main" id="{85234C20-D67A-3B19-3891-DABA399E7058}"/>
                  </a:ext>
                </a:extLst>
              </p:cNvPr>
              <p:cNvSpPr/>
              <p:nvPr/>
            </p:nvSpPr>
            <p:spPr>
              <a:xfrm>
                <a:off x="8614937" y="4346710"/>
                <a:ext cx="12668" cy="51686"/>
              </a:xfrm>
              <a:custGeom>
                <a:avLst/>
                <a:gdLst>
                  <a:gd name="connsiteX0" fmla="*/ 0 w 12668"/>
                  <a:gd name="connsiteY0" fmla="*/ 0 h 51686"/>
                  <a:gd name="connsiteX1" fmla="*/ 0 w 12668"/>
                  <a:gd name="connsiteY1" fmla="*/ 51687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686">
                    <a:moveTo>
                      <a:pt x="0" y="0"/>
                    </a:moveTo>
                    <a:lnTo>
                      <a:pt x="0" y="51687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794" name="Freeform 1793">
                <a:extLst>
                  <a:ext uri="{FF2B5EF4-FFF2-40B4-BE49-F238E27FC236}">
                    <a16:creationId xmlns:a16="http://schemas.microsoft.com/office/drawing/2014/main" id="{0CA0E57A-190B-DF2B-B93E-64EBC2467640}"/>
                  </a:ext>
                </a:extLst>
              </p:cNvPr>
              <p:cNvSpPr/>
              <p:nvPr/>
            </p:nvSpPr>
            <p:spPr>
              <a:xfrm>
                <a:off x="8589094" y="4372553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795" name="Graphic 1498">
              <a:extLst>
                <a:ext uri="{FF2B5EF4-FFF2-40B4-BE49-F238E27FC236}">
                  <a16:creationId xmlns:a16="http://schemas.microsoft.com/office/drawing/2014/main" id="{68972758-EE55-F3D1-A1E3-972E01329662}"/>
                </a:ext>
              </a:extLst>
            </p:cNvPr>
            <p:cNvGrpSpPr/>
            <p:nvPr/>
          </p:nvGrpSpPr>
          <p:grpSpPr>
            <a:xfrm>
              <a:off x="8626592" y="4351904"/>
              <a:ext cx="51686" cy="51559"/>
              <a:chOff x="8626592" y="4351904"/>
              <a:chExt cx="51686" cy="51559"/>
            </a:xfrm>
          </p:grpSpPr>
          <p:sp>
            <p:nvSpPr>
              <p:cNvPr id="1796" name="Freeform 1795">
                <a:extLst>
                  <a:ext uri="{FF2B5EF4-FFF2-40B4-BE49-F238E27FC236}">
                    <a16:creationId xmlns:a16="http://schemas.microsoft.com/office/drawing/2014/main" id="{158CCAEF-3575-53C3-B0F6-4E8F7B61B1DD}"/>
                  </a:ext>
                </a:extLst>
              </p:cNvPr>
              <p:cNvSpPr/>
              <p:nvPr/>
            </p:nvSpPr>
            <p:spPr>
              <a:xfrm>
                <a:off x="8652436" y="4351904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797" name="Freeform 1796">
                <a:extLst>
                  <a:ext uri="{FF2B5EF4-FFF2-40B4-BE49-F238E27FC236}">
                    <a16:creationId xmlns:a16="http://schemas.microsoft.com/office/drawing/2014/main" id="{5B688299-BFEB-AB0E-8D82-65217B6F7ABC}"/>
                  </a:ext>
                </a:extLst>
              </p:cNvPr>
              <p:cNvSpPr/>
              <p:nvPr/>
            </p:nvSpPr>
            <p:spPr>
              <a:xfrm>
                <a:off x="8626592" y="4377747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798" name="Graphic 1498">
              <a:extLst>
                <a:ext uri="{FF2B5EF4-FFF2-40B4-BE49-F238E27FC236}">
                  <a16:creationId xmlns:a16="http://schemas.microsoft.com/office/drawing/2014/main" id="{358EEF42-2CFB-F621-1B3E-7EEE3C53C6F3}"/>
                </a:ext>
              </a:extLst>
            </p:cNvPr>
            <p:cNvGrpSpPr/>
            <p:nvPr/>
          </p:nvGrpSpPr>
          <p:grpSpPr>
            <a:xfrm>
              <a:off x="8629886" y="4351904"/>
              <a:ext cx="51686" cy="51559"/>
              <a:chOff x="8629886" y="4351904"/>
              <a:chExt cx="51686" cy="51559"/>
            </a:xfrm>
          </p:grpSpPr>
          <p:sp>
            <p:nvSpPr>
              <p:cNvPr id="1799" name="Freeform 1798">
                <a:extLst>
                  <a:ext uri="{FF2B5EF4-FFF2-40B4-BE49-F238E27FC236}">
                    <a16:creationId xmlns:a16="http://schemas.microsoft.com/office/drawing/2014/main" id="{4EAD6A1E-9DB3-56F0-705B-D9686E221E65}"/>
                  </a:ext>
                </a:extLst>
              </p:cNvPr>
              <p:cNvSpPr/>
              <p:nvPr/>
            </p:nvSpPr>
            <p:spPr>
              <a:xfrm>
                <a:off x="8655729" y="4351904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800" name="Freeform 1799">
                <a:extLst>
                  <a:ext uri="{FF2B5EF4-FFF2-40B4-BE49-F238E27FC236}">
                    <a16:creationId xmlns:a16="http://schemas.microsoft.com/office/drawing/2014/main" id="{80B70BEC-E35E-F4AD-CB38-749D7C91D282}"/>
                  </a:ext>
                </a:extLst>
              </p:cNvPr>
              <p:cNvSpPr/>
              <p:nvPr/>
            </p:nvSpPr>
            <p:spPr>
              <a:xfrm>
                <a:off x="8629886" y="4377747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801" name="Graphic 1498">
              <a:extLst>
                <a:ext uri="{FF2B5EF4-FFF2-40B4-BE49-F238E27FC236}">
                  <a16:creationId xmlns:a16="http://schemas.microsoft.com/office/drawing/2014/main" id="{A7F52C20-202A-C7D6-6583-E1F9D9B74532}"/>
                </a:ext>
              </a:extLst>
            </p:cNvPr>
            <p:cNvGrpSpPr/>
            <p:nvPr/>
          </p:nvGrpSpPr>
          <p:grpSpPr>
            <a:xfrm>
              <a:off x="8884645" y="4396876"/>
              <a:ext cx="51559" cy="51686"/>
              <a:chOff x="8884645" y="4396876"/>
              <a:chExt cx="51559" cy="51686"/>
            </a:xfrm>
          </p:grpSpPr>
          <p:sp>
            <p:nvSpPr>
              <p:cNvPr id="1802" name="Freeform 1801">
                <a:extLst>
                  <a:ext uri="{FF2B5EF4-FFF2-40B4-BE49-F238E27FC236}">
                    <a16:creationId xmlns:a16="http://schemas.microsoft.com/office/drawing/2014/main" id="{430FD564-BA92-F7EA-5264-3706A73DC8BC}"/>
                  </a:ext>
                </a:extLst>
              </p:cNvPr>
              <p:cNvSpPr/>
              <p:nvPr/>
            </p:nvSpPr>
            <p:spPr>
              <a:xfrm>
                <a:off x="8910488" y="4396876"/>
                <a:ext cx="12668" cy="51686"/>
              </a:xfrm>
              <a:custGeom>
                <a:avLst/>
                <a:gdLst>
                  <a:gd name="connsiteX0" fmla="*/ 0 w 12668"/>
                  <a:gd name="connsiteY0" fmla="*/ 0 h 51686"/>
                  <a:gd name="connsiteX1" fmla="*/ 0 w 12668"/>
                  <a:gd name="connsiteY1" fmla="*/ 51687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686">
                    <a:moveTo>
                      <a:pt x="0" y="0"/>
                    </a:moveTo>
                    <a:lnTo>
                      <a:pt x="0" y="51687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803" name="Freeform 1802">
                <a:extLst>
                  <a:ext uri="{FF2B5EF4-FFF2-40B4-BE49-F238E27FC236}">
                    <a16:creationId xmlns:a16="http://schemas.microsoft.com/office/drawing/2014/main" id="{414E5B88-7183-780F-8390-51FD2C268B04}"/>
                  </a:ext>
                </a:extLst>
              </p:cNvPr>
              <p:cNvSpPr/>
              <p:nvPr/>
            </p:nvSpPr>
            <p:spPr>
              <a:xfrm>
                <a:off x="8884645" y="4422720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804" name="Graphic 1498">
              <a:extLst>
                <a:ext uri="{FF2B5EF4-FFF2-40B4-BE49-F238E27FC236}">
                  <a16:creationId xmlns:a16="http://schemas.microsoft.com/office/drawing/2014/main" id="{336DFA00-FAC5-4DB0-0D9A-66B886AE7D1A}"/>
                </a:ext>
              </a:extLst>
            </p:cNvPr>
            <p:cNvGrpSpPr/>
            <p:nvPr/>
          </p:nvGrpSpPr>
          <p:grpSpPr>
            <a:xfrm>
              <a:off x="9045278" y="4458951"/>
              <a:ext cx="51559" cy="51559"/>
              <a:chOff x="9045278" y="4458951"/>
              <a:chExt cx="51559" cy="51559"/>
            </a:xfrm>
          </p:grpSpPr>
          <p:sp>
            <p:nvSpPr>
              <p:cNvPr id="1805" name="Freeform 1804">
                <a:extLst>
                  <a:ext uri="{FF2B5EF4-FFF2-40B4-BE49-F238E27FC236}">
                    <a16:creationId xmlns:a16="http://schemas.microsoft.com/office/drawing/2014/main" id="{BF16E30A-CEE1-BBD3-4413-B89CE1F88AEA}"/>
                  </a:ext>
                </a:extLst>
              </p:cNvPr>
              <p:cNvSpPr/>
              <p:nvPr/>
            </p:nvSpPr>
            <p:spPr>
              <a:xfrm>
                <a:off x="9070994" y="4458951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806" name="Freeform 1805">
                <a:extLst>
                  <a:ext uri="{FF2B5EF4-FFF2-40B4-BE49-F238E27FC236}">
                    <a16:creationId xmlns:a16="http://schemas.microsoft.com/office/drawing/2014/main" id="{00D76488-30B1-F698-FEA7-083F3BA5C918}"/>
                  </a:ext>
                </a:extLst>
              </p:cNvPr>
              <p:cNvSpPr/>
              <p:nvPr/>
            </p:nvSpPr>
            <p:spPr>
              <a:xfrm>
                <a:off x="9045278" y="4484794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807" name="Graphic 1498">
              <a:extLst>
                <a:ext uri="{FF2B5EF4-FFF2-40B4-BE49-F238E27FC236}">
                  <a16:creationId xmlns:a16="http://schemas.microsoft.com/office/drawing/2014/main" id="{FB50CCE6-AA2C-5FF9-DEAE-40DE7B2AC050}"/>
                </a:ext>
              </a:extLst>
            </p:cNvPr>
            <p:cNvGrpSpPr/>
            <p:nvPr/>
          </p:nvGrpSpPr>
          <p:grpSpPr>
            <a:xfrm>
              <a:off x="9128255" y="4471873"/>
              <a:ext cx="51686" cy="51559"/>
              <a:chOff x="9128255" y="4471873"/>
              <a:chExt cx="51686" cy="51559"/>
            </a:xfrm>
          </p:grpSpPr>
          <p:sp>
            <p:nvSpPr>
              <p:cNvPr id="1808" name="Freeform 1807">
                <a:extLst>
                  <a:ext uri="{FF2B5EF4-FFF2-40B4-BE49-F238E27FC236}">
                    <a16:creationId xmlns:a16="http://schemas.microsoft.com/office/drawing/2014/main" id="{87DE5C42-39ED-C418-D62F-BBA740D1D01E}"/>
                  </a:ext>
                </a:extLst>
              </p:cNvPr>
              <p:cNvSpPr/>
              <p:nvPr/>
            </p:nvSpPr>
            <p:spPr>
              <a:xfrm>
                <a:off x="9154098" y="4471873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809" name="Freeform 1808">
                <a:extLst>
                  <a:ext uri="{FF2B5EF4-FFF2-40B4-BE49-F238E27FC236}">
                    <a16:creationId xmlns:a16="http://schemas.microsoft.com/office/drawing/2014/main" id="{0EDAC928-1423-E426-7C77-860DB89BC070}"/>
                  </a:ext>
                </a:extLst>
              </p:cNvPr>
              <p:cNvSpPr/>
              <p:nvPr/>
            </p:nvSpPr>
            <p:spPr>
              <a:xfrm>
                <a:off x="9128255" y="4497716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7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7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810" name="Graphic 1498">
              <a:extLst>
                <a:ext uri="{FF2B5EF4-FFF2-40B4-BE49-F238E27FC236}">
                  <a16:creationId xmlns:a16="http://schemas.microsoft.com/office/drawing/2014/main" id="{7C144405-FB50-B4BF-6BDB-E42CE2F50FAC}"/>
                </a:ext>
              </a:extLst>
            </p:cNvPr>
            <p:cNvGrpSpPr/>
            <p:nvPr/>
          </p:nvGrpSpPr>
          <p:grpSpPr>
            <a:xfrm>
              <a:off x="9132309" y="4471873"/>
              <a:ext cx="51686" cy="51559"/>
              <a:chOff x="9132309" y="4471873"/>
              <a:chExt cx="51686" cy="51559"/>
            </a:xfrm>
          </p:grpSpPr>
          <p:sp>
            <p:nvSpPr>
              <p:cNvPr id="1811" name="Freeform 1810">
                <a:extLst>
                  <a:ext uri="{FF2B5EF4-FFF2-40B4-BE49-F238E27FC236}">
                    <a16:creationId xmlns:a16="http://schemas.microsoft.com/office/drawing/2014/main" id="{7145C816-222C-EB3C-8820-BA5EAF0ECCA4}"/>
                  </a:ext>
                </a:extLst>
              </p:cNvPr>
              <p:cNvSpPr/>
              <p:nvPr/>
            </p:nvSpPr>
            <p:spPr>
              <a:xfrm>
                <a:off x="9158152" y="4471873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812" name="Freeform 1811">
                <a:extLst>
                  <a:ext uri="{FF2B5EF4-FFF2-40B4-BE49-F238E27FC236}">
                    <a16:creationId xmlns:a16="http://schemas.microsoft.com/office/drawing/2014/main" id="{FA62FFCD-D294-EA43-AF86-A5D88B363D42}"/>
                  </a:ext>
                </a:extLst>
              </p:cNvPr>
              <p:cNvSpPr/>
              <p:nvPr/>
            </p:nvSpPr>
            <p:spPr>
              <a:xfrm>
                <a:off x="9132309" y="4497716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813" name="Graphic 1498">
              <a:extLst>
                <a:ext uri="{FF2B5EF4-FFF2-40B4-BE49-F238E27FC236}">
                  <a16:creationId xmlns:a16="http://schemas.microsoft.com/office/drawing/2014/main" id="{CFBE93C4-851D-130F-3CF0-7346C3599900}"/>
                </a:ext>
              </a:extLst>
            </p:cNvPr>
            <p:cNvGrpSpPr/>
            <p:nvPr/>
          </p:nvGrpSpPr>
          <p:grpSpPr>
            <a:xfrm>
              <a:off x="9485246" y="4549402"/>
              <a:ext cx="51559" cy="51559"/>
              <a:chOff x="9485246" y="4549402"/>
              <a:chExt cx="51559" cy="51559"/>
            </a:xfrm>
          </p:grpSpPr>
          <p:sp>
            <p:nvSpPr>
              <p:cNvPr id="1814" name="Freeform 1813">
                <a:extLst>
                  <a:ext uri="{FF2B5EF4-FFF2-40B4-BE49-F238E27FC236}">
                    <a16:creationId xmlns:a16="http://schemas.microsoft.com/office/drawing/2014/main" id="{236FBFC4-DFB8-D8C4-1A51-111A0C364C43}"/>
                  </a:ext>
                </a:extLst>
              </p:cNvPr>
              <p:cNvSpPr/>
              <p:nvPr/>
            </p:nvSpPr>
            <p:spPr>
              <a:xfrm>
                <a:off x="9511089" y="4549402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815" name="Freeform 1814">
                <a:extLst>
                  <a:ext uri="{FF2B5EF4-FFF2-40B4-BE49-F238E27FC236}">
                    <a16:creationId xmlns:a16="http://schemas.microsoft.com/office/drawing/2014/main" id="{E36AF322-B4E4-DB5F-D775-1D762D49B51C}"/>
                  </a:ext>
                </a:extLst>
              </p:cNvPr>
              <p:cNvSpPr/>
              <p:nvPr/>
            </p:nvSpPr>
            <p:spPr>
              <a:xfrm>
                <a:off x="9485246" y="4575245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816" name="Graphic 1498">
              <a:extLst>
                <a:ext uri="{FF2B5EF4-FFF2-40B4-BE49-F238E27FC236}">
                  <a16:creationId xmlns:a16="http://schemas.microsoft.com/office/drawing/2014/main" id="{D7380862-E001-170C-6EF6-F80A13761B0C}"/>
                </a:ext>
              </a:extLst>
            </p:cNvPr>
            <p:cNvGrpSpPr/>
            <p:nvPr/>
          </p:nvGrpSpPr>
          <p:grpSpPr>
            <a:xfrm>
              <a:off x="9597107" y="4577779"/>
              <a:ext cx="51559" cy="51686"/>
              <a:chOff x="9597107" y="4577779"/>
              <a:chExt cx="51559" cy="51686"/>
            </a:xfrm>
          </p:grpSpPr>
          <p:sp>
            <p:nvSpPr>
              <p:cNvPr id="1817" name="Freeform 1816">
                <a:extLst>
                  <a:ext uri="{FF2B5EF4-FFF2-40B4-BE49-F238E27FC236}">
                    <a16:creationId xmlns:a16="http://schemas.microsoft.com/office/drawing/2014/main" id="{9E079BCA-A162-26CE-A60D-54E3506457F0}"/>
                  </a:ext>
                </a:extLst>
              </p:cNvPr>
              <p:cNvSpPr/>
              <p:nvPr/>
            </p:nvSpPr>
            <p:spPr>
              <a:xfrm>
                <a:off x="9622950" y="4577779"/>
                <a:ext cx="12668" cy="51686"/>
              </a:xfrm>
              <a:custGeom>
                <a:avLst/>
                <a:gdLst>
                  <a:gd name="connsiteX0" fmla="*/ 0 w 12668"/>
                  <a:gd name="connsiteY0" fmla="*/ 0 h 51686"/>
                  <a:gd name="connsiteX1" fmla="*/ 0 w 12668"/>
                  <a:gd name="connsiteY1" fmla="*/ 51687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686">
                    <a:moveTo>
                      <a:pt x="0" y="0"/>
                    </a:moveTo>
                    <a:lnTo>
                      <a:pt x="0" y="51687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818" name="Freeform 1817">
                <a:extLst>
                  <a:ext uri="{FF2B5EF4-FFF2-40B4-BE49-F238E27FC236}">
                    <a16:creationId xmlns:a16="http://schemas.microsoft.com/office/drawing/2014/main" id="{1367F835-61DB-74CF-D720-F9FD8C1E7381}"/>
                  </a:ext>
                </a:extLst>
              </p:cNvPr>
              <p:cNvSpPr/>
              <p:nvPr/>
            </p:nvSpPr>
            <p:spPr>
              <a:xfrm>
                <a:off x="9597107" y="4603622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819" name="Graphic 1498">
              <a:extLst>
                <a:ext uri="{FF2B5EF4-FFF2-40B4-BE49-F238E27FC236}">
                  <a16:creationId xmlns:a16="http://schemas.microsoft.com/office/drawing/2014/main" id="{40105E41-8202-7B8D-77CC-102DE0B7440E}"/>
                </a:ext>
              </a:extLst>
            </p:cNvPr>
            <p:cNvGrpSpPr/>
            <p:nvPr/>
          </p:nvGrpSpPr>
          <p:grpSpPr>
            <a:xfrm>
              <a:off x="9636252" y="4586140"/>
              <a:ext cx="51559" cy="51559"/>
              <a:chOff x="9636252" y="4586140"/>
              <a:chExt cx="51559" cy="51559"/>
            </a:xfrm>
          </p:grpSpPr>
          <p:sp>
            <p:nvSpPr>
              <p:cNvPr id="1820" name="Freeform 1819">
                <a:extLst>
                  <a:ext uri="{FF2B5EF4-FFF2-40B4-BE49-F238E27FC236}">
                    <a16:creationId xmlns:a16="http://schemas.microsoft.com/office/drawing/2014/main" id="{9559C96E-DA4F-29EB-DBEB-20CE83E581E1}"/>
                  </a:ext>
                </a:extLst>
              </p:cNvPr>
              <p:cNvSpPr/>
              <p:nvPr/>
            </p:nvSpPr>
            <p:spPr>
              <a:xfrm>
                <a:off x="9662095" y="4586140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821" name="Freeform 1820">
                <a:extLst>
                  <a:ext uri="{FF2B5EF4-FFF2-40B4-BE49-F238E27FC236}">
                    <a16:creationId xmlns:a16="http://schemas.microsoft.com/office/drawing/2014/main" id="{B289102E-75F4-D08B-A09D-70E61801202D}"/>
                  </a:ext>
                </a:extLst>
              </p:cNvPr>
              <p:cNvSpPr/>
              <p:nvPr/>
            </p:nvSpPr>
            <p:spPr>
              <a:xfrm>
                <a:off x="9636252" y="4611983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822" name="Graphic 1498">
              <a:extLst>
                <a:ext uri="{FF2B5EF4-FFF2-40B4-BE49-F238E27FC236}">
                  <a16:creationId xmlns:a16="http://schemas.microsoft.com/office/drawing/2014/main" id="{0D7687CF-1AEB-A1C4-5B64-89B3FC1333FF}"/>
                </a:ext>
              </a:extLst>
            </p:cNvPr>
            <p:cNvGrpSpPr/>
            <p:nvPr/>
          </p:nvGrpSpPr>
          <p:grpSpPr>
            <a:xfrm>
              <a:off x="9645120" y="4586140"/>
              <a:ext cx="51559" cy="51559"/>
              <a:chOff x="9645120" y="4586140"/>
              <a:chExt cx="51559" cy="51559"/>
            </a:xfrm>
          </p:grpSpPr>
          <p:sp>
            <p:nvSpPr>
              <p:cNvPr id="1823" name="Freeform 1822">
                <a:extLst>
                  <a:ext uri="{FF2B5EF4-FFF2-40B4-BE49-F238E27FC236}">
                    <a16:creationId xmlns:a16="http://schemas.microsoft.com/office/drawing/2014/main" id="{992B91DC-2601-AFCF-1D9F-68E1EF96879A}"/>
                  </a:ext>
                </a:extLst>
              </p:cNvPr>
              <p:cNvSpPr/>
              <p:nvPr/>
            </p:nvSpPr>
            <p:spPr>
              <a:xfrm>
                <a:off x="9670963" y="4586140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824" name="Freeform 1823">
                <a:extLst>
                  <a:ext uri="{FF2B5EF4-FFF2-40B4-BE49-F238E27FC236}">
                    <a16:creationId xmlns:a16="http://schemas.microsoft.com/office/drawing/2014/main" id="{B7B9BCD6-E59E-E4AA-07C3-40CAC5739FDB}"/>
                  </a:ext>
                </a:extLst>
              </p:cNvPr>
              <p:cNvSpPr/>
              <p:nvPr/>
            </p:nvSpPr>
            <p:spPr>
              <a:xfrm>
                <a:off x="9645120" y="4611983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825" name="Graphic 1498">
              <a:extLst>
                <a:ext uri="{FF2B5EF4-FFF2-40B4-BE49-F238E27FC236}">
                  <a16:creationId xmlns:a16="http://schemas.microsoft.com/office/drawing/2014/main" id="{13087438-BECB-0DF5-0AE6-29D5E4C0FA7E}"/>
                </a:ext>
              </a:extLst>
            </p:cNvPr>
            <p:cNvGrpSpPr/>
            <p:nvPr/>
          </p:nvGrpSpPr>
          <p:grpSpPr>
            <a:xfrm>
              <a:off x="9666909" y="4591334"/>
              <a:ext cx="51559" cy="51559"/>
              <a:chOff x="9666909" y="4591334"/>
              <a:chExt cx="51559" cy="51559"/>
            </a:xfrm>
          </p:grpSpPr>
          <p:sp>
            <p:nvSpPr>
              <p:cNvPr id="1826" name="Freeform 1825">
                <a:extLst>
                  <a:ext uri="{FF2B5EF4-FFF2-40B4-BE49-F238E27FC236}">
                    <a16:creationId xmlns:a16="http://schemas.microsoft.com/office/drawing/2014/main" id="{A2FBB31D-C304-1817-D629-3FDEE830FA51}"/>
                  </a:ext>
                </a:extLst>
              </p:cNvPr>
              <p:cNvSpPr/>
              <p:nvPr/>
            </p:nvSpPr>
            <p:spPr>
              <a:xfrm>
                <a:off x="9692626" y="4591334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827" name="Freeform 1826">
                <a:extLst>
                  <a:ext uri="{FF2B5EF4-FFF2-40B4-BE49-F238E27FC236}">
                    <a16:creationId xmlns:a16="http://schemas.microsoft.com/office/drawing/2014/main" id="{88052183-A6D7-0356-B6EA-1D518ECD531B}"/>
                  </a:ext>
                </a:extLst>
              </p:cNvPr>
              <p:cNvSpPr/>
              <p:nvPr/>
            </p:nvSpPr>
            <p:spPr>
              <a:xfrm>
                <a:off x="9666909" y="4617051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828" name="Graphic 1498">
              <a:extLst>
                <a:ext uri="{FF2B5EF4-FFF2-40B4-BE49-F238E27FC236}">
                  <a16:creationId xmlns:a16="http://schemas.microsoft.com/office/drawing/2014/main" id="{8540F2DC-266B-1185-05BE-B11BF9DC580A}"/>
                </a:ext>
              </a:extLst>
            </p:cNvPr>
            <p:cNvGrpSpPr/>
            <p:nvPr/>
          </p:nvGrpSpPr>
          <p:grpSpPr>
            <a:xfrm>
              <a:off x="9675777" y="4591334"/>
              <a:ext cx="51559" cy="51559"/>
              <a:chOff x="9675777" y="4591334"/>
              <a:chExt cx="51559" cy="51559"/>
            </a:xfrm>
          </p:grpSpPr>
          <p:sp>
            <p:nvSpPr>
              <p:cNvPr id="1829" name="Freeform 1828">
                <a:extLst>
                  <a:ext uri="{FF2B5EF4-FFF2-40B4-BE49-F238E27FC236}">
                    <a16:creationId xmlns:a16="http://schemas.microsoft.com/office/drawing/2014/main" id="{628132A4-7A0E-935E-89C8-020289D15F28}"/>
                  </a:ext>
                </a:extLst>
              </p:cNvPr>
              <p:cNvSpPr/>
              <p:nvPr/>
            </p:nvSpPr>
            <p:spPr>
              <a:xfrm>
                <a:off x="9701493" y="4591334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830" name="Freeform 1829">
                <a:extLst>
                  <a:ext uri="{FF2B5EF4-FFF2-40B4-BE49-F238E27FC236}">
                    <a16:creationId xmlns:a16="http://schemas.microsoft.com/office/drawing/2014/main" id="{6DF1BB8B-050B-34E9-1245-147FB6EDB050}"/>
                  </a:ext>
                </a:extLst>
              </p:cNvPr>
              <p:cNvSpPr/>
              <p:nvPr/>
            </p:nvSpPr>
            <p:spPr>
              <a:xfrm>
                <a:off x="9675777" y="4617051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831" name="Graphic 1498">
              <a:extLst>
                <a:ext uri="{FF2B5EF4-FFF2-40B4-BE49-F238E27FC236}">
                  <a16:creationId xmlns:a16="http://schemas.microsoft.com/office/drawing/2014/main" id="{59ED6D30-4C03-B646-015D-81DAA80DE0CD}"/>
                </a:ext>
              </a:extLst>
            </p:cNvPr>
            <p:cNvGrpSpPr/>
            <p:nvPr/>
          </p:nvGrpSpPr>
          <p:grpSpPr>
            <a:xfrm>
              <a:off x="9678690" y="4591334"/>
              <a:ext cx="51559" cy="51559"/>
              <a:chOff x="9678690" y="4591334"/>
              <a:chExt cx="51559" cy="51559"/>
            </a:xfrm>
          </p:grpSpPr>
          <p:sp>
            <p:nvSpPr>
              <p:cNvPr id="1832" name="Freeform 1831">
                <a:extLst>
                  <a:ext uri="{FF2B5EF4-FFF2-40B4-BE49-F238E27FC236}">
                    <a16:creationId xmlns:a16="http://schemas.microsoft.com/office/drawing/2014/main" id="{8090702C-4994-9A38-B986-961BE65C3E73}"/>
                  </a:ext>
                </a:extLst>
              </p:cNvPr>
              <p:cNvSpPr/>
              <p:nvPr/>
            </p:nvSpPr>
            <p:spPr>
              <a:xfrm>
                <a:off x="9704534" y="4591334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833" name="Freeform 1832">
                <a:extLst>
                  <a:ext uri="{FF2B5EF4-FFF2-40B4-BE49-F238E27FC236}">
                    <a16:creationId xmlns:a16="http://schemas.microsoft.com/office/drawing/2014/main" id="{C9F47260-9587-8202-2BEA-1D1B8F9AFA8A}"/>
                  </a:ext>
                </a:extLst>
              </p:cNvPr>
              <p:cNvSpPr/>
              <p:nvPr/>
            </p:nvSpPr>
            <p:spPr>
              <a:xfrm>
                <a:off x="9678690" y="4617051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834" name="Graphic 1498">
              <a:extLst>
                <a:ext uri="{FF2B5EF4-FFF2-40B4-BE49-F238E27FC236}">
                  <a16:creationId xmlns:a16="http://schemas.microsoft.com/office/drawing/2014/main" id="{1617055D-BA10-45CB-E80D-747F203822B0}"/>
                </a:ext>
              </a:extLst>
            </p:cNvPr>
            <p:cNvGrpSpPr/>
            <p:nvPr/>
          </p:nvGrpSpPr>
          <p:grpSpPr>
            <a:xfrm>
              <a:off x="9701493" y="4597922"/>
              <a:ext cx="51686" cy="51559"/>
              <a:chOff x="9701493" y="4597922"/>
              <a:chExt cx="51686" cy="51559"/>
            </a:xfrm>
          </p:grpSpPr>
          <p:sp>
            <p:nvSpPr>
              <p:cNvPr id="1835" name="Freeform 1834">
                <a:extLst>
                  <a:ext uri="{FF2B5EF4-FFF2-40B4-BE49-F238E27FC236}">
                    <a16:creationId xmlns:a16="http://schemas.microsoft.com/office/drawing/2014/main" id="{28DD6048-CE7A-3177-4A16-B1DBA7A3AEE3}"/>
                  </a:ext>
                </a:extLst>
              </p:cNvPr>
              <p:cNvSpPr/>
              <p:nvPr/>
            </p:nvSpPr>
            <p:spPr>
              <a:xfrm>
                <a:off x="9727337" y="4597922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836" name="Freeform 1835">
                <a:extLst>
                  <a:ext uri="{FF2B5EF4-FFF2-40B4-BE49-F238E27FC236}">
                    <a16:creationId xmlns:a16="http://schemas.microsoft.com/office/drawing/2014/main" id="{53B3B4F9-52F9-1AAC-0492-ABE8A2EE6917}"/>
                  </a:ext>
                </a:extLst>
              </p:cNvPr>
              <p:cNvSpPr/>
              <p:nvPr/>
            </p:nvSpPr>
            <p:spPr>
              <a:xfrm>
                <a:off x="9701493" y="4623765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7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7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837" name="Graphic 1498">
              <a:extLst>
                <a:ext uri="{FF2B5EF4-FFF2-40B4-BE49-F238E27FC236}">
                  <a16:creationId xmlns:a16="http://schemas.microsoft.com/office/drawing/2014/main" id="{17C5AA6B-3C2E-E528-8069-68054B651E28}"/>
                </a:ext>
              </a:extLst>
            </p:cNvPr>
            <p:cNvGrpSpPr/>
            <p:nvPr/>
          </p:nvGrpSpPr>
          <p:grpSpPr>
            <a:xfrm>
              <a:off x="9728857" y="4608310"/>
              <a:ext cx="51686" cy="51559"/>
              <a:chOff x="9728857" y="4608310"/>
              <a:chExt cx="51686" cy="51559"/>
            </a:xfrm>
          </p:grpSpPr>
          <p:sp>
            <p:nvSpPr>
              <p:cNvPr id="1838" name="Freeform 1837">
                <a:extLst>
                  <a:ext uri="{FF2B5EF4-FFF2-40B4-BE49-F238E27FC236}">
                    <a16:creationId xmlns:a16="http://schemas.microsoft.com/office/drawing/2014/main" id="{51C2F093-2B63-649D-7D54-9D3EB8DC5385}"/>
                  </a:ext>
                </a:extLst>
              </p:cNvPr>
              <p:cNvSpPr/>
              <p:nvPr/>
            </p:nvSpPr>
            <p:spPr>
              <a:xfrm>
                <a:off x="9754700" y="4608310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839" name="Freeform 1838">
                <a:extLst>
                  <a:ext uri="{FF2B5EF4-FFF2-40B4-BE49-F238E27FC236}">
                    <a16:creationId xmlns:a16="http://schemas.microsoft.com/office/drawing/2014/main" id="{1D2CB733-4EC0-1F3C-DB35-D597582474B4}"/>
                  </a:ext>
                </a:extLst>
              </p:cNvPr>
              <p:cNvSpPr/>
              <p:nvPr/>
            </p:nvSpPr>
            <p:spPr>
              <a:xfrm>
                <a:off x="9728857" y="4634026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840" name="Graphic 1498">
              <a:extLst>
                <a:ext uri="{FF2B5EF4-FFF2-40B4-BE49-F238E27FC236}">
                  <a16:creationId xmlns:a16="http://schemas.microsoft.com/office/drawing/2014/main" id="{354910D9-359D-91A7-B3E0-5B71EF8DB7CC}"/>
                </a:ext>
              </a:extLst>
            </p:cNvPr>
            <p:cNvGrpSpPr/>
            <p:nvPr/>
          </p:nvGrpSpPr>
          <p:grpSpPr>
            <a:xfrm>
              <a:off x="9733671" y="4608310"/>
              <a:ext cx="51686" cy="51559"/>
              <a:chOff x="9733671" y="4608310"/>
              <a:chExt cx="51686" cy="51559"/>
            </a:xfrm>
          </p:grpSpPr>
          <p:sp>
            <p:nvSpPr>
              <p:cNvPr id="1841" name="Freeform 1840">
                <a:extLst>
                  <a:ext uri="{FF2B5EF4-FFF2-40B4-BE49-F238E27FC236}">
                    <a16:creationId xmlns:a16="http://schemas.microsoft.com/office/drawing/2014/main" id="{73B9A6F7-D51D-F72D-9649-B9569799E31B}"/>
                  </a:ext>
                </a:extLst>
              </p:cNvPr>
              <p:cNvSpPr/>
              <p:nvPr/>
            </p:nvSpPr>
            <p:spPr>
              <a:xfrm>
                <a:off x="9759514" y="4608310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842" name="Freeform 1841">
                <a:extLst>
                  <a:ext uri="{FF2B5EF4-FFF2-40B4-BE49-F238E27FC236}">
                    <a16:creationId xmlns:a16="http://schemas.microsoft.com/office/drawing/2014/main" id="{104E0081-7B09-2B49-44EF-C64297703180}"/>
                  </a:ext>
                </a:extLst>
              </p:cNvPr>
              <p:cNvSpPr/>
              <p:nvPr/>
            </p:nvSpPr>
            <p:spPr>
              <a:xfrm>
                <a:off x="9733671" y="4634026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843" name="Graphic 1498">
              <a:extLst>
                <a:ext uri="{FF2B5EF4-FFF2-40B4-BE49-F238E27FC236}">
                  <a16:creationId xmlns:a16="http://schemas.microsoft.com/office/drawing/2014/main" id="{C985EC31-9187-E875-8810-D8FE463821E5}"/>
                </a:ext>
              </a:extLst>
            </p:cNvPr>
            <p:cNvGrpSpPr/>
            <p:nvPr/>
          </p:nvGrpSpPr>
          <p:grpSpPr>
            <a:xfrm>
              <a:off x="9763568" y="4612743"/>
              <a:ext cx="51686" cy="51559"/>
              <a:chOff x="9763568" y="4612743"/>
              <a:chExt cx="51686" cy="51559"/>
            </a:xfrm>
          </p:grpSpPr>
          <p:sp>
            <p:nvSpPr>
              <p:cNvPr id="1844" name="Freeform 1843">
                <a:extLst>
                  <a:ext uri="{FF2B5EF4-FFF2-40B4-BE49-F238E27FC236}">
                    <a16:creationId xmlns:a16="http://schemas.microsoft.com/office/drawing/2014/main" id="{8281429D-19E6-083C-501D-91841A10CD9D}"/>
                  </a:ext>
                </a:extLst>
              </p:cNvPr>
              <p:cNvSpPr/>
              <p:nvPr/>
            </p:nvSpPr>
            <p:spPr>
              <a:xfrm>
                <a:off x="9789411" y="4612743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845" name="Freeform 1844">
                <a:extLst>
                  <a:ext uri="{FF2B5EF4-FFF2-40B4-BE49-F238E27FC236}">
                    <a16:creationId xmlns:a16="http://schemas.microsoft.com/office/drawing/2014/main" id="{4C5055E8-257C-8B8F-C195-17BA857659B6}"/>
                  </a:ext>
                </a:extLst>
              </p:cNvPr>
              <p:cNvSpPr/>
              <p:nvPr/>
            </p:nvSpPr>
            <p:spPr>
              <a:xfrm>
                <a:off x="9763568" y="4638460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846" name="Graphic 1498">
              <a:extLst>
                <a:ext uri="{FF2B5EF4-FFF2-40B4-BE49-F238E27FC236}">
                  <a16:creationId xmlns:a16="http://schemas.microsoft.com/office/drawing/2014/main" id="{29405597-07AE-3154-425F-8C17E01BC1F5}"/>
                </a:ext>
              </a:extLst>
            </p:cNvPr>
            <p:cNvGrpSpPr/>
            <p:nvPr/>
          </p:nvGrpSpPr>
          <p:grpSpPr>
            <a:xfrm>
              <a:off x="9769902" y="4612743"/>
              <a:ext cx="51559" cy="51559"/>
              <a:chOff x="9769902" y="4612743"/>
              <a:chExt cx="51559" cy="51559"/>
            </a:xfrm>
          </p:grpSpPr>
          <p:sp>
            <p:nvSpPr>
              <p:cNvPr id="1847" name="Freeform 1846">
                <a:extLst>
                  <a:ext uri="{FF2B5EF4-FFF2-40B4-BE49-F238E27FC236}">
                    <a16:creationId xmlns:a16="http://schemas.microsoft.com/office/drawing/2014/main" id="{9E2F056F-7571-12B6-77D0-55432A6D64F0}"/>
                  </a:ext>
                </a:extLst>
              </p:cNvPr>
              <p:cNvSpPr/>
              <p:nvPr/>
            </p:nvSpPr>
            <p:spPr>
              <a:xfrm>
                <a:off x="9795745" y="4612743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848" name="Freeform 1847">
                <a:extLst>
                  <a:ext uri="{FF2B5EF4-FFF2-40B4-BE49-F238E27FC236}">
                    <a16:creationId xmlns:a16="http://schemas.microsoft.com/office/drawing/2014/main" id="{7452AAFE-2835-3165-B452-4EBB30069887}"/>
                  </a:ext>
                </a:extLst>
              </p:cNvPr>
              <p:cNvSpPr/>
              <p:nvPr/>
            </p:nvSpPr>
            <p:spPr>
              <a:xfrm>
                <a:off x="9769902" y="4638460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849" name="Graphic 1498">
              <a:extLst>
                <a:ext uri="{FF2B5EF4-FFF2-40B4-BE49-F238E27FC236}">
                  <a16:creationId xmlns:a16="http://schemas.microsoft.com/office/drawing/2014/main" id="{AC90A88F-EF21-52D3-A590-B81DA1DDC7E9}"/>
                </a:ext>
              </a:extLst>
            </p:cNvPr>
            <p:cNvGrpSpPr/>
            <p:nvPr/>
          </p:nvGrpSpPr>
          <p:grpSpPr>
            <a:xfrm>
              <a:off x="9791311" y="4620851"/>
              <a:ext cx="51559" cy="51559"/>
              <a:chOff x="9791311" y="4620851"/>
              <a:chExt cx="51559" cy="51559"/>
            </a:xfrm>
          </p:grpSpPr>
          <p:sp>
            <p:nvSpPr>
              <p:cNvPr id="1850" name="Freeform 1849">
                <a:extLst>
                  <a:ext uri="{FF2B5EF4-FFF2-40B4-BE49-F238E27FC236}">
                    <a16:creationId xmlns:a16="http://schemas.microsoft.com/office/drawing/2014/main" id="{88BA2439-B34E-6258-E693-224BA0B8A454}"/>
                  </a:ext>
                </a:extLst>
              </p:cNvPr>
              <p:cNvSpPr/>
              <p:nvPr/>
            </p:nvSpPr>
            <p:spPr>
              <a:xfrm>
                <a:off x="9817154" y="4620851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851" name="Freeform 1850">
                <a:extLst>
                  <a:ext uri="{FF2B5EF4-FFF2-40B4-BE49-F238E27FC236}">
                    <a16:creationId xmlns:a16="http://schemas.microsoft.com/office/drawing/2014/main" id="{12F7F6C4-7E07-1700-AC1A-923C21A5B7F8}"/>
                  </a:ext>
                </a:extLst>
              </p:cNvPr>
              <p:cNvSpPr/>
              <p:nvPr/>
            </p:nvSpPr>
            <p:spPr>
              <a:xfrm>
                <a:off x="9791311" y="4646694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852" name="Graphic 1498">
              <a:extLst>
                <a:ext uri="{FF2B5EF4-FFF2-40B4-BE49-F238E27FC236}">
                  <a16:creationId xmlns:a16="http://schemas.microsoft.com/office/drawing/2014/main" id="{3CD21498-2BAC-93D0-8E12-E00B36D15F14}"/>
                </a:ext>
              </a:extLst>
            </p:cNvPr>
            <p:cNvGrpSpPr/>
            <p:nvPr/>
          </p:nvGrpSpPr>
          <p:grpSpPr>
            <a:xfrm>
              <a:off x="9847051" y="4638587"/>
              <a:ext cx="51559" cy="51559"/>
              <a:chOff x="9847051" y="4638587"/>
              <a:chExt cx="51559" cy="51559"/>
            </a:xfrm>
          </p:grpSpPr>
          <p:sp>
            <p:nvSpPr>
              <p:cNvPr id="1853" name="Freeform 1852">
                <a:extLst>
                  <a:ext uri="{FF2B5EF4-FFF2-40B4-BE49-F238E27FC236}">
                    <a16:creationId xmlns:a16="http://schemas.microsoft.com/office/drawing/2014/main" id="{C6F124CC-2FF2-FB34-E6AD-D2823C973011}"/>
                  </a:ext>
                </a:extLst>
              </p:cNvPr>
              <p:cNvSpPr/>
              <p:nvPr/>
            </p:nvSpPr>
            <p:spPr>
              <a:xfrm>
                <a:off x="9872895" y="4638587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854" name="Freeform 1853">
                <a:extLst>
                  <a:ext uri="{FF2B5EF4-FFF2-40B4-BE49-F238E27FC236}">
                    <a16:creationId xmlns:a16="http://schemas.microsoft.com/office/drawing/2014/main" id="{A6BF1454-B636-4332-6CBB-E7B2E7A25294}"/>
                  </a:ext>
                </a:extLst>
              </p:cNvPr>
              <p:cNvSpPr/>
              <p:nvPr/>
            </p:nvSpPr>
            <p:spPr>
              <a:xfrm>
                <a:off x="9847051" y="4664303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855" name="Graphic 1498">
              <a:extLst>
                <a:ext uri="{FF2B5EF4-FFF2-40B4-BE49-F238E27FC236}">
                  <a16:creationId xmlns:a16="http://schemas.microsoft.com/office/drawing/2014/main" id="{29D1BBA9-9C04-6654-6FA9-2235C7572989}"/>
                </a:ext>
              </a:extLst>
            </p:cNvPr>
            <p:cNvGrpSpPr/>
            <p:nvPr/>
          </p:nvGrpSpPr>
          <p:grpSpPr>
            <a:xfrm>
              <a:off x="9870994" y="4642260"/>
              <a:ext cx="51686" cy="51559"/>
              <a:chOff x="9870994" y="4642260"/>
              <a:chExt cx="51686" cy="51559"/>
            </a:xfrm>
          </p:grpSpPr>
          <p:sp>
            <p:nvSpPr>
              <p:cNvPr id="1856" name="Freeform 1855">
                <a:extLst>
                  <a:ext uri="{FF2B5EF4-FFF2-40B4-BE49-F238E27FC236}">
                    <a16:creationId xmlns:a16="http://schemas.microsoft.com/office/drawing/2014/main" id="{A12B663F-361E-639A-DD02-C0A3EB8B1E70}"/>
                  </a:ext>
                </a:extLst>
              </p:cNvPr>
              <p:cNvSpPr/>
              <p:nvPr/>
            </p:nvSpPr>
            <p:spPr>
              <a:xfrm>
                <a:off x="9896838" y="4642260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857" name="Freeform 1856">
                <a:extLst>
                  <a:ext uri="{FF2B5EF4-FFF2-40B4-BE49-F238E27FC236}">
                    <a16:creationId xmlns:a16="http://schemas.microsoft.com/office/drawing/2014/main" id="{EFC767DC-26F9-2518-3E49-230775382089}"/>
                  </a:ext>
                </a:extLst>
              </p:cNvPr>
              <p:cNvSpPr/>
              <p:nvPr/>
            </p:nvSpPr>
            <p:spPr>
              <a:xfrm>
                <a:off x="9870994" y="4668104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858" name="Graphic 1498">
              <a:extLst>
                <a:ext uri="{FF2B5EF4-FFF2-40B4-BE49-F238E27FC236}">
                  <a16:creationId xmlns:a16="http://schemas.microsoft.com/office/drawing/2014/main" id="{89691280-DBCC-1BF6-7208-FBA9B543ACEA}"/>
                </a:ext>
              </a:extLst>
            </p:cNvPr>
            <p:cNvGrpSpPr/>
            <p:nvPr/>
          </p:nvGrpSpPr>
          <p:grpSpPr>
            <a:xfrm>
              <a:off x="9881762" y="4642260"/>
              <a:ext cx="51559" cy="51559"/>
              <a:chOff x="9881762" y="4642260"/>
              <a:chExt cx="51559" cy="51559"/>
            </a:xfrm>
          </p:grpSpPr>
          <p:sp>
            <p:nvSpPr>
              <p:cNvPr id="1859" name="Freeform 1858">
                <a:extLst>
                  <a:ext uri="{FF2B5EF4-FFF2-40B4-BE49-F238E27FC236}">
                    <a16:creationId xmlns:a16="http://schemas.microsoft.com/office/drawing/2014/main" id="{19831963-9CE8-2D9C-D014-4A71EFF06FDA}"/>
                  </a:ext>
                </a:extLst>
              </p:cNvPr>
              <p:cNvSpPr/>
              <p:nvPr/>
            </p:nvSpPr>
            <p:spPr>
              <a:xfrm>
                <a:off x="9907479" y="4642260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860" name="Freeform 1859">
                <a:extLst>
                  <a:ext uri="{FF2B5EF4-FFF2-40B4-BE49-F238E27FC236}">
                    <a16:creationId xmlns:a16="http://schemas.microsoft.com/office/drawing/2014/main" id="{31CD05D8-3BC1-8A1D-AFB6-E13431AFC283}"/>
                  </a:ext>
                </a:extLst>
              </p:cNvPr>
              <p:cNvSpPr/>
              <p:nvPr/>
            </p:nvSpPr>
            <p:spPr>
              <a:xfrm>
                <a:off x="9881762" y="4668104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861" name="Graphic 1498">
              <a:extLst>
                <a:ext uri="{FF2B5EF4-FFF2-40B4-BE49-F238E27FC236}">
                  <a16:creationId xmlns:a16="http://schemas.microsoft.com/office/drawing/2014/main" id="{7B3593AA-6E7D-ED58-EFEB-4F4E11DF00A6}"/>
                </a:ext>
              </a:extLst>
            </p:cNvPr>
            <p:cNvGrpSpPr/>
            <p:nvPr/>
          </p:nvGrpSpPr>
          <p:grpSpPr>
            <a:xfrm>
              <a:off x="9907479" y="4642260"/>
              <a:ext cx="51686" cy="51559"/>
              <a:chOff x="9907479" y="4642260"/>
              <a:chExt cx="51686" cy="51559"/>
            </a:xfrm>
          </p:grpSpPr>
          <p:sp>
            <p:nvSpPr>
              <p:cNvPr id="1862" name="Freeform 1861">
                <a:extLst>
                  <a:ext uri="{FF2B5EF4-FFF2-40B4-BE49-F238E27FC236}">
                    <a16:creationId xmlns:a16="http://schemas.microsoft.com/office/drawing/2014/main" id="{26DEA046-235E-2A11-FDD1-1C1A772181B3}"/>
                  </a:ext>
                </a:extLst>
              </p:cNvPr>
              <p:cNvSpPr/>
              <p:nvPr/>
            </p:nvSpPr>
            <p:spPr>
              <a:xfrm>
                <a:off x="9933322" y="4642260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863" name="Freeform 1862">
                <a:extLst>
                  <a:ext uri="{FF2B5EF4-FFF2-40B4-BE49-F238E27FC236}">
                    <a16:creationId xmlns:a16="http://schemas.microsoft.com/office/drawing/2014/main" id="{CC442608-ABD3-A724-66BD-60180A1DE281}"/>
                  </a:ext>
                </a:extLst>
              </p:cNvPr>
              <p:cNvSpPr/>
              <p:nvPr/>
            </p:nvSpPr>
            <p:spPr>
              <a:xfrm>
                <a:off x="9907479" y="4668104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864" name="Graphic 1498">
              <a:extLst>
                <a:ext uri="{FF2B5EF4-FFF2-40B4-BE49-F238E27FC236}">
                  <a16:creationId xmlns:a16="http://schemas.microsoft.com/office/drawing/2014/main" id="{09DF70B6-DB4D-CBFE-906B-424314CFA621}"/>
                </a:ext>
              </a:extLst>
            </p:cNvPr>
            <p:cNvGrpSpPr/>
            <p:nvPr/>
          </p:nvGrpSpPr>
          <p:grpSpPr>
            <a:xfrm>
              <a:off x="9922301" y="4642260"/>
              <a:ext cx="51686" cy="51559"/>
              <a:chOff x="9922301" y="4642260"/>
              <a:chExt cx="51686" cy="51559"/>
            </a:xfrm>
          </p:grpSpPr>
          <p:sp>
            <p:nvSpPr>
              <p:cNvPr id="1865" name="Freeform 1864">
                <a:extLst>
                  <a:ext uri="{FF2B5EF4-FFF2-40B4-BE49-F238E27FC236}">
                    <a16:creationId xmlns:a16="http://schemas.microsoft.com/office/drawing/2014/main" id="{C276EA11-16C7-EA89-69C1-D611DE78C275}"/>
                  </a:ext>
                </a:extLst>
              </p:cNvPr>
              <p:cNvSpPr/>
              <p:nvPr/>
            </p:nvSpPr>
            <p:spPr>
              <a:xfrm>
                <a:off x="9948144" y="4642260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866" name="Freeform 1865">
                <a:extLst>
                  <a:ext uri="{FF2B5EF4-FFF2-40B4-BE49-F238E27FC236}">
                    <a16:creationId xmlns:a16="http://schemas.microsoft.com/office/drawing/2014/main" id="{18FF4219-F7FD-44BE-8967-FB4270025A96}"/>
                  </a:ext>
                </a:extLst>
              </p:cNvPr>
              <p:cNvSpPr/>
              <p:nvPr/>
            </p:nvSpPr>
            <p:spPr>
              <a:xfrm>
                <a:off x="9922301" y="4668104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867" name="Graphic 1498">
              <a:extLst>
                <a:ext uri="{FF2B5EF4-FFF2-40B4-BE49-F238E27FC236}">
                  <a16:creationId xmlns:a16="http://schemas.microsoft.com/office/drawing/2014/main" id="{548CD78D-9DB3-EE37-939D-22415209E164}"/>
                </a:ext>
              </a:extLst>
            </p:cNvPr>
            <p:cNvGrpSpPr/>
            <p:nvPr/>
          </p:nvGrpSpPr>
          <p:grpSpPr>
            <a:xfrm>
              <a:off x="9982475" y="4649988"/>
              <a:ext cx="51686" cy="51559"/>
              <a:chOff x="9982475" y="4649988"/>
              <a:chExt cx="51686" cy="51559"/>
            </a:xfrm>
          </p:grpSpPr>
          <p:sp>
            <p:nvSpPr>
              <p:cNvPr id="1868" name="Freeform 1867">
                <a:extLst>
                  <a:ext uri="{FF2B5EF4-FFF2-40B4-BE49-F238E27FC236}">
                    <a16:creationId xmlns:a16="http://schemas.microsoft.com/office/drawing/2014/main" id="{BF55EE40-589A-A4FB-B623-8696F3CAB009}"/>
                  </a:ext>
                </a:extLst>
              </p:cNvPr>
              <p:cNvSpPr/>
              <p:nvPr/>
            </p:nvSpPr>
            <p:spPr>
              <a:xfrm>
                <a:off x="10008318" y="4649988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869" name="Freeform 1868">
                <a:extLst>
                  <a:ext uri="{FF2B5EF4-FFF2-40B4-BE49-F238E27FC236}">
                    <a16:creationId xmlns:a16="http://schemas.microsoft.com/office/drawing/2014/main" id="{2C8554E8-1E02-B0B4-9B86-BAEA081FDD77}"/>
                  </a:ext>
                </a:extLst>
              </p:cNvPr>
              <p:cNvSpPr/>
              <p:nvPr/>
            </p:nvSpPr>
            <p:spPr>
              <a:xfrm>
                <a:off x="9982475" y="4675831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870" name="Graphic 1498">
              <a:extLst>
                <a:ext uri="{FF2B5EF4-FFF2-40B4-BE49-F238E27FC236}">
                  <a16:creationId xmlns:a16="http://schemas.microsoft.com/office/drawing/2014/main" id="{D8BDDB43-44B5-009A-626D-7FD647971B10}"/>
                </a:ext>
              </a:extLst>
            </p:cNvPr>
            <p:cNvGrpSpPr/>
            <p:nvPr/>
          </p:nvGrpSpPr>
          <p:grpSpPr>
            <a:xfrm>
              <a:off x="9996157" y="4660376"/>
              <a:ext cx="51559" cy="51559"/>
              <a:chOff x="9996157" y="4660376"/>
              <a:chExt cx="51559" cy="51559"/>
            </a:xfrm>
          </p:grpSpPr>
          <p:sp>
            <p:nvSpPr>
              <p:cNvPr id="1871" name="Freeform 1870">
                <a:extLst>
                  <a:ext uri="{FF2B5EF4-FFF2-40B4-BE49-F238E27FC236}">
                    <a16:creationId xmlns:a16="http://schemas.microsoft.com/office/drawing/2014/main" id="{634ED9A2-13B1-1A55-7E8F-9EA6559CE1B3}"/>
                  </a:ext>
                </a:extLst>
              </p:cNvPr>
              <p:cNvSpPr/>
              <p:nvPr/>
            </p:nvSpPr>
            <p:spPr>
              <a:xfrm>
                <a:off x="10022000" y="4660376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872" name="Freeform 1871">
                <a:extLst>
                  <a:ext uri="{FF2B5EF4-FFF2-40B4-BE49-F238E27FC236}">
                    <a16:creationId xmlns:a16="http://schemas.microsoft.com/office/drawing/2014/main" id="{77D6178F-B97E-5BA7-032E-A4BE3C8FB972}"/>
                  </a:ext>
                </a:extLst>
              </p:cNvPr>
              <p:cNvSpPr/>
              <p:nvPr/>
            </p:nvSpPr>
            <p:spPr>
              <a:xfrm>
                <a:off x="9996157" y="4686093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873" name="Graphic 1498">
              <a:extLst>
                <a:ext uri="{FF2B5EF4-FFF2-40B4-BE49-F238E27FC236}">
                  <a16:creationId xmlns:a16="http://schemas.microsoft.com/office/drawing/2014/main" id="{8E2A2071-278A-1F11-AADB-1C5E71927167}"/>
                </a:ext>
              </a:extLst>
            </p:cNvPr>
            <p:cNvGrpSpPr/>
            <p:nvPr/>
          </p:nvGrpSpPr>
          <p:grpSpPr>
            <a:xfrm>
              <a:off x="10004264" y="4660376"/>
              <a:ext cx="51686" cy="51559"/>
              <a:chOff x="10004264" y="4660376"/>
              <a:chExt cx="51686" cy="51559"/>
            </a:xfrm>
          </p:grpSpPr>
          <p:sp>
            <p:nvSpPr>
              <p:cNvPr id="1874" name="Freeform 1873">
                <a:extLst>
                  <a:ext uri="{FF2B5EF4-FFF2-40B4-BE49-F238E27FC236}">
                    <a16:creationId xmlns:a16="http://schemas.microsoft.com/office/drawing/2014/main" id="{AA1D762B-397C-BCD4-9B6C-619971B9AC07}"/>
                  </a:ext>
                </a:extLst>
              </p:cNvPr>
              <p:cNvSpPr/>
              <p:nvPr/>
            </p:nvSpPr>
            <p:spPr>
              <a:xfrm>
                <a:off x="10030108" y="4660376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875" name="Freeform 1874">
                <a:extLst>
                  <a:ext uri="{FF2B5EF4-FFF2-40B4-BE49-F238E27FC236}">
                    <a16:creationId xmlns:a16="http://schemas.microsoft.com/office/drawing/2014/main" id="{E89BAF80-549C-6B08-5958-C1987A476E6B}"/>
                  </a:ext>
                </a:extLst>
              </p:cNvPr>
              <p:cNvSpPr/>
              <p:nvPr/>
            </p:nvSpPr>
            <p:spPr>
              <a:xfrm>
                <a:off x="10004264" y="4686093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876" name="Graphic 1498">
              <a:extLst>
                <a:ext uri="{FF2B5EF4-FFF2-40B4-BE49-F238E27FC236}">
                  <a16:creationId xmlns:a16="http://schemas.microsoft.com/office/drawing/2014/main" id="{2025BCF2-E43A-A104-660A-F3EE68650E76}"/>
                </a:ext>
              </a:extLst>
            </p:cNvPr>
            <p:cNvGrpSpPr/>
            <p:nvPr/>
          </p:nvGrpSpPr>
          <p:grpSpPr>
            <a:xfrm>
              <a:off x="10009838" y="4660376"/>
              <a:ext cx="51559" cy="51559"/>
              <a:chOff x="10009838" y="4660376"/>
              <a:chExt cx="51559" cy="51559"/>
            </a:xfrm>
          </p:grpSpPr>
          <p:sp>
            <p:nvSpPr>
              <p:cNvPr id="1877" name="Freeform 1876">
                <a:extLst>
                  <a:ext uri="{FF2B5EF4-FFF2-40B4-BE49-F238E27FC236}">
                    <a16:creationId xmlns:a16="http://schemas.microsoft.com/office/drawing/2014/main" id="{7DD6E717-D04F-924F-6F34-EC48EE260DB2}"/>
                  </a:ext>
                </a:extLst>
              </p:cNvPr>
              <p:cNvSpPr/>
              <p:nvPr/>
            </p:nvSpPr>
            <p:spPr>
              <a:xfrm>
                <a:off x="10035682" y="4660376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878" name="Freeform 1877">
                <a:extLst>
                  <a:ext uri="{FF2B5EF4-FFF2-40B4-BE49-F238E27FC236}">
                    <a16:creationId xmlns:a16="http://schemas.microsoft.com/office/drawing/2014/main" id="{CBB41111-C664-F049-FB09-18A05B9DAA75}"/>
                  </a:ext>
                </a:extLst>
              </p:cNvPr>
              <p:cNvSpPr/>
              <p:nvPr/>
            </p:nvSpPr>
            <p:spPr>
              <a:xfrm>
                <a:off x="10009838" y="4686093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879" name="Graphic 1498">
              <a:extLst>
                <a:ext uri="{FF2B5EF4-FFF2-40B4-BE49-F238E27FC236}">
                  <a16:creationId xmlns:a16="http://schemas.microsoft.com/office/drawing/2014/main" id="{C33B3B19-2DE7-1D5F-808C-5F31E373E66A}"/>
                </a:ext>
              </a:extLst>
            </p:cNvPr>
            <p:cNvGrpSpPr/>
            <p:nvPr/>
          </p:nvGrpSpPr>
          <p:grpSpPr>
            <a:xfrm>
              <a:off x="10030108" y="4659996"/>
              <a:ext cx="51559" cy="51559"/>
              <a:chOff x="10030108" y="4659996"/>
              <a:chExt cx="51559" cy="51559"/>
            </a:xfrm>
          </p:grpSpPr>
          <p:sp>
            <p:nvSpPr>
              <p:cNvPr id="1880" name="Freeform 1879">
                <a:extLst>
                  <a:ext uri="{FF2B5EF4-FFF2-40B4-BE49-F238E27FC236}">
                    <a16:creationId xmlns:a16="http://schemas.microsoft.com/office/drawing/2014/main" id="{ECCC7DCB-DBE8-1043-F43D-DFC0F841DAA2}"/>
                  </a:ext>
                </a:extLst>
              </p:cNvPr>
              <p:cNvSpPr/>
              <p:nvPr/>
            </p:nvSpPr>
            <p:spPr>
              <a:xfrm>
                <a:off x="10055951" y="4659996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881" name="Freeform 1880">
                <a:extLst>
                  <a:ext uri="{FF2B5EF4-FFF2-40B4-BE49-F238E27FC236}">
                    <a16:creationId xmlns:a16="http://schemas.microsoft.com/office/drawing/2014/main" id="{29E3947C-C0CA-F3B9-F449-B9B2D50529E4}"/>
                  </a:ext>
                </a:extLst>
              </p:cNvPr>
              <p:cNvSpPr/>
              <p:nvPr/>
            </p:nvSpPr>
            <p:spPr>
              <a:xfrm>
                <a:off x="10030108" y="4685713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882" name="Graphic 1498">
              <a:extLst>
                <a:ext uri="{FF2B5EF4-FFF2-40B4-BE49-F238E27FC236}">
                  <a16:creationId xmlns:a16="http://schemas.microsoft.com/office/drawing/2014/main" id="{FE1B13F8-DAE4-815D-672B-C99237B44412}"/>
                </a:ext>
              </a:extLst>
            </p:cNvPr>
            <p:cNvGrpSpPr/>
            <p:nvPr/>
          </p:nvGrpSpPr>
          <p:grpSpPr>
            <a:xfrm>
              <a:off x="10040876" y="4659996"/>
              <a:ext cx="51559" cy="51559"/>
              <a:chOff x="10040876" y="4659996"/>
              <a:chExt cx="51559" cy="51559"/>
            </a:xfrm>
          </p:grpSpPr>
          <p:sp>
            <p:nvSpPr>
              <p:cNvPr id="1883" name="Freeform 1882">
                <a:extLst>
                  <a:ext uri="{FF2B5EF4-FFF2-40B4-BE49-F238E27FC236}">
                    <a16:creationId xmlns:a16="http://schemas.microsoft.com/office/drawing/2014/main" id="{85ECD6B5-66CC-DE92-2793-7771A559F35E}"/>
                  </a:ext>
                </a:extLst>
              </p:cNvPr>
              <p:cNvSpPr/>
              <p:nvPr/>
            </p:nvSpPr>
            <p:spPr>
              <a:xfrm>
                <a:off x="10066592" y="4659996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884" name="Freeform 1883">
                <a:extLst>
                  <a:ext uri="{FF2B5EF4-FFF2-40B4-BE49-F238E27FC236}">
                    <a16:creationId xmlns:a16="http://schemas.microsoft.com/office/drawing/2014/main" id="{48CE7058-9009-2121-0E81-F961FFFA4FCB}"/>
                  </a:ext>
                </a:extLst>
              </p:cNvPr>
              <p:cNvSpPr/>
              <p:nvPr/>
            </p:nvSpPr>
            <p:spPr>
              <a:xfrm>
                <a:off x="10040876" y="4685713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885" name="Graphic 1498">
              <a:extLst>
                <a:ext uri="{FF2B5EF4-FFF2-40B4-BE49-F238E27FC236}">
                  <a16:creationId xmlns:a16="http://schemas.microsoft.com/office/drawing/2014/main" id="{15C04738-9E19-677D-9697-0E8B5188B2F6}"/>
                </a:ext>
              </a:extLst>
            </p:cNvPr>
            <p:cNvGrpSpPr/>
            <p:nvPr/>
          </p:nvGrpSpPr>
          <p:grpSpPr>
            <a:xfrm>
              <a:off x="10090662" y="4662530"/>
              <a:ext cx="51559" cy="51559"/>
              <a:chOff x="10090662" y="4662530"/>
              <a:chExt cx="51559" cy="51559"/>
            </a:xfrm>
          </p:grpSpPr>
          <p:sp>
            <p:nvSpPr>
              <p:cNvPr id="1886" name="Freeform 1885">
                <a:extLst>
                  <a:ext uri="{FF2B5EF4-FFF2-40B4-BE49-F238E27FC236}">
                    <a16:creationId xmlns:a16="http://schemas.microsoft.com/office/drawing/2014/main" id="{6EE703CD-2A28-A2A2-DED5-917DDB2E9F6F}"/>
                  </a:ext>
                </a:extLst>
              </p:cNvPr>
              <p:cNvSpPr/>
              <p:nvPr/>
            </p:nvSpPr>
            <p:spPr>
              <a:xfrm>
                <a:off x="10116505" y="4662530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887" name="Freeform 1886">
                <a:extLst>
                  <a:ext uri="{FF2B5EF4-FFF2-40B4-BE49-F238E27FC236}">
                    <a16:creationId xmlns:a16="http://schemas.microsoft.com/office/drawing/2014/main" id="{FFB7B622-535B-355E-DEE0-F5EF783E86A1}"/>
                  </a:ext>
                </a:extLst>
              </p:cNvPr>
              <p:cNvSpPr/>
              <p:nvPr/>
            </p:nvSpPr>
            <p:spPr>
              <a:xfrm>
                <a:off x="10090662" y="4688373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888" name="Graphic 1498">
              <a:extLst>
                <a:ext uri="{FF2B5EF4-FFF2-40B4-BE49-F238E27FC236}">
                  <a16:creationId xmlns:a16="http://schemas.microsoft.com/office/drawing/2014/main" id="{8C04F6F7-998D-B42E-B3C0-609E23305CF1}"/>
                </a:ext>
              </a:extLst>
            </p:cNvPr>
            <p:cNvGrpSpPr/>
            <p:nvPr/>
          </p:nvGrpSpPr>
          <p:grpSpPr>
            <a:xfrm>
              <a:off x="10486038" y="4689893"/>
              <a:ext cx="51559" cy="51559"/>
              <a:chOff x="10486038" y="4689893"/>
              <a:chExt cx="51559" cy="51559"/>
            </a:xfrm>
          </p:grpSpPr>
          <p:sp>
            <p:nvSpPr>
              <p:cNvPr id="1889" name="Freeform 1888">
                <a:extLst>
                  <a:ext uri="{FF2B5EF4-FFF2-40B4-BE49-F238E27FC236}">
                    <a16:creationId xmlns:a16="http://schemas.microsoft.com/office/drawing/2014/main" id="{98763B8C-0984-3C8C-B089-61DC249F3E81}"/>
                  </a:ext>
                </a:extLst>
              </p:cNvPr>
              <p:cNvSpPr/>
              <p:nvPr/>
            </p:nvSpPr>
            <p:spPr>
              <a:xfrm>
                <a:off x="10511881" y="4689893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890" name="Freeform 1889">
                <a:extLst>
                  <a:ext uri="{FF2B5EF4-FFF2-40B4-BE49-F238E27FC236}">
                    <a16:creationId xmlns:a16="http://schemas.microsoft.com/office/drawing/2014/main" id="{31140F8E-DF1D-F8A0-5FD4-3AFCE5A47040}"/>
                  </a:ext>
                </a:extLst>
              </p:cNvPr>
              <p:cNvSpPr/>
              <p:nvPr/>
            </p:nvSpPr>
            <p:spPr>
              <a:xfrm>
                <a:off x="10486038" y="4715610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891" name="Graphic 1498">
              <a:extLst>
                <a:ext uri="{FF2B5EF4-FFF2-40B4-BE49-F238E27FC236}">
                  <a16:creationId xmlns:a16="http://schemas.microsoft.com/office/drawing/2014/main" id="{8612B74D-7386-F45D-9AD5-0FB5767EA1A9}"/>
                </a:ext>
              </a:extLst>
            </p:cNvPr>
            <p:cNvGrpSpPr/>
            <p:nvPr/>
          </p:nvGrpSpPr>
          <p:grpSpPr>
            <a:xfrm>
              <a:off x="10545452" y="4747787"/>
              <a:ext cx="51686" cy="51686"/>
              <a:chOff x="10545452" y="4747787"/>
              <a:chExt cx="51686" cy="51686"/>
            </a:xfrm>
          </p:grpSpPr>
          <p:sp>
            <p:nvSpPr>
              <p:cNvPr id="1892" name="Freeform 1891">
                <a:extLst>
                  <a:ext uri="{FF2B5EF4-FFF2-40B4-BE49-F238E27FC236}">
                    <a16:creationId xmlns:a16="http://schemas.microsoft.com/office/drawing/2014/main" id="{818F3E87-C9CA-76C2-47CB-5F67F3CDCF98}"/>
                  </a:ext>
                </a:extLst>
              </p:cNvPr>
              <p:cNvSpPr/>
              <p:nvPr/>
            </p:nvSpPr>
            <p:spPr>
              <a:xfrm>
                <a:off x="10571295" y="4747787"/>
                <a:ext cx="12668" cy="51686"/>
              </a:xfrm>
              <a:custGeom>
                <a:avLst/>
                <a:gdLst>
                  <a:gd name="connsiteX0" fmla="*/ 0 w 12668"/>
                  <a:gd name="connsiteY0" fmla="*/ 0 h 51686"/>
                  <a:gd name="connsiteX1" fmla="*/ 0 w 12668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893" name="Freeform 1892">
                <a:extLst>
                  <a:ext uri="{FF2B5EF4-FFF2-40B4-BE49-F238E27FC236}">
                    <a16:creationId xmlns:a16="http://schemas.microsoft.com/office/drawing/2014/main" id="{8E90E112-CF18-F1E9-1B37-43A7E39C1CB4}"/>
                  </a:ext>
                </a:extLst>
              </p:cNvPr>
              <p:cNvSpPr/>
              <p:nvPr/>
            </p:nvSpPr>
            <p:spPr>
              <a:xfrm>
                <a:off x="10545452" y="4773630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894" name="Graphic 1498">
              <a:extLst>
                <a:ext uri="{FF2B5EF4-FFF2-40B4-BE49-F238E27FC236}">
                  <a16:creationId xmlns:a16="http://schemas.microsoft.com/office/drawing/2014/main" id="{B87B1F0F-E5D0-48F1-2D12-971EB58B77C3}"/>
                </a:ext>
              </a:extLst>
            </p:cNvPr>
            <p:cNvGrpSpPr/>
            <p:nvPr/>
          </p:nvGrpSpPr>
          <p:grpSpPr>
            <a:xfrm>
              <a:off x="10650345" y="4747787"/>
              <a:ext cx="51559" cy="51686"/>
              <a:chOff x="10650345" y="4747787"/>
              <a:chExt cx="51559" cy="51686"/>
            </a:xfrm>
          </p:grpSpPr>
          <p:sp>
            <p:nvSpPr>
              <p:cNvPr id="1895" name="Freeform 1894">
                <a:extLst>
                  <a:ext uri="{FF2B5EF4-FFF2-40B4-BE49-F238E27FC236}">
                    <a16:creationId xmlns:a16="http://schemas.microsoft.com/office/drawing/2014/main" id="{C8237F4C-7DEC-42EE-E46A-1406B53D6C7D}"/>
                  </a:ext>
                </a:extLst>
              </p:cNvPr>
              <p:cNvSpPr/>
              <p:nvPr/>
            </p:nvSpPr>
            <p:spPr>
              <a:xfrm>
                <a:off x="10676062" y="4747787"/>
                <a:ext cx="12668" cy="51686"/>
              </a:xfrm>
              <a:custGeom>
                <a:avLst/>
                <a:gdLst>
                  <a:gd name="connsiteX0" fmla="*/ 0 w 12668"/>
                  <a:gd name="connsiteY0" fmla="*/ 0 h 51686"/>
                  <a:gd name="connsiteX1" fmla="*/ 0 w 12668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896" name="Freeform 1895">
                <a:extLst>
                  <a:ext uri="{FF2B5EF4-FFF2-40B4-BE49-F238E27FC236}">
                    <a16:creationId xmlns:a16="http://schemas.microsoft.com/office/drawing/2014/main" id="{EE24FEC0-2F74-BCD7-C380-3150BCAE8AB0}"/>
                  </a:ext>
                </a:extLst>
              </p:cNvPr>
              <p:cNvSpPr/>
              <p:nvPr/>
            </p:nvSpPr>
            <p:spPr>
              <a:xfrm>
                <a:off x="10650345" y="4773630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897" name="Graphic 1498">
              <a:extLst>
                <a:ext uri="{FF2B5EF4-FFF2-40B4-BE49-F238E27FC236}">
                  <a16:creationId xmlns:a16="http://schemas.microsoft.com/office/drawing/2014/main" id="{BE7D7897-CF37-9549-195D-9312EEFE04EE}"/>
                </a:ext>
              </a:extLst>
            </p:cNvPr>
            <p:cNvGrpSpPr/>
            <p:nvPr/>
          </p:nvGrpSpPr>
          <p:grpSpPr>
            <a:xfrm>
              <a:off x="10637804" y="4747787"/>
              <a:ext cx="51559" cy="51686"/>
              <a:chOff x="10637804" y="4747787"/>
              <a:chExt cx="51559" cy="51686"/>
            </a:xfrm>
          </p:grpSpPr>
          <p:sp>
            <p:nvSpPr>
              <p:cNvPr id="1898" name="Freeform 1897">
                <a:extLst>
                  <a:ext uri="{FF2B5EF4-FFF2-40B4-BE49-F238E27FC236}">
                    <a16:creationId xmlns:a16="http://schemas.microsoft.com/office/drawing/2014/main" id="{AC7ACE67-3D2D-D325-B34C-291A93B07F31}"/>
                  </a:ext>
                </a:extLst>
              </p:cNvPr>
              <p:cNvSpPr/>
              <p:nvPr/>
            </p:nvSpPr>
            <p:spPr>
              <a:xfrm>
                <a:off x="10663520" y="4747787"/>
                <a:ext cx="12668" cy="51686"/>
              </a:xfrm>
              <a:custGeom>
                <a:avLst/>
                <a:gdLst>
                  <a:gd name="connsiteX0" fmla="*/ 0 w 12668"/>
                  <a:gd name="connsiteY0" fmla="*/ 0 h 51686"/>
                  <a:gd name="connsiteX1" fmla="*/ 0 w 12668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899" name="Freeform 1898">
                <a:extLst>
                  <a:ext uri="{FF2B5EF4-FFF2-40B4-BE49-F238E27FC236}">
                    <a16:creationId xmlns:a16="http://schemas.microsoft.com/office/drawing/2014/main" id="{C77B13C7-0B03-99B5-9623-586FC2101DBF}"/>
                  </a:ext>
                </a:extLst>
              </p:cNvPr>
              <p:cNvSpPr/>
              <p:nvPr/>
            </p:nvSpPr>
            <p:spPr>
              <a:xfrm>
                <a:off x="10637804" y="4773630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900" name="Graphic 1498">
              <a:extLst>
                <a:ext uri="{FF2B5EF4-FFF2-40B4-BE49-F238E27FC236}">
                  <a16:creationId xmlns:a16="http://schemas.microsoft.com/office/drawing/2014/main" id="{3E85706D-092E-BFCA-FA18-B1B489FE2721}"/>
                </a:ext>
              </a:extLst>
            </p:cNvPr>
            <p:cNvGrpSpPr/>
            <p:nvPr/>
          </p:nvGrpSpPr>
          <p:grpSpPr>
            <a:xfrm>
              <a:off x="10624502" y="4747787"/>
              <a:ext cx="51559" cy="51686"/>
              <a:chOff x="10624502" y="4747787"/>
              <a:chExt cx="51559" cy="51686"/>
            </a:xfrm>
          </p:grpSpPr>
          <p:sp>
            <p:nvSpPr>
              <p:cNvPr id="1901" name="Freeform 1900">
                <a:extLst>
                  <a:ext uri="{FF2B5EF4-FFF2-40B4-BE49-F238E27FC236}">
                    <a16:creationId xmlns:a16="http://schemas.microsoft.com/office/drawing/2014/main" id="{C6232AB1-3F0F-2D75-FF32-0C33EAE0E786}"/>
                  </a:ext>
                </a:extLst>
              </p:cNvPr>
              <p:cNvSpPr/>
              <p:nvPr/>
            </p:nvSpPr>
            <p:spPr>
              <a:xfrm>
                <a:off x="10650345" y="4747787"/>
                <a:ext cx="12668" cy="51686"/>
              </a:xfrm>
              <a:custGeom>
                <a:avLst/>
                <a:gdLst>
                  <a:gd name="connsiteX0" fmla="*/ 0 w 12668"/>
                  <a:gd name="connsiteY0" fmla="*/ 0 h 51686"/>
                  <a:gd name="connsiteX1" fmla="*/ 0 w 12668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902" name="Freeform 1901">
                <a:extLst>
                  <a:ext uri="{FF2B5EF4-FFF2-40B4-BE49-F238E27FC236}">
                    <a16:creationId xmlns:a16="http://schemas.microsoft.com/office/drawing/2014/main" id="{6B7BBE30-3C48-2DE5-2828-8E7C3781CA69}"/>
                  </a:ext>
                </a:extLst>
              </p:cNvPr>
              <p:cNvSpPr/>
              <p:nvPr/>
            </p:nvSpPr>
            <p:spPr>
              <a:xfrm>
                <a:off x="10624502" y="4773630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903" name="Graphic 1498">
              <a:extLst>
                <a:ext uri="{FF2B5EF4-FFF2-40B4-BE49-F238E27FC236}">
                  <a16:creationId xmlns:a16="http://schemas.microsoft.com/office/drawing/2014/main" id="{5164E477-AC38-94F1-4AD9-3308B002C5B2}"/>
                </a:ext>
              </a:extLst>
            </p:cNvPr>
            <p:cNvGrpSpPr/>
            <p:nvPr/>
          </p:nvGrpSpPr>
          <p:grpSpPr>
            <a:xfrm>
              <a:off x="10611960" y="4747787"/>
              <a:ext cx="51559" cy="51686"/>
              <a:chOff x="10611960" y="4747787"/>
              <a:chExt cx="51559" cy="51686"/>
            </a:xfrm>
          </p:grpSpPr>
          <p:sp>
            <p:nvSpPr>
              <p:cNvPr id="1904" name="Freeform 1903">
                <a:extLst>
                  <a:ext uri="{FF2B5EF4-FFF2-40B4-BE49-F238E27FC236}">
                    <a16:creationId xmlns:a16="http://schemas.microsoft.com/office/drawing/2014/main" id="{819D2730-5B04-9926-5D2C-637FF6EDA8AA}"/>
                  </a:ext>
                </a:extLst>
              </p:cNvPr>
              <p:cNvSpPr/>
              <p:nvPr/>
            </p:nvSpPr>
            <p:spPr>
              <a:xfrm>
                <a:off x="10637804" y="4747787"/>
                <a:ext cx="12668" cy="51686"/>
              </a:xfrm>
              <a:custGeom>
                <a:avLst/>
                <a:gdLst>
                  <a:gd name="connsiteX0" fmla="*/ 0 w 12668"/>
                  <a:gd name="connsiteY0" fmla="*/ 0 h 51686"/>
                  <a:gd name="connsiteX1" fmla="*/ 0 w 12668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905" name="Freeform 1904">
                <a:extLst>
                  <a:ext uri="{FF2B5EF4-FFF2-40B4-BE49-F238E27FC236}">
                    <a16:creationId xmlns:a16="http://schemas.microsoft.com/office/drawing/2014/main" id="{69C747A3-9426-FF98-D437-6761400348BC}"/>
                  </a:ext>
                </a:extLst>
              </p:cNvPr>
              <p:cNvSpPr/>
              <p:nvPr/>
            </p:nvSpPr>
            <p:spPr>
              <a:xfrm>
                <a:off x="10611960" y="4773630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906" name="Graphic 1498">
              <a:extLst>
                <a:ext uri="{FF2B5EF4-FFF2-40B4-BE49-F238E27FC236}">
                  <a16:creationId xmlns:a16="http://schemas.microsoft.com/office/drawing/2014/main" id="{0786CAB6-492D-1906-9CC6-AAA89E422EB9}"/>
                </a:ext>
              </a:extLst>
            </p:cNvPr>
            <p:cNvGrpSpPr/>
            <p:nvPr/>
          </p:nvGrpSpPr>
          <p:grpSpPr>
            <a:xfrm>
              <a:off x="10578643" y="4747787"/>
              <a:ext cx="51686" cy="51686"/>
              <a:chOff x="10578643" y="4747787"/>
              <a:chExt cx="51686" cy="51686"/>
            </a:xfrm>
          </p:grpSpPr>
          <p:sp>
            <p:nvSpPr>
              <p:cNvPr id="1907" name="Freeform 1906">
                <a:extLst>
                  <a:ext uri="{FF2B5EF4-FFF2-40B4-BE49-F238E27FC236}">
                    <a16:creationId xmlns:a16="http://schemas.microsoft.com/office/drawing/2014/main" id="{9C71545E-CB64-723C-1B1E-07EF3449753B}"/>
                  </a:ext>
                </a:extLst>
              </p:cNvPr>
              <p:cNvSpPr/>
              <p:nvPr/>
            </p:nvSpPr>
            <p:spPr>
              <a:xfrm>
                <a:off x="10604486" y="4747787"/>
                <a:ext cx="12668" cy="51686"/>
              </a:xfrm>
              <a:custGeom>
                <a:avLst/>
                <a:gdLst>
                  <a:gd name="connsiteX0" fmla="*/ 0 w 12668"/>
                  <a:gd name="connsiteY0" fmla="*/ 0 h 51686"/>
                  <a:gd name="connsiteX1" fmla="*/ 0 w 12668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908" name="Freeform 1907">
                <a:extLst>
                  <a:ext uri="{FF2B5EF4-FFF2-40B4-BE49-F238E27FC236}">
                    <a16:creationId xmlns:a16="http://schemas.microsoft.com/office/drawing/2014/main" id="{AFDEB3D2-E8DA-452A-8B12-9257089CE1BE}"/>
                  </a:ext>
                </a:extLst>
              </p:cNvPr>
              <p:cNvSpPr/>
              <p:nvPr/>
            </p:nvSpPr>
            <p:spPr>
              <a:xfrm>
                <a:off x="10578643" y="4773630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909" name="Graphic 1498">
              <a:extLst>
                <a:ext uri="{FF2B5EF4-FFF2-40B4-BE49-F238E27FC236}">
                  <a16:creationId xmlns:a16="http://schemas.microsoft.com/office/drawing/2014/main" id="{CD0A60F2-C598-5E6E-7C82-FC92C11ED9CC}"/>
                </a:ext>
              </a:extLst>
            </p:cNvPr>
            <p:cNvGrpSpPr/>
            <p:nvPr/>
          </p:nvGrpSpPr>
          <p:grpSpPr>
            <a:xfrm>
              <a:off x="10590171" y="4747787"/>
              <a:ext cx="51559" cy="51686"/>
              <a:chOff x="10590171" y="4747787"/>
              <a:chExt cx="51559" cy="51686"/>
            </a:xfrm>
          </p:grpSpPr>
          <p:sp>
            <p:nvSpPr>
              <p:cNvPr id="1910" name="Freeform 1909">
                <a:extLst>
                  <a:ext uri="{FF2B5EF4-FFF2-40B4-BE49-F238E27FC236}">
                    <a16:creationId xmlns:a16="http://schemas.microsoft.com/office/drawing/2014/main" id="{E19C5C67-C825-D973-15DE-E357840AE729}"/>
                  </a:ext>
                </a:extLst>
              </p:cNvPr>
              <p:cNvSpPr/>
              <p:nvPr/>
            </p:nvSpPr>
            <p:spPr>
              <a:xfrm>
                <a:off x="10615888" y="4747787"/>
                <a:ext cx="12668" cy="51686"/>
              </a:xfrm>
              <a:custGeom>
                <a:avLst/>
                <a:gdLst>
                  <a:gd name="connsiteX0" fmla="*/ 0 w 12668"/>
                  <a:gd name="connsiteY0" fmla="*/ 0 h 51686"/>
                  <a:gd name="connsiteX1" fmla="*/ 0 w 12668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911" name="Freeform 1910">
                <a:extLst>
                  <a:ext uri="{FF2B5EF4-FFF2-40B4-BE49-F238E27FC236}">
                    <a16:creationId xmlns:a16="http://schemas.microsoft.com/office/drawing/2014/main" id="{478D59D9-F8D9-418F-843B-CEF5719800D8}"/>
                  </a:ext>
                </a:extLst>
              </p:cNvPr>
              <p:cNvSpPr/>
              <p:nvPr/>
            </p:nvSpPr>
            <p:spPr>
              <a:xfrm>
                <a:off x="10590171" y="4773630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912" name="Graphic 1498">
              <a:extLst>
                <a:ext uri="{FF2B5EF4-FFF2-40B4-BE49-F238E27FC236}">
                  <a16:creationId xmlns:a16="http://schemas.microsoft.com/office/drawing/2014/main" id="{BA3C710A-24BA-8140-BF95-CB23662B9520}"/>
                </a:ext>
              </a:extLst>
            </p:cNvPr>
            <p:cNvGrpSpPr/>
            <p:nvPr/>
          </p:nvGrpSpPr>
          <p:grpSpPr>
            <a:xfrm>
              <a:off x="10740797" y="4753741"/>
              <a:ext cx="51559" cy="51559"/>
              <a:chOff x="10740797" y="4753741"/>
              <a:chExt cx="51559" cy="51559"/>
            </a:xfrm>
          </p:grpSpPr>
          <p:sp>
            <p:nvSpPr>
              <p:cNvPr id="1913" name="Freeform 1912">
                <a:extLst>
                  <a:ext uri="{FF2B5EF4-FFF2-40B4-BE49-F238E27FC236}">
                    <a16:creationId xmlns:a16="http://schemas.microsoft.com/office/drawing/2014/main" id="{CA467A03-EC29-0931-746F-54BD9F0FF02D}"/>
                  </a:ext>
                </a:extLst>
              </p:cNvPr>
              <p:cNvSpPr/>
              <p:nvPr/>
            </p:nvSpPr>
            <p:spPr>
              <a:xfrm>
                <a:off x="10766513" y="4753741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914" name="Freeform 1913">
                <a:extLst>
                  <a:ext uri="{FF2B5EF4-FFF2-40B4-BE49-F238E27FC236}">
                    <a16:creationId xmlns:a16="http://schemas.microsoft.com/office/drawing/2014/main" id="{310F5265-8012-0DC5-F13B-EAD12E106B68}"/>
                  </a:ext>
                </a:extLst>
              </p:cNvPr>
              <p:cNvSpPr/>
              <p:nvPr/>
            </p:nvSpPr>
            <p:spPr>
              <a:xfrm>
                <a:off x="10740797" y="4779584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915" name="Graphic 1498">
              <a:extLst>
                <a:ext uri="{FF2B5EF4-FFF2-40B4-BE49-F238E27FC236}">
                  <a16:creationId xmlns:a16="http://schemas.microsoft.com/office/drawing/2014/main" id="{B8496EF8-7BA8-5B57-EB22-CAEAE1A057BF}"/>
                </a:ext>
              </a:extLst>
            </p:cNvPr>
            <p:cNvGrpSpPr/>
            <p:nvPr/>
          </p:nvGrpSpPr>
          <p:grpSpPr>
            <a:xfrm>
              <a:off x="10714953" y="4753741"/>
              <a:ext cx="51559" cy="51559"/>
              <a:chOff x="10714953" y="4753741"/>
              <a:chExt cx="51559" cy="51559"/>
            </a:xfrm>
          </p:grpSpPr>
          <p:sp>
            <p:nvSpPr>
              <p:cNvPr id="1916" name="Freeform 1915">
                <a:extLst>
                  <a:ext uri="{FF2B5EF4-FFF2-40B4-BE49-F238E27FC236}">
                    <a16:creationId xmlns:a16="http://schemas.microsoft.com/office/drawing/2014/main" id="{6C31A278-2757-0082-A9C5-FCE44CE2B670}"/>
                  </a:ext>
                </a:extLst>
              </p:cNvPr>
              <p:cNvSpPr/>
              <p:nvPr/>
            </p:nvSpPr>
            <p:spPr>
              <a:xfrm>
                <a:off x="10740797" y="4753741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917" name="Freeform 1916">
                <a:extLst>
                  <a:ext uri="{FF2B5EF4-FFF2-40B4-BE49-F238E27FC236}">
                    <a16:creationId xmlns:a16="http://schemas.microsoft.com/office/drawing/2014/main" id="{2EF5AFC0-68F3-F5B4-8A86-31C0D19654A8}"/>
                  </a:ext>
                </a:extLst>
              </p:cNvPr>
              <p:cNvSpPr/>
              <p:nvPr/>
            </p:nvSpPr>
            <p:spPr>
              <a:xfrm>
                <a:off x="10714953" y="4779584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918" name="Graphic 1498">
              <a:extLst>
                <a:ext uri="{FF2B5EF4-FFF2-40B4-BE49-F238E27FC236}">
                  <a16:creationId xmlns:a16="http://schemas.microsoft.com/office/drawing/2014/main" id="{FE96963F-B590-3334-C077-EE022221EA8B}"/>
                </a:ext>
              </a:extLst>
            </p:cNvPr>
            <p:cNvGrpSpPr/>
            <p:nvPr/>
          </p:nvGrpSpPr>
          <p:grpSpPr>
            <a:xfrm>
              <a:off x="10695698" y="4753741"/>
              <a:ext cx="51559" cy="51559"/>
              <a:chOff x="10695698" y="4753741"/>
              <a:chExt cx="51559" cy="51559"/>
            </a:xfrm>
          </p:grpSpPr>
          <p:sp>
            <p:nvSpPr>
              <p:cNvPr id="1919" name="Freeform 1918">
                <a:extLst>
                  <a:ext uri="{FF2B5EF4-FFF2-40B4-BE49-F238E27FC236}">
                    <a16:creationId xmlns:a16="http://schemas.microsoft.com/office/drawing/2014/main" id="{8CD07FD3-F4F1-7296-7831-EA2635A3CB64}"/>
                  </a:ext>
                </a:extLst>
              </p:cNvPr>
              <p:cNvSpPr/>
              <p:nvPr/>
            </p:nvSpPr>
            <p:spPr>
              <a:xfrm>
                <a:off x="10721414" y="4753741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920" name="Freeform 1919">
                <a:extLst>
                  <a:ext uri="{FF2B5EF4-FFF2-40B4-BE49-F238E27FC236}">
                    <a16:creationId xmlns:a16="http://schemas.microsoft.com/office/drawing/2014/main" id="{CE73B701-0BC7-0C26-4CA9-552009C9277C}"/>
                  </a:ext>
                </a:extLst>
              </p:cNvPr>
              <p:cNvSpPr/>
              <p:nvPr/>
            </p:nvSpPr>
            <p:spPr>
              <a:xfrm>
                <a:off x="10695698" y="4779584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921" name="Graphic 1498">
              <a:extLst>
                <a:ext uri="{FF2B5EF4-FFF2-40B4-BE49-F238E27FC236}">
                  <a16:creationId xmlns:a16="http://schemas.microsoft.com/office/drawing/2014/main" id="{FAC8AD28-CC99-476F-CC52-BC4B4A746893}"/>
                </a:ext>
              </a:extLst>
            </p:cNvPr>
            <p:cNvGrpSpPr/>
            <p:nvPr/>
          </p:nvGrpSpPr>
          <p:grpSpPr>
            <a:xfrm>
              <a:off x="10759926" y="4868895"/>
              <a:ext cx="51686" cy="51559"/>
              <a:chOff x="10759926" y="4868895"/>
              <a:chExt cx="51686" cy="51559"/>
            </a:xfrm>
          </p:grpSpPr>
          <p:sp>
            <p:nvSpPr>
              <p:cNvPr id="1922" name="Freeform 1921">
                <a:extLst>
                  <a:ext uri="{FF2B5EF4-FFF2-40B4-BE49-F238E27FC236}">
                    <a16:creationId xmlns:a16="http://schemas.microsoft.com/office/drawing/2014/main" id="{01DBF828-272F-AFD0-9B67-B8104ADC42D0}"/>
                  </a:ext>
                </a:extLst>
              </p:cNvPr>
              <p:cNvSpPr/>
              <p:nvPr/>
            </p:nvSpPr>
            <p:spPr>
              <a:xfrm>
                <a:off x="10785769" y="4868895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923" name="Freeform 1922">
                <a:extLst>
                  <a:ext uri="{FF2B5EF4-FFF2-40B4-BE49-F238E27FC236}">
                    <a16:creationId xmlns:a16="http://schemas.microsoft.com/office/drawing/2014/main" id="{C185A0FC-D8C4-0FA2-54F9-F5F280B90226}"/>
                  </a:ext>
                </a:extLst>
              </p:cNvPr>
              <p:cNvSpPr/>
              <p:nvPr/>
            </p:nvSpPr>
            <p:spPr>
              <a:xfrm>
                <a:off x="10759926" y="4894739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924" name="Graphic 1498">
              <a:extLst>
                <a:ext uri="{FF2B5EF4-FFF2-40B4-BE49-F238E27FC236}">
                  <a16:creationId xmlns:a16="http://schemas.microsoft.com/office/drawing/2014/main" id="{41EC76A5-FC83-9693-DDA0-2CD5FC4BD4C0}"/>
                </a:ext>
              </a:extLst>
            </p:cNvPr>
            <p:cNvGrpSpPr/>
            <p:nvPr/>
          </p:nvGrpSpPr>
          <p:grpSpPr>
            <a:xfrm>
              <a:off x="10785769" y="4868895"/>
              <a:ext cx="51559" cy="51559"/>
              <a:chOff x="10785769" y="4868895"/>
              <a:chExt cx="51559" cy="51559"/>
            </a:xfrm>
          </p:grpSpPr>
          <p:sp>
            <p:nvSpPr>
              <p:cNvPr id="1925" name="Freeform 1924">
                <a:extLst>
                  <a:ext uri="{FF2B5EF4-FFF2-40B4-BE49-F238E27FC236}">
                    <a16:creationId xmlns:a16="http://schemas.microsoft.com/office/drawing/2014/main" id="{1D4EA7D4-CBFF-F2DF-0515-301AB392E30D}"/>
                  </a:ext>
                </a:extLst>
              </p:cNvPr>
              <p:cNvSpPr/>
              <p:nvPr/>
            </p:nvSpPr>
            <p:spPr>
              <a:xfrm>
                <a:off x="10811612" y="4868895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926" name="Freeform 1925">
                <a:extLst>
                  <a:ext uri="{FF2B5EF4-FFF2-40B4-BE49-F238E27FC236}">
                    <a16:creationId xmlns:a16="http://schemas.microsoft.com/office/drawing/2014/main" id="{0F2DE48E-A0A4-EDF0-A7B7-2CB0222DA972}"/>
                  </a:ext>
                </a:extLst>
              </p:cNvPr>
              <p:cNvSpPr/>
              <p:nvPr/>
            </p:nvSpPr>
            <p:spPr>
              <a:xfrm>
                <a:off x="10785769" y="4894739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927" name="Graphic 1498">
              <a:extLst>
                <a:ext uri="{FF2B5EF4-FFF2-40B4-BE49-F238E27FC236}">
                  <a16:creationId xmlns:a16="http://schemas.microsoft.com/office/drawing/2014/main" id="{016A0680-DF6A-F5E1-64A5-6F82A704F14B}"/>
                </a:ext>
              </a:extLst>
            </p:cNvPr>
            <p:cNvGrpSpPr/>
            <p:nvPr/>
          </p:nvGrpSpPr>
          <p:grpSpPr>
            <a:xfrm>
              <a:off x="10811612" y="5046504"/>
              <a:ext cx="51559" cy="51559"/>
              <a:chOff x="10811612" y="5046504"/>
              <a:chExt cx="51559" cy="51559"/>
            </a:xfrm>
          </p:grpSpPr>
          <p:sp>
            <p:nvSpPr>
              <p:cNvPr id="1928" name="Freeform 1927">
                <a:extLst>
                  <a:ext uri="{FF2B5EF4-FFF2-40B4-BE49-F238E27FC236}">
                    <a16:creationId xmlns:a16="http://schemas.microsoft.com/office/drawing/2014/main" id="{102F79F7-838C-7B55-F4C3-CBD770BB8093}"/>
                  </a:ext>
                </a:extLst>
              </p:cNvPr>
              <p:cNvSpPr/>
              <p:nvPr/>
            </p:nvSpPr>
            <p:spPr>
              <a:xfrm>
                <a:off x="10837329" y="5046504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929" name="Freeform 1928">
                <a:extLst>
                  <a:ext uri="{FF2B5EF4-FFF2-40B4-BE49-F238E27FC236}">
                    <a16:creationId xmlns:a16="http://schemas.microsoft.com/office/drawing/2014/main" id="{F0E063DA-7CE9-2966-1D90-103B377EAB27}"/>
                  </a:ext>
                </a:extLst>
              </p:cNvPr>
              <p:cNvSpPr/>
              <p:nvPr/>
            </p:nvSpPr>
            <p:spPr>
              <a:xfrm>
                <a:off x="10811612" y="5072221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930" name="Graphic 1498">
              <a:extLst>
                <a:ext uri="{FF2B5EF4-FFF2-40B4-BE49-F238E27FC236}">
                  <a16:creationId xmlns:a16="http://schemas.microsoft.com/office/drawing/2014/main" id="{D98D6F2D-F3CF-6079-B3D0-5E81109B1283}"/>
                </a:ext>
              </a:extLst>
            </p:cNvPr>
            <p:cNvGrpSpPr/>
            <p:nvPr/>
          </p:nvGrpSpPr>
          <p:grpSpPr>
            <a:xfrm>
              <a:off x="10837329" y="5043464"/>
              <a:ext cx="51686" cy="51686"/>
              <a:chOff x="10837329" y="5043464"/>
              <a:chExt cx="51686" cy="51686"/>
            </a:xfrm>
          </p:grpSpPr>
          <p:sp>
            <p:nvSpPr>
              <p:cNvPr id="1931" name="Freeform 1930">
                <a:extLst>
                  <a:ext uri="{FF2B5EF4-FFF2-40B4-BE49-F238E27FC236}">
                    <a16:creationId xmlns:a16="http://schemas.microsoft.com/office/drawing/2014/main" id="{2EA8CC1C-CA7A-8317-1AF0-94BCAF19E390}"/>
                  </a:ext>
                </a:extLst>
              </p:cNvPr>
              <p:cNvSpPr/>
              <p:nvPr/>
            </p:nvSpPr>
            <p:spPr>
              <a:xfrm>
                <a:off x="10863172" y="5043464"/>
                <a:ext cx="12668" cy="51686"/>
              </a:xfrm>
              <a:custGeom>
                <a:avLst/>
                <a:gdLst>
                  <a:gd name="connsiteX0" fmla="*/ 0 w 12668"/>
                  <a:gd name="connsiteY0" fmla="*/ 0 h 51686"/>
                  <a:gd name="connsiteX1" fmla="*/ 0 w 12668"/>
                  <a:gd name="connsiteY1" fmla="*/ 51687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686">
                    <a:moveTo>
                      <a:pt x="0" y="0"/>
                    </a:moveTo>
                    <a:lnTo>
                      <a:pt x="0" y="51687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932" name="Freeform 1931">
                <a:extLst>
                  <a:ext uri="{FF2B5EF4-FFF2-40B4-BE49-F238E27FC236}">
                    <a16:creationId xmlns:a16="http://schemas.microsoft.com/office/drawing/2014/main" id="{3E874AE4-AE5A-3E9F-2814-1976865E076E}"/>
                  </a:ext>
                </a:extLst>
              </p:cNvPr>
              <p:cNvSpPr/>
              <p:nvPr/>
            </p:nvSpPr>
            <p:spPr>
              <a:xfrm>
                <a:off x="10837329" y="5069307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7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7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933" name="Graphic 1498">
              <a:extLst>
                <a:ext uri="{FF2B5EF4-FFF2-40B4-BE49-F238E27FC236}">
                  <a16:creationId xmlns:a16="http://schemas.microsoft.com/office/drawing/2014/main" id="{6AD30CAE-F3A6-6B9A-992B-7D7DA8EDEE08}"/>
                </a:ext>
              </a:extLst>
            </p:cNvPr>
            <p:cNvGrpSpPr/>
            <p:nvPr/>
          </p:nvGrpSpPr>
          <p:grpSpPr>
            <a:xfrm>
              <a:off x="10572816" y="4747787"/>
              <a:ext cx="51559" cy="51686"/>
              <a:chOff x="10572816" y="4747787"/>
              <a:chExt cx="51559" cy="51686"/>
            </a:xfrm>
          </p:grpSpPr>
          <p:sp>
            <p:nvSpPr>
              <p:cNvPr id="1934" name="Freeform 1933">
                <a:extLst>
                  <a:ext uri="{FF2B5EF4-FFF2-40B4-BE49-F238E27FC236}">
                    <a16:creationId xmlns:a16="http://schemas.microsoft.com/office/drawing/2014/main" id="{8BC8975C-98C5-12F0-882F-388374DA8EF4}"/>
                  </a:ext>
                </a:extLst>
              </p:cNvPr>
              <p:cNvSpPr/>
              <p:nvPr/>
            </p:nvSpPr>
            <p:spPr>
              <a:xfrm>
                <a:off x="10598532" y="4747787"/>
                <a:ext cx="12668" cy="51686"/>
              </a:xfrm>
              <a:custGeom>
                <a:avLst/>
                <a:gdLst>
                  <a:gd name="connsiteX0" fmla="*/ 0 w 12668"/>
                  <a:gd name="connsiteY0" fmla="*/ 0 h 51686"/>
                  <a:gd name="connsiteX1" fmla="*/ 0 w 12668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935" name="Freeform 1934">
                <a:extLst>
                  <a:ext uri="{FF2B5EF4-FFF2-40B4-BE49-F238E27FC236}">
                    <a16:creationId xmlns:a16="http://schemas.microsoft.com/office/drawing/2014/main" id="{199EEE7B-2E48-2A3E-93EE-6F638787ABB0}"/>
                  </a:ext>
                </a:extLst>
              </p:cNvPr>
              <p:cNvSpPr/>
              <p:nvPr/>
            </p:nvSpPr>
            <p:spPr>
              <a:xfrm>
                <a:off x="10572816" y="4773630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936" name="Graphic 1498">
              <a:extLst>
                <a:ext uri="{FF2B5EF4-FFF2-40B4-BE49-F238E27FC236}">
                  <a16:creationId xmlns:a16="http://schemas.microsoft.com/office/drawing/2014/main" id="{5B3D977E-56D6-680F-BEAF-DCCB8D5A932B}"/>
                </a:ext>
              </a:extLst>
            </p:cNvPr>
            <p:cNvGrpSpPr/>
            <p:nvPr/>
          </p:nvGrpSpPr>
          <p:grpSpPr>
            <a:xfrm>
              <a:off x="10466782" y="4689893"/>
              <a:ext cx="51686" cy="51559"/>
              <a:chOff x="10466782" y="4689893"/>
              <a:chExt cx="51686" cy="51559"/>
            </a:xfrm>
          </p:grpSpPr>
          <p:sp>
            <p:nvSpPr>
              <p:cNvPr id="1937" name="Freeform 1936">
                <a:extLst>
                  <a:ext uri="{FF2B5EF4-FFF2-40B4-BE49-F238E27FC236}">
                    <a16:creationId xmlns:a16="http://schemas.microsoft.com/office/drawing/2014/main" id="{F572FD92-7D4D-69EC-D5DA-61CA9058D0FA}"/>
                  </a:ext>
                </a:extLst>
              </p:cNvPr>
              <p:cNvSpPr/>
              <p:nvPr/>
            </p:nvSpPr>
            <p:spPr>
              <a:xfrm>
                <a:off x="10492626" y="4689893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938" name="Freeform 1937">
                <a:extLst>
                  <a:ext uri="{FF2B5EF4-FFF2-40B4-BE49-F238E27FC236}">
                    <a16:creationId xmlns:a16="http://schemas.microsoft.com/office/drawing/2014/main" id="{CBDF8CBF-6C60-00AB-C2A2-CD42201CE637}"/>
                  </a:ext>
                </a:extLst>
              </p:cNvPr>
              <p:cNvSpPr/>
              <p:nvPr/>
            </p:nvSpPr>
            <p:spPr>
              <a:xfrm>
                <a:off x="10466782" y="4715610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7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7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939" name="Graphic 1498">
              <a:extLst>
                <a:ext uri="{FF2B5EF4-FFF2-40B4-BE49-F238E27FC236}">
                  <a16:creationId xmlns:a16="http://schemas.microsoft.com/office/drawing/2014/main" id="{E0F34D65-4088-A34F-8B45-1770CFF6AF6F}"/>
                </a:ext>
              </a:extLst>
            </p:cNvPr>
            <p:cNvGrpSpPr/>
            <p:nvPr/>
          </p:nvGrpSpPr>
          <p:grpSpPr>
            <a:xfrm>
              <a:off x="10475650" y="4689893"/>
              <a:ext cx="51686" cy="51559"/>
              <a:chOff x="10475650" y="4689893"/>
              <a:chExt cx="51686" cy="51559"/>
            </a:xfrm>
          </p:grpSpPr>
          <p:sp>
            <p:nvSpPr>
              <p:cNvPr id="1940" name="Freeform 1939">
                <a:extLst>
                  <a:ext uri="{FF2B5EF4-FFF2-40B4-BE49-F238E27FC236}">
                    <a16:creationId xmlns:a16="http://schemas.microsoft.com/office/drawing/2014/main" id="{A3AD269D-66AE-16C7-8E12-B0FC8492A4AD}"/>
                  </a:ext>
                </a:extLst>
              </p:cNvPr>
              <p:cNvSpPr/>
              <p:nvPr/>
            </p:nvSpPr>
            <p:spPr>
              <a:xfrm>
                <a:off x="10501493" y="4689893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941" name="Freeform 1940">
                <a:extLst>
                  <a:ext uri="{FF2B5EF4-FFF2-40B4-BE49-F238E27FC236}">
                    <a16:creationId xmlns:a16="http://schemas.microsoft.com/office/drawing/2014/main" id="{3B36C67C-67F7-5BC8-77A1-F01F8EB32B4B}"/>
                  </a:ext>
                </a:extLst>
              </p:cNvPr>
              <p:cNvSpPr/>
              <p:nvPr/>
            </p:nvSpPr>
            <p:spPr>
              <a:xfrm>
                <a:off x="10475650" y="4715610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942" name="Graphic 1498">
              <a:extLst>
                <a:ext uri="{FF2B5EF4-FFF2-40B4-BE49-F238E27FC236}">
                  <a16:creationId xmlns:a16="http://schemas.microsoft.com/office/drawing/2014/main" id="{1534719C-6331-2A68-4E5F-0D6FA5B478F1}"/>
                </a:ext>
              </a:extLst>
            </p:cNvPr>
            <p:cNvGrpSpPr/>
            <p:nvPr/>
          </p:nvGrpSpPr>
          <p:grpSpPr>
            <a:xfrm>
              <a:off x="10453227" y="4688753"/>
              <a:ext cx="51559" cy="51559"/>
              <a:chOff x="10453227" y="4688753"/>
              <a:chExt cx="51559" cy="51559"/>
            </a:xfrm>
          </p:grpSpPr>
          <p:sp>
            <p:nvSpPr>
              <p:cNvPr id="1943" name="Freeform 1942">
                <a:extLst>
                  <a:ext uri="{FF2B5EF4-FFF2-40B4-BE49-F238E27FC236}">
                    <a16:creationId xmlns:a16="http://schemas.microsoft.com/office/drawing/2014/main" id="{EB622355-DC73-B0A2-61ED-D8263F53F7F3}"/>
                  </a:ext>
                </a:extLst>
              </p:cNvPr>
              <p:cNvSpPr/>
              <p:nvPr/>
            </p:nvSpPr>
            <p:spPr>
              <a:xfrm>
                <a:off x="10478944" y="4688753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944" name="Freeform 1943">
                <a:extLst>
                  <a:ext uri="{FF2B5EF4-FFF2-40B4-BE49-F238E27FC236}">
                    <a16:creationId xmlns:a16="http://schemas.microsoft.com/office/drawing/2014/main" id="{8F8C0463-3DD8-D645-A883-7A5EB8EF9621}"/>
                  </a:ext>
                </a:extLst>
              </p:cNvPr>
              <p:cNvSpPr/>
              <p:nvPr/>
            </p:nvSpPr>
            <p:spPr>
              <a:xfrm>
                <a:off x="10453227" y="4714596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945" name="Graphic 1498">
              <a:extLst>
                <a:ext uri="{FF2B5EF4-FFF2-40B4-BE49-F238E27FC236}">
                  <a16:creationId xmlns:a16="http://schemas.microsoft.com/office/drawing/2014/main" id="{FCCD3F24-AC4F-86C3-92CB-1BFA9C787D99}"/>
                </a:ext>
              </a:extLst>
            </p:cNvPr>
            <p:cNvGrpSpPr/>
            <p:nvPr/>
          </p:nvGrpSpPr>
          <p:grpSpPr>
            <a:xfrm>
              <a:off x="10434352" y="4688753"/>
              <a:ext cx="51559" cy="51559"/>
              <a:chOff x="10434352" y="4688753"/>
              <a:chExt cx="51559" cy="51559"/>
            </a:xfrm>
          </p:grpSpPr>
          <p:sp>
            <p:nvSpPr>
              <p:cNvPr id="1946" name="Freeform 1945">
                <a:extLst>
                  <a:ext uri="{FF2B5EF4-FFF2-40B4-BE49-F238E27FC236}">
                    <a16:creationId xmlns:a16="http://schemas.microsoft.com/office/drawing/2014/main" id="{21AD3F40-5B8E-0ED9-FD2A-B7A816B71647}"/>
                  </a:ext>
                </a:extLst>
              </p:cNvPr>
              <p:cNvSpPr/>
              <p:nvPr/>
            </p:nvSpPr>
            <p:spPr>
              <a:xfrm>
                <a:off x="10460195" y="4688753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947" name="Freeform 1946">
                <a:extLst>
                  <a:ext uri="{FF2B5EF4-FFF2-40B4-BE49-F238E27FC236}">
                    <a16:creationId xmlns:a16="http://schemas.microsoft.com/office/drawing/2014/main" id="{E1F114ED-950A-7129-1406-85A14BA269AD}"/>
                  </a:ext>
                </a:extLst>
              </p:cNvPr>
              <p:cNvSpPr/>
              <p:nvPr/>
            </p:nvSpPr>
            <p:spPr>
              <a:xfrm>
                <a:off x="10434352" y="4714596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948" name="Graphic 1498">
              <a:extLst>
                <a:ext uri="{FF2B5EF4-FFF2-40B4-BE49-F238E27FC236}">
                  <a16:creationId xmlns:a16="http://schemas.microsoft.com/office/drawing/2014/main" id="{6DDCFA14-2BBE-55CF-4113-9C0E3A707914}"/>
                </a:ext>
              </a:extLst>
            </p:cNvPr>
            <p:cNvGrpSpPr/>
            <p:nvPr/>
          </p:nvGrpSpPr>
          <p:grpSpPr>
            <a:xfrm>
              <a:off x="10430678" y="4688753"/>
              <a:ext cx="51559" cy="51559"/>
              <a:chOff x="10430678" y="4688753"/>
              <a:chExt cx="51559" cy="51559"/>
            </a:xfrm>
          </p:grpSpPr>
          <p:sp>
            <p:nvSpPr>
              <p:cNvPr id="1949" name="Freeform 1948">
                <a:extLst>
                  <a:ext uri="{FF2B5EF4-FFF2-40B4-BE49-F238E27FC236}">
                    <a16:creationId xmlns:a16="http://schemas.microsoft.com/office/drawing/2014/main" id="{6C4E5509-B5EA-B673-0C19-9E3230F41B0A}"/>
                  </a:ext>
                </a:extLst>
              </p:cNvPr>
              <p:cNvSpPr/>
              <p:nvPr/>
            </p:nvSpPr>
            <p:spPr>
              <a:xfrm>
                <a:off x="10456521" y="4688753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950" name="Freeform 1949">
                <a:extLst>
                  <a:ext uri="{FF2B5EF4-FFF2-40B4-BE49-F238E27FC236}">
                    <a16:creationId xmlns:a16="http://schemas.microsoft.com/office/drawing/2014/main" id="{6328660A-4EBE-40EF-AB81-08A0073CF16A}"/>
                  </a:ext>
                </a:extLst>
              </p:cNvPr>
              <p:cNvSpPr/>
              <p:nvPr/>
            </p:nvSpPr>
            <p:spPr>
              <a:xfrm>
                <a:off x="10430678" y="4714596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951" name="Graphic 1498">
              <a:extLst>
                <a:ext uri="{FF2B5EF4-FFF2-40B4-BE49-F238E27FC236}">
                  <a16:creationId xmlns:a16="http://schemas.microsoft.com/office/drawing/2014/main" id="{C790AFF0-939F-3D0B-933F-9DA878657BEE}"/>
                </a:ext>
              </a:extLst>
            </p:cNvPr>
            <p:cNvGrpSpPr/>
            <p:nvPr/>
          </p:nvGrpSpPr>
          <p:grpSpPr>
            <a:xfrm>
              <a:off x="10411042" y="4688753"/>
              <a:ext cx="51686" cy="51559"/>
              <a:chOff x="10411042" y="4688753"/>
              <a:chExt cx="51686" cy="51559"/>
            </a:xfrm>
          </p:grpSpPr>
          <p:sp>
            <p:nvSpPr>
              <p:cNvPr id="1952" name="Freeform 1951">
                <a:extLst>
                  <a:ext uri="{FF2B5EF4-FFF2-40B4-BE49-F238E27FC236}">
                    <a16:creationId xmlns:a16="http://schemas.microsoft.com/office/drawing/2014/main" id="{3B67EEBD-4F05-D919-AFF0-1D6547FD402F}"/>
                  </a:ext>
                </a:extLst>
              </p:cNvPr>
              <p:cNvSpPr/>
              <p:nvPr/>
            </p:nvSpPr>
            <p:spPr>
              <a:xfrm>
                <a:off x="10436885" y="4688753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953" name="Freeform 1952">
                <a:extLst>
                  <a:ext uri="{FF2B5EF4-FFF2-40B4-BE49-F238E27FC236}">
                    <a16:creationId xmlns:a16="http://schemas.microsoft.com/office/drawing/2014/main" id="{B2DAE26A-A937-205A-4022-6B1E1B513836}"/>
                  </a:ext>
                </a:extLst>
              </p:cNvPr>
              <p:cNvSpPr/>
              <p:nvPr/>
            </p:nvSpPr>
            <p:spPr>
              <a:xfrm>
                <a:off x="10411042" y="4714596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7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7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954" name="Graphic 1498">
              <a:extLst>
                <a:ext uri="{FF2B5EF4-FFF2-40B4-BE49-F238E27FC236}">
                  <a16:creationId xmlns:a16="http://schemas.microsoft.com/office/drawing/2014/main" id="{7A727851-C1CE-479E-237F-A6974655599B}"/>
                </a:ext>
              </a:extLst>
            </p:cNvPr>
            <p:cNvGrpSpPr/>
            <p:nvPr/>
          </p:nvGrpSpPr>
          <p:grpSpPr>
            <a:xfrm>
              <a:off x="10404835" y="4688753"/>
              <a:ext cx="51686" cy="51559"/>
              <a:chOff x="10404835" y="4688753"/>
              <a:chExt cx="51686" cy="51559"/>
            </a:xfrm>
          </p:grpSpPr>
          <p:sp>
            <p:nvSpPr>
              <p:cNvPr id="1955" name="Freeform 1954">
                <a:extLst>
                  <a:ext uri="{FF2B5EF4-FFF2-40B4-BE49-F238E27FC236}">
                    <a16:creationId xmlns:a16="http://schemas.microsoft.com/office/drawing/2014/main" id="{45FB3A33-FBD6-B7B4-81DF-6B6598FFBF45}"/>
                  </a:ext>
                </a:extLst>
              </p:cNvPr>
              <p:cNvSpPr/>
              <p:nvPr/>
            </p:nvSpPr>
            <p:spPr>
              <a:xfrm>
                <a:off x="10430678" y="4688753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956" name="Freeform 1955">
                <a:extLst>
                  <a:ext uri="{FF2B5EF4-FFF2-40B4-BE49-F238E27FC236}">
                    <a16:creationId xmlns:a16="http://schemas.microsoft.com/office/drawing/2014/main" id="{5F4D6A43-93EE-AB64-3F3E-A0A23492AB5E}"/>
                  </a:ext>
                </a:extLst>
              </p:cNvPr>
              <p:cNvSpPr/>
              <p:nvPr/>
            </p:nvSpPr>
            <p:spPr>
              <a:xfrm>
                <a:off x="10404835" y="4714596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957" name="Graphic 1498">
              <a:extLst>
                <a:ext uri="{FF2B5EF4-FFF2-40B4-BE49-F238E27FC236}">
                  <a16:creationId xmlns:a16="http://schemas.microsoft.com/office/drawing/2014/main" id="{BC82482B-F494-ADDC-D676-900BDE469801}"/>
                </a:ext>
              </a:extLst>
            </p:cNvPr>
            <p:cNvGrpSpPr/>
            <p:nvPr/>
          </p:nvGrpSpPr>
          <p:grpSpPr>
            <a:xfrm>
              <a:off x="10385325" y="4688753"/>
              <a:ext cx="51559" cy="51559"/>
              <a:chOff x="10385325" y="4688753"/>
              <a:chExt cx="51559" cy="51559"/>
            </a:xfrm>
          </p:grpSpPr>
          <p:sp>
            <p:nvSpPr>
              <p:cNvPr id="1958" name="Freeform 1957">
                <a:extLst>
                  <a:ext uri="{FF2B5EF4-FFF2-40B4-BE49-F238E27FC236}">
                    <a16:creationId xmlns:a16="http://schemas.microsoft.com/office/drawing/2014/main" id="{6C857AE3-5C83-D85D-77A5-6111663CCEE6}"/>
                  </a:ext>
                </a:extLst>
              </p:cNvPr>
              <p:cNvSpPr/>
              <p:nvPr/>
            </p:nvSpPr>
            <p:spPr>
              <a:xfrm>
                <a:off x="10411042" y="4688753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959" name="Freeform 1958">
                <a:extLst>
                  <a:ext uri="{FF2B5EF4-FFF2-40B4-BE49-F238E27FC236}">
                    <a16:creationId xmlns:a16="http://schemas.microsoft.com/office/drawing/2014/main" id="{42048ECC-E8F5-53AE-8D37-E5A6C74FCFF2}"/>
                  </a:ext>
                </a:extLst>
              </p:cNvPr>
              <p:cNvSpPr/>
              <p:nvPr/>
            </p:nvSpPr>
            <p:spPr>
              <a:xfrm>
                <a:off x="10385325" y="4714596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960" name="Graphic 1498">
              <a:extLst>
                <a:ext uri="{FF2B5EF4-FFF2-40B4-BE49-F238E27FC236}">
                  <a16:creationId xmlns:a16="http://schemas.microsoft.com/office/drawing/2014/main" id="{79611C80-D6D2-35D0-8EFC-9D5763599849}"/>
                </a:ext>
              </a:extLst>
            </p:cNvPr>
            <p:cNvGrpSpPr/>
            <p:nvPr/>
          </p:nvGrpSpPr>
          <p:grpSpPr>
            <a:xfrm>
              <a:off x="10376458" y="4688753"/>
              <a:ext cx="51559" cy="51559"/>
              <a:chOff x="10376458" y="4688753"/>
              <a:chExt cx="51559" cy="51559"/>
            </a:xfrm>
          </p:grpSpPr>
          <p:sp>
            <p:nvSpPr>
              <p:cNvPr id="1961" name="Freeform 1960">
                <a:extLst>
                  <a:ext uri="{FF2B5EF4-FFF2-40B4-BE49-F238E27FC236}">
                    <a16:creationId xmlns:a16="http://schemas.microsoft.com/office/drawing/2014/main" id="{3DF52CA3-8A6C-883D-5439-6AD0C07C6556}"/>
                  </a:ext>
                </a:extLst>
              </p:cNvPr>
              <p:cNvSpPr/>
              <p:nvPr/>
            </p:nvSpPr>
            <p:spPr>
              <a:xfrm>
                <a:off x="10402174" y="4688753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962" name="Freeform 1961">
                <a:extLst>
                  <a:ext uri="{FF2B5EF4-FFF2-40B4-BE49-F238E27FC236}">
                    <a16:creationId xmlns:a16="http://schemas.microsoft.com/office/drawing/2014/main" id="{5F635C19-968A-4CB6-4591-A9BDB8BE9DE1}"/>
                  </a:ext>
                </a:extLst>
              </p:cNvPr>
              <p:cNvSpPr/>
              <p:nvPr/>
            </p:nvSpPr>
            <p:spPr>
              <a:xfrm>
                <a:off x="10376458" y="4714596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963" name="Graphic 1498">
              <a:extLst>
                <a:ext uri="{FF2B5EF4-FFF2-40B4-BE49-F238E27FC236}">
                  <a16:creationId xmlns:a16="http://schemas.microsoft.com/office/drawing/2014/main" id="{C5C1917C-772D-DB84-284D-E6D32DE213C1}"/>
                </a:ext>
              </a:extLst>
            </p:cNvPr>
            <p:cNvGrpSpPr/>
            <p:nvPr/>
          </p:nvGrpSpPr>
          <p:grpSpPr>
            <a:xfrm>
              <a:off x="10366830" y="4688753"/>
              <a:ext cx="51559" cy="51559"/>
              <a:chOff x="10366830" y="4688753"/>
              <a:chExt cx="51559" cy="51559"/>
            </a:xfrm>
          </p:grpSpPr>
          <p:sp>
            <p:nvSpPr>
              <p:cNvPr id="1964" name="Freeform 1963">
                <a:extLst>
                  <a:ext uri="{FF2B5EF4-FFF2-40B4-BE49-F238E27FC236}">
                    <a16:creationId xmlns:a16="http://schemas.microsoft.com/office/drawing/2014/main" id="{49524325-3888-01B7-2F5C-EB5CECC6528A}"/>
                  </a:ext>
                </a:extLst>
              </p:cNvPr>
              <p:cNvSpPr/>
              <p:nvPr/>
            </p:nvSpPr>
            <p:spPr>
              <a:xfrm>
                <a:off x="10392546" y="4688753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965" name="Freeform 1964">
                <a:extLst>
                  <a:ext uri="{FF2B5EF4-FFF2-40B4-BE49-F238E27FC236}">
                    <a16:creationId xmlns:a16="http://schemas.microsoft.com/office/drawing/2014/main" id="{52F486C1-9CB5-6F93-D589-9666E64A1550}"/>
                  </a:ext>
                </a:extLst>
              </p:cNvPr>
              <p:cNvSpPr/>
              <p:nvPr/>
            </p:nvSpPr>
            <p:spPr>
              <a:xfrm>
                <a:off x="10366830" y="4714596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966" name="Graphic 1498">
              <a:extLst>
                <a:ext uri="{FF2B5EF4-FFF2-40B4-BE49-F238E27FC236}">
                  <a16:creationId xmlns:a16="http://schemas.microsoft.com/office/drawing/2014/main" id="{84DFB30B-098E-4F94-E8AB-FB69CD8CDC3F}"/>
                </a:ext>
              </a:extLst>
            </p:cNvPr>
            <p:cNvGrpSpPr/>
            <p:nvPr/>
          </p:nvGrpSpPr>
          <p:grpSpPr>
            <a:xfrm>
              <a:off x="10318057" y="4674691"/>
              <a:ext cx="51559" cy="51686"/>
              <a:chOff x="10318057" y="4674691"/>
              <a:chExt cx="51559" cy="51686"/>
            </a:xfrm>
          </p:grpSpPr>
          <p:sp>
            <p:nvSpPr>
              <p:cNvPr id="1967" name="Freeform 1966">
                <a:extLst>
                  <a:ext uri="{FF2B5EF4-FFF2-40B4-BE49-F238E27FC236}">
                    <a16:creationId xmlns:a16="http://schemas.microsoft.com/office/drawing/2014/main" id="{85DFC9D2-9A45-ACC2-C870-DC9570BFB45D}"/>
                  </a:ext>
                </a:extLst>
              </p:cNvPr>
              <p:cNvSpPr/>
              <p:nvPr/>
            </p:nvSpPr>
            <p:spPr>
              <a:xfrm>
                <a:off x="10343900" y="4674691"/>
                <a:ext cx="12668" cy="51686"/>
              </a:xfrm>
              <a:custGeom>
                <a:avLst/>
                <a:gdLst>
                  <a:gd name="connsiteX0" fmla="*/ 0 w 12668"/>
                  <a:gd name="connsiteY0" fmla="*/ 0 h 51686"/>
                  <a:gd name="connsiteX1" fmla="*/ 0 w 12668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968" name="Freeform 1967">
                <a:extLst>
                  <a:ext uri="{FF2B5EF4-FFF2-40B4-BE49-F238E27FC236}">
                    <a16:creationId xmlns:a16="http://schemas.microsoft.com/office/drawing/2014/main" id="{ACCFA0E6-B734-D3F2-EB0B-F7D2B2BBBA24}"/>
                  </a:ext>
                </a:extLst>
              </p:cNvPr>
              <p:cNvSpPr/>
              <p:nvPr/>
            </p:nvSpPr>
            <p:spPr>
              <a:xfrm>
                <a:off x="10318057" y="4700534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969" name="Graphic 1498">
              <a:extLst>
                <a:ext uri="{FF2B5EF4-FFF2-40B4-BE49-F238E27FC236}">
                  <a16:creationId xmlns:a16="http://schemas.microsoft.com/office/drawing/2014/main" id="{3341F576-E26E-607D-0736-5045E73F2C0A}"/>
                </a:ext>
              </a:extLst>
            </p:cNvPr>
            <p:cNvGrpSpPr/>
            <p:nvPr/>
          </p:nvGrpSpPr>
          <p:grpSpPr>
            <a:xfrm>
              <a:off x="10281953" y="4674691"/>
              <a:ext cx="51559" cy="51686"/>
              <a:chOff x="10281953" y="4674691"/>
              <a:chExt cx="51559" cy="51686"/>
            </a:xfrm>
          </p:grpSpPr>
          <p:sp>
            <p:nvSpPr>
              <p:cNvPr id="1970" name="Freeform 1969">
                <a:extLst>
                  <a:ext uri="{FF2B5EF4-FFF2-40B4-BE49-F238E27FC236}">
                    <a16:creationId xmlns:a16="http://schemas.microsoft.com/office/drawing/2014/main" id="{6317AADC-BEF6-375E-A9CC-58E7FB305725}"/>
                  </a:ext>
                </a:extLst>
              </p:cNvPr>
              <p:cNvSpPr/>
              <p:nvPr/>
            </p:nvSpPr>
            <p:spPr>
              <a:xfrm>
                <a:off x="10307669" y="4674691"/>
                <a:ext cx="12668" cy="51686"/>
              </a:xfrm>
              <a:custGeom>
                <a:avLst/>
                <a:gdLst>
                  <a:gd name="connsiteX0" fmla="*/ 0 w 12668"/>
                  <a:gd name="connsiteY0" fmla="*/ 0 h 51686"/>
                  <a:gd name="connsiteX1" fmla="*/ 0 w 12668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971" name="Freeform 1970">
                <a:extLst>
                  <a:ext uri="{FF2B5EF4-FFF2-40B4-BE49-F238E27FC236}">
                    <a16:creationId xmlns:a16="http://schemas.microsoft.com/office/drawing/2014/main" id="{7AB365DA-DC10-B80C-6474-50DE916D995B}"/>
                  </a:ext>
                </a:extLst>
              </p:cNvPr>
              <p:cNvSpPr/>
              <p:nvPr/>
            </p:nvSpPr>
            <p:spPr>
              <a:xfrm>
                <a:off x="10281953" y="4700534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972" name="Graphic 1498">
              <a:extLst>
                <a:ext uri="{FF2B5EF4-FFF2-40B4-BE49-F238E27FC236}">
                  <a16:creationId xmlns:a16="http://schemas.microsoft.com/office/drawing/2014/main" id="{A1122ACF-0CCC-42D9-B771-EAD6C6572A28}"/>
                </a:ext>
              </a:extLst>
            </p:cNvPr>
            <p:cNvGrpSpPr/>
            <p:nvPr/>
          </p:nvGrpSpPr>
          <p:grpSpPr>
            <a:xfrm>
              <a:off x="10263837" y="4674691"/>
              <a:ext cx="51559" cy="51686"/>
              <a:chOff x="10263837" y="4674691"/>
              <a:chExt cx="51559" cy="51686"/>
            </a:xfrm>
          </p:grpSpPr>
          <p:sp>
            <p:nvSpPr>
              <p:cNvPr id="1973" name="Freeform 1972">
                <a:extLst>
                  <a:ext uri="{FF2B5EF4-FFF2-40B4-BE49-F238E27FC236}">
                    <a16:creationId xmlns:a16="http://schemas.microsoft.com/office/drawing/2014/main" id="{BE9439EE-14C4-D35A-8A80-159E04DBA973}"/>
                  </a:ext>
                </a:extLst>
              </p:cNvPr>
              <p:cNvSpPr/>
              <p:nvPr/>
            </p:nvSpPr>
            <p:spPr>
              <a:xfrm>
                <a:off x="10289553" y="4674691"/>
                <a:ext cx="12668" cy="51686"/>
              </a:xfrm>
              <a:custGeom>
                <a:avLst/>
                <a:gdLst>
                  <a:gd name="connsiteX0" fmla="*/ 0 w 12668"/>
                  <a:gd name="connsiteY0" fmla="*/ 0 h 51686"/>
                  <a:gd name="connsiteX1" fmla="*/ 0 w 12668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974" name="Freeform 1973">
                <a:extLst>
                  <a:ext uri="{FF2B5EF4-FFF2-40B4-BE49-F238E27FC236}">
                    <a16:creationId xmlns:a16="http://schemas.microsoft.com/office/drawing/2014/main" id="{D2FDAE4D-819F-5C23-24F6-DBC209CC93BA}"/>
                  </a:ext>
                </a:extLst>
              </p:cNvPr>
              <p:cNvSpPr/>
              <p:nvPr/>
            </p:nvSpPr>
            <p:spPr>
              <a:xfrm>
                <a:off x="10263837" y="4700534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975" name="Graphic 1498">
              <a:extLst>
                <a:ext uri="{FF2B5EF4-FFF2-40B4-BE49-F238E27FC236}">
                  <a16:creationId xmlns:a16="http://schemas.microsoft.com/office/drawing/2014/main" id="{15E3DFBE-E9E3-DAAF-BCD0-E8F65D71B43D}"/>
                </a:ext>
              </a:extLst>
            </p:cNvPr>
            <p:cNvGrpSpPr/>
            <p:nvPr/>
          </p:nvGrpSpPr>
          <p:grpSpPr>
            <a:xfrm>
              <a:off x="10256109" y="4674691"/>
              <a:ext cx="51559" cy="51686"/>
              <a:chOff x="10256109" y="4674691"/>
              <a:chExt cx="51559" cy="51686"/>
            </a:xfrm>
          </p:grpSpPr>
          <p:sp>
            <p:nvSpPr>
              <p:cNvPr id="1976" name="Freeform 1975">
                <a:extLst>
                  <a:ext uri="{FF2B5EF4-FFF2-40B4-BE49-F238E27FC236}">
                    <a16:creationId xmlns:a16="http://schemas.microsoft.com/office/drawing/2014/main" id="{30E5B75D-9BB7-6B16-F8D2-F7C93C71E8CA}"/>
                  </a:ext>
                </a:extLst>
              </p:cNvPr>
              <p:cNvSpPr/>
              <p:nvPr/>
            </p:nvSpPr>
            <p:spPr>
              <a:xfrm>
                <a:off x="10281953" y="4674691"/>
                <a:ext cx="12668" cy="51686"/>
              </a:xfrm>
              <a:custGeom>
                <a:avLst/>
                <a:gdLst>
                  <a:gd name="connsiteX0" fmla="*/ 0 w 12668"/>
                  <a:gd name="connsiteY0" fmla="*/ 0 h 51686"/>
                  <a:gd name="connsiteX1" fmla="*/ 0 w 12668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977" name="Freeform 1976">
                <a:extLst>
                  <a:ext uri="{FF2B5EF4-FFF2-40B4-BE49-F238E27FC236}">
                    <a16:creationId xmlns:a16="http://schemas.microsoft.com/office/drawing/2014/main" id="{B7402406-C726-454A-A08A-646DE523FCF7}"/>
                  </a:ext>
                </a:extLst>
              </p:cNvPr>
              <p:cNvSpPr/>
              <p:nvPr/>
            </p:nvSpPr>
            <p:spPr>
              <a:xfrm>
                <a:off x="10256109" y="4700534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978" name="Graphic 1498">
              <a:extLst>
                <a:ext uri="{FF2B5EF4-FFF2-40B4-BE49-F238E27FC236}">
                  <a16:creationId xmlns:a16="http://schemas.microsoft.com/office/drawing/2014/main" id="{AB0F5FA7-1866-0909-E284-006D28B8CB60}"/>
                </a:ext>
              </a:extLst>
            </p:cNvPr>
            <p:cNvGrpSpPr/>
            <p:nvPr/>
          </p:nvGrpSpPr>
          <p:grpSpPr>
            <a:xfrm>
              <a:off x="10206576" y="4675831"/>
              <a:ext cx="51559" cy="51559"/>
              <a:chOff x="10206576" y="4675831"/>
              <a:chExt cx="51559" cy="51559"/>
            </a:xfrm>
          </p:grpSpPr>
          <p:sp>
            <p:nvSpPr>
              <p:cNvPr id="1979" name="Freeform 1978">
                <a:extLst>
                  <a:ext uri="{FF2B5EF4-FFF2-40B4-BE49-F238E27FC236}">
                    <a16:creationId xmlns:a16="http://schemas.microsoft.com/office/drawing/2014/main" id="{4EEDEA19-8B26-7089-CD9F-AF49332A9586}"/>
                  </a:ext>
                </a:extLst>
              </p:cNvPr>
              <p:cNvSpPr/>
              <p:nvPr/>
            </p:nvSpPr>
            <p:spPr>
              <a:xfrm>
                <a:off x="10232420" y="4675831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980" name="Freeform 1979">
                <a:extLst>
                  <a:ext uri="{FF2B5EF4-FFF2-40B4-BE49-F238E27FC236}">
                    <a16:creationId xmlns:a16="http://schemas.microsoft.com/office/drawing/2014/main" id="{48E616DA-3D92-D61B-6D8C-DE209F0EE99E}"/>
                  </a:ext>
                </a:extLst>
              </p:cNvPr>
              <p:cNvSpPr/>
              <p:nvPr/>
            </p:nvSpPr>
            <p:spPr>
              <a:xfrm>
                <a:off x="10206576" y="4701548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981" name="Graphic 1498">
              <a:extLst>
                <a:ext uri="{FF2B5EF4-FFF2-40B4-BE49-F238E27FC236}">
                  <a16:creationId xmlns:a16="http://schemas.microsoft.com/office/drawing/2014/main" id="{B61DC6F3-8282-1990-6A94-9209AF7E93F0}"/>
                </a:ext>
              </a:extLst>
            </p:cNvPr>
            <p:cNvGrpSpPr/>
            <p:nvPr/>
          </p:nvGrpSpPr>
          <p:grpSpPr>
            <a:xfrm>
              <a:off x="10187067" y="4675831"/>
              <a:ext cx="51559" cy="51559"/>
              <a:chOff x="10187067" y="4675831"/>
              <a:chExt cx="51559" cy="51559"/>
            </a:xfrm>
          </p:grpSpPr>
          <p:sp>
            <p:nvSpPr>
              <p:cNvPr id="1982" name="Freeform 1981">
                <a:extLst>
                  <a:ext uri="{FF2B5EF4-FFF2-40B4-BE49-F238E27FC236}">
                    <a16:creationId xmlns:a16="http://schemas.microsoft.com/office/drawing/2014/main" id="{414C6598-B089-6B33-8B3B-8B1B579A67BF}"/>
                  </a:ext>
                </a:extLst>
              </p:cNvPr>
              <p:cNvSpPr/>
              <p:nvPr/>
            </p:nvSpPr>
            <p:spPr>
              <a:xfrm>
                <a:off x="10212784" y="4675831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983" name="Freeform 1982">
                <a:extLst>
                  <a:ext uri="{FF2B5EF4-FFF2-40B4-BE49-F238E27FC236}">
                    <a16:creationId xmlns:a16="http://schemas.microsoft.com/office/drawing/2014/main" id="{12ED878E-E663-FFF4-0124-0E1ABE5D234F}"/>
                  </a:ext>
                </a:extLst>
              </p:cNvPr>
              <p:cNvSpPr/>
              <p:nvPr/>
            </p:nvSpPr>
            <p:spPr>
              <a:xfrm>
                <a:off x="10187067" y="4701548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984" name="Graphic 1498">
              <a:extLst>
                <a:ext uri="{FF2B5EF4-FFF2-40B4-BE49-F238E27FC236}">
                  <a16:creationId xmlns:a16="http://schemas.microsoft.com/office/drawing/2014/main" id="{2875D38D-44FB-FF76-AD73-24D880E8FB34}"/>
                </a:ext>
              </a:extLst>
            </p:cNvPr>
            <p:cNvGrpSpPr/>
            <p:nvPr/>
          </p:nvGrpSpPr>
          <p:grpSpPr>
            <a:xfrm>
              <a:off x="10193275" y="4675831"/>
              <a:ext cx="51686" cy="51559"/>
              <a:chOff x="10193275" y="4675831"/>
              <a:chExt cx="51686" cy="51559"/>
            </a:xfrm>
          </p:grpSpPr>
          <p:sp>
            <p:nvSpPr>
              <p:cNvPr id="1985" name="Freeform 1984">
                <a:extLst>
                  <a:ext uri="{FF2B5EF4-FFF2-40B4-BE49-F238E27FC236}">
                    <a16:creationId xmlns:a16="http://schemas.microsoft.com/office/drawing/2014/main" id="{FC3FC2D5-0B66-4D3A-E96E-E39041F5CD29}"/>
                  </a:ext>
                </a:extLst>
              </p:cNvPr>
              <p:cNvSpPr/>
              <p:nvPr/>
            </p:nvSpPr>
            <p:spPr>
              <a:xfrm>
                <a:off x="10219118" y="4675831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986" name="Freeform 1985">
                <a:extLst>
                  <a:ext uri="{FF2B5EF4-FFF2-40B4-BE49-F238E27FC236}">
                    <a16:creationId xmlns:a16="http://schemas.microsoft.com/office/drawing/2014/main" id="{19EA4D3A-AF10-8D7D-350E-044A3657E00F}"/>
                  </a:ext>
                </a:extLst>
              </p:cNvPr>
              <p:cNvSpPr/>
              <p:nvPr/>
            </p:nvSpPr>
            <p:spPr>
              <a:xfrm>
                <a:off x="10193275" y="4701548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987" name="Graphic 1498">
              <a:extLst>
                <a:ext uri="{FF2B5EF4-FFF2-40B4-BE49-F238E27FC236}">
                  <a16:creationId xmlns:a16="http://schemas.microsoft.com/office/drawing/2014/main" id="{96A28EA5-41DA-B6F8-0ED9-FC2F97A0AED7}"/>
                </a:ext>
              </a:extLst>
            </p:cNvPr>
            <p:cNvGrpSpPr/>
            <p:nvPr/>
          </p:nvGrpSpPr>
          <p:grpSpPr>
            <a:xfrm>
              <a:off x="10234953" y="4675831"/>
              <a:ext cx="51686" cy="51559"/>
              <a:chOff x="10234953" y="4675831"/>
              <a:chExt cx="51686" cy="51559"/>
            </a:xfrm>
          </p:grpSpPr>
          <p:sp>
            <p:nvSpPr>
              <p:cNvPr id="1988" name="Freeform 1987">
                <a:extLst>
                  <a:ext uri="{FF2B5EF4-FFF2-40B4-BE49-F238E27FC236}">
                    <a16:creationId xmlns:a16="http://schemas.microsoft.com/office/drawing/2014/main" id="{784B5DD8-59DA-DDEF-689D-599E68B6A027}"/>
                  </a:ext>
                </a:extLst>
              </p:cNvPr>
              <p:cNvSpPr/>
              <p:nvPr/>
            </p:nvSpPr>
            <p:spPr>
              <a:xfrm>
                <a:off x="10260797" y="4675831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989" name="Freeform 1988">
                <a:extLst>
                  <a:ext uri="{FF2B5EF4-FFF2-40B4-BE49-F238E27FC236}">
                    <a16:creationId xmlns:a16="http://schemas.microsoft.com/office/drawing/2014/main" id="{ABEA5CA3-F21F-410E-A11C-C2D41A46EC82}"/>
                  </a:ext>
                </a:extLst>
              </p:cNvPr>
              <p:cNvSpPr/>
              <p:nvPr/>
            </p:nvSpPr>
            <p:spPr>
              <a:xfrm>
                <a:off x="10234953" y="4701548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7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7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990" name="Graphic 1498">
              <a:extLst>
                <a:ext uri="{FF2B5EF4-FFF2-40B4-BE49-F238E27FC236}">
                  <a16:creationId xmlns:a16="http://schemas.microsoft.com/office/drawing/2014/main" id="{EC8D648B-FDE0-249F-E45D-61D37928C273}"/>
                </a:ext>
              </a:extLst>
            </p:cNvPr>
            <p:cNvGrpSpPr/>
            <p:nvPr/>
          </p:nvGrpSpPr>
          <p:grpSpPr>
            <a:xfrm>
              <a:off x="10222792" y="4675831"/>
              <a:ext cx="51686" cy="51559"/>
              <a:chOff x="10222792" y="4675831"/>
              <a:chExt cx="51686" cy="51559"/>
            </a:xfrm>
          </p:grpSpPr>
          <p:sp>
            <p:nvSpPr>
              <p:cNvPr id="1991" name="Freeform 1990">
                <a:extLst>
                  <a:ext uri="{FF2B5EF4-FFF2-40B4-BE49-F238E27FC236}">
                    <a16:creationId xmlns:a16="http://schemas.microsoft.com/office/drawing/2014/main" id="{E91B4AC3-7264-A041-96FF-F1D494EBC3ED}"/>
                  </a:ext>
                </a:extLst>
              </p:cNvPr>
              <p:cNvSpPr/>
              <p:nvPr/>
            </p:nvSpPr>
            <p:spPr>
              <a:xfrm>
                <a:off x="10248635" y="4675831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992" name="Freeform 1991">
                <a:extLst>
                  <a:ext uri="{FF2B5EF4-FFF2-40B4-BE49-F238E27FC236}">
                    <a16:creationId xmlns:a16="http://schemas.microsoft.com/office/drawing/2014/main" id="{A31EF780-8FD2-1CBC-E586-C0B6973E3CFA}"/>
                  </a:ext>
                </a:extLst>
              </p:cNvPr>
              <p:cNvSpPr/>
              <p:nvPr/>
            </p:nvSpPr>
            <p:spPr>
              <a:xfrm>
                <a:off x="10222792" y="4701548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993" name="Graphic 1498">
              <a:extLst>
                <a:ext uri="{FF2B5EF4-FFF2-40B4-BE49-F238E27FC236}">
                  <a16:creationId xmlns:a16="http://schemas.microsoft.com/office/drawing/2014/main" id="{A4FD38D1-F3F1-619D-91F8-6C4EA2339F50}"/>
                </a:ext>
              </a:extLst>
            </p:cNvPr>
            <p:cNvGrpSpPr/>
            <p:nvPr/>
          </p:nvGrpSpPr>
          <p:grpSpPr>
            <a:xfrm>
              <a:off x="10216964" y="4675831"/>
              <a:ext cx="51559" cy="51559"/>
              <a:chOff x="10216964" y="4675831"/>
              <a:chExt cx="51559" cy="51559"/>
            </a:xfrm>
          </p:grpSpPr>
          <p:sp>
            <p:nvSpPr>
              <p:cNvPr id="1994" name="Freeform 1993">
                <a:extLst>
                  <a:ext uri="{FF2B5EF4-FFF2-40B4-BE49-F238E27FC236}">
                    <a16:creationId xmlns:a16="http://schemas.microsoft.com/office/drawing/2014/main" id="{9304EDD1-91ED-C132-F7B3-D1F4AD9B0C04}"/>
                  </a:ext>
                </a:extLst>
              </p:cNvPr>
              <p:cNvSpPr/>
              <p:nvPr/>
            </p:nvSpPr>
            <p:spPr>
              <a:xfrm>
                <a:off x="10242681" y="4675831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995" name="Freeform 1994">
                <a:extLst>
                  <a:ext uri="{FF2B5EF4-FFF2-40B4-BE49-F238E27FC236}">
                    <a16:creationId xmlns:a16="http://schemas.microsoft.com/office/drawing/2014/main" id="{816B7E2E-B345-120D-65F1-74229491A538}"/>
                  </a:ext>
                </a:extLst>
              </p:cNvPr>
              <p:cNvSpPr/>
              <p:nvPr/>
            </p:nvSpPr>
            <p:spPr>
              <a:xfrm>
                <a:off x="10216964" y="4701548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996" name="Graphic 1498">
              <a:extLst>
                <a:ext uri="{FF2B5EF4-FFF2-40B4-BE49-F238E27FC236}">
                  <a16:creationId xmlns:a16="http://schemas.microsoft.com/office/drawing/2014/main" id="{01A4DB4F-BB58-A574-B2D2-6444CE169618}"/>
                </a:ext>
              </a:extLst>
            </p:cNvPr>
            <p:cNvGrpSpPr/>
            <p:nvPr/>
          </p:nvGrpSpPr>
          <p:grpSpPr>
            <a:xfrm>
              <a:off x="10152736" y="4675831"/>
              <a:ext cx="51559" cy="51559"/>
              <a:chOff x="10152736" y="4675831"/>
              <a:chExt cx="51559" cy="51559"/>
            </a:xfrm>
          </p:grpSpPr>
          <p:sp>
            <p:nvSpPr>
              <p:cNvPr id="1997" name="Freeform 1996">
                <a:extLst>
                  <a:ext uri="{FF2B5EF4-FFF2-40B4-BE49-F238E27FC236}">
                    <a16:creationId xmlns:a16="http://schemas.microsoft.com/office/drawing/2014/main" id="{55CB2F61-7E70-A0B0-29DF-D149C5A6979A}"/>
                  </a:ext>
                </a:extLst>
              </p:cNvPr>
              <p:cNvSpPr/>
              <p:nvPr/>
            </p:nvSpPr>
            <p:spPr>
              <a:xfrm>
                <a:off x="10178453" y="4675831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1998" name="Freeform 1997">
                <a:extLst>
                  <a:ext uri="{FF2B5EF4-FFF2-40B4-BE49-F238E27FC236}">
                    <a16:creationId xmlns:a16="http://schemas.microsoft.com/office/drawing/2014/main" id="{4485335A-732F-9E08-C44C-84E48F0A25B7}"/>
                  </a:ext>
                </a:extLst>
              </p:cNvPr>
              <p:cNvSpPr/>
              <p:nvPr/>
            </p:nvSpPr>
            <p:spPr>
              <a:xfrm>
                <a:off x="10152736" y="4701548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1999" name="Graphic 1498">
              <a:extLst>
                <a:ext uri="{FF2B5EF4-FFF2-40B4-BE49-F238E27FC236}">
                  <a16:creationId xmlns:a16="http://schemas.microsoft.com/office/drawing/2014/main" id="{D1934E4F-1D3A-DB50-F6B5-A0F2C8AD4524}"/>
                </a:ext>
              </a:extLst>
            </p:cNvPr>
            <p:cNvGrpSpPr/>
            <p:nvPr/>
          </p:nvGrpSpPr>
          <p:grpSpPr>
            <a:xfrm>
              <a:off x="9621050" y="4577779"/>
              <a:ext cx="51686" cy="51686"/>
              <a:chOff x="9621050" y="4577779"/>
              <a:chExt cx="51686" cy="51686"/>
            </a:xfrm>
          </p:grpSpPr>
          <p:sp>
            <p:nvSpPr>
              <p:cNvPr id="2000" name="Freeform 1999">
                <a:extLst>
                  <a:ext uri="{FF2B5EF4-FFF2-40B4-BE49-F238E27FC236}">
                    <a16:creationId xmlns:a16="http://schemas.microsoft.com/office/drawing/2014/main" id="{3D2D030B-1365-2D46-4578-72C45FB0C07F}"/>
                  </a:ext>
                </a:extLst>
              </p:cNvPr>
              <p:cNvSpPr/>
              <p:nvPr/>
            </p:nvSpPr>
            <p:spPr>
              <a:xfrm>
                <a:off x="9646893" y="4577779"/>
                <a:ext cx="12668" cy="51686"/>
              </a:xfrm>
              <a:custGeom>
                <a:avLst/>
                <a:gdLst>
                  <a:gd name="connsiteX0" fmla="*/ 0 w 12668"/>
                  <a:gd name="connsiteY0" fmla="*/ 0 h 51686"/>
                  <a:gd name="connsiteX1" fmla="*/ 0 w 12668"/>
                  <a:gd name="connsiteY1" fmla="*/ 51687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686">
                    <a:moveTo>
                      <a:pt x="0" y="0"/>
                    </a:moveTo>
                    <a:lnTo>
                      <a:pt x="0" y="51687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2001" name="Freeform 2000">
                <a:extLst>
                  <a:ext uri="{FF2B5EF4-FFF2-40B4-BE49-F238E27FC236}">
                    <a16:creationId xmlns:a16="http://schemas.microsoft.com/office/drawing/2014/main" id="{6D895C0E-6380-91AA-B0C8-7861D7D61EF4}"/>
                  </a:ext>
                </a:extLst>
              </p:cNvPr>
              <p:cNvSpPr/>
              <p:nvPr/>
            </p:nvSpPr>
            <p:spPr>
              <a:xfrm>
                <a:off x="9621050" y="4603622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2002" name="Graphic 1498">
              <a:extLst>
                <a:ext uri="{FF2B5EF4-FFF2-40B4-BE49-F238E27FC236}">
                  <a16:creationId xmlns:a16="http://schemas.microsoft.com/office/drawing/2014/main" id="{CFA0D58D-1326-880D-2FEF-2A9A4767A949}"/>
                </a:ext>
              </a:extLst>
            </p:cNvPr>
            <p:cNvGrpSpPr/>
            <p:nvPr/>
          </p:nvGrpSpPr>
          <p:grpSpPr>
            <a:xfrm>
              <a:off x="9128255" y="4471873"/>
              <a:ext cx="51686" cy="51559"/>
              <a:chOff x="9128255" y="4471873"/>
              <a:chExt cx="51686" cy="51559"/>
            </a:xfrm>
          </p:grpSpPr>
          <p:sp>
            <p:nvSpPr>
              <p:cNvPr id="2003" name="Freeform 2002">
                <a:extLst>
                  <a:ext uri="{FF2B5EF4-FFF2-40B4-BE49-F238E27FC236}">
                    <a16:creationId xmlns:a16="http://schemas.microsoft.com/office/drawing/2014/main" id="{56596D4F-160F-29FC-FC12-AF83F75C0D3B}"/>
                  </a:ext>
                </a:extLst>
              </p:cNvPr>
              <p:cNvSpPr/>
              <p:nvPr/>
            </p:nvSpPr>
            <p:spPr>
              <a:xfrm>
                <a:off x="9154098" y="4471873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2004" name="Freeform 2003">
                <a:extLst>
                  <a:ext uri="{FF2B5EF4-FFF2-40B4-BE49-F238E27FC236}">
                    <a16:creationId xmlns:a16="http://schemas.microsoft.com/office/drawing/2014/main" id="{E763B98E-8E3C-7284-4EC8-DDEF21B37F06}"/>
                  </a:ext>
                </a:extLst>
              </p:cNvPr>
              <p:cNvSpPr/>
              <p:nvPr/>
            </p:nvSpPr>
            <p:spPr>
              <a:xfrm>
                <a:off x="9128255" y="4497716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7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7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2005" name="Graphic 1498">
              <a:extLst>
                <a:ext uri="{FF2B5EF4-FFF2-40B4-BE49-F238E27FC236}">
                  <a16:creationId xmlns:a16="http://schemas.microsoft.com/office/drawing/2014/main" id="{C3358B3D-B8CF-4412-1DBE-71DA30F713C7}"/>
                </a:ext>
              </a:extLst>
            </p:cNvPr>
            <p:cNvGrpSpPr/>
            <p:nvPr/>
          </p:nvGrpSpPr>
          <p:grpSpPr>
            <a:xfrm>
              <a:off x="7668619" y="4026457"/>
              <a:ext cx="51686" cy="51686"/>
              <a:chOff x="7668619" y="4026457"/>
              <a:chExt cx="51686" cy="51686"/>
            </a:xfrm>
          </p:grpSpPr>
          <p:sp>
            <p:nvSpPr>
              <p:cNvPr id="2006" name="Freeform 2005">
                <a:extLst>
                  <a:ext uri="{FF2B5EF4-FFF2-40B4-BE49-F238E27FC236}">
                    <a16:creationId xmlns:a16="http://schemas.microsoft.com/office/drawing/2014/main" id="{83B840BB-7EE1-65AC-34D5-D52C3C7AA351}"/>
                  </a:ext>
                </a:extLst>
              </p:cNvPr>
              <p:cNvSpPr/>
              <p:nvPr/>
            </p:nvSpPr>
            <p:spPr>
              <a:xfrm>
                <a:off x="7694462" y="4026457"/>
                <a:ext cx="12668" cy="51686"/>
              </a:xfrm>
              <a:custGeom>
                <a:avLst/>
                <a:gdLst>
                  <a:gd name="connsiteX0" fmla="*/ 0 w 12668"/>
                  <a:gd name="connsiteY0" fmla="*/ 0 h 51686"/>
                  <a:gd name="connsiteX1" fmla="*/ 0 w 12668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2007" name="Freeform 2006">
                <a:extLst>
                  <a:ext uri="{FF2B5EF4-FFF2-40B4-BE49-F238E27FC236}">
                    <a16:creationId xmlns:a16="http://schemas.microsoft.com/office/drawing/2014/main" id="{BF2AD248-444B-4956-B6E7-5CD77942F420}"/>
                  </a:ext>
                </a:extLst>
              </p:cNvPr>
              <p:cNvSpPr/>
              <p:nvPr/>
            </p:nvSpPr>
            <p:spPr>
              <a:xfrm>
                <a:off x="7668619" y="4052300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2008" name="Graphic 1498">
              <a:extLst>
                <a:ext uri="{FF2B5EF4-FFF2-40B4-BE49-F238E27FC236}">
                  <a16:creationId xmlns:a16="http://schemas.microsoft.com/office/drawing/2014/main" id="{6926EED2-98A7-6B55-4C35-6B3E8A8F0E39}"/>
                </a:ext>
              </a:extLst>
            </p:cNvPr>
            <p:cNvGrpSpPr/>
            <p:nvPr/>
          </p:nvGrpSpPr>
          <p:grpSpPr>
            <a:xfrm>
              <a:off x="7765025" y="4031651"/>
              <a:ext cx="51686" cy="51559"/>
              <a:chOff x="7765025" y="4031651"/>
              <a:chExt cx="51686" cy="51559"/>
            </a:xfrm>
          </p:grpSpPr>
          <p:sp>
            <p:nvSpPr>
              <p:cNvPr id="2009" name="Freeform 2008">
                <a:extLst>
                  <a:ext uri="{FF2B5EF4-FFF2-40B4-BE49-F238E27FC236}">
                    <a16:creationId xmlns:a16="http://schemas.microsoft.com/office/drawing/2014/main" id="{BD117139-6BB1-0504-6908-BA055C9F8933}"/>
                  </a:ext>
                </a:extLst>
              </p:cNvPr>
              <p:cNvSpPr/>
              <p:nvPr/>
            </p:nvSpPr>
            <p:spPr>
              <a:xfrm>
                <a:off x="7790868" y="4031651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2010" name="Freeform 2009">
                <a:extLst>
                  <a:ext uri="{FF2B5EF4-FFF2-40B4-BE49-F238E27FC236}">
                    <a16:creationId xmlns:a16="http://schemas.microsoft.com/office/drawing/2014/main" id="{AE39B702-2C9B-CA73-63DF-25F42F77406F}"/>
                  </a:ext>
                </a:extLst>
              </p:cNvPr>
              <p:cNvSpPr/>
              <p:nvPr/>
            </p:nvSpPr>
            <p:spPr>
              <a:xfrm>
                <a:off x="7765025" y="4057367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2011" name="Graphic 1498">
              <a:extLst>
                <a:ext uri="{FF2B5EF4-FFF2-40B4-BE49-F238E27FC236}">
                  <a16:creationId xmlns:a16="http://schemas.microsoft.com/office/drawing/2014/main" id="{9B6D1A04-AE85-F896-0CD4-B7FFCFF090C2}"/>
                </a:ext>
              </a:extLst>
            </p:cNvPr>
            <p:cNvGrpSpPr/>
            <p:nvPr/>
          </p:nvGrpSpPr>
          <p:grpSpPr>
            <a:xfrm>
              <a:off x="7785927" y="4035325"/>
              <a:ext cx="51559" cy="51559"/>
              <a:chOff x="7785927" y="4035325"/>
              <a:chExt cx="51559" cy="51559"/>
            </a:xfrm>
          </p:grpSpPr>
          <p:sp>
            <p:nvSpPr>
              <p:cNvPr id="2012" name="Freeform 2011">
                <a:extLst>
                  <a:ext uri="{FF2B5EF4-FFF2-40B4-BE49-F238E27FC236}">
                    <a16:creationId xmlns:a16="http://schemas.microsoft.com/office/drawing/2014/main" id="{B41C4981-CD62-B0B3-B912-DB389DB7CA29}"/>
                  </a:ext>
                </a:extLst>
              </p:cNvPr>
              <p:cNvSpPr/>
              <p:nvPr/>
            </p:nvSpPr>
            <p:spPr>
              <a:xfrm>
                <a:off x="7811644" y="4035325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2013" name="Freeform 2012">
                <a:extLst>
                  <a:ext uri="{FF2B5EF4-FFF2-40B4-BE49-F238E27FC236}">
                    <a16:creationId xmlns:a16="http://schemas.microsoft.com/office/drawing/2014/main" id="{A24A5274-DD26-E10E-ABB9-6751AB49B90D}"/>
                  </a:ext>
                </a:extLst>
              </p:cNvPr>
              <p:cNvSpPr/>
              <p:nvPr/>
            </p:nvSpPr>
            <p:spPr>
              <a:xfrm>
                <a:off x="7785927" y="4061168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2014" name="Graphic 1498">
              <a:extLst>
                <a:ext uri="{FF2B5EF4-FFF2-40B4-BE49-F238E27FC236}">
                  <a16:creationId xmlns:a16="http://schemas.microsoft.com/office/drawing/2014/main" id="{64CEEE50-6512-5839-DD9E-F568E89D8EAB}"/>
                </a:ext>
              </a:extLst>
            </p:cNvPr>
            <p:cNvGrpSpPr/>
            <p:nvPr/>
          </p:nvGrpSpPr>
          <p:grpSpPr>
            <a:xfrm>
              <a:off x="7940100" y="4134517"/>
              <a:ext cx="51559" cy="51559"/>
              <a:chOff x="7940100" y="4134517"/>
              <a:chExt cx="51559" cy="51559"/>
            </a:xfrm>
          </p:grpSpPr>
          <p:sp>
            <p:nvSpPr>
              <p:cNvPr id="2015" name="Freeform 2014">
                <a:extLst>
                  <a:ext uri="{FF2B5EF4-FFF2-40B4-BE49-F238E27FC236}">
                    <a16:creationId xmlns:a16="http://schemas.microsoft.com/office/drawing/2014/main" id="{CCE61FA1-18EC-9A78-D8ED-72480136E189}"/>
                  </a:ext>
                </a:extLst>
              </p:cNvPr>
              <p:cNvSpPr/>
              <p:nvPr/>
            </p:nvSpPr>
            <p:spPr>
              <a:xfrm>
                <a:off x="7965943" y="4134517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2016" name="Freeform 2015">
                <a:extLst>
                  <a:ext uri="{FF2B5EF4-FFF2-40B4-BE49-F238E27FC236}">
                    <a16:creationId xmlns:a16="http://schemas.microsoft.com/office/drawing/2014/main" id="{8AED58D1-D346-3D1D-D514-308741F1316E}"/>
                  </a:ext>
                </a:extLst>
              </p:cNvPr>
              <p:cNvSpPr/>
              <p:nvPr/>
            </p:nvSpPr>
            <p:spPr>
              <a:xfrm>
                <a:off x="7940100" y="4160360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2017" name="Graphic 1498">
              <a:extLst>
                <a:ext uri="{FF2B5EF4-FFF2-40B4-BE49-F238E27FC236}">
                  <a16:creationId xmlns:a16="http://schemas.microsoft.com/office/drawing/2014/main" id="{B50B0233-54A0-C485-671B-F055C59CF804}"/>
                </a:ext>
              </a:extLst>
            </p:cNvPr>
            <p:cNvGrpSpPr/>
            <p:nvPr/>
          </p:nvGrpSpPr>
          <p:grpSpPr>
            <a:xfrm>
              <a:off x="7938453" y="4134517"/>
              <a:ext cx="51686" cy="51559"/>
              <a:chOff x="7938453" y="4134517"/>
              <a:chExt cx="51686" cy="51559"/>
            </a:xfrm>
          </p:grpSpPr>
          <p:sp>
            <p:nvSpPr>
              <p:cNvPr id="2018" name="Freeform 2017">
                <a:extLst>
                  <a:ext uri="{FF2B5EF4-FFF2-40B4-BE49-F238E27FC236}">
                    <a16:creationId xmlns:a16="http://schemas.microsoft.com/office/drawing/2014/main" id="{1A5D48F0-06FE-B679-1346-D59223606BC8}"/>
                  </a:ext>
                </a:extLst>
              </p:cNvPr>
              <p:cNvSpPr/>
              <p:nvPr/>
            </p:nvSpPr>
            <p:spPr>
              <a:xfrm>
                <a:off x="7964296" y="4134517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2019" name="Freeform 2018">
                <a:extLst>
                  <a:ext uri="{FF2B5EF4-FFF2-40B4-BE49-F238E27FC236}">
                    <a16:creationId xmlns:a16="http://schemas.microsoft.com/office/drawing/2014/main" id="{171E7E85-DA30-4CDC-E290-82AE4A238590}"/>
                  </a:ext>
                </a:extLst>
              </p:cNvPr>
              <p:cNvSpPr/>
              <p:nvPr/>
            </p:nvSpPr>
            <p:spPr>
              <a:xfrm>
                <a:off x="7938453" y="4160360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2020" name="Graphic 1498">
              <a:extLst>
                <a:ext uri="{FF2B5EF4-FFF2-40B4-BE49-F238E27FC236}">
                  <a16:creationId xmlns:a16="http://schemas.microsoft.com/office/drawing/2014/main" id="{DE6A2412-C847-FC10-A7CD-D81277CACBD3}"/>
                </a:ext>
              </a:extLst>
            </p:cNvPr>
            <p:cNvGrpSpPr/>
            <p:nvPr/>
          </p:nvGrpSpPr>
          <p:grpSpPr>
            <a:xfrm>
              <a:off x="7993687" y="4134517"/>
              <a:ext cx="51686" cy="51559"/>
              <a:chOff x="7993687" y="4134517"/>
              <a:chExt cx="51686" cy="51559"/>
            </a:xfrm>
          </p:grpSpPr>
          <p:sp>
            <p:nvSpPr>
              <p:cNvPr id="2021" name="Freeform 2020">
                <a:extLst>
                  <a:ext uri="{FF2B5EF4-FFF2-40B4-BE49-F238E27FC236}">
                    <a16:creationId xmlns:a16="http://schemas.microsoft.com/office/drawing/2014/main" id="{54D50AD2-8C22-A45B-D5A0-F6D7A0F73F11}"/>
                  </a:ext>
                </a:extLst>
              </p:cNvPr>
              <p:cNvSpPr/>
              <p:nvPr/>
            </p:nvSpPr>
            <p:spPr>
              <a:xfrm>
                <a:off x="8019530" y="4134517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2022" name="Freeform 2021">
                <a:extLst>
                  <a:ext uri="{FF2B5EF4-FFF2-40B4-BE49-F238E27FC236}">
                    <a16:creationId xmlns:a16="http://schemas.microsoft.com/office/drawing/2014/main" id="{3778062A-CCD2-9BD8-ADF1-56EE5A0B4429}"/>
                  </a:ext>
                </a:extLst>
              </p:cNvPr>
              <p:cNvSpPr/>
              <p:nvPr/>
            </p:nvSpPr>
            <p:spPr>
              <a:xfrm>
                <a:off x="7993687" y="4160360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2023" name="Graphic 1498">
              <a:extLst>
                <a:ext uri="{FF2B5EF4-FFF2-40B4-BE49-F238E27FC236}">
                  <a16:creationId xmlns:a16="http://schemas.microsoft.com/office/drawing/2014/main" id="{22E4CC80-0142-15D8-5F36-A7055D51BD8B}"/>
                </a:ext>
              </a:extLst>
            </p:cNvPr>
            <p:cNvGrpSpPr/>
            <p:nvPr/>
          </p:nvGrpSpPr>
          <p:grpSpPr>
            <a:xfrm>
              <a:off x="7996980" y="4134517"/>
              <a:ext cx="51559" cy="51559"/>
              <a:chOff x="7996980" y="4134517"/>
              <a:chExt cx="51559" cy="51559"/>
            </a:xfrm>
          </p:grpSpPr>
          <p:sp>
            <p:nvSpPr>
              <p:cNvPr id="2024" name="Freeform 2023">
                <a:extLst>
                  <a:ext uri="{FF2B5EF4-FFF2-40B4-BE49-F238E27FC236}">
                    <a16:creationId xmlns:a16="http://schemas.microsoft.com/office/drawing/2014/main" id="{F99B9FBF-7D01-7B6C-7B98-1CA2AE95E57D}"/>
                  </a:ext>
                </a:extLst>
              </p:cNvPr>
              <p:cNvSpPr/>
              <p:nvPr/>
            </p:nvSpPr>
            <p:spPr>
              <a:xfrm>
                <a:off x="8022823" y="4134517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2025" name="Freeform 2024">
                <a:extLst>
                  <a:ext uri="{FF2B5EF4-FFF2-40B4-BE49-F238E27FC236}">
                    <a16:creationId xmlns:a16="http://schemas.microsoft.com/office/drawing/2014/main" id="{282B3875-0542-A0A8-A2F0-33A9D421E590}"/>
                  </a:ext>
                </a:extLst>
              </p:cNvPr>
              <p:cNvSpPr/>
              <p:nvPr/>
            </p:nvSpPr>
            <p:spPr>
              <a:xfrm>
                <a:off x="7996980" y="4160360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2026" name="Graphic 1498">
              <a:extLst>
                <a:ext uri="{FF2B5EF4-FFF2-40B4-BE49-F238E27FC236}">
                  <a16:creationId xmlns:a16="http://schemas.microsoft.com/office/drawing/2014/main" id="{42DB8CE5-C340-0A03-A13D-FC61BC6848A7}"/>
                </a:ext>
              </a:extLst>
            </p:cNvPr>
            <p:cNvGrpSpPr/>
            <p:nvPr/>
          </p:nvGrpSpPr>
          <p:grpSpPr>
            <a:xfrm>
              <a:off x="8021430" y="4149086"/>
              <a:ext cx="51686" cy="51559"/>
              <a:chOff x="8021430" y="4149086"/>
              <a:chExt cx="51686" cy="51559"/>
            </a:xfrm>
          </p:grpSpPr>
          <p:sp>
            <p:nvSpPr>
              <p:cNvPr id="2027" name="Freeform 2026">
                <a:extLst>
                  <a:ext uri="{FF2B5EF4-FFF2-40B4-BE49-F238E27FC236}">
                    <a16:creationId xmlns:a16="http://schemas.microsoft.com/office/drawing/2014/main" id="{F89EE292-ACA4-BC21-D9DC-ED1AA4E55B47}"/>
                  </a:ext>
                </a:extLst>
              </p:cNvPr>
              <p:cNvSpPr/>
              <p:nvPr/>
            </p:nvSpPr>
            <p:spPr>
              <a:xfrm>
                <a:off x="8047273" y="4149086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2028" name="Freeform 2027">
                <a:extLst>
                  <a:ext uri="{FF2B5EF4-FFF2-40B4-BE49-F238E27FC236}">
                    <a16:creationId xmlns:a16="http://schemas.microsoft.com/office/drawing/2014/main" id="{D4A746A0-EC84-2551-435A-800AF06C5836}"/>
                  </a:ext>
                </a:extLst>
              </p:cNvPr>
              <p:cNvSpPr/>
              <p:nvPr/>
            </p:nvSpPr>
            <p:spPr>
              <a:xfrm>
                <a:off x="8021430" y="4174929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2029" name="Graphic 1498">
              <a:extLst>
                <a:ext uri="{FF2B5EF4-FFF2-40B4-BE49-F238E27FC236}">
                  <a16:creationId xmlns:a16="http://schemas.microsoft.com/office/drawing/2014/main" id="{398EB007-DDE3-218F-3EDA-6BB1C4176D71}"/>
                </a:ext>
              </a:extLst>
            </p:cNvPr>
            <p:cNvGrpSpPr/>
            <p:nvPr/>
          </p:nvGrpSpPr>
          <p:grpSpPr>
            <a:xfrm>
              <a:off x="8109981" y="4176322"/>
              <a:ext cx="51686" cy="51686"/>
              <a:chOff x="8109981" y="4176322"/>
              <a:chExt cx="51686" cy="51686"/>
            </a:xfrm>
          </p:grpSpPr>
          <p:sp>
            <p:nvSpPr>
              <p:cNvPr id="2030" name="Freeform 2029">
                <a:extLst>
                  <a:ext uri="{FF2B5EF4-FFF2-40B4-BE49-F238E27FC236}">
                    <a16:creationId xmlns:a16="http://schemas.microsoft.com/office/drawing/2014/main" id="{82CD9EAE-E9E8-D1E2-8265-E08923CB76C0}"/>
                  </a:ext>
                </a:extLst>
              </p:cNvPr>
              <p:cNvSpPr/>
              <p:nvPr/>
            </p:nvSpPr>
            <p:spPr>
              <a:xfrm>
                <a:off x="8135824" y="4176322"/>
                <a:ext cx="12668" cy="51686"/>
              </a:xfrm>
              <a:custGeom>
                <a:avLst/>
                <a:gdLst>
                  <a:gd name="connsiteX0" fmla="*/ 0 w 12668"/>
                  <a:gd name="connsiteY0" fmla="*/ 0 h 51686"/>
                  <a:gd name="connsiteX1" fmla="*/ 0 w 12668"/>
                  <a:gd name="connsiteY1" fmla="*/ 51686 h 5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686">
                    <a:moveTo>
                      <a:pt x="0" y="0"/>
                    </a:moveTo>
                    <a:lnTo>
                      <a:pt x="0" y="51686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2031" name="Freeform 2030">
                <a:extLst>
                  <a:ext uri="{FF2B5EF4-FFF2-40B4-BE49-F238E27FC236}">
                    <a16:creationId xmlns:a16="http://schemas.microsoft.com/office/drawing/2014/main" id="{DD6D789C-E6BC-6C7A-BAFE-EC4B22D00095}"/>
                  </a:ext>
                </a:extLst>
              </p:cNvPr>
              <p:cNvSpPr/>
              <p:nvPr/>
            </p:nvSpPr>
            <p:spPr>
              <a:xfrm>
                <a:off x="8109981" y="4202165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2032" name="Graphic 1498">
              <a:extLst>
                <a:ext uri="{FF2B5EF4-FFF2-40B4-BE49-F238E27FC236}">
                  <a16:creationId xmlns:a16="http://schemas.microsoft.com/office/drawing/2014/main" id="{C91A6E2D-9C9C-719E-58E9-D77420955B4B}"/>
                </a:ext>
              </a:extLst>
            </p:cNvPr>
            <p:cNvGrpSpPr/>
            <p:nvPr/>
          </p:nvGrpSpPr>
          <p:grpSpPr>
            <a:xfrm>
              <a:off x="8127083" y="4187724"/>
              <a:ext cx="51686" cy="51559"/>
              <a:chOff x="8127083" y="4187724"/>
              <a:chExt cx="51686" cy="51559"/>
            </a:xfrm>
          </p:grpSpPr>
          <p:sp>
            <p:nvSpPr>
              <p:cNvPr id="2033" name="Freeform 2032">
                <a:extLst>
                  <a:ext uri="{FF2B5EF4-FFF2-40B4-BE49-F238E27FC236}">
                    <a16:creationId xmlns:a16="http://schemas.microsoft.com/office/drawing/2014/main" id="{122EB4C2-76AC-65A9-8F58-B25409E63375}"/>
                  </a:ext>
                </a:extLst>
              </p:cNvPr>
              <p:cNvSpPr/>
              <p:nvPr/>
            </p:nvSpPr>
            <p:spPr>
              <a:xfrm>
                <a:off x="8152926" y="4187724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2034" name="Freeform 2033">
                <a:extLst>
                  <a:ext uri="{FF2B5EF4-FFF2-40B4-BE49-F238E27FC236}">
                    <a16:creationId xmlns:a16="http://schemas.microsoft.com/office/drawing/2014/main" id="{F966DD07-F0C6-C6F8-226B-77E411CB464E}"/>
                  </a:ext>
                </a:extLst>
              </p:cNvPr>
              <p:cNvSpPr/>
              <p:nvPr/>
            </p:nvSpPr>
            <p:spPr>
              <a:xfrm>
                <a:off x="8127083" y="4213440"/>
                <a:ext cx="51686" cy="12668"/>
              </a:xfrm>
              <a:custGeom>
                <a:avLst/>
                <a:gdLst>
                  <a:gd name="connsiteX0" fmla="*/ 0 w 51686"/>
                  <a:gd name="connsiteY0" fmla="*/ 0 h 12668"/>
                  <a:gd name="connsiteX1" fmla="*/ 51686 w 51686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686" h="12668">
                    <a:moveTo>
                      <a:pt x="0" y="0"/>
                    </a:moveTo>
                    <a:lnTo>
                      <a:pt x="51686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2035" name="Graphic 1498">
              <a:extLst>
                <a:ext uri="{FF2B5EF4-FFF2-40B4-BE49-F238E27FC236}">
                  <a16:creationId xmlns:a16="http://schemas.microsoft.com/office/drawing/2014/main" id="{9184B604-B954-6799-2ED1-5C479C86E00A}"/>
                </a:ext>
              </a:extLst>
            </p:cNvPr>
            <p:cNvGrpSpPr/>
            <p:nvPr/>
          </p:nvGrpSpPr>
          <p:grpSpPr>
            <a:xfrm>
              <a:off x="8194225" y="4229782"/>
              <a:ext cx="51559" cy="51559"/>
              <a:chOff x="8194225" y="4229782"/>
              <a:chExt cx="51559" cy="51559"/>
            </a:xfrm>
          </p:grpSpPr>
          <p:sp>
            <p:nvSpPr>
              <p:cNvPr id="2036" name="Freeform 2035">
                <a:extLst>
                  <a:ext uri="{FF2B5EF4-FFF2-40B4-BE49-F238E27FC236}">
                    <a16:creationId xmlns:a16="http://schemas.microsoft.com/office/drawing/2014/main" id="{6927C410-5A18-C42C-D8B2-8948C37768E7}"/>
                  </a:ext>
                </a:extLst>
              </p:cNvPr>
              <p:cNvSpPr/>
              <p:nvPr/>
            </p:nvSpPr>
            <p:spPr>
              <a:xfrm>
                <a:off x="8219941" y="4229782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2037" name="Freeform 2036">
                <a:extLst>
                  <a:ext uri="{FF2B5EF4-FFF2-40B4-BE49-F238E27FC236}">
                    <a16:creationId xmlns:a16="http://schemas.microsoft.com/office/drawing/2014/main" id="{60DD5308-045F-9AA5-BB16-02EEF1BDDDE7}"/>
                  </a:ext>
                </a:extLst>
              </p:cNvPr>
              <p:cNvSpPr/>
              <p:nvPr/>
            </p:nvSpPr>
            <p:spPr>
              <a:xfrm>
                <a:off x="8194225" y="4255625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grpSp>
          <p:nvGrpSpPr>
            <p:cNvPr id="2038" name="Graphic 1498">
              <a:extLst>
                <a:ext uri="{FF2B5EF4-FFF2-40B4-BE49-F238E27FC236}">
                  <a16:creationId xmlns:a16="http://schemas.microsoft.com/office/drawing/2014/main" id="{B8ADB549-6E2E-8229-5056-9D4B12104FC5}"/>
                </a:ext>
              </a:extLst>
            </p:cNvPr>
            <p:cNvGrpSpPr/>
            <p:nvPr/>
          </p:nvGrpSpPr>
          <p:grpSpPr>
            <a:xfrm>
              <a:off x="7886006" y="4116528"/>
              <a:ext cx="51559" cy="51559"/>
              <a:chOff x="7886006" y="4116528"/>
              <a:chExt cx="51559" cy="51559"/>
            </a:xfrm>
          </p:grpSpPr>
          <p:sp>
            <p:nvSpPr>
              <p:cNvPr id="2039" name="Freeform 2038">
                <a:extLst>
                  <a:ext uri="{FF2B5EF4-FFF2-40B4-BE49-F238E27FC236}">
                    <a16:creationId xmlns:a16="http://schemas.microsoft.com/office/drawing/2014/main" id="{08C329EC-260B-0035-3A7A-89A31B032B29}"/>
                  </a:ext>
                </a:extLst>
              </p:cNvPr>
              <p:cNvSpPr/>
              <p:nvPr/>
            </p:nvSpPr>
            <p:spPr>
              <a:xfrm>
                <a:off x="7911850" y="4116528"/>
                <a:ext cx="12668" cy="51559"/>
              </a:xfrm>
              <a:custGeom>
                <a:avLst/>
                <a:gdLst>
                  <a:gd name="connsiteX0" fmla="*/ 0 w 12668"/>
                  <a:gd name="connsiteY0" fmla="*/ 0 h 51559"/>
                  <a:gd name="connsiteX1" fmla="*/ 0 w 12668"/>
                  <a:gd name="connsiteY1" fmla="*/ 51560 h 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68" h="51559">
                    <a:moveTo>
                      <a:pt x="0" y="0"/>
                    </a:moveTo>
                    <a:lnTo>
                      <a:pt x="0" y="5156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  <p:sp>
            <p:nvSpPr>
              <p:cNvPr id="2040" name="Freeform 2039">
                <a:extLst>
                  <a:ext uri="{FF2B5EF4-FFF2-40B4-BE49-F238E27FC236}">
                    <a16:creationId xmlns:a16="http://schemas.microsoft.com/office/drawing/2014/main" id="{ECEF476C-74A8-5743-C2AF-2BF2B6B987E6}"/>
                  </a:ext>
                </a:extLst>
              </p:cNvPr>
              <p:cNvSpPr/>
              <p:nvPr/>
            </p:nvSpPr>
            <p:spPr>
              <a:xfrm>
                <a:off x="7886006" y="4142245"/>
                <a:ext cx="51559" cy="12668"/>
              </a:xfrm>
              <a:custGeom>
                <a:avLst/>
                <a:gdLst>
                  <a:gd name="connsiteX0" fmla="*/ 0 w 51559"/>
                  <a:gd name="connsiteY0" fmla="*/ 0 h 12668"/>
                  <a:gd name="connsiteX1" fmla="*/ 51560 w 51559"/>
                  <a:gd name="connsiteY1" fmla="*/ 0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59" h="12668">
                    <a:moveTo>
                      <a:pt x="0" y="0"/>
                    </a:moveTo>
                    <a:lnTo>
                      <a:pt x="51560" y="0"/>
                    </a:lnTo>
                  </a:path>
                </a:pathLst>
              </a:custGeom>
              <a:ln w="9484" cap="flat">
                <a:solidFill>
                  <a:srgbClr val="C657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 dirty="0"/>
              </a:p>
            </p:txBody>
          </p:sp>
        </p:grpSp>
        <p:sp>
          <p:nvSpPr>
            <p:cNvPr id="2041" name="Freeform 2040">
              <a:extLst>
                <a:ext uri="{FF2B5EF4-FFF2-40B4-BE49-F238E27FC236}">
                  <a16:creationId xmlns:a16="http://schemas.microsoft.com/office/drawing/2014/main" id="{12ACB430-E3D3-4FE4-BB28-C90D72A05F09}"/>
                </a:ext>
              </a:extLst>
            </p:cNvPr>
            <p:cNvSpPr/>
            <p:nvPr/>
          </p:nvSpPr>
          <p:spPr>
            <a:xfrm>
              <a:off x="7673813" y="4052300"/>
              <a:ext cx="3399651" cy="1550846"/>
            </a:xfrm>
            <a:custGeom>
              <a:avLst/>
              <a:gdLst>
                <a:gd name="connsiteX0" fmla="*/ 3399652 w 3399651"/>
                <a:gd name="connsiteY0" fmla="*/ 1550847 h 1550846"/>
                <a:gd name="connsiteX1" fmla="*/ 3399652 w 3399651"/>
                <a:gd name="connsiteY1" fmla="*/ 1025368 h 1550846"/>
                <a:gd name="connsiteX2" fmla="*/ 3159462 w 3399651"/>
                <a:gd name="connsiteY2" fmla="*/ 1025368 h 1550846"/>
                <a:gd name="connsiteX3" fmla="*/ 3159462 w 3399651"/>
                <a:gd name="connsiteY3" fmla="*/ 844466 h 1550846"/>
                <a:gd name="connsiteX4" fmla="*/ 3103595 w 3399651"/>
                <a:gd name="connsiteY4" fmla="*/ 844466 h 1550846"/>
                <a:gd name="connsiteX5" fmla="*/ 3103595 w 3399651"/>
                <a:gd name="connsiteY5" fmla="*/ 719556 h 1550846"/>
                <a:gd name="connsiteX6" fmla="*/ 2891908 w 3399651"/>
                <a:gd name="connsiteY6" fmla="*/ 719556 h 1550846"/>
                <a:gd name="connsiteX7" fmla="*/ 2891908 w 3399651"/>
                <a:gd name="connsiteY7" fmla="*/ 700174 h 1550846"/>
                <a:gd name="connsiteX8" fmla="*/ 2870372 w 3399651"/>
                <a:gd name="connsiteY8" fmla="*/ 700174 h 1550846"/>
                <a:gd name="connsiteX9" fmla="*/ 2870372 w 3399651"/>
                <a:gd name="connsiteY9" fmla="*/ 663816 h 1550846"/>
                <a:gd name="connsiteX10" fmla="*/ 2702898 w 3399651"/>
                <a:gd name="connsiteY10" fmla="*/ 663816 h 1550846"/>
                <a:gd name="connsiteX11" fmla="*/ 2702898 w 3399651"/>
                <a:gd name="connsiteY11" fmla="*/ 651275 h 1550846"/>
                <a:gd name="connsiteX12" fmla="*/ 2642470 w 3399651"/>
                <a:gd name="connsiteY12" fmla="*/ 651275 h 1550846"/>
                <a:gd name="connsiteX13" fmla="*/ 2505907 w 3399651"/>
                <a:gd name="connsiteY13" fmla="*/ 651275 h 1550846"/>
                <a:gd name="connsiteX14" fmla="*/ 2492985 w 3399651"/>
                <a:gd name="connsiteY14" fmla="*/ 651275 h 1550846"/>
                <a:gd name="connsiteX15" fmla="*/ 2492985 w 3399651"/>
                <a:gd name="connsiteY15" fmla="*/ 641140 h 1550846"/>
                <a:gd name="connsiteX16" fmla="*/ 2478797 w 3399651"/>
                <a:gd name="connsiteY16" fmla="*/ 641140 h 1550846"/>
                <a:gd name="connsiteX17" fmla="*/ 2478797 w 3399651"/>
                <a:gd name="connsiteY17" fmla="*/ 635059 h 1550846"/>
                <a:gd name="connsiteX18" fmla="*/ 2391132 w 3399651"/>
                <a:gd name="connsiteY18" fmla="*/ 635059 h 1550846"/>
                <a:gd name="connsiteX19" fmla="*/ 2391132 w 3399651"/>
                <a:gd name="connsiteY19" fmla="*/ 630372 h 1550846"/>
                <a:gd name="connsiteX20" fmla="*/ 2337165 w 3399651"/>
                <a:gd name="connsiteY20" fmla="*/ 630372 h 1550846"/>
                <a:gd name="connsiteX21" fmla="*/ 2337165 w 3399651"/>
                <a:gd name="connsiteY21" fmla="*/ 621758 h 1550846"/>
                <a:gd name="connsiteX22" fmla="*/ 2272938 w 3399651"/>
                <a:gd name="connsiteY22" fmla="*/ 621758 h 1550846"/>
                <a:gd name="connsiteX23" fmla="*/ 2272938 w 3399651"/>
                <a:gd name="connsiteY23" fmla="*/ 617197 h 1550846"/>
                <a:gd name="connsiteX24" fmla="*/ 2237846 w 3399651"/>
                <a:gd name="connsiteY24" fmla="*/ 617197 h 1550846"/>
                <a:gd name="connsiteX25" fmla="*/ 2237846 w 3399651"/>
                <a:gd name="connsiteY25" fmla="*/ 610229 h 1550846"/>
                <a:gd name="connsiteX26" fmla="*/ 2197688 w 3399651"/>
                <a:gd name="connsiteY26" fmla="*/ 610229 h 1550846"/>
                <a:gd name="connsiteX27" fmla="*/ 2197688 w 3399651"/>
                <a:gd name="connsiteY27" fmla="*/ 606429 h 1550846"/>
                <a:gd name="connsiteX28" fmla="*/ 2172478 w 3399651"/>
                <a:gd name="connsiteY28" fmla="*/ 606429 h 1550846"/>
                <a:gd name="connsiteX29" fmla="*/ 2172478 w 3399651"/>
                <a:gd name="connsiteY29" fmla="*/ 597435 h 1550846"/>
                <a:gd name="connsiteX30" fmla="*/ 2145748 w 3399651"/>
                <a:gd name="connsiteY30" fmla="*/ 597435 h 1550846"/>
                <a:gd name="connsiteX31" fmla="*/ 2145748 w 3399651"/>
                <a:gd name="connsiteY31" fmla="*/ 587047 h 1550846"/>
                <a:gd name="connsiteX32" fmla="*/ 2118512 w 3399651"/>
                <a:gd name="connsiteY32" fmla="*/ 587047 h 1550846"/>
                <a:gd name="connsiteX33" fmla="*/ 2118512 w 3399651"/>
                <a:gd name="connsiteY33" fmla="*/ 578939 h 1550846"/>
                <a:gd name="connsiteX34" fmla="*/ 2056310 w 3399651"/>
                <a:gd name="connsiteY34" fmla="*/ 578939 h 1550846"/>
                <a:gd name="connsiteX35" fmla="*/ 2056310 w 3399651"/>
                <a:gd name="connsiteY35" fmla="*/ 568171 h 1550846"/>
                <a:gd name="connsiteX36" fmla="*/ 2004497 w 3399651"/>
                <a:gd name="connsiteY36" fmla="*/ 568171 h 1550846"/>
                <a:gd name="connsiteX37" fmla="*/ 2004497 w 3399651"/>
                <a:gd name="connsiteY37" fmla="*/ 558163 h 1550846"/>
                <a:gd name="connsiteX38" fmla="*/ 1963832 w 3399651"/>
                <a:gd name="connsiteY38" fmla="*/ 558163 h 1550846"/>
                <a:gd name="connsiteX39" fmla="*/ 1963832 w 3399651"/>
                <a:gd name="connsiteY39" fmla="*/ 552209 h 1550846"/>
                <a:gd name="connsiteX40" fmla="*/ 1948630 w 3399651"/>
                <a:gd name="connsiteY40" fmla="*/ 552209 h 1550846"/>
                <a:gd name="connsiteX41" fmla="*/ 1948630 w 3399651"/>
                <a:gd name="connsiteY41" fmla="*/ 544101 h 1550846"/>
                <a:gd name="connsiteX42" fmla="*/ 1911259 w 3399651"/>
                <a:gd name="connsiteY42" fmla="*/ 544101 h 1550846"/>
                <a:gd name="connsiteX43" fmla="*/ 1911259 w 3399651"/>
                <a:gd name="connsiteY43" fmla="*/ 535487 h 1550846"/>
                <a:gd name="connsiteX44" fmla="*/ 1902138 w 3399651"/>
                <a:gd name="connsiteY44" fmla="*/ 535487 h 1550846"/>
                <a:gd name="connsiteX45" fmla="*/ 1902138 w 3399651"/>
                <a:gd name="connsiteY45" fmla="*/ 523832 h 1550846"/>
                <a:gd name="connsiteX46" fmla="*/ 1832716 w 3399651"/>
                <a:gd name="connsiteY46" fmla="*/ 523832 h 1550846"/>
                <a:gd name="connsiteX47" fmla="*/ 1832716 w 3399651"/>
                <a:gd name="connsiteY47" fmla="*/ 514837 h 1550846"/>
                <a:gd name="connsiteX48" fmla="*/ 1809913 w 3399651"/>
                <a:gd name="connsiteY48" fmla="*/ 514837 h 1550846"/>
                <a:gd name="connsiteX49" fmla="*/ 1809913 w 3399651"/>
                <a:gd name="connsiteY49" fmla="*/ 507490 h 1550846"/>
                <a:gd name="connsiteX50" fmla="*/ 1735170 w 3399651"/>
                <a:gd name="connsiteY50" fmla="*/ 507490 h 1550846"/>
                <a:gd name="connsiteX51" fmla="*/ 1735170 w 3399651"/>
                <a:gd name="connsiteY51" fmla="*/ 497736 h 1550846"/>
                <a:gd name="connsiteX52" fmla="*/ 1692605 w 3399651"/>
                <a:gd name="connsiteY52" fmla="*/ 497736 h 1550846"/>
                <a:gd name="connsiteX53" fmla="*/ 1692605 w 3399651"/>
                <a:gd name="connsiteY53" fmla="*/ 487854 h 1550846"/>
                <a:gd name="connsiteX54" fmla="*/ 1642819 w 3399651"/>
                <a:gd name="connsiteY54" fmla="*/ 487854 h 1550846"/>
                <a:gd name="connsiteX55" fmla="*/ 1642819 w 3399651"/>
                <a:gd name="connsiteY55" fmla="*/ 472652 h 1550846"/>
                <a:gd name="connsiteX56" fmla="*/ 1626477 w 3399651"/>
                <a:gd name="connsiteY56" fmla="*/ 472652 h 1550846"/>
                <a:gd name="connsiteX57" fmla="*/ 1626477 w 3399651"/>
                <a:gd name="connsiteY57" fmla="*/ 457070 h 1550846"/>
                <a:gd name="connsiteX58" fmla="*/ 1572763 w 3399651"/>
                <a:gd name="connsiteY58" fmla="*/ 457070 h 1550846"/>
                <a:gd name="connsiteX59" fmla="*/ 1572763 w 3399651"/>
                <a:gd name="connsiteY59" fmla="*/ 445542 h 1550846"/>
                <a:gd name="connsiteX60" fmla="*/ 1465210 w 3399651"/>
                <a:gd name="connsiteY60" fmla="*/ 445542 h 1550846"/>
                <a:gd name="connsiteX61" fmla="*/ 1465210 w 3399651"/>
                <a:gd name="connsiteY61" fmla="*/ 438575 h 1550846"/>
                <a:gd name="connsiteX62" fmla="*/ 1437086 w 3399651"/>
                <a:gd name="connsiteY62" fmla="*/ 438575 h 1550846"/>
                <a:gd name="connsiteX63" fmla="*/ 1437086 w 3399651"/>
                <a:gd name="connsiteY63" fmla="*/ 429454 h 1550846"/>
                <a:gd name="connsiteX64" fmla="*/ 1388187 w 3399651"/>
                <a:gd name="connsiteY64" fmla="*/ 429454 h 1550846"/>
                <a:gd name="connsiteX65" fmla="*/ 1388187 w 3399651"/>
                <a:gd name="connsiteY65" fmla="*/ 417799 h 1550846"/>
                <a:gd name="connsiteX66" fmla="*/ 1352589 w 3399651"/>
                <a:gd name="connsiteY66" fmla="*/ 417799 h 1550846"/>
                <a:gd name="connsiteX67" fmla="*/ 1352589 w 3399651"/>
                <a:gd name="connsiteY67" fmla="*/ 411338 h 1550846"/>
                <a:gd name="connsiteX68" fmla="*/ 1325859 w 3399651"/>
                <a:gd name="connsiteY68" fmla="*/ 411338 h 1550846"/>
                <a:gd name="connsiteX69" fmla="*/ 1325859 w 3399651"/>
                <a:gd name="connsiteY69" fmla="*/ 405510 h 1550846"/>
                <a:gd name="connsiteX70" fmla="*/ 1288108 w 3399651"/>
                <a:gd name="connsiteY70" fmla="*/ 405510 h 1550846"/>
                <a:gd name="connsiteX71" fmla="*/ 1288108 w 3399651"/>
                <a:gd name="connsiteY71" fmla="*/ 391069 h 1550846"/>
                <a:gd name="connsiteX72" fmla="*/ 1275946 w 3399651"/>
                <a:gd name="connsiteY72" fmla="*/ 391069 h 1550846"/>
                <a:gd name="connsiteX73" fmla="*/ 1275946 w 3399651"/>
                <a:gd name="connsiteY73" fmla="*/ 377641 h 1550846"/>
                <a:gd name="connsiteX74" fmla="*/ 1243262 w 3399651"/>
                <a:gd name="connsiteY74" fmla="*/ 377641 h 1550846"/>
                <a:gd name="connsiteX75" fmla="*/ 1243262 w 3399651"/>
                <a:gd name="connsiteY75" fmla="*/ 368899 h 1550846"/>
                <a:gd name="connsiteX76" fmla="*/ 1215645 w 3399651"/>
                <a:gd name="connsiteY76" fmla="*/ 368899 h 1550846"/>
                <a:gd name="connsiteX77" fmla="*/ 1215645 w 3399651"/>
                <a:gd name="connsiteY77" fmla="*/ 362818 h 1550846"/>
                <a:gd name="connsiteX78" fmla="*/ 1166239 w 3399651"/>
                <a:gd name="connsiteY78" fmla="*/ 362818 h 1550846"/>
                <a:gd name="connsiteX79" fmla="*/ 1166239 w 3399651"/>
                <a:gd name="connsiteY79" fmla="*/ 349644 h 1550846"/>
                <a:gd name="connsiteX80" fmla="*/ 1133808 w 3399651"/>
                <a:gd name="connsiteY80" fmla="*/ 349644 h 1550846"/>
                <a:gd name="connsiteX81" fmla="*/ 1133808 w 3399651"/>
                <a:gd name="connsiteY81" fmla="*/ 342296 h 1550846"/>
                <a:gd name="connsiteX82" fmla="*/ 1123674 w 3399651"/>
                <a:gd name="connsiteY82" fmla="*/ 342296 h 1550846"/>
                <a:gd name="connsiteX83" fmla="*/ 1123674 w 3399651"/>
                <a:gd name="connsiteY83" fmla="*/ 332288 h 1550846"/>
                <a:gd name="connsiteX84" fmla="*/ 1043737 w 3399651"/>
                <a:gd name="connsiteY84" fmla="*/ 332288 h 1550846"/>
                <a:gd name="connsiteX85" fmla="*/ 1043737 w 3399651"/>
                <a:gd name="connsiteY85" fmla="*/ 323167 h 1550846"/>
                <a:gd name="connsiteX86" fmla="*/ 960507 w 3399651"/>
                <a:gd name="connsiteY86" fmla="*/ 323167 h 1550846"/>
                <a:gd name="connsiteX87" fmla="*/ 960507 w 3399651"/>
                <a:gd name="connsiteY87" fmla="*/ 317086 h 1550846"/>
                <a:gd name="connsiteX88" fmla="*/ 908187 w 3399651"/>
                <a:gd name="connsiteY88" fmla="*/ 317086 h 1550846"/>
                <a:gd name="connsiteX89" fmla="*/ 908187 w 3399651"/>
                <a:gd name="connsiteY89" fmla="*/ 306065 h 1550846"/>
                <a:gd name="connsiteX90" fmla="*/ 876516 w 3399651"/>
                <a:gd name="connsiteY90" fmla="*/ 306065 h 1550846"/>
                <a:gd name="connsiteX91" fmla="*/ 876516 w 3399651"/>
                <a:gd name="connsiteY91" fmla="*/ 301884 h 1550846"/>
                <a:gd name="connsiteX92" fmla="*/ 834078 w 3399651"/>
                <a:gd name="connsiteY92" fmla="*/ 301884 h 1550846"/>
                <a:gd name="connsiteX93" fmla="*/ 834078 w 3399651"/>
                <a:gd name="connsiteY93" fmla="*/ 296437 h 1550846"/>
                <a:gd name="connsiteX94" fmla="*/ 784418 w 3399651"/>
                <a:gd name="connsiteY94" fmla="*/ 296437 h 1550846"/>
                <a:gd name="connsiteX95" fmla="*/ 784418 w 3399651"/>
                <a:gd name="connsiteY95" fmla="*/ 287189 h 1550846"/>
                <a:gd name="connsiteX96" fmla="*/ 739446 w 3399651"/>
                <a:gd name="connsiteY96" fmla="*/ 287189 h 1550846"/>
                <a:gd name="connsiteX97" fmla="*/ 739446 w 3399651"/>
                <a:gd name="connsiteY97" fmla="*/ 278955 h 1550846"/>
                <a:gd name="connsiteX98" fmla="*/ 687506 w 3399651"/>
                <a:gd name="connsiteY98" fmla="*/ 278955 h 1550846"/>
                <a:gd name="connsiteX99" fmla="*/ 687506 w 3399651"/>
                <a:gd name="connsiteY99" fmla="*/ 259699 h 1550846"/>
                <a:gd name="connsiteX100" fmla="*/ 674204 w 3399651"/>
                <a:gd name="connsiteY100" fmla="*/ 259699 h 1550846"/>
                <a:gd name="connsiteX101" fmla="*/ 674204 w 3399651"/>
                <a:gd name="connsiteY101" fmla="*/ 248931 h 1550846"/>
                <a:gd name="connsiteX102" fmla="*/ 626698 w 3399651"/>
                <a:gd name="connsiteY102" fmla="*/ 248931 h 1550846"/>
                <a:gd name="connsiteX103" fmla="*/ 626698 w 3399651"/>
                <a:gd name="connsiteY103" fmla="*/ 240190 h 1550846"/>
                <a:gd name="connsiteX104" fmla="*/ 607443 w 3399651"/>
                <a:gd name="connsiteY104" fmla="*/ 240190 h 1550846"/>
                <a:gd name="connsiteX105" fmla="*/ 607443 w 3399651"/>
                <a:gd name="connsiteY105" fmla="*/ 225875 h 1550846"/>
                <a:gd name="connsiteX106" fmla="*/ 597181 w 3399651"/>
                <a:gd name="connsiteY106" fmla="*/ 225875 h 1550846"/>
                <a:gd name="connsiteX107" fmla="*/ 597181 w 3399651"/>
                <a:gd name="connsiteY107" fmla="*/ 214473 h 1550846"/>
                <a:gd name="connsiteX108" fmla="*/ 574505 w 3399651"/>
                <a:gd name="connsiteY108" fmla="*/ 214473 h 1550846"/>
                <a:gd name="connsiteX109" fmla="*/ 574505 w 3399651"/>
                <a:gd name="connsiteY109" fmla="*/ 204212 h 1550846"/>
                <a:gd name="connsiteX110" fmla="*/ 511544 w 3399651"/>
                <a:gd name="connsiteY110" fmla="*/ 204212 h 1550846"/>
                <a:gd name="connsiteX111" fmla="*/ 511544 w 3399651"/>
                <a:gd name="connsiteY111" fmla="*/ 187617 h 1550846"/>
                <a:gd name="connsiteX112" fmla="*/ 493808 w 3399651"/>
                <a:gd name="connsiteY112" fmla="*/ 187617 h 1550846"/>
                <a:gd name="connsiteX113" fmla="*/ 493808 w 3399651"/>
                <a:gd name="connsiteY113" fmla="*/ 160000 h 1550846"/>
                <a:gd name="connsiteX114" fmla="*/ 462138 w 3399651"/>
                <a:gd name="connsiteY114" fmla="*/ 160000 h 1550846"/>
                <a:gd name="connsiteX115" fmla="*/ 462138 w 3399651"/>
                <a:gd name="connsiteY115" fmla="*/ 146445 h 1550846"/>
                <a:gd name="connsiteX116" fmla="*/ 436295 w 3399651"/>
                <a:gd name="connsiteY116" fmla="*/ 146445 h 1550846"/>
                <a:gd name="connsiteX117" fmla="*/ 436295 w 3399651"/>
                <a:gd name="connsiteY117" fmla="*/ 137197 h 1550846"/>
                <a:gd name="connsiteX118" fmla="*/ 404877 w 3399651"/>
                <a:gd name="connsiteY118" fmla="*/ 137197 h 1550846"/>
                <a:gd name="connsiteX119" fmla="*/ 404877 w 3399651"/>
                <a:gd name="connsiteY119" fmla="*/ 125796 h 1550846"/>
                <a:gd name="connsiteX120" fmla="*/ 377767 w 3399651"/>
                <a:gd name="connsiteY120" fmla="*/ 125796 h 1550846"/>
                <a:gd name="connsiteX121" fmla="*/ 377767 w 3399651"/>
                <a:gd name="connsiteY121" fmla="*/ 116041 h 1550846"/>
                <a:gd name="connsiteX122" fmla="*/ 356485 w 3399651"/>
                <a:gd name="connsiteY122" fmla="*/ 116041 h 1550846"/>
                <a:gd name="connsiteX123" fmla="*/ 356485 w 3399651"/>
                <a:gd name="connsiteY123" fmla="*/ 106033 h 1550846"/>
                <a:gd name="connsiteX124" fmla="*/ 273761 w 3399651"/>
                <a:gd name="connsiteY124" fmla="*/ 106033 h 1550846"/>
                <a:gd name="connsiteX125" fmla="*/ 273761 w 3399651"/>
                <a:gd name="connsiteY125" fmla="*/ 95899 h 1550846"/>
                <a:gd name="connsiteX126" fmla="*/ 247031 w 3399651"/>
                <a:gd name="connsiteY126" fmla="*/ 95899 h 1550846"/>
                <a:gd name="connsiteX127" fmla="*/ 247031 w 3399651"/>
                <a:gd name="connsiteY127" fmla="*/ 84750 h 1550846"/>
                <a:gd name="connsiteX128" fmla="*/ 214347 w 3399651"/>
                <a:gd name="connsiteY128" fmla="*/ 84750 h 1550846"/>
                <a:gd name="connsiteX129" fmla="*/ 214347 w 3399651"/>
                <a:gd name="connsiteY129" fmla="*/ 67268 h 1550846"/>
                <a:gd name="connsiteX130" fmla="*/ 190530 w 3399651"/>
                <a:gd name="connsiteY130" fmla="*/ 67268 h 1550846"/>
                <a:gd name="connsiteX131" fmla="*/ 190530 w 3399651"/>
                <a:gd name="connsiteY131" fmla="*/ 50800 h 1550846"/>
                <a:gd name="connsiteX132" fmla="*/ 179509 w 3399651"/>
                <a:gd name="connsiteY132" fmla="*/ 50800 h 1550846"/>
                <a:gd name="connsiteX133" fmla="*/ 179509 w 3399651"/>
                <a:gd name="connsiteY133" fmla="*/ 30024 h 1550846"/>
                <a:gd name="connsiteX134" fmla="*/ 160000 w 3399651"/>
                <a:gd name="connsiteY134" fmla="*/ 30024 h 1550846"/>
                <a:gd name="connsiteX135" fmla="*/ 160000 w 3399651"/>
                <a:gd name="connsiteY135" fmla="*/ 13048 h 1550846"/>
                <a:gd name="connsiteX136" fmla="*/ 133017 w 3399651"/>
                <a:gd name="connsiteY136" fmla="*/ 13048 h 1550846"/>
                <a:gd name="connsiteX137" fmla="*/ 133017 w 3399651"/>
                <a:gd name="connsiteY137" fmla="*/ 3800 h 1550846"/>
                <a:gd name="connsiteX138" fmla="*/ 38892 w 3399651"/>
                <a:gd name="connsiteY138" fmla="*/ 3800 h 1550846"/>
                <a:gd name="connsiteX139" fmla="*/ 38892 w 3399651"/>
                <a:gd name="connsiteY139" fmla="*/ 0 h 1550846"/>
                <a:gd name="connsiteX140" fmla="*/ 0 w 3399651"/>
                <a:gd name="connsiteY140" fmla="*/ 0 h 1550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3399651" h="1550846">
                  <a:moveTo>
                    <a:pt x="3399652" y="1550847"/>
                  </a:moveTo>
                  <a:lnTo>
                    <a:pt x="3399652" y="1025368"/>
                  </a:lnTo>
                  <a:lnTo>
                    <a:pt x="3159462" y="1025368"/>
                  </a:lnTo>
                  <a:lnTo>
                    <a:pt x="3159462" y="844466"/>
                  </a:lnTo>
                  <a:lnTo>
                    <a:pt x="3103595" y="844466"/>
                  </a:lnTo>
                  <a:lnTo>
                    <a:pt x="3103595" y="719556"/>
                  </a:lnTo>
                  <a:lnTo>
                    <a:pt x="2891908" y="719556"/>
                  </a:lnTo>
                  <a:lnTo>
                    <a:pt x="2891908" y="700174"/>
                  </a:lnTo>
                  <a:lnTo>
                    <a:pt x="2870372" y="700174"/>
                  </a:lnTo>
                  <a:lnTo>
                    <a:pt x="2870372" y="663816"/>
                  </a:lnTo>
                  <a:lnTo>
                    <a:pt x="2702898" y="663816"/>
                  </a:lnTo>
                  <a:lnTo>
                    <a:pt x="2702898" y="651275"/>
                  </a:lnTo>
                  <a:lnTo>
                    <a:pt x="2642470" y="651275"/>
                  </a:lnTo>
                  <a:lnTo>
                    <a:pt x="2505907" y="651275"/>
                  </a:lnTo>
                  <a:lnTo>
                    <a:pt x="2492985" y="651275"/>
                  </a:lnTo>
                  <a:lnTo>
                    <a:pt x="2492985" y="641140"/>
                  </a:lnTo>
                  <a:lnTo>
                    <a:pt x="2478797" y="641140"/>
                  </a:lnTo>
                  <a:lnTo>
                    <a:pt x="2478797" y="635059"/>
                  </a:lnTo>
                  <a:lnTo>
                    <a:pt x="2391132" y="635059"/>
                  </a:lnTo>
                  <a:lnTo>
                    <a:pt x="2391132" y="630372"/>
                  </a:lnTo>
                  <a:lnTo>
                    <a:pt x="2337165" y="630372"/>
                  </a:lnTo>
                  <a:lnTo>
                    <a:pt x="2337165" y="621758"/>
                  </a:lnTo>
                  <a:lnTo>
                    <a:pt x="2272938" y="621758"/>
                  </a:lnTo>
                  <a:lnTo>
                    <a:pt x="2272938" y="617197"/>
                  </a:lnTo>
                  <a:lnTo>
                    <a:pt x="2237846" y="617197"/>
                  </a:lnTo>
                  <a:lnTo>
                    <a:pt x="2237846" y="610229"/>
                  </a:lnTo>
                  <a:lnTo>
                    <a:pt x="2197688" y="610229"/>
                  </a:lnTo>
                  <a:lnTo>
                    <a:pt x="2197688" y="606429"/>
                  </a:lnTo>
                  <a:lnTo>
                    <a:pt x="2172478" y="606429"/>
                  </a:lnTo>
                  <a:lnTo>
                    <a:pt x="2172478" y="597435"/>
                  </a:lnTo>
                  <a:lnTo>
                    <a:pt x="2145748" y="597435"/>
                  </a:lnTo>
                  <a:lnTo>
                    <a:pt x="2145748" y="587047"/>
                  </a:lnTo>
                  <a:lnTo>
                    <a:pt x="2118512" y="587047"/>
                  </a:lnTo>
                  <a:lnTo>
                    <a:pt x="2118512" y="578939"/>
                  </a:lnTo>
                  <a:lnTo>
                    <a:pt x="2056310" y="578939"/>
                  </a:lnTo>
                  <a:lnTo>
                    <a:pt x="2056310" y="568171"/>
                  </a:lnTo>
                  <a:lnTo>
                    <a:pt x="2004497" y="568171"/>
                  </a:lnTo>
                  <a:lnTo>
                    <a:pt x="2004497" y="558163"/>
                  </a:lnTo>
                  <a:lnTo>
                    <a:pt x="1963832" y="558163"/>
                  </a:lnTo>
                  <a:lnTo>
                    <a:pt x="1963832" y="552209"/>
                  </a:lnTo>
                  <a:lnTo>
                    <a:pt x="1948630" y="552209"/>
                  </a:lnTo>
                  <a:lnTo>
                    <a:pt x="1948630" y="544101"/>
                  </a:lnTo>
                  <a:lnTo>
                    <a:pt x="1911259" y="544101"/>
                  </a:lnTo>
                  <a:lnTo>
                    <a:pt x="1911259" y="535487"/>
                  </a:lnTo>
                  <a:lnTo>
                    <a:pt x="1902138" y="535487"/>
                  </a:lnTo>
                  <a:lnTo>
                    <a:pt x="1902138" y="523832"/>
                  </a:lnTo>
                  <a:lnTo>
                    <a:pt x="1832716" y="523832"/>
                  </a:lnTo>
                  <a:lnTo>
                    <a:pt x="1832716" y="514837"/>
                  </a:lnTo>
                  <a:lnTo>
                    <a:pt x="1809913" y="514837"/>
                  </a:lnTo>
                  <a:lnTo>
                    <a:pt x="1809913" y="507490"/>
                  </a:lnTo>
                  <a:lnTo>
                    <a:pt x="1735170" y="507490"/>
                  </a:lnTo>
                  <a:lnTo>
                    <a:pt x="1735170" y="497736"/>
                  </a:lnTo>
                  <a:lnTo>
                    <a:pt x="1692605" y="497736"/>
                  </a:lnTo>
                  <a:lnTo>
                    <a:pt x="1692605" y="487854"/>
                  </a:lnTo>
                  <a:lnTo>
                    <a:pt x="1642819" y="487854"/>
                  </a:lnTo>
                  <a:lnTo>
                    <a:pt x="1642819" y="472652"/>
                  </a:lnTo>
                  <a:lnTo>
                    <a:pt x="1626477" y="472652"/>
                  </a:lnTo>
                  <a:lnTo>
                    <a:pt x="1626477" y="457070"/>
                  </a:lnTo>
                  <a:lnTo>
                    <a:pt x="1572763" y="457070"/>
                  </a:lnTo>
                  <a:lnTo>
                    <a:pt x="1572763" y="445542"/>
                  </a:lnTo>
                  <a:lnTo>
                    <a:pt x="1465210" y="445542"/>
                  </a:lnTo>
                  <a:lnTo>
                    <a:pt x="1465210" y="438575"/>
                  </a:lnTo>
                  <a:lnTo>
                    <a:pt x="1437086" y="438575"/>
                  </a:lnTo>
                  <a:lnTo>
                    <a:pt x="1437086" y="429454"/>
                  </a:lnTo>
                  <a:lnTo>
                    <a:pt x="1388187" y="429454"/>
                  </a:lnTo>
                  <a:lnTo>
                    <a:pt x="1388187" y="417799"/>
                  </a:lnTo>
                  <a:lnTo>
                    <a:pt x="1352589" y="417799"/>
                  </a:lnTo>
                  <a:lnTo>
                    <a:pt x="1352589" y="411338"/>
                  </a:lnTo>
                  <a:lnTo>
                    <a:pt x="1325859" y="411338"/>
                  </a:lnTo>
                  <a:lnTo>
                    <a:pt x="1325859" y="405510"/>
                  </a:lnTo>
                  <a:lnTo>
                    <a:pt x="1288108" y="405510"/>
                  </a:lnTo>
                  <a:lnTo>
                    <a:pt x="1288108" y="391069"/>
                  </a:lnTo>
                  <a:lnTo>
                    <a:pt x="1275946" y="391069"/>
                  </a:lnTo>
                  <a:lnTo>
                    <a:pt x="1275946" y="377641"/>
                  </a:lnTo>
                  <a:lnTo>
                    <a:pt x="1243262" y="377641"/>
                  </a:lnTo>
                  <a:lnTo>
                    <a:pt x="1243262" y="368899"/>
                  </a:lnTo>
                  <a:lnTo>
                    <a:pt x="1215645" y="368899"/>
                  </a:lnTo>
                  <a:lnTo>
                    <a:pt x="1215645" y="362818"/>
                  </a:lnTo>
                  <a:lnTo>
                    <a:pt x="1166239" y="362818"/>
                  </a:lnTo>
                  <a:lnTo>
                    <a:pt x="1166239" y="349644"/>
                  </a:lnTo>
                  <a:lnTo>
                    <a:pt x="1133808" y="349644"/>
                  </a:lnTo>
                  <a:lnTo>
                    <a:pt x="1133808" y="342296"/>
                  </a:lnTo>
                  <a:lnTo>
                    <a:pt x="1123674" y="342296"/>
                  </a:lnTo>
                  <a:lnTo>
                    <a:pt x="1123674" y="332288"/>
                  </a:lnTo>
                  <a:lnTo>
                    <a:pt x="1043737" y="332288"/>
                  </a:lnTo>
                  <a:lnTo>
                    <a:pt x="1043737" y="323167"/>
                  </a:lnTo>
                  <a:lnTo>
                    <a:pt x="960507" y="323167"/>
                  </a:lnTo>
                  <a:lnTo>
                    <a:pt x="960507" y="317086"/>
                  </a:lnTo>
                  <a:lnTo>
                    <a:pt x="908187" y="317086"/>
                  </a:lnTo>
                  <a:lnTo>
                    <a:pt x="908187" y="306065"/>
                  </a:lnTo>
                  <a:lnTo>
                    <a:pt x="876516" y="306065"/>
                  </a:lnTo>
                  <a:lnTo>
                    <a:pt x="876516" y="301884"/>
                  </a:lnTo>
                  <a:lnTo>
                    <a:pt x="834078" y="301884"/>
                  </a:lnTo>
                  <a:lnTo>
                    <a:pt x="834078" y="296437"/>
                  </a:lnTo>
                  <a:lnTo>
                    <a:pt x="784418" y="296437"/>
                  </a:lnTo>
                  <a:lnTo>
                    <a:pt x="784418" y="287189"/>
                  </a:lnTo>
                  <a:lnTo>
                    <a:pt x="739446" y="287189"/>
                  </a:lnTo>
                  <a:lnTo>
                    <a:pt x="739446" y="278955"/>
                  </a:lnTo>
                  <a:lnTo>
                    <a:pt x="687506" y="278955"/>
                  </a:lnTo>
                  <a:lnTo>
                    <a:pt x="687506" y="259699"/>
                  </a:lnTo>
                  <a:lnTo>
                    <a:pt x="674204" y="259699"/>
                  </a:lnTo>
                  <a:lnTo>
                    <a:pt x="674204" y="248931"/>
                  </a:lnTo>
                  <a:lnTo>
                    <a:pt x="626698" y="248931"/>
                  </a:lnTo>
                  <a:lnTo>
                    <a:pt x="626698" y="240190"/>
                  </a:lnTo>
                  <a:lnTo>
                    <a:pt x="607443" y="240190"/>
                  </a:lnTo>
                  <a:lnTo>
                    <a:pt x="607443" y="225875"/>
                  </a:lnTo>
                  <a:lnTo>
                    <a:pt x="597181" y="225875"/>
                  </a:lnTo>
                  <a:lnTo>
                    <a:pt x="597181" y="214473"/>
                  </a:lnTo>
                  <a:lnTo>
                    <a:pt x="574505" y="214473"/>
                  </a:lnTo>
                  <a:lnTo>
                    <a:pt x="574505" y="204212"/>
                  </a:lnTo>
                  <a:lnTo>
                    <a:pt x="511544" y="204212"/>
                  </a:lnTo>
                  <a:lnTo>
                    <a:pt x="511544" y="187617"/>
                  </a:lnTo>
                  <a:lnTo>
                    <a:pt x="493808" y="187617"/>
                  </a:lnTo>
                  <a:lnTo>
                    <a:pt x="493808" y="160000"/>
                  </a:lnTo>
                  <a:lnTo>
                    <a:pt x="462138" y="160000"/>
                  </a:lnTo>
                  <a:lnTo>
                    <a:pt x="462138" y="146445"/>
                  </a:lnTo>
                  <a:lnTo>
                    <a:pt x="436295" y="146445"/>
                  </a:lnTo>
                  <a:lnTo>
                    <a:pt x="436295" y="137197"/>
                  </a:lnTo>
                  <a:lnTo>
                    <a:pt x="404877" y="137197"/>
                  </a:lnTo>
                  <a:lnTo>
                    <a:pt x="404877" y="125796"/>
                  </a:lnTo>
                  <a:lnTo>
                    <a:pt x="377767" y="125796"/>
                  </a:lnTo>
                  <a:lnTo>
                    <a:pt x="377767" y="116041"/>
                  </a:lnTo>
                  <a:lnTo>
                    <a:pt x="356485" y="116041"/>
                  </a:lnTo>
                  <a:lnTo>
                    <a:pt x="356485" y="106033"/>
                  </a:lnTo>
                  <a:lnTo>
                    <a:pt x="273761" y="106033"/>
                  </a:lnTo>
                  <a:lnTo>
                    <a:pt x="273761" y="95899"/>
                  </a:lnTo>
                  <a:lnTo>
                    <a:pt x="247031" y="95899"/>
                  </a:lnTo>
                  <a:lnTo>
                    <a:pt x="247031" y="84750"/>
                  </a:lnTo>
                  <a:lnTo>
                    <a:pt x="214347" y="84750"/>
                  </a:lnTo>
                  <a:lnTo>
                    <a:pt x="214347" y="67268"/>
                  </a:lnTo>
                  <a:lnTo>
                    <a:pt x="190530" y="67268"/>
                  </a:lnTo>
                  <a:lnTo>
                    <a:pt x="190530" y="50800"/>
                  </a:lnTo>
                  <a:lnTo>
                    <a:pt x="179509" y="50800"/>
                  </a:lnTo>
                  <a:lnTo>
                    <a:pt x="179509" y="30024"/>
                  </a:lnTo>
                  <a:lnTo>
                    <a:pt x="160000" y="30024"/>
                  </a:lnTo>
                  <a:lnTo>
                    <a:pt x="160000" y="13048"/>
                  </a:lnTo>
                  <a:lnTo>
                    <a:pt x="133017" y="13048"/>
                  </a:lnTo>
                  <a:lnTo>
                    <a:pt x="133017" y="3800"/>
                  </a:lnTo>
                  <a:lnTo>
                    <a:pt x="38892" y="3800"/>
                  </a:lnTo>
                  <a:lnTo>
                    <a:pt x="38892" y="0"/>
                  </a:lnTo>
                  <a:lnTo>
                    <a:pt x="0" y="0"/>
                  </a:lnTo>
                </a:path>
              </a:pathLst>
            </a:custGeom>
            <a:noFill/>
            <a:ln w="15807" cap="flat">
              <a:solidFill>
                <a:srgbClr val="C6573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sp>
        <p:nvSpPr>
          <p:cNvPr id="2043" name="TextBox 2042">
            <a:extLst>
              <a:ext uri="{FF2B5EF4-FFF2-40B4-BE49-F238E27FC236}">
                <a16:creationId xmlns:a16="http://schemas.microsoft.com/office/drawing/2014/main" id="{3FDB8B5B-56E7-E2FE-9E35-1C9D811B5751}"/>
              </a:ext>
            </a:extLst>
          </p:cNvPr>
          <p:cNvSpPr txBox="1"/>
          <p:nvPr/>
        </p:nvSpPr>
        <p:spPr>
          <a:xfrm>
            <a:off x="8899546" y="6051501"/>
            <a:ext cx="142347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spc="-8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219</a:t>
            </a:r>
          </a:p>
          <a:p>
            <a:pPr algn="ctr">
              <a:lnSpc>
                <a:spcPct val="90000"/>
              </a:lnSpc>
            </a:pPr>
            <a:r>
              <a:rPr lang="en-GB" sz="800" spc="-8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181</a:t>
            </a:r>
          </a:p>
        </p:txBody>
      </p:sp>
      <p:graphicFrame>
        <p:nvGraphicFramePr>
          <p:cNvPr id="2045" name="Table 2044">
            <a:extLst>
              <a:ext uri="{FF2B5EF4-FFF2-40B4-BE49-F238E27FC236}">
                <a16:creationId xmlns:a16="http://schemas.microsoft.com/office/drawing/2014/main" id="{2AB99835-2588-BD06-61AE-AE48799F089D}"/>
              </a:ext>
            </a:extLst>
          </p:cNvPr>
          <p:cNvGraphicFramePr>
            <a:graphicFrameLocks noGrp="1"/>
          </p:cNvGraphicFramePr>
          <p:nvPr/>
        </p:nvGraphicFramePr>
        <p:xfrm>
          <a:off x="8472887" y="3657436"/>
          <a:ext cx="3276000" cy="48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552">
                  <a:extLst>
                    <a:ext uri="{9D8B030D-6E8A-4147-A177-3AD203B41FA5}">
                      <a16:colId xmlns:a16="http://schemas.microsoft.com/office/drawing/2014/main" val="3300682571"/>
                    </a:ext>
                  </a:extLst>
                </a:gridCol>
                <a:gridCol w="941379">
                  <a:extLst>
                    <a:ext uri="{9D8B030D-6E8A-4147-A177-3AD203B41FA5}">
                      <a16:colId xmlns:a16="http://schemas.microsoft.com/office/drawing/2014/main" val="509363258"/>
                    </a:ext>
                  </a:extLst>
                </a:gridCol>
                <a:gridCol w="866069">
                  <a:extLst>
                    <a:ext uri="{9D8B030D-6E8A-4147-A177-3AD203B41FA5}">
                      <a16:colId xmlns:a16="http://schemas.microsoft.com/office/drawing/2014/main" val="2971721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9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440" marR="1944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 + PEMBRO</a:t>
                      </a:r>
                    </a:p>
                  </a:txBody>
                  <a:tcPr marL="19440" marR="1944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</a:t>
                      </a:r>
                    </a:p>
                  </a:txBody>
                  <a:tcPr marL="19440" marR="1944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427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(95% CI</a:t>
                      </a:r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months</a:t>
                      </a:r>
                    </a:p>
                  </a:txBody>
                  <a:tcPr marL="19440" marR="1944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(49.9, NE)</a:t>
                      </a:r>
                    </a:p>
                  </a:txBody>
                  <a:tcPr marL="19440" marR="1944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58.8 (54.3, NE)</a:t>
                      </a:r>
                    </a:p>
                  </a:txBody>
                  <a:tcPr marL="19440" marR="1944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417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 CI)</a:t>
                      </a:r>
                    </a:p>
                  </a:txBody>
                  <a:tcPr marL="19440" marR="1944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 (0.65, 1.11)</a:t>
                      </a:r>
                    </a:p>
                  </a:txBody>
                  <a:tcPr marL="19440" marR="1944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440" marR="1944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484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00681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2FAB8-5239-0445-F686-E7D90BE62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54E3ED-B04F-8937-0418-F535C9D2E5B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rmAutofit/>
          </a:bodyPr>
          <a:lstStyle/>
          <a:p>
            <a:r>
              <a:rPr lang="en-GB" noProof="0" dirty="0"/>
              <a:t>Despite worse baseline prognostic factors, LEN+PEMBRO improved OS, PFS and ORR vs SUN in advanced RCC patients with and without bone metastases</a:t>
            </a:r>
          </a:p>
          <a:p>
            <a:r>
              <a:rPr lang="en-GB" dirty="0"/>
              <a:t>In patients treated with </a:t>
            </a:r>
            <a:r>
              <a:rPr lang="en-GB" noProof="0" dirty="0"/>
              <a:t>LEN+PEMBRO, IMDC scores generally improved or remained constant over 6 months in </a:t>
            </a:r>
            <a:r>
              <a:rPr lang="en-GB" dirty="0"/>
              <a:t>patients </a:t>
            </a:r>
            <a:r>
              <a:rPr lang="en-GB" noProof="0" dirty="0"/>
              <a:t>with and without bone metastasis </a:t>
            </a:r>
          </a:p>
          <a:p>
            <a:r>
              <a:rPr lang="en-GB" noProof="0" dirty="0"/>
              <a:t>These results continue to support LEN+PEMBRO as a standard of care treatment for patients with advanced RCC regardless of the presence or absence of bone metastases at baseline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9705F4-4711-7039-C67C-5A553E78D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cap="none" noProof="0" dirty="0"/>
              <a:t>CLEAR</a:t>
            </a:r>
            <a:r>
              <a:rPr lang="en-GB" noProof="0" dirty="0"/>
              <a:t>: summary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7741465-0343-9D6C-F74C-C98371B4E52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" y="6356351"/>
            <a:ext cx="10180339" cy="365125"/>
          </a:xfrm>
        </p:spPr>
        <p:txBody>
          <a:bodyPr anchor="b" anchorCtr="0"/>
          <a:lstStyle/>
          <a:p>
            <a:r>
              <a:rPr lang="en-GB" dirty="0">
                <a:solidFill>
                  <a:schemeClr val="tx2"/>
                </a:solidFill>
              </a:rPr>
              <a:t>IMDC, International Metastatic Renal Cell Carcinoma Database Consortium; </a:t>
            </a:r>
            <a:r>
              <a:rPr lang="en-GB" noProof="0" dirty="0"/>
              <a:t>LEN, lenvatinib; ORR, overall response rate; OS, overall survival; PEMBRO, pembrolizumab; PFS, progression-free survival; RCC, renal cell carcinoma; SUN, sunitinib</a:t>
            </a:r>
          </a:p>
          <a:p>
            <a:r>
              <a:rPr lang="en-GB" noProof="0" dirty="0"/>
              <a:t>Porta CG, et al. Abstract 2603P, ESMO 2025</a:t>
            </a:r>
            <a:r>
              <a:rPr lang="en-GB" sz="1050" kern="100" noProof="0" dirty="0">
                <a:ea typeface="Calibri" panose="020F0502020204030204" pitchFamily="34" charset="0"/>
              </a:rPr>
              <a:t> </a:t>
            </a:r>
            <a:r>
              <a:rPr lang="en-GB" noProof="0" dirty="0"/>
              <a:t>(Poster presentation)</a:t>
            </a:r>
            <a:endParaRPr lang="en-GB" sz="1050" kern="100" noProof="0" dirty="0">
              <a:ea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B54AF3-0A53-E690-26B2-436438DEC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noProof="0" smtClean="0"/>
              <a:pPr/>
              <a:t>15</a:t>
            </a:fld>
            <a:endParaRPr lang="en-GB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BF25D1-5968-CDEF-99E4-97D859914BA1}"/>
              </a:ext>
            </a:extLst>
          </p:cNvPr>
          <p:cNvSpPr txBox="1"/>
          <p:nvPr/>
        </p:nvSpPr>
        <p:spPr>
          <a:xfrm>
            <a:off x="946799" y="4395882"/>
            <a:ext cx="10624487" cy="1403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lIns="288000" tIns="108000" rIns="288000" bIns="108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b="1" u="sng" noProof="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Clinical perspective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Lenvatinib + pembrolizumab demonstrated improved efficacy versus sunitinib in advanced RCC, regardless of the presence or absence of bone metastases and continues to be a standard of care treatment in this population</a:t>
            </a:r>
            <a:endParaRPr lang="en-GB" b="0" i="0" noProof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8386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6DC2D-83B4-6A1C-370C-15CB99D17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F1B98D4-BBE4-58FD-DB9E-EA090E5EB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GB" sz="1800" kern="100" noProof="0" dirty="0">
                <a:effectLst/>
                <a:ea typeface="Calibri" panose="020F0502020204030204" pitchFamily="34" charset="0"/>
              </a:rPr>
            </a:br>
            <a:r>
              <a:rPr lang="en-GB" sz="3600" noProof="0" dirty="0"/>
              <a:t>First-line pembrolizumab-based regimens for advanced </a:t>
            </a:r>
            <a:r>
              <a:rPr lang="en-GB" sz="3600" cap="none" noProof="0" dirty="0"/>
              <a:t>cc</a:t>
            </a:r>
            <a:r>
              <a:rPr lang="en-GB" sz="3600" noProof="0" dirty="0"/>
              <a:t>RCC: </a:t>
            </a:r>
            <a:br>
              <a:rPr lang="en-GB" sz="3600" noProof="0" dirty="0"/>
            </a:br>
            <a:r>
              <a:rPr lang="en-GB" sz="3600" noProof="0" dirty="0"/>
              <a:t>KEYMAKER-U03 substudy 03A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14C5D1F-5057-3882-E491-7435A1C6DB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b="1" noProof="0" dirty="0"/>
              <a:t>Suarez Rodriguez C, et al. Abstract LBA96, ESMO 2025</a:t>
            </a:r>
            <a:endParaRPr lang="en-GB" sz="1800" b="1" kern="100" noProof="0" dirty="0">
              <a:effectLst/>
              <a:ea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A20A2E-94DF-4EB1-AE47-5C190B9E9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noProof="0" smtClean="0"/>
              <a:pPr/>
              <a:t>16</a:t>
            </a:fld>
            <a:endParaRPr lang="en-GB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EC9D47-371D-67D3-8B35-409DDEB027A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sz="1200" kern="100" noProof="0" dirty="0">
                <a:ea typeface="Calibri" panose="020F0502020204030204" pitchFamily="34" charset="0"/>
              </a:rPr>
              <a:t>ccRCC, clear cell renal cell carcinoma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3899820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804C8-600A-5AFF-A0FA-785183BBB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38337D5-217B-61B2-D526-FF14D69D5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cap="none" noProof="0" dirty="0"/>
              <a:t>KEYMAKER-U03</a:t>
            </a:r>
            <a:r>
              <a:rPr lang="en-GB" noProof="0" dirty="0"/>
              <a:t>: background and study design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1EDE178-886F-0CC8-9333-E40280AA3C4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GB" sz="1000" baseline="30000" noProof="0" dirty="0">
                <a:solidFill>
                  <a:schemeClr val="tx2"/>
                </a:solidFill>
              </a:rPr>
              <a:t>a </a:t>
            </a:r>
            <a:r>
              <a:rPr lang="en-GB" sz="1000" noProof="0" dirty="0">
                <a:solidFill>
                  <a:schemeClr val="tx2"/>
                </a:solidFill>
              </a:rPr>
              <a:t>Enrolment ended early in Jan 2023 per data monitoring committee recommendation</a:t>
            </a:r>
            <a:br>
              <a:rPr lang="en-GB" sz="1000" noProof="0" dirty="0">
                <a:solidFill>
                  <a:schemeClr val="tx2"/>
                </a:solidFill>
              </a:rPr>
            </a:br>
            <a:r>
              <a:rPr lang="en-GB" sz="1000" baseline="30000" noProof="0" dirty="0">
                <a:solidFill>
                  <a:schemeClr val="tx2"/>
                </a:solidFill>
              </a:rPr>
              <a:t>b </a:t>
            </a:r>
            <a:r>
              <a:rPr lang="en-GB" sz="1000" noProof="0" dirty="0">
                <a:solidFill>
                  <a:schemeClr val="tx2"/>
                </a:solidFill>
              </a:rPr>
              <a:t>For each new investigational arm, additional patients were enrolled to the reference arm as needed to maintain the 2:1 randomisation ratio</a:t>
            </a:r>
          </a:p>
          <a:p>
            <a:r>
              <a:rPr lang="en-GB" sz="1000" dirty="0">
                <a:solidFill>
                  <a:schemeClr val="tx2"/>
                </a:solidFill>
              </a:rPr>
              <a:t>b</a:t>
            </a:r>
            <a:r>
              <a:rPr lang="en-GB" sz="1000" noProof="0" dirty="0">
                <a:solidFill>
                  <a:schemeClr val="tx2"/>
                </a:solidFill>
              </a:rPr>
              <a:t>el, belzutifan; BICR, blinded independent central review; ccRCC, clear cell RCC; CTLA-4, cytotoxic T-lymphocyte associated protein 4; DoR, duration of response; fave, coformulated favezelimab; </a:t>
            </a:r>
            <a:r>
              <a:rPr lang="en-GB" sz="1000" dirty="0">
                <a:solidFill>
                  <a:schemeClr val="tx2"/>
                </a:solidFill>
              </a:rPr>
              <a:t>IMDC, International Metastatic RCC Database Consortium; IV, intravenous; </a:t>
            </a:r>
            <a:r>
              <a:rPr lang="en-GB" sz="1000" noProof="0" dirty="0">
                <a:solidFill>
                  <a:schemeClr val="tx2"/>
                </a:solidFill>
              </a:rPr>
              <a:t>KPS, Karnofsky performance </a:t>
            </a:r>
            <a:r>
              <a:rPr lang="en-GB" sz="1000" dirty="0">
                <a:solidFill>
                  <a:schemeClr val="tx2"/>
                </a:solidFill>
              </a:rPr>
              <a:t>s</a:t>
            </a:r>
            <a:r>
              <a:rPr lang="en-GB" sz="1000" noProof="0" dirty="0">
                <a:solidFill>
                  <a:schemeClr val="tx2"/>
                </a:solidFill>
              </a:rPr>
              <a:t>tatus; </a:t>
            </a:r>
            <a:r>
              <a:rPr lang="en-GB" sz="1000" dirty="0">
                <a:solidFill>
                  <a:schemeClr val="tx2"/>
                </a:solidFill>
              </a:rPr>
              <a:t>LEN</a:t>
            </a:r>
            <a:r>
              <a:rPr lang="en-GB" sz="1000" noProof="0" dirty="0">
                <a:solidFill>
                  <a:schemeClr val="tx2"/>
                </a:solidFill>
              </a:rPr>
              <a:t>, lenvatinib; ORR, objective response rate; OS, overall survival; pembro, pembrolizumab; PFS, progression-free survival; PO, orally; </a:t>
            </a:r>
            <a:r>
              <a:rPr lang="en-GB" sz="1000" dirty="0">
                <a:solidFill>
                  <a:schemeClr val="tx2"/>
                </a:solidFill>
              </a:rPr>
              <a:t>QD, once a day; Q3/6W, every 3 or every 6 weeks; qmab, coformulated quavonlimab; R, randomisation; </a:t>
            </a:r>
            <a:r>
              <a:rPr lang="en-GB" sz="1000" noProof="0" dirty="0">
                <a:solidFill>
                  <a:schemeClr val="tx2"/>
                </a:solidFill>
              </a:rPr>
              <a:t>RCC, renal cell carcinoma; RECIST, Response </a:t>
            </a:r>
            <a:r>
              <a:rPr lang="en-GB" sz="1000" dirty="0">
                <a:solidFill>
                  <a:schemeClr val="tx2"/>
                </a:solidFill>
              </a:rPr>
              <a:t>E</a:t>
            </a:r>
            <a:r>
              <a:rPr lang="en-GB" sz="1000" noProof="0" dirty="0">
                <a:solidFill>
                  <a:schemeClr val="tx2"/>
                </a:solidFill>
              </a:rPr>
              <a:t>valuation </a:t>
            </a:r>
            <a:r>
              <a:rPr lang="en-GB" sz="1000" dirty="0">
                <a:solidFill>
                  <a:schemeClr val="tx2"/>
                </a:solidFill>
              </a:rPr>
              <a:t>Criteria</a:t>
            </a:r>
            <a:r>
              <a:rPr lang="en-GB" sz="1000" noProof="0" dirty="0">
                <a:solidFill>
                  <a:schemeClr val="tx2"/>
                </a:solidFill>
              </a:rPr>
              <a:t> in Solid </a:t>
            </a:r>
            <a:r>
              <a:rPr lang="en-GB" sz="1000" dirty="0">
                <a:solidFill>
                  <a:schemeClr val="tx2"/>
                </a:solidFill>
              </a:rPr>
              <a:t>T</a:t>
            </a:r>
            <a:r>
              <a:rPr lang="en-GB" sz="1000" noProof="0" dirty="0">
                <a:solidFill>
                  <a:schemeClr val="tx2"/>
                </a:solidFill>
              </a:rPr>
              <a:t>umours; TIGIT, T cell immunoreceptor with Ig and ITIM</a:t>
            </a:r>
            <a:r>
              <a:rPr lang="en-GB" sz="1000" dirty="0">
                <a:solidFill>
                  <a:schemeClr val="tx2"/>
                </a:solidFill>
              </a:rPr>
              <a:t> domains (ITIM, immunoreceptor tyrosine-based inhibitory motif); </a:t>
            </a:r>
            <a:r>
              <a:rPr lang="en-GB" sz="1000" noProof="0" dirty="0">
                <a:solidFill>
                  <a:schemeClr val="tx2"/>
                </a:solidFill>
              </a:rPr>
              <a:t>vibo, </a:t>
            </a:r>
            <a:r>
              <a:rPr lang="en-GB" sz="1000" noProof="0" dirty="0" err="1">
                <a:solidFill>
                  <a:schemeClr val="tx2"/>
                </a:solidFill>
              </a:rPr>
              <a:t>coformulated</a:t>
            </a:r>
            <a:r>
              <a:rPr lang="en-GB" sz="1000" noProof="0" dirty="0">
                <a:solidFill>
                  <a:schemeClr val="tx2"/>
                </a:solidFill>
              </a:rPr>
              <a:t> </a:t>
            </a:r>
            <a:r>
              <a:rPr lang="en-GB" sz="1000" noProof="0" dirty="0" err="1">
                <a:solidFill>
                  <a:schemeClr val="tx2"/>
                </a:solidFill>
              </a:rPr>
              <a:t>vibostolimab</a:t>
            </a:r>
            <a:endParaRPr lang="en-GB" sz="1000" noProof="0" dirty="0">
              <a:solidFill>
                <a:schemeClr val="tx2"/>
              </a:solidFill>
            </a:endParaRPr>
          </a:p>
          <a:p>
            <a:r>
              <a:rPr lang="en-GB" sz="1000" noProof="0" dirty="0">
                <a:solidFill>
                  <a:schemeClr val="tx2"/>
                </a:solidFill>
              </a:rPr>
              <a:t>Suarez Rodriguez C, et al. Abstract LBA96, ESMO 2025 (Oral presentation)</a:t>
            </a:r>
            <a:endParaRPr lang="en-GB" sz="1000" kern="100" noProof="0" dirty="0">
              <a:solidFill>
                <a:schemeClr val="tx2"/>
              </a:solidFill>
              <a:ea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F419A8-08CB-F011-74BC-882AD287D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noProof="0" smtClean="0"/>
              <a:pPr/>
              <a:t>17</a:t>
            </a:fld>
            <a:endParaRPr lang="en-GB" noProof="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10ED90-2348-9DF9-19A2-C0CBD273D8DD}"/>
              </a:ext>
            </a:extLst>
          </p:cNvPr>
          <p:cNvSpPr txBox="1"/>
          <p:nvPr/>
        </p:nvSpPr>
        <p:spPr>
          <a:xfrm>
            <a:off x="13957125" y="-1982208"/>
            <a:ext cx="1460559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b="1" noProof="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REDRAWN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BC408B-4B60-4819-0E51-1EAE3AE41BA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524" y="854547"/>
            <a:ext cx="10963275" cy="1397098"/>
          </a:xfrm>
        </p:spPr>
        <p:txBody>
          <a:bodyPr>
            <a:normAutofit/>
          </a:bodyPr>
          <a:lstStyle/>
          <a:p>
            <a:r>
              <a:rPr lang="en-GB" sz="1800" noProof="0" dirty="0"/>
              <a:t>First-line triplet regimens adding novel mechanism of action to standard doublet therapy may be a promising approach for advanced ccRCC</a:t>
            </a:r>
          </a:p>
          <a:p>
            <a:r>
              <a:rPr lang="en-GB" sz="1800" noProof="0" dirty="0"/>
              <a:t>Substudy 03A (NCT04626479) of the umbrella phase 1/2 KEYMAKER-U03 trial evaluates novel pembrolizumab-based regimens in the 1</a:t>
            </a:r>
            <a:r>
              <a:rPr lang="en-GB" sz="1800" baseline="30000" noProof="0" dirty="0"/>
              <a:t>st</a:t>
            </a:r>
            <a:r>
              <a:rPr lang="en-GB" sz="1800" noProof="0" dirty="0"/>
              <a:t> line for patients with advanced ccRCC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FC61B6-9175-5B88-B27C-F9336B4B85F7}"/>
              </a:ext>
            </a:extLst>
          </p:cNvPr>
          <p:cNvCxnSpPr>
            <a:cxnSpLocks/>
          </p:cNvCxnSpPr>
          <p:nvPr/>
        </p:nvCxnSpPr>
        <p:spPr>
          <a:xfrm>
            <a:off x="2624723" y="3564095"/>
            <a:ext cx="2143830" cy="0"/>
          </a:xfrm>
          <a:prstGeom prst="line">
            <a:avLst/>
          </a:prstGeom>
          <a:ln w="2540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8BDB2E9-33D1-2BA8-185B-D3623A4BEB35}"/>
              </a:ext>
            </a:extLst>
          </p:cNvPr>
          <p:cNvSpPr/>
          <p:nvPr/>
        </p:nvSpPr>
        <p:spPr>
          <a:xfrm>
            <a:off x="620185" y="2433702"/>
            <a:ext cx="2451479" cy="2262413"/>
          </a:xfrm>
          <a:prstGeom prst="roundRect">
            <a:avLst>
              <a:gd name="adj" fmla="val 10716"/>
            </a:avLst>
          </a:prstGeom>
          <a:solidFill>
            <a:schemeClr val="bg1"/>
          </a:solidFill>
          <a:ln w="2222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</a:pPr>
            <a:r>
              <a:rPr lang="en-GB" sz="12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eligibility criteria: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Histologically confirmed locally advanced or metastatic ccRCC measurable per RECIST v1.1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prior systemic therapy for advanced RCC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KPS score of ≥70%</a:t>
            </a:r>
          </a:p>
          <a:p>
            <a:pPr>
              <a:lnSpc>
                <a:spcPct val="95000"/>
              </a:lnSpc>
              <a:spcBef>
                <a:spcPts val="4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GB" sz="12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Stratification factor:</a:t>
            </a:r>
          </a:p>
          <a:p>
            <a:pPr marL="171450" indent="-1714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IMDC risk group (favourable vs intermediate vs poor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65821A-D3CA-AF1E-ACA9-41222916E446}"/>
              </a:ext>
            </a:extLst>
          </p:cNvPr>
          <p:cNvSpPr txBox="1"/>
          <p:nvPr/>
        </p:nvSpPr>
        <p:spPr>
          <a:xfrm>
            <a:off x="5495208" y="2823272"/>
            <a:ext cx="34464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n=80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2AF7AA-3403-02AF-007C-004F81D4E8FE}"/>
              </a:ext>
            </a:extLst>
          </p:cNvPr>
          <p:cNvSpPr txBox="1"/>
          <p:nvPr/>
        </p:nvSpPr>
        <p:spPr>
          <a:xfrm>
            <a:off x="5813316" y="4818668"/>
            <a:ext cx="498855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1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July</a:t>
            </a:r>
            <a:br>
              <a:rPr lang="en-GB" sz="11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1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C8726F-C737-B341-D565-2FE8F6B85CB8}"/>
              </a:ext>
            </a:extLst>
          </p:cNvPr>
          <p:cNvSpPr txBox="1"/>
          <p:nvPr/>
        </p:nvSpPr>
        <p:spPr>
          <a:xfrm>
            <a:off x="10155615" y="4818668"/>
            <a:ext cx="498855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1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April</a:t>
            </a:r>
            <a:br>
              <a:rPr lang="en-GB" sz="11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1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0F111D-1868-1774-E987-5B972B07F0CC}"/>
              </a:ext>
            </a:extLst>
          </p:cNvPr>
          <p:cNvSpPr txBox="1"/>
          <p:nvPr/>
        </p:nvSpPr>
        <p:spPr>
          <a:xfrm>
            <a:off x="7526630" y="4818668"/>
            <a:ext cx="1385316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1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Enrolment timeline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6829DC37-9031-7F45-E27A-380DD9026CE2}"/>
              </a:ext>
            </a:extLst>
          </p:cNvPr>
          <p:cNvSpPr/>
          <p:nvPr/>
        </p:nvSpPr>
        <p:spPr>
          <a:xfrm>
            <a:off x="5998060" y="4260463"/>
            <a:ext cx="4465699" cy="396000"/>
          </a:xfrm>
          <a:prstGeom prst="roundRect">
            <a:avLst>
              <a:gd name="adj" fmla="val 16894"/>
            </a:avLst>
          </a:prstGeom>
          <a:solidFill>
            <a:schemeClr val="accent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chemeClr val="accent1"/>
              </a:buClr>
            </a:pPr>
            <a:r>
              <a:rPr lang="en-GB" sz="1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Concurrent reference</a:t>
            </a:r>
            <a:br>
              <a:rPr lang="en-GB" sz="1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Pembro 400 mg IV Q6W + 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 </a:t>
            </a:r>
            <a:r>
              <a:rPr lang="en-GB" sz="1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 PO QD</a:t>
            </a:r>
            <a:endParaRPr lang="en-GB" sz="10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147AA3A-52C6-8E96-A3B1-A9AEC12DCCFF}"/>
              </a:ext>
            </a:extLst>
          </p:cNvPr>
          <p:cNvSpPr/>
          <p:nvPr/>
        </p:nvSpPr>
        <p:spPr>
          <a:xfrm>
            <a:off x="6379055" y="3810182"/>
            <a:ext cx="3508641" cy="396000"/>
          </a:xfrm>
          <a:prstGeom prst="roundRect">
            <a:avLst>
              <a:gd name="adj" fmla="val 16894"/>
            </a:avLst>
          </a:prstGeom>
          <a:solidFill>
            <a:schemeClr val="tx2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  <a:buClr>
                <a:schemeClr val="accent1"/>
              </a:buClr>
            </a:pPr>
            <a:r>
              <a:rPr lang="en-GB" sz="1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 (HIF-2ɑ inhibitor) 120 mg PO QD + </a:t>
            </a:r>
            <a:br>
              <a:rPr lang="en-GB" sz="1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pembro 400 mg IV Q6W + 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</a:t>
            </a:r>
            <a:r>
              <a:rPr lang="en-GB" sz="1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mg PO QD</a:t>
            </a:r>
            <a:endParaRPr lang="en-GB" sz="10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F37B80C-C5A2-C2F6-155E-BFD4243EF9D9}"/>
              </a:ext>
            </a:extLst>
          </p:cNvPr>
          <p:cNvCxnSpPr>
            <a:cxnSpLocks/>
          </p:cNvCxnSpPr>
          <p:nvPr/>
        </p:nvCxnSpPr>
        <p:spPr>
          <a:xfrm>
            <a:off x="5036470" y="4458463"/>
            <a:ext cx="973350" cy="0"/>
          </a:xfrm>
          <a:prstGeom prst="line">
            <a:avLst/>
          </a:prstGeom>
          <a:ln w="2540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1DEE55D-1740-4EEF-40A1-092A32BA1D56}"/>
              </a:ext>
            </a:extLst>
          </p:cNvPr>
          <p:cNvCxnSpPr>
            <a:cxnSpLocks/>
          </p:cNvCxnSpPr>
          <p:nvPr/>
        </p:nvCxnSpPr>
        <p:spPr>
          <a:xfrm>
            <a:off x="5036470" y="2431812"/>
            <a:ext cx="973350" cy="0"/>
          </a:xfrm>
          <a:prstGeom prst="line">
            <a:avLst/>
          </a:prstGeom>
          <a:ln w="2540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7C384CE-2E53-E115-0EE8-1A71DAD33504}"/>
              </a:ext>
            </a:extLst>
          </p:cNvPr>
          <p:cNvSpPr txBox="1"/>
          <p:nvPr/>
        </p:nvSpPr>
        <p:spPr>
          <a:xfrm>
            <a:off x="5495208" y="3354813"/>
            <a:ext cx="34464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n=80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EF1C31A-C30A-D8E4-08F6-13C45E33D8F1}"/>
              </a:ext>
            </a:extLst>
          </p:cNvPr>
          <p:cNvSpPr txBox="1"/>
          <p:nvPr/>
        </p:nvSpPr>
        <p:spPr>
          <a:xfrm>
            <a:off x="5495208" y="3805234"/>
            <a:ext cx="34464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n=80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ADE8A2-0968-311A-BB1E-732C62D61471}"/>
              </a:ext>
            </a:extLst>
          </p:cNvPr>
          <p:cNvSpPr txBox="1"/>
          <p:nvPr/>
        </p:nvSpPr>
        <p:spPr>
          <a:xfrm>
            <a:off x="5495208" y="4263658"/>
            <a:ext cx="34464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n=62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93658E5-16F1-7DED-A672-C84FA45AB077}"/>
              </a:ext>
            </a:extLst>
          </p:cNvPr>
          <p:cNvCxnSpPr>
            <a:cxnSpLocks/>
          </p:cNvCxnSpPr>
          <p:nvPr/>
        </p:nvCxnSpPr>
        <p:spPr>
          <a:xfrm>
            <a:off x="5358540" y="3021271"/>
            <a:ext cx="3462530" cy="0"/>
          </a:xfrm>
          <a:prstGeom prst="line">
            <a:avLst/>
          </a:prstGeom>
          <a:ln w="2540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16152F3-D74E-9609-1F89-6331ED1D273D}"/>
              </a:ext>
            </a:extLst>
          </p:cNvPr>
          <p:cNvCxnSpPr>
            <a:cxnSpLocks/>
          </p:cNvCxnSpPr>
          <p:nvPr/>
        </p:nvCxnSpPr>
        <p:spPr>
          <a:xfrm>
            <a:off x="5358540" y="4008182"/>
            <a:ext cx="1017780" cy="0"/>
          </a:xfrm>
          <a:prstGeom prst="line">
            <a:avLst/>
          </a:prstGeom>
          <a:ln w="2540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22FC15B3-72DA-FB7D-13FC-EBFA44D8EA11}"/>
              </a:ext>
            </a:extLst>
          </p:cNvPr>
          <p:cNvSpPr/>
          <p:nvPr/>
        </p:nvSpPr>
        <p:spPr>
          <a:xfrm>
            <a:off x="6379055" y="3359899"/>
            <a:ext cx="3610415" cy="396000"/>
          </a:xfrm>
          <a:prstGeom prst="roundRect">
            <a:avLst>
              <a:gd name="adj" fmla="val 16894"/>
            </a:avLst>
          </a:prstGeom>
          <a:solidFill>
            <a:schemeClr val="tx2">
              <a:lumMod val="50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  <a:buClr>
                <a:schemeClr val="accent1"/>
              </a:buClr>
            </a:pPr>
            <a:r>
              <a:rPr lang="en-GB" sz="1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Qmab (anti-CTLA-4)/pembro 25 mg/400 IV Q6W </a:t>
            </a:r>
            <a:br>
              <a:rPr lang="en-GB" sz="1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</a:t>
            </a:r>
            <a:r>
              <a:rPr lang="en-GB" sz="1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mg PO QD</a:t>
            </a:r>
            <a:endParaRPr lang="en-GB" sz="10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CD696CE-975C-2334-49C8-82A51DCA8CC0}"/>
              </a:ext>
            </a:extLst>
          </p:cNvPr>
          <p:cNvCxnSpPr>
            <a:cxnSpLocks/>
          </p:cNvCxnSpPr>
          <p:nvPr/>
        </p:nvCxnSpPr>
        <p:spPr>
          <a:xfrm>
            <a:off x="4919144" y="3557899"/>
            <a:ext cx="1457176" cy="0"/>
          </a:xfrm>
          <a:prstGeom prst="line">
            <a:avLst/>
          </a:prstGeom>
          <a:ln w="2540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30753A21-BBC5-5479-A87B-CE1DB5EFAC97}"/>
              </a:ext>
            </a:extLst>
          </p:cNvPr>
          <p:cNvSpPr/>
          <p:nvPr/>
        </p:nvSpPr>
        <p:spPr>
          <a:xfrm>
            <a:off x="6016542" y="2180981"/>
            <a:ext cx="1655855" cy="501663"/>
          </a:xfrm>
          <a:prstGeom prst="roundRect">
            <a:avLst>
              <a:gd name="adj" fmla="val 16894"/>
            </a:avLst>
          </a:prstGeom>
          <a:solidFill>
            <a:schemeClr val="accent1">
              <a:lumMod val="60000"/>
              <a:lumOff val="40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  <a:buClr>
                <a:schemeClr val="accent1"/>
              </a:buClr>
            </a:pPr>
            <a:r>
              <a:rPr lang="en-GB" sz="1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Fave (anti-LAG-3)/pembro 800 mg/200 IV Q3W </a:t>
            </a:r>
            <a:br>
              <a:rPr lang="en-GB" sz="1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LEN 20 mg PO QD</a:t>
            </a:r>
            <a:endParaRPr lang="en-GB" sz="10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D68DB589-0599-576C-0F42-3494954AD70B}"/>
              </a:ext>
            </a:extLst>
          </p:cNvPr>
          <p:cNvSpPr/>
          <p:nvPr/>
        </p:nvSpPr>
        <p:spPr>
          <a:xfrm>
            <a:off x="8833544" y="2736927"/>
            <a:ext cx="1584552" cy="568689"/>
          </a:xfrm>
          <a:prstGeom prst="roundRect">
            <a:avLst>
              <a:gd name="adj" fmla="val 16894"/>
            </a:avLst>
          </a:prstGeom>
          <a:solidFill>
            <a:schemeClr val="accent1">
              <a:lumMod val="50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  <a:buClr>
                <a:schemeClr val="accent1"/>
              </a:buClr>
            </a:pPr>
            <a:r>
              <a:rPr lang="en-GB" sz="1000" b="1" spc="-2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Vibo (anti-TIGIT)/pembro </a:t>
            </a:r>
            <a:r>
              <a:rPr lang="en-GB" sz="1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200/200 mg IV Q3W </a:t>
            </a:r>
            <a:br>
              <a:rPr lang="en-GB" sz="1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bel (HIF-2ɑ inhibitor) </a:t>
            </a:r>
            <a:br>
              <a:rPr lang="en-GB" sz="1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mg PO QD</a:t>
            </a:r>
            <a:endParaRPr lang="en-GB" sz="10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61FC61F-AC4E-F9C3-B1C3-C6C6F5464DED}"/>
              </a:ext>
            </a:extLst>
          </p:cNvPr>
          <p:cNvCxnSpPr>
            <a:cxnSpLocks/>
          </p:cNvCxnSpPr>
          <p:nvPr/>
        </p:nvCxnSpPr>
        <p:spPr>
          <a:xfrm flipV="1">
            <a:off x="5371013" y="3019372"/>
            <a:ext cx="0" cy="996950"/>
          </a:xfrm>
          <a:prstGeom prst="line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8052031-9191-8EC3-069A-EB126558498B}"/>
              </a:ext>
            </a:extLst>
          </p:cNvPr>
          <p:cNvCxnSpPr>
            <a:cxnSpLocks/>
          </p:cNvCxnSpPr>
          <p:nvPr/>
        </p:nvCxnSpPr>
        <p:spPr>
          <a:xfrm flipV="1">
            <a:off x="5042711" y="2420044"/>
            <a:ext cx="0" cy="2050799"/>
          </a:xfrm>
          <a:prstGeom prst="line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95636B4-257C-0EBA-CE60-40CD3C39E983}"/>
              </a:ext>
            </a:extLst>
          </p:cNvPr>
          <p:cNvSpPr/>
          <p:nvPr/>
        </p:nvSpPr>
        <p:spPr>
          <a:xfrm>
            <a:off x="4781582" y="3283293"/>
            <a:ext cx="522258" cy="5222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400" b="1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b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1" noProof="0" dirty="0">
                <a:latin typeface="Arial" panose="020B0604020202020204" pitchFamily="34" charset="0"/>
                <a:cs typeface="Arial" panose="020B0604020202020204" pitchFamily="34" charset="0"/>
              </a:rPr>
              <a:t>2:1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2702A3A-3F2E-5D98-A5BC-CBC2A4867EDD}"/>
              </a:ext>
            </a:extLst>
          </p:cNvPr>
          <p:cNvSpPr txBox="1"/>
          <p:nvPr/>
        </p:nvSpPr>
        <p:spPr>
          <a:xfrm>
            <a:off x="5495208" y="2233612"/>
            <a:ext cx="40235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n=51</a:t>
            </a:r>
            <a:r>
              <a:rPr lang="en-GB" sz="1200" baseline="30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4CF8BB0E-27AE-9B76-B1EF-137BFB7E2570}"/>
              </a:ext>
            </a:extLst>
          </p:cNvPr>
          <p:cNvSpPr/>
          <p:nvPr/>
        </p:nvSpPr>
        <p:spPr>
          <a:xfrm>
            <a:off x="3259429" y="3689704"/>
            <a:ext cx="1366325" cy="889576"/>
          </a:xfrm>
          <a:prstGeom prst="roundRect">
            <a:avLst>
              <a:gd name="adj" fmla="val 10716"/>
            </a:avLst>
          </a:prstGeom>
          <a:solidFill>
            <a:schemeClr val="bg1"/>
          </a:solidFill>
          <a:ln w="2222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</a:pPr>
            <a:r>
              <a:rPr lang="en-GB" sz="11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lead-in</a:t>
            </a:r>
            <a:br>
              <a:rPr lang="en-GB" sz="11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phase:</a:t>
            </a:r>
            <a:br>
              <a:rPr lang="en-GB" sz="11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N=40</a:t>
            </a:r>
            <a:b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 patients per</a:t>
            </a:r>
            <a:b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arm)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7E15C454-1808-A9AC-4EA6-BA62A517B8C4}"/>
              </a:ext>
            </a:extLst>
          </p:cNvPr>
          <p:cNvSpPr/>
          <p:nvPr/>
        </p:nvSpPr>
        <p:spPr>
          <a:xfrm>
            <a:off x="620186" y="4783027"/>
            <a:ext cx="4029968" cy="576000"/>
          </a:xfrm>
          <a:prstGeom prst="roundRect">
            <a:avLst>
              <a:gd name="adj" fmla="val 6673"/>
            </a:avLst>
          </a:prstGeom>
          <a:solidFill>
            <a:schemeClr val="accent1">
              <a:lumMod val="20000"/>
              <a:lumOff val="80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"/>
              </a:spcAft>
              <a:buClr>
                <a:schemeClr val="accent1"/>
              </a:buClr>
            </a:pPr>
            <a:r>
              <a:rPr lang="en-GB" sz="10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Endpoints:</a:t>
            </a:r>
          </a:p>
          <a:p>
            <a:pPr>
              <a:spcAft>
                <a:spcPts val="300"/>
              </a:spcAft>
              <a:buClr>
                <a:schemeClr val="accent1"/>
              </a:buClr>
            </a:pPr>
            <a:r>
              <a:rPr lang="en-GB" sz="10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Primary: </a:t>
            </a:r>
            <a:r>
              <a:rPr lang="en-GB" sz="10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ORR per RECIST v1.1 by BICR and safety</a:t>
            </a:r>
            <a:br>
              <a:rPr lang="en-GB" sz="10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Secondary: </a:t>
            </a:r>
            <a:r>
              <a:rPr lang="en-GB" sz="10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 and PFS per RECIST v1.1 by BICR and OS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52FFC5C-959E-9FE0-41B6-D5E5F83AF3AC}"/>
              </a:ext>
            </a:extLst>
          </p:cNvPr>
          <p:cNvCxnSpPr>
            <a:cxnSpLocks/>
          </p:cNvCxnSpPr>
          <p:nvPr/>
        </p:nvCxnSpPr>
        <p:spPr>
          <a:xfrm>
            <a:off x="6000312" y="4760506"/>
            <a:ext cx="4464000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1C3E30D-AA89-DC00-B08A-6425776E3E83}"/>
              </a:ext>
            </a:extLst>
          </p:cNvPr>
          <p:cNvCxnSpPr>
            <a:cxnSpLocks/>
          </p:cNvCxnSpPr>
          <p:nvPr/>
        </p:nvCxnSpPr>
        <p:spPr>
          <a:xfrm>
            <a:off x="6007348" y="4724502"/>
            <a:ext cx="0" cy="7200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C4949E3-B021-030F-E48F-2A251DAEDC76}"/>
              </a:ext>
            </a:extLst>
          </p:cNvPr>
          <p:cNvCxnSpPr>
            <a:cxnSpLocks/>
          </p:cNvCxnSpPr>
          <p:nvPr/>
        </p:nvCxnSpPr>
        <p:spPr>
          <a:xfrm>
            <a:off x="10461873" y="4724502"/>
            <a:ext cx="0" cy="7200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6169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A37C4-48B1-1F8A-FBFA-D5416554A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873D1B-30C7-05FA-50C7-3BF92A2E5F1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rmAutofit/>
          </a:bodyPr>
          <a:lstStyle/>
          <a:p>
            <a:r>
              <a:rPr lang="en-GB" noProof="0" dirty="0"/>
              <a:t>Substudy 03A enrolled 393 patients (353 in the efficacy phase). Median follow-up for randomised patients across arms ranged from 16 to 39 months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32E2ECE-B5B3-EF52-AECA-E64CC33C5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noProof="0" dirty="0"/>
              <a:t>KEYMAKER-U03: efficacy results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A26D55F-080E-AD35-5601-27121A87A52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GB" dirty="0">
                <a:solidFill>
                  <a:schemeClr val="tx2"/>
                </a:solidFill>
              </a:rPr>
              <a:t>b</a:t>
            </a:r>
            <a:r>
              <a:rPr lang="en-GB" noProof="0" dirty="0">
                <a:solidFill>
                  <a:schemeClr val="tx2"/>
                </a:solidFill>
              </a:rPr>
              <a:t>el, belzutifan; CI, confidence interval; CR, complete response; CTLA-4, cytotoxic T-lymphocyte associated protein 4; DoR, duration of response; </a:t>
            </a:r>
            <a:br>
              <a:rPr lang="en-GB" noProof="0" dirty="0">
                <a:solidFill>
                  <a:schemeClr val="tx2"/>
                </a:solidFill>
                <a:highlight>
                  <a:srgbClr val="FFFF00"/>
                </a:highlight>
              </a:rPr>
            </a:br>
            <a:r>
              <a:rPr lang="en-GB" noProof="0" dirty="0">
                <a:solidFill>
                  <a:schemeClr val="tx2"/>
                </a:solidFill>
              </a:rPr>
              <a:t>fave, coformulated favezelimab; HR, hazard ratio; LEN, </a:t>
            </a:r>
            <a:r>
              <a:rPr lang="en-GB" dirty="0">
                <a:solidFill>
                  <a:schemeClr val="tx2"/>
                </a:solidFill>
              </a:rPr>
              <a:t>l</a:t>
            </a:r>
            <a:r>
              <a:rPr lang="en-GB" noProof="0" dirty="0">
                <a:solidFill>
                  <a:schemeClr val="tx2"/>
                </a:solidFill>
              </a:rPr>
              <a:t>envatinib; mo, months; NR, not reached; </a:t>
            </a:r>
            <a:r>
              <a:rPr lang="en-GB" dirty="0">
                <a:solidFill>
                  <a:schemeClr val="tx2"/>
                </a:solidFill>
              </a:rPr>
              <a:t>ORR, objective response rate; </a:t>
            </a:r>
            <a:r>
              <a:rPr lang="en-GB" noProof="0" dirty="0">
                <a:solidFill>
                  <a:schemeClr val="tx2"/>
                </a:solidFill>
              </a:rPr>
              <a:t>OS, overall survival; </a:t>
            </a:r>
            <a:br>
              <a:rPr lang="en-GB" noProof="0" dirty="0">
                <a:solidFill>
                  <a:schemeClr val="tx2"/>
                </a:solidFill>
              </a:rPr>
            </a:br>
            <a:r>
              <a:rPr lang="en-GB" noProof="0" dirty="0">
                <a:solidFill>
                  <a:schemeClr val="tx2"/>
                </a:solidFill>
              </a:rPr>
              <a:t>pembro, pembrolizumab; PFS, progression-free survival; </a:t>
            </a:r>
            <a:r>
              <a:rPr lang="en-GB" dirty="0" err="1">
                <a:solidFill>
                  <a:schemeClr val="tx2"/>
                </a:solidFill>
              </a:rPr>
              <a:t>qmab</a:t>
            </a:r>
            <a:r>
              <a:rPr lang="en-GB" dirty="0">
                <a:solidFill>
                  <a:schemeClr val="tx2"/>
                </a:solidFill>
              </a:rPr>
              <a:t>, coformulated quavonlimab; </a:t>
            </a:r>
            <a:r>
              <a:rPr lang="en-GB" noProof="0" dirty="0">
                <a:solidFill>
                  <a:schemeClr val="tx2"/>
                </a:solidFill>
              </a:rPr>
              <a:t>TIGIT, T cell immunoreceptor with Ig and ITIM domains (ITIM, immunoreceptor tyrosine-based inhibitory motif); vibo, </a:t>
            </a:r>
            <a:r>
              <a:rPr lang="en-GB" noProof="0" dirty="0" err="1">
                <a:solidFill>
                  <a:schemeClr val="tx2"/>
                </a:solidFill>
              </a:rPr>
              <a:t>coformulated</a:t>
            </a:r>
            <a:r>
              <a:rPr lang="en-GB" noProof="0" dirty="0">
                <a:solidFill>
                  <a:schemeClr val="tx2"/>
                </a:solidFill>
              </a:rPr>
              <a:t> </a:t>
            </a:r>
            <a:r>
              <a:rPr lang="en-GB" noProof="0" dirty="0" err="1">
                <a:solidFill>
                  <a:schemeClr val="tx2"/>
                </a:solidFill>
              </a:rPr>
              <a:t>vibostolimab</a:t>
            </a:r>
            <a:endParaRPr lang="en-GB" noProof="0" dirty="0">
              <a:solidFill>
                <a:schemeClr val="tx2"/>
              </a:solidFill>
            </a:endParaRPr>
          </a:p>
          <a:p>
            <a:r>
              <a:rPr lang="en-GB" noProof="0" dirty="0">
                <a:solidFill>
                  <a:schemeClr val="tx2"/>
                </a:solidFill>
              </a:rPr>
              <a:t>Suarez Rodriguez C, et al. Abstract LBA96, ESMO 2025 (Oral presentation)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E8AC0F-5840-E049-75CD-07D1C5C4A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noProof="0" smtClean="0"/>
              <a:pPr/>
              <a:t>18</a:t>
            </a:fld>
            <a:endParaRPr lang="en-GB" noProof="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08C6E42-1978-48CC-EF37-F7B6EFBD6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182947"/>
              </p:ext>
            </p:extLst>
          </p:nvPr>
        </p:nvGraphicFramePr>
        <p:xfrm>
          <a:off x="619200" y="2132856"/>
          <a:ext cx="11021412" cy="339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472">
                  <a:extLst>
                    <a:ext uri="{9D8B030D-6E8A-4147-A177-3AD203B41FA5}">
                      <a16:colId xmlns:a16="http://schemas.microsoft.com/office/drawing/2014/main" val="1503556835"/>
                    </a:ext>
                  </a:extLst>
                </a:gridCol>
                <a:gridCol w="1699388">
                  <a:extLst>
                    <a:ext uri="{9D8B030D-6E8A-4147-A177-3AD203B41FA5}">
                      <a16:colId xmlns:a16="http://schemas.microsoft.com/office/drawing/2014/main" val="430179568"/>
                    </a:ext>
                  </a:extLst>
                </a:gridCol>
                <a:gridCol w="1699388">
                  <a:extLst>
                    <a:ext uri="{9D8B030D-6E8A-4147-A177-3AD203B41FA5}">
                      <a16:colId xmlns:a16="http://schemas.microsoft.com/office/drawing/2014/main" val="1284525297"/>
                    </a:ext>
                  </a:extLst>
                </a:gridCol>
                <a:gridCol w="1857808">
                  <a:extLst>
                    <a:ext uri="{9D8B030D-6E8A-4147-A177-3AD203B41FA5}">
                      <a16:colId xmlns:a16="http://schemas.microsoft.com/office/drawing/2014/main" val="54652159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822449758"/>
                    </a:ext>
                  </a:extLst>
                </a:gridCol>
                <a:gridCol w="1512164">
                  <a:extLst>
                    <a:ext uri="{9D8B030D-6E8A-4147-A177-3AD203B41FA5}">
                      <a16:colId xmlns:a16="http://schemas.microsoft.com/office/drawing/2014/main" val="1051038795"/>
                    </a:ext>
                  </a:extLst>
                </a:gridCol>
              </a:tblGrid>
              <a:tr h="747708">
                <a:tc>
                  <a:txBody>
                    <a:bodyPr/>
                    <a:lstStyle/>
                    <a:p>
                      <a:endParaRPr lang="en-GB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Fave (anti-LAG-3)/ pembro </a:t>
                      </a:r>
                      <a:b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LEN</a:t>
                      </a:r>
                      <a:b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N=51</a:t>
                      </a:r>
                    </a:p>
                  </a:txBody>
                  <a:tcPr marL="19440" marR="1944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Vibo (anti-TIGIT)/</a:t>
                      </a:r>
                      <a:b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pembro + bel</a:t>
                      </a:r>
                      <a:b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(HIF-2ɑ inhibitor)</a:t>
                      </a:r>
                      <a:b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N=80</a:t>
                      </a:r>
                    </a:p>
                  </a:txBody>
                  <a:tcPr marL="19440" marR="1944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Qmab (anti-CTLA-4)/</a:t>
                      </a:r>
                      <a:b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pembro </a:t>
                      </a:r>
                      <a:b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LEN</a:t>
                      </a:r>
                    </a:p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N=80</a:t>
                      </a:r>
                    </a:p>
                  </a:txBody>
                  <a:tcPr marL="19440" marR="1944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 (HIF-2ɑ</a:t>
                      </a:r>
                      <a:b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inhibitor) +</a:t>
                      </a:r>
                      <a:b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pembro + LEN</a:t>
                      </a:r>
                    </a:p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N=80</a:t>
                      </a:r>
                    </a:p>
                  </a:txBody>
                  <a:tcPr marL="19440" marR="1944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Reference:</a:t>
                      </a:r>
                      <a:b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pembro </a:t>
                      </a:r>
                      <a:b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LEN</a:t>
                      </a:r>
                    </a:p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N=62</a:t>
                      </a:r>
                    </a:p>
                  </a:txBody>
                  <a:tcPr marL="19440" marR="19440" marT="36000" marB="36000"/>
                </a:tc>
                <a:extLst>
                  <a:ext uri="{0D108BD9-81ED-4DB2-BD59-A6C34878D82A}">
                    <a16:rowId xmlns:a16="http://schemas.microsoft.com/office/drawing/2014/main" val="471695178"/>
                  </a:ext>
                </a:extLst>
              </a:tr>
              <a:tr h="237779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follow-up (range), 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39.2 (28.8-44.6)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16.4 (11.8-23.4)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22.1 (13.5-40.6)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 (14.1-41.0)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21.2 (11.9-44.4)</a:t>
                      </a:r>
                    </a:p>
                  </a:txBody>
                  <a:tcPr marL="19440" marR="19440" marT="36000" marB="36000" anchor="ctr"/>
                </a:tc>
                <a:extLst>
                  <a:ext uri="{0D108BD9-81ED-4DB2-BD59-A6C34878D82A}">
                    <a16:rowId xmlns:a16="http://schemas.microsoft.com/office/drawing/2014/main" val="3929704153"/>
                  </a:ext>
                </a:extLst>
              </a:tr>
              <a:tr h="237779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 (95% CI),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(48-76)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(32-54)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(60-81)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(67-86)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(69-90)</a:t>
                      </a:r>
                    </a:p>
                  </a:txBody>
                  <a:tcPr marL="19440" marR="19440" marT="36000" marB="36000" anchor="ctr"/>
                </a:tc>
                <a:extLst>
                  <a:ext uri="{0D108BD9-81ED-4DB2-BD59-A6C34878D82A}">
                    <a16:rowId xmlns:a16="http://schemas.microsoft.com/office/drawing/2014/main" val="3822097267"/>
                  </a:ext>
                </a:extLst>
              </a:tr>
              <a:tr h="237779">
                <a:tc>
                  <a:txBody>
                    <a:bodyPr/>
                    <a:lstStyle/>
                    <a:p>
                      <a:pPr marL="0" indent="360363">
                        <a:tabLst/>
                      </a:pPr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 (95% CI),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(3-21)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(1-12)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(2-14)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(6-22)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(2-16)</a:t>
                      </a:r>
                    </a:p>
                  </a:txBody>
                  <a:tcPr marL="19440" marR="19440" marT="36000" marB="36000" anchor="ctr"/>
                </a:tc>
                <a:extLst>
                  <a:ext uri="{0D108BD9-81ED-4DB2-BD59-A6C34878D82A}">
                    <a16:rowId xmlns:a16="http://schemas.microsoft.com/office/drawing/2014/main" val="2209617805"/>
                  </a:ext>
                </a:extLst>
              </a:tr>
              <a:tr h="237779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DoR (range), 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26.3 (1.4+-34.4+)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 (2.7+-18.2+)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 (2.4-37.1+)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33.4 (2.6-37.6+)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25.6 (1.4+-41.2+)</a:t>
                      </a:r>
                    </a:p>
                  </a:txBody>
                  <a:tcPr marL="19440" marR="19440" marT="36000" marB="36000" anchor="ctr"/>
                </a:tc>
                <a:extLst>
                  <a:ext uri="{0D108BD9-81ED-4DB2-BD59-A6C34878D82A}">
                    <a16:rowId xmlns:a16="http://schemas.microsoft.com/office/drawing/2014/main" val="3322507209"/>
                  </a:ext>
                </a:extLst>
              </a:tr>
              <a:tr h="237779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PFS (95% CI), 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26.0 (8.2-31.8)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15.2 (12.4-NR)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 (11.6-34.3)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31.8 (26.3-NR)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26.3 (15.3-39.8)</a:t>
                      </a:r>
                    </a:p>
                  </a:txBody>
                  <a:tcPr marL="19440" marR="19440" marT="36000" marB="36000" anchor="ctr"/>
                </a:tc>
                <a:extLst>
                  <a:ext uri="{0D108BD9-81ED-4DB2-BD59-A6C34878D82A}">
                    <a16:rowId xmlns:a16="http://schemas.microsoft.com/office/drawing/2014/main" val="3516090863"/>
                  </a:ext>
                </a:extLst>
              </a:tr>
              <a:tr h="237779">
                <a:tc>
                  <a:txBody>
                    <a:bodyPr/>
                    <a:lstStyle/>
                    <a:p>
                      <a:pPr marL="0" indent="360363">
                        <a:tabLst/>
                      </a:pPr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 HR (95% CI)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1.26 (0.65-2.42)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1.42 (0.75-2.67)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0.96 (0.57-1.61)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 (0.25-0.83)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marL="19440" marR="19440" marT="36000" marB="36000" anchor="ctr"/>
                </a:tc>
                <a:extLst>
                  <a:ext uri="{0D108BD9-81ED-4DB2-BD59-A6C34878D82A}">
                    <a16:rowId xmlns:a16="http://schemas.microsoft.com/office/drawing/2014/main" val="1218929353"/>
                  </a:ext>
                </a:extLst>
              </a:tr>
              <a:tr h="237779">
                <a:tc>
                  <a:txBody>
                    <a:bodyPr/>
                    <a:lstStyle/>
                    <a:p>
                      <a:pPr marL="0" indent="360363">
                        <a:tabLst/>
                      </a:pPr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 24-mo rate (95% CI),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(38-67)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 (NR-NR)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(33-58)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(53-78)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(37-67)</a:t>
                      </a:r>
                    </a:p>
                  </a:txBody>
                  <a:tcPr marL="19440" marR="19440" marT="36000" marB="36000" anchor="ctr"/>
                </a:tc>
                <a:extLst>
                  <a:ext uri="{0D108BD9-81ED-4DB2-BD59-A6C34878D82A}">
                    <a16:rowId xmlns:a16="http://schemas.microsoft.com/office/drawing/2014/main" val="9597943"/>
                  </a:ext>
                </a:extLst>
              </a:tr>
              <a:tr h="237779">
                <a:tc>
                  <a:txBody>
                    <a:bodyPr/>
                    <a:lstStyle/>
                    <a:p>
                      <a:pPr marL="0" indent="7938">
                        <a:tabLst/>
                      </a:pPr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 24-mo rate (95% CI),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(62-86)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 (NR-NR)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(60-83)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(73-92)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(60-87)</a:t>
                      </a:r>
                    </a:p>
                  </a:txBody>
                  <a:tcPr marL="19440" marR="19440" marT="36000" marB="36000" anchor="ctr"/>
                </a:tc>
                <a:extLst>
                  <a:ext uri="{0D108BD9-81ED-4DB2-BD59-A6C34878D82A}">
                    <a16:rowId xmlns:a16="http://schemas.microsoft.com/office/drawing/2014/main" val="993068466"/>
                  </a:ext>
                </a:extLst>
              </a:tr>
              <a:tr h="237779">
                <a:tc gridSpan="6">
                  <a:txBody>
                    <a:bodyPr/>
                    <a:lstStyle/>
                    <a:p>
                      <a:pPr marL="0" marR="0" lvl="0" indent="79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>
                          <a:solidFill>
                            <a:srgbClr val="505050"/>
                          </a:solidFill>
                          <a:latin typeface="Arial" panose="020B0604020202020204" pitchFamily="34" charset="0"/>
                          <a:ea typeface="Aileron" charset="0"/>
                          <a:cs typeface="Arial" panose="020B0604020202020204" pitchFamily="34" charset="0"/>
                        </a:rPr>
                        <a:t>Data cut-off: 31 March 2025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440" marR="19440" marT="36000" marB="3600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440" marR="1944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440" marR="1944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440" marR="1944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440" marR="19440" marT="36000" marB="36000" anchor="ctr"/>
                </a:tc>
                <a:extLst>
                  <a:ext uri="{0D108BD9-81ED-4DB2-BD59-A6C34878D82A}">
                    <a16:rowId xmlns:a16="http://schemas.microsoft.com/office/drawing/2014/main" val="3330032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37654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0337F-42D6-8F75-A1A7-BE24C1A89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FAB70A-4562-6F1F-AED7-12DCFF4FB67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713" y="1120426"/>
            <a:ext cx="10963275" cy="968390"/>
          </a:xfrm>
        </p:spPr>
        <p:txBody>
          <a:bodyPr>
            <a:normAutofit/>
          </a:bodyPr>
          <a:lstStyle/>
          <a:p>
            <a:r>
              <a:rPr lang="en-GB" noProof="0" dirty="0">
                <a:solidFill>
                  <a:schemeClr val="tx2"/>
                </a:solidFill>
              </a:rPr>
              <a:t>Grade ≥3 TRAEs occurred in 66/90 patients (73%) with qmab/pembro + LEN, 53/61 (87%) with fave/pembro + LEN, 63/90 (70%) with pembro + bel + LEN, 62/90 (69%) with vibo/pembro + bel, and 44/62 (71%) in the reference arm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E05B3F-7348-862B-8821-EBD067150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noProof="0" dirty="0"/>
              <a:t>KEYMAKER-U03: safety results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D89613-1D1F-CBE5-6018-10C3F7A9DC2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GB" dirty="0">
                <a:solidFill>
                  <a:schemeClr val="tx2"/>
                </a:solidFill>
              </a:rPr>
              <a:t>b</a:t>
            </a:r>
            <a:r>
              <a:rPr lang="en-GB" noProof="0" dirty="0">
                <a:solidFill>
                  <a:schemeClr val="tx2"/>
                </a:solidFill>
              </a:rPr>
              <a:t>el, belzutifan; CTLA-4, cytotoxic T-lymphocyte associated protein 4; fave, coformulated favezelimab; LEN, </a:t>
            </a:r>
            <a:r>
              <a:rPr lang="en-GB" dirty="0">
                <a:solidFill>
                  <a:schemeClr val="tx2"/>
                </a:solidFill>
              </a:rPr>
              <a:t>l</a:t>
            </a:r>
            <a:r>
              <a:rPr lang="en-GB" noProof="0" dirty="0">
                <a:solidFill>
                  <a:schemeClr val="tx2"/>
                </a:solidFill>
              </a:rPr>
              <a:t>envatinib; pembro, pembrolizumab; qmab, coformulated quavonlimab; </a:t>
            </a:r>
            <a:r>
              <a:rPr lang="en-GB" dirty="0">
                <a:solidFill>
                  <a:schemeClr val="tx2"/>
                </a:solidFill>
              </a:rPr>
              <a:t>TIGIT, T cell immunoreceptor with Ig and ITIM domains (ITIM, immunoreceptor tyrosine-based inhibitory motif); </a:t>
            </a:r>
            <a:r>
              <a:rPr lang="en-GB" noProof="0" dirty="0">
                <a:solidFill>
                  <a:schemeClr val="tx2"/>
                </a:solidFill>
              </a:rPr>
              <a:t>TRAE, treatment emergent adverse event; vibo, </a:t>
            </a:r>
            <a:r>
              <a:rPr lang="en-GB" noProof="0" dirty="0" err="1">
                <a:solidFill>
                  <a:schemeClr val="tx2"/>
                </a:solidFill>
              </a:rPr>
              <a:t>coformulated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noProof="0" dirty="0" err="1">
                <a:solidFill>
                  <a:schemeClr val="tx2"/>
                </a:solidFill>
              </a:rPr>
              <a:t>vibostolimab</a:t>
            </a:r>
            <a:endParaRPr lang="en-GB" noProof="0" dirty="0">
              <a:solidFill>
                <a:schemeClr val="tx2"/>
              </a:solidFill>
            </a:endParaRPr>
          </a:p>
          <a:p>
            <a:r>
              <a:rPr lang="en-GB" noProof="0" dirty="0">
                <a:solidFill>
                  <a:schemeClr val="tx2"/>
                </a:solidFill>
              </a:rPr>
              <a:t>Suarez Rodriguez C, et al. Abstract LBA96, ESMO 2025 (Oral presentation)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6CA22B-0240-4591-849E-26C148BE1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noProof="0" smtClean="0"/>
              <a:pPr/>
              <a:t>19</a:t>
            </a:fld>
            <a:endParaRPr lang="en-GB" noProof="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6A76A46-8BB8-45D6-EE71-8985BC3E5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481562"/>
              </p:ext>
            </p:extLst>
          </p:nvPr>
        </p:nvGraphicFramePr>
        <p:xfrm>
          <a:off x="619200" y="2482952"/>
          <a:ext cx="11021411" cy="339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496">
                  <a:extLst>
                    <a:ext uri="{9D8B030D-6E8A-4147-A177-3AD203B41FA5}">
                      <a16:colId xmlns:a16="http://schemas.microsoft.com/office/drawing/2014/main" val="1503556835"/>
                    </a:ext>
                  </a:extLst>
                </a:gridCol>
                <a:gridCol w="1656183">
                  <a:extLst>
                    <a:ext uri="{9D8B030D-6E8A-4147-A177-3AD203B41FA5}">
                      <a16:colId xmlns:a16="http://schemas.microsoft.com/office/drawing/2014/main" val="430179568"/>
                    </a:ext>
                  </a:extLst>
                </a:gridCol>
                <a:gridCol w="1656183">
                  <a:extLst>
                    <a:ext uri="{9D8B030D-6E8A-4147-A177-3AD203B41FA5}">
                      <a16:colId xmlns:a16="http://schemas.microsoft.com/office/drawing/2014/main" val="1284525297"/>
                    </a:ext>
                  </a:extLst>
                </a:gridCol>
                <a:gridCol w="1872210">
                  <a:extLst>
                    <a:ext uri="{9D8B030D-6E8A-4147-A177-3AD203B41FA5}">
                      <a16:colId xmlns:a16="http://schemas.microsoft.com/office/drawing/2014/main" val="54652159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822449758"/>
                    </a:ext>
                  </a:extLst>
                </a:gridCol>
                <a:gridCol w="1440155">
                  <a:extLst>
                    <a:ext uri="{9D8B030D-6E8A-4147-A177-3AD203B41FA5}">
                      <a16:colId xmlns:a16="http://schemas.microsoft.com/office/drawing/2014/main" val="1051038795"/>
                    </a:ext>
                  </a:extLst>
                </a:gridCol>
              </a:tblGrid>
              <a:tr h="747708"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Participants,</a:t>
                      </a:r>
                      <a:b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Fave (anti-LAG-3)/ pembro </a:t>
                      </a:r>
                      <a:b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LEN</a:t>
                      </a:r>
                      <a:b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N=61</a:t>
                      </a:r>
                    </a:p>
                  </a:txBody>
                  <a:tcPr marL="19440" marR="1944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Vibo (anti-TIGIT)/</a:t>
                      </a:r>
                      <a:b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pembro + bel</a:t>
                      </a:r>
                      <a:b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(HIF-2ɑ inhibitor)</a:t>
                      </a:r>
                      <a:b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N=90</a:t>
                      </a:r>
                    </a:p>
                  </a:txBody>
                  <a:tcPr marL="19440" marR="1944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Qmab (anti-CTLA-4)/</a:t>
                      </a:r>
                      <a:b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pembro </a:t>
                      </a:r>
                      <a:b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LEN</a:t>
                      </a:r>
                    </a:p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N=90</a:t>
                      </a:r>
                    </a:p>
                  </a:txBody>
                  <a:tcPr marL="19440" marR="1944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 (HIF-2ɑ</a:t>
                      </a:r>
                      <a:b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inhibitor) +</a:t>
                      </a:r>
                      <a:b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pembro + LEN</a:t>
                      </a:r>
                    </a:p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N=90</a:t>
                      </a:r>
                    </a:p>
                  </a:txBody>
                  <a:tcPr marL="19440" marR="1944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Reference:</a:t>
                      </a:r>
                      <a:b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pembro </a:t>
                      </a:r>
                      <a:b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LEN</a:t>
                      </a:r>
                    </a:p>
                    <a:p>
                      <a:pPr algn="ctr"/>
                      <a:r>
                        <a:rPr lang="en-GB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N=62</a:t>
                      </a:r>
                    </a:p>
                  </a:txBody>
                  <a:tcPr marL="19440" marR="19440" marT="36000" marB="36000"/>
                </a:tc>
                <a:extLst>
                  <a:ext uri="{0D108BD9-81ED-4DB2-BD59-A6C34878D82A}">
                    <a16:rowId xmlns:a16="http://schemas.microsoft.com/office/drawing/2014/main" val="471695178"/>
                  </a:ext>
                </a:extLst>
              </a:tr>
              <a:tr h="237779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Hypertension</a:t>
                      </a:r>
                    </a:p>
                  </a:txBody>
                  <a:tcPr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(31.1)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(0.0)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(27.8)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(26.7)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(33.9)</a:t>
                      </a:r>
                    </a:p>
                  </a:txBody>
                  <a:tcPr marL="19440" marR="19440" marT="36000" marB="36000" anchor="ctr"/>
                </a:tc>
                <a:extLst>
                  <a:ext uri="{0D108BD9-81ED-4DB2-BD59-A6C34878D82A}">
                    <a16:rowId xmlns:a16="http://schemas.microsoft.com/office/drawing/2014/main" val="3929704153"/>
                  </a:ext>
                </a:extLst>
              </a:tr>
              <a:tr h="237779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Aspartate aminotransferase increased</a:t>
                      </a:r>
                    </a:p>
                  </a:txBody>
                  <a:tcPr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(11.5)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(6.7)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(3.3)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(5.6)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(3.2)</a:t>
                      </a:r>
                    </a:p>
                  </a:txBody>
                  <a:tcPr marL="19440" marR="19440" marT="36000" marB="36000" anchor="ctr"/>
                </a:tc>
                <a:extLst>
                  <a:ext uri="{0D108BD9-81ED-4DB2-BD59-A6C34878D82A}">
                    <a16:rowId xmlns:a16="http://schemas.microsoft.com/office/drawing/2014/main" val="3822097267"/>
                  </a:ext>
                </a:extLst>
              </a:tr>
              <a:tr h="237779">
                <a:tc>
                  <a:txBody>
                    <a:bodyPr/>
                    <a:lstStyle/>
                    <a:p>
                      <a:pPr marL="0" indent="6350">
                        <a:tabLst/>
                      </a:pP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Alanine aminotransferase increased</a:t>
                      </a:r>
                    </a:p>
                  </a:txBody>
                  <a:tcPr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(9.8)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(10.0)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(6.7)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(7.8)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(3.2)</a:t>
                      </a:r>
                    </a:p>
                  </a:txBody>
                  <a:tcPr marL="19440" marR="19440" marT="36000" marB="36000" anchor="ctr"/>
                </a:tc>
                <a:extLst>
                  <a:ext uri="{0D108BD9-81ED-4DB2-BD59-A6C34878D82A}">
                    <a16:rowId xmlns:a16="http://schemas.microsoft.com/office/drawing/2014/main" val="2209617805"/>
                  </a:ext>
                </a:extLst>
              </a:tr>
              <a:tr h="237779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Diarrhoea</a:t>
                      </a:r>
                    </a:p>
                  </a:txBody>
                  <a:tcPr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(9.8)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(3.3)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(6.7)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(4.4)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(3.2)</a:t>
                      </a:r>
                    </a:p>
                  </a:txBody>
                  <a:tcPr marL="19440" marR="19440" marT="36000" marB="36000" anchor="ctr"/>
                </a:tc>
                <a:extLst>
                  <a:ext uri="{0D108BD9-81ED-4DB2-BD59-A6C34878D82A}">
                    <a16:rowId xmlns:a16="http://schemas.microsoft.com/office/drawing/2014/main" val="3322507209"/>
                  </a:ext>
                </a:extLst>
              </a:tr>
              <a:tr h="237779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Proteinuria</a:t>
                      </a:r>
                    </a:p>
                  </a:txBody>
                  <a:tcPr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(9.8)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(0.0)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(5.6)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(6.7)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(1.6)</a:t>
                      </a:r>
                    </a:p>
                  </a:txBody>
                  <a:tcPr marL="19440" marR="19440" marT="36000" marB="36000" anchor="ctr"/>
                </a:tc>
                <a:extLst>
                  <a:ext uri="{0D108BD9-81ED-4DB2-BD59-A6C34878D82A}">
                    <a16:rowId xmlns:a16="http://schemas.microsoft.com/office/drawing/2014/main" val="3516090863"/>
                  </a:ext>
                </a:extLst>
              </a:tr>
              <a:tr h="237779">
                <a:tc>
                  <a:txBody>
                    <a:bodyPr/>
                    <a:lstStyle/>
                    <a:p>
                      <a:pPr marL="0" indent="6350">
                        <a:tabLst/>
                      </a:pP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Lipase increased</a:t>
                      </a:r>
                    </a:p>
                  </a:txBody>
                  <a:tcPr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(8.2)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(2.2)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(4.4)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(2.2)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(3.2)</a:t>
                      </a:r>
                    </a:p>
                  </a:txBody>
                  <a:tcPr marL="19440" marR="19440" marT="36000" marB="36000" anchor="ctr"/>
                </a:tc>
                <a:extLst>
                  <a:ext uri="{0D108BD9-81ED-4DB2-BD59-A6C34878D82A}">
                    <a16:rowId xmlns:a16="http://schemas.microsoft.com/office/drawing/2014/main" val="1218929353"/>
                  </a:ext>
                </a:extLst>
              </a:tr>
              <a:tr h="237779">
                <a:tc>
                  <a:txBody>
                    <a:bodyPr/>
                    <a:lstStyle/>
                    <a:p>
                      <a:pPr marL="0" indent="6350">
                        <a:tabLst/>
                      </a:pP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Anaemia</a:t>
                      </a:r>
                    </a:p>
                  </a:txBody>
                  <a:tcPr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(1.6)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(33.3)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(0.0)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(24.4)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(1.6)</a:t>
                      </a:r>
                    </a:p>
                  </a:txBody>
                  <a:tcPr marL="19440" marR="19440" marT="36000" marB="36000" anchor="ctr"/>
                </a:tc>
                <a:extLst>
                  <a:ext uri="{0D108BD9-81ED-4DB2-BD59-A6C34878D82A}">
                    <a16:rowId xmlns:a16="http://schemas.microsoft.com/office/drawing/2014/main" val="9597943"/>
                  </a:ext>
                </a:extLst>
              </a:tr>
              <a:tr h="237779">
                <a:tc>
                  <a:txBody>
                    <a:bodyPr/>
                    <a:lstStyle/>
                    <a:p>
                      <a:pPr marL="0" indent="7938">
                        <a:tabLst/>
                      </a:pP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 increased</a:t>
                      </a:r>
                    </a:p>
                  </a:txBody>
                  <a:tcPr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(1.6)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(1.1)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(4.4)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(1.1)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(6.5)</a:t>
                      </a:r>
                    </a:p>
                  </a:txBody>
                  <a:tcPr marL="19440" marR="19440" marT="36000" marB="36000" anchor="ctr"/>
                </a:tc>
                <a:extLst>
                  <a:ext uri="{0D108BD9-81ED-4DB2-BD59-A6C34878D82A}">
                    <a16:rowId xmlns:a16="http://schemas.microsoft.com/office/drawing/2014/main" val="993068466"/>
                  </a:ext>
                </a:extLst>
              </a:tr>
              <a:tr h="237779">
                <a:tc>
                  <a:txBody>
                    <a:bodyPr/>
                    <a:lstStyle/>
                    <a:p>
                      <a:pPr marL="0" indent="7938">
                        <a:tabLst/>
                      </a:pP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Hypoxia</a:t>
                      </a:r>
                    </a:p>
                  </a:txBody>
                  <a:tcPr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(0.0)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(10.0)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(0.0)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(8.9)</a:t>
                      </a:r>
                    </a:p>
                  </a:txBody>
                  <a:tcPr marL="19440" marR="1944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(0.0)</a:t>
                      </a:r>
                    </a:p>
                  </a:txBody>
                  <a:tcPr marL="19440" marR="19440" marT="36000" marB="36000" anchor="ctr"/>
                </a:tc>
                <a:extLst>
                  <a:ext uri="{0D108BD9-81ED-4DB2-BD59-A6C34878D82A}">
                    <a16:rowId xmlns:a16="http://schemas.microsoft.com/office/drawing/2014/main" val="339393732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3A0EF50-6616-1052-C033-91B77D1EC880}"/>
              </a:ext>
            </a:extLst>
          </p:cNvPr>
          <p:cNvSpPr txBox="1"/>
          <p:nvPr/>
        </p:nvSpPr>
        <p:spPr>
          <a:xfrm>
            <a:off x="619125" y="2116607"/>
            <a:ext cx="5945154" cy="33855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spc="100" noProof="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MOST COMMON GRADE ≥3 TRAEs (≥5% IN ANY ARM)</a:t>
            </a:r>
          </a:p>
        </p:txBody>
      </p:sp>
    </p:spTree>
    <p:extLst>
      <p:ext uri="{BB962C8B-B14F-4D97-AF65-F5344CB8AC3E}">
        <p14:creationId xmlns:p14="http://schemas.microsoft.com/office/powerpoint/2010/main" val="346721323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665DA5-B6EB-17C2-6273-A7B265DED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24744"/>
            <a:ext cx="10972800" cy="3312368"/>
          </a:xfrm>
        </p:spPr>
        <p:txBody>
          <a:bodyPr>
            <a:normAutofit/>
          </a:bodyPr>
          <a:lstStyle/>
          <a:p>
            <a:r>
              <a:rPr lang="en-GB" sz="4500" noProof="0" dirty="0"/>
              <a:t>GU connect</a:t>
            </a:r>
            <a:br>
              <a:rPr lang="en-GB" noProof="0" dirty="0"/>
            </a:br>
            <a:br>
              <a:rPr lang="en-GB" noProof="0" dirty="0"/>
            </a:br>
            <a:r>
              <a:rPr lang="en-GB" sz="3600" noProof="0" dirty="0"/>
              <a:t>ADVANCED RCC UPDATE FROM ESMO 2025 </a:t>
            </a:r>
            <a:br>
              <a:rPr lang="en-GB" sz="3600" noProof="0" dirty="0">
                <a:solidFill>
                  <a:schemeClr val="accent1"/>
                </a:solidFill>
              </a:rPr>
            </a:br>
            <a:br>
              <a:rPr lang="en-GB" noProof="0" dirty="0"/>
            </a:br>
            <a:endParaRPr lang="en-GB" noProof="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C6C10A3-DA5F-A9D1-38B7-84261F776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293096"/>
            <a:ext cx="10972800" cy="1584176"/>
          </a:xfrm>
        </p:spPr>
        <p:txBody>
          <a:bodyPr>
            <a:noAutofit/>
          </a:bodyPr>
          <a:lstStyle/>
          <a:p>
            <a:r>
              <a:rPr lang="en-GB" b="1" noProof="0" dirty="0"/>
              <a:t>Prof. Viktor Grünwald</a:t>
            </a:r>
            <a:br>
              <a:rPr lang="en-GB" sz="2400" noProof="0" dirty="0"/>
            </a:br>
            <a:r>
              <a:rPr lang="en-GB" sz="2200" b="1" noProof="0" dirty="0">
                <a:effectLst/>
                <a:ea typeface="Aptos" panose="020B0004020202020204" pitchFamily="34" charset="0"/>
              </a:rPr>
              <a:t>University Hospital Essen, Germany</a:t>
            </a:r>
          </a:p>
          <a:p>
            <a:r>
              <a:rPr lang="en-GB" sz="2400" b="1" noProof="0" dirty="0"/>
              <a:t>OCTOBER 2025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BBD749-348B-3E78-7BBD-1037DE15F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B2E367-C6A9-0575-7F3C-A3BBC8A78802}"/>
              </a:ext>
            </a:extLst>
          </p:cNvPr>
          <p:cNvSpPr txBox="1"/>
          <p:nvPr/>
        </p:nvSpPr>
        <p:spPr>
          <a:xfrm>
            <a:off x="335360" y="6294511"/>
            <a:ext cx="1965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RCC, renal cell carcinoma</a:t>
            </a:r>
          </a:p>
        </p:txBody>
      </p:sp>
    </p:spTree>
    <p:extLst>
      <p:ext uri="{BB962C8B-B14F-4D97-AF65-F5344CB8AC3E}">
        <p14:creationId xmlns:p14="http://schemas.microsoft.com/office/powerpoint/2010/main" val="71030774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A74CA-B473-A0E2-4282-FEFC5B107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2CCD11-21D7-4E98-3931-FEE84D15A93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rmAutofit/>
          </a:bodyPr>
          <a:lstStyle/>
          <a:p>
            <a:r>
              <a:rPr lang="en-GB" noProof="0" dirty="0"/>
              <a:t>Pembrolizumab + lenvatinib + belzutifan showed promising early efficacy and is being explored in the randomised phase 3 LITESPARK-012 study </a:t>
            </a:r>
          </a:p>
          <a:p>
            <a:r>
              <a:rPr lang="en-GB" noProof="0" dirty="0"/>
              <a:t>Other regimens did not show improved ORR and PFS compared with pembrolizumab + </a:t>
            </a:r>
            <a:r>
              <a:rPr lang="en-GB" noProof="0" dirty="0">
                <a:solidFill>
                  <a:schemeClr val="tx2"/>
                </a:solidFill>
              </a:rPr>
              <a:t>lenvatinib, but the duration </a:t>
            </a:r>
            <a:r>
              <a:rPr lang="en-GB" noProof="0" dirty="0"/>
              <a:t>of follow-up was insufficient to detect long-term contributions to OS </a:t>
            </a:r>
          </a:p>
          <a:p>
            <a:r>
              <a:rPr lang="en-GB" noProof="0" dirty="0"/>
              <a:t>Safety profiles were consistent with the profiles of the individual drugs in each regimen</a:t>
            </a:r>
            <a:endParaRPr lang="en-GB" sz="1800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BFBE836-394F-F8A7-5BC7-9AF00597C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cap="none" noProof="0" dirty="0"/>
              <a:t>KEYMAKER-U03</a:t>
            </a:r>
            <a:r>
              <a:rPr lang="en-GB" noProof="0" dirty="0"/>
              <a:t>: summary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6E40E7-26AB-4B2D-97EB-B0AC6A2674D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GB" noProof="0" dirty="0">
                <a:solidFill>
                  <a:schemeClr val="tx2"/>
                </a:solidFill>
              </a:rPr>
              <a:t>ORR, objective response rate; OS, overall survival; PFS, progression–free survival; RCC, renal cell carcinoma</a:t>
            </a:r>
          </a:p>
          <a:p>
            <a:r>
              <a:rPr lang="en-GB" noProof="0" dirty="0">
                <a:solidFill>
                  <a:schemeClr val="tx2"/>
                </a:solidFill>
              </a:rPr>
              <a:t>Suarez Rodriguez C, et al. Abstract LBA96, ESMO 2025 (Oral presentation)</a:t>
            </a:r>
            <a:endParaRPr lang="en-GB" sz="1050" kern="100" noProof="0" dirty="0">
              <a:solidFill>
                <a:schemeClr val="tx2"/>
              </a:solidFill>
              <a:ea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FA8ED8-C199-1615-8799-9BEDC7813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noProof="0" smtClean="0"/>
              <a:pPr/>
              <a:t>20</a:t>
            </a:fld>
            <a:endParaRPr lang="en-GB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DDE07-ABC5-FD4E-0ED8-68A401E20A0D}"/>
              </a:ext>
            </a:extLst>
          </p:cNvPr>
          <p:cNvSpPr txBox="1"/>
          <p:nvPr/>
        </p:nvSpPr>
        <p:spPr>
          <a:xfrm>
            <a:off x="946799" y="4395882"/>
            <a:ext cx="10624487" cy="1403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lIns="288000" tIns="108000" rIns="288000" bIns="108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b="1" u="sng" noProof="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Clinical perspective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Among various combinations tested, adding belzutifan (an HIF-2α inhibitor) to lenvatinib and pembrolizumab was the only regimen with improved PFS, response durability, and OS—supporting advancement to phase 3 trials as a promising new triplet for 1st-line RCC</a:t>
            </a:r>
            <a:endParaRPr lang="en-GB" noProof="0" dirty="0">
              <a:solidFill>
                <a:srgbClr val="111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35569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E87BE-9E4E-9981-787B-169331519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E392335-93AD-A353-4204-6293CF851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GB" sz="1800" kern="100" noProof="0" dirty="0">
                <a:effectLst/>
                <a:ea typeface="Calibri" panose="020F0502020204030204" pitchFamily="34" charset="0"/>
              </a:rPr>
            </a:br>
            <a:r>
              <a:rPr lang="en-GB" sz="3600" noProof="0" dirty="0"/>
              <a:t>[68Ga]Ga-DPI-4452 (CAIX) PET/CT for staging of patients with </a:t>
            </a:r>
            <a:r>
              <a:rPr lang="en-GB" sz="3600" cap="none" noProof="0" dirty="0"/>
              <a:t>cc</a:t>
            </a:r>
            <a:r>
              <a:rPr lang="en-GB" sz="3600" noProof="0" dirty="0"/>
              <a:t>RCC</a:t>
            </a:r>
            <a:br>
              <a:rPr lang="en-GB" sz="3600" noProof="0" dirty="0"/>
            </a:br>
            <a:endParaRPr lang="en-GB" sz="3600" noProof="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27D9E7C-C2F4-C6D0-0AC0-619922CCCB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b="1" noProof="0" dirty="0"/>
              <a:t>Küper AT, et al. Abstract 2597MO, ESMO 2025</a:t>
            </a:r>
            <a:br>
              <a:rPr lang="en-GB" sz="2400" noProof="0" dirty="0"/>
            </a:br>
            <a:endParaRPr lang="en-GB" sz="1800" b="1" kern="100" noProof="0" dirty="0">
              <a:effectLst/>
              <a:ea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EC5C13-D91E-FB43-9F4C-933340ACA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noProof="0" smtClean="0"/>
              <a:pPr/>
              <a:t>21</a:t>
            </a:fld>
            <a:endParaRPr lang="en-GB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50C443-F5BF-E340-B229-E220912C993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sz="1200" kern="100" noProof="0" dirty="0">
                <a:ea typeface="Calibri" panose="020F0502020204030204" pitchFamily="34" charset="0"/>
              </a:rPr>
              <a:t>ccRCC, clear cell renal cell carcinoma; CT, computed tomography; PET, positron emission tomography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5310024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72F86-DD66-5140-2644-90EF02239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A7CA3D-5AA3-EA6C-2109-F3F455F83F9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rmAutofit/>
          </a:bodyPr>
          <a:lstStyle/>
          <a:p>
            <a:r>
              <a:rPr lang="en-GB" noProof="0" dirty="0"/>
              <a:t>One third of clear cell renal cell carcinoma (ccRCC) patients present with or develop metastases, with poor prognosis.</a:t>
            </a:r>
            <a:r>
              <a:rPr lang="en-GB" baseline="30000" noProof="0" dirty="0"/>
              <a:t>1,2</a:t>
            </a:r>
            <a:r>
              <a:rPr lang="en-GB" noProof="0" dirty="0"/>
              <a:t> Despite major advances in treatment for RCC, the 5-year relative survival rate for distant metastatic disease remains low</a:t>
            </a:r>
            <a:r>
              <a:rPr lang="en-GB" baseline="30000" noProof="0" dirty="0"/>
              <a:t>1,2</a:t>
            </a:r>
            <a:r>
              <a:rPr lang="en-GB" noProof="0" dirty="0"/>
              <a:t>  </a:t>
            </a:r>
          </a:p>
          <a:p>
            <a:r>
              <a:rPr lang="en-GB" noProof="0" dirty="0"/>
              <a:t>CAIX is a cell-surface glycoprotein that plays a crucial role in acid-base regulation within cells and tissues.</a:t>
            </a:r>
            <a:r>
              <a:rPr lang="en-GB" baseline="30000" noProof="0" dirty="0"/>
              <a:t>1,3</a:t>
            </a:r>
            <a:r>
              <a:rPr lang="en-GB" noProof="0" dirty="0"/>
              <a:t> CAIX is overexpressed in &gt; </a:t>
            </a:r>
            <a:r>
              <a:rPr lang="en-GB" dirty="0"/>
              <a:t>90% of cases of ccRCC</a:t>
            </a:r>
            <a:r>
              <a:rPr lang="en-GB" baseline="30000" dirty="0"/>
              <a:t>1,3</a:t>
            </a:r>
            <a:endParaRPr lang="en-GB" baseline="30000" noProof="0" dirty="0"/>
          </a:p>
          <a:p>
            <a:r>
              <a:rPr lang="en-GB" noProof="0" dirty="0"/>
              <a:t>Aim of this study was to evaluate diagnostic accuracy and impact on management of carbonic anhydrase IX imaging by [</a:t>
            </a:r>
            <a:r>
              <a:rPr lang="en-GB" baseline="30000" noProof="0" dirty="0"/>
              <a:t>68</a:t>
            </a:r>
            <a:r>
              <a:rPr lang="en-GB" noProof="0" dirty="0"/>
              <a:t>Ga]Ga-DPI-4452 (CAIX) PET/CT vs conventional CT scans in patients with ccRCC</a:t>
            </a:r>
            <a:r>
              <a:rPr lang="en-GB" baseline="30000" noProof="0" dirty="0"/>
              <a:t>4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E85BA05-FA69-AA9A-6211-0C8D6C51E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noProof="0" dirty="0"/>
              <a:t>CAIX PET/CT: background and study design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CFED84-980B-495E-0554-F8BA322368B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GB" noProof="0" dirty="0"/>
              <a:t>CAIX, carbonic anhydrase IX; (cc)RCC, (clear cell) renal cell carcinoma; CT, computed tomography; PET, positron emission tomography</a:t>
            </a:r>
          </a:p>
          <a:p>
            <a:r>
              <a:rPr lang="en-GB" noProof="0" dirty="0"/>
              <a:t>1. Hofman MS, et al. J Nucl Med. 2024;65(5):740-43; 2. </a:t>
            </a:r>
            <a:r>
              <a:rPr lang="en-GB" noProof="0" dirty="0" err="1"/>
              <a:t>Jonasch</a:t>
            </a:r>
            <a:r>
              <a:rPr lang="en-GB" noProof="0" dirty="0"/>
              <a:t> E, et al. Nat Rev Nephrol 2021; 17: 245-261; 3. </a:t>
            </a:r>
            <a:r>
              <a:rPr lang="en-US" dirty="0" err="1"/>
              <a:t>Pastorekova</a:t>
            </a:r>
            <a:r>
              <a:rPr lang="en-US" dirty="0"/>
              <a:t> S and Gillies RJ. Cancer Metastasis Rev. 2019;38:65-77; 4. </a:t>
            </a:r>
            <a:r>
              <a:rPr lang="en-GB" noProof="0" dirty="0" err="1"/>
              <a:t>Küper</a:t>
            </a:r>
            <a:r>
              <a:rPr lang="en-GB" noProof="0" dirty="0"/>
              <a:t> AT, et al. Abstract 2597MO, ESMO 2025 (Oral presentation)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E9E14B-EB7D-618A-239A-340E47133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noProof="0" smtClean="0"/>
              <a:pPr/>
              <a:t>22</a:t>
            </a:fld>
            <a:endParaRPr lang="en-GB" noProof="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F4EA31-FAEA-21EB-492D-2D27CD01129D}"/>
              </a:ext>
            </a:extLst>
          </p:cNvPr>
          <p:cNvSpPr txBox="1"/>
          <p:nvPr/>
        </p:nvSpPr>
        <p:spPr>
          <a:xfrm>
            <a:off x="13957125" y="-1982208"/>
            <a:ext cx="1460559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b="1" noProof="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REDRAWN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5E128C1-72D3-B688-99B4-82D41C999266}"/>
              </a:ext>
            </a:extLst>
          </p:cNvPr>
          <p:cNvSpPr/>
          <p:nvPr/>
        </p:nvSpPr>
        <p:spPr>
          <a:xfrm>
            <a:off x="3194220" y="4928058"/>
            <a:ext cx="360040" cy="21805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3E95EC8-C841-7940-6996-21956FD6F571}"/>
              </a:ext>
            </a:extLst>
          </p:cNvPr>
          <p:cNvSpPr/>
          <p:nvPr/>
        </p:nvSpPr>
        <p:spPr>
          <a:xfrm>
            <a:off x="620713" y="4515087"/>
            <a:ext cx="2520000" cy="1044000"/>
          </a:xfrm>
          <a:prstGeom prst="roundRect">
            <a:avLst>
              <a:gd name="adj" fmla="val 15442"/>
            </a:avLst>
          </a:prstGeom>
          <a:solidFill>
            <a:schemeClr val="bg1"/>
          </a:solidFill>
          <a:ln w="2222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</a:pPr>
            <a:r>
              <a:rPr lang="en-GB" sz="11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Period: </a:t>
            </a:r>
            <a: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 2024 – Apr 2025</a:t>
            </a:r>
          </a:p>
          <a:p>
            <a:pPr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</a:pPr>
            <a:r>
              <a:rPr lang="en-GB" sz="11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Cohort: </a:t>
            </a:r>
            <a: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patients with </a:t>
            </a:r>
            <a:r>
              <a:rPr lang="en-GB" sz="11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ccRCC</a:t>
            </a:r>
            <a: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undergoing staging/restaging</a:t>
            </a:r>
            <a:endParaRPr lang="en-GB" sz="1100" noProof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F6EF2F9-5FFB-D895-EA03-A86E21CEAB5D}"/>
              </a:ext>
            </a:extLst>
          </p:cNvPr>
          <p:cNvSpPr/>
          <p:nvPr/>
        </p:nvSpPr>
        <p:spPr>
          <a:xfrm>
            <a:off x="3607767" y="4515087"/>
            <a:ext cx="2448000" cy="1044000"/>
          </a:xfrm>
          <a:prstGeom prst="roundRect">
            <a:avLst>
              <a:gd name="adj" fmla="val 15442"/>
            </a:avLst>
          </a:prstGeom>
          <a:solidFill>
            <a:schemeClr val="bg1"/>
          </a:solidFill>
          <a:ln w="2222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</a:pPr>
            <a:r>
              <a:rPr lang="en-GB" sz="11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Assessments: </a:t>
            </a:r>
          </a:p>
          <a:p>
            <a:pPr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</a:pPr>
            <a:r>
              <a:rPr lang="en-GB" sz="1100" u="sng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GB" sz="1100" u="sng" baseline="300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lang="en-GB" sz="1100" u="sng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Ga]-CAIX PET/CT read</a:t>
            </a:r>
            <a:b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two nuclear medicine physicians</a:t>
            </a:r>
          </a:p>
          <a:p>
            <a:pPr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</a:pPr>
            <a:r>
              <a:rPr lang="en-GB" sz="1100" u="sng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Standalone CT read</a:t>
            </a:r>
            <a:b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radiologist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9F112BB-128E-12B6-3B99-C93CD7B082B0}"/>
              </a:ext>
            </a:extLst>
          </p:cNvPr>
          <p:cNvSpPr/>
          <p:nvPr/>
        </p:nvSpPr>
        <p:spPr>
          <a:xfrm>
            <a:off x="9095536" y="4515087"/>
            <a:ext cx="2484000" cy="1044000"/>
          </a:xfrm>
          <a:prstGeom prst="roundRect">
            <a:avLst>
              <a:gd name="adj" fmla="val 15442"/>
            </a:avLst>
          </a:prstGeom>
          <a:solidFill>
            <a:schemeClr val="bg1"/>
          </a:solidFill>
          <a:ln w="2222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</a:pPr>
            <a:r>
              <a:rPr lang="en-GB" sz="11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impact: </a:t>
            </a:r>
          </a:p>
          <a:p>
            <a:pPr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</a:pPr>
            <a:r>
              <a:rPr lang="en-GB" sz="1100" u="sng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Pre-/post PET/CT questionnaires</a:t>
            </a:r>
            <a:b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uro-oncologists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09A08DC-1098-F259-F7FE-41E9B5E29741}"/>
              </a:ext>
            </a:extLst>
          </p:cNvPr>
          <p:cNvSpPr/>
          <p:nvPr/>
        </p:nvSpPr>
        <p:spPr>
          <a:xfrm>
            <a:off x="6522821" y="4515087"/>
            <a:ext cx="2105661" cy="1044000"/>
          </a:xfrm>
          <a:prstGeom prst="roundRect">
            <a:avLst>
              <a:gd name="adj" fmla="val 15442"/>
            </a:avLst>
          </a:prstGeom>
          <a:solidFill>
            <a:schemeClr val="bg1"/>
          </a:solidFill>
          <a:ln w="2222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</a:pPr>
            <a:r>
              <a:rPr lang="en-GB" sz="11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 efficiency: </a:t>
            </a:r>
            <a:br>
              <a:rPr lang="en-GB" sz="11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anatomic regions</a:t>
            </a:r>
            <a:endParaRPr lang="en-GB" sz="1100" noProof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rrow: Right 10">
            <a:extLst>
              <a:ext uri="{FF2B5EF4-FFF2-40B4-BE49-F238E27FC236}">
                <a16:creationId xmlns:a16="http://schemas.microsoft.com/office/drawing/2014/main" id="{AE61A0DC-DE53-9C91-D22F-5D6235E3B7E2}"/>
              </a:ext>
            </a:extLst>
          </p:cNvPr>
          <p:cNvSpPr/>
          <p:nvPr/>
        </p:nvSpPr>
        <p:spPr>
          <a:xfrm>
            <a:off x="6109274" y="4928058"/>
            <a:ext cx="360040" cy="21805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0" name="Arrow: Right 10">
            <a:extLst>
              <a:ext uri="{FF2B5EF4-FFF2-40B4-BE49-F238E27FC236}">
                <a16:creationId xmlns:a16="http://schemas.microsoft.com/office/drawing/2014/main" id="{6E244655-0739-54B6-4AB4-3F45926D37F7}"/>
              </a:ext>
            </a:extLst>
          </p:cNvPr>
          <p:cNvSpPr/>
          <p:nvPr/>
        </p:nvSpPr>
        <p:spPr>
          <a:xfrm>
            <a:off x="8681989" y="4928058"/>
            <a:ext cx="360040" cy="21805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9549124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176EB-8BED-1F67-BA36-490F519B2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DA40B0B-F9DE-5046-EF2A-36EF05CEA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258763"/>
            <a:ext cx="10963275" cy="865187"/>
          </a:xfrm>
        </p:spPr>
        <p:txBody>
          <a:bodyPr/>
          <a:lstStyle/>
          <a:p>
            <a:r>
              <a:rPr lang="en-GB" noProof="0" dirty="0"/>
              <a:t>CAIX PET/CT: efficacy results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7BB184-6530-6CC9-1433-2561A08DC6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372360" cy="365125"/>
          </a:xfrm>
        </p:spPr>
        <p:txBody>
          <a:bodyPr anchor="b" anchorCtr="0"/>
          <a:lstStyle/>
          <a:p>
            <a:r>
              <a:rPr lang="en-GB" noProof="0" dirty="0"/>
              <a:t>CAIX, carbonic anhydrase IX; CT, computed tomography; </a:t>
            </a:r>
            <a:r>
              <a:rPr lang="en-GB" dirty="0"/>
              <a:t>IMDC, International Metastatic RCC Database Consortium; </a:t>
            </a:r>
            <a:r>
              <a:rPr lang="en-GB" noProof="0" dirty="0"/>
              <a:t>IQR, interquartile range; LN, lymph nodes; M1, metastatic disease; PET, positron emission tomography; SUVmax, </a:t>
            </a:r>
            <a:r>
              <a:rPr lang="en-GB" dirty="0"/>
              <a:t>m</a:t>
            </a:r>
            <a:r>
              <a:rPr lang="en-GB" noProof="0" dirty="0"/>
              <a:t>aximised standardised uptake value; TNM, Tumour, Node, Metastasis</a:t>
            </a:r>
          </a:p>
          <a:p>
            <a:r>
              <a:rPr lang="en-GB" noProof="0" dirty="0"/>
              <a:t>Küper AT, et al. Abstract 2597MO, ESMO 2025 (Oral presentation)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A4450A-DE0B-9F14-A5B2-97A994E97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noProof="0" smtClean="0"/>
              <a:pPr/>
              <a:t>23</a:t>
            </a:fld>
            <a:endParaRPr lang="en-GB" noProof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EFB6D2-2054-A6F2-E444-63E430992331}"/>
              </a:ext>
            </a:extLst>
          </p:cNvPr>
          <p:cNvSpPr txBox="1"/>
          <p:nvPr/>
        </p:nvSpPr>
        <p:spPr>
          <a:xfrm>
            <a:off x="4592164" y="5101512"/>
            <a:ext cx="7120456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noProof="0" dirty="0">
                <a:latin typeface="Arial" panose="020B0604020202020204" pitchFamily="34" charset="0"/>
                <a:cs typeface="Arial" panose="020B0604020202020204" pitchFamily="34" charset="0"/>
              </a:rPr>
              <a:t>Treatment modality changes occurred in 11 patients following CAIX-PET/CT imaging and 1 case shifted to palliative intent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noProof="0" dirty="0">
                <a:latin typeface="Arial" panose="020B0604020202020204" pitchFamily="34" charset="0"/>
                <a:cs typeface="Arial" panose="020B0604020202020204" pitchFamily="34" charset="0"/>
              </a:rPr>
              <a:t>Highest uptake was found in bone metastases (mean SUVmax 139.2 ± 126.9)</a:t>
            </a:r>
            <a:endParaRPr lang="en-GB" sz="1400" noProof="0" dirty="0">
              <a:solidFill>
                <a:srgbClr val="505050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E5EC0C-4DAD-5A40-82F0-E5A204C400FC}"/>
              </a:ext>
            </a:extLst>
          </p:cNvPr>
          <p:cNvSpPr txBox="1"/>
          <p:nvPr/>
        </p:nvSpPr>
        <p:spPr>
          <a:xfrm>
            <a:off x="4592164" y="755412"/>
            <a:ext cx="2768258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b="1" spc="100" noProof="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DETECTION 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E1777C-45F2-1B3A-0DBB-D11402C4B7A0}"/>
              </a:ext>
            </a:extLst>
          </p:cNvPr>
          <p:cNvSpPr txBox="1"/>
          <p:nvPr/>
        </p:nvSpPr>
        <p:spPr>
          <a:xfrm>
            <a:off x="619125" y="755412"/>
            <a:ext cx="3610347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b="1" spc="100" noProof="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PATIENT CHARACTERISTICS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4EAEA69-5BCE-A0BF-010A-C9F60DDC6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885218"/>
              </p:ext>
            </p:extLst>
          </p:nvPr>
        </p:nvGraphicFramePr>
        <p:xfrm>
          <a:off x="619124" y="1124744"/>
          <a:ext cx="3493401" cy="46964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80532">
                  <a:extLst>
                    <a:ext uri="{9D8B030D-6E8A-4147-A177-3AD203B41FA5}">
                      <a16:colId xmlns:a16="http://schemas.microsoft.com/office/drawing/2014/main" val="3962266086"/>
                    </a:ext>
                  </a:extLst>
                </a:gridCol>
                <a:gridCol w="1112869">
                  <a:extLst>
                    <a:ext uri="{9D8B030D-6E8A-4147-A177-3AD203B41FA5}">
                      <a16:colId xmlns:a16="http://schemas.microsoft.com/office/drawing/2014/main" val="34315793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ct val="85000"/>
                        </a:lnSpc>
                        <a:tabLst/>
                      </a:pPr>
                      <a:r>
                        <a:rPr lang="en-GB" sz="105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</a:p>
                  </a:txBody>
                  <a:tcPr marT="28800" marB="288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</a:p>
                  </a:txBody>
                  <a:tcPr marT="28800" marB="2880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639801"/>
                  </a:ext>
                </a:extLst>
              </a:tr>
              <a:tr h="76400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[68Ga]-CAIX PET</a:t>
                      </a:r>
                    </a:p>
                    <a:p>
                      <a:pPr marL="0" indent="360363">
                        <a:lnSpc>
                          <a:spcPct val="85000"/>
                        </a:lnSpc>
                        <a:tabLst/>
                      </a:pPr>
                      <a:r>
                        <a:rPr lang="en-GB" sz="105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Patients, N</a:t>
                      </a:r>
                    </a:p>
                    <a:p>
                      <a:pPr marL="0" indent="360363">
                        <a:lnSpc>
                          <a:spcPct val="85000"/>
                        </a:lnSpc>
                        <a:tabLst/>
                      </a:pPr>
                      <a:r>
                        <a:rPr lang="en-GB" sz="105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Restaging, n</a:t>
                      </a:r>
                    </a:p>
                    <a:p>
                      <a:pPr marL="0" indent="360363">
                        <a:lnSpc>
                          <a:spcPct val="85000"/>
                        </a:lnSpc>
                        <a:tabLst/>
                      </a:pPr>
                      <a:r>
                        <a:rPr lang="en-GB" sz="105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Mean activity (range),  (Mbq)</a:t>
                      </a:r>
                    </a:p>
                    <a:p>
                      <a:pPr marL="0" indent="360363">
                        <a:lnSpc>
                          <a:spcPct val="85000"/>
                        </a:lnSpc>
                        <a:tabLst/>
                      </a:pPr>
                      <a:r>
                        <a:rPr lang="en-GB" sz="105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Mean uptake (range), (min)</a:t>
                      </a: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GB" sz="105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GB" sz="105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</a:p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GB" sz="105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</a:p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GB" sz="105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104 (41-155)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 (30-150)</a:t>
                      </a:r>
                    </a:p>
                  </a:txBody>
                  <a:tcPr marT="28800" marB="28800" anchor="ctr"/>
                </a:tc>
                <a:extLst>
                  <a:ext uri="{0D108BD9-81ED-4DB2-BD59-A6C34878D82A}">
                    <a16:rowId xmlns:a16="http://schemas.microsoft.com/office/drawing/2014/main" val="3140529824"/>
                  </a:ext>
                </a:extLst>
              </a:tr>
              <a:tr h="200525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M1 at time of staging, n</a:t>
                      </a: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T="28800" marB="28800" anchor="ctr"/>
                </a:tc>
                <a:extLst>
                  <a:ext uri="{0D108BD9-81ED-4DB2-BD59-A6C34878D82A}">
                    <a16:rowId xmlns:a16="http://schemas.microsoft.com/office/drawing/2014/main" val="3572049450"/>
                  </a:ext>
                </a:extLst>
              </a:tr>
              <a:tr h="200525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(IQR)</a:t>
                      </a: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(12)</a:t>
                      </a:r>
                    </a:p>
                  </a:txBody>
                  <a:tcPr marT="28800" marB="28800" anchor="ctr"/>
                </a:tc>
                <a:extLst>
                  <a:ext uri="{0D108BD9-81ED-4DB2-BD59-A6C34878D82A}">
                    <a16:rowId xmlns:a16="http://schemas.microsoft.com/office/drawing/2014/main" val="1806406929"/>
                  </a:ext>
                </a:extLst>
              </a:tr>
              <a:tr h="904876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TNM score (initially), n</a:t>
                      </a:r>
                    </a:p>
                    <a:p>
                      <a:pPr marL="0" indent="360363">
                        <a:lnSpc>
                          <a:spcPct val="85000"/>
                        </a:lnSpc>
                        <a:tabLst/>
                      </a:pP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indent="360363">
                        <a:lnSpc>
                          <a:spcPct val="85000"/>
                        </a:lnSpc>
                        <a:tabLst/>
                      </a:pP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indent="360363">
                        <a:lnSpc>
                          <a:spcPct val="85000"/>
                        </a:lnSpc>
                        <a:tabLst/>
                      </a:pP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indent="360363">
                        <a:lnSpc>
                          <a:spcPct val="85000"/>
                        </a:lnSpc>
                        <a:tabLst/>
                      </a:pP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marL="0" indent="360363">
                        <a:lnSpc>
                          <a:spcPct val="85000"/>
                        </a:lnSpc>
                        <a:tabLst/>
                      </a:pP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Unknown</a:t>
                      </a: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28800" marB="28800" anchor="ctr"/>
                </a:tc>
                <a:extLst>
                  <a:ext uri="{0D108BD9-81ED-4DB2-BD59-A6C34878D82A}">
                    <a16:rowId xmlns:a16="http://schemas.microsoft.com/office/drawing/2014/main" val="1300098573"/>
                  </a:ext>
                </a:extLst>
              </a:tr>
              <a:tr h="904876">
                <a:tc>
                  <a:txBody>
                    <a:bodyPr/>
                    <a:lstStyle/>
                    <a:p>
                      <a:pPr marL="0" indent="7938">
                        <a:lnSpc>
                          <a:spcPct val="85000"/>
                        </a:lnSpc>
                        <a:tabLst/>
                      </a:pP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Grade, n</a:t>
                      </a:r>
                    </a:p>
                    <a:p>
                      <a:pPr marL="0" indent="360363">
                        <a:lnSpc>
                          <a:spcPct val="85000"/>
                        </a:lnSpc>
                        <a:tabLst/>
                      </a:pP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indent="360363">
                        <a:lnSpc>
                          <a:spcPct val="85000"/>
                        </a:lnSpc>
                        <a:tabLst/>
                      </a:pP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indent="360363">
                        <a:lnSpc>
                          <a:spcPct val="85000"/>
                        </a:lnSpc>
                        <a:tabLst/>
                      </a:pP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indent="360363">
                        <a:lnSpc>
                          <a:spcPct val="85000"/>
                        </a:lnSpc>
                        <a:tabLst/>
                      </a:pP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marL="0" indent="360363">
                        <a:lnSpc>
                          <a:spcPct val="85000"/>
                        </a:lnSpc>
                        <a:tabLst/>
                      </a:pP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Unknown</a:t>
                      </a: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28800" marB="28800" anchor="ctr"/>
                </a:tc>
                <a:extLst>
                  <a:ext uri="{0D108BD9-81ED-4DB2-BD59-A6C34878D82A}">
                    <a16:rowId xmlns:a16="http://schemas.microsoft.com/office/drawing/2014/main" val="2917321936"/>
                  </a:ext>
                </a:extLst>
              </a:tr>
              <a:tr h="764006">
                <a:tc>
                  <a:txBody>
                    <a:bodyPr/>
                    <a:lstStyle/>
                    <a:p>
                      <a:pPr marL="0" indent="7938">
                        <a:lnSpc>
                          <a:spcPct val="85000"/>
                        </a:lnSpc>
                        <a:tabLst/>
                      </a:pP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IMDC, n</a:t>
                      </a:r>
                    </a:p>
                    <a:p>
                      <a:pPr marL="0" indent="360363">
                        <a:lnSpc>
                          <a:spcPct val="85000"/>
                        </a:lnSpc>
                        <a:tabLst/>
                      </a:pP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Favourable</a:t>
                      </a:r>
                    </a:p>
                    <a:p>
                      <a:pPr marL="0" indent="360363">
                        <a:lnSpc>
                          <a:spcPct val="85000"/>
                        </a:lnSpc>
                        <a:tabLst/>
                      </a:pP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Intermediate</a:t>
                      </a:r>
                    </a:p>
                    <a:p>
                      <a:pPr marL="0" indent="360363">
                        <a:lnSpc>
                          <a:spcPct val="85000"/>
                        </a:lnSpc>
                        <a:tabLst/>
                      </a:pP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</a:t>
                      </a:r>
                    </a:p>
                    <a:p>
                      <a:pPr marL="0" indent="360363">
                        <a:lnSpc>
                          <a:spcPct val="85000"/>
                        </a:lnSpc>
                        <a:tabLst/>
                      </a:pP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Unknown</a:t>
                      </a: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T="28800" marB="28800" anchor="ctr"/>
                </a:tc>
                <a:extLst>
                  <a:ext uri="{0D108BD9-81ED-4DB2-BD59-A6C34878D82A}">
                    <a16:rowId xmlns:a16="http://schemas.microsoft.com/office/drawing/2014/main" val="670440806"/>
                  </a:ext>
                </a:extLst>
              </a:tr>
              <a:tr h="764006">
                <a:tc>
                  <a:txBody>
                    <a:bodyPr/>
                    <a:lstStyle/>
                    <a:p>
                      <a:pPr marL="0" indent="7938">
                        <a:lnSpc>
                          <a:spcPct val="85000"/>
                        </a:lnSpc>
                        <a:tabLst/>
                      </a:pP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Previous therapy, n</a:t>
                      </a:r>
                    </a:p>
                    <a:p>
                      <a:pPr marL="0" indent="360363">
                        <a:lnSpc>
                          <a:spcPct val="85000"/>
                        </a:lnSpc>
                        <a:tabLst/>
                      </a:pP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Nephrectomy</a:t>
                      </a:r>
                    </a:p>
                    <a:p>
                      <a:pPr marL="0" indent="360363">
                        <a:lnSpc>
                          <a:spcPct val="85000"/>
                        </a:lnSpc>
                        <a:tabLst/>
                      </a:pP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Metastasectomy</a:t>
                      </a:r>
                    </a:p>
                    <a:p>
                      <a:pPr marL="0" indent="360363">
                        <a:lnSpc>
                          <a:spcPct val="85000"/>
                        </a:lnSpc>
                        <a:tabLst/>
                      </a:pP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Systemic therapy</a:t>
                      </a:r>
                    </a:p>
                    <a:p>
                      <a:pPr marL="0" indent="360363">
                        <a:lnSpc>
                          <a:spcPct val="85000"/>
                        </a:lnSpc>
                        <a:tabLst/>
                      </a:pP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ongoing</a:t>
                      </a: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T="28800" marB="28800" anchor="ctr"/>
                </a:tc>
                <a:extLst>
                  <a:ext uri="{0D108BD9-81ED-4DB2-BD59-A6C34878D82A}">
                    <a16:rowId xmlns:a16="http://schemas.microsoft.com/office/drawing/2014/main" val="4032953097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8748E94-4A6E-4CCB-9604-81F989887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104345"/>
              </p:ext>
            </p:extLst>
          </p:nvPr>
        </p:nvGraphicFramePr>
        <p:xfrm>
          <a:off x="4592165" y="3617213"/>
          <a:ext cx="7120456" cy="748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8">
                  <a:extLst>
                    <a:ext uri="{9D8B030D-6E8A-4147-A177-3AD203B41FA5}">
                      <a16:colId xmlns:a16="http://schemas.microsoft.com/office/drawing/2014/main" val="3750180648"/>
                    </a:ext>
                  </a:extLst>
                </a:gridCol>
                <a:gridCol w="1017208">
                  <a:extLst>
                    <a:ext uri="{9D8B030D-6E8A-4147-A177-3AD203B41FA5}">
                      <a16:colId xmlns:a16="http://schemas.microsoft.com/office/drawing/2014/main" val="4213301623"/>
                    </a:ext>
                  </a:extLst>
                </a:gridCol>
                <a:gridCol w="1017208">
                  <a:extLst>
                    <a:ext uri="{9D8B030D-6E8A-4147-A177-3AD203B41FA5}">
                      <a16:colId xmlns:a16="http://schemas.microsoft.com/office/drawing/2014/main" val="1168661712"/>
                    </a:ext>
                  </a:extLst>
                </a:gridCol>
                <a:gridCol w="1017208">
                  <a:extLst>
                    <a:ext uri="{9D8B030D-6E8A-4147-A177-3AD203B41FA5}">
                      <a16:colId xmlns:a16="http://schemas.microsoft.com/office/drawing/2014/main" val="4087755347"/>
                    </a:ext>
                  </a:extLst>
                </a:gridCol>
                <a:gridCol w="1017208">
                  <a:extLst>
                    <a:ext uri="{9D8B030D-6E8A-4147-A177-3AD203B41FA5}">
                      <a16:colId xmlns:a16="http://schemas.microsoft.com/office/drawing/2014/main" val="2910445210"/>
                    </a:ext>
                  </a:extLst>
                </a:gridCol>
                <a:gridCol w="1017208">
                  <a:extLst>
                    <a:ext uri="{9D8B030D-6E8A-4147-A177-3AD203B41FA5}">
                      <a16:colId xmlns:a16="http://schemas.microsoft.com/office/drawing/2014/main" val="131255279"/>
                    </a:ext>
                  </a:extLst>
                </a:gridCol>
                <a:gridCol w="1017208">
                  <a:extLst>
                    <a:ext uri="{9D8B030D-6E8A-4147-A177-3AD203B41FA5}">
                      <a16:colId xmlns:a16="http://schemas.microsoft.com/office/drawing/2014/main" val="2251897871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105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50" b="1" u="sng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Histological confirmation available in 19/45 CAIX-positive regions (42%)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892195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105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105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105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Visceral metastases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296867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tumour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28800" marB="28800">
                    <a:lnL w="381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LN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Bone</a:t>
                      </a:r>
                      <a:b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Lung</a:t>
                      </a:r>
                      <a:b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Soft tissue</a:t>
                      </a:r>
                      <a:b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b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169209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479F696D-2BB2-7761-3166-C4EC0F732C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60323"/>
              </p:ext>
            </p:extLst>
          </p:nvPr>
        </p:nvGraphicFramePr>
        <p:xfrm>
          <a:off x="4592164" y="3006304"/>
          <a:ext cx="7120456" cy="547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041">
                  <a:extLst>
                    <a:ext uri="{9D8B030D-6E8A-4147-A177-3AD203B41FA5}">
                      <a16:colId xmlns:a16="http://schemas.microsoft.com/office/drawing/2014/main" val="3750180648"/>
                    </a:ext>
                  </a:extLst>
                </a:gridCol>
                <a:gridCol w="1485907">
                  <a:extLst>
                    <a:ext uri="{9D8B030D-6E8A-4147-A177-3AD203B41FA5}">
                      <a16:colId xmlns:a16="http://schemas.microsoft.com/office/drawing/2014/main" val="4213301623"/>
                    </a:ext>
                  </a:extLst>
                </a:gridCol>
                <a:gridCol w="951859">
                  <a:extLst>
                    <a:ext uri="{9D8B030D-6E8A-4147-A177-3AD203B41FA5}">
                      <a16:colId xmlns:a16="http://schemas.microsoft.com/office/drawing/2014/main" val="4087755347"/>
                    </a:ext>
                  </a:extLst>
                </a:gridCol>
                <a:gridCol w="1218883">
                  <a:extLst>
                    <a:ext uri="{9D8B030D-6E8A-4147-A177-3AD203B41FA5}">
                      <a16:colId xmlns:a16="http://schemas.microsoft.com/office/drawing/2014/main" val="2910445210"/>
                    </a:ext>
                  </a:extLst>
                </a:gridCol>
                <a:gridCol w="1218883">
                  <a:extLst>
                    <a:ext uri="{9D8B030D-6E8A-4147-A177-3AD203B41FA5}">
                      <a16:colId xmlns:a16="http://schemas.microsoft.com/office/drawing/2014/main" val="131255279"/>
                    </a:ext>
                  </a:extLst>
                </a:gridCol>
                <a:gridCol w="1218883">
                  <a:extLst>
                    <a:ext uri="{9D8B030D-6E8A-4147-A177-3AD203B41FA5}">
                      <a16:colId xmlns:a16="http://schemas.microsoft.com/office/drawing/2014/main" val="225189787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105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50" b="1" u="sng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Inter-reader reproducibility of [</a:t>
                      </a:r>
                      <a:r>
                        <a:rPr lang="en-GB" sz="1050" b="1" u="sng" baseline="30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r>
                        <a:rPr lang="en-GB" sz="1050" b="1" u="sng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Ga]CAIX-PET/CT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892195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CAIX-positive region</a:t>
                      </a:r>
                      <a:b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Cohen’s Kappa</a:t>
                      </a:r>
                    </a:p>
                  </a:txBody>
                  <a:tcPr marT="28800" marB="28800">
                    <a:lnL w="381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tumour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Lymph nodes</a:t>
                      </a:r>
                      <a:b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Bone</a:t>
                      </a:r>
                      <a:b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b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169209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9283DC7-4AF1-B847-C0FD-C296D2467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804044"/>
              </p:ext>
            </p:extLst>
          </p:nvPr>
        </p:nvGraphicFramePr>
        <p:xfrm>
          <a:off x="4592165" y="4429739"/>
          <a:ext cx="7120456" cy="547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08">
                  <a:extLst>
                    <a:ext uri="{9D8B030D-6E8A-4147-A177-3AD203B41FA5}">
                      <a16:colId xmlns:a16="http://schemas.microsoft.com/office/drawing/2014/main" val="3750180648"/>
                    </a:ext>
                  </a:extLst>
                </a:gridCol>
                <a:gridCol w="1525812">
                  <a:extLst>
                    <a:ext uri="{9D8B030D-6E8A-4147-A177-3AD203B41FA5}">
                      <a16:colId xmlns:a16="http://schemas.microsoft.com/office/drawing/2014/main" val="4213301623"/>
                    </a:ext>
                  </a:extLst>
                </a:gridCol>
                <a:gridCol w="1525812">
                  <a:extLst>
                    <a:ext uri="{9D8B030D-6E8A-4147-A177-3AD203B41FA5}">
                      <a16:colId xmlns:a16="http://schemas.microsoft.com/office/drawing/2014/main" val="1168661712"/>
                    </a:ext>
                  </a:extLst>
                </a:gridCol>
                <a:gridCol w="1525812">
                  <a:extLst>
                    <a:ext uri="{9D8B030D-6E8A-4147-A177-3AD203B41FA5}">
                      <a16:colId xmlns:a16="http://schemas.microsoft.com/office/drawing/2014/main" val="4087755347"/>
                    </a:ext>
                  </a:extLst>
                </a:gridCol>
                <a:gridCol w="1525812">
                  <a:extLst>
                    <a:ext uri="{9D8B030D-6E8A-4147-A177-3AD203B41FA5}">
                      <a16:colId xmlns:a16="http://schemas.microsoft.com/office/drawing/2014/main" val="2910445210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1200" u="sng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50" b="1" u="sng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[</a:t>
                      </a:r>
                      <a:r>
                        <a:rPr lang="en-GB" sz="1050" b="1" u="sng" baseline="30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r>
                        <a:rPr lang="en-GB" sz="1050" b="1" u="sng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Ga]CAIX-Uptake (SUVmax)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892195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tumour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49.9 (±35.8)</a:t>
                      </a:r>
                    </a:p>
                  </a:txBody>
                  <a:tcPr marT="28800" marB="28800">
                    <a:lnL w="381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LN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46.1 (±48.2)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Bone</a:t>
                      </a:r>
                      <a:br>
                        <a:rPr lang="en-GB" sz="105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139.2 (±126.9)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Visceral</a:t>
                      </a:r>
                      <a:br>
                        <a:rPr lang="en-GB" sz="105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63.9 (±55.9)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16920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D9097F7-941D-0E84-D20C-8663DD1EC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049928"/>
              </p:ext>
            </p:extLst>
          </p:nvPr>
        </p:nvGraphicFramePr>
        <p:xfrm>
          <a:off x="6531069" y="956078"/>
          <a:ext cx="2952000" cy="85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8000">
                  <a:extLst>
                    <a:ext uri="{9D8B030D-6E8A-4147-A177-3AD203B41FA5}">
                      <a16:colId xmlns:a16="http://schemas.microsoft.com/office/drawing/2014/main" val="212307256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393451516"/>
                    </a:ext>
                  </a:extLst>
                </a:gridCol>
              </a:tblGrid>
              <a:tr h="16674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GB" sz="1000" b="1" i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GB" sz="1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357698"/>
                  </a:ext>
                </a:extLst>
              </a:tr>
              <a:tr h="16674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(</a:t>
                      </a:r>
                      <a:r>
                        <a:rPr lang="en-GB" sz="10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CAIX PET and/or CT), n (%)</a:t>
                      </a:r>
                      <a:endParaRPr lang="en-GB" sz="1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(100)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843893"/>
                  </a:ext>
                </a:extLst>
              </a:tr>
              <a:tr h="16674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alone,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(40)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533360"/>
                  </a:ext>
                </a:extLst>
              </a:tr>
              <a:tr h="16674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[</a:t>
                      </a:r>
                      <a:r>
                        <a:rPr lang="en-GB" sz="1000" baseline="30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68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Ga]CAIX-PET/CT, n (%)</a:t>
                      </a:r>
                      <a:endParaRPr lang="en-GB" sz="1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(98)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79999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B2C5D23-EBAC-35A5-10AF-44244B4CC0FA}"/>
              </a:ext>
            </a:extLst>
          </p:cNvPr>
          <p:cNvSpPr/>
          <p:nvPr/>
        </p:nvSpPr>
        <p:spPr>
          <a:xfrm>
            <a:off x="6368767" y="1202184"/>
            <a:ext cx="143122" cy="1304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14AE46-3E3E-B636-6271-F82681AF82D6}"/>
              </a:ext>
            </a:extLst>
          </p:cNvPr>
          <p:cNvSpPr/>
          <p:nvPr/>
        </p:nvSpPr>
        <p:spPr>
          <a:xfrm>
            <a:off x="6368767" y="1410367"/>
            <a:ext cx="143122" cy="13040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FBBEC-25BB-F9C7-C4B3-40A7E38C9EE6}"/>
              </a:ext>
            </a:extLst>
          </p:cNvPr>
          <p:cNvSpPr/>
          <p:nvPr/>
        </p:nvSpPr>
        <p:spPr>
          <a:xfrm>
            <a:off x="6368767" y="1618551"/>
            <a:ext cx="143122" cy="1304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345520-9208-50AC-2ED3-7F302B778F41}"/>
              </a:ext>
            </a:extLst>
          </p:cNvPr>
          <p:cNvGrpSpPr/>
          <p:nvPr/>
        </p:nvGrpSpPr>
        <p:grpSpPr>
          <a:xfrm>
            <a:off x="5699680" y="1688280"/>
            <a:ext cx="5292864" cy="1286199"/>
            <a:chOff x="4780791" y="1587965"/>
            <a:chExt cx="3614479" cy="143689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5B01249-37FF-B702-6ACA-0FC6A73112B0}"/>
                </a:ext>
              </a:extLst>
            </p:cNvPr>
            <p:cNvGrpSpPr/>
            <p:nvPr/>
          </p:nvGrpSpPr>
          <p:grpSpPr>
            <a:xfrm>
              <a:off x="4943325" y="1591198"/>
              <a:ext cx="3451945" cy="1433657"/>
              <a:chOff x="5651476" y="1824393"/>
              <a:chExt cx="5461367" cy="1177553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602DCC5-38C3-15BB-B1AB-2C4E6E9DA9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32814" y="1905000"/>
                <a:ext cx="0" cy="91465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EBA66FD9-7D00-8CA0-6DF3-AF3277F8831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898080" y="2776515"/>
                <a:ext cx="0" cy="6946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FF32975-8C61-D18C-7E60-79F55140DF1F}"/>
                  </a:ext>
                </a:extLst>
              </p:cNvPr>
              <p:cNvSpPr txBox="1"/>
              <p:nvPr/>
            </p:nvSpPr>
            <p:spPr>
              <a:xfrm>
                <a:off x="5722009" y="2744452"/>
                <a:ext cx="70531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1000" noProof="0" dirty="0"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4CCAD29-A579-F2EF-367A-BF7F46DE595A}"/>
                  </a:ext>
                </a:extLst>
              </p:cNvPr>
              <p:cNvSpPr/>
              <p:nvPr/>
            </p:nvSpPr>
            <p:spPr>
              <a:xfrm>
                <a:off x="6102241" y="2409825"/>
                <a:ext cx="242103" cy="40142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n>
                    <a:solidFill>
                      <a:schemeClr val="tx2"/>
                    </a:solidFill>
                  </a:ln>
                </a:endParaRP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8D74A410-17AC-1CB3-448B-2A281471073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898080" y="2554265"/>
                <a:ext cx="0" cy="6946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E635FAD0-4BC6-B2F6-32C5-E2466A4A2053}"/>
                  </a:ext>
                </a:extLst>
              </p:cNvPr>
              <p:cNvSpPr txBox="1"/>
              <p:nvPr/>
            </p:nvSpPr>
            <p:spPr>
              <a:xfrm>
                <a:off x="5722009" y="2503842"/>
                <a:ext cx="70531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1000" noProof="0" dirty="0"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4B7E1775-CC90-48E5-0A8E-259DA2F18B0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898080" y="2325665"/>
                <a:ext cx="0" cy="6946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CB8A0822-4269-8CA0-934F-981E2456CED5}"/>
                  </a:ext>
                </a:extLst>
              </p:cNvPr>
              <p:cNvSpPr txBox="1"/>
              <p:nvPr/>
            </p:nvSpPr>
            <p:spPr>
              <a:xfrm>
                <a:off x="5651476" y="2275242"/>
                <a:ext cx="141064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1000" noProof="0" dirty="0"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A4FB0EC3-EA05-649D-BC79-48CD0A13664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898080" y="2097066"/>
                <a:ext cx="0" cy="6946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E77D8B4E-D063-16DE-F832-E6317D07C531}"/>
                  </a:ext>
                </a:extLst>
              </p:cNvPr>
              <p:cNvSpPr txBox="1"/>
              <p:nvPr/>
            </p:nvSpPr>
            <p:spPr>
              <a:xfrm>
                <a:off x="5651476" y="2046643"/>
                <a:ext cx="141064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1000" noProof="0" dirty="0"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15</a:t>
                </a:r>
              </a:p>
            </p:txBody>
          </p: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BC153C75-FA41-83A9-B2B4-B673408B7A3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898080" y="1874816"/>
                <a:ext cx="0" cy="6946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BC1BBD5-0B70-7E9A-EA71-C7F961E91059}"/>
                  </a:ext>
                </a:extLst>
              </p:cNvPr>
              <p:cNvSpPr txBox="1"/>
              <p:nvPr/>
            </p:nvSpPr>
            <p:spPr>
              <a:xfrm>
                <a:off x="5651476" y="1824393"/>
                <a:ext cx="141064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1000" noProof="0" dirty="0"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2A0144C4-B705-9983-45B6-5E8F7E2F966C}"/>
                  </a:ext>
                </a:extLst>
              </p:cNvPr>
              <p:cNvSpPr/>
              <p:nvPr/>
            </p:nvSpPr>
            <p:spPr>
              <a:xfrm>
                <a:off x="6429266" y="2587625"/>
                <a:ext cx="242103" cy="22362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n>
                    <a:solidFill>
                      <a:schemeClr val="tx2"/>
                    </a:solidFill>
                  </a:ln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E496E99F-F805-F528-B039-017013F5DF66}"/>
                  </a:ext>
                </a:extLst>
              </p:cNvPr>
              <p:cNvSpPr/>
              <p:nvPr/>
            </p:nvSpPr>
            <p:spPr>
              <a:xfrm>
                <a:off x="6756291" y="2406650"/>
                <a:ext cx="242103" cy="40459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n>
                    <a:solidFill>
                      <a:schemeClr val="tx2"/>
                    </a:solidFill>
                  </a:ln>
                </a:endParaRP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E6401E90-1E2F-3430-F06F-63501149A67F}"/>
                  </a:ext>
                </a:extLst>
              </p:cNvPr>
              <p:cNvSpPr txBox="1"/>
              <p:nvPr/>
            </p:nvSpPr>
            <p:spPr>
              <a:xfrm>
                <a:off x="6274039" y="2860738"/>
                <a:ext cx="876349" cy="141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sz="1000" b="1" noProof="0" dirty="0"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Local tumour</a:t>
                </a: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5499360-BFF2-C9E6-8527-D1ADA4F52739}"/>
                  </a:ext>
                </a:extLst>
              </p:cNvPr>
              <p:cNvSpPr/>
              <p:nvPr/>
            </p:nvSpPr>
            <p:spPr>
              <a:xfrm>
                <a:off x="7432566" y="2085975"/>
                <a:ext cx="242103" cy="7252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n>
                    <a:solidFill>
                      <a:schemeClr val="tx2"/>
                    </a:solidFill>
                  </a:ln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D6EE4E57-E418-0148-4FD4-1C7DB8E378EC}"/>
                  </a:ext>
                </a:extLst>
              </p:cNvPr>
              <p:cNvSpPr/>
              <p:nvPr/>
            </p:nvSpPr>
            <p:spPr>
              <a:xfrm>
                <a:off x="7759591" y="2673351"/>
                <a:ext cx="242103" cy="13789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n>
                    <a:solidFill>
                      <a:schemeClr val="tx2"/>
                    </a:solidFill>
                  </a:ln>
                </a:endParaRP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E4BE4DE0-65B1-34EC-6A7A-84B6D3378EE1}"/>
                  </a:ext>
                </a:extLst>
              </p:cNvPr>
              <p:cNvSpPr/>
              <p:nvPr/>
            </p:nvSpPr>
            <p:spPr>
              <a:xfrm>
                <a:off x="8086616" y="2085976"/>
                <a:ext cx="242103" cy="72527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n>
                    <a:solidFill>
                      <a:schemeClr val="tx2"/>
                    </a:solidFill>
                  </a:ln>
                </a:endParaRP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5B3EF81A-DF67-F209-0487-5B3B0D987CE4}"/>
                  </a:ext>
                </a:extLst>
              </p:cNvPr>
              <p:cNvSpPr txBox="1"/>
              <p:nvPr/>
            </p:nvSpPr>
            <p:spPr>
              <a:xfrm>
                <a:off x="7842528" y="2860739"/>
                <a:ext cx="185316" cy="141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sz="1000" b="1" noProof="0" dirty="0"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LN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8DD3EA86-5226-EF83-CF7D-F72F7F89DC17}"/>
                  </a:ext>
                </a:extLst>
              </p:cNvPr>
              <p:cNvSpPr/>
              <p:nvPr/>
            </p:nvSpPr>
            <p:spPr>
              <a:xfrm>
                <a:off x="8766066" y="2041525"/>
                <a:ext cx="242103" cy="76972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n>
                    <a:solidFill>
                      <a:schemeClr val="tx2"/>
                    </a:solidFill>
                  </a:ln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4E6C51ED-D3A4-0E0E-8C71-BB69CF2B11EB}"/>
                  </a:ext>
                </a:extLst>
              </p:cNvPr>
              <p:cNvSpPr/>
              <p:nvPr/>
            </p:nvSpPr>
            <p:spPr>
              <a:xfrm>
                <a:off x="9093091" y="2495550"/>
                <a:ext cx="242103" cy="31569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n>
                    <a:solidFill>
                      <a:schemeClr val="tx2"/>
                    </a:solidFill>
                  </a:ln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3D576779-C3C5-3337-FB17-4E387254A07C}"/>
                  </a:ext>
                </a:extLst>
              </p:cNvPr>
              <p:cNvSpPr/>
              <p:nvPr/>
            </p:nvSpPr>
            <p:spPr>
              <a:xfrm>
                <a:off x="9420116" y="2085976"/>
                <a:ext cx="242103" cy="72527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n>
                    <a:solidFill>
                      <a:schemeClr val="tx2"/>
                    </a:solidFill>
                  </a:ln>
                </a:endParaRP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6C47FCE7-1B77-9C34-A5CF-618054D33CDF}"/>
                  </a:ext>
                </a:extLst>
              </p:cNvPr>
              <p:cNvSpPr txBox="1"/>
              <p:nvPr/>
            </p:nvSpPr>
            <p:spPr>
              <a:xfrm>
                <a:off x="8979569" y="2860739"/>
                <a:ext cx="526503" cy="141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sz="1000" b="1" noProof="0" dirty="0"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Visceral</a:t>
                </a: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AD1DCB5F-A0C7-74E4-000C-1AEB312F585E}"/>
                  </a:ext>
                </a:extLst>
              </p:cNvPr>
              <p:cNvSpPr/>
              <p:nvPr/>
            </p:nvSpPr>
            <p:spPr>
              <a:xfrm>
                <a:off x="10096391" y="2635251"/>
                <a:ext cx="242103" cy="1759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n>
                    <a:solidFill>
                      <a:schemeClr val="tx2"/>
                    </a:solidFill>
                  </a:ln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7D44A48F-E886-0E2A-3484-50868770B096}"/>
                  </a:ext>
                </a:extLst>
              </p:cNvPr>
              <p:cNvSpPr/>
              <p:nvPr/>
            </p:nvSpPr>
            <p:spPr>
              <a:xfrm>
                <a:off x="10423416" y="2673350"/>
                <a:ext cx="242103" cy="13789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n>
                    <a:solidFill>
                      <a:schemeClr val="tx2"/>
                    </a:solidFill>
                  </a:ln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1B2BB3A5-4D1D-25AB-BB0A-326604B6FF71}"/>
                  </a:ext>
                </a:extLst>
              </p:cNvPr>
              <p:cNvSpPr/>
              <p:nvPr/>
            </p:nvSpPr>
            <p:spPr>
              <a:xfrm>
                <a:off x="10750441" y="2635250"/>
                <a:ext cx="242103" cy="17599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n>
                    <a:solidFill>
                      <a:schemeClr val="tx2"/>
                    </a:solidFill>
                  </a:ln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EF66EE2-67FF-1037-33B9-AD530C57FF9B}"/>
                  </a:ext>
                </a:extLst>
              </p:cNvPr>
              <p:cNvSpPr txBox="1"/>
              <p:nvPr/>
            </p:nvSpPr>
            <p:spPr>
              <a:xfrm>
                <a:off x="10371299" y="2860739"/>
                <a:ext cx="346384" cy="141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sz="1000" b="1" noProof="0" dirty="0"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Bone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7ABD16C-1A38-69EE-AE96-46F19F868B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9019" y="2811248"/>
                <a:ext cx="518382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22D837D4-570C-7C4F-37F1-7FF561D1F06B}"/>
                  </a:ext>
                </a:extLst>
              </p:cNvPr>
              <p:cNvCxnSpPr/>
              <p:nvPr/>
            </p:nvCxnSpPr>
            <p:spPr>
              <a:xfrm>
                <a:off x="7215480" y="2811248"/>
                <a:ext cx="0" cy="5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6C24D26-41A8-D7FE-0287-70F77DA74C7E}"/>
                  </a:ext>
                </a:extLst>
              </p:cNvPr>
              <p:cNvCxnSpPr/>
              <p:nvPr/>
            </p:nvCxnSpPr>
            <p:spPr>
              <a:xfrm>
                <a:off x="8547393" y="2811248"/>
                <a:ext cx="0" cy="5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87237731-A067-AC85-346F-89FB684F7C87}"/>
                  </a:ext>
                </a:extLst>
              </p:cNvPr>
              <p:cNvCxnSpPr/>
              <p:nvPr/>
            </p:nvCxnSpPr>
            <p:spPr>
              <a:xfrm>
                <a:off x="9879305" y="2811248"/>
                <a:ext cx="0" cy="5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B659464-C87C-DA6B-B612-F8DCC178E804}"/>
                </a:ext>
              </a:extLst>
            </p:cNvPr>
            <p:cNvSpPr txBox="1"/>
            <p:nvPr/>
          </p:nvSpPr>
          <p:spPr>
            <a:xfrm rot="16200000">
              <a:off x="4201180" y="2167576"/>
              <a:ext cx="1264312" cy="1050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000" noProof="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Regions detected, n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7E41B40-856F-26CD-08B3-AA412A63C3ED}"/>
              </a:ext>
            </a:extLst>
          </p:cNvPr>
          <p:cNvSpPr txBox="1"/>
          <p:nvPr/>
        </p:nvSpPr>
        <p:spPr>
          <a:xfrm>
            <a:off x="4616903" y="4559963"/>
            <a:ext cx="8440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Uptake</a:t>
            </a:r>
            <a:r>
              <a:rPr lang="en-GB" sz="1200" b="1" noProof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9E3FC037-D892-B5BC-9B46-4582D81EBAE8}"/>
              </a:ext>
            </a:extLst>
          </p:cNvPr>
          <p:cNvSpPr/>
          <p:nvPr/>
        </p:nvSpPr>
        <p:spPr>
          <a:xfrm>
            <a:off x="5375920" y="4429739"/>
            <a:ext cx="132348" cy="547254"/>
          </a:xfrm>
          <a:prstGeom prst="leftBrac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7C2F95-F0C9-91D3-D1BF-4A63779C4D43}"/>
              </a:ext>
            </a:extLst>
          </p:cNvPr>
          <p:cNvSpPr txBox="1"/>
          <p:nvPr/>
        </p:nvSpPr>
        <p:spPr>
          <a:xfrm>
            <a:off x="620183" y="5839380"/>
            <a:ext cx="3225563" cy="25391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0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 = number of patients; N= total number of patients</a:t>
            </a:r>
          </a:p>
        </p:txBody>
      </p:sp>
    </p:spTree>
    <p:extLst>
      <p:ext uri="{BB962C8B-B14F-4D97-AF65-F5344CB8AC3E}">
        <p14:creationId xmlns:p14="http://schemas.microsoft.com/office/powerpoint/2010/main" val="381096872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77B9A-27BC-4D48-41B1-262B8A011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BDE304-140C-5EFE-18B3-1CACDA5A523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rmAutofit/>
          </a:bodyPr>
          <a:lstStyle/>
          <a:p>
            <a:r>
              <a:rPr lang="en-GB" noProof="0" dirty="0"/>
              <a:t>[</a:t>
            </a:r>
            <a:r>
              <a:rPr lang="en-GB" baseline="30000" noProof="0" dirty="0"/>
              <a:t>68</a:t>
            </a:r>
            <a:r>
              <a:rPr lang="en-GB" noProof="0" dirty="0"/>
              <a:t>Ga]Ga-DPI-4452 (CAIX) PET/CT is a promising imaging tool for ccRCC with superior detection compared to CT, high inter-reader reproducibility and substantial clinical impact</a:t>
            </a:r>
          </a:p>
          <a:p>
            <a:r>
              <a:rPr lang="en-GB" noProof="0" dirty="0"/>
              <a:t>High SUV values indicate potential for a theranostic application</a:t>
            </a:r>
            <a:endParaRPr lang="en-GB" sz="1800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B058881-D34F-BEEC-424E-A2E5EDFD6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cap="none" noProof="0" dirty="0"/>
              <a:t>CAIX PET/CT</a:t>
            </a:r>
            <a:r>
              <a:rPr lang="en-GB" noProof="0" dirty="0"/>
              <a:t>: summary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AA7683-A71E-7D98-0269-03095A74BCB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GB" noProof="0" dirty="0">
                <a:solidFill>
                  <a:schemeClr val="tx2"/>
                </a:solidFill>
              </a:rPr>
              <a:t>CAIX, carbonic anhydrase IX; ccRCC, clear cell renal cell carcinoma; CT, computed tomography; </a:t>
            </a:r>
            <a:r>
              <a:rPr lang="en-GB" dirty="0">
                <a:solidFill>
                  <a:schemeClr val="tx2"/>
                </a:solidFill>
              </a:rPr>
              <a:t>Ga-DPI, [⁶⁸Ga]Ga-DPI-4452; </a:t>
            </a:r>
            <a:r>
              <a:rPr lang="en-GB" noProof="0" dirty="0">
                <a:solidFill>
                  <a:schemeClr val="tx2"/>
                </a:solidFill>
              </a:rPr>
              <a:t>PET, positron emission tomography; SUV, standardised uptake value</a:t>
            </a:r>
          </a:p>
          <a:p>
            <a:r>
              <a:rPr lang="en-GB" noProof="0" dirty="0">
                <a:solidFill>
                  <a:schemeClr val="tx2"/>
                </a:solidFill>
              </a:rPr>
              <a:t>Küper AT, et al. Abstract 2597MO, ESMO 2025 (Oral presentation)</a:t>
            </a:r>
            <a:endParaRPr lang="en-GB" sz="1050" kern="100" noProof="0" dirty="0">
              <a:solidFill>
                <a:schemeClr val="tx2"/>
              </a:solidFill>
              <a:ea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307B5A-74B0-0E97-9667-017D9237C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noProof="0" smtClean="0"/>
              <a:pPr/>
              <a:t>24</a:t>
            </a:fld>
            <a:endParaRPr lang="en-GB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9D1DF2-0D79-D34A-FBBC-F1A5D071F9A7}"/>
              </a:ext>
            </a:extLst>
          </p:cNvPr>
          <p:cNvSpPr txBox="1"/>
          <p:nvPr/>
        </p:nvSpPr>
        <p:spPr>
          <a:xfrm>
            <a:off x="946799" y="4395882"/>
            <a:ext cx="10624487" cy="1403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lIns="288000" tIns="108000" rIns="288000" bIns="108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b="1" u="sng" noProof="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Clinical perspective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Ga-DPI PET provides high-resolution, tumour-specific imaging in ccRCC, enhancing distinction between oligometastatic and widespread disease and enabling more precise selection for multimodality treatments</a:t>
            </a:r>
            <a:endParaRPr lang="en-GB" b="0" i="0" noProof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95145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0509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50A8DF8F-A965-254A-A13D-3C88670E2FB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329343"/>
            <a:ext cx="10963200" cy="470791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b="1" noProof="0" dirty="0">
                <a:latin typeface="Arial" panose="020B0604020202020204" pitchFamily="34" charset="0"/>
              </a:rPr>
              <a:t>This programme is developed by GU CONNECT, </a:t>
            </a:r>
            <a:br>
              <a:rPr lang="en-GB" b="1" noProof="0" dirty="0">
                <a:latin typeface="Arial" panose="020B0604020202020204" pitchFamily="34" charset="0"/>
              </a:rPr>
            </a:br>
            <a:r>
              <a:rPr lang="en-GB" b="1" noProof="0" dirty="0">
                <a:latin typeface="Arial" panose="020B0604020202020204" pitchFamily="34" charset="0"/>
              </a:rPr>
              <a:t>an international group of experts in the field of </a:t>
            </a:r>
            <a:br>
              <a:rPr lang="en-GB" b="1" noProof="0" dirty="0">
                <a:latin typeface="Arial" panose="020B0604020202020204" pitchFamily="34" charset="0"/>
              </a:rPr>
            </a:br>
            <a:r>
              <a:rPr lang="en-GB" b="1" noProof="0" dirty="0"/>
              <a:t>genitourinary oncology.</a:t>
            </a:r>
            <a:endParaRPr lang="en-GB" b="1" noProof="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noProof="0" dirty="0">
              <a:latin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b="1" noProof="0" dirty="0">
                <a:solidFill>
                  <a:schemeClr val="accent1"/>
                </a:solidFill>
                <a:latin typeface="Arial" panose="020B0604020202020204" pitchFamily="34" charset="0"/>
              </a:rPr>
              <a:t>Acknowledgement and disclosures</a:t>
            </a:r>
          </a:p>
          <a:p>
            <a:pPr marL="0" indent="0">
              <a:buNone/>
            </a:pPr>
            <a:r>
              <a:rPr lang="en-GB" noProof="0" dirty="0">
                <a:latin typeface="Arial" panose="020B0604020202020204" pitchFamily="34" charset="0"/>
              </a:rPr>
              <a:t>This GU CONNECT programme is supported through an independent educational grant from Eisai Europe Limited. </a:t>
            </a:r>
            <a:r>
              <a:rPr lang="en-GB" noProof="0" dirty="0"/>
              <a:t>Eisai has financially contributed towards this material as a sponsor and has had no influence in its organisation or creation. </a:t>
            </a:r>
            <a:r>
              <a:rPr lang="en-GB" noProof="0" dirty="0">
                <a:latin typeface="Arial" panose="020B0604020202020204" pitchFamily="34" charset="0"/>
              </a:rPr>
              <a:t>The programme is therefore independent; the content is not influenced by the supporter and is under the sole responsibility of the experts.</a:t>
            </a:r>
          </a:p>
          <a:p>
            <a:pPr marL="0" indent="0">
              <a:buNone/>
            </a:pPr>
            <a:r>
              <a:rPr lang="en-GB" b="1" noProof="0" dirty="0">
                <a:latin typeface="Arial" panose="020B0604020202020204" pitchFamily="34" charset="0"/>
              </a:rPr>
              <a:t>Please note:</a:t>
            </a:r>
            <a:r>
              <a:rPr lang="en-GB" noProof="0" dirty="0">
                <a:latin typeface="Arial" panose="020B0604020202020204" pitchFamily="34" charset="0"/>
              </a:rPr>
              <a:t> </a:t>
            </a:r>
          </a:p>
          <a:p>
            <a:r>
              <a:rPr lang="en-GB" noProof="0" dirty="0">
                <a:latin typeface="Arial" panose="020B0604020202020204" pitchFamily="34" charset="0"/>
              </a:rPr>
              <a:t>This educational programme is intended for healthcare professionals only </a:t>
            </a:r>
          </a:p>
          <a:p>
            <a:r>
              <a:rPr lang="en-GB" noProof="0" dirty="0">
                <a:latin typeface="Arial" panose="020B0604020202020204" pitchFamily="34" charset="0"/>
              </a:rPr>
              <a:t>The views </a:t>
            </a:r>
            <a:r>
              <a:rPr lang="en-GB" sz="2000" noProof="0" dirty="0"/>
              <a:t>expressed within this programme are the personal opinions of the experts. They do not necessarily represent the views of the experts’ academic institutions, organisations, or other group or individual.</a:t>
            </a:r>
            <a:endParaRPr lang="en-GB" noProof="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noProof="0" dirty="0">
                <a:latin typeface="Arial" panose="020B0604020202020204" pitchFamily="34" charset="0"/>
              </a:rPr>
              <a:t>Expert disclosures:</a:t>
            </a:r>
          </a:p>
          <a:p>
            <a:r>
              <a:rPr lang="en-GB" b="1" noProof="0" dirty="0">
                <a:solidFill>
                  <a:schemeClr val="accent1"/>
                </a:solidFill>
              </a:rPr>
              <a:t>Prof. Viktor Grünwald</a:t>
            </a:r>
            <a:r>
              <a:rPr lang="en-GB" b="1" noProof="0" dirty="0"/>
              <a:t> </a:t>
            </a:r>
            <a:r>
              <a:rPr lang="en-GB" noProof="0" dirty="0">
                <a:latin typeface="Arial" panose="020B0604020202020204" pitchFamily="34" charset="0"/>
              </a:rPr>
              <a:t>has received financial support/sponsorship for research support, consultation, or speaker fees from the following companies: </a:t>
            </a:r>
            <a:r>
              <a:rPr lang="en-GB" noProof="0" dirty="0"/>
              <a:t>Amgen, AstraZeneca, Astellas, BMS, Debiopharm, Gilead, Eisai, Ipsen, Johnson &amp; Johnson, Merck, MSD, Novartis/AAA, Oncorena, Pfizer, Telix Pharmaceutical, Recordati, Roche and Synthekine</a:t>
            </a:r>
            <a:endParaRPr lang="en-GB" noProof="0" dirty="0">
              <a:latin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0B539B-2B35-41E4-A3FE-C1C75548F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latin typeface="Arial" panose="020B0604020202020204" pitchFamily="34" charset="0"/>
              </a:rPr>
              <a:t>Developed by GU COnnect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7A189A-0A44-4320-923C-33730346F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C7B53F-C89D-92EF-A4EC-981B3F5A80F8}"/>
              </a:ext>
            </a:extLst>
          </p:cNvPr>
          <p:cNvSpPr txBox="1"/>
          <p:nvPr/>
        </p:nvSpPr>
        <p:spPr>
          <a:xfrm>
            <a:off x="-10510" y="-151349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Aileron" charset="0"/>
              <a:ea typeface="Aileron" charset="0"/>
              <a:cs typeface="Aileron" charset="0"/>
            </a:endParaRPr>
          </a:p>
        </p:txBody>
      </p:sp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F27B3BA9-2B49-B246-92A4-D673FE7ABB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7" r="3425"/>
          <a:stretch/>
        </p:blipFill>
        <p:spPr>
          <a:xfrm>
            <a:off x="7380000" y="1213200"/>
            <a:ext cx="2500243" cy="10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0100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0FADE4-735A-D3BD-A516-EE936378B3C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4400" y="1268760"/>
            <a:ext cx="10963200" cy="4896544"/>
          </a:xfrm>
        </p:spPr>
        <p:txBody>
          <a:bodyPr/>
          <a:lstStyle/>
          <a:p>
            <a:r>
              <a:rPr lang="en-GB" b="1" noProof="0" dirty="0" err="1">
                <a:solidFill>
                  <a:schemeClr val="accent1"/>
                </a:solidFill>
              </a:rPr>
              <a:t>LenCabo</a:t>
            </a:r>
            <a:r>
              <a:rPr lang="en-GB" noProof="0" dirty="0">
                <a:solidFill>
                  <a:schemeClr val="accent1"/>
                </a:solidFill>
              </a:rPr>
              <a:t>: </a:t>
            </a:r>
            <a:r>
              <a:rPr lang="en-US" dirty="0"/>
              <a:t>demonstrates the efficacy of </a:t>
            </a:r>
            <a:r>
              <a:rPr lang="en-US" dirty="0" err="1"/>
              <a:t>lenvatinib</a:t>
            </a:r>
            <a:r>
              <a:rPr lang="en-US" dirty="0"/>
              <a:t> + </a:t>
            </a:r>
            <a:r>
              <a:rPr lang="en-US" dirty="0" err="1"/>
              <a:t>everolimus</a:t>
            </a:r>
            <a:r>
              <a:rPr lang="en-US" dirty="0"/>
              <a:t> for ICI pre-treated </a:t>
            </a:r>
            <a:r>
              <a:rPr lang="en-GB" dirty="0"/>
              <a:t>RCC </a:t>
            </a:r>
            <a:r>
              <a:rPr lang="en-US" dirty="0"/>
              <a:t>patients with improved PFS &amp; ORR compared with </a:t>
            </a:r>
            <a:r>
              <a:rPr lang="en-US" dirty="0" err="1"/>
              <a:t>cabozantinib</a:t>
            </a:r>
            <a:r>
              <a:rPr lang="en-US" dirty="0"/>
              <a:t>, although with higher toxicity. This combination should be considered for </a:t>
            </a:r>
            <a:r>
              <a:rPr lang="en-GB" dirty="0"/>
              <a:t>patients needing rapid or high tumour response for whom the higher toxicity rate is acceptable</a:t>
            </a:r>
            <a:endParaRPr lang="en-GB" dirty="0">
              <a:solidFill>
                <a:srgbClr val="111111"/>
              </a:solidFill>
            </a:endParaRPr>
          </a:p>
          <a:p>
            <a:r>
              <a:rPr lang="en-GB" b="1" dirty="0">
                <a:solidFill>
                  <a:schemeClr val="accent1"/>
                </a:solidFill>
              </a:rPr>
              <a:t>CLEAR</a:t>
            </a:r>
            <a:r>
              <a:rPr lang="en-GB" dirty="0">
                <a:solidFill>
                  <a:schemeClr val="accent1"/>
                </a:solidFill>
              </a:rPr>
              <a:t>: </a:t>
            </a:r>
            <a:r>
              <a:rPr lang="en-GB" dirty="0"/>
              <a:t>Lenvatinib + pembrolizumab demonstrated improved efficacy versus sunitinib in advanced RCC, regardless of the presence or absence of bone metastases and continues to be a standard of care treatment in this population</a:t>
            </a:r>
            <a:endParaRPr lang="en-GB" dirty="0">
              <a:solidFill>
                <a:srgbClr val="111111"/>
              </a:solidFill>
            </a:endParaRPr>
          </a:p>
          <a:p>
            <a:r>
              <a:rPr lang="en-GB" b="1" noProof="0" dirty="0">
                <a:solidFill>
                  <a:schemeClr val="accent1"/>
                </a:solidFill>
              </a:rPr>
              <a:t>KEYMAKER-U03</a:t>
            </a:r>
            <a:r>
              <a:rPr lang="en-GB" noProof="0" dirty="0">
                <a:solidFill>
                  <a:schemeClr val="accent1"/>
                </a:solidFill>
              </a:rPr>
              <a:t>: </a:t>
            </a:r>
            <a:r>
              <a:rPr lang="en-GB" noProof="0" dirty="0"/>
              <a:t>Among various combinations tested, adding belzutifan (a HIF-2α inhibitor) to lenvatinib and pembrolizumab was the only regimen with improved PFS, response durability, and OS—supporting advancement to phase 3 trials as a promising new triplet for 1st-line RCC</a:t>
            </a:r>
            <a:endParaRPr lang="en-GB" noProof="0" dirty="0">
              <a:solidFill>
                <a:srgbClr val="111111"/>
              </a:solidFill>
            </a:endParaRPr>
          </a:p>
          <a:p>
            <a:r>
              <a:rPr lang="en-GB" b="1" noProof="0" dirty="0">
                <a:solidFill>
                  <a:schemeClr val="accent1"/>
                </a:solidFill>
              </a:rPr>
              <a:t>CAIX PET/CT</a:t>
            </a:r>
            <a:r>
              <a:rPr lang="en-GB" noProof="0" dirty="0">
                <a:solidFill>
                  <a:schemeClr val="accent1"/>
                </a:solidFill>
              </a:rPr>
              <a:t>: </a:t>
            </a:r>
            <a:r>
              <a:rPr lang="en-GB" noProof="0" dirty="0"/>
              <a:t>Ga-DPI PET provides high-resolution, tumour-specific imaging in clear cell RCC, enhancing distinction between oligometastatic and widespread disease and enabling more precise selection for multimodality treatments</a:t>
            </a:r>
            <a:endParaRPr lang="en-GB" sz="1800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E68B9F-C4CF-A0EB-F439-3DC4F172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noProof="0" dirty="0"/>
              <a:t>Clinical takeaways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589FB86-6B42-8107-0296-5AE05692E29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9364249" cy="365125"/>
          </a:xfrm>
        </p:spPr>
        <p:txBody>
          <a:bodyPr anchor="b"/>
          <a:lstStyle/>
          <a:p>
            <a:r>
              <a:rPr lang="en-GB" noProof="0" dirty="0">
                <a:solidFill>
                  <a:schemeClr val="tx2"/>
                </a:solidFill>
              </a:rPr>
              <a:t>CAIX, carbonic anhydrase IX; CT, computed tomography; Ga-DPI, [⁶⁸Ga]Ga-DPI-4452; ICI, immune checkpoint inhibitors; ORR, overall response rate; OS, overall survival; PET, positron emission tomography; PFS, progression-free survival; RCC, renal cell carcinoma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871A03-8035-C1EE-9560-AE0D7871B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347F3F6D-1EF5-3C80-0A2F-10E84FEC27FE}"/>
              </a:ext>
            </a:extLst>
          </p:cNvPr>
          <p:cNvSpPr txBox="1">
            <a:spLocks/>
          </p:cNvSpPr>
          <p:nvPr/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buClr>
                <a:schemeClr val="accent2"/>
              </a:buClr>
              <a:buFont typeface="Arial"/>
              <a:buNone/>
              <a:defRPr sz="1200" b="0" i="0" kern="1200" spc="-3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None/>
              <a:defRPr sz="1200" b="0" i="0" kern="1200">
                <a:solidFill>
                  <a:srgbClr val="5D8298"/>
                </a:solidFill>
                <a:latin typeface="PT Sans Narrow"/>
                <a:ea typeface="Arial" panose="020B0604020202020204" pitchFamily="34" charset="0"/>
                <a:cs typeface="PT Sans Narrow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Arial" panose="020B0604020202020204" pitchFamily="34" charset="0"/>
                <a:cs typeface="PT Sans Narrow"/>
              </a:defRPr>
            </a:lvl3pPr>
            <a:lvl4pPr marL="13716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Arial" panose="020B0604020202020204" pitchFamily="34" charset="0"/>
                <a:cs typeface="PT Sans Narrow"/>
              </a:defRPr>
            </a:lvl4pPr>
            <a:lvl5pPr marL="18288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Arial" panose="020B0604020202020204" pitchFamily="34" charset="0"/>
                <a:cs typeface="PT Sans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00" noProof="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5095266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EB5E76-AF9F-22DF-BED9-F513443ACB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195208"/>
            <a:ext cx="10963200" cy="4755592"/>
          </a:xfrm>
        </p:spPr>
        <p:txBody>
          <a:bodyPr/>
          <a:lstStyle/>
          <a:p>
            <a:pPr marL="454026" indent="-277200" defTabSz="914400" eaLnBrk="0" fontAlgn="base" hangingPunct="0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-"/>
            </a:pPr>
            <a:r>
              <a:rPr lang="en-GB" noProof="0" dirty="0"/>
              <a:t>Understand the latest </a:t>
            </a:r>
            <a:r>
              <a:rPr lang="en-GB" b="1" noProof="0" dirty="0">
                <a:solidFill>
                  <a:schemeClr val="accent1"/>
                </a:solidFill>
              </a:rPr>
              <a:t>clinical trial data</a:t>
            </a:r>
            <a:r>
              <a:rPr lang="en-GB" noProof="0" dirty="0"/>
              <a:t> in advanced RCC and potential implications for patient management</a:t>
            </a:r>
          </a:p>
          <a:p>
            <a:pPr marL="454026" indent="-277200" defTabSz="914400" eaLnBrk="0" fontAlgn="base" hangingPunct="0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-"/>
            </a:pPr>
            <a:r>
              <a:rPr lang="en-GB" noProof="0" dirty="0"/>
              <a:t>Recognise and determine the </a:t>
            </a:r>
            <a:r>
              <a:rPr lang="en-GB" b="1" noProof="0" dirty="0">
                <a:solidFill>
                  <a:schemeClr val="accent1"/>
                </a:solidFill>
              </a:rPr>
              <a:t>appropriate placement and combination of therapies </a:t>
            </a:r>
            <a:r>
              <a:rPr lang="en-GB" noProof="0" dirty="0"/>
              <a:t>for the treatment of advanced RCC</a:t>
            </a:r>
          </a:p>
          <a:p>
            <a:pPr marL="0" lvl="0" indent="0">
              <a:lnSpc>
                <a:spcPct val="107000"/>
              </a:lnSpc>
              <a:spcAft>
                <a:spcPts val="600"/>
              </a:spcAft>
              <a:buNone/>
            </a:pPr>
            <a:endParaRPr lang="en-GB" sz="1200" noProof="0" dirty="0">
              <a:solidFill>
                <a:srgbClr val="5D82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2D1A28-0112-BA38-D8B2-34CBB6A9C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790544"/>
          </a:xfrm>
        </p:spPr>
        <p:txBody>
          <a:bodyPr/>
          <a:lstStyle/>
          <a:p>
            <a:r>
              <a:rPr lang="en-GB" noProof="0" dirty="0"/>
              <a:t>Educational objectives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3ADE44-4EAA-06CE-A4B2-477BCFDE3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noProof="0" smtClean="0"/>
              <a:pPr/>
              <a:t>5</a:t>
            </a:fld>
            <a:endParaRPr lang="en-GB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D40846-3440-A647-110C-BD902C7FBEC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tx2"/>
                </a:solidFill>
              </a:rPr>
              <a:t>RCC, renal cell carcinoma</a:t>
            </a:r>
          </a:p>
        </p:txBody>
      </p:sp>
    </p:spTree>
    <p:extLst>
      <p:ext uri="{BB962C8B-B14F-4D97-AF65-F5344CB8AC3E}">
        <p14:creationId xmlns:p14="http://schemas.microsoft.com/office/powerpoint/2010/main" val="393747710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5831B-8DE4-1BC2-A3AC-DBAF54AD4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C070151-15F4-CD17-039E-2759F9806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GB" sz="1800" kern="100" noProof="0" dirty="0">
                <a:effectLst/>
                <a:ea typeface="Calibri" panose="020F0502020204030204" pitchFamily="34" charset="0"/>
              </a:rPr>
            </a:br>
            <a:r>
              <a:rPr lang="en-GB" sz="3600" cap="none" noProof="0" dirty="0"/>
              <a:t>LenCabo</a:t>
            </a:r>
            <a:r>
              <a:rPr lang="en-GB" sz="3600" noProof="0" dirty="0"/>
              <a:t>: A randomised, phase 2, multicentre trial of lenvatinib plus everolimus vs cabozantinib in patients with metastatic </a:t>
            </a:r>
            <a:r>
              <a:rPr lang="en-GB" sz="3600" cap="none" noProof="0" dirty="0"/>
              <a:t>cc</a:t>
            </a:r>
            <a:r>
              <a:rPr lang="en-GB" sz="3600" noProof="0" dirty="0"/>
              <a:t>RCC that progressed on PD-1 immune checkpoint inhibition</a:t>
            </a:r>
            <a:br>
              <a:rPr lang="en-GB" sz="3600" noProof="0" dirty="0"/>
            </a:br>
            <a:endParaRPr lang="en-GB" sz="3600" noProof="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E61776D-15D7-CEB0-08C9-11A6691608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b="1" noProof="0" dirty="0"/>
              <a:t>Hahn A, et al.  Abstract LBA94, ESMO 2025</a:t>
            </a:r>
            <a:endParaRPr lang="en-GB" sz="1800" b="1" kern="100" noProof="0" dirty="0">
              <a:effectLst/>
              <a:ea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5F593E-18D6-498A-5C11-5B19A478B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noProof="0" smtClean="0"/>
              <a:pPr/>
              <a:t>6</a:t>
            </a:fld>
            <a:endParaRPr lang="en-GB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4D25DA-87FC-1886-E8E4-B1B6E97C02C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sz="1200" kern="100" noProof="0" dirty="0">
                <a:ea typeface="Calibri" panose="020F0502020204030204" pitchFamily="34" charset="0"/>
              </a:rPr>
              <a:t>ccRCC, clear cell renal cell carcinoma; </a:t>
            </a:r>
            <a:r>
              <a:rPr lang="en-GB" dirty="0"/>
              <a:t>PD-1, programmed cell death protein 1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4868606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CB047-A4DD-E200-F3A1-B9733A206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473EC9A-91C0-A66B-23F8-EA5797F867B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713" y="972767"/>
            <a:ext cx="10963275" cy="2415469"/>
          </a:xfrm>
        </p:spPr>
        <p:txBody>
          <a:bodyPr>
            <a:normAutofit/>
          </a:bodyPr>
          <a:lstStyle/>
          <a:p>
            <a:r>
              <a:rPr lang="en-GB" sz="1800" noProof="0" dirty="0"/>
              <a:t>First-line treatment for metastatic ccRCC consists of PD-1 ICI plus either a CTLA-4 ICI or angiogenesis targeted therapy. Upon progression, many </a:t>
            </a:r>
            <a:r>
              <a:rPr lang="en-GB" sz="1800" noProof="0" dirty="0">
                <a:solidFill>
                  <a:schemeClr val="tx2"/>
                </a:solidFill>
              </a:rPr>
              <a:t>patients receive </a:t>
            </a:r>
            <a:r>
              <a:rPr lang="en-GB" sz="1800" noProof="0" dirty="0"/>
              <a:t>cabozantinib or lenvatinib/everolimus if cabozantinib or lenvatinib was not incorporated in 1</a:t>
            </a:r>
            <a:r>
              <a:rPr lang="en-GB" sz="1800" baseline="30000" noProof="0" dirty="0"/>
              <a:t>st</a:t>
            </a:r>
            <a:r>
              <a:rPr lang="en-GB" sz="1800" noProof="0" dirty="0"/>
              <a:t> line treatment </a:t>
            </a:r>
          </a:p>
          <a:p>
            <a:r>
              <a:rPr lang="en-GB" sz="1800" noProof="0" dirty="0"/>
              <a:t>Cabozantinib and lenvatinib share many kinase targets, however lenvatinib also blocks FGFR and is paired with the mTOR inhibitor everolimus, potentially overcoming additional resistance pathways</a:t>
            </a:r>
          </a:p>
          <a:p>
            <a:r>
              <a:rPr lang="en-GB" sz="1800" b="1" noProof="0" dirty="0">
                <a:solidFill>
                  <a:schemeClr val="accent1"/>
                </a:solidFill>
              </a:rPr>
              <a:t>LenCabo</a:t>
            </a:r>
            <a:r>
              <a:rPr lang="en-GB" sz="1800" noProof="0" dirty="0"/>
              <a:t> is a multicentre, phase 2 randomised trial investigating lenvatinib plus everolimus vs cabozantinib after 1-2 prior lines of treatment (including a PD-1 ICI) in patients with metastatic ccRCC</a:t>
            </a:r>
            <a:endParaRPr lang="en-GB" sz="1400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C117F0-B900-BF44-67EA-F55799F2A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cap="none" noProof="0" dirty="0"/>
              <a:t>LenCabo</a:t>
            </a:r>
            <a:r>
              <a:rPr lang="en-GB" noProof="0" dirty="0"/>
              <a:t>: background and study design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F1753F-12A6-75FF-F33F-048781852DF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GB" noProof="0" dirty="0">
                <a:solidFill>
                  <a:schemeClr val="tx2"/>
                </a:solidFill>
              </a:rPr>
              <a:t>ccRCC, clear cell renal cell carcinoma; CTLA-4, cytotoxic T-lymphocyte associated protein 4; FGFR, fibroblast growth factor receptor; ICI, immune checkpoint inhibitor; IMDC, International Metastatic RCC Database Consortium; mccRCC, metastatic ccRCC; mTOR, mammalian target of rapamycin; ORR, objective response rate; OS, overall survival; PD-1, programmed cell death protein 1; PD-L1, programmed death-ligand 1; PFS, progression-free survival; R, randomised; RECIST, Response Evaluation Criteria in Solid Tumours; tx, treatments; VEGF TT, vascular endothelial growth factor-targeted therapy</a:t>
            </a:r>
          </a:p>
          <a:p>
            <a:r>
              <a:rPr lang="en-GB" noProof="0" dirty="0">
                <a:solidFill>
                  <a:schemeClr val="tx2"/>
                </a:solidFill>
              </a:rPr>
              <a:t>Hahn A, et al.  Abstract LBA94, ESMO 2025 (Oral presentation)</a:t>
            </a:r>
            <a:endParaRPr lang="en-GB" sz="1050" kern="100" noProof="0" dirty="0">
              <a:solidFill>
                <a:schemeClr val="tx2"/>
              </a:solidFill>
              <a:ea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4C1332-4723-091E-6EF6-B6CB9F795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noProof="0" smtClean="0"/>
              <a:pPr/>
              <a:t>7</a:t>
            </a:fld>
            <a:endParaRPr lang="en-GB" noProof="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783A8D-02DE-6CD1-6835-B5D8A40C68DE}"/>
              </a:ext>
            </a:extLst>
          </p:cNvPr>
          <p:cNvSpPr txBox="1"/>
          <p:nvPr/>
        </p:nvSpPr>
        <p:spPr>
          <a:xfrm>
            <a:off x="13957125" y="-1982208"/>
            <a:ext cx="1460559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b="1" noProof="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REDRAWN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0C8D62-ECB6-60C7-4C51-DDB5D76D8992}"/>
              </a:ext>
            </a:extLst>
          </p:cNvPr>
          <p:cNvCxnSpPr>
            <a:cxnSpLocks/>
          </p:cNvCxnSpPr>
          <p:nvPr/>
        </p:nvCxnSpPr>
        <p:spPr>
          <a:xfrm>
            <a:off x="4020451" y="3972867"/>
            <a:ext cx="360000" cy="0"/>
          </a:xfrm>
          <a:prstGeom prst="line">
            <a:avLst/>
          </a:prstGeom>
          <a:ln w="2540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3DB92A-8F82-8A78-2FF7-AEA01B294B75}"/>
              </a:ext>
            </a:extLst>
          </p:cNvPr>
          <p:cNvCxnSpPr>
            <a:cxnSpLocks/>
          </p:cNvCxnSpPr>
          <p:nvPr/>
        </p:nvCxnSpPr>
        <p:spPr>
          <a:xfrm>
            <a:off x="4020451" y="5175240"/>
            <a:ext cx="360000" cy="0"/>
          </a:xfrm>
          <a:prstGeom prst="line">
            <a:avLst/>
          </a:prstGeom>
          <a:ln w="2540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53B955-D765-F703-6412-ABDA785E8ED8}"/>
              </a:ext>
            </a:extLst>
          </p:cNvPr>
          <p:cNvCxnSpPr>
            <a:cxnSpLocks/>
          </p:cNvCxnSpPr>
          <p:nvPr/>
        </p:nvCxnSpPr>
        <p:spPr>
          <a:xfrm>
            <a:off x="3016421" y="4574054"/>
            <a:ext cx="1004030" cy="0"/>
          </a:xfrm>
          <a:prstGeom prst="line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F07231BE-8A80-865F-D9A2-243F4BA1C74C}"/>
              </a:ext>
            </a:extLst>
          </p:cNvPr>
          <p:cNvSpPr/>
          <p:nvPr/>
        </p:nvSpPr>
        <p:spPr>
          <a:xfrm>
            <a:off x="3293993" y="4284277"/>
            <a:ext cx="561607" cy="56160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b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1" noProof="0" dirty="0">
                <a:latin typeface="Arial" panose="020B0604020202020204" pitchFamily="34" charset="0"/>
                <a:cs typeface="Arial" panose="020B0604020202020204" pitchFamily="34" charset="0"/>
              </a:rPr>
              <a:t>1:1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A5C48B3-1113-B43E-A9F1-870D2E1BAACB}"/>
              </a:ext>
            </a:extLst>
          </p:cNvPr>
          <p:cNvSpPr/>
          <p:nvPr/>
        </p:nvSpPr>
        <p:spPr>
          <a:xfrm>
            <a:off x="620185" y="3918908"/>
            <a:ext cx="2451479" cy="1359024"/>
          </a:xfrm>
          <a:prstGeom prst="roundRect">
            <a:avLst>
              <a:gd name="adj" fmla="val 10716"/>
            </a:avLst>
          </a:prstGeom>
          <a:solidFill>
            <a:schemeClr val="bg1"/>
          </a:solidFill>
          <a:ln w="2222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</a:pPr>
            <a:r>
              <a:rPr lang="en-GB" sz="13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eligibility criteria: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mccRCC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PD-1 or PD-L1 ICI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1-2 prior tx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3FBC34-D39E-5B9F-96C2-D5F2DE16B44C}"/>
              </a:ext>
            </a:extLst>
          </p:cNvPr>
          <p:cNvCxnSpPr>
            <a:cxnSpLocks/>
          </p:cNvCxnSpPr>
          <p:nvPr/>
        </p:nvCxnSpPr>
        <p:spPr>
          <a:xfrm>
            <a:off x="6102343" y="3996785"/>
            <a:ext cx="360000" cy="0"/>
          </a:xfrm>
          <a:prstGeom prst="line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B4B482-7465-FFE6-9C2C-ED9F1A1769F3}"/>
              </a:ext>
            </a:extLst>
          </p:cNvPr>
          <p:cNvCxnSpPr>
            <a:cxnSpLocks/>
          </p:cNvCxnSpPr>
          <p:nvPr/>
        </p:nvCxnSpPr>
        <p:spPr>
          <a:xfrm>
            <a:off x="6102343" y="5041813"/>
            <a:ext cx="360000" cy="0"/>
          </a:xfrm>
          <a:prstGeom prst="line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B907A8D-7510-EBAC-1112-09E1E33AB391}"/>
              </a:ext>
            </a:extLst>
          </p:cNvPr>
          <p:cNvSpPr/>
          <p:nvPr/>
        </p:nvSpPr>
        <p:spPr>
          <a:xfrm>
            <a:off x="4367807" y="3558867"/>
            <a:ext cx="2268000" cy="828000"/>
          </a:xfrm>
          <a:prstGeom prst="roundRect">
            <a:avLst>
              <a:gd name="adj" fmla="val 16894"/>
            </a:avLst>
          </a:prstGeom>
          <a:solidFill>
            <a:schemeClr val="accent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chemeClr val="accent1"/>
              </a:buClr>
            </a:pPr>
            <a:r>
              <a:rPr lang="en-GB" sz="1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Lenvatinib 18 mg/day </a:t>
            </a:r>
            <a:br>
              <a:rPr lang="en-GB" sz="1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everolimus 5 mg/day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3013AE3-1071-E417-17DD-D3B42B46D1AE}"/>
              </a:ext>
            </a:extLst>
          </p:cNvPr>
          <p:cNvSpPr/>
          <p:nvPr/>
        </p:nvSpPr>
        <p:spPr>
          <a:xfrm>
            <a:off x="4367808" y="4761241"/>
            <a:ext cx="2268000" cy="827999"/>
          </a:xfrm>
          <a:prstGeom prst="roundRect">
            <a:avLst>
              <a:gd name="adj" fmla="val 16894"/>
            </a:avLst>
          </a:prstGeom>
          <a:solidFill>
            <a:schemeClr val="tx2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90000"/>
              </a:lnSpc>
              <a:buClr>
                <a:schemeClr val="accent1"/>
              </a:buClr>
            </a:pPr>
            <a:r>
              <a:rPr lang="en-GB" sz="1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Cabozantinib 60 mg/day</a:t>
            </a:r>
            <a:endParaRPr lang="en-GB" sz="14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6A0E251-CA3D-AEFD-3AFB-518F90CF3CA6}"/>
              </a:ext>
            </a:extLst>
          </p:cNvPr>
          <p:cNvSpPr/>
          <p:nvPr/>
        </p:nvSpPr>
        <p:spPr>
          <a:xfrm>
            <a:off x="6983162" y="4293256"/>
            <a:ext cx="2200507" cy="1440000"/>
          </a:xfrm>
          <a:prstGeom prst="roundRect">
            <a:avLst>
              <a:gd name="adj" fmla="val 6673"/>
            </a:avLst>
          </a:prstGeom>
          <a:solidFill>
            <a:schemeClr val="accent1">
              <a:lumMod val="20000"/>
              <a:lumOff val="80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"/>
              </a:spcAft>
              <a:buClr>
                <a:schemeClr val="accent1"/>
              </a:buClr>
            </a:pPr>
            <a:r>
              <a:rPr lang="en-GB" sz="12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endpoint:</a:t>
            </a:r>
          </a:p>
          <a:p>
            <a:pPr marL="184150" indent="-1841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PFS</a:t>
            </a:r>
          </a:p>
          <a:p>
            <a:pPr>
              <a:spcBef>
                <a:spcPts val="300"/>
              </a:spcBef>
              <a:spcAft>
                <a:spcPts val="100"/>
              </a:spcAft>
              <a:buClr>
                <a:schemeClr val="accent1"/>
              </a:buClr>
            </a:pPr>
            <a:r>
              <a:rPr lang="en-GB" sz="12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endpoints:</a:t>
            </a:r>
          </a:p>
          <a:p>
            <a:pPr marL="184150" indent="-184150">
              <a:spcAft>
                <a:spcPts val="1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ORR by RECIST v1.1</a:t>
            </a:r>
          </a:p>
          <a:p>
            <a:pPr marL="184150" indent="-184150">
              <a:spcAft>
                <a:spcPts val="1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  <a:p>
            <a:pPr marL="184150" indent="-184150">
              <a:spcAft>
                <a:spcPts val="1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120343-15E1-1199-F352-BC9890E80631}"/>
              </a:ext>
            </a:extLst>
          </p:cNvPr>
          <p:cNvSpPr txBox="1"/>
          <p:nvPr/>
        </p:nvSpPr>
        <p:spPr>
          <a:xfrm>
            <a:off x="693938" y="5282785"/>
            <a:ext cx="1180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NCT05012371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6F9874-796F-FE84-258E-041924B34FA3}"/>
              </a:ext>
            </a:extLst>
          </p:cNvPr>
          <p:cNvSpPr txBox="1"/>
          <p:nvPr/>
        </p:nvSpPr>
        <p:spPr>
          <a:xfrm>
            <a:off x="3285500" y="4875514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N=90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1C8E214-0E0F-C18D-839B-BB35CF8E7D85}"/>
              </a:ext>
            </a:extLst>
          </p:cNvPr>
          <p:cNvSpPr/>
          <p:nvPr/>
        </p:nvSpPr>
        <p:spPr>
          <a:xfrm>
            <a:off x="6983162" y="3390333"/>
            <a:ext cx="2200507" cy="792000"/>
          </a:xfrm>
          <a:prstGeom prst="roundRect">
            <a:avLst>
              <a:gd name="adj" fmla="val 10004"/>
            </a:avLst>
          </a:prstGeom>
          <a:solidFill>
            <a:schemeClr val="accent1">
              <a:lumMod val="20000"/>
              <a:lumOff val="80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"/>
              </a:spcAft>
              <a:buClr>
                <a:schemeClr val="accent1"/>
              </a:buClr>
            </a:pPr>
            <a:r>
              <a:rPr lang="en-GB" sz="12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Stratification factors:</a:t>
            </a:r>
          </a:p>
          <a:p>
            <a:pPr marL="184150" indent="-184150">
              <a:spcAft>
                <a:spcPts val="1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IMDC risk group</a:t>
            </a:r>
          </a:p>
          <a:p>
            <a:pPr marL="184150" indent="-184150">
              <a:spcAft>
                <a:spcPts val="1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receipt of VEGF TT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B321659-CD1C-4979-827C-8CEBBC6E2425}"/>
              </a:ext>
            </a:extLst>
          </p:cNvPr>
          <p:cNvCxnSpPr>
            <a:cxnSpLocks/>
          </p:cNvCxnSpPr>
          <p:nvPr/>
        </p:nvCxnSpPr>
        <p:spPr>
          <a:xfrm flipV="1">
            <a:off x="4020451" y="3961007"/>
            <a:ext cx="0" cy="1227600"/>
          </a:xfrm>
          <a:prstGeom prst="line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67355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7DB00-6121-88F6-22D1-C76D0E7D2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raphic 120">
            <a:extLst>
              <a:ext uri="{FF2B5EF4-FFF2-40B4-BE49-F238E27FC236}">
                <a16:creationId xmlns:a16="http://schemas.microsoft.com/office/drawing/2014/main" id="{CEE55C7B-AEB1-44E0-C327-D99FD4773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667" y="2060848"/>
            <a:ext cx="5003292" cy="4050284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95FA17-D54D-65CA-CF2E-00550D45D95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713" y="972000"/>
            <a:ext cx="10963275" cy="768835"/>
          </a:xfrm>
        </p:spPr>
        <p:txBody>
          <a:bodyPr>
            <a:normAutofit/>
          </a:bodyPr>
          <a:lstStyle/>
          <a:p>
            <a:r>
              <a:rPr lang="en-GB" noProof="0" dirty="0"/>
              <a:t>90 patients were randomised, and </a:t>
            </a:r>
            <a:r>
              <a:rPr lang="en-GB" noProof="0" dirty="0">
                <a:solidFill>
                  <a:schemeClr val="tx2"/>
                </a:solidFill>
              </a:rPr>
              <a:t>86 patients received </a:t>
            </a:r>
            <a:r>
              <a:rPr lang="en-GB" noProof="0" dirty="0"/>
              <a:t>at least 1 dose of assigned LEN/EVE (n=40) or CABO (n=46)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5023437-9A30-C702-AF51-828BFB69C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258763"/>
            <a:ext cx="10963275" cy="865187"/>
          </a:xfrm>
        </p:spPr>
        <p:txBody>
          <a:bodyPr/>
          <a:lstStyle/>
          <a:p>
            <a:r>
              <a:rPr lang="en-GB" cap="none" noProof="0" dirty="0"/>
              <a:t>LenCabo</a:t>
            </a:r>
            <a:r>
              <a:rPr lang="en-GB" noProof="0" dirty="0"/>
              <a:t>: efficacy results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87D01D4-ED5C-10F2-CA7A-783A70B2BE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713" y="6356350"/>
            <a:ext cx="10179050" cy="365125"/>
          </a:xfrm>
        </p:spPr>
        <p:txBody>
          <a:bodyPr anchor="b" anchorCtr="0"/>
          <a:lstStyle/>
          <a:p>
            <a:r>
              <a:rPr lang="en-GB" noProof="0" dirty="0">
                <a:solidFill>
                  <a:schemeClr val="tx2"/>
                </a:solidFill>
              </a:rPr>
              <a:t>CABO, cabozantinib; CI, confidence interval; EVE, everolimus; HR, hazard ratio; LEN, lenvatinib; OS, overall survival; PFS, progression-free survival; </a:t>
            </a:r>
            <a:br>
              <a:rPr lang="en-GB" noProof="0" dirty="0">
                <a:solidFill>
                  <a:schemeClr val="tx2"/>
                </a:solidFill>
              </a:rPr>
            </a:br>
            <a:r>
              <a:rPr lang="en-GB" noProof="0" dirty="0">
                <a:solidFill>
                  <a:schemeClr val="tx2"/>
                </a:solidFill>
              </a:rPr>
              <a:t>RECIST, Response Evaluation Criteria In Solid Tumours</a:t>
            </a:r>
          </a:p>
          <a:p>
            <a:r>
              <a:rPr lang="en-GB" noProof="0" dirty="0">
                <a:solidFill>
                  <a:schemeClr val="tx2"/>
                </a:solidFill>
              </a:rPr>
              <a:t>Hahn A, et al.  Abstract LBA94, ESMO 2025 (Oral presentation)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88DED3-FAAF-240E-AFDC-586C34E97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noProof="0" smtClean="0"/>
              <a:pPr/>
              <a:t>8</a:t>
            </a:fld>
            <a:endParaRPr lang="en-GB" noProof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495BF3-1F1B-CF30-D820-CDDE526E98E0}"/>
              </a:ext>
            </a:extLst>
          </p:cNvPr>
          <p:cNvSpPr txBox="1"/>
          <p:nvPr/>
        </p:nvSpPr>
        <p:spPr>
          <a:xfrm>
            <a:off x="619125" y="1740835"/>
            <a:ext cx="3717941" cy="33855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spc="100" noProof="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PROGRESSION-FREE SURVIVAL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7E3DAF-5114-366A-3C07-4C8F929ECDB5}"/>
              </a:ext>
            </a:extLst>
          </p:cNvPr>
          <p:cNvSpPr txBox="1"/>
          <p:nvPr/>
        </p:nvSpPr>
        <p:spPr>
          <a:xfrm>
            <a:off x="5689343" y="1732627"/>
            <a:ext cx="4374916" cy="33855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spc="100" noProof="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OBJECTIVE RESPONSE (RECIST V1.1)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D6D0849-D589-ECC2-044A-C4B21803D095}"/>
              </a:ext>
            </a:extLst>
          </p:cNvPr>
          <p:cNvSpPr/>
          <p:nvPr/>
        </p:nvSpPr>
        <p:spPr>
          <a:xfrm>
            <a:off x="6709787" y="4326736"/>
            <a:ext cx="3672408" cy="1246119"/>
          </a:xfrm>
          <a:prstGeom prst="roundRect">
            <a:avLst>
              <a:gd name="adj" fmla="val 10004"/>
            </a:avLst>
          </a:prstGeom>
          <a:solidFill>
            <a:schemeClr val="accent1">
              <a:lumMod val="20000"/>
              <a:lumOff val="80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</a:pPr>
            <a:r>
              <a:rPr lang="en-GB" sz="1600" b="1" noProof="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1-year OS probability (immature):</a:t>
            </a:r>
          </a:p>
          <a:p>
            <a:pPr marL="342900" indent="-34290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noProof="0" dirty="0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CABO: 84.6%, LEN/EVE: 87.0%</a:t>
            </a:r>
          </a:p>
          <a:p>
            <a:pPr marL="342900" indent="-34290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noProof="0" dirty="0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HR 1.05 (95% CI: 0.47-2.38)</a:t>
            </a:r>
          </a:p>
          <a:p>
            <a:pPr marL="342900" indent="-34290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noProof="0" dirty="0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p=0.86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32CCDD1-FE03-924B-9EC3-D7A9A1F8A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374591"/>
              </p:ext>
            </p:extLst>
          </p:nvPr>
        </p:nvGraphicFramePr>
        <p:xfrm>
          <a:off x="5689343" y="2059913"/>
          <a:ext cx="589305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352">
                  <a:extLst>
                    <a:ext uri="{9D8B030D-6E8A-4147-A177-3AD203B41FA5}">
                      <a16:colId xmlns:a16="http://schemas.microsoft.com/office/drawing/2014/main" val="2975486936"/>
                    </a:ext>
                  </a:extLst>
                </a:gridCol>
                <a:gridCol w="1964352">
                  <a:extLst>
                    <a:ext uri="{9D8B030D-6E8A-4147-A177-3AD203B41FA5}">
                      <a16:colId xmlns:a16="http://schemas.microsoft.com/office/drawing/2014/main" val="1394894186"/>
                    </a:ext>
                  </a:extLst>
                </a:gridCol>
                <a:gridCol w="1964352">
                  <a:extLst>
                    <a:ext uri="{9D8B030D-6E8A-4147-A177-3AD203B41FA5}">
                      <a16:colId xmlns:a16="http://schemas.microsoft.com/office/drawing/2014/main" val="2556192262"/>
                    </a:ext>
                  </a:extLst>
                </a:gridCol>
              </a:tblGrid>
              <a:tr h="346144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 + EVE</a:t>
                      </a:r>
                      <a:br>
                        <a:rPr lang="en-GB" sz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CABO</a:t>
                      </a:r>
                      <a:br>
                        <a:rPr lang="en-GB" sz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327416"/>
                  </a:ext>
                </a:extLst>
              </a:tr>
              <a:tr h="484602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 response</a:t>
                      </a:r>
                    </a:p>
                    <a:p>
                      <a:pPr marL="0" indent="355600">
                        <a:tabLst/>
                      </a:pP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 response</a:t>
                      </a:r>
                    </a:p>
                    <a:p>
                      <a:pPr marL="0" indent="355600">
                        <a:tabLst/>
                      </a:pP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Partial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(52.6)</a:t>
                      </a:r>
                    </a:p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(0)</a:t>
                      </a:r>
                    </a:p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(52.6)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(38.6)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(0)</a:t>
                      </a:r>
                    </a:p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(38.6)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04605"/>
                  </a:ext>
                </a:extLst>
              </a:tr>
              <a:tr h="207687">
                <a:tc>
                  <a:txBody>
                    <a:bodyPr/>
                    <a:lstStyle/>
                    <a:p>
                      <a:pPr marL="0" indent="6350">
                        <a:tabLst/>
                      </a:pP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Stable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(39.5)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(54.5)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713872"/>
                  </a:ext>
                </a:extLst>
              </a:tr>
              <a:tr h="207687">
                <a:tc>
                  <a:txBody>
                    <a:bodyPr/>
                    <a:lstStyle/>
                    <a:p>
                      <a:pPr marL="0" indent="6350">
                        <a:tabLst/>
                      </a:pP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Progressive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(7.9)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(6.8)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664499"/>
                  </a:ext>
                </a:extLst>
              </a:tr>
              <a:tr h="207687">
                <a:tc>
                  <a:txBody>
                    <a:bodyPr/>
                    <a:lstStyle/>
                    <a:p>
                      <a:pPr marL="0" indent="6350">
                        <a:tabLst/>
                      </a:pP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evaluable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652045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750CCB19-75AF-7CB9-E214-F3C6D86C6213}"/>
              </a:ext>
            </a:extLst>
          </p:cNvPr>
          <p:cNvSpPr txBox="1"/>
          <p:nvPr/>
        </p:nvSpPr>
        <p:spPr>
          <a:xfrm>
            <a:off x="983432" y="4754489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0.00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DC9CE23-B450-7C0E-913D-E4A4E28458E9}"/>
              </a:ext>
            </a:extLst>
          </p:cNvPr>
          <p:cNvSpPr txBox="1"/>
          <p:nvPr/>
        </p:nvSpPr>
        <p:spPr>
          <a:xfrm rot="16200000">
            <a:off x="195465" y="3418640"/>
            <a:ext cx="113172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b="1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PFS probability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2BB4044-2FF8-9927-806C-3500E01D6A68}"/>
              </a:ext>
            </a:extLst>
          </p:cNvPr>
          <p:cNvSpPr txBox="1"/>
          <p:nvPr/>
        </p:nvSpPr>
        <p:spPr>
          <a:xfrm>
            <a:off x="983432" y="4094089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0.25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D041EEF-0AD1-D674-D949-45F71514A494}"/>
              </a:ext>
            </a:extLst>
          </p:cNvPr>
          <p:cNvSpPr txBox="1"/>
          <p:nvPr/>
        </p:nvSpPr>
        <p:spPr>
          <a:xfrm>
            <a:off x="983432" y="3443214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0.50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90106B9-58AA-D19D-F7C8-AC759B372B4F}"/>
              </a:ext>
            </a:extLst>
          </p:cNvPr>
          <p:cNvSpPr txBox="1"/>
          <p:nvPr/>
        </p:nvSpPr>
        <p:spPr>
          <a:xfrm>
            <a:off x="983432" y="2766939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0.75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F5AC2D3-AFBE-3A73-1BCE-62FB0AD610E7}"/>
              </a:ext>
            </a:extLst>
          </p:cNvPr>
          <p:cNvSpPr txBox="1"/>
          <p:nvPr/>
        </p:nvSpPr>
        <p:spPr>
          <a:xfrm>
            <a:off x="983432" y="2112889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1.00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94B41DE-D1B2-EF41-F1BE-8576B44D249D}"/>
              </a:ext>
            </a:extLst>
          </p:cNvPr>
          <p:cNvSpPr txBox="1"/>
          <p:nvPr/>
        </p:nvSpPr>
        <p:spPr>
          <a:xfrm>
            <a:off x="1428638" y="5085184"/>
            <a:ext cx="269626" cy="184666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C95B8BF-7662-FEF2-DC26-677C64AD2492}"/>
              </a:ext>
            </a:extLst>
          </p:cNvPr>
          <p:cNvSpPr txBox="1"/>
          <p:nvPr/>
        </p:nvSpPr>
        <p:spPr>
          <a:xfrm>
            <a:off x="2324293" y="5085184"/>
            <a:ext cx="269626" cy="184666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65A12DE-49CB-F836-824F-81BA0962C786}"/>
              </a:ext>
            </a:extLst>
          </p:cNvPr>
          <p:cNvSpPr txBox="1"/>
          <p:nvPr/>
        </p:nvSpPr>
        <p:spPr>
          <a:xfrm>
            <a:off x="3162401" y="5085184"/>
            <a:ext cx="354584" cy="184666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1D0AD9F-8DBA-6829-7334-BEF7A186AC0A}"/>
              </a:ext>
            </a:extLst>
          </p:cNvPr>
          <p:cNvSpPr txBox="1"/>
          <p:nvPr/>
        </p:nvSpPr>
        <p:spPr>
          <a:xfrm>
            <a:off x="4048226" y="5085184"/>
            <a:ext cx="354584" cy="184666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86B7D5-C7B8-8C79-ECD4-4F6DBD8F9EBA}"/>
              </a:ext>
            </a:extLst>
          </p:cNvPr>
          <p:cNvSpPr txBox="1"/>
          <p:nvPr/>
        </p:nvSpPr>
        <p:spPr>
          <a:xfrm>
            <a:off x="4951802" y="5085184"/>
            <a:ext cx="354584" cy="184666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D334800-D0D4-383E-DD1F-987A26990B99}"/>
              </a:ext>
            </a:extLst>
          </p:cNvPr>
          <p:cNvSpPr txBox="1"/>
          <p:nvPr/>
        </p:nvSpPr>
        <p:spPr>
          <a:xfrm>
            <a:off x="2107573" y="5266214"/>
            <a:ext cx="254762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b="1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Time from randomisation (months)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D5924A-334C-1BB0-29E3-8B66F69D8609}"/>
              </a:ext>
            </a:extLst>
          </p:cNvPr>
          <p:cNvSpPr txBox="1"/>
          <p:nvPr/>
        </p:nvSpPr>
        <p:spPr>
          <a:xfrm>
            <a:off x="620713" y="5467290"/>
            <a:ext cx="25119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b="1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Number at risk (number censored)</a:t>
            </a:r>
          </a:p>
          <a:p>
            <a:r>
              <a:rPr lang="en-GB" sz="12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CABO</a:t>
            </a:r>
          </a:p>
          <a:p>
            <a:r>
              <a:rPr lang="en-GB" sz="1200" b="1" noProof="0" dirty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LEN/EVE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476E32F-6D49-641F-20C1-636F2D7BFD83}"/>
              </a:ext>
            </a:extLst>
          </p:cNvPr>
          <p:cNvSpPr txBox="1"/>
          <p:nvPr/>
        </p:nvSpPr>
        <p:spPr>
          <a:xfrm>
            <a:off x="1437579" y="5651956"/>
            <a:ext cx="40075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46 (0)</a:t>
            </a:r>
          </a:p>
          <a:p>
            <a:pPr algn="ctr"/>
            <a:r>
              <a:rPr lang="en-GB" sz="12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40 (0)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BC84A2C-DBF4-58B6-4268-26DC0739EC09}"/>
              </a:ext>
            </a:extLst>
          </p:cNvPr>
          <p:cNvSpPr txBox="1"/>
          <p:nvPr/>
        </p:nvSpPr>
        <p:spPr>
          <a:xfrm>
            <a:off x="2285404" y="5651956"/>
            <a:ext cx="40075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35 (1)</a:t>
            </a:r>
          </a:p>
          <a:p>
            <a:pPr algn="ctr"/>
            <a:r>
              <a:rPr lang="en-GB" sz="12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33 (2)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6124B18-1B9C-9C54-9B65-76392F4FF8CC}"/>
              </a:ext>
            </a:extLst>
          </p:cNvPr>
          <p:cNvSpPr txBox="1"/>
          <p:nvPr/>
        </p:nvSpPr>
        <p:spPr>
          <a:xfrm>
            <a:off x="3179006" y="5651956"/>
            <a:ext cx="40075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13 (5)</a:t>
            </a:r>
          </a:p>
          <a:p>
            <a:pPr algn="ctr"/>
            <a:r>
              <a:rPr lang="en-GB" sz="12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22 (3)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6F43D83-9C12-D5D2-DA1E-8B9374EDA008}"/>
              </a:ext>
            </a:extLst>
          </p:cNvPr>
          <p:cNvSpPr txBox="1"/>
          <p:nvPr/>
        </p:nvSpPr>
        <p:spPr>
          <a:xfrm>
            <a:off x="4085212" y="5651956"/>
            <a:ext cx="38933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 (8)</a:t>
            </a:r>
          </a:p>
          <a:p>
            <a:pPr algn="ctr"/>
            <a:r>
              <a:rPr lang="en-GB" sz="12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11 (9)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D3D9BFB-B6F5-0FC2-9ED7-D6EA2DFF1A0D}"/>
              </a:ext>
            </a:extLst>
          </p:cNvPr>
          <p:cNvSpPr txBox="1"/>
          <p:nvPr/>
        </p:nvSpPr>
        <p:spPr>
          <a:xfrm>
            <a:off x="4905635" y="5651956"/>
            <a:ext cx="40075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 (11)</a:t>
            </a:r>
          </a:p>
          <a:p>
            <a:pPr algn="ctr"/>
            <a:r>
              <a:rPr lang="en-GB" sz="12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 (14)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43B0644-47F7-0A14-EB19-103BF7AE2B92}"/>
              </a:ext>
            </a:extLst>
          </p:cNvPr>
          <p:cNvSpPr txBox="1"/>
          <p:nvPr/>
        </p:nvSpPr>
        <p:spPr>
          <a:xfrm>
            <a:off x="1572236" y="3773943"/>
            <a:ext cx="1537280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Median PFS</a:t>
            </a:r>
            <a:br>
              <a:rPr lang="en-GB" sz="12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en-GB" sz="12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LEN/EVE 15.7 months</a:t>
            </a:r>
          </a:p>
          <a:p>
            <a:r>
              <a:rPr lang="en-GB" sz="12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CABO 10.2 months</a:t>
            </a:r>
          </a:p>
          <a:p>
            <a:r>
              <a:rPr lang="en-GB" sz="12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HR 0.51</a:t>
            </a:r>
            <a:br>
              <a:rPr lang="en-GB" sz="12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en-GB" sz="12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95% CI: 0.29-0.89</a:t>
            </a:r>
            <a:br>
              <a:rPr lang="en-GB" sz="12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en-GB" sz="1200" noProof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p=0.02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993C4BF-3156-3CEC-F47A-5B4C9C6F5E50}"/>
              </a:ext>
            </a:extLst>
          </p:cNvPr>
          <p:cNvSpPr txBox="1"/>
          <p:nvPr/>
        </p:nvSpPr>
        <p:spPr>
          <a:xfrm>
            <a:off x="4455031" y="3535547"/>
            <a:ext cx="94737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200" b="1" noProof="0" dirty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Lenvatinib + </a:t>
            </a:r>
            <a:br>
              <a:rPr lang="en-GB" sz="1200" b="1" noProof="0" dirty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en-GB" sz="1200" b="1" noProof="0" dirty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everolimus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A39649F-2905-73BE-E6BB-215CD967AEBC}"/>
              </a:ext>
            </a:extLst>
          </p:cNvPr>
          <p:cNvSpPr txBox="1"/>
          <p:nvPr/>
        </p:nvSpPr>
        <p:spPr>
          <a:xfrm>
            <a:off x="3795774" y="4637400"/>
            <a:ext cx="96821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Cabozantinib</a:t>
            </a:r>
          </a:p>
        </p:txBody>
      </p:sp>
    </p:spTree>
    <p:extLst>
      <p:ext uri="{BB962C8B-B14F-4D97-AF65-F5344CB8AC3E}">
        <p14:creationId xmlns:p14="http://schemas.microsoft.com/office/powerpoint/2010/main" val="92755375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D3503-FB48-8780-D40B-D5611B3FC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9D9E9A0-FEEB-0853-119D-8F1B9D483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cap="none" noProof="0" dirty="0"/>
              <a:t>LenCabo</a:t>
            </a:r>
            <a:r>
              <a:rPr lang="en-GB" noProof="0" dirty="0"/>
              <a:t>: safety results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D4ECD4-90F7-7D24-203A-124FB63F3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noProof="0" smtClean="0"/>
              <a:pPr/>
              <a:t>9</a:t>
            </a:fld>
            <a:endParaRPr lang="en-GB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211DCD-23DE-74F9-100F-75DD423E1A27}"/>
              </a:ext>
            </a:extLst>
          </p:cNvPr>
          <p:cNvSpPr txBox="1"/>
          <p:nvPr/>
        </p:nvSpPr>
        <p:spPr>
          <a:xfrm>
            <a:off x="619125" y="1740835"/>
            <a:ext cx="5264775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b="1" spc="100" noProof="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TREATMENT-RELATED SAFETY SUMMARY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94D3D9A-FE4E-548D-F2FF-F854D195F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419099"/>
              </p:ext>
            </p:extLst>
          </p:nvPr>
        </p:nvGraphicFramePr>
        <p:xfrm>
          <a:off x="6380946" y="2208888"/>
          <a:ext cx="5201453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626">
                  <a:extLst>
                    <a:ext uri="{9D8B030D-6E8A-4147-A177-3AD203B41FA5}">
                      <a16:colId xmlns:a16="http://schemas.microsoft.com/office/drawing/2014/main" val="2975486936"/>
                    </a:ext>
                  </a:extLst>
                </a:gridCol>
                <a:gridCol w="1986009">
                  <a:extLst>
                    <a:ext uri="{9D8B030D-6E8A-4147-A177-3AD203B41FA5}">
                      <a16:colId xmlns:a16="http://schemas.microsoft.com/office/drawing/2014/main" val="1394894186"/>
                    </a:ext>
                  </a:extLst>
                </a:gridCol>
                <a:gridCol w="1733818">
                  <a:extLst>
                    <a:ext uri="{9D8B030D-6E8A-4147-A177-3AD203B41FA5}">
                      <a16:colId xmlns:a16="http://schemas.microsoft.com/office/drawing/2014/main" val="2556192262"/>
                    </a:ext>
                  </a:extLst>
                </a:gridCol>
              </a:tblGrid>
              <a:tr h="175510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Adverse event, n 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 + EVE</a:t>
                      </a:r>
                      <a:br>
                        <a:rPr lang="en-GB" sz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CABO</a:t>
                      </a:r>
                      <a:br>
                        <a:rPr lang="en-GB" sz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327416"/>
                  </a:ext>
                </a:extLst>
              </a:tr>
              <a:tr h="186029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Diarrhoea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(70)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(73.9)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7804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6350">
                        <a:tabLst/>
                      </a:pP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(72.5)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(60.9)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3713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6350">
                        <a:tabLst/>
                      </a:pP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Proteinuria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(65)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(37)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7664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6350">
                        <a:tabLst/>
                      </a:pP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Hypertension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(57.5)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(39.1)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7652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6350">
                        <a:tabLst/>
                      </a:pP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Nausea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(40)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(39.1)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6420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6350">
                        <a:tabLst/>
                      </a:pP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Palmar-plantar erythrodysesthesia syndrome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(20)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(52.2)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8467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6350">
                        <a:tabLst/>
                      </a:pP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Vomiting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(32.5)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(34.8)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238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6350">
                        <a:tabLst/>
                      </a:pP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Mucositis oral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(15)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(43.5)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69851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C7E80B8-0FD4-B84B-7CCD-6F3D93AE2863}"/>
              </a:ext>
            </a:extLst>
          </p:cNvPr>
          <p:cNvSpPr txBox="1"/>
          <p:nvPr/>
        </p:nvSpPr>
        <p:spPr>
          <a:xfrm>
            <a:off x="6380947" y="1740835"/>
            <a:ext cx="4255973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b="1" spc="100" noProof="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ANY GRADE TRAEs OF INTEREST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6808D23-F3F8-3DE1-CDC1-227F5EE77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987753"/>
              </p:ext>
            </p:extLst>
          </p:nvPr>
        </p:nvGraphicFramePr>
        <p:xfrm>
          <a:off x="619124" y="2208888"/>
          <a:ext cx="5476875" cy="3017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428">
                  <a:extLst>
                    <a:ext uri="{9D8B030D-6E8A-4147-A177-3AD203B41FA5}">
                      <a16:colId xmlns:a16="http://schemas.microsoft.com/office/drawing/2014/main" val="297548693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39489418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556192262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2189874100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 + EVE</a:t>
                      </a:r>
                      <a:br>
                        <a:rPr lang="en-GB" sz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(N=40)</a:t>
                      </a:r>
                    </a:p>
                  </a:txBody>
                  <a:tcPr marL="0" marR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CABO</a:t>
                      </a:r>
                      <a:br>
                        <a:rPr lang="en-GB" sz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(N=46)</a:t>
                      </a:r>
                    </a:p>
                  </a:txBody>
                  <a:tcPr marL="0" marR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Odds ratio</a:t>
                      </a:r>
                      <a:b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0" marR="0" anchor="b"/>
                </a:tc>
                <a:extLst>
                  <a:ext uri="{0D108BD9-81ED-4DB2-BD59-A6C34878D82A}">
                    <a16:rowId xmlns:a16="http://schemas.microsoft.com/office/drawing/2014/main" val="1538327416"/>
                  </a:ext>
                </a:extLst>
              </a:tr>
              <a:tr h="509207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 adverse events</a:t>
                      </a:r>
                    </a:p>
                  </a:txBody>
                  <a:tcPr marL="5544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</a:t>
                      </a:r>
                      <a:b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(27.5)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b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(19.6)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1.56</a:t>
                      </a:r>
                      <a:b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(0.57-4.24)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7804605"/>
                  </a:ext>
                </a:extLst>
              </a:tr>
              <a:tr h="509207">
                <a:tc>
                  <a:txBody>
                    <a:bodyPr/>
                    <a:lstStyle/>
                    <a:p>
                      <a:pPr marL="0" indent="6350">
                        <a:tabLst/>
                      </a:pP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3/4 adverse events</a:t>
                      </a:r>
                    </a:p>
                  </a:txBody>
                  <a:tcPr marL="5544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b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(67.5)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b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2.08</a:t>
                      </a:r>
                      <a:b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(0.86-5.02)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3713872"/>
                  </a:ext>
                </a:extLst>
              </a:tr>
              <a:tr h="509207">
                <a:tc>
                  <a:txBody>
                    <a:bodyPr/>
                    <a:lstStyle/>
                    <a:p>
                      <a:pPr marL="0" indent="6350">
                        <a:tabLst/>
                      </a:pP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Dose interruptions</a:t>
                      </a:r>
                    </a:p>
                  </a:txBody>
                  <a:tcPr marL="5544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b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b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(78.3)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</a:t>
                      </a:r>
                      <a:b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(0.24-1.73)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7664499"/>
                  </a:ext>
                </a:extLst>
              </a:tr>
              <a:tr h="509207">
                <a:tc>
                  <a:txBody>
                    <a:bodyPr/>
                    <a:lstStyle/>
                    <a:p>
                      <a:pPr marL="0" indent="6350">
                        <a:tabLst/>
                      </a:pP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Dose reductions</a:t>
                      </a:r>
                    </a:p>
                  </a:txBody>
                  <a:tcPr marL="5544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b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b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(60.9)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</a:t>
                      </a:r>
                      <a:b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(0.33-1.93)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7652045"/>
                  </a:ext>
                </a:extLst>
              </a:tr>
              <a:tr h="509207">
                <a:tc>
                  <a:txBody>
                    <a:bodyPr/>
                    <a:lstStyle/>
                    <a:p>
                      <a:pPr marL="0" marR="0" lvl="0" indent="6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discontinuation</a:t>
                      </a:r>
                    </a:p>
                  </a:txBody>
                  <a:tcPr marL="5544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b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b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(10.9)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2.05</a:t>
                      </a:r>
                      <a:b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(0.61-6.91)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6420378"/>
                  </a:ext>
                </a:extLst>
              </a:tr>
            </a:tbl>
          </a:graphicData>
        </a:graphic>
      </p:graphicFrame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AC3643C2-788C-AA1B-AA72-7BF8FCCCF780}"/>
              </a:ext>
            </a:extLst>
          </p:cNvPr>
          <p:cNvSpPr txBox="1">
            <a:spLocks/>
          </p:cNvSpPr>
          <p:nvPr/>
        </p:nvSpPr>
        <p:spPr>
          <a:xfrm>
            <a:off x="620713" y="6356350"/>
            <a:ext cx="10179050" cy="3651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buClr>
                <a:schemeClr val="accent2"/>
              </a:buClr>
              <a:buFont typeface="Arial"/>
              <a:buNone/>
              <a:defRPr sz="1200" b="0" i="0" kern="1200" spc="-3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None/>
              <a:defRPr sz="1200" b="0" i="0" kern="1200">
                <a:solidFill>
                  <a:srgbClr val="5D8298"/>
                </a:solidFill>
                <a:latin typeface="PT Sans Narrow"/>
                <a:ea typeface="Arial" panose="020B0604020202020204" pitchFamily="34" charset="0"/>
                <a:cs typeface="PT Sans Narrow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Arial" panose="020B0604020202020204" pitchFamily="34" charset="0"/>
                <a:cs typeface="PT Sans Narrow"/>
              </a:defRPr>
            </a:lvl3pPr>
            <a:lvl4pPr marL="13716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Arial" panose="020B0604020202020204" pitchFamily="34" charset="0"/>
                <a:cs typeface="PT Sans Narrow"/>
              </a:defRPr>
            </a:lvl4pPr>
            <a:lvl5pPr marL="18288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Arial" panose="020B0604020202020204" pitchFamily="34" charset="0"/>
                <a:cs typeface="PT Sans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2"/>
                </a:solidFill>
              </a:rPr>
              <a:t>CABO, cabozantinib; CI, confidence interval; EVE, everolimus; LEN, lenvatinib; TRAE, treatment-related adverse event</a:t>
            </a:r>
          </a:p>
          <a:p>
            <a:r>
              <a:rPr lang="en-GB" dirty="0">
                <a:solidFill>
                  <a:schemeClr val="tx2"/>
                </a:solidFill>
              </a:rPr>
              <a:t>Hahn A, et al.  Abstract LBA94, ESMO 2025 (Oral presentation)</a:t>
            </a:r>
            <a:endParaRPr lang="en-GB" sz="1050" kern="100" dirty="0">
              <a:solidFill>
                <a:schemeClr val="tx2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10300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ème Office">
  <a:themeElements>
    <a:clrScheme name="Custom 4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C6573B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C6573B"/>
      </a:hlink>
      <a:folHlink>
        <a:srgbClr val="C6573B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1_Thème Office">
  <a:themeElements>
    <a:clrScheme name="Custom 4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C6573B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C6573B"/>
      </a:hlink>
      <a:folHlink>
        <a:srgbClr val="C6573B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0</TotalTime>
  <Words>5455</Words>
  <Application>Microsoft Office PowerPoint</Application>
  <PresentationFormat>Widescreen</PresentationFormat>
  <Paragraphs>963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Aileron</vt:lpstr>
      <vt:lpstr>Aptos</vt:lpstr>
      <vt:lpstr>Arial</vt:lpstr>
      <vt:lpstr>Calibri</vt:lpstr>
      <vt:lpstr>Lucida Grande</vt:lpstr>
      <vt:lpstr>PT Sans Narrow</vt:lpstr>
      <vt:lpstr>Thème Office</vt:lpstr>
      <vt:lpstr>1_Thème Office</vt:lpstr>
      <vt:lpstr>PowerPoint Presentation</vt:lpstr>
      <vt:lpstr>GU connect  ADVANCED RCC UPDATE FROM ESMO 2025   </vt:lpstr>
      <vt:lpstr>Developed by GU COnnect</vt:lpstr>
      <vt:lpstr>Clinical takeaways</vt:lpstr>
      <vt:lpstr>Educational objectives</vt:lpstr>
      <vt:lpstr> LenCabo: A randomised, phase 2, multicentre trial of lenvatinib plus everolimus vs cabozantinib in patients with metastatic ccRCC that progressed on PD-1 immune checkpoint inhibition </vt:lpstr>
      <vt:lpstr>LenCabo: background and study design</vt:lpstr>
      <vt:lpstr>LenCabo: efficacy results</vt:lpstr>
      <vt:lpstr>LenCabo: safety results</vt:lpstr>
      <vt:lpstr>LenCabo: summary</vt:lpstr>
      <vt:lpstr> Final analysis of lenvatinib + pembrolizumab vs sunitinib in patients with Advanced RCC with or without  bone metastases in CLEAR</vt:lpstr>
      <vt:lpstr>CLEAR: background and study design</vt:lpstr>
      <vt:lpstr>CLEAR: efficacy results</vt:lpstr>
      <vt:lpstr>CLEAR: EFFICACY results</vt:lpstr>
      <vt:lpstr>CLEAR: summary</vt:lpstr>
      <vt:lpstr> First-line pembrolizumab-based regimens for advanced ccRCC:  KEYMAKER-U03 substudy 03A</vt:lpstr>
      <vt:lpstr>KEYMAKER-U03: background and study design</vt:lpstr>
      <vt:lpstr>KEYMAKER-U03: efficacy results</vt:lpstr>
      <vt:lpstr>KEYMAKER-U03: safety results</vt:lpstr>
      <vt:lpstr>KEYMAKER-U03: summary</vt:lpstr>
      <vt:lpstr> [68Ga]Ga-DPI-4452 (CAIX) PET/CT for staging of patients with ccRCC </vt:lpstr>
      <vt:lpstr>CAIX PET/CT: background and study design</vt:lpstr>
      <vt:lpstr>CAIX PET/CT: efficacy results</vt:lpstr>
      <vt:lpstr>CAIX PET/CT: 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Samantha Brightwell</cp:lastModifiedBy>
  <cp:revision>402</cp:revision>
  <cp:lastPrinted>2017-02-15T09:54:46Z</cp:lastPrinted>
  <dcterms:created xsi:type="dcterms:W3CDTF">2016-10-14T09:38:18Z</dcterms:created>
  <dcterms:modified xsi:type="dcterms:W3CDTF">2025-10-23T18:48:36Z</dcterms:modified>
</cp:coreProperties>
</file>